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50"/>
  </p:notesMasterIdLst>
  <p:handoutMasterIdLst>
    <p:handoutMasterId r:id="rId151"/>
  </p:handoutMasterIdLst>
  <p:sldIdLst>
    <p:sldId id="298" r:id="rId5"/>
    <p:sldId id="301" r:id="rId6"/>
    <p:sldId id="307" r:id="rId7"/>
    <p:sldId id="308" r:id="rId8"/>
    <p:sldId id="316" r:id="rId9"/>
    <p:sldId id="449" r:id="rId10"/>
    <p:sldId id="310" r:id="rId11"/>
    <p:sldId id="448" r:id="rId12"/>
    <p:sldId id="320" r:id="rId13"/>
    <p:sldId id="323" r:id="rId14"/>
    <p:sldId id="303" r:id="rId15"/>
    <p:sldId id="326" r:id="rId16"/>
    <p:sldId id="317" r:id="rId17"/>
    <p:sldId id="329" r:id="rId18"/>
    <p:sldId id="332" r:id="rId19"/>
    <p:sldId id="351" r:id="rId20"/>
    <p:sldId id="450" r:id="rId21"/>
    <p:sldId id="360" r:id="rId22"/>
    <p:sldId id="361" r:id="rId23"/>
    <p:sldId id="362" r:id="rId24"/>
    <p:sldId id="363" r:id="rId25"/>
    <p:sldId id="364" r:id="rId26"/>
    <p:sldId id="353" r:id="rId27"/>
    <p:sldId id="354" r:id="rId28"/>
    <p:sldId id="458" r:id="rId29"/>
    <p:sldId id="380" r:id="rId30"/>
    <p:sldId id="383" r:id="rId31"/>
    <p:sldId id="384" r:id="rId32"/>
    <p:sldId id="385" r:id="rId33"/>
    <p:sldId id="386" r:id="rId34"/>
    <p:sldId id="427" r:id="rId35"/>
    <p:sldId id="429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30" r:id="rId49"/>
    <p:sldId id="431" r:id="rId50"/>
    <p:sldId id="432" r:id="rId51"/>
    <p:sldId id="433" r:id="rId52"/>
    <p:sldId id="434" r:id="rId53"/>
    <p:sldId id="440" r:id="rId54"/>
    <p:sldId id="442" r:id="rId55"/>
    <p:sldId id="402" r:id="rId56"/>
    <p:sldId id="451" r:id="rId57"/>
    <p:sldId id="401" r:id="rId58"/>
    <p:sldId id="446" r:id="rId59"/>
    <p:sldId id="441" r:id="rId60"/>
    <p:sldId id="305" r:id="rId61"/>
    <p:sldId id="355" r:id="rId62"/>
    <p:sldId id="357" r:id="rId63"/>
    <p:sldId id="328" r:id="rId64"/>
    <p:sldId id="330" r:id="rId65"/>
    <p:sldId id="331" r:id="rId66"/>
    <p:sldId id="335" r:id="rId67"/>
    <p:sldId id="336" r:id="rId68"/>
    <p:sldId id="338" r:id="rId69"/>
    <p:sldId id="339" r:id="rId70"/>
    <p:sldId id="454" r:id="rId71"/>
    <p:sldId id="452" r:id="rId72"/>
    <p:sldId id="388" r:id="rId73"/>
    <p:sldId id="315" r:id="rId74"/>
    <p:sldId id="453" r:id="rId75"/>
    <p:sldId id="413" r:id="rId76"/>
    <p:sldId id="318" r:id="rId77"/>
    <p:sldId id="340" r:id="rId78"/>
    <p:sldId id="333" r:id="rId79"/>
    <p:sldId id="334" r:id="rId80"/>
    <p:sldId id="321" r:id="rId81"/>
    <p:sldId id="337" r:id="rId82"/>
    <p:sldId id="426" r:id="rId83"/>
    <p:sldId id="428" r:id="rId84"/>
    <p:sldId id="341" r:id="rId85"/>
    <p:sldId id="342" r:id="rId86"/>
    <p:sldId id="325" r:id="rId87"/>
    <p:sldId id="327" r:id="rId88"/>
    <p:sldId id="455" r:id="rId89"/>
    <p:sldId id="461" r:id="rId90"/>
    <p:sldId id="322" r:id="rId91"/>
    <p:sldId id="324" r:id="rId92"/>
    <p:sldId id="343" r:id="rId93"/>
    <p:sldId id="344" r:id="rId94"/>
    <p:sldId id="459" r:id="rId95"/>
    <p:sldId id="414" r:id="rId96"/>
    <p:sldId id="412" r:id="rId97"/>
    <p:sldId id="415" r:id="rId98"/>
    <p:sldId id="417" r:id="rId99"/>
    <p:sldId id="418" r:id="rId100"/>
    <p:sldId id="419" r:id="rId101"/>
    <p:sldId id="420" r:id="rId102"/>
    <p:sldId id="421" r:id="rId103"/>
    <p:sldId id="422" r:id="rId104"/>
    <p:sldId id="423" r:id="rId105"/>
    <p:sldId id="424" r:id="rId106"/>
    <p:sldId id="456" r:id="rId107"/>
    <p:sldId id="477" r:id="rId108"/>
    <p:sldId id="464" r:id="rId109"/>
    <p:sldId id="466" r:id="rId110"/>
    <p:sldId id="465" r:id="rId111"/>
    <p:sldId id="475" r:id="rId112"/>
    <p:sldId id="476" r:id="rId113"/>
    <p:sldId id="479" r:id="rId114"/>
    <p:sldId id="480" r:id="rId115"/>
    <p:sldId id="460" r:id="rId116"/>
    <p:sldId id="470" r:id="rId117"/>
    <p:sldId id="472" r:id="rId118"/>
    <p:sldId id="473" r:id="rId119"/>
    <p:sldId id="474" r:id="rId120"/>
    <p:sldId id="463" r:id="rId121"/>
    <p:sldId id="376" r:id="rId122"/>
    <p:sldId id="377" r:id="rId123"/>
    <p:sldId id="378" r:id="rId124"/>
    <p:sldId id="379" r:id="rId125"/>
    <p:sldId id="347" r:id="rId126"/>
    <p:sldId id="348" r:id="rId127"/>
    <p:sldId id="349" r:id="rId128"/>
    <p:sldId id="352" r:id="rId129"/>
    <p:sldId id="366" r:id="rId130"/>
    <p:sldId id="375" r:id="rId131"/>
    <p:sldId id="443" r:id="rId132"/>
    <p:sldId id="457" r:id="rId133"/>
    <p:sldId id="381" r:id="rId134"/>
    <p:sldId id="382" r:id="rId135"/>
    <p:sldId id="425" r:id="rId136"/>
    <p:sldId id="367" r:id="rId137"/>
    <p:sldId id="358" r:id="rId138"/>
    <p:sldId id="359" r:id="rId139"/>
    <p:sldId id="345" r:id="rId140"/>
    <p:sldId id="346" r:id="rId141"/>
    <p:sldId id="447" r:id="rId142"/>
    <p:sldId id="313" r:id="rId143"/>
    <p:sldId id="365" r:id="rId144"/>
    <p:sldId id="435" r:id="rId145"/>
    <p:sldId id="436" r:id="rId146"/>
    <p:sldId id="437" r:id="rId147"/>
    <p:sldId id="478" r:id="rId148"/>
    <p:sldId id="445" r:id="rId14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6F6F"/>
    <a:srgbClr val="E30613"/>
    <a:srgbClr val="FFFFFF"/>
    <a:srgbClr val="390077"/>
    <a:srgbClr val="C3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93933-69AA-C54B-AC18-8EDF88E6B7B2}" v="2" dt="2024-07-09T09:21:16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8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notesMaster" Target="notesMasters/notesMaster1.xml"/><Relationship Id="rId15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handoutMaster" Target="handoutMasters/handoutMaster1.xml"/><Relationship Id="rId156" Type="http://schemas.microsoft.com/office/2015/10/relationships/revisionInfo" Target="revisionInfo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viewProps" Target="view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theme" Target="theme/theme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D-4F4A-8AD7-4543C582CD01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1-417A-9E9D-5A568B3737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1-417A-9E9D-5A568B3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9F-457E-BCE2-CE8355DF68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9F-457E-BCE2-CE8355DF68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9F-457E-BCE2-CE8355DF68F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9F-457E-BCE2-CE8355DF6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814269248"/>
        <c:axId val="814277568"/>
      </c:barChart>
      <c:catAx>
        <c:axId val="8142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7568"/>
        <c:crosses val="autoZero"/>
        <c:auto val="1"/>
        <c:lblAlgn val="ctr"/>
        <c:lblOffset val="100"/>
        <c:noMultiLvlLbl val="0"/>
      </c:catAx>
      <c:valAx>
        <c:axId val="814277568"/>
        <c:scaling>
          <c:orientation val="minMax"/>
          <c:max val="8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F-447F-A706-3C02E3C1AA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8F-447F-A706-3C02E3C1AA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8F-447F-A706-3C02E3C1AA4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8F-447F-A706-3C02E3C1A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814269248"/>
        <c:axId val="814277568"/>
      </c:barChart>
      <c:catAx>
        <c:axId val="8142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7568"/>
        <c:crosses val="autoZero"/>
        <c:auto val="1"/>
        <c:lblAlgn val="ctr"/>
        <c:lblOffset val="100"/>
        <c:noMultiLvlLbl val="0"/>
      </c:catAx>
      <c:valAx>
        <c:axId val="814277568"/>
        <c:scaling>
          <c:orientation val="minMax"/>
          <c:max val="8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5A-4524-923E-13B5832E93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5A-4524-923E-13B5832E93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5A-4524-923E-13B5832E936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65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5A-4524-923E-13B5832E9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14269248"/>
        <c:axId val="814277568"/>
      </c:barChart>
      <c:catAx>
        <c:axId val="8142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7568"/>
        <c:crosses val="autoZero"/>
        <c:auto val="1"/>
        <c:lblAlgn val="ctr"/>
        <c:lblOffset val="100"/>
        <c:noMultiLvlLbl val="0"/>
      </c:catAx>
      <c:valAx>
        <c:axId val="814277568"/>
        <c:scaling>
          <c:orientation val="minMax"/>
          <c:max val="8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2-4731-A012-63DA2E733F2C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2-4731-A012-63DA2E733F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52-4731-A012-63DA2E733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9-4E42-9473-8B32A5CF94BE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9-4E42-9473-8B32A5CF94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19-4E42-9473-8B32A5CF9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1-4F48-B4C4-5ED9BC9FBE45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1-4F48-B4C4-5ED9BC9FBE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F1-4F48-B4C4-5ED9BC9FB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39-4F49-B1AB-0C5B32E92AD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339-4F49-B1AB-0C5B32E92A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39-4F49-B1AB-0C5B32E92AD0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F49-B1AB-0C5B32E92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5-47F5-BCE9-28180546C48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5-47F5-BCE9-28180546C483}"/>
              </c:ext>
            </c:extLst>
          </c:dPt>
          <c:dPt>
            <c:idx val="2"/>
            <c:bubble3D val="0"/>
            <c:spPr>
              <a:solidFill>
                <a:schemeClr val="tx2">
                  <a:alpha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5-47F5-BCE9-28180546C48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5-47F5-BCE9-28180546C48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25-47F5-BCE9-28180546C483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125-47F5-BCE9-28180546C483}"/>
              </c:ext>
            </c:extLst>
          </c:dPt>
          <c:cat>
            <c:strRef>
              <c:f>Sheet1!$A$2:$A$7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25-47F5-BCE9-28180546C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F6-4AE3-AA93-9A6389F33162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F6-4AE3-AA93-9A6389F331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6-4AE3-AA93-9A6389F33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F-4F18-AEFB-F09C26F53783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7F-4F18-AEFB-F09C26F537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F-4F18-AEFB-F09C26F53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6-4DE2-879C-5779B3632CB6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6-4DE2-879C-5779B3632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1-417A-9E9D-5A568B3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973-A3B0-3CA0E66A9F11}"/>
              </c:ext>
            </c:extLst>
          </c:dPt>
          <c:dPt>
            <c:idx val="1"/>
            <c:bubble3D val="0"/>
            <c:spPr>
              <a:solidFill>
                <a:schemeClr val="tx2">
                  <a:alpha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973-A3B0-3CA0E66A9F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6-4973-A3B0-3CA0E66A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  <c:pt idx="6">
                  <c:v>80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E-4FD6-AEEA-86F17A49D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50</c:v>
                </c:pt>
                <c:pt idx="5">
                  <c:v>80</c:v>
                </c:pt>
                <c:pt idx="6">
                  <c:v>20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E-4FD6-AEEA-86F17A49D3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60</c:v>
                </c:pt>
                <c:pt idx="1">
                  <c:v>20</c:v>
                </c:pt>
                <c:pt idx="2">
                  <c:v>80</c:v>
                </c:pt>
                <c:pt idx="3">
                  <c:v>30</c:v>
                </c:pt>
                <c:pt idx="4">
                  <c:v>80</c:v>
                </c:pt>
                <c:pt idx="5">
                  <c:v>60</c:v>
                </c:pt>
                <c:pt idx="6">
                  <c:v>20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E-4FD6-AEEA-86F17A49D3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80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E-4FD6-AEEA-86F17A49D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757745007"/>
        <c:axId val="757751247"/>
      </c:barChart>
      <c:catAx>
        <c:axId val="757745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51247"/>
        <c:crosses val="autoZero"/>
        <c:auto val="1"/>
        <c:lblAlgn val="ctr"/>
        <c:lblOffset val="100"/>
        <c:noMultiLvlLbl val="0"/>
      </c:catAx>
      <c:valAx>
        <c:axId val="75775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45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50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5-4127-A3FC-385B59DDF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20</c:v>
                </c:pt>
                <c:pt idx="2">
                  <c:v>80</c:v>
                </c:pt>
                <c:pt idx="3">
                  <c:v>30</c:v>
                </c:pt>
                <c:pt idx="4">
                  <c:v>80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5-4127-A3FC-385B59DDF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80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  <c:pt idx="4">
                  <c:v>60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F5-4127-A3FC-385B59DDF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60</c:v>
                </c:pt>
                <c:pt idx="1">
                  <c:v>40</c:v>
                </c:pt>
                <c:pt idx="2">
                  <c:v>90</c:v>
                </c:pt>
                <c:pt idx="3">
                  <c:v>50</c:v>
                </c:pt>
                <c:pt idx="4">
                  <c:v>70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C-4D7D-920C-05405FC92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363935"/>
        <c:axId val="839381823"/>
      </c:areaChart>
      <c:catAx>
        <c:axId val="839363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9381823"/>
        <c:crosses val="autoZero"/>
        <c:auto val="1"/>
        <c:lblAlgn val="ctr"/>
        <c:lblOffset val="100"/>
        <c:noMultiLvlLbl val="0"/>
      </c:catAx>
      <c:valAx>
        <c:axId val="839381823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363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25-4054-B9A7-4379459B8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25-4054-B9A7-4379459B8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Pt>
            <c:idx val="1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E25-4054-B9A7-4379459B8C80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E25-4054-B9A7-4379459B8C80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E25-4054-B9A7-4379459B8C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25-4054-B9A7-4379459B8C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25-4054-B9A7-4379459B8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415775"/>
        <c:axId val="835417439"/>
      </c:lineChart>
      <c:catAx>
        <c:axId val="83541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17439"/>
        <c:crosses val="autoZero"/>
        <c:auto val="1"/>
        <c:lblAlgn val="ctr"/>
        <c:lblOffset val="100"/>
        <c:noMultiLvlLbl val="0"/>
      </c:catAx>
      <c:valAx>
        <c:axId val="835417439"/>
        <c:scaling>
          <c:orientation val="minMax"/>
          <c:max val="8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1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C-4816-9646-726F96B7FAE9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C-4816-9646-726F96B7FA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C-4816-9646-726F96B7F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6-4DE2-879C-5779B3632CB6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6-4DE2-879C-5779B3632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1-417A-9E9D-5A568B3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C-4816-9646-726F96B7FAE9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C-4816-9646-726F96B7FA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C-4816-9646-726F96B7F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C-4816-9646-726F96B7FAE9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C-4816-9646-726F96B7FA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7C-4816-9646-726F96B7F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>
                  <a:alpha val="13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2">
                    <a:alpha val="13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>
                  <a:alpha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5-433F-BD91-F0C3668AAAA2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6-4518-A4A3-858F7782D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6-4518-A4A3-858F7782D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1-410B-970F-8D565792639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1-410B-970F-8D56579263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1-410B-970F-8D5657926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A-4D2B-BCB5-22F04967D9DC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A-4D2B-BCB5-22F04967D9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D2B-BCB5-22F04967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36-4DE2-879C-5779B3632CB6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36-4DE2-879C-5779B3632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1-417A-9E9D-5A568B37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A6-43A5-AC51-159682FCBD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A6-43A5-AC51-159682FCBD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A6-43A5-AC51-159682FCBDA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6-43A5-AC51-159682FCB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814269248"/>
        <c:axId val="814277568"/>
      </c:barChart>
      <c:catAx>
        <c:axId val="8142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7568"/>
        <c:crosses val="autoZero"/>
        <c:auto val="1"/>
        <c:lblAlgn val="ctr"/>
        <c:lblOffset val="100"/>
        <c:noMultiLvlLbl val="0"/>
      </c:catAx>
      <c:valAx>
        <c:axId val="814277568"/>
        <c:scaling>
          <c:orientation val="minMax"/>
          <c:max val="8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3-4FDF-9BB8-DA9564F7F53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3-4FDF-9BB8-DA9564F7F53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3-4FDF-9BB8-DA9564F7F5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3-4FDF-9BB8-DA9564F7F53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2-4CB9-B8B4-BDFC1746A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8F-4594-97C0-EE3F6DD1DE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F-4594-97C0-EE3F6DD1DE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8F-4594-97C0-EE3F6DD1D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A-48C3-A225-23C0A4039D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A-48C3-A225-23C0A4039D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A-48C3-A225-23C0A4039D1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2A-48C3-A225-23C0A4039D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2A-48C3-A225-23C0A4039D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2A-48C3-A225-23C0A4039D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82A-48C3-A225-23C0A4039D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2A-48C3-A225-23C0A4039D1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82A-48C3-A225-23C0A4039D1A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</c:v>
                </c:pt>
                <c:pt idx="1">
                  <c:v>50</c:v>
                </c:pt>
                <c:pt idx="2">
                  <c:v>60</c:v>
                </c:pt>
                <c:pt idx="3">
                  <c:v>40</c:v>
                </c:pt>
                <c:pt idx="4">
                  <c:v>25</c:v>
                </c:pt>
                <c:pt idx="5">
                  <c:v>45</c:v>
                </c:pt>
                <c:pt idx="6">
                  <c:v>30</c:v>
                </c:pt>
                <c:pt idx="7">
                  <c:v>35</c:v>
                </c:pt>
                <c:pt idx="8">
                  <c:v>50</c:v>
                </c:pt>
                <c:pt idx="9">
                  <c:v>35</c:v>
                </c:pt>
                <c:pt idx="10">
                  <c:v>60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2A-48C3-A225-23C0A4039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5"/>
        <c:axId val="814269248"/>
        <c:axId val="814277568"/>
      </c:barChart>
      <c:catAx>
        <c:axId val="8142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77568"/>
        <c:crosses val="autoZero"/>
        <c:auto val="1"/>
        <c:lblAlgn val="ctr"/>
        <c:lblOffset val="100"/>
        <c:noMultiLvlLbl val="0"/>
      </c:catAx>
      <c:valAx>
        <c:axId val="814277568"/>
        <c:scaling>
          <c:orientation val="minMax"/>
          <c:max val="1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26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D-49A6-9568-113A49F6B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D-49A6-9568-113A49F6B4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</c:v>
                </c:pt>
                <c:pt idx="1">
                  <c:v>40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D-49A6-9568-113A49F6B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565559967"/>
        <c:axId val="1565562463"/>
      </c:barChart>
      <c:catAx>
        <c:axId val="156555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562463"/>
        <c:crosses val="autoZero"/>
        <c:auto val="1"/>
        <c:lblAlgn val="ctr"/>
        <c:lblOffset val="100"/>
        <c:noMultiLvlLbl val="0"/>
      </c:catAx>
      <c:valAx>
        <c:axId val="1565562463"/>
        <c:scaling>
          <c:orientation val="minMax"/>
          <c:max val="8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55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925D-CF66-4FF0-888F-BEE7BFA262E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EE5F-3002-42A2-BC9A-9F0A6C2B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90A2-CB11-43A6-941C-279DA324911A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2F1E-B07E-4E67-82D0-C7C41C5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5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with Audit &amp; Research, Strategy, Media, Creative and Content, MGT  &amp; </a:t>
            </a:r>
            <a:r>
              <a:rPr lang="en-US" err="1"/>
              <a:t>RoI</a:t>
            </a:r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c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0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GT_R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315957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723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1475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2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and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1868031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97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red head with red and white text&#10;&#10;Description automatically generated with medium confidence">
            <a:extLst>
              <a:ext uri="{FF2B5EF4-FFF2-40B4-BE49-F238E27FC236}">
                <a16:creationId xmlns:a16="http://schemas.microsoft.com/office/drawing/2014/main" id="{F05CE1B0-1481-5246-721A-895C1A5DB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8E38-74D7-DC78-2BCE-6736C1DDE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527" b="-8202"/>
          <a:stretch/>
        </p:blipFill>
        <p:spPr>
          <a:xfrm>
            <a:off x="20447155" y="705085"/>
            <a:ext cx="3062827" cy="23325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BC94CB-F2B8-1B07-3EC9-4E8B44057F8B}"/>
              </a:ext>
            </a:extLst>
          </p:cNvPr>
          <p:cNvGrpSpPr/>
          <p:nvPr userDrawn="1"/>
        </p:nvGrpSpPr>
        <p:grpSpPr>
          <a:xfrm>
            <a:off x="20612746" y="3426105"/>
            <a:ext cx="2897236" cy="83965"/>
            <a:chOff x="5010192" y="1788480"/>
            <a:chExt cx="2897236" cy="839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41F177-494E-7BFC-A633-D74B3528F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0192" y="1838012"/>
              <a:ext cx="2006525" cy="0"/>
            </a:xfrm>
            <a:prstGeom prst="line">
              <a:avLst/>
            </a:prstGeom>
            <a:ln w="12700">
              <a:solidFill>
                <a:srgbClr val="706F6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F2F8A-C24D-1C7C-84D3-BEE0F782F4B8}"/>
                </a:ext>
              </a:extLst>
            </p:cNvPr>
            <p:cNvSpPr/>
            <p:nvPr/>
          </p:nvSpPr>
          <p:spPr>
            <a:xfrm>
              <a:off x="5599127" y="1788480"/>
              <a:ext cx="2308301" cy="8396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F50B4857-942F-E1BD-0444-5F872C547E7B}"/>
              </a:ext>
            </a:extLst>
          </p:cNvPr>
          <p:cNvSpPr txBox="1">
            <a:spLocks/>
          </p:cNvSpPr>
          <p:nvPr userDrawn="1"/>
        </p:nvSpPr>
        <p:spPr>
          <a:xfrm>
            <a:off x="17487901" y="12687521"/>
            <a:ext cx="6017930" cy="506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0">
                <a:solidFill>
                  <a:srgbClr val="E30613"/>
                </a:solidFill>
                <a:latin typeface="Arcon" panose="00000500000000000000" pitchFamily="50" charset="0"/>
              </a:rPr>
              <a:t>Bringing Africa to the World, and the World to Africa.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69870-0318-2B8D-3185-F0E1135728C2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2942607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8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7125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93313" y="3651219"/>
            <a:ext cx="6689586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907286-2EE9-47B3-A8E5-8C9D60C0D536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420600" y="2990850"/>
            <a:ext cx="11963400" cy="10725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1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33644" y="0"/>
            <a:ext cx="15650356" cy="13716000"/>
          </a:xfrm>
          <a:custGeom>
            <a:avLst/>
            <a:gdLst>
              <a:gd name="connsiteX0" fmla="*/ 5397099 w 15650356"/>
              <a:gd name="connsiteY0" fmla="*/ 0 h 13716000"/>
              <a:gd name="connsiteX1" fmla="*/ 15650356 w 15650356"/>
              <a:gd name="connsiteY1" fmla="*/ 0 h 13716000"/>
              <a:gd name="connsiteX2" fmla="*/ 15650356 w 15650356"/>
              <a:gd name="connsiteY2" fmla="*/ 13716000 h 13716000"/>
              <a:gd name="connsiteX3" fmla="*/ 0 w 156503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0356" h="13716000">
                <a:moveTo>
                  <a:pt x="5397099" y="0"/>
                </a:moveTo>
                <a:lnTo>
                  <a:pt x="15650356" y="0"/>
                </a:lnTo>
                <a:lnTo>
                  <a:pt x="156503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39600" y="0"/>
            <a:ext cx="123444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6350" y="4133850"/>
            <a:ext cx="10915650" cy="8286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5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771900"/>
            <a:ext cx="11582400" cy="994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06300" y="0"/>
            <a:ext cx="120777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2217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56492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64047" y="3822192"/>
            <a:ext cx="4523563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749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435288" y="0"/>
            <a:ext cx="10948712" cy="13716000"/>
          </a:xfrm>
          <a:custGeom>
            <a:avLst/>
            <a:gdLst>
              <a:gd name="connsiteX0" fmla="*/ 0 w 10948712"/>
              <a:gd name="connsiteY0" fmla="*/ 0 h 13716000"/>
              <a:gd name="connsiteX1" fmla="*/ 10948712 w 10948712"/>
              <a:gd name="connsiteY1" fmla="*/ 0 h 13716000"/>
              <a:gd name="connsiteX2" fmla="*/ 10948712 w 10948712"/>
              <a:gd name="connsiteY2" fmla="*/ 13716000 h 13716000"/>
              <a:gd name="connsiteX3" fmla="*/ 1325286 w 10948712"/>
              <a:gd name="connsiteY3" fmla="*/ 13716000 h 13716000"/>
              <a:gd name="connsiteX4" fmla="*/ 3195418 w 10948712"/>
              <a:gd name="connsiteY4" fmla="*/ 44224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8712" h="13716000">
                <a:moveTo>
                  <a:pt x="0" y="0"/>
                </a:moveTo>
                <a:lnTo>
                  <a:pt x="10948712" y="0"/>
                </a:lnTo>
                <a:lnTo>
                  <a:pt x="10948712" y="13716000"/>
                </a:lnTo>
                <a:lnTo>
                  <a:pt x="1325286" y="13716000"/>
                </a:lnTo>
                <a:lnTo>
                  <a:pt x="3195418" y="44224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44400" y="1276350"/>
            <a:ext cx="75628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5965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4080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84310" y="2"/>
            <a:ext cx="13499690" cy="13715999"/>
          </a:xfrm>
          <a:custGeom>
            <a:avLst/>
            <a:gdLst>
              <a:gd name="connsiteX0" fmla="*/ 0 w 13499690"/>
              <a:gd name="connsiteY0" fmla="*/ 0 h 13715999"/>
              <a:gd name="connsiteX1" fmla="*/ 13499690 w 13499690"/>
              <a:gd name="connsiteY1" fmla="*/ 0 h 13715999"/>
              <a:gd name="connsiteX2" fmla="*/ 13499690 w 13499690"/>
              <a:gd name="connsiteY2" fmla="*/ 13715999 h 13715999"/>
              <a:gd name="connsiteX3" fmla="*/ 1740610 w 1349969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9690" h="13715999">
                <a:moveTo>
                  <a:pt x="0" y="0"/>
                </a:moveTo>
                <a:lnTo>
                  <a:pt x="13499690" y="0"/>
                </a:lnTo>
                <a:lnTo>
                  <a:pt x="13499690" y="13715999"/>
                </a:lnTo>
                <a:lnTo>
                  <a:pt x="1740610" y="13715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28800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7322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5808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15212" y="3657600"/>
            <a:ext cx="11193780" cy="87416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836640" y="0"/>
            <a:ext cx="554736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915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48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35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2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74296" y="0"/>
            <a:ext cx="8809703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598606"/>
            <a:ext cx="12742606" cy="10117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886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63972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047058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9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993688" y="0"/>
            <a:ext cx="11387136" cy="13716000"/>
          </a:xfrm>
          <a:custGeom>
            <a:avLst/>
            <a:gdLst>
              <a:gd name="connsiteX0" fmla="*/ 3527425 w 11387136"/>
              <a:gd name="connsiteY0" fmla="*/ 0 h 13716000"/>
              <a:gd name="connsiteX1" fmla="*/ 11387136 w 11387136"/>
              <a:gd name="connsiteY1" fmla="*/ 0 h 13716000"/>
              <a:gd name="connsiteX2" fmla="*/ 11387136 w 11387136"/>
              <a:gd name="connsiteY2" fmla="*/ 13716000 h 13716000"/>
              <a:gd name="connsiteX3" fmla="*/ 0 w 1138713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7136" h="13716000">
                <a:moveTo>
                  <a:pt x="3527425" y="0"/>
                </a:moveTo>
                <a:lnTo>
                  <a:pt x="11387136" y="0"/>
                </a:lnTo>
                <a:lnTo>
                  <a:pt x="1138713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4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192250" y="0"/>
            <a:ext cx="1019175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9886950"/>
            <a:ext cx="11239500" cy="3829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61520" y="3913632"/>
            <a:ext cx="12222480" cy="9802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32738" y="3865563"/>
            <a:ext cx="8545514" cy="8550276"/>
          </a:xfrm>
          <a:custGeom>
            <a:avLst/>
            <a:gdLst>
              <a:gd name="connsiteX0" fmla="*/ 4272757 w 8545514"/>
              <a:gd name="connsiteY0" fmla="*/ 0 h 8550276"/>
              <a:gd name="connsiteX1" fmla="*/ 8545514 w 8545514"/>
              <a:gd name="connsiteY1" fmla="*/ 4275138 h 8550276"/>
              <a:gd name="connsiteX2" fmla="*/ 4272757 w 8545514"/>
              <a:gd name="connsiteY2" fmla="*/ 8550276 h 8550276"/>
              <a:gd name="connsiteX3" fmla="*/ 0 w 8545514"/>
              <a:gd name="connsiteY3" fmla="*/ 4275138 h 8550276"/>
              <a:gd name="connsiteX4" fmla="*/ 4272757 w 8545514"/>
              <a:gd name="connsiteY4" fmla="*/ 0 h 8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514" h="8550276">
                <a:moveTo>
                  <a:pt x="4272757" y="0"/>
                </a:moveTo>
                <a:cubicBezTo>
                  <a:pt x="6632536" y="0"/>
                  <a:pt x="8545514" y="1914044"/>
                  <a:pt x="8545514" y="4275138"/>
                </a:cubicBezTo>
                <a:cubicBezTo>
                  <a:pt x="8545514" y="6636232"/>
                  <a:pt x="6632536" y="8550276"/>
                  <a:pt x="4272757" y="8550276"/>
                </a:cubicBezTo>
                <a:cubicBezTo>
                  <a:pt x="1912978" y="8550276"/>
                  <a:pt x="0" y="6636232"/>
                  <a:pt x="0" y="4275138"/>
                </a:cubicBezTo>
                <a:cubicBezTo>
                  <a:pt x="0" y="1914044"/>
                  <a:pt x="1912978" y="0"/>
                  <a:pt x="42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5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313026" y="4171951"/>
            <a:ext cx="7126287" cy="8266113"/>
          </a:xfrm>
          <a:custGeom>
            <a:avLst/>
            <a:gdLst>
              <a:gd name="connsiteX0" fmla="*/ 3805977 w 7126287"/>
              <a:gd name="connsiteY0" fmla="*/ 0 h 8266113"/>
              <a:gd name="connsiteX1" fmla="*/ 6786639 w 7126287"/>
              <a:gd name="connsiteY1" fmla="*/ 688843 h 8266113"/>
              <a:gd name="connsiteX2" fmla="*/ 5983543 w 7126287"/>
              <a:gd name="connsiteY2" fmla="*/ 2622047 h 8266113"/>
              <a:gd name="connsiteX3" fmla="*/ 3783757 w 7126287"/>
              <a:gd name="connsiteY3" fmla="*/ 2034785 h 8266113"/>
              <a:gd name="connsiteX4" fmla="*/ 2755287 w 7126287"/>
              <a:gd name="connsiteY4" fmla="*/ 2529989 h 8266113"/>
              <a:gd name="connsiteX5" fmla="*/ 7126287 w 7126287"/>
              <a:gd name="connsiteY5" fmla="*/ 5602800 h 8266113"/>
              <a:gd name="connsiteX6" fmla="*/ 3444107 w 7126287"/>
              <a:gd name="connsiteY6" fmla="*/ 8266113 h 8266113"/>
              <a:gd name="connsiteX7" fmla="*/ 0 w 7126287"/>
              <a:gd name="connsiteY7" fmla="*/ 7453469 h 8266113"/>
              <a:gd name="connsiteX8" fmla="*/ 857059 w 7126287"/>
              <a:gd name="connsiteY8" fmla="*/ 5510742 h 8266113"/>
              <a:gd name="connsiteX9" fmla="*/ 3466327 w 7126287"/>
              <a:gd name="connsiteY9" fmla="*/ 6234503 h 8266113"/>
              <a:gd name="connsiteX10" fmla="*/ 4494799 w 7126287"/>
              <a:gd name="connsiteY10" fmla="*/ 5805960 h 8266113"/>
              <a:gd name="connsiteX11" fmla="*/ 123797 w 7126287"/>
              <a:gd name="connsiteY11" fmla="*/ 2666488 h 8266113"/>
              <a:gd name="connsiteX12" fmla="*/ 3805977 w 7126287"/>
              <a:gd name="connsiteY12" fmla="*/ 0 h 826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6287" h="8266113">
                <a:moveTo>
                  <a:pt x="3805977" y="0"/>
                </a:moveTo>
                <a:cubicBezTo>
                  <a:pt x="4866191" y="0"/>
                  <a:pt x="5961323" y="225382"/>
                  <a:pt x="6786639" y="688843"/>
                </a:cubicBezTo>
                <a:cubicBezTo>
                  <a:pt x="5983543" y="2622047"/>
                  <a:pt x="5983543" y="2622047"/>
                  <a:pt x="5983543" y="2622047"/>
                </a:cubicBezTo>
                <a:cubicBezTo>
                  <a:pt x="5205841" y="2225248"/>
                  <a:pt x="4472579" y="2034785"/>
                  <a:pt x="3783757" y="2034785"/>
                </a:cubicBezTo>
                <a:cubicBezTo>
                  <a:pt x="3002881" y="2034785"/>
                  <a:pt x="2755287" y="2260166"/>
                  <a:pt x="2755287" y="2529989"/>
                </a:cubicBezTo>
                <a:cubicBezTo>
                  <a:pt x="2755287" y="3479132"/>
                  <a:pt x="7126287" y="2688709"/>
                  <a:pt x="7126287" y="5602800"/>
                </a:cubicBezTo>
                <a:cubicBezTo>
                  <a:pt x="7126287" y="7047147"/>
                  <a:pt x="5894663" y="8266113"/>
                  <a:pt x="3444107" y="8266113"/>
                </a:cubicBezTo>
                <a:cubicBezTo>
                  <a:pt x="2123603" y="8266113"/>
                  <a:pt x="790399" y="7939151"/>
                  <a:pt x="0" y="7453469"/>
                </a:cubicBezTo>
                <a:cubicBezTo>
                  <a:pt x="857059" y="5510742"/>
                  <a:pt x="857059" y="5510742"/>
                  <a:pt x="857059" y="5510742"/>
                </a:cubicBezTo>
                <a:cubicBezTo>
                  <a:pt x="1603019" y="5951982"/>
                  <a:pt x="2596571" y="6234503"/>
                  <a:pt x="3466327" y="6234503"/>
                </a:cubicBezTo>
                <a:cubicBezTo>
                  <a:pt x="4221811" y="6234503"/>
                  <a:pt x="4494799" y="6075784"/>
                  <a:pt x="4494799" y="5805960"/>
                </a:cubicBezTo>
                <a:cubicBezTo>
                  <a:pt x="4494799" y="4812376"/>
                  <a:pt x="123797" y="5612322"/>
                  <a:pt x="123797" y="2666488"/>
                </a:cubicBezTo>
                <a:cubicBezTo>
                  <a:pt x="123797" y="1196745"/>
                  <a:pt x="1355423" y="0"/>
                  <a:pt x="38059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0388" y="5135563"/>
            <a:ext cx="11112500" cy="6564312"/>
          </a:xfrm>
          <a:custGeom>
            <a:avLst/>
            <a:gdLst>
              <a:gd name="connsiteX0" fmla="*/ 0 w 11112500"/>
              <a:gd name="connsiteY0" fmla="*/ 0 h 6564312"/>
              <a:gd name="connsiteX1" fmla="*/ 2278062 w 11112500"/>
              <a:gd name="connsiteY1" fmla="*/ 0 h 6564312"/>
              <a:gd name="connsiteX2" fmla="*/ 3421062 w 11112500"/>
              <a:gd name="connsiteY2" fmla="*/ 3733800 h 6564312"/>
              <a:gd name="connsiteX3" fmla="*/ 4627562 w 11112500"/>
              <a:gd name="connsiteY3" fmla="*/ 0 h 6564312"/>
              <a:gd name="connsiteX4" fmla="*/ 6662738 w 11112500"/>
              <a:gd name="connsiteY4" fmla="*/ 0 h 6564312"/>
              <a:gd name="connsiteX5" fmla="*/ 7805738 w 11112500"/>
              <a:gd name="connsiteY5" fmla="*/ 3781425 h 6564312"/>
              <a:gd name="connsiteX6" fmla="*/ 9013824 w 11112500"/>
              <a:gd name="connsiteY6" fmla="*/ 0 h 6564312"/>
              <a:gd name="connsiteX7" fmla="*/ 11112500 w 11112500"/>
              <a:gd name="connsiteY7" fmla="*/ 0 h 6564312"/>
              <a:gd name="connsiteX8" fmla="*/ 9013824 w 11112500"/>
              <a:gd name="connsiteY8" fmla="*/ 6564312 h 6564312"/>
              <a:gd name="connsiteX9" fmla="*/ 6643688 w 11112500"/>
              <a:gd name="connsiteY9" fmla="*/ 6564312 h 6564312"/>
              <a:gd name="connsiteX10" fmla="*/ 5586412 w 11112500"/>
              <a:gd name="connsiteY10" fmla="*/ 3057525 h 6564312"/>
              <a:gd name="connsiteX11" fmla="*/ 4468812 w 11112500"/>
              <a:gd name="connsiteY11" fmla="*/ 6564312 h 6564312"/>
              <a:gd name="connsiteX12" fmla="*/ 2100262 w 11112500"/>
              <a:gd name="connsiteY12" fmla="*/ 6564312 h 65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2500" h="6564312">
                <a:moveTo>
                  <a:pt x="0" y="0"/>
                </a:moveTo>
                <a:lnTo>
                  <a:pt x="2278062" y="0"/>
                </a:lnTo>
                <a:lnTo>
                  <a:pt x="3421062" y="3733800"/>
                </a:lnTo>
                <a:lnTo>
                  <a:pt x="4627562" y="0"/>
                </a:lnTo>
                <a:lnTo>
                  <a:pt x="6662738" y="0"/>
                </a:lnTo>
                <a:lnTo>
                  <a:pt x="7805738" y="3781425"/>
                </a:lnTo>
                <a:lnTo>
                  <a:pt x="9013824" y="0"/>
                </a:lnTo>
                <a:lnTo>
                  <a:pt x="11112500" y="0"/>
                </a:lnTo>
                <a:lnTo>
                  <a:pt x="9013824" y="6564312"/>
                </a:lnTo>
                <a:lnTo>
                  <a:pt x="6643688" y="6564312"/>
                </a:lnTo>
                <a:lnTo>
                  <a:pt x="5586412" y="3057525"/>
                </a:lnTo>
                <a:lnTo>
                  <a:pt x="4468812" y="6564312"/>
                </a:lnTo>
                <a:lnTo>
                  <a:pt x="2100262" y="6564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4032706" y="4159403"/>
            <a:ext cx="9003214" cy="8337398"/>
          </a:xfrm>
          <a:custGeom>
            <a:avLst/>
            <a:gdLst>
              <a:gd name="connsiteX0" fmla="*/ 4501606 w 9003214"/>
              <a:gd name="connsiteY0" fmla="*/ 0 h 8337398"/>
              <a:gd name="connsiteX1" fmla="*/ 9003214 w 9003214"/>
              <a:gd name="connsiteY1" fmla="*/ 4168699 h 8337398"/>
              <a:gd name="connsiteX2" fmla="*/ 4501606 w 9003214"/>
              <a:gd name="connsiteY2" fmla="*/ 8337398 h 8337398"/>
              <a:gd name="connsiteX3" fmla="*/ 0 w 9003214"/>
              <a:gd name="connsiteY3" fmla="*/ 4168699 h 8337398"/>
              <a:gd name="connsiteX4" fmla="*/ 4501606 w 9003214"/>
              <a:gd name="connsiteY4" fmla="*/ 0 h 83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14" h="8337398">
                <a:moveTo>
                  <a:pt x="4501606" y="0"/>
                </a:moveTo>
                <a:cubicBezTo>
                  <a:pt x="6987776" y="0"/>
                  <a:pt x="9003214" y="1866390"/>
                  <a:pt x="9003214" y="4168699"/>
                </a:cubicBezTo>
                <a:cubicBezTo>
                  <a:pt x="9003214" y="6471008"/>
                  <a:pt x="6987776" y="8337398"/>
                  <a:pt x="4501606" y="8337398"/>
                </a:cubicBezTo>
                <a:cubicBezTo>
                  <a:pt x="2015438" y="8337398"/>
                  <a:pt x="0" y="6471008"/>
                  <a:pt x="0" y="4168699"/>
                </a:cubicBezTo>
                <a:cubicBezTo>
                  <a:pt x="0" y="1866390"/>
                  <a:pt x="2015438" y="0"/>
                  <a:pt x="45016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4035380" y="4159403"/>
            <a:ext cx="9003213" cy="83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165388" y="4127502"/>
            <a:ext cx="7673976" cy="8402637"/>
          </a:xfrm>
          <a:custGeom>
            <a:avLst/>
            <a:gdLst>
              <a:gd name="connsiteX0" fmla="*/ 0 w 7673976"/>
              <a:gd name="connsiteY0" fmla="*/ 0 h 8402637"/>
              <a:gd name="connsiteX1" fmla="*/ 7673976 w 7673976"/>
              <a:gd name="connsiteY1" fmla="*/ 0 h 8402637"/>
              <a:gd name="connsiteX2" fmla="*/ 7673976 w 7673976"/>
              <a:gd name="connsiteY2" fmla="*/ 2212975 h 8402637"/>
              <a:gd name="connsiteX3" fmla="*/ 5253038 w 7673976"/>
              <a:gd name="connsiteY3" fmla="*/ 2212975 h 8402637"/>
              <a:gd name="connsiteX4" fmla="*/ 5253038 w 7673976"/>
              <a:gd name="connsiteY4" fmla="*/ 8402637 h 8402637"/>
              <a:gd name="connsiteX5" fmla="*/ 2419350 w 7673976"/>
              <a:gd name="connsiteY5" fmla="*/ 8402637 h 8402637"/>
              <a:gd name="connsiteX6" fmla="*/ 2419350 w 7673976"/>
              <a:gd name="connsiteY6" fmla="*/ 2212975 h 8402637"/>
              <a:gd name="connsiteX7" fmla="*/ 0 w 7673976"/>
              <a:gd name="connsiteY7" fmla="*/ 2212975 h 8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6" h="8402637">
                <a:moveTo>
                  <a:pt x="0" y="0"/>
                </a:moveTo>
                <a:lnTo>
                  <a:pt x="7673976" y="0"/>
                </a:lnTo>
                <a:lnTo>
                  <a:pt x="7673976" y="2212975"/>
                </a:lnTo>
                <a:lnTo>
                  <a:pt x="5253038" y="2212975"/>
                </a:lnTo>
                <a:lnTo>
                  <a:pt x="5253038" y="8402637"/>
                </a:lnTo>
                <a:lnTo>
                  <a:pt x="2419350" y="8402637"/>
                </a:lnTo>
                <a:lnTo>
                  <a:pt x="2419350" y="2212975"/>
                </a:lnTo>
                <a:lnTo>
                  <a:pt x="0" y="22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8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64920" y="3761232"/>
            <a:ext cx="9231630" cy="3534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4920" y="8866632"/>
            <a:ext cx="9231630" cy="32872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7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976418" cy="5565775"/>
          </a:xfrm>
          <a:custGeom>
            <a:avLst/>
            <a:gdLst>
              <a:gd name="connsiteX0" fmla="*/ 0 w 12976418"/>
              <a:gd name="connsiteY0" fmla="*/ 0 h 5565775"/>
              <a:gd name="connsiteX1" fmla="*/ 12976418 w 12976418"/>
              <a:gd name="connsiteY1" fmla="*/ 0 h 5565775"/>
              <a:gd name="connsiteX2" fmla="*/ 12841327 w 12976418"/>
              <a:gd name="connsiteY2" fmla="*/ 575266 h 5565775"/>
              <a:gd name="connsiteX3" fmla="*/ 6277699 w 12976418"/>
              <a:gd name="connsiteY3" fmla="*/ 5565775 h 5565775"/>
              <a:gd name="connsiteX4" fmla="*/ 169442 w 12976418"/>
              <a:gd name="connsiteY4" fmla="*/ 1841279 h 5565775"/>
              <a:gd name="connsiteX5" fmla="*/ 0 w 12976418"/>
              <a:gd name="connsiteY5" fmla="*/ 1481021 h 55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418" h="5565775">
                <a:moveTo>
                  <a:pt x="0" y="0"/>
                </a:moveTo>
                <a:lnTo>
                  <a:pt x="12976418" y="0"/>
                </a:lnTo>
                <a:lnTo>
                  <a:pt x="12841327" y="575266"/>
                </a:lnTo>
                <a:cubicBezTo>
                  <a:pt x="12028288" y="3464508"/>
                  <a:pt x="9404233" y="5565775"/>
                  <a:pt x="6277699" y="5565775"/>
                </a:cubicBezTo>
                <a:cubicBezTo>
                  <a:pt x="3597813" y="5565775"/>
                  <a:pt x="1308743" y="4052863"/>
                  <a:pt x="169442" y="1841279"/>
                </a:cubicBezTo>
                <a:lnTo>
                  <a:pt x="0" y="14810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model of a city&#10;&#10;Description automatically generated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220075"/>
            <a:ext cx="12877096" cy="5495924"/>
          </a:xfrm>
          <a:custGeom>
            <a:avLst/>
            <a:gdLst>
              <a:gd name="connsiteX0" fmla="*/ 6172996 w 12877096"/>
              <a:gd name="connsiteY0" fmla="*/ 0 h 5495924"/>
              <a:gd name="connsiteX1" fmla="*/ 12740962 w 12877096"/>
              <a:gd name="connsiteY1" fmla="*/ 4944466 h 5495924"/>
              <a:gd name="connsiteX2" fmla="*/ 12877096 w 12877096"/>
              <a:gd name="connsiteY2" fmla="*/ 5495924 h 5495924"/>
              <a:gd name="connsiteX3" fmla="*/ 0 w 12877096"/>
              <a:gd name="connsiteY3" fmla="*/ 5495924 h 5495924"/>
              <a:gd name="connsiteX4" fmla="*/ 0 w 12877096"/>
              <a:gd name="connsiteY4" fmla="*/ 5377390 h 5495924"/>
              <a:gd name="connsiteX5" fmla="*/ 0 w 12877096"/>
              <a:gd name="connsiteY5" fmla="*/ 5239471 h 5495924"/>
              <a:gd name="connsiteX6" fmla="*/ 0 w 12877096"/>
              <a:gd name="connsiteY6" fmla="*/ 5110447 h 5495924"/>
              <a:gd name="connsiteX7" fmla="*/ 0 w 12877096"/>
              <a:gd name="connsiteY7" fmla="*/ 4990021 h 5495924"/>
              <a:gd name="connsiteX8" fmla="*/ 0 w 12877096"/>
              <a:gd name="connsiteY8" fmla="*/ 4877897 h 5495924"/>
              <a:gd name="connsiteX9" fmla="*/ 0 w 12877096"/>
              <a:gd name="connsiteY9" fmla="*/ 4773778 h 5495924"/>
              <a:gd name="connsiteX10" fmla="*/ 0 w 12877096"/>
              <a:gd name="connsiteY10" fmla="*/ 4677369 h 5495924"/>
              <a:gd name="connsiteX11" fmla="*/ 0 w 12877096"/>
              <a:gd name="connsiteY11" fmla="*/ 4588371 h 5495924"/>
              <a:gd name="connsiteX12" fmla="*/ 0 w 12877096"/>
              <a:gd name="connsiteY12" fmla="*/ 4431427 h 5495924"/>
              <a:gd name="connsiteX13" fmla="*/ 0 w 12877096"/>
              <a:gd name="connsiteY13" fmla="*/ 4300575 h 5495924"/>
              <a:gd name="connsiteX14" fmla="*/ 0 w 12877096"/>
              <a:gd name="connsiteY14" fmla="*/ 4193442 h 5495924"/>
              <a:gd name="connsiteX15" fmla="*/ 0 w 12877096"/>
              <a:gd name="connsiteY15" fmla="*/ 4107656 h 5495924"/>
              <a:gd name="connsiteX16" fmla="*/ 0 w 12877096"/>
              <a:gd name="connsiteY16" fmla="*/ 4040846 h 5495924"/>
              <a:gd name="connsiteX17" fmla="*/ 0 w 12877096"/>
              <a:gd name="connsiteY17" fmla="*/ 3990640 h 5495924"/>
              <a:gd name="connsiteX18" fmla="*/ 0 w 12877096"/>
              <a:gd name="connsiteY18" fmla="*/ 3954666 h 5495924"/>
              <a:gd name="connsiteX19" fmla="*/ 0 w 12877096"/>
              <a:gd name="connsiteY19" fmla="*/ 3930551 h 5495924"/>
              <a:gd name="connsiteX20" fmla="*/ 0 w 12877096"/>
              <a:gd name="connsiteY20" fmla="*/ 3915924 h 5495924"/>
              <a:gd name="connsiteX21" fmla="*/ 0 w 12877096"/>
              <a:gd name="connsiteY21" fmla="*/ 3908413 h 5495924"/>
              <a:gd name="connsiteX22" fmla="*/ 0 w 12877096"/>
              <a:gd name="connsiteY22" fmla="*/ 3905250 h 5495924"/>
              <a:gd name="connsiteX23" fmla="*/ 6172996 w 12877096"/>
              <a:gd name="connsiteY23" fmla="*/ 0 h 54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877096" h="5495924">
                <a:moveTo>
                  <a:pt x="6172996" y="0"/>
                </a:moveTo>
                <a:cubicBezTo>
                  <a:pt x="9289171" y="0"/>
                  <a:pt x="11904533" y="2092896"/>
                  <a:pt x="12740962" y="4944466"/>
                </a:cubicBezTo>
                <a:lnTo>
                  <a:pt x="12877096" y="5495924"/>
                </a:lnTo>
                <a:lnTo>
                  <a:pt x="0" y="5495924"/>
                </a:lnTo>
                <a:lnTo>
                  <a:pt x="0" y="5377390"/>
                </a:lnTo>
                <a:lnTo>
                  <a:pt x="0" y="5239471"/>
                </a:lnTo>
                <a:lnTo>
                  <a:pt x="0" y="5110447"/>
                </a:lnTo>
                <a:lnTo>
                  <a:pt x="0" y="4990021"/>
                </a:lnTo>
                <a:lnTo>
                  <a:pt x="0" y="4877897"/>
                </a:lnTo>
                <a:lnTo>
                  <a:pt x="0" y="4773778"/>
                </a:lnTo>
                <a:lnTo>
                  <a:pt x="0" y="4677369"/>
                </a:lnTo>
                <a:lnTo>
                  <a:pt x="0" y="4588371"/>
                </a:lnTo>
                <a:lnTo>
                  <a:pt x="0" y="4431427"/>
                </a:lnTo>
                <a:lnTo>
                  <a:pt x="0" y="4300575"/>
                </a:lnTo>
                <a:lnTo>
                  <a:pt x="0" y="4193442"/>
                </a:lnTo>
                <a:lnTo>
                  <a:pt x="0" y="4107656"/>
                </a:lnTo>
                <a:lnTo>
                  <a:pt x="0" y="4040846"/>
                </a:lnTo>
                <a:lnTo>
                  <a:pt x="0" y="3990640"/>
                </a:lnTo>
                <a:lnTo>
                  <a:pt x="0" y="3954666"/>
                </a:lnTo>
                <a:lnTo>
                  <a:pt x="0" y="3930551"/>
                </a:lnTo>
                <a:lnTo>
                  <a:pt x="0" y="3915924"/>
                </a:lnTo>
                <a:lnTo>
                  <a:pt x="0" y="3908413"/>
                </a:lnTo>
                <a:lnTo>
                  <a:pt x="0" y="3905250"/>
                </a:lnTo>
                <a:cubicBezTo>
                  <a:pt x="1107974" y="1587500"/>
                  <a:pt x="3450547" y="0"/>
                  <a:pt x="6172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660188" y="28575"/>
            <a:ext cx="12723812" cy="4953000"/>
          </a:xfrm>
          <a:custGeom>
            <a:avLst/>
            <a:gdLst>
              <a:gd name="connsiteX0" fmla="*/ 0 w 12723812"/>
              <a:gd name="connsiteY0" fmla="*/ 0 h 4953000"/>
              <a:gd name="connsiteX1" fmla="*/ 12723812 w 12723812"/>
              <a:gd name="connsiteY1" fmla="*/ 0 h 4953000"/>
              <a:gd name="connsiteX2" fmla="*/ 12723812 w 12723812"/>
              <a:gd name="connsiteY2" fmla="*/ 1078429 h 4953000"/>
              <a:gd name="connsiteX3" fmla="*/ 12538810 w 12723812"/>
              <a:gd name="connsiteY3" fmla="*/ 1442168 h 4953000"/>
              <a:gd name="connsiteX4" fmla="*/ 6583516 w 12723812"/>
              <a:gd name="connsiteY4" fmla="*/ 4953000 h 4953000"/>
              <a:gd name="connsiteX5" fmla="*/ 0 w 12723812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3812" h="4953000">
                <a:moveTo>
                  <a:pt x="0" y="0"/>
                </a:moveTo>
                <a:lnTo>
                  <a:pt x="12723812" y="0"/>
                </a:lnTo>
                <a:lnTo>
                  <a:pt x="12723812" y="1078429"/>
                </a:lnTo>
                <a:lnTo>
                  <a:pt x="12538810" y="1442168"/>
                </a:lnTo>
                <a:cubicBezTo>
                  <a:pt x="11381320" y="3529831"/>
                  <a:pt x="9135420" y="4953000"/>
                  <a:pt x="6583516" y="4953000"/>
                </a:cubicBezTo>
                <a:cubicBezTo>
                  <a:pt x="3450016" y="4953000"/>
                  <a:pt x="822940" y="285750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7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562350"/>
            <a:ext cx="13716000" cy="1015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9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92250" y="666750"/>
            <a:ext cx="8991600" cy="1304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8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866493" y="3723821"/>
            <a:ext cx="5672364" cy="5695950"/>
          </a:xfrm>
          <a:custGeom>
            <a:avLst/>
            <a:gdLst>
              <a:gd name="connsiteX0" fmla="*/ 194335 w 5672364"/>
              <a:gd name="connsiteY0" fmla="*/ 0 h 5695950"/>
              <a:gd name="connsiteX1" fmla="*/ 5478029 w 5672364"/>
              <a:gd name="connsiteY1" fmla="*/ 0 h 5695950"/>
              <a:gd name="connsiteX2" fmla="*/ 5672364 w 5672364"/>
              <a:gd name="connsiteY2" fmla="*/ 194335 h 5695950"/>
              <a:gd name="connsiteX3" fmla="*/ 5672364 w 5672364"/>
              <a:gd name="connsiteY3" fmla="*/ 5501615 h 5695950"/>
              <a:gd name="connsiteX4" fmla="*/ 5478029 w 5672364"/>
              <a:gd name="connsiteY4" fmla="*/ 5695950 h 5695950"/>
              <a:gd name="connsiteX5" fmla="*/ 194335 w 5672364"/>
              <a:gd name="connsiteY5" fmla="*/ 5695950 h 5695950"/>
              <a:gd name="connsiteX6" fmla="*/ 0 w 5672364"/>
              <a:gd name="connsiteY6" fmla="*/ 5501615 h 5695950"/>
              <a:gd name="connsiteX7" fmla="*/ 0 w 5672364"/>
              <a:gd name="connsiteY7" fmla="*/ 194335 h 5695950"/>
              <a:gd name="connsiteX8" fmla="*/ 194335 w 5672364"/>
              <a:gd name="connsiteY8" fmla="*/ 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364" h="5695950">
                <a:moveTo>
                  <a:pt x="194335" y="0"/>
                </a:moveTo>
                <a:lnTo>
                  <a:pt x="5478029" y="0"/>
                </a:lnTo>
                <a:cubicBezTo>
                  <a:pt x="5585357" y="0"/>
                  <a:pt x="5672364" y="87007"/>
                  <a:pt x="5672364" y="194335"/>
                </a:cubicBezTo>
                <a:lnTo>
                  <a:pt x="5672364" y="5501615"/>
                </a:lnTo>
                <a:cubicBezTo>
                  <a:pt x="5672364" y="5608943"/>
                  <a:pt x="5585357" y="5695950"/>
                  <a:pt x="5478029" y="5695950"/>
                </a:cubicBezTo>
                <a:lnTo>
                  <a:pt x="194335" y="5695950"/>
                </a:lnTo>
                <a:cubicBezTo>
                  <a:pt x="87007" y="5695950"/>
                  <a:pt x="0" y="5608943"/>
                  <a:pt x="0" y="5501615"/>
                </a:cubicBezTo>
                <a:lnTo>
                  <a:pt x="0" y="194335"/>
                </a:lnTo>
                <a:cubicBezTo>
                  <a:pt x="0" y="87007"/>
                  <a:pt x="87007" y="0"/>
                  <a:pt x="1943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592176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180175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592176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180175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22388" y="3557588"/>
            <a:ext cx="5049838" cy="4572000"/>
          </a:xfrm>
          <a:custGeom>
            <a:avLst/>
            <a:gdLst>
              <a:gd name="connsiteX0" fmla="*/ 285840 w 5049838"/>
              <a:gd name="connsiteY0" fmla="*/ 0 h 4572000"/>
              <a:gd name="connsiteX1" fmla="*/ 4795758 w 5049838"/>
              <a:gd name="connsiteY1" fmla="*/ 0 h 4572000"/>
              <a:gd name="connsiteX2" fmla="*/ 5049838 w 5049838"/>
              <a:gd name="connsiteY2" fmla="*/ 287748 h 4572000"/>
              <a:gd name="connsiteX3" fmla="*/ 5049838 w 5049838"/>
              <a:gd name="connsiteY3" fmla="*/ 4572000 h 4572000"/>
              <a:gd name="connsiteX4" fmla="*/ 0 w 5049838"/>
              <a:gd name="connsiteY4" fmla="*/ 4572000 h 4572000"/>
              <a:gd name="connsiteX5" fmla="*/ 0 w 5049838"/>
              <a:gd name="connsiteY5" fmla="*/ 287748 h 4572000"/>
              <a:gd name="connsiteX6" fmla="*/ 285840 w 504983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8" h="4572000">
                <a:moveTo>
                  <a:pt x="285840" y="0"/>
                </a:moveTo>
                <a:cubicBezTo>
                  <a:pt x="4795758" y="0"/>
                  <a:pt x="4795758" y="0"/>
                  <a:pt x="4795758" y="0"/>
                </a:cubicBezTo>
                <a:cubicBezTo>
                  <a:pt x="4922798" y="0"/>
                  <a:pt x="5049838" y="127888"/>
                  <a:pt x="5049838" y="287748"/>
                </a:cubicBezTo>
                <a:lnTo>
                  <a:pt x="504983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85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11977" y="3557588"/>
            <a:ext cx="5051425" cy="4572000"/>
          </a:xfrm>
          <a:custGeom>
            <a:avLst/>
            <a:gdLst>
              <a:gd name="connsiteX0" fmla="*/ 285930 w 5051425"/>
              <a:gd name="connsiteY0" fmla="*/ 0 h 4572000"/>
              <a:gd name="connsiteX1" fmla="*/ 4765496 w 5051425"/>
              <a:gd name="connsiteY1" fmla="*/ 0 h 4572000"/>
              <a:gd name="connsiteX2" fmla="*/ 5051425 w 5051425"/>
              <a:gd name="connsiteY2" fmla="*/ 287748 h 4572000"/>
              <a:gd name="connsiteX3" fmla="*/ 5051425 w 5051425"/>
              <a:gd name="connsiteY3" fmla="*/ 4572000 h 4572000"/>
              <a:gd name="connsiteX4" fmla="*/ 0 w 5051425"/>
              <a:gd name="connsiteY4" fmla="*/ 4572000 h 4572000"/>
              <a:gd name="connsiteX5" fmla="*/ 0 w 5051425"/>
              <a:gd name="connsiteY5" fmla="*/ 287748 h 4572000"/>
              <a:gd name="connsiteX6" fmla="*/ 285930 w 50514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425" h="4572000">
                <a:moveTo>
                  <a:pt x="285930" y="0"/>
                </a:moveTo>
                <a:cubicBezTo>
                  <a:pt x="4765496" y="0"/>
                  <a:pt x="4765496" y="0"/>
                  <a:pt x="4765496" y="0"/>
                </a:cubicBezTo>
                <a:cubicBezTo>
                  <a:pt x="4924345" y="0"/>
                  <a:pt x="5051425" y="127888"/>
                  <a:pt x="5051425" y="287748"/>
                </a:cubicBezTo>
                <a:lnTo>
                  <a:pt x="5051425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80" y="0"/>
                  <a:pt x="28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503152" y="3557588"/>
            <a:ext cx="5049837" cy="4572000"/>
          </a:xfrm>
          <a:custGeom>
            <a:avLst/>
            <a:gdLst>
              <a:gd name="connsiteX0" fmla="*/ 254080 w 5049837"/>
              <a:gd name="connsiteY0" fmla="*/ 0 h 4572000"/>
              <a:gd name="connsiteX1" fmla="*/ 4763997 w 5049837"/>
              <a:gd name="connsiteY1" fmla="*/ 0 h 4572000"/>
              <a:gd name="connsiteX2" fmla="*/ 5049837 w 5049837"/>
              <a:gd name="connsiteY2" fmla="*/ 287748 h 4572000"/>
              <a:gd name="connsiteX3" fmla="*/ 5049837 w 5049837"/>
              <a:gd name="connsiteY3" fmla="*/ 4572000 h 4572000"/>
              <a:gd name="connsiteX4" fmla="*/ 0 w 5049837"/>
              <a:gd name="connsiteY4" fmla="*/ 4572000 h 4572000"/>
              <a:gd name="connsiteX5" fmla="*/ 0 w 5049837"/>
              <a:gd name="connsiteY5" fmla="*/ 287748 h 4572000"/>
              <a:gd name="connsiteX6" fmla="*/ 254080 w 5049837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7" h="4572000">
                <a:moveTo>
                  <a:pt x="254080" y="0"/>
                </a:moveTo>
                <a:cubicBezTo>
                  <a:pt x="4763997" y="0"/>
                  <a:pt x="4763997" y="0"/>
                  <a:pt x="4763997" y="0"/>
                </a:cubicBezTo>
                <a:cubicBezTo>
                  <a:pt x="4922797" y="0"/>
                  <a:pt x="5049837" y="127888"/>
                  <a:pt x="5049837" y="287748"/>
                </a:cubicBezTo>
                <a:lnTo>
                  <a:pt x="5049837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94326" y="3557588"/>
            <a:ext cx="5018088" cy="4572000"/>
          </a:xfrm>
          <a:custGeom>
            <a:avLst/>
            <a:gdLst>
              <a:gd name="connsiteX0" fmla="*/ 254080 w 5018088"/>
              <a:gd name="connsiteY0" fmla="*/ 0 h 4572000"/>
              <a:gd name="connsiteX1" fmla="*/ 4764008 w 5018088"/>
              <a:gd name="connsiteY1" fmla="*/ 0 h 4572000"/>
              <a:gd name="connsiteX2" fmla="*/ 5018088 w 5018088"/>
              <a:gd name="connsiteY2" fmla="*/ 287748 h 4572000"/>
              <a:gd name="connsiteX3" fmla="*/ 5018088 w 5018088"/>
              <a:gd name="connsiteY3" fmla="*/ 4572000 h 4572000"/>
              <a:gd name="connsiteX4" fmla="*/ 0 w 5018088"/>
              <a:gd name="connsiteY4" fmla="*/ 4572000 h 4572000"/>
              <a:gd name="connsiteX5" fmla="*/ 0 w 5018088"/>
              <a:gd name="connsiteY5" fmla="*/ 287748 h 4572000"/>
              <a:gd name="connsiteX6" fmla="*/ 254080 w 501808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8088" h="4572000">
                <a:moveTo>
                  <a:pt x="254080" y="0"/>
                </a:moveTo>
                <a:cubicBezTo>
                  <a:pt x="4764008" y="0"/>
                  <a:pt x="4764008" y="0"/>
                  <a:pt x="4764008" y="0"/>
                </a:cubicBezTo>
                <a:cubicBezTo>
                  <a:pt x="4922808" y="0"/>
                  <a:pt x="5018088" y="127888"/>
                  <a:pt x="5018088" y="287748"/>
                </a:cubicBezTo>
                <a:lnTo>
                  <a:pt x="501808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9528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46419" y="3636334"/>
            <a:ext cx="11837581" cy="10079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6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1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038014" y="31750"/>
            <a:ext cx="12314239" cy="13684250"/>
          </a:xfrm>
          <a:custGeom>
            <a:avLst/>
            <a:gdLst>
              <a:gd name="connsiteX0" fmla="*/ 2215930 w 12314239"/>
              <a:gd name="connsiteY0" fmla="*/ 0 h 13684250"/>
              <a:gd name="connsiteX1" fmla="*/ 12314239 w 12314239"/>
              <a:gd name="connsiteY1" fmla="*/ 0 h 13684250"/>
              <a:gd name="connsiteX2" fmla="*/ 12314239 w 12314239"/>
              <a:gd name="connsiteY2" fmla="*/ 13239750 h 13684250"/>
              <a:gd name="connsiteX3" fmla="*/ 12314239 w 12314239"/>
              <a:gd name="connsiteY3" fmla="*/ 13656469 h 13684250"/>
              <a:gd name="connsiteX4" fmla="*/ 12314239 w 12314239"/>
              <a:gd name="connsiteY4" fmla="*/ 13684250 h 13684250"/>
              <a:gd name="connsiteX5" fmla="*/ 4752291 w 12314239"/>
              <a:gd name="connsiteY5" fmla="*/ 13684250 h 13684250"/>
              <a:gd name="connsiteX6" fmla="*/ 4547264 w 12314239"/>
              <a:gd name="connsiteY6" fmla="*/ 13574737 h 13684250"/>
              <a:gd name="connsiteX7" fmla="*/ 0 w 12314239"/>
              <a:gd name="connsiteY7" fmla="*/ 5873750 h 13684250"/>
              <a:gd name="connsiteX8" fmla="*/ 2215930 w 12314239"/>
              <a:gd name="connsiteY8" fmla="*/ 0 h 136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39" h="13684250">
                <a:moveTo>
                  <a:pt x="2215930" y="0"/>
                </a:moveTo>
                <a:cubicBezTo>
                  <a:pt x="12314239" y="0"/>
                  <a:pt x="12314239" y="0"/>
                  <a:pt x="12314239" y="0"/>
                </a:cubicBezTo>
                <a:cubicBezTo>
                  <a:pt x="12314239" y="13239750"/>
                  <a:pt x="12314239" y="13239750"/>
                  <a:pt x="12314239" y="13239750"/>
                </a:cubicBezTo>
                <a:cubicBezTo>
                  <a:pt x="12314239" y="13477875"/>
                  <a:pt x="12314239" y="13596938"/>
                  <a:pt x="12314239" y="13656469"/>
                </a:cubicBezTo>
                <a:lnTo>
                  <a:pt x="12314239" y="13684250"/>
                </a:lnTo>
                <a:lnTo>
                  <a:pt x="4752291" y="13684250"/>
                </a:lnTo>
                <a:lnTo>
                  <a:pt x="4547264" y="13574737"/>
                </a:lnTo>
                <a:cubicBezTo>
                  <a:pt x="1841930" y="12070488"/>
                  <a:pt x="0" y="9195594"/>
                  <a:pt x="0" y="5873750"/>
                </a:cubicBezTo>
                <a:cubicBezTo>
                  <a:pt x="0" y="3619500"/>
                  <a:pt x="823060" y="1555750"/>
                  <a:pt x="221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3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2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923463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049874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16101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ce 97 En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E0A37-3D36-CBAD-5D44-4DD1072C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298" y="11370129"/>
            <a:ext cx="25468633" cy="2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3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49563" y="2489200"/>
            <a:ext cx="7234237" cy="8639175"/>
          </a:xfrm>
          <a:custGeom>
            <a:avLst/>
            <a:gdLst>
              <a:gd name="connsiteX0" fmla="*/ 1182520 w 7234237"/>
              <a:gd name="connsiteY0" fmla="*/ 0 h 8639175"/>
              <a:gd name="connsiteX1" fmla="*/ 1217300 w 7234237"/>
              <a:gd name="connsiteY1" fmla="*/ 0 h 8639175"/>
              <a:gd name="connsiteX2" fmla="*/ 1252079 w 7234237"/>
              <a:gd name="connsiteY2" fmla="*/ 0 h 8639175"/>
              <a:gd name="connsiteX3" fmla="*/ 5982159 w 7234237"/>
              <a:gd name="connsiteY3" fmla="*/ 0 h 8639175"/>
              <a:gd name="connsiteX4" fmla="*/ 6016939 w 7234237"/>
              <a:gd name="connsiteY4" fmla="*/ 0 h 8639175"/>
              <a:gd name="connsiteX5" fmla="*/ 6851657 w 7234237"/>
              <a:gd name="connsiteY5" fmla="*/ 381650 h 8639175"/>
              <a:gd name="connsiteX6" fmla="*/ 7234237 w 7234237"/>
              <a:gd name="connsiteY6" fmla="*/ 1249038 h 8639175"/>
              <a:gd name="connsiteX7" fmla="*/ 7234237 w 7234237"/>
              <a:gd name="connsiteY7" fmla="*/ 7390138 h 8639175"/>
              <a:gd name="connsiteX8" fmla="*/ 6851657 w 7234237"/>
              <a:gd name="connsiteY8" fmla="*/ 8257524 h 8639175"/>
              <a:gd name="connsiteX9" fmla="*/ 6816877 w 7234237"/>
              <a:gd name="connsiteY9" fmla="*/ 8326916 h 8639175"/>
              <a:gd name="connsiteX10" fmla="*/ 6782097 w 7234237"/>
              <a:gd name="connsiteY10" fmla="*/ 8326916 h 8639175"/>
              <a:gd name="connsiteX11" fmla="*/ 6782097 w 7234237"/>
              <a:gd name="connsiteY11" fmla="*/ 8361611 h 8639175"/>
              <a:gd name="connsiteX12" fmla="*/ 6747317 w 7234237"/>
              <a:gd name="connsiteY12" fmla="*/ 8361611 h 8639175"/>
              <a:gd name="connsiteX13" fmla="*/ 6747317 w 7234237"/>
              <a:gd name="connsiteY13" fmla="*/ 8396307 h 8639175"/>
              <a:gd name="connsiteX14" fmla="*/ 6712537 w 7234237"/>
              <a:gd name="connsiteY14" fmla="*/ 8396307 h 8639175"/>
              <a:gd name="connsiteX15" fmla="*/ 6677757 w 7234237"/>
              <a:gd name="connsiteY15" fmla="*/ 8396307 h 8639175"/>
              <a:gd name="connsiteX16" fmla="*/ 6677757 w 7234237"/>
              <a:gd name="connsiteY16" fmla="*/ 8431002 h 8639175"/>
              <a:gd name="connsiteX17" fmla="*/ 6642977 w 7234237"/>
              <a:gd name="connsiteY17" fmla="*/ 8431002 h 8639175"/>
              <a:gd name="connsiteX18" fmla="*/ 6642977 w 7234237"/>
              <a:gd name="connsiteY18" fmla="*/ 8465698 h 8639175"/>
              <a:gd name="connsiteX19" fmla="*/ 6608197 w 7234237"/>
              <a:gd name="connsiteY19" fmla="*/ 8465698 h 8639175"/>
              <a:gd name="connsiteX20" fmla="*/ 6573417 w 7234237"/>
              <a:gd name="connsiteY20" fmla="*/ 8465698 h 8639175"/>
              <a:gd name="connsiteX21" fmla="*/ 6573417 w 7234237"/>
              <a:gd name="connsiteY21" fmla="*/ 8500393 h 8639175"/>
              <a:gd name="connsiteX22" fmla="*/ 6538637 w 7234237"/>
              <a:gd name="connsiteY22" fmla="*/ 8500393 h 8639175"/>
              <a:gd name="connsiteX23" fmla="*/ 6503857 w 7234237"/>
              <a:gd name="connsiteY23" fmla="*/ 8500393 h 8639175"/>
              <a:gd name="connsiteX24" fmla="*/ 6503857 w 7234237"/>
              <a:gd name="connsiteY24" fmla="*/ 8535089 h 8639175"/>
              <a:gd name="connsiteX25" fmla="*/ 6469077 w 7234237"/>
              <a:gd name="connsiteY25" fmla="*/ 8535089 h 8639175"/>
              <a:gd name="connsiteX26" fmla="*/ 6434297 w 7234237"/>
              <a:gd name="connsiteY26" fmla="*/ 8535089 h 8639175"/>
              <a:gd name="connsiteX27" fmla="*/ 6399517 w 7234237"/>
              <a:gd name="connsiteY27" fmla="*/ 8569784 h 8639175"/>
              <a:gd name="connsiteX28" fmla="*/ 6364737 w 7234237"/>
              <a:gd name="connsiteY28" fmla="*/ 8569784 h 8639175"/>
              <a:gd name="connsiteX29" fmla="*/ 6329957 w 7234237"/>
              <a:gd name="connsiteY29" fmla="*/ 8569784 h 8639175"/>
              <a:gd name="connsiteX30" fmla="*/ 6295179 w 7234237"/>
              <a:gd name="connsiteY30" fmla="*/ 8569784 h 8639175"/>
              <a:gd name="connsiteX31" fmla="*/ 6295179 w 7234237"/>
              <a:gd name="connsiteY31" fmla="*/ 8604480 h 8639175"/>
              <a:gd name="connsiteX32" fmla="*/ 6260399 w 7234237"/>
              <a:gd name="connsiteY32" fmla="*/ 8604480 h 8639175"/>
              <a:gd name="connsiteX33" fmla="*/ 6225619 w 7234237"/>
              <a:gd name="connsiteY33" fmla="*/ 8604480 h 8639175"/>
              <a:gd name="connsiteX34" fmla="*/ 6190839 w 7234237"/>
              <a:gd name="connsiteY34" fmla="*/ 8604480 h 8639175"/>
              <a:gd name="connsiteX35" fmla="*/ 6156059 w 7234237"/>
              <a:gd name="connsiteY35" fmla="*/ 8604480 h 8639175"/>
              <a:gd name="connsiteX36" fmla="*/ 6121279 w 7234237"/>
              <a:gd name="connsiteY36" fmla="*/ 8604480 h 8639175"/>
              <a:gd name="connsiteX37" fmla="*/ 6086499 w 7234237"/>
              <a:gd name="connsiteY37" fmla="*/ 8639175 h 8639175"/>
              <a:gd name="connsiteX38" fmla="*/ 6051719 w 7234237"/>
              <a:gd name="connsiteY38" fmla="*/ 8639175 h 8639175"/>
              <a:gd name="connsiteX39" fmla="*/ 6016939 w 7234237"/>
              <a:gd name="connsiteY39" fmla="*/ 8639175 h 8639175"/>
              <a:gd name="connsiteX40" fmla="*/ 5982159 w 7234237"/>
              <a:gd name="connsiteY40" fmla="*/ 8639175 h 8639175"/>
              <a:gd name="connsiteX41" fmla="*/ 1252079 w 7234237"/>
              <a:gd name="connsiteY41" fmla="*/ 8639175 h 8639175"/>
              <a:gd name="connsiteX42" fmla="*/ 1217300 w 7234237"/>
              <a:gd name="connsiteY42" fmla="*/ 8639175 h 8639175"/>
              <a:gd name="connsiteX43" fmla="*/ 1182520 w 7234237"/>
              <a:gd name="connsiteY43" fmla="*/ 8639175 h 8639175"/>
              <a:gd name="connsiteX44" fmla="*/ 1147740 w 7234237"/>
              <a:gd name="connsiteY44" fmla="*/ 8639175 h 8639175"/>
              <a:gd name="connsiteX45" fmla="*/ 1112960 w 7234237"/>
              <a:gd name="connsiteY45" fmla="*/ 8604480 h 8639175"/>
              <a:gd name="connsiteX46" fmla="*/ 1078180 w 7234237"/>
              <a:gd name="connsiteY46" fmla="*/ 8604480 h 8639175"/>
              <a:gd name="connsiteX47" fmla="*/ 1043400 w 7234237"/>
              <a:gd name="connsiteY47" fmla="*/ 8604480 h 8639175"/>
              <a:gd name="connsiteX48" fmla="*/ 1008620 w 7234237"/>
              <a:gd name="connsiteY48" fmla="*/ 8604480 h 8639175"/>
              <a:gd name="connsiteX49" fmla="*/ 973840 w 7234237"/>
              <a:gd name="connsiteY49" fmla="*/ 8604480 h 8639175"/>
              <a:gd name="connsiteX50" fmla="*/ 939060 w 7234237"/>
              <a:gd name="connsiteY50" fmla="*/ 8604480 h 8639175"/>
              <a:gd name="connsiteX51" fmla="*/ 904280 w 7234237"/>
              <a:gd name="connsiteY51" fmla="*/ 8569784 h 8639175"/>
              <a:gd name="connsiteX52" fmla="*/ 869500 w 7234237"/>
              <a:gd name="connsiteY52" fmla="*/ 8569784 h 8639175"/>
              <a:gd name="connsiteX53" fmla="*/ 834720 w 7234237"/>
              <a:gd name="connsiteY53" fmla="*/ 8569784 h 8639175"/>
              <a:gd name="connsiteX54" fmla="*/ 799940 w 7234237"/>
              <a:gd name="connsiteY54" fmla="*/ 8569784 h 8639175"/>
              <a:gd name="connsiteX55" fmla="*/ 799940 w 7234237"/>
              <a:gd name="connsiteY55" fmla="*/ 8535089 h 8639175"/>
              <a:gd name="connsiteX56" fmla="*/ 765160 w 7234237"/>
              <a:gd name="connsiteY56" fmla="*/ 8535089 h 8639175"/>
              <a:gd name="connsiteX57" fmla="*/ 695600 w 7234237"/>
              <a:gd name="connsiteY57" fmla="*/ 8500393 h 8639175"/>
              <a:gd name="connsiteX58" fmla="*/ 660820 w 7234237"/>
              <a:gd name="connsiteY58" fmla="*/ 8500393 h 8639175"/>
              <a:gd name="connsiteX59" fmla="*/ 660820 w 7234237"/>
              <a:gd name="connsiteY59" fmla="*/ 8465698 h 8639175"/>
              <a:gd name="connsiteX60" fmla="*/ 626040 w 7234237"/>
              <a:gd name="connsiteY60" fmla="*/ 8465698 h 8639175"/>
              <a:gd name="connsiteX61" fmla="*/ 556480 w 7234237"/>
              <a:gd name="connsiteY61" fmla="*/ 8431002 h 8639175"/>
              <a:gd name="connsiteX62" fmla="*/ 521700 w 7234237"/>
              <a:gd name="connsiteY62" fmla="*/ 8396307 h 8639175"/>
              <a:gd name="connsiteX63" fmla="*/ 486920 w 7234237"/>
              <a:gd name="connsiteY63" fmla="*/ 8361611 h 8639175"/>
              <a:gd name="connsiteX64" fmla="*/ 452140 w 7234237"/>
              <a:gd name="connsiteY64" fmla="*/ 8361611 h 8639175"/>
              <a:gd name="connsiteX65" fmla="*/ 452140 w 7234237"/>
              <a:gd name="connsiteY65" fmla="*/ 8326916 h 8639175"/>
              <a:gd name="connsiteX66" fmla="*/ 417360 w 7234237"/>
              <a:gd name="connsiteY66" fmla="*/ 8326916 h 8639175"/>
              <a:gd name="connsiteX67" fmla="*/ 347800 w 7234237"/>
              <a:gd name="connsiteY67" fmla="*/ 8257524 h 8639175"/>
              <a:gd name="connsiteX68" fmla="*/ 0 w 7234237"/>
              <a:gd name="connsiteY68" fmla="*/ 7390138 h 8639175"/>
              <a:gd name="connsiteX69" fmla="*/ 0 w 7234237"/>
              <a:gd name="connsiteY69" fmla="*/ 1249038 h 8639175"/>
              <a:gd name="connsiteX70" fmla="*/ 0 w 7234237"/>
              <a:gd name="connsiteY70" fmla="*/ 1214342 h 8639175"/>
              <a:gd name="connsiteX71" fmla="*/ 0 w 7234237"/>
              <a:gd name="connsiteY71" fmla="*/ 1179647 h 8639175"/>
              <a:gd name="connsiteX72" fmla="*/ 0 w 7234237"/>
              <a:gd name="connsiteY72" fmla="*/ 1144951 h 8639175"/>
              <a:gd name="connsiteX73" fmla="*/ 0 w 7234237"/>
              <a:gd name="connsiteY73" fmla="*/ 1110256 h 8639175"/>
              <a:gd name="connsiteX74" fmla="*/ 0 w 7234237"/>
              <a:gd name="connsiteY74" fmla="*/ 1075560 h 8639175"/>
              <a:gd name="connsiteX75" fmla="*/ 0 w 7234237"/>
              <a:gd name="connsiteY75" fmla="*/ 1040865 h 8639175"/>
              <a:gd name="connsiteX76" fmla="*/ 34780 w 7234237"/>
              <a:gd name="connsiteY76" fmla="*/ 1040865 h 8639175"/>
              <a:gd name="connsiteX77" fmla="*/ 34780 w 7234237"/>
              <a:gd name="connsiteY77" fmla="*/ 1006169 h 8639175"/>
              <a:gd name="connsiteX78" fmla="*/ 34780 w 7234237"/>
              <a:gd name="connsiteY78" fmla="*/ 971474 h 8639175"/>
              <a:gd name="connsiteX79" fmla="*/ 34780 w 7234237"/>
              <a:gd name="connsiteY79" fmla="*/ 936778 h 8639175"/>
              <a:gd name="connsiteX80" fmla="*/ 34780 w 7234237"/>
              <a:gd name="connsiteY80" fmla="*/ 902083 h 8639175"/>
              <a:gd name="connsiteX81" fmla="*/ 69560 w 7234237"/>
              <a:gd name="connsiteY81" fmla="*/ 867387 h 8639175"/>
              <a:gd name="connsiteX82" fmla="*/ 69560 w 7234237"/>
              <a:gd name="connsiteY82" fmla="*/ 832692 h 8639175"/>
              <a:gd name="connsiteX83" fmla="*/ 69560 w 7234237"/>
              <a:gd name="connsiteY83" fmla="*/ 797996 h 8639175"/>
              <a:gd name="connsiteX84" fmla="*/ 104340 w 7234237"/>
              <a:gd name="connsiteY84" fmla="*/ 763301 h 8639175"/>
              <a:gd name="connsiteX85" fmla="*/ 104340 w 7234237"/>
              <a:gd name="connsiteY85" fmla="*/ 728605 h 8639175"/>
              <a:gd name="connsiteX86" fmla="*/ 139120 w 7234237"/>
              <a:gd name="connsiteY86" fmla="*/ 659215 h 8639175"/>
              <a:gd name="connsiteX87" fmla="*/ 173900 w 7234237"/>
              <a:gd name="connsiteY87" fmla="*/ 624519 h 8639175"/>
              <a:gd name="connsiteX88" fmla="*/ 173900 w 7234237"/>
              <a:gd name="connsiteY88" fmla="*/ 589824 h 8639175"/>
              <a:gd name="connsiteX89" fmla="*/ 313020 w 7234237"/>
              <a:gd name="connsiteY89" fmla="*/ 451042 h 8639175"/>
              <a:gd name="connsiteX90" fmla="*/ 313020 w 7234237"/>
              <a:gd name="connsiteY90" fmla="*/ 416346 h 8639175"/>
              <a:gd name="connsiteX91" fmla="*/ 347800 w 7234237"/>
              <a:gd name="connsiteY91" fmla="*/ 381650 h 8639175"/>
              <a:gd name="connsiteX92" fmla="*/ 1182520 w 7234237"/>
              <a:gd name="connsiteY92" fmla="*/ 0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234237" h="8639175">
                <a:moveTo>
                  <a:pt x="1182520" y="0"/>
                </a:moveTo>
                <a:cubicBezTo>
                  <a:pt x="1217300" y="0"/>
                  <a:pt x="1217300" y="0"/>
                  <a:pt x="1217300" y="0"/>
                </a:cubicBezTo>
                <a:cubicBezTo>
                  <a:pt x="1217300" y="0"/>
                  <a:pt x="1217300" y="0"/>
                  <a:pt x="1252079" y="0"/>
                </a:cubicBezTo>
                <a:cubicBezTo>
                  <a:pt x="5982159" y="0"/>
                  <a:pt x="5982159" y="0"/>
                  <a:pt x="5982159" y="0"/>
                </a:cubicBezTo>
                <a:cubicBezTo>
                  <a:pt x="6016939" y="0"/>
                  <a:pt x="6016939" y="0"/>
                  <a:pt x="6016939" y="0"/>
                </a:cubicBezTo>
                <a:cubicBezTo>
                  <a:pt x="6329957" y="34696"/>
                  <a:pt x="6642977" y="138782"/>
                  <a:pt x="6851657" y="381650"/>
                </a:cubicBezTo>
                <a:cubicBezTo>
                  <a:pt x="7095117" y="624519"/>
                  <a:pt x="7234237" y="936778"/>
                  <a:pt x="7234237" y="1249038"/>
                </a:cubicBezTo>
                <a:cubicBezTo>
                  <a:pt x="7234237" y="7390138"/>
                  <a:pt x="7234237" y="7390138"/>
                  <a:pt x="7234237" y="7390138"/>
                </a:cubicBezTo>
                <a:cubicBezTo>
                  <a:pt x="7234237" y="7702397"/>
                  <a:pt x="7095117" y="8014656"/>
                  <a:pt x="6851657" y="8257524"/>
                </a:cubicBezTo>
                <a:cubicBezTo>
                  <a:pt x="6851657" y="8292220"/>
                  <a:pt x="6816877" y="8292220"/>
                  <a:pt x="6816877" y="8326916"/>
                </a:cubicBezTo>
                <a:cubicBezTo>
                  <a:pt x="6782097" y="8326916"/>
                  <a:pt x="6782097" y="8326916"/>
                  <a:pt x="6782097" y="8326916"/>
                </a:cubicBezTo>
                <a:cubicBezTo>
                  <a:pt x="6782097" y="8361611"/>
                  <a:pt x="6782097" y="8361611"/>
                  <a:pt x="6782097" y="8361611"/>
                </a:cubicBezTo>
                <a:cubicBezTo>
                  <a:pt x="6747317" y="8361611"/>
                  <a:pt x="6747317" y="8361611"/>
                  <a:pt x="6747317" y="8361611"/>
                </a:cubicBezTo>
                <a:cubicBezTo>
                  <a:pt x="6747317" y="8396307"/>
                  <a:pt x="6747317" y="8396307"/>
                  <a:pt x="6747317" y="8396307"/>
                </a:cubicBezTo>
                <a:cubicBezTo>
                  <a:pt x="6712537" y="8396307"/>
                  <a:pt x="6712537" y="8396307"/>
                  <a:pt x="6712537" y="8396307"/>
                </a:cubicBezTo>
                <a:cubicBezTo>
                  <a:pt x="6677757" y="8396307"/>
                  <a:pt x="6677757" y="8396307"/>
                  <a:pt x="6677757" y="8396307"/>
                </a:cubicBezTo>
                <a:cubicBezTo>
                  <a:pt x="6677757" y="8431002"/>
                  <a:pt x="6677757" y="8431002"/>
                  <a:pt x="6677757" y="8431002"/>
                </a:cubicBezTo>
                <a:cubicBezTo>
                  <a:pt x="6677757" y="8431002"/>
                  <a:pt x="6642977" y="8431002"/>
                  <a:pt x="6642977" y="8431002"/>
                </a:cubicBezTo>
                <a:cubicBezTo>
                  <a:pt x="6642977" y="8465698"/>
                  <a:pt x="6642977" y="8465698"/>
                  <a:pt x="6642977" y="8465698"/>
                </a:cubicBezTo>
                <a:cubicBezTo>
                  <a:pt x="6608197" y="8465698"/>
                  <a:pt x="6608197" y="8465698"/>
                  <a:pt x="6608197" y="8465698"/>
                </a:cubicBezTo>
                <a:cubicBezTo>
                  <a:pt x="6573417" y="8465698"/>
                  <a:pt x="6573417" y="8465698"/>
                  <a:pt x="6573417" y="8465698"/>
                </a:cubicBezTo>
                <a:cubicBezTo>
                  <a:pt x="6573417" y="8500393"/>
                  <a:pt x="6573417" y="8500393"/>
                  <a:pt x="6573417" y="8500393"/>
                </a:cubicBezTo>
                <a:cubicBezTo>
                  <a:pt x="6573417" y="8500393"/>
                  <a:pt x="6538637" y="8500393"/>
                  <a:pt x="6538637" y="8500393"/>
                </a:cubicBezTo>
                <a:cubicBezTo>
                  <a:pt x="6538637" y="8500393"/>
                  <a:pt x="6538637" y="8500393"/>
                  <a:pt x="6503857" y="8500393"/>
                </a:cubicBezTo>
                <a:cubicBezTo>
                  <a:pt x="6503857" y="8500393"/>
                  <a:pt x="6503857" y="8500393"/>
                  <a:pt x="6503857" y="8535089"/>
                </a:cubicBezTo>
                <a:cubicBezTo>
                  <a:pt x="6469077" y="8535089"/>
                  <a:pt x="6469077" y="8535089"/>
                  <a:pt x="6469077" y="8535089"/>
                </a:cubicBezTo>
                <a:cubicBezTo>
                  <a:pt x="6469077" y="8535089"/>
                  <a:pt x="6434297" y="8535089"/>
                  <a:pt x="6434297" y="8535089"/>
                </a:cubicBezTo>
                <a:cubicBezTo>
                  <a:pt x="6434297" y="8535089"/>
                  <a:pt x="6399517" y="8569784"/>
                  <a:pt x="6399517" y="8569784"/>
                </a:cubicBezTo>
                <a:cubicBezTo>
                  <a:pt x="6364737" y="8569784"/>
                  <a:pt x="6364737" y="8569784"/>
                  <a:pt x="6364737" y="8569784"/>
                </a:cubicBezTo>
                <a:cubicBezTo>
                  <a:pt x="6329957" y="8569784"/>
                  <a:pt x="6329957" y="8569784"/>
                  <a:pt x="6329957" y="8569784"/>
                </a:cubicBezTo>
                <a:cubicBezTo>
                  <a:pt x="6295179" y="8569784"/>
                  <a:pt x="6295179" y="8569784"/>
                  <a:pt x="6295179" y="8569784"/>
                </a:cubicBezTo>
                <a:cubicBezTo>
                  <a:pt x="6295179" y="8569784"/>
                  <a:pt x="6295179" y="8604480"/>
                  <a:pt x="6295179" y="8604480"/>
                </a:cubicBezTo>
                <a:cubicBezTo>
                  <a:pt x="6260399" y="8604480"/>
                  <a:pt x="6260399" y="8604480"/>
                  <a:pt x="6260399" y="8604480"/>
                </a:cubicBezTo>
                <a:cubicBezTo>
                  <a:pt x="6225619" y="8604480"/>
                  <a:pt x="6225619" y="8604480"/>
                  <a:pt x="6225619" y="8604480"/>
                </a:cubicBezTo>
                <a:cubicBezTo>
                  <a:pt x="6190839" y="8604480"/>
                  <a:pt x="6190839" y="8604480"/>
                  <a:pt x="6190839" y="8604480"/>
                </a:cubicBezTo>
                <a:cubicBezTo>
                  <a:pt x="6156059" y="8604480"/>
                  <a:pt x="6156059" y="8604480"/>
                  <a:pt x="6156059" y="8604480"/>
                </a:cubicBezTo>
                <a:cubicBezTo>
                  <a:pt x="6121279" y="8604480"/>
                  <a:pt x="6121279" y="8604480"/>
                  <a:pt x="6121279" y="8604480"/>
                </a:cubicBezTo>
                <a:cubicBezTo>
                  <a:pt x="6121279" y="8604480"/>
                  <a:pt x="6086499" y="8639175"/>
                  <a:pt x="6086499" y="8639175"/>
                </a:cubicBezTo>
                <a:cubicBezTo>
                  <a:pt x="6051719" y="8639175"/>
                  <a:pt x="6051719" y="8639175"/>
                  <a:pt x="6051719" y="8639175"/>
                </a:cubicBezTo>
                <a:cubicBezTo>
                  <a:pt x="6051719" y="8639175"/>
                  <a:pt x="6016939" y="8639175"/>
                  <a:pt x="6016939" y="8639175"/>
                </a:cubicBezTo>
                <a:cubicBezTo>
                  <a:pt x="6016939" y="8639175"/>
                  <a:pt x="5982159" y="8639175"/>
                  <a:pt x="5982159" y="8639175"/>
                </a:cubicBezTo>
                <a:cubicBezTo>
                  <a:pt x="1252079" y="8639175"/>
                  <a:pt x="1252079" y="8639175"/>
                  <a:pt x="1252079" y="8639175"/>
                </a:cubicBezTo>
                <a:cubicBezTo>
                  <a:pt x="1217300" y="8639175"/>
                  <a:pt x="1217300" y="8639175"/>
                  <a:pt x="1217300" y="8639175"/>
                </a:cubicBezTo>
                <a:cubicBezTo>
                  <a:pt x="1182520" y="8639175"/>
                  <a:pt x="1182520" y="8639175"/>
                  <a:pt x="1182520" y="8639175"/>
                </a:cubicBezTo>
                <a:cubicBezTo>
                  <a:pt x="1147740" y="8639175"/>
                  <a:pt x="1147740" y="8639175"/>
                  <a:pt x="1147740" y="8639175"/>
                </a:cubicBezTo>
                <a:cubicBezTo>
                  <a:pt x="1112960" y="8604480"/>
                  <a:pt x="1112960" y="8604480"/>
                  <a:pt x="1112960" y="8604480"/>
                </a:cubicBezTo>
                <a:cubicBezTo>
                  <a:pt x="1112960" y="8604480"/>
                  <a:pt x="1078180" y="8604480"/>
                  <a:pt x="1078180" y="8604480"/>
                </a:cubicBezTo>
                <a:cubicBezTo>
                  <a:pt x="1078180" y="8604480"/>
                  <a:pt x="1043400" y="8604480"/>
                  <a:pt x="1043400" y="8604480"/>
                </a:cubicBezTo>
                <a:cubicBezTo>
                  <a:pt x="1008620" y="8604480"/>
                  <a:pt x="1008620" y="8604480"/>
                  <a:pt x="1008620" y="8604480"/>
                </a:cubicBezTo>
                <a:cubicBezTo>
                  <a:pt x="973840" y="8604480"/>
                  <a:pt x="973840" y="8604480"/>
                  <a:pt x="973840" y="8604480"/>
                </a:cubicBezTo>
                <a:cubicBezTo>
                  <a:pt x="973840" y="8604480"/>
                  <a:pt x="973840" y="8604480"/>
                  <a:pt x="939060" y="8604480"/>
                </a:cubicBezTo>
                <a:cubicBezTo>
                  <a:pt x="939060" y="8604480"/>
                  <a:pt x="939060" y="8569784"/>
                  <a:pt x="904280" y="8569784"/>
                </a:cubicBezTo>
                <a:cubicBezTo>
                  <a:pt x="869500" y="8569784"/>
                  <a:pt x="869500" y="8569784"/>
                  <a:pt x="869500" y="8569784"/>
                </a:cubicBezTo>
                <a:cubicBezTo>
                  <a:pt x="869500" y="8569784"/>
                  <a:pt x="834720" y="8569784"/>
                  <a:pt x="834720" y="8569784"/>
                </a:cubicBezTo>
                <a:cubicBezTo>
                  <a:pt x="799940" y="8569784"/>
                  <a:pt x="799940" y="8569784"/>
                  <a:pt x="799940" y="8569784"/>
                </a:cubicBezTo>
                <a:cubicBezTo>
                  <a:pt x="799940" y="8535089"/>
                  <a:pt x="799940" y="8535089"/>
                  <a:pt x="799940" y="8535089"/>
                </a:cubicBezTo>
                <a:cubicBezTo>
                  <a:pt x="799940" y="8535089"/>
                  <a:pt x="765160" y="8535089"/>
                  <a:pt x="765160" y="8535089"/>
                </a:cubicBezTo>
                <a:cubicBezTo>
                  <a:pt x="730380" y="8535089"/>
                  <a:pt x="695600" y="8500393"/>
                  <a:pt x="695600" y="8500393"/>
                </a:cubicBezTo>
                <a:cubicBezTo>
                  <a:pt x="660820" y="8500393"/>
                  <a:pt x="660820" y="8500393"/>
                  <a:pt x="660820" y="8500393"/>
                </a:cubicBezTo>
                <a:cubicBezTo>
                  <a:pt x="660820" y="8465698"/>
                  <a:pt x="660820" y="8465698"/>
                  <a:pt x="660820" y="8465698"/>
                </a:cubicBezTo>
                <a:cubicBezTo>
                  <a:pt x="660820" y="8465698"/>
                  <a:pt x="660820" y="8465698"/>
                  <a:pt x="626040" y="8465698"/>
                </a:cubicBezTo>
                <a:cubicBezTo>
                  <a:pt x="556480" y="8431002"/>
                  <a:pt x="556480" y="8431002"/>
                  <a:pt x="556480" y="8431002"/>
                </a:cubicBezTo>
                <a:cubicBezTo>
                  <a:pt x="521700" y="8396307"/>
                  <a:pt x="521700" y="8396307"/>
                  <a:pt x="521700" y="8396307"/>
                </a:cubicBezTo>
                <a:cubicBezTo>
                  <a:pt x="486920" y="8396307"/>
                  <a:pt x="486920" y="8396307"/>
                  <a:pt x="486920" y="8361611"/>
                </a:cubicBezTo>
                <a:cubicBezTo>
                  <a:pt x="452140" y="8361611"/>
                  <a:pt x="452140" y="8361611"/>
                  <a:pt x="452140" y="8361611"/>
                </a:cubicBezTo>
                <a:cubicBezTo>
                  <a:pt x="452140" y="8326916"/>
                  <a:pt x="452140" y="8326916"/>
                  <a:pt x="452140" y="8326916"/>
                </a:cubicBezTo>
                <a:cubicBezTo>
                  <a:pt x="417360" y="8326916"/>
                  <a:pt x="417360" y="8326916"/>
                  <a:pt x="417360" y="8326916"/>
                </a:cubicBezTo>
                <a:cubicBezTo>
                  <a:pt x="382580" y="8292220"/>
                  <a:pt x="382580" y="8292220"/>
                  <a:pt x="347800" y="8257524"/>
                </a:cubicBezTo>
                <a:cubicBezTo>
                  <a:pt x="139120" y="8014656"/>
                  <a:pt x="0" y="7702397"/>
                  <a:pt x="0" y="7390138"/>
                </a:cubicBezTo>
                <a:cubicBezTo>
                  <a:pt x="0" y="1249038"/>
                  <a:pt x="0" y="1249038"/>
                  <a:pt x="0" y="1249038"/>
                </a:cubicBezTo>
                <a:cubicBezTo>
                  <a:pt x="0" y="1249038"/>
                  <a:pt x="0" y="1214342"/>
                  <a:pt x="0" y="1214342"/>
                </a:cubicBezTo>
                <a:cubicBezTo>
                  <a:pt x="0" y="1214342"/>
                  <a:pt x="0" y="1179647"/>
                  <a:pt x="0" y="1179647"/>
                </a:cubicBezTo>
                <a:cubicBezTo>
                  <a:pt x="0" y="1144951"/>
                  <a:pt x="0" y="1144951"/>
                  <a:pt x="0" y="1144951"/>
                </a:cubicBezTo>
                <a:cubicBezTo>
                  <a:pt x="0" y="1110256"/>
                  <a:pt x="0" y="1110256"/>
                  <a:pt x="0" y="1110256"/>
                </a:cubicBezTo>
                <a:cubicBezTo>
                  <a:pt x="0" y="1075560"/>
                  <a:pt x="0" y="1075560"/>
                  <a:pt x="0" y="1075560"/>
                </a:cubicBezTo>
                <a:cubicBezTo>
                  <a:pt x="0" y="1040865"/>
                  <a:pt x="0" y="1040865"/>
                  <a:pt x="0" y="1040865"/>
                </a:cubicBezTo>
                <a:cubicBezTo>
                  <a:pt x="34780" y="1040865"/>
                  <a:pt x="34780" y="1040865"/>
                  <a:pt x="34780" y="1040865"/>
                </a:cubicBezTo>
                <a:cubicBezTo>
                  <a:pt x="34780" y="1006169"/>
                  <a:pt x="34780" y="1006169"/>
                  <a:pt x="34780" y="1006169"/>
                </a:cubicBezTo>
                <a:cubicBezTo>
                  <a:pt x="34780" y="971474"/>
                  <a:pt x="34780" y="971474"/>
                  <a:pt x="34780" y="971474"/>
                </a:cubicBezTo>
                <a:cubicBezTo>
                  <a:pt x="34780" y="936778"/>
                  <a:pt x="34780" y="936778"/>
                  <a:pt x="34780" y="936778"/>
                </a:cubicBezTo>
                <a:cubicBezTo>
                  <a:pt x="34780" y="902083"/>
                  <a:pt x="34780" y="902083"/>
                  <a:pt x="34780" y="902083"/>
                </a:cubicBezTo>
                <a:cubicBezTo>
                  <a:pt x="34780" y="902083"/>
                  <a:pt x="34780" y="902083"/>
                  <a:pt x="69560" y="867387"/>
                </a:cubicBezTo>
                <a:cubicBezTo>
                  <a:pt x="69560" y="832692"/>
                  <a:pt x="69560" y="832692"/>
                  <a:pt x="69560" y="832692"/>
                </a:cubicBezTo>
                <a:cubicBezTo>
                  <a:pt x="69560" y="832692"/>
                  <a:pt x="69560" y="797996"/>
                  <a:pt x="69560" y="797996"/>
                </a:cubicBezTo>
                <a:cubicBezTo>
                  <a:pt x="69560" y="797996"/>
                  <a:pt x="104340" y="797996"/>
                  <a:pt x="104340" y="763301"/>
                </a:cubicBezTo>
                <a:cubicBezTo>
                  <a:pt x="104340" y="728605"/>
                  <a:pt x="104340" y="728605"/>
                  <a:pt x="104340" y="728605"/>
                </a:cubicBezTo>
                <a:cubicBezTo>
                  <a:pt x="139120" y="693910"/>
                  <a:pt x="139120" y="693910"/>
                  <a:pt x="139120" y="659215"/>
                </a:cubicBezTo>
                <a:cubicBezTo>
                  <a:pt x="173900" y="624519"/>
                  <a:pt x="173900" y="624519"/>
                  <a:pt x="173900" y="624519"/>
                </a:cubicBezTo>
                <a:cubicBezTo>
                  <a:pt x="173900" y="624519"/>
                  <a:pt x="173900" y="589824"/>
                  <a:pt x="173900" y="589824"/>
                </a:cubicBezTo>
                <a:cubicBezTo>
                  <a:pt x="208680" y="555128"/>
                  <a:pt x="243460" y="485737"/>
                  <a:pt x="313020" y="451042"/>
                </a:cubicBezTo>
                <a:cubicBezTo>
                  <a:pt x="313020" y="416346"/>
                  <a:pt x="313020" y="416346"/>
                  <a:pt x="313020" y="416346"/>
                </a:cubicBezTo>
                <a:cubicBezTo>
                  <a:pt x="313020" y="416346"/>
                  <a:pt x="347800" y="381650"/>
                  <a:pt x="347800" y="381650"/>
                </a:cubicBezTo>
                <a:cubicBezTo>
                  <a:pt x="591260" y="138782"/>
                  <a:pt x="869500" y="34696"/>
                  <a:pt x="1182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996159" y="1889124"/>
            <a:ext cx="6955791" cy="1182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9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1523053" y="5879326"/>
            <a:ext cx="13121859" cy="6328426"/>
          </a:xfrm>
          <a:custGeom>
            <a:avLst/>
            <a:gdLst>
              <a:gd name="connsiteX0" fmla="*/ 734477 w 13121859"/>
              <a:gd name="connsiteY0" fmla="*/ 0 h 6328426"/>
              <a:gd name="connsiteX1" fmla="*/ 12387382 w 13121859"/>
              <a:gd name="connsiteY1" fmla="*/ 0 h 6328426"/>
              <a:gd name="connsiteX2" fmla="*/ 13121859 w 13121859"/>
              <a:gd name="connsiteY2" fmla="*/ 734477 h 6328426"/>
              <a:gd name="connsiteX3" fmla="*/ 13121859 w 13121859"/>
              <a:gd name="connsiteY3" fmla="*/ 5593949 h 6328426"/>
              <a:gd name="connsiteX4" fmla="*/ 12387382 w 13121859"/>
              <a:gd name="connsiteY4" fmla="*/ 6328426 h 6328426"/>
              <a:gd name="connsiteX5" fmla="*/ 734477 w 13121859"/>
              <a:gd name="connsiteY5" fmla="*/ 6328426 h 6328426"/>
              <a:gd name="connsiteX6" fmla="*/ 0 w 13121859"/>
              <a:gd name="connsiteY6" fmla="*/ 5593949 h 6328426"/>
              <a:gd name="connsiteX7" fmla="*/ 0 w 13121859"/>
              <a:gd name="connsiteY7" fmla="*/ 734477 h 6328426"/>
              <a:gd name="connsiteX8" fmla="*/ 734477 w 13121859"/>
              <a:gd name="connsiteY8" fmla="*/ 0 h 632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859" h="6328426">
                <a:moveTo>
                  <a:pt x="734477" y="0"/>
                </a:moveTo>
                <a:lnTo>
                  <a:pt x="12387382" y="0"/>
                </a:lnTo>
                <a:cubicBezTo>
                  <a:pt x="12793022" y="0"/>
                  <a:pt x="13121859" y="328837"/>
                  <a:pt x="13121859" y="734477"/>
                </a:cubicBezTo>
                <a:lnTo>
                  <a:pt x="13121859" y="5593949"/>
                </a:lnTo>
                <a:cubicBezTo>
                  <a:pt x="13121859" y="5999589"/>
                  <a:pt x="12793022" y="6328426"/>
                  <a:pt x="12387382" y="6328426"/>
                </a:cubicBezTo>
                <a:lnTo>
                  <a:pt x="734477" y="6328426"/>
                </a:lnTo>
                <a:cubicBezTo>
                  <a:pt x="328837" y="6328426"/>
                  <a:pt x="0" y="5999589"/>
                  <a:pt x="0" y="5593949"/>
                </a:cubicBezTo>
                <a:lnTo>
                  <a:pt x="0" y="734477"/>
                </a:lnTo>
                <a:cubicBezTo>
                  <a:pt x="0" y="328837"/>
                  <a:pt x="328837" y="0"/>
                  <a:pt x="7344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7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12288" y="4138614"/>
            <a:ext cx="5619750" cy="7477125"/>
          </a:xfrm>
          <a:custGeom>
            <a:avLst/>
            <a:gdLst>
              <a:gd name="connsiteX0" fmla="*/ 0 w 5619750"/>
              <a:gd name="connsiteY0" fmla="*/ 0 h 7477125"/>
              <a:gd name="connsiteX1" fmla="*/ 5619750 w 5619750"/>
              <a:gd name="connsiteY1" fmla="*/ 0 h 7477125"/>
              <a:gd name="connsiteX2" fmla="*/ 5619750 w 5619750"/>
              <a:gd name="connsiteY2" fmla="*/ 7477125 h 7477125"/>
              <a:gd name="connsiteX3" fmla="*/ 0 w 5619750"/>
              <a:gd name="connsiteY3" fmla="*/ 7477125 h 747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7477125">
                <a:moveTo>
                  <a:pt x="0" y="0"/>
                </a:moveTo>
                <a:lnTo>
                  <a:pt x="5619750" y="0"/>
                </a:lnTo>
                <a:lnTo>
                  <a:pt x="5619750" y="7477125"/>
                </a:lnTo>
                <a:lnTo>
                  <a:pt x="0" y="7477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91963" y="3176588"/>
            <a:ext cx="12511085" cy="102028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7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42650" y="4279900"/>
            <a:ext cx="10929937" cy="6767513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1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60129" y="2641600"/>
            <a:ext cx="9923871" cy="89074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1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80031" y="3436938"/>
            <a:ext cx="10929937" cy="663892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4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17186" y="5114655"/>
            <a:ext cx="8573814" cy="517547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8015" y="5262397"/>
            <a:ext cx="9276109" cy="5593661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obot with red glasses&#10;&#10;Description automatically generated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44838" y="4322763"/>
            <a:ext cx="5345112" cy="711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1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36200" y="0"/>
            <a:ext cx="14128750" cy="13725525"/>
          </a:xfrm>
          <a:custGeom>
            <a:avLst/>
            <a:gdLst>
              <a:gd name="connsiteX0" fmla="*/ 1282700 w 14128750"/>
              <a:gd name="connsiteY0" fmla="*/ 0 h 13725525"/>
              <a:gd name="connsiteX1" fmla="*/ 14128750 w 14128750"/>
              <a:gd name="connsiteY1" fmla="*/ 0 h 13725525"/>
              <a:gd name="connsiteX2" fmla="*/ 14128750 w 14128750"/>
              <a:gd name="connsiteY2" fmla="*/ 13725525 h 13725525"/>
              <a:gd name="connsiteX3" fmla="*/ 0 w 14128750"/>
              <a:gd name="connsiteY3" fmla="*/ 13725525 h 137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8750" h="13725525">
                <a:moveTo>
                  <a:pt x="1282700" y="0"/>
                </a:moveTo>
                <a:lnTo>
                  <a:pt x="14128750" y="0"/>
                </a:lnTo>
                <a:lnTo>
                  <a:pt x="14128750" y="13725525"/>
                </a:lnTo>
                <a:lnTo>
                  <a:pt x="0" y="1372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8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7318-A7D9-6C42-AC1D-E76F50F11A0A}" type="slidenum">
              <a:rPr lang="es-ES" altLang="en-US"/>
              <a:pPr>
                <a:defRPr/>
              </a:pPr>
              <a:t>‹#›</a:t>
            </a:fld>
            <a:endParaRPr lang="es-E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6FB96-B487-343F-9B3B-CCB4FACD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8" r:id="rId2"/>
    <p:sldLayoutId id="2147483822" r:id="rId3"/>
    <p:sldLayoutId id="2147483816" r:id="rId4"/>
    <p:sldLayoutId id="2147483815" r:id="rId5"/>
    <p:sldLayoutId id="2147483825" r:id="rId6"/>
    <p:sldLayoutId id="2147483812" r:id="rId7"/>
    <p:sldLayoutId id="2147483826" r:id="rId8"/>
    <p:sldLayoutId id="2147483819" r:id="rId9"/>
    <p:sldLayoutId id="2147483823" r:id="rId10"/>
    <p:sldLayoutId id="2147483818" r:id="rId11"/>
    <p:sldLayoutId id="2147483827" r:id="rId12"/>
    <p:sldLayoutId id="2147483820" r:id="rId13"/>
    <p:sldLayoutId id="2147483824" r:id="rId14"/>
    <p:sldLayoutId id="2147483813" r:id="rId15"/>
    <p:sldLayoutId id="2147483817" r:id="rId16"/>
    <p:sldLayoutId id="2147483759" r:id="rId17"/>
    <p:sldLayoutId id="2147483757" r:id="rId18"/>
    <p:sldLayoutId id="2147483755" r:id="rId19"/>
    <p:sldLayoutId id="2147483758" r:id="rId20"/>
    <p:sldLayoutId id="2147483756" r:id="rId21"/>
    <p:sldLayoutId id="2147483814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1" r:id="rId33"/>
    <p:sldLayoutId id="2147483772" r:id="rId34"/>
    <p:sldLayoutId id="2147483770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8" r:id="rId49"/>
    <p:sldLayoutId id="2147483789" r:id="rId50"/>
    <p:sldLayoutId id="2147483790" r:id="rId51"/>
    <p:sldLayoutId id="2147483786" r:id="rId52"/>
    <p:sldLayoutId id="2147483787" r:id="rId53"/>
    <p:sldLayoutId id="2147483791" r:id="rId54"/>
    <p:sldLayoutId id="2147483792" r:id="rId55"/>
    <p:sldLayoutId id="2147483799" r:id="rId56"/>
    <p:sldLayoutId id="2147483794" r:id="rId57"/>
    <p:sldLayoutId id="2147483800" r:id="rId58"/>
    <p:sldLayoutId id="2147483796" r:id="rId59"/>
    <p:sldLayoutId id="2147483797" r:id="rId60"/>
    <p:sldLayoutId id="2147483798" r:id="rId61"/>
    <p:sldLayoutId id="2147483801" r:id="rId62"/>
    <p:sldLayoutId id="2147483802" r:id="rId63"/>
    <p:sldLayoutId id="2147483803" r:id="rId64"/>
    <p:sldLayoutId id="2147483804" r:id="rId65"/>
    <p:sldLayoutId id="2147483805" r:id="rId66"/>
    <p:sldLayoutId id="2147483806" r:id="rId67"/>
    <p:sldLayoutId id="2147483807" r:id="rId68"/>
    <p:sldLayoutId id="2147483808" r:id="rId69"/>
    <p:sldLayoutId id="2147483809" r:id="rId70"/>
    <p:sldLayoutId id="2147483810" r:id="rId71"/>
    <p:sldLayoutId id="2147483821" r:id="rId7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o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o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o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paint.co.za/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signs@wetpaint.co.za" TargetMode="Externa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mailto:designs@wetpaint.co.za" TargetMode="External"/><Relationship Id="rId2" Type="http://schemas.openxmlformats.org/officeDocument/2006/relationships/hyperlink" Target="http://www.wetpaint.co.za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>
            <a:extLst>
              <a:ext uri="{FF2B5EF4-FFF2-40B4-BE49-F238E27FC236}">
                <a16:creationId xmlns:a16="http://schemas.microsoft.com/office/drawing/2014/main" id="{E6915DCD-3759-6590-4DB2-5406EE108345}"/>
              </a:ext>
            </a:extLst>
          </p:cNvPr>
          <p:cNvSpPr txBox="1">
            <a:spLocks/>
          </p:cNvSpPr>
          <p:nvPr/>
        </p:nvSpPr>
        <p:spPr>
          <a:xfrm>
            <a:off x="9035512" y="9842500"/>
            <a:ext cx="14474470" cy="122603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Pitch Name</a:t>
            </a:r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40796988-CE70-EAB0-D898-FC1DEFB31C9B}"/>
              </a:ext>
            </a:extLst>
          </p:cNvPr>
          <p:cNvSpPr txBox="1">
            <a:spLocks/>
          </p:cNvSpPr>
          <p:nvPr/>
        </p:nvSpPr>
        <p:spPr>
          <a:xfrm>
            <a:off x="9035512" y="11114407"/>
            <a:ext cx="14474470" cy="81307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Date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59484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840901678"/>
              </p:ext>
            </p:extLst>
          </p:nvPr>
        </p:nvGraphicFramePr>
        <p:xfrm>
          <a:off x="1092200" y="3996373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766848001"/>
              </p:ext>
            </p:extLst>
          </p:nvPr>
        </p:nvGraphicFramePr>
        <p:xfrm>
          <a:off x="6962775" y="3996373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34262823"/>
              </p:ext>
            </p:extLst>
          </p:nvPr>
        </p:nvGraphicFramePr>
        <p:xfrm>
          <a:off x="12703176" y="3996373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012540976"/>
              </p:ext>
            </p:extLst>
          </p:nvPr>
        </p:nvGraphicFramePr>
        <p:xfrm>
          <a:off x="18453101" y="3996373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PROBLEMS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3499" y="10332322"/>
            <a:ext cx="436245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3500" y="9464578"/>
            <a:ext cx="4362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Problem #01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045324" y="10332322"/>
            <a:ext cx="436245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045325" y="9464578"/>
            <a:ext cx="4362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Problem #02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1449" y="10332322"/>
            <a:ext cx="436245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1450" y="9464578"/>
            <a:ext cx="4362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Problem #03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21374" y="10332322"/>
            <a:ext cx="436245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21375" y="9464578"/>
            <a:ext cx="4362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Problem #04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409826" y="5997478"/>
            <a:ext cx="2247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500" b="1">
                <a:solidFill>
                  <a:schemeClr val="accent1"/>
                </a:solidFill>
              </a:rPr>
              <a:t>60%</a:t>
            </a:r>
            <a:endParaRPr lang="en-MY" sz="650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4526" y="5997478"/>
            <a:ext cx="3803650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MY" sz="6500" b="1" dirty="0">
                <a:solidFill>
                  <a:schemeClr val="accent2"/>
                </a:solidFill>
              </a:rPr>
              <a:t>30</a:t>
            </a:r>
            <a:r>
              <a:rPr lang="en-MY" sz="6500" b="1">
                <a:solidFill>
                  <a:schemeClr val="accent2"/>
                </a:solidFill>
              </a:rPr>
              <a:t>%</a:t>
            </a:r>
            <a:endParaRPr lang="en-MY" sz="650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47776" y="5997478"/>
            <a:ext cx="2247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500" b="1">
                <a:solidFill>
                  <a:schemeClr val="accent3"/>
                </a:solidFill>
              </a:rPr>
              <a:t>40%</a:t>
            </a:r>
            <a:endParaRPr lang="en-MY" sz="650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716751" y="5997478"/>
            <a:ext cx="2247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500" b="1">
                <a:solidFill>
                  <a:schemeClr val="accent4"/>
                </a:solidFill>
              </a:rPr>
              <a:t>70%</a:t>
            </a:r>
            <a:endParaRPr lang="en-MY" sz="6500">
              <a:solidFill>
                <a:schemeClr val="accent4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400800" y="4267200"/>
            <a:ext cx="0" cy="7452297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183390" y="4267200"/>
            <a:ext cx="0" cy="7452297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974590" y="4267200"/>
            <a:ext cx="0" cy="7452297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BDCB0D-4EDD-8D5E-546F-8895D8585A91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813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1203429" y="3978532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1203428" y="7051579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1203427" y="10087000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LAPTOP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4898762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1"/>
                </a:solidFill>
              </a:rPr>
              <a:t>80%</a:t>
            </a:r>
            <a:endParaRPr lang="en-MY" sz="35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4843898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7103447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7868106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10208555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Progress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10973214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7927418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2"/>
                </a:solidFill>
              </a:rPr>
              <a:t>40%</a:t>
            </a:r>
            <a:endParaRPr lang="en-MY" sz="350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10999534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3"/>
                </a:solidFill>
              </a:rPr>
              <a:t>60%</a:t>
            </a:r>
            <a:endParaRPr lang="en-MY" sz="350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3430" y="6726936"/>
            <a:ext cx="9495050" cy="0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03430" y="9799320"/>
            <a:ext cx="9495050" cy="0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EC101BB-3842-6EDB-2CB6-096F4A662B21}"/>
              </a:ext>
            </a:extLst>
          </p:cNvPr>
          <p:cNvGrpSpPr/>
          <p:nvPr/>
        </p:nvGrpSpPr>
        <p:grpSpPr>
          <a:xfrm>
            <a:off x="12237629" y="2008188"/>
            <a:ext cx="12238037" cy="10609262"/>
            <a:chOff x="12237629" y="2008188"/>
            <a:chExt cx="12238037" cy="10609262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4085479" y="2074863"/>
              <a:ext cx="10390187" cy="9971087"/>
            </a:xfrm>
            <a:custGeom>
              <a:avLst/>
              <a:gdLst>
                <a:gd name="T0" fmla="*/ 133 w 3277"/>
                <a:gd name="T1" fmla="*/ 1 h 3145"/>
                <a:gd name="T2" fmla="*/ 145 w 3277"/>
                <a:gd name="T3" fmla="*/ 0 h 3145"/>
                <a:gd name="T4" fmla="*/ 3277 w 3277"/>
                <a:gd name="T5" fmla="*/ 0 h 3145"/>
                <a:gd name="T6" fmla="*/ 3277 w 3277"/>
                <a:gd name="T7" fmla="*/ 0 h 3145"/>
                <a:gd name="T8" fmla="*/ 145 w 3277"/>
                <a:gd name="T9" fmla="*/ 0 h 3145"/>
                <a:gd name="T10" fmla="*/ 133 w 3277"/>
                <a:gd name="T11" fmla="*/ 1 h 3145"/>
                <a:gd name="T12" fmla="*/ 120 w 3277"/>
                <a:gd name="T13" fmla="*/ 2 h 3145"/>
                <a:gd name="T14" fmla="*/ 0 w 3277"/>
                <a:gd name="T15" fmla="*/ 143 h 3145"/>
                <a:gd name="T16" fmla="*/ 0 w 3277"/>
                <a:gd name="T17" fmla="*/ 3145 h 3145"/>
                <a:gd name="T18" fmla="*/ 20 w 3277"/>
                <a:gd name="T19" fmla="*/ 3145 h 3145"/>
                <a:gd name="T20" fmla="*/ 20 w 3277"/>
                <a:gd name="T21" fmla="*/ 123 h 3145"/>
                <a:gd name="T22" fmla="*/ 21 w 3277"/>
                <a:gd name="T23" fmla="*/ 111 h 3145"/>
                <a:gd name="T24" fmla="*/ 22 w 3277"/>
                <a:gd name="T25" fmla="*/ 104 h 3145"/>
                <a:gd name="T26" fmla="*/ 23 w 3277"/>
                <a:gd name="T27" fmla="*/ 99 h 3145"/>
                <a:gd name="T28" fmla="*/ 30 w 3277"/>
                <a:gd name="T29" fmla="*/ 74 h 3145"/>
                <a:gd name="T30" fmla="*/ 42 w 3277"/>
                <a:gd name="T31" fmla="*/ 55 h 3145"/>
                <a:gd name="T32" fmla="*/ 49 w 3277"/>
                <a:gd name="T33" fmla="*/ 45 h 3145"/>
                <a:gd name="T34" fmla="*/ 94 w 3277"/>
                <a:gd name="T35" fmla="*/ 11 h 3145"/>
                <a:gd name="T36" fmla="*/ 99 w 3277"/>
                <a:gd name="T37" fmla="*/ 9 h 3145"/>
                <a:gd name="T38" fmla="*/ 110 w 3277"/>
                <a:gd name="T39" fmla="*/ 5 h 3145"/>
                <a:gd name="T40" fmla="*/ 121 w 3277"/>
                <a:gd name="T41" fmla="*/ 2 h 3145"/>
                <a:gd name="T42" fmla="*/ 132 w 3277"/>
                <a:gd name="T43" fmla="*/ 1 h 3145"/>
                <a:gd name="T44" fmla="*/ 130 w 3277"/>
                <a:gd name="T45" fmla="*/ 1 h 3145"/>
                <a:gd name="T46" fmla="*/ 120 w 3277"/>
                <a:gd name="T47" fmla="*/ 2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77" h="3145">
                  <a:moveTo>
                    <a:pt x="133" y="1"/>
                  </a:moveTo>
                  <a:cubicBezTo>
                    <a:pt x="137" y="0"/>
                    <a:pt x="141" y="0"/>
                    <a:pt x="145" y="0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0"/>
                    <a:pt x="137" y="0"/>
                    <a:pt x="133" y="1"/>
                  </a:cubicBezTo>
                  <a:close/>
                  <a:moveTo>
                    <a:pt x="120" y="2"/>
                  </a:moveTo>
                  <a:cubicBezTo>
                    <a:pt x="51" y="14"/>
                    <a:pt x="0" y="73"/>
                    <a:pt x="0" y="143"/>
                  </a:cubicBezTo>
                  <a:cubicBezTo>
                    <a:pt x="0" y="3145"/>
                    <a:pt x="0" y="3145"/>
                    <a:pt x="0" y="3145"/>
                  </a:cubicBezTo>
                  <a:cubicBezTo>
                    <a:pt x="20" y="3145"/>
                    <a:pt x="20" y="3145"/>
                    <a:pt x="20" y="3145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19"/>
                    <a:pt x="21" y="115"/>
                    <a:pt x="21" y="111"/>
                  </a:cubicBezTo>
                  <a:cubicBezTo>
                    <a:pt x="21" y="109"/>
                    <a:pt x="21" y="107"/>
                    <a:pt x="22" y="104"/>
                  </a:cubicBezTo>
                  <a:cubicBezTo>
                    <a:pt x="22" y="102"/>
                    <a:pt x="22" y="101"/>
                    <a:pt x="23" y="99"/>
                  </a:cubicBezTo>
                  <a:cubicBezTo>
                    <a:pt x="25" y="90"/>
                    <a:pt x="27" y="82"/>
                    <a:pt x="30" y="74"/>
                  </a:cubicBezTo>
                  <a:cubicBezTo>
                    <a:pt x="34" y="67"/>
                    <a:pt x="37" y="61"/>
                    <a:pt x="42" y="55"/>
                  </a:cubicBezTo>
                  <a:cubicBezTo>
                    <a:pt x="44" y="51"/>
                    <a:pt x="46" y="48"/>
                    <a:pt x="49" y="45"/>
                  </a:cubicBezTo>
                  <a:cubicBezTo>
                    <a:pt x="61" y="31"/>
                    <a:pt x="76" y="19"/>
                    <a:pt x="94" y="11"/>
                  </a:cubicBezTo>
                  <a:cubicBezTo>
                    <a:pt x="96" y="10"/>
                    <a:pt x="97" y="9"/>
                    <a:pt x="99" y="9"/>
                  </a:cubicBezTo>
                  <a:cubicBezTo>
                    <a:pt x="103" y="7"/>
                    <a:pt x="106" y="6"/>
                    <a:pt x="110" y="5"/>
                  </a:cubicBezTo>
                  <a:cubicBezTo>
                    <a:pt x="114" y="4"/>
                    <a:pt x="118" y="3"/>
                    <a:pt x="121" y="2"/>
                  </a:cubicBezTo>
                  <a:cubicBezTo>
                    <a:pt x="125" y="2"/>
                    <a:pt x="128" y="1"/>
                    <a:pt x="132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7" y="1"/>
                    <a:pt x="123" y="1"/>
                    <a:pt x="120" y="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61000">
                  <a:schemeClr val="tx2"/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4082304" y="2008188"/>
              <a:ext cx="10393362" cy="519112"/>
            </a:xfrm>
            <a:custGeom>
              <a:avLst/>
              <a:gdLst>
                <a:gd name="T0" fmla="*/ 3278 w 3278"/>
                <a:gd name="T1" fmla="*/ 0 h 164"/>
                <a:gd name="T2" fmla="*/ 3278 w 3278"/>
                <a:gd name="T3" fmla="*/ 21 h 164"/>
                <a:gd name="T4" fmla="*/ 146 w 3278"/>
                <a:gd name="T5" fmla="*/ 21 h 164"/>
                <a:gd name="T6" fmla="*/ 134 w 3278"/>
                <a:gd name="T7" fmla="*/ 22 h 164"/>
                <a:gd name="T8" fmla="*/ 133 w 3278"/>
                <a:gd name="T9" fmla="*/ 22 h 164"/>
                <a:gd name="T10" fmla="*/ 131 w 3278"/>
                <a:gd name="T11" fmla="*/ 22 h 164"/>
                <a:gd name="T12" fmla="*/ 121 w 3278"/>
                <a:gd name="T13" fmla="*/ 23 h 164"/>
                <a:gd name="T14" fmla="*/ 1 w 3278"/>
                <a:gd name="T15" fmla="*/ 164 h 164"/>
                <a:gd name="T16" fmla="*/ 0 w 3278"/>
                <a:gd name="T17" fmla="*/ 144 h 164"/>
                <a:gd name="T18" fmla="*/ 146 w 3278"/>
                <a:gd name="T19" fmla="*/ 0 h 164"/>
                <a:gd name="T20" fmla="*/ 3278 w 3278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8" h="164">
                  <a:moveTo>
                    <a:pt x="3278" y="0"/>
                  </a:moveTo>
                  <a:cubicBezTo>
                    <a:pt x="3278" y="21"/>
                    <a:pt x="3278" y="21"/>
                    <a:pt x="3278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2" y="21"/>
                    <a:pt x="138" y="21"/>
                    <a:pt x="134" y="22"/>
                  </a:cubicBezTo>
                  <a:cubicBezTo>
                    <a:pt x="133" y="21"/>
                    <a:pt x="133" y="22"/>
                    <a:pt x="133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8" y="22"/>
                    <a:pt x="124" y="22"/>
                    <a:pt x="121" y="23"/>
                  </a:cubicBezTo>
                  <a:cubicBezTo>
                    <a:pt x="52" y="35"/>
                    <a:pt x="1" y="94"/>
                    <a:pt x="1" y="16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6" y="0"/>
                  </a:cubicBezTo>
                  <a:lnTo>
                    <a:pt x="3278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61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14148979" y="11780838"/>
              <a:ext cx="10326687" cy="265112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4148979" y="2074863"/>
              <a:ext cx="10326687" cy="9705975"/>
            </a:xfrm>
            <a:custGeom>
              <a:avLst/>
              <a:gdLst>
                <a:gd name="T0" fmla="*/ 125 w 3257"/>
                <a:gd name="T1" fmla="*/ 0 h 3061"/>
                <a:gd name="T2" fmla="*/ 3257 w 3257"/>
                <a:gd name="T3" fmla="*/ 0 h 3061"/>
                <a:gd name="T4" fmla="*/ 3257 w 3257"/>
                <a:gd name="T5" fmla="*/ 3061 h 3061"/>
                <a:gd name="T6" fmla="*/ 0 w 3257"/>
                <a:gd name="T7" fmla="*/ 3061 h 3061"/>
                <a:gd name="T8" fmla="*/ 0 w 3257"/>
                <a:gd name="T9" fmla="*/ 123 h 3061"/>
                <a:gd name="T10" fmla="*/ 1 w 3257"/>
                <a:gd name="T11" fmla="*/ 111 h 3061"/>
                <a:gd name="T12" fmla="*/ 3 w 3257"/>
                <a:gd name="T13" fmla="*/ 99 h 3061"/>
                <a:gd name="T14" fmla="*/ 10 w 3257"/>
                <a:gd name="T15" fmla="*/ 74 h 3061"/>
                <a:gd name="T16" fmla="*/ 22 w 3257"/>
                <a:gd name="T17" fmla="*/ 55 h 3061"/>
                <a:gd name="T18" fmla="*/ 29 w 3257"/>
                <a:gd name="T19" fmla="*/ 45 h 3061"/>
                <a:gd name="T20" fmla="*/ 74 w 3257"/>
                <a:gd name="T21" fmla="*/ 11 h 3061"/>
                <a:gd name="T22" fmla="*/ 79 w 3257"/>
                <a:gd name="T23" fmla="*/ 9 h 3061"/>
                <a:gd name="T24" fmla="*/ 90 w 3257"/>
                <a:gd name="T25" fmla="*/ 5 h 3061"/>
                <a:gd name="T26" fmla="*/ 100 w 3257"/>
                <a:gd name="T27" fmla="*/ 2 h 3061"/>
                <a:gd name="T28" fmla="*/ 101 w 3257"/>
                <a:gd name="T29" fmla="*/ 2 h 3061"/>
                <a:gd name="T30" fmla="*/ 110 w 3257"/>
                <a:gd name="T31" fmla="*/ 1 h 3061"/>
                <a:gd name="T32" fmla="*/ 112 w 3257"/>
                <a:gd name="T33" fmla="*/ 1 h 3061"/>
                <a:gd name="T34" fmla="*/ 113 w 3257"/>
                <a:gd name="T35" fmla="*/ 1 h 3061"/>
                <a:gd name="T36" fmla="*/ 125 w 3257"/>
                <a:gd name="T37" fmla="*/ 0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7" h="3061">
                  <a:moveTo>
                    <a:pt x="125" y="0"/>
                  </a:moveTo>
                  <a:cubicBezTo>
                    <a:pt x="3257" y="0"/>
                    <a:pt x="3257" y="0"/>
                    <a:pt x="3257" y="0"/>
                  </a:cubicBezTo>
                  <a:cubicBezTo>
                    <a:pt x="3257" y="3061"/>
                    <a:pt x="3257" y="3061"/>
                    <a:pt x="3257" y="3061"/>
                  </a:cubicBezTo>
                  <a:cubicBezTo>
                    <a:pt x="0" y="3061"/>
                    <a:pt x="0" y="3061"/>
                    <a:pt x="0" y="3061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19"/>
                    <a:pt x="1" y="115"/>
                    <a:pt x="1" y="111"/>
                  </a:cubicBezTo>
                  <a:cubicBezTo>
                    <a:pt x="2" y="107"/>
                    <a:pt x="2" y="103"/>
                    <a:pt x="3" y="99"/>
                  </a:cubicBezTo>
                  <a:cubicBezTo>
                    <a:pt x="5" y="90"/>
                    <a:pt x="7" y="82"/>
                    <a:pt x="10" y="74"/>
                  </a:cubicBezTo>
                  <a:cubicBezTo>
                    <a:pt x="14" y="67"/>
                    <a:pt x="18" y="61"/>
                    <a:pt x="22" y="5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1" y="31"/>
                    <a:pt x="56" y="19"/>
                    <a:pt x="74" y="11"/>
                  </a:cubicBezTo>
                  <a:cubicBezTo>
                    <a:pt x="76" y="10"/>
                    <a:pt x="77" y="9"/>
                    <a:pt x="79" y="9"/>
                  </a:cubicBezTo>
                  <a:cubicBezTo>
                    <a:pt x="83" y="7"/>
                    <a:pt x="86" y="6"/>
                    <a:pt x="90" y="5"/>
                  </a:cubicBezTo>
                  <a:cubicBezTo>
                    <a:pt x="93" y="4"/>
                    <a:pt x="96" y="3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4" y="1"/>
                    <a:pt x="107" y="1"/>
                    <a:pt x="110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0"/>
                    <a:pt x="113" y="1"/>
                  </a:cubicBezTo>
                  <a:cubicBezTo>
                    <a:pt x="117" y="0"/>
                    <a:pt x="121" y="0"/>
                    <a:pt x="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4085479" y="12045950"/>
              <a:ext cx="10390187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2237629" y="12084050"/>
              <a:ext cx="9347200" cy="282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237629" y="12071350"/>
              <a:ext cx="12238037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1584829" y="12084050"/>
              <a:ext cx="2890837" cy="282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12237629" y="12084050"/>
              <a:ext cx="9347200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1584829" y="12084050"/>
              <a:ext cx="2890837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20252916" y="12071350"/>
              <a:ext cx="2659062" cy="215900"/>
            </a:xfrm>
            <a:custGeom>
              <a:avLst/>
              <a:gdLst>
                <a:gd name="T0" fmla="*/ 839 w 839"/>
                <a:gd name="T1" fmla="*/ 0 h 68"/>
                <a:gd name="T2" fmla="*/ 819 w 839"/>
                <a:gd name="T3" fmla="*/ 48 h 68"/>
                <a:gd name="T4" fmla="*/ 771 w 839"/>
                <a:gd name="T5" fmla="*/ 68 h 68"/>
                <a:gd name="T6" fmla="*/ 68 w 839"/>
                <a:gd name="T7" fmla="*/ 68 h 68"/>
                <a:gd name="T8" fmla="*/ 0 w 839"/>
                <a:gd name="T9" fmla="*/ 0 h 68"/>
                <a:gd name="T10" fmla="*/ 839 w 839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8">
                  <a:moveTo>
                    <a:pt x="839" y="0"/>
                  </a:moveTo>
                  <a:cubicBezTo>
                    <a:pt x="839" y="19"/>
                    <a:pt x="832" y="36"/>
                    <a:pt x="819" y="48"/>
                  </a:cubicBezTo>
                  <a:cubicBezTo>
                    <a:pt x="807" y="60"/>
                    <a:pt x="790" y="68"/>
                    <a:pt x="771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31" y="68"/>
                    <a:pt x="0" y="37"/>
                    <a:pt x="0" y="0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2237629" y="12366625"/>
              <a:ext cx="12238037" cy="250825"/>
            </a:xfrm>
            <a:custGeom>
              <a:avLst/>
              <a:gdLst>
                <a:gd name="T0" fmla="*/ 3860 w 3860"/>
                <a:gd name="T1" fmla="*/ 0 h 79"/>
                <a:gd name="T2" fmla="*/ 3860 w 3860"/>
                <a:gd name="T3" fmla="*/ 79 h 79"/>
                <a:gd name="T4" fmla="*/ 640 w 3860"/>
                <a:gd name="T5" fmla="*/ 79 h 79"/>
                <a:gd name="T6" fmla="*/ 0 w 3860"/>
                <a:gd name="T7" fmla="*/ 0 h 79"/>
                <a:gd name="T8" fmla="*/ 3860 w 38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79">
                  <a:moveTo>
                    <a:pt x="3860" y="0"/>
                  </a:moveTo>
                  <a:cubicBezTo>
                    <a:pt x="3860" y="79"/>
                    <a:pt x="3860" y="79"/>
                    <a:pt x="3860" y="79"/>
                  </a:cubicBezTo>
                  <a:cubicBezTo>
                    <a:pt x="640" y="79"/>
                    <a:pt x="640" y="79"/>
                    <a:pt x="640" y="79"/>
                  </a:cubicBezTo>
                  <a:cubicBezTo>
                    <a:pt x="423" y="79"/>
                    <a:pt x="207" y="53"/>
                    <a:pt x="0" y="0"/>
                  </a:cubicBezTo>
                  <a:lnTo>
                    <a:pt x="386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460129" y="2641600"/>
              <a:ext cx="10015537" cy="89074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3912871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50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11289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WEB / DIGITAL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3836199"/>
            <a:ext cx="8681640" cy="281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6000" b="1">
                <a:solidFill>
                  <a:schemeClr val="accent1"/>
                </a:solidFill>
              </a:rPr>
              <a:t>700K+</a:t>
            </a:r>
            <a:endParaRPr lang="en-MY" sz="160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6422668"/>
            <a:ext cx="868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New Website Visitors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4" y="7227122"/>
            <a:ext cx="881830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9030583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10146645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11288503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89050" y="9178925"/>
            <a:ext cx="325438" cy="63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89050" y="10312400"/>
            <a:ext cx="325438" cy="63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89050" y="11449050"/>
            <a:ext cx="325438" cy="636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332487-9671-E0CF-4371-1F59A7BA5A4A}"/>
              </a:ext>
            </a:extLst>
          </p:cNvPr>
          <p:cNvGrpSpPr/>
          <p:nvPr/>
        </p:nvGrpSpPr>
        <p:grpSpPr>
          <a:xfrm>
            <a:off x="11144250" y="2898775"/>
            <a:ext cx="12001500" cy="9959975"/>
            <a:chOff x="11144250" y="2898775"/>
            <a:chExt cx="12001500" cy="9959975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5335250" y="12747625"/>
              <a:ext cx="3619500" cy="111125"/>
            </a:xfrm>
            <a:custGeom>
              <a:avLst/>
              <a:gdLst>
                <a:gd name="T0" fmla="*/ 1142 w 1142"/>
                <a:gd name="T1" fmla="*/ 0 h 35"/>
                <a:gd name="T2" fmla="*/ 1142 w 1142"/>
                <a:gd name="T3" fmla="*/ 15 h 35"/>
                <a:gd name="T4" fmla="*/ 1122 w 1142"/>
                <a:gd name="T5" fmla="*/ 35 h 35"/>
                <a:gd name="T6" fmla="*/ 20 w 1142"/>
                <a:gd name="T7" fmla="*/ 35 h 35"/>
                <a:gd name="T8" fmla="*/ 0 w 1142"/>
                <a:gd name="T9" fmla="*/ 15 h 35"/>
                <a:gd name="T10" fmla="*/ 0 w 1142"/>
                <a:gd name="T11" fmla="*/ 15 h 35"/>
                <a:gd name="T12" fmla="*/ 7 w 1142"/>
                <a:gd name="T13" fmla="*/ 0 h 35"/>
                <a:gd name="T14" fmla="*/ 1142 w 1142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35">
                  <a:moveTo>
                    <a:pt x="1142" y="0"/>
                  </a:moveTo>
                  <a:cubicBezTo>
                    <a:pt x="1142" y="15"/>
                    <a:pt x="1142" y="15"/>
                    <a:pt x="1142" y="15"/>
                  </a:cubicBezTo>
                  <a:cubicBezTo>
                    <a:pt x="1141" y="25"/>
                    <a:pt x="1134" y="35"/>
                    <a:pt x="112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8" y="35"/>
                    <a:pt x="1" y="2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3" y="4"/>
                    <a:pt x="7" y="0"/>
                  </a:cubicBezTo>
                  <a:lnTo>
                    <a:pt x="11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5335250" y="12747625"/>
              <a:ext cx="22225" cy="47625"/>
            </a:xfrm>
            <a:custGeom>
              <a:avLst/>
              <a:gdLst>
                <a:gd name="T0" fmla="*/ 7 w 7"/>
                <a:gd name="T1" fmla="*/ 0 h 15"/>
                <a:gd name="T2" fmla="*/ 0 w 7"/>
                <a:gd name="T3" fmla="*/ 15 h 15"/>
                <a:gd name="T4" fmla="*/ 0 w 7"/>
                <a:gd name="T5" fmla="*/ 0 h 15"/>
                <a:gd name="T6" fmla="*/ 7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3" y="4"/>
                    <a:pt x="0" y="10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2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5313025" y="11083925"/>
              <a:ext cx="3663950" cy="1730375"/>
            </a:xfrm>
            <a:custGeom>
              <a:avLst/>
              <a:gdLst>
                <a:gd name="T0" fmla="*/ 1129 w 1156"/>
                <a:gd name="T1" fmla="*/ 546 h 546"/>
                <a:gd name="T2" fmla="*/ 27 w 1156"/>
                <a:gd name="T3" fmla="*/ 546 h 546"/>
                <a:gd name="T4" fmla="*/ 16 w 1156"/>
                <a:gd name="T5" fmla="*/ 510 h 546"/>
                <a:gd name="T6" fmla="*/ 126 w 1156"/>
                <a:gd name="T7" fmla="*/ 432 h 546"/>
                <a:gd name="T8" fmla="*/ 163 w 1156"/>
                <a:gd name="T9" fmla="*/ 370 h 546"/>
                <a:gd name="T10" fmla="*/ 199 w 1156"/>
                <a:gd name="T11" fmla="*/ 0 h 546"/>
                <a:gd name="T12" fmla="*/ 957 w 1156"/>
                <a:gd name="T13" fmla="*/ 0 h 546"/>
                <a:gd name="T14" fmla="*/ 993 w 1156"/>
                <a:gd name="T15" fmla="*/ 370 h 546"/>
                <a:gd name="T16" fmla="*/ 1030 w 1156"/>
                <a:gd name="T17" fmla="*/ 432 h 546"/>
                <a:gd name="T18" fmla="*/ 1140 w 1156"/>
                <a:gd name="T19" fmla="*/ 510 h 546"/>
                <a:gd name="T20" fmla="*/ 1129 w 1156"/>
                <a:gd name="T21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546">
                  <a:moveTo>
                    <a:pt x="1129" y="546"/>
                  </a:moveTo>
                  <a:cubicBezTo>
                    <a:pt x="27" y="546"/>
                    <a:pt x="27" y="546"/>
                    <a:pt x="27" y="546"/>
                  </a:cubicBezTo>
                  <a:cubicBezTo>
                    <a:pt x="8" y="546"/>
                    <a:pt x="0" y="521"/>
                    <a:pt x="16" y="510"/>
                  </a:cubicBezTo>
                  <a:cubicBezTo>
                    <a:pt x="126" y="432"/>
                    <a:pt x="126" y="432"/>
                    <a:pt x="126" y="432"/>
                  </a:cubicBezTo>
                  <a:cubicBezTo>
                    <a:pt x="147" y="418"/>
                    <a:pt x="160" y="395"/>
                    <a:pt x="163" y="37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93" y="370"/>
                    <a:pt x="993" y="370"/>
                    <a:pt x="993" y="370"/>
                  </a:cubicBezTo>
                  <a:cubicBezTo>
                    <a:pt x="996" y="395"/>
                    <a:pt x="1009" y="418"/>
                    <a:pt x="1030" y="432"/>
                  </a:cubicBezTo>
                  <a:cubicBezTo>
                    <a:pt x="1140" y="510"/>
                    <a:pt x="1140" y="510"/>
                    <a:pt x="1140" y="510"/>
                  </a:cubicBezTo>
                  <a:cubicBezTo>
                    <a:pt x="1156" y="521"/>
                    <a:pt x="1148" y="546"/>
                    <a:pt x="1129" y="546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5000">
                  <a:schemeClr val="tx2">
                    <a:lumMod val="40000"/>
                    <a:lumOff val="60000"/>
                  </a:schemeClr>
                </a:gs>
                <a:gs pos="32000">
                  <a:srgbClr val="868686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1144250" y="2898775"/>
              <a:ext cx="12001500" cy="8274050"/>
            </a:xfrm>
            <a:custGeom>
              <a:avLst/>
              <a:gdLst>
                <a:gd name="T0" fmla="*/ 3786 w 3786"/>
                <a:gd name="T1" fmla="*/ 92 h 2610"/>
                <a:gd name="T2" fmla="*/ 3786 w 3786"/>
                <a:gd name="T3" fmla="*/ 2518 h 2610"/>
                <a:gd name="T4" fmla="*/ 3694 w 3786"/>
                <a:gd name="T5" fmla="*/ 2610 h 2610"/>
                <a:gd name="T6" fmla="*/ 92 w 3786"/>
                <a:gd name="T7" fmla="*/ 2610 h 2610"/>
                <a:gd name="T8" fmla="*/ 0 w 3786"/>
                <a:gd name="T9" fmla="*/ 2518 h 2610"/>
                <a:gd name="T10" fmla="*/ 0 w 3786"/>
                <a:gd name="T11" fmla="*/ 92 h 2610"/>
                <a:gd name="T12" fmla="*/ 92 w 3786"/>
                <a:gd name="T13" fmla="*/ 0 h 2610"/>
                <a:gd name="T14" fmla="*/ 3694 w 3786"/>
                <a:gd name="T15" fmla="*/ 0 h 2610"/>
                <a:gd name="T16" fmla="*/ 3786 w 3786"/>
                <a:gd name="T17" fmla="*/ 92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2610">
                  <a:moveTo>
                    <a:pt x="3786" y="92"/>
                  </a:moveTo>
                  <a:cubicBezTo>
                    <a:pt x="3786" y="2518"/>
                    <a:pt x="3786" y="2518"/>
                    <a:pt x="3786" y="2518"/>
                  </a:cubicBezTo>
                  <a:cubicBezTo>
                    <a:pt x="3786" y="2569"/>
                    <a:pt x="3745" y="2610"/>
                    <a:pt x="3694" y="2610"/>
                  </a:cubicBezTo>
                  <a:cubicBezTo>
                    <a:pt x="92" y="2610"/>
                    <a:pt x="92" y="2610"/>
                    <a:pt x="92" y="2610"/>
                  </a:cubicBezTo>
                  <a:cubicBezTo>
                    <a:pt x="41" y="2610"/>
                    <a:pt x="0" y="2569"/>
                    <a:pt x="0" y="251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3745" y="0"/>
                    <a:pt x="3786" y="41"/>
                    <a:pt x="3786" y="92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1144250" y="2911475"/>
              <a:ext cx="12001500" cy="8270875"/>
            </a:xfrm>
            <a:custGeom>
              <a:avLst/>
              <a:gdLst>
                <a:gd name="T0" fmla="*/ 3786 w 3786"/>
                <a:gd name="T1" fmla="*/ 91 h 2609"/>
                <a:gd name="T2" fmla="*/ 3786 w 3786"/>
                <a:gd name="T3" fmla="*/ 2517 h 2609"/>
                <a:gd name="T4" fmla="*/ 3694 w 3786"/>
                <a:gd name="T5" fmla="*/ 2609 h 2609"/>
                <a:gd name="T6" fmla="*/ 92 w 3786"/>
                <a:gd name="T7" fmla="*/ 2609 h 2609"/>
                <a:gd name="T8" fmla="*/ 0 w 3786"/>
                <a:gd name="T9" fmla="*/ 2517 h 2609"/>
                <a:gd name="T10" fmla="*/ 0 w 3786"/>
                <a:gd name="T11" fmla="*/ 91 h 2609"/>
                <a:gd name="T12" fmla="*/ 92 w 3786"/>
                <a:gd name="T13" fmla="*/ 0 h 2609"/>
                <a:gd name="T14" fmla="*/ 3694 w 3786"/>
                <a:gd name="T15" fmla="*/ 0 h 2609"/>
                <a:gd name="T16" fmla="*/ 3786 w 3786"/>
                <a:gd name="T17" fmla="*/ 91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2609">
                  <a:moveTo>
                    <a:pt x="3786" y="91"/>
                  </a:moveTo>
                  <a:cubicBezTo>
                    <a:pt x="3786" y="2517"/>
                    <a:pt x="3786" y="2517"/>
                    <a:pt x="3786" y="2517"/>
                  </a:cubicBezTo>
                  <a:cubicBezTo>
                    <a:pt x="3786" y="2568"/>
                    <a:pt x="3745" y="2609"/>
                    <a:pt x="3694" y="2609"/>
                  </a:cubicBezTo>
                  <a:cubicBezTo>
                    <a:pt x="92" y="2609"/>
                    <a:pt x="92" y="2609"/>
                    <a:pt x="92" y="2609"/>
                  </a:cubicBezTo>
                  <a:cubicBezTo>
                    <a:pt x="41" y="2609"/>
                    <a:pt x="0" y="2568"/>
                    <a:pt x="0" y="25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41" y="0"/>
                    <a:pt x="92" y="0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3745" y="0"/>
                    <a:pt x="3786" y="40"/>
                    <a:pt x="3786" y="9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1144250" y="10075863"/>
              <a:ext cx="12001500" cy="1106488"/>
            </a:xfrm>
            <a:custGeom>
              <a:avLst/>
              <a:gdLst>
                <a:gd name="T0" fmla="*/ 3786 w 3786"/>
                <a:gd name="T1" fmla="*/ 0 h 349"/>
                <a:gd name="T2" fmla="*/ 3786 w 3786"/>
                <a:gd name="T3" fmla="*/ 257 h 349"/>
                <a:gd name="T4" fmla="*/ 3763 w 3786"/>
                <a:gd name="T5" fmla="*/ 318 h 349"/>
                <a:gd name="T6" fmla="*/ 3694 w 3786"/>
                <a:gd name="T7" fmla="*/ 349 h 349"/>
                <a:gd name="T8" fmla="*/ 92 w 3786"/>
                <a:gd name="T9" fmla="*/ 349 h 349"/>
                <a:gd name="T10" fmla="*/ 23 w 3786"/>
                <a:gd name="T11" fmla="*/ 318 h 349"/>
                <a:gd name="T12" fmla="*/ 0 w 3786"/>
                <a:gd name="T13" fmla="*/ 257 h 349"/>
                <a:gd name="T14" fmla="*/ 0 w 3786"/>
                <a:gd name="T15" fmla="*/ 0 h 349"/>
                <a:gd name="T16" fmla="*/ 3786 w 3786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349">
                  <a:moveTo>
                    <a:pt x="3786" y="0"/>
                  </a:moveTo>
                  <a:cubicBezTo>
                    <a:pt x="3786" y="257"/>
                    <a:pt x="3786" y="257"/>
                    <a:pt x="3786" y="257"/>
                  </a:cubicBezTo>
                  <a:cubicBezTo>
                    <a:pt x="3786" y="281"/>
                    <a:pt x="3777" y="302"/>
                    <a:pt x="3763" y="318"/>
                  </a:cubicBezTo>
                  <a:cubicBezTo>
                    <a:pt x="3746" y="337"/>
                    <a:pt x="3722" y="349"/>
                    <a:pt x="3694" y="349"/>
                  </a:cubicBezTo>
                  <a:cubicBezTo>
                    <a:pt x="92" y="349"/>
                    <a:pt x="92" y="349"/>
                    <a:pt x="92" y="349"/>
                  </a:cubicBezTo>
                  <a:cubicBezTo>
                    <a:pt x="64" y="349"/>
                    <a:pt x="40" y="337"/>
                    <a:pt x="23" y="318"/>
                  </a:cubicBezTo>
                  <a:cubicBezTo>
                    <a:pt x="9" y="302"/>
                    <a:pt x="0" y="281"/>
                    <a:pt x="0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86" y="0"/>
                    <a:pt x="3786" y="0"/>
                    <a:pt x="3786" y="0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5000">
                  <a:schemeClr val="tx2">
                    <a:lumMod val="40000"/>
                    <a:lumOff val="60000"/>
                  </a:schemeClr>
                </a:gs>
                <a:gs pos="32000">
                  <a:srgbClr val="868686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1614150" y="3406775"/>
              <a:ext cx="11061700" cy="6669088"/>
            </a:xfrm>
            <a:custGeom>
              <a:avLst/>
              <a:gdLst>
                <a:gd name="T0" fmla="*/ 3483 w 3490"/>
                <a:gd name="T1" fmla="*/ 0 h 2104"/>
                <a:gd name="T2" fmla="*/ 7 w 3490"/>
                <a:gd name="T3" fmla="*/ 0 h 2104"/>
                <a:gd name="T4" fmla="*/ 0 w 3490"/>
                <a:gd name="T5" fmla="*/ 7 h 2104"/>
                <a:gd name="T6" fmla="*/ 0 w 3490"/>
                <a:gd name="T7" fmla="*/ 2104 h 2104"/>
                <a:gd name="T8" fmla="*/ 10 w 3490"/>
                <a:gd name="T9" fmla="*/ 2104 h 2104"/>
                <a:gd name="T10" fmla="*/ 10 w 3490"/>
                <a:gd name="T11" fmla="*/ 10 h 2104"/>
                <a:gd name="T12" fmla="*/ 3480 w 3490"/>
                <a:gd name="T13" fmla="*/ 10 h 2104"/>
                <a:gd name="T14" fmla="*/ 3480 w 3490"/>
                <a:gd name="T15" fmla="*/ 2104 h 2104"/>
                <a:gd name="T16" fmla="*/ 3490 w 3490"/>
                <a:gd name="T17" fmla="*/ 2104 h 2104"/>
                <a:gd name="T18" fmla="*/ 3490 w 3490"/>
                <a:gd name="T19" fmla="*/ 7 h 2104"/>
                <a:gd name="T20" fmla="*/ 3483 w 3490"/>
                <a:gd name="T21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0" h="2104">
                  <a:moveTo>
                    <a:pt x="34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10" y="2104"/>
                    <a:pt x="10" y="2104"/>
                    <a:pt x="10" y="210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3480" y="10"/>
                    <a:pt x="3480" y="10"/>
                    <a:pt x="3480" y="10"/>
                  </a:cubicBezTo>
                  <a:cubicBezTo>
                    <a:pt x="3480" y="2104"/>
                    <a:pt x="3480" y="2104"/>
                    <a:pt x="3480" y="2104"/>
                  </a:cubicBezTo>
                  <a:cubicBezTo>
                    <a:pt x="3490" y="2104"/>
                    <a:pt x="3490" y="2104"/>
                    <a:pt x="3490" y="2104"/>
                  </a:cubicBezTo>
                  <a:cubicBezTo>
                    <a:pt x="3490" y="7"/>
                    <a:pt x="3490" y="7"/>
                    <a:pt x="3490" y="7"/>
                  </a:cubicBezTo>
                  <a:cubicBezTo>
                    <a:pt x="3490" y="3"/>
                    <a:pt x="3487" y="0"/>
                    <a:pt x="34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1645900" y="3436938"/>
              <a:ext cx="10998200" cy="66389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1838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15" y="1015262"/>
            <a:ext cx="22796200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WEB / DIGITAL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3498261"/>
            <a:ext cx="6049229" cy="18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0500" b="1">
                <a:solidFill>
                  <a:schemeClr val="accent1"/>
                </a:solidFill>
              </a:rPr>
              <a:t>400K+</a:t>
            </a:r>
            <a:endParaRPr lang="en-MY" sz="105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7613515"/>
            <a:ext cx="6049229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Male Users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4" y="8417969"/>
            <a:ext cx="604719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102" y="10082405"/>
            <a:ext cx="547215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102" y="11203524"/>
            <a:ext cx="547215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3498261"/>
            <a:ext cx="6049229" cy="18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10500" b="1">
                <a:solidFill>
                  <a:schemeClr val="accent2"/>
                </a:solidFill>
              </a:rPr>
              <a:t>300K+</a:t>
            </a:r>
            <a:endParaRPr lang="en-MY" sz="10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7613515"/>
            <a:ext cx="6049229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Female Users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1155" y="8417969"/>
            <a:ext cx="60471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10082405"/>
            <a:ext cx="5472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11203524"/>
            <a:ext cx="5472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246483" y="10288588"/>
            <a:ext cx="338137" cy="339725"/>
          </a:xfrm>
          <a:custGeom>
            <a:avLst/>
            <a:gdLst>
              <a:gd name="T0" fmla="*/ 106 w 106"/>
              <a:gd name="T1" fmla="*/ 53 h 106"/>
              <a:gd name="T2" fmla="*/ 106 w 106"/>
              <a:gd name="T3" fmla="*/ 54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8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0 w 106"/>
              <a:gd name="T29" fmla="*/ 105 h 106"/>
              <a:gd name="T30" fmla="*/ 39 w 106"/>
              <a:gd name="T31" fmla="*/ 105 h 106"/>
              <a:gd name="T32" fmla="*/ 28 w 106"/>
              <a:gd name="T33" fmla="*/ 100 h 106"/>
              <a:gd name="T34" fmla="*/ 27 w 106"/>
              <a:gd name="T35" fmla="*/ 100 h 106"/>
              <a:gd name="T36" fmla="*/ 26 w 106"/>
              <a:gd name="T37" fmla="*/ 99 h 106"/>
              <a:gd name="T38" fmla="*/ 17 w 106"/>
              <a:gd name="T39" fmla="*/ 93 h 106"/>
              <a:gd name="T40" fmla="*/ 13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3 h 106"/>
              <a:gd name="T60" fmla="*/ 1 w 106"/>
              <a:gd name="T61" fmla="*/ 41 h 106"/>
              <a:gd name="T62" fmla="*/ 3 w 106"/>
              <a:gd name="T63" fmla="*/ 34 h 106"/>
              <a:gd name="T64" fmla="*/ 4 w 106"/>
              <a:gd name="T65" fmla="*/ 33 h 106"/>
              <a:gd name="T66" fmla="*/ 4 w 106"/>
              <a:gd name="T67" fmla="*/ 32 h 106"/>
              <a:gd name="T68" fmla="*/ 4 w 106"/>
              <a:gd name="T69" fmla="*/ 32 h 106"/>
              <a:gd name="T70" fmla="*/ 6 w 106"/>
              <a:gd name="T71" fmla="*/ 29 h 106"/>
              <a:gd name="T72" fmla="*/ 30 w 106"/>
              <a:gd name="T73" fmla="*/ 6 h 106"/>
              <a:gd name="T74" fmla="*/ 49 w 106"/>
              <a:gd name="T75" fmla="*/ 1 h 106"/>
              <a:gd name="T76" fmla="*/ 50 w 106"/>
              <a:gd name="T77" fmla="*/ 0 h 106"/>
              <a:gd name="T78" fmla="*/ 56 w 106"/>
              <a:gd name="T79" fmla="*/ 1 h 106"/>
              <a:gd name="T80" fmla="*/ 61 w 106"/>
              <a:gd name="T81" fmla="*/ 1 h 106"/>
              <a:gd name="T82" fmla="*/ 69 w 106"/>
              <a:gd name="T83" fmla="*/ 3 h 106"/>
              <a:gd name="T84" fmla="*/ 87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5 h 106"/>
              <a:gd name="T100" fmla="*/ 83 w 106"/>
              <a:gd name="T101" fmla="*/ 33 h 106"/>
              <a:gd name="T102" fmla="*/ 77 w 106"/>
              <a:gd name="T103" fmla="*/ 31 h 106"/>
              <a:gd name="T104" fmla="*/ 46 w 106"/>
              <a:gd name="T105" fmla="*/ 61 h 106"/>
              <a:gd name="T106" fmla="*/ 36 w 106"/>
              <a:gd name="T107" fmla="*/ 55 h 106"/>
              <a:gd name="T108" fmla="*/ 36 w 106"/>
              <a:gd name="T109" fmla="*/ 55 h 106"/>
              <a:gd name="T110" fmla="*/ 22 w 106"/>
              <a:gd name="T111" fmla="*/ 51 h 106"/>
              <a:gd name="T112" fmla="*/ 22 w 106"/>
              <a:gd name="T113" fmla="*/ 54 h 106"/>
              <a:gd name="T114" fmla="*/ 34 w 106"/>
              <a:gd name="T115" fmla="*/ 67 h 106"/>
              <a:gd name="T116" fmla="*/ 41 w 106"/>
              <a:gd name="T117" fmla="*/ 73 h 106"/>
              <a:gd name="T118" fmla="*/ 46 w 106"/>
              <a:gd name="T119" fmla="*/ 75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1"/>
                  <a:pt x="106" y="52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5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7"/>
                  <a:pt x="104" y="67"/>
                  <a:pt x="104" y="68"/>
                </a:cubicBezTo>
                <a:cubicBezTo>
                  <a:pt x="103" y="71"/>
                  <a:pt x="102" y="73"/>
                  <a:pt x="101" y="76"/>
                </a:cubicBezTo>
                <a:cubicBezTo>
                  <a:pt x="101" y="76"/>
                  <a:pt x="100" y="77"/>
                  <a:pt x="100" y="77"/>
                </a:cubicBezTo>
                <a:cubicBezTo>
                  <a:pt x="100" y="79"/>
                  <a:pt x="99" y="80"/>
                  <a:pt x="98" y="81"/>
                </a:cubicBezTo>
                <a:cubicBezTo>
                  <a:pt x="96" y="84"/>
                  <a:pt x="94" y="87"/>
                  <a:pt x="92" y="90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1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6" y="106"/>
                  <a:pt x="54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6"/>
                  <a:pt x="50" y="106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cubicBezTo>
                  <a:pt x="48" y="106"/>
                  <a:pt x="47" y="106"/>
                  <a:pt x="47" y="106"/>
                </a:cubicBezTo>
                <a:cubicBezTo>
                  <a:pt x="45" y="106"/>
                  <a:pt x="44" y="106"/>
                  <a:pt x="43" y="106"/>
                </a:cubicBezTo>
                <a:cubicBezTo>
                  <a:pt x="42" y="106"/>
                  <a:pt x="42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0" y="105"/>
                  <a:pt x="40" y="105"/>
                </a:cubicBezTo>
                <a:cubicBezTo>
                  <a:pt x="40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6" y="104"/>
                  <a:pt x="33" y="103"/>
                  <a:pt x="31" y="102"/>
                </a:cubicBezTo>
                <a:cubicBezTo>
                  <a:pt x="30" y="101"/>
                  <a:pt x="29" y="101"/>
                  <a:pt x="28" y="100"/>
                </a:cubicBezTo>
                <a:cubicBezTo>
                  <a:pt x="28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6" y="99"/>
                  <a:pt x="26" y="99"/>
                </a:cubicBezTo>
                <a:cubicBezTo>
                  <a:pt x="23" y="97"/>
                  <a:pt x="20" y="95"/>
                  <a:pt x="18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6" y="92"/>
                  <a:pt x="16" y="91"/>
                  <a:pt x="15" y="91"/>
                </a:cubicBezTo>
                <a:cubicBezTo>
                  <a:pt x="14" y="90"/>
                  <a:pt x="14" y="90"/>
                  <a:pt x="13" y="89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89"/>
                  <a:pt x="13" y="89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9" y="83"/>
                  <a:pt x="8" y="81"/>
                </a:cubicBezTo>
                <a:cubicBezTo>
                  <a:pt x="8" y="81"/>
                  <a:pt x="7" y="81"/>
                  <a:pt x="7" y="81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cubicBezTo>
                  <a:pt x="6" y="78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3" y="73"/>
                </a:cubicBezTo>
                <a:cubicBezTo>
                  <a:pt x="3" y="71"/>
                  <a:pt x="2" y="70"/>
                  <a:pt x="2" y="68"/>
                </a:cubicBezTo>
                <a:cubicBezTo>
                  <a:pt x="1" y="65"/>
                  <a:pt x="0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46"/>
                  <a:pt x="0" y="44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1"/>
                  <a:pt x="5" y="31"/>
                </a:cubicBezTo>
                <a:cubicBezTo>
                  <a:pt x="5" y="30"/>
                  <a:pt x="5" y="30"/>
                  <a:pt x="6" y="29"/>
                </a:cubicBezTo>
                <a:cubicBezTo>
                  <a:pt x="9" y="23"/>
                  <a:pt x="13" y="17"/>
                  <a:pt x="19" y="13"/>
                </a:cubicBezTo>
                <a:cubicBezTo>
                  <a:pt x="22" y="10"/>
                  <a:pt x="26" y="7"/>
                  <a:pt x="30" y="6"/>
                </a:cubicBezTo>
                <a:cubicBezTo>
                  <a:pt x="34" y="4"/>
                  <a:pt x="38" y="2"/>
                  <a:pt x="43" y="1"/>
                </a:cubicBezTo>
                <a:cubicBezTo>
                  <a:pt x="45" y="1"/>
                  <a:pt x="47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6" y="0"/>
                  <a:pt x="56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69" y="3"/>
                </a:cubicBezTo>
                <a:cubicBezTo>
                  <a:pt x="72" y="4"/>
                  <a:pt x="75" y="5"/>
                  <a:pt x="77" y="6"/>
                </a:cubicBezTo>
                <a:cubicBezTo>
                  <a:pt x="81" y="8"/>
                  <a:pt x="84" y="10"/>
                  <a:pt x="87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6" y="23"/>
                  <a:pt x="98" y="26"/>
                  <a:pt x="100" y="29"/>
                </a:cubicBezTo>
                <a:cubicBezTo>
                  <a:pt x="100" y="30"/>
                  <a:pt x="101" y="31"/>
                  <a:pt x="102" y="32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34"/>
                  <a:pt x="103" y="35"/>
                  <a:pt x="103" y="36"/>
                </a:cubicBezTo>
                <a:cubicBezTo>
                  <a:pt x="104" y="40"/>
                  <a:pt x="105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3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3" y="38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3" y="33"/>
                </a:cubicBezTo>
                <a:cubicBezTo>
                  <a:pt x="83" y="31"/>
                  <a:pt x="80" y="30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1"/>
                  <a:pt x="76" y="31"/>
                  <a:pt x="75" y="32"/>
                </a:cubicBezTo>
                <a:cubicBezTo>
                  <a:pt x="65" y="41"/>
                  <a:pt x="56" y="51"/>
                  <a:pt x="46" y="61"/>
                </a:cubicBezTo>
                <a:cubicBezTo>
                  <a:pt x="46" y="61"/>
                  <a:pt x="45" y="62"/>
                  <a:pt x="45" y="62"/>
                </a:cubicBezTo>
                <a:cubicBezTo>
                  <a:pt x="42" y="60"/>
                  <a:pt x="39" y="57"/>
                  <a:pt x="36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5"/>
                </a:cubicBezTo>
                <a:cubicBezTo>
                  <a:pt x="34" y="53"/>
                  <a:pt x="32" y="51"/>
                  <a:pt x="30" y="49"/>
                </a:cubicBezTo>
                <a:cubicBezTo>
                  <a:pt x="28" y="47"/>
                  <a:pt x="24" y="48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3" y="57"/>
                  <a:pt x="25" y="58"/>
                </a:cubicBezTo>
                <a:cubicBezTo>
                  <a:pt x="28" y="61"/>
                  <a:pt x="31" y="64"/>
                  <a:pt x="34" y="67"/>
                </a:cubicBezTo>
                <a:cubicBezTo>
                  <a:pt x="36" y="69"/>
                  <a:pt x="38" y="71"/>
                  <a:pt x="40" y="72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3" y="74"/>
                  <a:pt x="44" y="75"/>
                  <a:pt x="46" y="75"/>
                </a:cubicBezTo>
                <a:cubicBezTo>
                  <a:pt x="47" y="74"/>
                  <a:pt x="48" y="74"/>
                  <a:pt x="49" y="73"/>
                </a:cubicBezTo>
                <a:cubicBezTo>
                  <a:pt x="52" y="69"/>
                  <a:pt x="55" y="66"/>
                  <a:pt x="59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1432220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429045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1584620" y="104711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1425870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403645" y="10288588"/>
            <a:ext cx="0" cy="3175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584620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1584620" y="10461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1584620" y="10458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1584620" y="1046797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1425870" y="102885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1403645" y="10288588"/>
            <a:ext cx="3175" cy="3175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7"/>
          <p:cNvSpPr>
            <a:spLocks/>
          </p:cNvSpPr>
          <p:nvPr/>
        </p:nvSpPr>
        <p:spPr bwMode="auto">
          <a:xfrm>
            <a:off x="1335383" y="10609263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8"/>
          <p:cNvSpPr>
            <a:spLocks/>
          </p:cNvSpPr>
          <p:nvPr/>
        </p:nvSpPr>
        <p:spPr bwMode="auto">
          <a:xfrm>
            <a:off x="1565570" y="10531475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1262358" y="103806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1435395" y="10483850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1256008" y="10390188"/>
            <a:ext cx="3175" cy="3175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>
            <a:off x="1249658" y="104203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1249658" y="104267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>
            <a:off x="1268708" y="10541000"/>
            <a:ext cx="0" cy="476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1300458" y="105870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6"/>
          <p:cNvSpPr>
            <a:spLocks/>
          </p:cNvSpPr>
          <p:nvPr/>
        </p:nvSpPr>
        <p:spPr bwMode="auto">
          <a:xfrm>
            <a:off x="1492545" y="103870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>
            <a:off x="1416345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1381420" y="1062513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1514770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0"/>
          <p:cNvSpPr>
            <a:spLocks/>
          </p:cNvSpPr>
          <p:nvPr/>
        </p:nvSpPr>
        <p:spPr bwMode="auto">
          <a:xfrm>
            <a:off x="1246483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1"/>
          <p:cNvSpPr>
            <a:spLocks/>
          </p:cNvSpPr>
          <p:nvPr/>
        </p:nvSpPr>
        <p:spPr bwMode="auto">
          <a:xfrm>
            <a:off x="1332208" y="10609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2"/>
          <p:cNvSpPr>
            <a:spLocks/>
          </p:cNvSpPr>
          <p:nvPr/>
        </p:nvSpPr>
        <p:spPr bwMode="auto">
          <a:xfrm>
            <a:off x="1370308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1373483" y="10625138"/>
            <a:ext cx="47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329033" y="106060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360783" y="1046162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1373483" y="10518775"/>
            <a:ext cx="4762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256008" y="105219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259183" y="10525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9"/>
          <p:cNvSpPr>
            <a:spLocks/>
          </p:cNvSpPr>
          <p:nvPr/>
        </p:nvSpPr>
        <p:spPr bwMode="auto">
          <a:xfrm>
            <a:off x="1268708" y="105489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0"/>
          <p:cNvSpPr>
            <a:spLocks/>
          </p:cNvSpPr>
          <p:nvPr/>
        </p:nvSpPr>
        <p:spPr bwMode="auto">
          <a:xfrm>
            <a:off x="1287758" y="10571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1287758" y="10574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2"/>
          <p:cNvSpPr>
            <a:spLocks/>
          </p:cNvSpPr>
          <p:nvPr/>
        </p:nvSpPr>
        <p:spPr bwMode="auto">
          <a:xfrm>
            <a:off x="1256008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3"/>
          <p:cNvSpPr>
            <a:spLocks/>
          </p:cNvSpPr>
          <p:nvPr/>
        </p:nvSpPr>
        <p:spPr bwMode="auto">
          <a:xfrm>
            <a:off x="1259183" y="103933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4"/>
          <p:cNvSpPr>
            <a:spLocks/>
          </p:cNvSpPr>
          <p:nvPr/>
        </p:nvSpPr>
        <p:spPr bwMode="auto">
          <a:xfrm>
            <a:off x="1400470" y="106283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571920" y="1039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6"/>
          <p:cNvSpPr>
            <a:spLocks/>
          </p:cNvSpPr>
          <p:nvPr/>
        </p:nvSpPr>
        <p:spPr bwMode="auto">
          <a:xfrm>
            <a:off x="1259183" y="10390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7"/>
          <p:cNvSpPr>
            <a:spLocks noEditPoints="1"/>
          </p:cNvSpPr>
          <p:nvPr/>
        </p:nvSpPr>
        <p:spPr bwMode="auto">
          <a:xfrm>
            <a:off x="1246483" y="11428413"/>
            <a:ext cx="338137" cy="341313"/>
          </a:xfrm>
          <a:custGeom>
            <a:avLst/>
            <a:gdLst>
              <a:gd name="T0" fmla="*/ 106 w 106"/>
              <a:gd name="T1" fmla="*/ 52 h 106"/>
              <a:gd name="T2" fmla="*/ 106 w 106"/>
              <a:gd name="T3" fmla="*/ 53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8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0 w 106"/>
              <a:gd name="T29" fmla="*/ 105 h 106"/>
              <a:gd name="T30" fmla="*/ 39 w 106"/>
              <a:gd name="T31" fmla="*/ 104 h 106"/>
              <a:gd name="T32" fmla="*/ 28 w 106"/>
              <a:gd name="T33" fmla="*/ 100 h 106"/>
              <a:gd name="T34" fmla="*/ 27 w 106"/>
              <a:gd name="T35" fmla="*/ 100 h 106"/>
              <a:gd name="T36" fmla="*/ 26 w 106"/>
              <a:gd name="T37" fmla="*/ 99 h 106"/>
              <a:gd name="T38" fmla="*/ 17 w 106"/>
              <a:gd name="T39" fmla="*/ 92 h 106"/>
              <a:gd name="T40" fmla="*/ 13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2 h 106"/>
              <a:gd name="T60" fmla="*/ 1 w 106"/>
              <a:gd name="T61" fmla="*/ 41 h 106"/>
              <a:gd name="T62" fmla="*/ 3 w 106"/>
              <a:gd name="T63" fmla="*/ 34 h 106"/>
              <a:gd name="T64" fmla="*/ 4 w 106"/>
              <a:gd name="T65" fmla="*/ 33 h 106"/>
              <a:gd name="T66" fmla="*/ 4 w 106"/>
              <a:gd name="T67" fmla="*/ 32 h 106"/>
              <a:gd name="T68" fmla="*/ 4 w 106"/>
              <a:gd name="T69" fmla="*/ 32 h 106"/>
              <a:gd name="T70" fmla="*/ 6 w 106"/>
              <a:gd name="T71" fmla="*/ 29 h 106"/>
              <a:gd name="T72" fmla="*/ 30 w 106"/>
              <a:gd name="T73" fmla="*/ 5 h 106"/>
              <a:gd name="T74" fmla="*/ 49 w 106"/>
              <a:gd name="T75" fmla="*/ 0 h 106"/>
              <a:gd name="T76" fmla="*/ 50 w 106"/>
              <a:gd name="T77" fmla="*/ 0 h 106"/>
              <a:gd name="T78" fmla="*/ 56 w 106"/>
              <a:gd name="T79" fmla="*/ 0 h 106"/>
              <a:gd name="T80" fmla="*/ 61 w 106"/>
              <a:gd name="T81" fmla="*/ 1 h 106"/>
              <a:gd name="T82" fmla="*/ 69 w 106"/>
              <a:gd name="T83" fmla="*/ 3 h 106"/>
              <a:gd name="T84" fmla="*/ 87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4 h 106"/>
              <a:gd name="T100" fmla="*/ 83 w 106"/>
              <a:gd name="T101" fmla="*/ 33 h 106"/>
              <a:gd name="T102" fmla="*/ 77 w 106"/>
              <a:gd name="T103" fmla="*/ 31 h 106"/>
              <a:gd name="T104" fmla="*/ 46 w 106"/>
              <a:gd name="T105" fmla="*/ 60 h 106"/>
              <a:gd name="T106" fmla="*/ 36 w 106"/>
              <a:gd name="T107" fmla="*/ 54 h 106"/>
              <a:gd name="T108" fmla="*/ 36 w 106"/>
              <a:gd name="T109" fmla="*/ 54 h 106"/>
              <a:gd name="T110" fmla="*/ 22 w 106"/>
              <a:gd name="T111" fmla="*/ 50 h 106"/>
              <a:gd name="T112" fmla="*/ 22 w 106"/>
              <a:gd name="T113" fmla="*/ 54 h 106"/>
              <a:gd name="T114" fmla="*/ 34 w 106"/>
              <a:gd name="T115" fmla="*/ 67 h 106"/>
              <a:gd name="T116" fmla="*/ 41 w 106"/>
              <a:gd name="T117" fmla="*/ 73 h 106"/>
              <a:gd name="T118" fmla="*/ 46 w 106"/>
              <a:gd name="T119" fmla="*/ 74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0"/>
                  <a:pt x="106" y="51"/>
                  <a:pt x="106" y="52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5"/>
                  <a:pt x="106" y="56"/>
                </a:cubicBezTo>
                <a:cubicBezTo>
                  <a:pt x="106" y="56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5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6"/>
                  <a:pt x="104" y="67"/>
                  <a:pt x="104" y="68"/>
                </a:cubicBezTo>
                <a:cubicBezTo>
                  <a:pt x="103" y="71"/>
                  <a:pt x="102" y="73"/>
                  <a:pt x="101" y="76"/>
                </a:cubicBezTo>
                <a:cubicBezTo>
                  <a:pt x="101" y="76"/>
                  <a:pt x="100" y="77"/>
                  <a:pt x="100" y="77"/>
                </a:cubicBezTo>
                <a:cubicBezTo>
                  <a:pt x="100" y="78"/>
                  <a:pt x="99" y="80"/>
                  <a:pt x="98" y="81"/>
                </a:cubicBezTo>
                <a:cubicBezTo>
                  <a:pt x="96" y="84"/>
                  <a:pt x="94" y="87"/>
                  <a:pt x="92" y="89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1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6" y="106"/>
                  <a:pt x="54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6"/>
                  <a:pt x="50" y="106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cubicBezTo>
                  <a:pt x="48" y="106"/>
                  <a:pt x="47" y="106"/>
                  <a:pt x="47" y="106"/>
                </a:cubicBezTo>
                <a:cubicBezTo>
                  <a:pt x="45" y="106"/>
                  <a:pt x="44" y="106"/>
                  <a:pt x="43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0" y="105"/>
                  <a:pt x="40" y="105"/>
                </a:cubicBezTo>
                <a:cubicBezTo>
                  <a:pt x="40" y="105"/>
                  <a:pt x="39" y="105"/>
                  <a:pt x="39" y="105"/>
                </a:cubicBezTo>
                <a:cubicBezTo>
                  <a:pt x="39" y="105"/>
                  <a:pt x="39" y="105"/>
                  <a:pt x="39" y="104"/>
                </a:cubicBezTo>
                <a:cubicBezTo>
                  <a:pt x="36" y="103"/>
                  <a:pt x="33" y="102"/>
                  <a:pt x="31" y="101"/>
                </a:cubicBezTo>
                <a:cubicBezTo>
                  <a:pt x="30" y="101"/>
                  <a:pt x="29" y="101"/>
                  <a:pt x="28" y="100"/>
                </a:cubicBezTo>
                <a:cubicBezTo>
                  <a:pt x="28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6" y="99"/>
                  <a:pt x="26" y="99"/>
                </a:cubicBezTo>
                <a:cubicBezTo>
                  <a:pt x="23" y="97"/>
                  <a:pt x="20" y="95"/>
                  <a:pt x="18" y="93"/>
                </a:cubicBezTo>
                <a:cubicBezTo>
                  <a:pt x="17" y="93"/>
                  <a:pt x="17" y="93"/>
                  <a:pt x="17" y="92"/>
                </a:cubicBezTo>
                <a:cubicBezTo>
                  <a:pt x="16" y="92"/>
                  <a:pt x="16" y="91"/>
                  <a:pt x="15" y="90"/>
                </a:cubicBezTo>
                <a:cubicBezTo>
                  <a:pt x="14" y="90"/>
                  <a:pt x="14" y="89"/>
                  <a:pt x="13" y="89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89"/>
                  <a:pt x="13" y="88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9" y="83"/>
                  <a:pt x="8" y="81"/>
                </a:cubicBezTo>
                <a:cubicBezTo>
                  <a:pt x="8" y="81"/>
                  <a:pt x="7" y="81"/>
                  <a:pt x="7" y="81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79"/>
                  <a:pt x="7" y="79"/>
                </a:cubicBezTo>
                <a:cubicBezTo>
                  <a:pt x="6" y="77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3" y="73"/>
                </a:cubicBezTo>
                <a:cubicBezTo>
                  <a:pt x="3" y="71"/>
                  <a:pt x="2" y="70"/>
                  <a:pt x="2" y="68"/>
                </a:cubicBezTo>
                <a:cubicBezTo>
                  <a:pt x="1" y="65"/>
                  <a:pt x="0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46"/>
                  <a:pt x="0" y="44"/>
                  <a:pt x="1" y="43"/>
                </a:cubicBezTo>
                <a:cubicBezTo>
                  <a:pt x="1" y="43"/>
                  <a:pt x="1" y="43"/>
                  <a:pt x="1" y="42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39"/>
                  <a:pt x="3" y="36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4" y="34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0"/>
                  <a:pt x="5" y="30"/>
                  <a:pt x="6" y="29"/>
                </a:cubicBezTo>
                <a:cubicBezTo>
                  <a:pt x="9" y="23"/>
                  <a:pt x="13" y="17"/>
                  <a:pt x="19" y="12"/>
                </a:cubicBezTo>
                <a:cubicBezTo>
                  <a:pt x="22" y="10"/>
                  <a:pt x="26" y="7"/>
                  <a:pt x="30" y="5"/>
                </a:cubicBezTo>
                <a:cubicBezTo>
                  <a:pt x="34" y="3"/>
                  <a:pt x="38" y="2"/>
                  <a:pt x="43" y="1"/>
                </a:cubicBezTo>
                <a:cubicBezTo>
                  <a:pt x="45" y="1"/>
                  <a:pt x="47" y="1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69" y="3"/>
                </a:cubicBezTo>
                <a:cubicBezTo>
                  <a:pt x="72" y="4"/>
                  <a:pt x="75" y="5"/>
                  <a:pt x="77" y="6"/>
                </a:cubicBezTo>
                <a:cubicBezTo>
                  <a:pt x="81" y="8"/>
                  <a:pt x="84" y="10"/>
                  <a:pt x="87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6" y="23"/>
                  <a:pt x="98" y="26"/>
                  <a:pt x="100" y="29"/>
                </a:cubicBezTo>
                <a:cubicBezTo>
                  <a:pt x="100" y="30"/>
                  <a:pt x="101" y="31"/>
                  <a:pt x="102" y="32"/>
                </a:cubicBezTo>
                <a:cubicBezTo>
                  <a:pt x="102" y="32"/>
                  <a:pt x="102" y="33"/>
                  <a:pt x="102" y="33"/>
                </a:cubicBezTo>
                <a:cubicBezTo>
                  <a:pt x="102" y="34"/>
                  <a:pt x="103" y="35"/>
                  <a:pt x="103" y="36"/>
                </a:cubicBezTo>
                <a:cubicBezTo>
                  <a:pt x="104" y="40"/>
                  <a:pt x="105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2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3" y="38"/>
                  <a:pt x="84" y="37"/>
                </a:cubicBezTo>
                <a:cubicBezTo>
                  <a:pt x="84" y="36"/>
                  <a:pt x="84" y="35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3"/>
                  <a:pt x="83" y="33"/>
                </a:cubicBezTo>
                <a:cubicBezTo>
                  <a:pt x="83" y="31"/>
                  <a:pt x="80" y="30"/>
                  <a:pt x="77" y="30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1"/>
                  <a:pt x="76" y="31"/>
                  <a:pt x="75" y="32"/>
                </a:cubicBezTo>
                <a:cubicBezTo>
                  <a:pt x="65" y="41"/>
                  <a:pt x="56" y="51"/>
                  <a:pt x="46" y="60"/>
                </a:cubicBezTo>
                <a:cubicBezTo>
                  <a:pt x="46" y="61"/>
                  <a:pt x="45" y="61"/>
                  <a:pt x="45" y="62"/>
                </a:cubicBezTo>
                <a:cubicBezTo>
                  <a:pt x="42" y="59"/>
                  <a:pt x="39" y="57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4" y="53"/>
                  <a:pt x="32" y="51"/>
                  <a:pt x="30" y="49"/>
                </a:cubicBezTo>
                <a:cubicBezTo>
                  <a:pt x="28" y="47"/>
                  <a:pt x="24" y="47"/>
                  <a:pt x="22" y="50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3" y="57"/>
                  <a:pt x="25" y="58"/>
                </a:cubicBezTo>
                <a:cubicBezTo>
                  <a:pt x="28" y="61"/>
                  <a:pt x="31" y="64"/>
                  <a:pt x="34" y="67"/>
                </a:cubicBezTo>
                <a:cubicBezTo>
                  <a:pt x="36" y="69"/>
                  <a:pt x="38" y="70"/>
                  <a:pt x="40" y="72"/>
                </a:cubicBezTo>
                <a:cubicBezTo>
                  <a:pt x="41" y="72"/>
                  <a:pt x="41" y="72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3" y="74"/>
                  <a:pt x="44" y="75"/>
                  <a:pt x="46" y="74"/>
                </a:cubicBezTo>
                <a:cubicBezTo>
                  <a:pt x="47" y="74"/>
                  <a:pt x="48" y="73"/>
                  <a:pt x="49" y="72"/>
                </a:cubicBezTo>
                <a:cubicBezTo>
                  <a:pt x="52" y="69"/>
                  <a:pt x="55" y="66"/>
                  <a:pt x="59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8"/>
          <p:cNvSpPr>
            <a:spLocks/>
          </p:cNvSpPr>
          <p:nvPr/>
        </p:nvSpPr>
        <p:spPr bwMode="auto">
          <a:xfrm>
            <a:off x="1432220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1429045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0"/>
          <p:cNvSpPr>
            <a:spLocks/>
          </p:cNvSpPr>
          <p:nvPr/>
        </p:nvSpPr>
        <p:spPr bwMode="auto">
          <a:xfrm>
            <a:off x="1584620" y="11612563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/>
          <p:cNvSpPr>
            <a:spLocks/>
          </p:cNvSpPr>
          <p:nvPr/>
        </p:nvSpPr>
        <p:spPr bwMode="auto">
          <a:xfrm>
            <a:off x="1425870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52"/>
          <p:cNvSpPr>
            <a:spLocks noChangeArrowheads="1"/>
          </p:cNvSpPr>
          <p:nvPr/>
        </p:nvSpPr>
        <p:spPr bwMode="auto">
          <a:xfrm>
            <a:off x="1403645" y="11428413"/>
            <a:ext cx="1587" cy="1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1584620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1584620" y="115998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5"/>
          <p:cNvSpPr>
            <a:spLocks/>
          </p:cNvSpPr>
          <p:nvPr/>
        </p:nvSpPr>
        <p:spPr bwMode="auto">
          <a:xfrm>
            <a:off x="1584620" y="115966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56"/>
          <p:cNvSpPr>
            <a:spLocks noChangeArrowheads="1"/>
          </p:cNvSpPr>
          <p:nvPr/>
        </p:nvSpPr>
        <p:spPr bwMode="auto">
          <a:xfrm>
            <a:off x="1584620" y="11609388"/>
            <a:ext cx="1587" cy="3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7"/>
          <p:cNvSpPr>
            <a:spLocks/>
          </p:cNvSpPr>
          <p:nvPr/>
        </p:nvSpPr>
        <p:spPr bwMode="auto">
          <a:xfrm>
            <a:off x="1425870" y="11428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8"/>
          <p:cNvSpPr>
            <a:spLocks/>
          </p:cNvSpPr>
          <p:nvPr/>
        </p:nvSpPr>
        <p:spPr bwMode="auto">
          <a:xfrm>
            <a:off x="1403645" y="11428413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9"/>
          <p:cNvSpPr>
            <a:spLocks/>
          </p:cNvSpPr>
          <p:nvPr/>
        </p:nvSpPr>
        <p:spPr bwMode="auto">
          <a:xfrm>
            <a:off x="1335383" y="11750675"/>
            <a:ext cx="9525" cy="6350"/>
          </a:xfrm>
          <a:custGeom>
            <a:avLst/>
            <a:gdLst>
              <a:gd name="T0" fmla="*/ 3 w 3"/>
              <a:gd name="T1" fmla="*/ 1 h 2"/>
              <a:gd name="T2" fmla="*/ 0 w 3"/>
              <a:gd name="T3" fmla="*/ 0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1"/>
                  <a:pt x="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0"/>
          <p:cNvSpPr>
            <a:spLocks/>
          </p:cNvSpPr>
          <p:nvPr/>
        </p:nvSpPr>
        <p:spPr bwMode="auto">
          <a:xfrm>
            <a:off x="1565570" y="11672888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1 h 2"/>
              <a:gd name="T4" fmla="*/ 0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1"/>
          <p:cNvSpPr>
            <a:spLocks/>
          </p:cNvSpPr>
          <p:nvPr/>
        </p:nvSpPr>
        <p:spPr bwMode="auto">
          <a:xfrm>
            <a:off x="1262358" y="11522075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2"/>
          <p:cNvSpPr>
            <a:spLocks/>
          </p:cNvSpPr>
          <p:nvPr/>
        </p:nvSpPr>
        <p:spPr bwMode="auto">
          <a:xfrm>
            <a:off x="1435395" y="116252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3"/>
          <p:cNvSpPr>
            <a:spLocks/>
          </p:cNvSpPr>
          <p:nvPr/>
        </p:nvSpPr>
        <p:spPr bwMode="auto">
          <a:xfrm>
            <a:off x="1256008" y="11531600"/>
            <a:ext cx="3175" cy="3175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64"/>
          <p:cNvSpPr>
            <a:spLocks/>
          </p:cNvSpPr>
          <p:nvPr/>
        </p:nvSpPr>
        <p:spPr bwMode="auto">
          <a:xfrm>
            <a:off x="1249658" y="115601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65"/>
          <p:cNvSpPr>
            <a:spLocks/>
          </p:cNvSpPr>
          <p:nvPr/>
        </p:nvSpPr>
        <p:spPr bwMode="auto">
          <a:xfrm>
            <a:off x="1249658" y="115633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66"/>
          <p:cNvSpPr>
            <a:spLocks/>
          </p:cNvSpPr>
          <p:nvPr/>
        </p:nvSpPr>
        <p:spPr bwMode="auto">
          <a:xfrm>
            <a:off x="1268708" y="1168241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67"/>
          <p:cNvSpPr>
            <a:spLocks/>
          </p:cNvSpPr>
          <p:nvPr/>
        </p:nvSpPr>
        <p:spPr bwMode="auto">
          <a:xfrm>
            <a:off x="1300458" y="11725275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68"/>
          <p:cNvSpPr>
            <a:spLocks/>
          </p:cNvSpPr>
          <p:nvPr/>
        </p:nvSpPr>
        <p:spPr bwMode="auto">
          <a:xfrm>
            <a:off x="1492545" y="1152525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69"/>
          <p:cNvSpPr>
            <a:spLocks/>
          </p:cNvSpPr>
          <p:nvPr/>
        </p:nvSpPr>
        <p:spPr bwMode="auto">
          <a:xfrm>
            <a:off x="1416345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1381420" y="117665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1514770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72"/>
          <p:cNvSpPr>
            <a:spLocks/>
          </p:cNvSpPr>
          <p:nvPr/>
        </p:nvSpPr>
        <p:spPr bwMode="auto">
          <a:xfrm>
            <a:off x="1246483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73"/>
          <p:cNvSpPr>
            <a:spLocks/>
          </p:cNvSpPr>
          <p:nvPr/>
        </p:nvSpPr>
        <p:spPr bwMode="auto">
          <a:xfrm>
            <a:off x="1332208" y="117506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>
            <a:off x="1370308" y="1176337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5"/>
          <p:cNvSpPr>
            <a:spLocks/>
          </p:cNvSpPr>
          <p:nvPr/>
        </p:nvSpPr>
        <p:spPr bwMode="auto">
          <a:xfrm>
            <a:off x="1373483" y="11766550"/>
            <a:ext cx="47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76"/>
          <p:cNvSpPr>
            <a:spLocks/>
          </p:cNvSpPr>
          <p:nvPr/>
        </p:nvSpPr>
        <p:spPr bwMode="auto">
          <a:xfrm>
            <a:off x="1329033" y="11747500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77"/>
          <p:cNvSpPr>
            <a:spLocks/>
          </p:cNvSpPr>
          <p:nvPr/>
        </p:nvSpPr>
        <p:spPr bwMode="auto">
          <a:xfrm>
            <a:off x="1360783" y="11603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78"/>
          <p:cNvSpPr>
            <a:spLocks/>
          </p:cNvSpPr>
          <p:nvPr/>
        </p:nvSpPr>
        <p:spPr bwMode="auto">
          <a:xfrm>
            <a:off x="1373483" y="11660188"/>
            <a:ext cx="4762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79"/>
          <p:cNvSpPr>
            <a:spLocks/>
          </p:cNvSpPr>
          <p:nvPr/>
        </p:nvSpPr>
        <p:spPr bwMode="auto">
          <a:xfrm>
            <a:off x="1256008" y="116633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80"/>
          <p:cNvSpPr>
            <a:spLocks/>
          </p:cNvSpPr>
          <p:nvPr/>
        </p:nvSpPr>
        <p:spPr bwMode="auto">
          <a:xfrm>
            <a:off x="1259183" y="11666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81"/>
          <p:cNvSpPr>
            <a:spLocks/>
          </p:cNvSpPr>
          <p:nvPr/>
        </p:nvSpPr>
        <p:spPr bwMode="auto">
          <a:xfrm>
            <a:off x="1268708" y="116887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82"/>
          <p:cNvSpPr>
            <a:spLocks/>
          </p:cNvSpPr>
          <p:nvPr/>
        </p:nvSpPr>
        <p:spPr bwMode="auto">
          <a:xfrm>
            <a:off x="1287758" y="11712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3"/>
          <p:cNvSpPr>
            <a:spLocks/>
          </p:cNvSpPr>
          <p:nvPr/>
        </p:nvSpPr>
        <p:spPr bwMode="auto">
          <a:xfrm>
            <a:off x="1287758" y="1171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/>
          <p:cNvSpPr>
            <a:spLocks/>
          </p:cNvSpPr>
          <p:nvPr/>
        </p:nvSpPr>
        <p:spPr bwMode="auto">
          <a:xfrm>
            <a:off x="1256008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5"/>
          <p:cNvSpPr>
            <a:spLocks/>
          </p:cNvSpPr>
          <p:nvPr/>
        </p:nvSpPr>
        <p:spPr bwMode="auto">
          <a:xfrm>
            <a:off x="1259183" y="115347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86"/>
          <p:cNvSpPr>
            <a:spLocks/>
          </p:cNvSpPr>
          <p:nvPr/>
        </p:nvSpPr>
        <p:spPr bwMode="auto">
          <a:xfrm>
            <a:off x="1400470" y="11769725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7"/>
          <p:cNvSpPr>
            <a:spLocks/>
          </p:cNvSpPr>
          <p:nvPr/>
        </p:nvSpPr>
        <p:spPr bwMode="auto">
          <a:xfrm>
            <a:off x="1571920" y="1153160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88"/>
          <p:cNvSpPr>
            <a:spLocks/>
          </p:cNvSpPr>
          <p:nvPr/>
        </p:nvSpPr>
        <p:spPr bwMode="auto">
          <a:xfrm>
            <a:off x="1259183" y="115316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89"/>
          <p:cNvSpPr>
            <a:spLocks noEditPoints="1"/>
          </p:cNvSpPr>
          <p:nvPr/>
        </p:nvSpPr>
        <p:spPr bwMode="auto">
          <a:xfrm>
            <a:off x="22791738" y="10288588"/>
            <a:ext cx="338137" cy="339725"/>
          </a:xfrm>
          <a:custGeom>
            <a:avLst/>
            <a:gdLst>
              <a:gd name="T0" fmla="*/ 106 w 106"/>
              <a:gd name="T1" fmla="*/ 53 h 106"/>
              <a:gd name="T2" fmla="*/ 106 w 106"/>
              <a:gd name="T3" fmla="*/ 54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9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1 w 106"/>
              <a:gd name="T29" fmla="*/ 105 h 106"/>
              <a:gd name="T30" fmla="*/ 39 w 106"/>
              <a:gd name="T31" fmla="*/ 105 h 106"/>
              <a:gd name="T32" fmla="*/ 29 w 106"/>
              <a:gd name="T33" fmla="*/ 100 h 106"/>
              <a:gd name="T34" fmla="*/ 27 w 106"/>
              <a:gd name="T35" fmla="*/ 100 h 106"/>
              <a:gd name="T36" fmla="*/ 27 w 106"/>
              <a:gd name="T37" fmla="*/ 99 h 106"/>
              <a:gd name="T38" fmla="*/ 17 w 106"/>
              <a:gd name="T39" fmla="*/ 93 h 106"/>
              <a:gd name="T40" fmla="*/ 14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3 h 106"/>
              <a:gd name="T60" fmla="*/ 2 w 106"/>
              <a:gd name="T61" fmla="*/ 41 h 106"/>
              <a:gd name="T62" fmla="*/ 4 w 106"/>
              <a:gd name="T63" fmla="*/ 34 h 106"/>
              <a:gd name="T64" fmla="*/ 4 w 106"/>
              <a:gd name="T65" fmla="*/ 33 h 106"/>
              <a:gd name="T66" fmla="*/ 5 w 106"/>
              <a:gd name="T67" fmla="*/ 32 h 106"/>
              <a:gd name="T68" fmla="*/ 5 w 106"/>
              <a:gd name="T69" fmla="*/ 32 h 106"/>
              <a:gd name="T70" fmla="*/ 6 w 106"/>
              <a:gd name="T71" fmla="*/ 29 h 106"/>
              <a:gd name="T72" fmla="*/ 30 w 106"/>
              <a:gd name="T73" fmla="*/ 6 h 106"/>
              <a:gd name="T74" fmla="*/ 49 w 106"/>
              <a:gd name="T75" fmla="*/ 1 h 106"/>
              <a:gd name="T76" fmla="*/ 50 w 106"/>
              <a:gd name="T77" fmla="*/ 0 h 106"/>
              <a:gd name="T78" fmla="*/ 57 w 106"/>
              <a:gd name="T79" fmla="*/ 1 h 106"/>
              <a:gd name="T80" fmla="*/ 61 w 106"/>
              <a:gd name="T81" fmla="*/ 1 h 106"/>
              <a:gd name="T82" fmla="*/ 70 w 106"/>
              <a:gd name="T83" fmla="*/ 3 h 106"/>
              <a:gd name="T84" fmla="*/ 88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5 h 106"/>
              <a:gd name="T100" fmla="*/ 84 w 106"/>
              <a:gd name="T101" fmla="*/ 33 h 106"/>
              <a:gd name="T102" fmla="*/ 77 w 106"/>
              <a:gd name="T103" fmla="*/ 31 h 106"/>
              <a:gd name="T104" fmla="*/ 47 w 106"/>
              <a:gd name="T105" fmla="*/ 61 h 106"/>
              <a:gd name="T106" fmla="*/ 37 w 106"/>
              <a:gd name="T107" fmla="*/ 55 h 106"/>
              <a:gd name="T108" fmla="*/ 37 w 106"/>
              <a:gd name="T109" fmla="*/ 55 h 106"/>
              <a:gd name="T110" fmla="*/ 23 w 106"/>
              <a:gd name="T111" fmla="*/ 51 h 106"/>
              <a:gd name="T112" fmla="*/ 22 w 106"/>
              <a:gd name="T113" fmla="*/ 54 h 106"/>
              <a:gd name="T114" fmla="*/ 35 w 106"/>
              <a:gd name="T115" fmla="*/ 67 h 106"/>
              <a:gd name="T116" fmla="*/ 41 w 106"/>
              <a:gd name="T117" fmla="*/ 73 h 106"/>
              <a:gd name="T118" fmla="*/ 46 w 106"/>
              <a:gd name="T119" fmla="*/ 75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1"/>
                  <a:pt x="106" y="52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6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7"/>
                  <a:pt x="104" y="67"/>
                  <a:pt x="104" y="68"/>
                </a:cubicBezTo>
                <a:cubicBezTo>
                  <a:pt x="103" y="71"/>
                  <a:pt x="103" y="73"/>
                  <a:pt x="101" y="76"/>
                </a:cubicBezTo>
                <a:cubicBezTo>
                  <a:pt x="101" y="76"/>
                  <a:pt x="101" y="77"/>
                  <a:pt x="100" y="77"/>
                </a:cubicBezTo>
                <a:cubicBezTo>
                  <a:pt x="100" y="79"/>
                  <a:pt x="99" y="80"/>
                  <a:pt x="99" y="81"/>
                </a:cubicBezTo>
                <a:cubicBezTo>
                  <a:pt x="97" y="84"/>
                  <a:pt x="94" y="87"/>
                  <a:pt x="92" y="90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2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8" y="106"/>
                  <a:pt x="57" y="106"/>
                  <a:pt x="57" y="106"/>
                </a:cubicBezTo>
                <a:cubicBezTo>
                  <a:pt x="56" y="106"/>
                  <a:pt x="55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2" y="106"/>
                  <a:pt x="50" y="106"/>
                  <a:pt x="49" y="106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8" y="106"/>
                  <a:pt x="48" y="106"/>
                  <a:pt x="47" y="106"/>
                </a:cubicBezTo>
                <a:cubicBezTo>
                  <a:pt x="46" y="106"/>
                  <a:pt x="44" y="106"/>
                  <a:pt x="43" y="106"/>
                </a:cubicBezTo>
                <a:cubicBezTo>
                  <a:pt x="43" y="106"/>
                  <a:pt x="43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5"/>
                  <a:pt x="40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6" y="104"/>
                  <a:pt x="33" y="103"/>
                  <a:pt x="31" y="102"/>
                </a:cubicBezTo>
                <a:cubicBezTo>
                  <a:pt x="30" y="101"/>
                  <a:pt x="29" y="101"/>
                  <a:pt x="29" y="100"/>
                </a:cubicBezTo>
                <a:cubicBezTo>
                  <a:pt x="28" y="100"/>
                  <a:pt x="28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99"/>
                  <a:pt x="27" y="99"/>
                </a:cubicBezTo>
                <a:cubicBezTo>
                  <a:pt x="24" y="97"/>
                  <a:pt x="21" y="95"/>
                  <a:pt x="18" y="93"/>
                </a:cubicBezTo>
                <a:cubicBezTo>
                  <a:pt x="18" y="93"/>
                  <a:pt x="18" y="93"/>
                  <a:pt x="17" y="93"/>
                </a:cubicBezTo>
                <a:cubicBezTo>
                  <a:pt x="17" y="92"/>
                  <a:pt x="16" y="91"/>
                  <a:pt x="15" y="91"/>
                </a:cubicBezTo>
                <a:cubicBezTo>
                  <a:pt x="15" y="90"/>
                  <a:pt x="14" y="90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89"/>
                  <a:pt x="13" y="89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10" y="83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cubicBezTo>
                  <a:pt x="6" y="78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3" y="71"/>
                  <a:pt x="3" y="70"/>
                  <a:pt x="2" y="68"/>
                </a:cubicBezTo>
                <a:cubicBezTo>
                  <a:pt x="1" y="65"/>
                  <a:pt x="1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1" y="46"/>
                  <a:pt x="1" y="44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2" y="41"/>
                  <a:pt x="2" y="41"/>
                </a:cubicBezTo>
                <a:cubicBezTo>
                  <a:pt x="2" y="39"/>
                  <a:pt x="3" y="37"/>
                  <a:pt x="4" y="35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1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9" y="23"/>
                  <a:pt x="14" y="17"/>
                  <a:pt x="19" y="13"/>
                </a:cubicBezTo>
                <a:cubicBezTo>
                  <a:pt x="23" y="10"/>
                  <a:pt x="26" y="7"/>
                  <a:pt x="30" y="6"/>
                </a:cubicBezTo>
                <a:cubicBezTo>
                  <a:pt x="34" y="4"/>
                  <a:pt x="39" y="2"/>
                  <a:pt x="43" y="1"/>
                </a:cubicBezTo>
                <a:cubicBezTo>
                  <a:pt x="45" y="1"/>
                  <a:pt x="47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8" y="1"/>
                </a:cubicBezTo>
                <a:cubicBezTo>
                  <a:pt x="59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70" y="3"/>
                </a:cubicBezTo>
                <a:cubicBezTo>
                  <a:pt x="72" y="4"/>
                  <a:pt x="75" y="5"/>
                  <a:pt x="78" y="6"/>
                </a:cubicBezTo>
                <a:cubicBezTo>
                  <a:pt x="81" y="8"/>
                  <a:pt x="85" y="10"/>
                  <a:pt x="88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7" y="23"/>
                  <a:pt x="99" y="26"/>
                  <a:pt x="100" y="29"/>
                </a:cubicBezTo>
                <a:cubicBezTo>
                  <a:pt x="101" y="30"/>
                  <a:pt x="101" y="31"/>
                  <a:pt x="102" y="32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3" y="34"/>
                  <a:pt x="103" y="35"/>
                  <a:pt x="103" y="36"/>
                </a:cubicBezTo>
                <a:cubicBezTo>
                  <a:pt x="105" y="40"/>
                  <a:pt x="106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3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4" y="38"/>
                  <a:pt x="84" y="37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4" y="33"/>
                </a:cubicBezTo>
                <a:cubicBezTo>
                  <a:pt x="83" y="31"/>
                  <a:pt x="80" y="30"/>
                  <a:pt x="78" y="31"/>
                </a:cubicBezTo>
                <a:cubicBezTo>
                  <a:pt x="78" y="31"/>
                  <a:pt x="77" y="31"/>
                  <a:pt x="77" y="31"/>
                </a:cubicBezTo>
                <a:cubicBezTo>
                  <a:pt x="77" y="31"/>
                  <a:pt x="76" y="31"/>
                  <a:pt x="75" y="32"/>
                </a:cubicBezTo>
                <a:cubicBezTo>
                  <a:pt x="66" y="41"/>
                  <a:pt x="56" y="51"/>
                  <a:pt x="47" y="61"/>
                </a:cubicBezTo>
                <a:cubicBezTo>
                  <a:pt x="46" y="61"/>
                  <a:pt x="45" y="62"/>
                  <a:pt x="45" y="62"/>
                </a:cubicBezTo>
                <a:cubicBezTo>
                  <a:pt x="42" y="60"/>
                  <a:pt x="39" y="57"/>
                  <a:pt x="37" y="55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4"/>
                  <a:pt x="37" y="54"/>
                  <a:pt x="37" y="55"/>
                </a:cubicBezTo>
                <a:cubicBezTo>
                  <a:pt x="35" y="53"/>
                  <a:pt x="33" y="51"/>
                  <a:pt x="31" y="49"/>
                </a:cubicBezTo>
                <a:cubicBezTo>
                  <a:pt x="28" y="47"/>
                  <a:pt x="24" y="48"/>
                  <a:pt x="23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4" y="57"/>
                  <a:pt x="25" y="58"/>
                </a:cubicBezTo>
                <a:cubicBezTo>
                  <a:pt x="28" y="61"/>
                  <a:pt x="32" y="64"/>
                  <a:pt x="35" y="67"/>
                </a:cubicBezTo>
                <a:cubicBezTo>
                  <a:pt x="37" y="69"/>
                  <a:pt x="39" y="71"/>
                  <a:pt x="41" y="72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2" y="73"/>
                </a:cubicBezTo>
                <a:cubicBezTo>
                  <a:pt x="43" y="74"/>
                  <a:pt x="44" y="75"/>
                  <a:pt x="46" y="75"/>
                </a:cubicBezTo>
                <a:cubicBezTo>
                  <a:pt x="47" y="74"/>
                  <a:pt x="48" y="74"/>
                  <a:pt x="49" y="73"/>
                </a:cubicBezTo>
                <a:cubicBezTo>
                  <a:pt x="52" y="69"/>
                  <a:pt x="56" y="66"/>
                  <a:pt x="5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0"/>
          <p:cNvSpPr>
            <a:spLocks/>
          </p:cNvSpPr>
          <p:nvPr/>
        </p:nvSpPr>
        <p:spPr bwMode="auto">
          <a:xfrm>
            <a:off x="22977475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1"/>
          <p:cNvSpPr>
            <a:spLocks/>
          </p:cNvSpPr>
          <p:nvPr/>
        </p:nvSpPr>
        <p:spPr bwMode="auto">
          <a:xfrm>
            <a:off x="22974300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92"/>
          <p:cNvSpPr>
            <a:spLocks/>
          </p:cNvSpPr>
          <p:nvPr/>
        </p:nvSpPr>
        <p:spPr bwMode="auto">
          <a:xfrm>
            <a:off x="23129875" y="104711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93"/>
          <p:cNvSpPr>
            <a:spLocks/>
          </p:cNvSpPr>
          <p:nvPr/>
        </p:nvSpPr>
        <p:spPr bwMode="auto">
          <a:xfrm>
            <a:off x="22974300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94"/>
          <p:cNvSpPr>
            <a:spLocks/>
          </p:cNvSpPr>
          <p:nvPr/>
        </p:nvSpPr>
        <p:spPr bwMode="auto">
          <a:xfrm>
            <a:off x="22947313" y="10288588"/>
            <a:ext cx="3175" cy="3175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1 w 1"/>
              <a:gd name="T5" fmla="*/ 0 h 1"/>
              <a:gd name="T6" fmla="*/ 1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5"/>
          <p:cNvSpPr>
            <a:spLocks/>
          </p:cNvSpPr>
          <p:nvPr/>
        </p:nvSpPr>
        <p:spPr bwMode="auto">
          <a:xfrm>
            <a:off x="23129875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96"/>
          <p:cNvSpPr>
            <a:spLocks/>
          </p:cNvSpPr>
          <p:nvPr/>
        </p:nvSpPr>
        <p:spPr bwMode="auto">
          <a:xfrm>
            <a:off x="23129875" y="10461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7"/>
          <p:cNvSpPr>
            <a:spLocks/>
          </p:cNvSpPr>
          <p:nvPr/>
        </p:nvSpPr>
        <p:spPr bwMode="auto">
          <a:xfrm>
            <a:off x="23129875" y="10458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98"/>
          <p:cNvSpPr>
            <a:spLocks/>
          </p:cNvSpPr>
          <p:nvPr/>
        </p:nvSpPr>
        <p:spPr bwMode="auto">
          <a:xfrm>
            <a:off x="23129875" y="1046797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99"/>
          <p:cNvSpPr>
            <a:spLocks/>
          </p:cNvSpPr>
          <p:nvPr/>
        </p:nvSpPr>
        <p:spPr bwMode="auto">
          <a:xfrm>
            <a:off x="22971125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00"/>
          <p:cNvSpPr>
            <a:spLocks/>
          </p:cNvSpPr>
          <p:nvPr/>
        </p:nvSpPr>
        <p:spPr bwMode="auto">
          <a:xfrm>
            <a:off x="22950488" y="10288588"/>
            <a:ext cx="0" cy="3175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01"/>
          <p:cNvSpPr>
            <a:spLocks/>
          </p:cNvSpPr>
          <p:nvPr/>
        </p:nvSpPr>
        <p:spPr bwMode="auto">
          <a:xfrm>
            <a:off x="22883813" y="10609263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0" y="1"/>
                  <a:pt x="1" y="1"/>
                  <a:pt x="2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02"/>
          <p:cNvSpPr>
            <a:spLocks/>
          </p:cNvSpPr>
          <p:nvPr/>
        </p:nvSpPr>
        <p:spPr bwMode="auto">
          <a:xfrm>
            <a:off x="23110825" y="10531475"/>
            <a:ext cx="6350" cy="6350"/>
          </a:xfrm>
          <a:custGeom>
            <a:avLst/>
            <a:gdLst>
              <a:gd name="T0" fmla="*/ 1 w 2"/>
              <a:gd name="T1" fmla="*/ 0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03"/>
          <p:cNvSpPr>
            <a:spLocks/>
          </p:cNvSpPr>
          <p:nvPr/>
        </p:nvSpPr>
        <p:spPr bwMode="auto">
          <a:xfrm>
            <a:off x="22807613" y="103806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04"/>
          <p:cNvSpPr>
            <a:spLocks/>
          </p:cNvSpPr>
          <p:nvPr/>
        </p:nvSpPr>
        <p:spPr bwMode="auto">
          <a:xfrm>
            <a:off x="22980650" y="10483850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05"/>
          <p:cNvSpPr>
            <a:spLocks/>
          </p:cNvSpPr>
          <p:nvPr/>
        </p:nvSpPr>
        <p:spPr bwMode="auto">
          <a:xfrm>
            <a:off x="22804438" y="10390188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06"/>
          <p:cNvSpPr>
            <a:spLocks/>
          </p:cNvSpPr>
          <p:nvPr/>
        </p:nvSpPr>
        <p:spPr bwMode="auto">
          <a:xfrm>
            <a:off x="22794913" y="10420350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07"/>
          <p:cNvSpPr>
            <a:spLocks/>
          </p:cNvSpPr>
          <p:nvPr/>
        </p:nvSpPr>
        <p:spPr bwMode="auto">
          <a:xfrm>
            <a:off x="22794913" y="104267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08"/>
          <p:cNvSpPr>
            <a:spLocks/>
          </p:cNvSpPr>
          <p:nvPr/>
        </p:nvSpPr>
        <p:spPr bwMode="auto">
          <a:xfrm>
            <a:off x="22813963" y="10541000"/>
            <a:ext cx="0" cy="476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09"/>
          <p:cNvSpPr>
            <a:spLocks/>
          </p:cNvSpPr>
          <p:nvPr/>
        </p:nvSpPr>
        <p:spPr bwMode="auto">
          <a:xfrm>
            <a:off x="22845713" y="105870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10"/>
          <p:cNvSpPr>
            <a:spLocks/>
          </p:cNvSpPr>
          <p:nvPr/>
        </p:nvSpPr>
        <p:spPr bwMode="auto">
          <a:xfrm>
            <a:off x="23037800" y="103870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11"/>
          <p:cNvSpPr>
            <a:spLocks/>
          </p:cNvSpPr>
          <p:nvPr/>
        </p:nvSpPr>
        <p:spPr bwMode="auto">
          <a:xfrm>
            <a:off x="22961600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12"/>
          <p:cNvSpPr>
            <a:spLocks/>
          </p:cNvSpPr>
          <p:nvPr/>
        </p:nvSpPr>
        <p:spPr bwMode="auto">
          <a:xfrm>
            <a:off x="22925088" y="1062513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13"/>
          <p:cNvSpPr>
            <a:spLocks/>
          </p:cNvSpPr>
          <p:nvPr/>
        </p:nvSpPr>
        <p:spPr bwMode="auto">
          <a:xfrm>
            <a:off x="23060025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14"/>
          <p:cNvSpPr>
            <a:spLocks/>
          </p:cNvSpPr>
          <p:nvPr/>
        </p:nvSpPr>
        <p:spPr bwMode="auto">
          <a:xfrm>
            <a:off x="22791738" y="10445750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15"/>
          <p:cNvSpPr>
            <a:spLocks/>
          </p:cNvSpPr>
          <p:nvPr/>
        </p:nvSpPr>
        <p:spPr bwMode="auto">
          <a:xfrm>
            <a:off x="22877463" y="10609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22915563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17"/>
          <p:cNvSpPr>
            <a:spLocks/>
          </p:cNvSpPr>
          <p:nvPr/>
        </p:nvSpPr>
        <p:spPr bwMode="auto">
          <a:xfrm>
            <a:off x="22921913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18"/>
          <p:cNvSpPr>
            <a:spLocks/>
          </p:cNvSpPr>
          <p:nvPr/>
        </p:nvSpPr>
        <p:spPr bwMode="auto">
          <a:xfrm>
            <a:off x="22877463" y="106060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19"/>
          <p:cNvSpPr>
            <a:spLocks/>
          </p:cNvSpPr>
          <p:nvPr/>
        </p:nvSpPr>
        <p:spPr bwMode="auto">
          <a:xfrm>
            <a:off x="22909213" y="1046162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20"/>
          <p:cNvSpPr>
            <a:spLocks/>
          </p:cNvSpPr>
          <p:nvPr/>
        </p:nvSpPr>
        <p:spPr bwMode="auto">
          <a:xfrm>
            <a:off x="22921913" y="10518775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21"/>
          <p:cNvSpPr>
            <a:spLocks/>
          </p:cNvSpPr>
          <p:nvPr/>
        </p:nvSpPr>
        <p:spPr bwMode="auto">
          <a:xfrm>
            <a:off x="22804438" y="10521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22"/>
          <p:cNvSpPr>
            <a:spLocks/>
          </p:cNvSpPr>
          <p:nvPr/>
        </p:nvSpPr>
        <p:spPr bwMode="auto">
          <a:xfrm>
            <a:off x="22804438" y="10525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23"/>
          <p:cNvSpPr>
            <a:spLocks/>
          </p:cNvSpPr>
          <p:nvPr/>
        </p:nvSpPr>
        <p:spPr bwMode="auto">
          <a:xfrm>
            <a:off x="22817138" y="105489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24"/>
          <p:cNvSpPr>
            <a:spLocks/>
          </p:cNvSpPr>
          <p:nvPr/>
        </p:nvSpPr>
        <p:spPr bwMode="auto">
          <a:xfrm>
            <a:off x="22833013" y="10571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25"/>
          <p:cNvSpPr>
            <a:spLocks/>
          </p:cNvSpPr>
          <p:nvPr/>
        </p:nvSpPr>
        <p:spPr bwMode="auto">
          <a:xfrm>
            <a:off x="22833013" y="105743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26"/>
          <p:cNvSpPr>
            <a:spLocks/>
          </p:cNvSpPr>
          <p:nvPr/>
        </p:nvSpPr>
        <p:spPr bwMode="auto">
          <a:xfrm>
            <a:off x="22804438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27"/>
          <p:cNvSpPr>
            <a:spLocks/>
          </p:cNvSpPr>
          <p:nvPr/>
        </p:nvSpPr>
        <p:spPr bwMode="auto">
          <a:xfrm>
            <a:off x="22804438" y="103933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28"/>
          <p:cNvSpPr>
            <a:spLocks/>
          </p:cNvSpPr>
          <p:nvPr/>
        </p:nvSpPr>
        <p:spPr bwMode="auto">
          <a:xfrm>
            <a:off x="22947313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9"/>
          <p:cNvSpPr>
            <a:spLocks/>
          </p:cNvSpPr>
          <p:nvPr/>
        </p:nvSpPr>
        <p:spPr bwMode="auto">
          <a:xfrm>
            <a:off x="23117175" y="1039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30"/>
          <p:cNvSpPr>
            <a:spLocks/>
          </p:cNvSpPr>
          <p:nvPr/>
        </p:nvSpPr>
        <p:spPr bwMode="auto">
          <a:xfrm>
            <a:off x="22807613" y="10390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31"/>
          <p:cNvSpPr>
            <a:spLocks noEditPoints="1"/>
          </p:cNvSpPr>
          <p:nvPr/>
        </p:nvSpPr>
        <p:spPr bwMode="auto">
          <a:xfrm>
            <a:off x="22791738" y="11428413"/>
            <a:ext cx="338137" cy="341313"/>
          </a:xfrm>
          <a:custGeom>
            <a:avLst/>
            <a:gdLst>
              <a:gd name="T0" fmla="*/ 106 w 106"/>
              <a:gd name="T1" fmla="*/ 52 h 106"/>
              <a:gd name="T2" fmla="*/ 106 w 106"/>
              <a:gd name="T3" fmla="*/ 53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9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1 w 106"/>
              <a:gd name="T29" fmla="*/ 105 h 106"/>
              <a:gd name="T30" fmla="*/ 39 w 106"/>
              <a:gd name="T31" fmla="*/ 104 h 106"/>
              <a:gd name="T32" fmla="*/ 29 w 106"/>
              <a:gd name="T33" fmla="*/ 100 h 106"/>
              <a:gd name="T34" fmla="*/ 27 w 106"/>
              <a:gd name="T35" fmla="*/ 100 h 106"/>
              <a:gd name="T36" fmla="*/ 27 w 106"/>
              <a:gd name="T37" fmla="*/ 99 h 106"/>
              <a:gd name="T38" fmla="*/ 17 w 106"/>
              <a:gd name="T39" fmla="*/ 92 h 106"/>
              <a:gd name="T40" fmla="*/ 14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2 h 106"/>
              <a:gd name="T60" fmla="*/ 2 w 106"/>
              <a:gd name="T61" fmla="*/ 41 h 106"/>
              <a:gd name="T62" fmla="*/ 4 w 106"/>
              <a:gd name="T63" fmla="*/ 34 h 106"/>
              <a:gd name="T64" fmla="*/ 4 w 106"/>
              <a:gd name="T65" fmla="*/ 33 h 106"/>
              <a:gd name="T66" fmla="*/ 5 w 106"/>
              <a:gd name="T67" fmla="*/ 32 h 106"/>
              <a:gd name="T68" fmla="*/ 5 w 106"/>
              <a:gd name="T69" fmla="*/ 32 h 106"/>
              <a:gd name="T70" fmla="*/ 6 w 106"/>
              <a:gd name="T71" fmla="*/ 29 h 106"/>
              <a:gd name="T72" fmla="*/ 30 w 106"/>
              <a:gd name="T73" fmla="*/ 5 h 106"/>
              <a:gd name="T74" fmla="*/ 49 w 106"/>
              <a:gd name="T75" fmla="*/ 0 h 106"/>
              <a:gd name="T76" fmla="*/ 50 w 106"/>
              <a:gd name="T77" fmla="*/ 0 h 106"/>
              <a:gd name="T78" fmla="*/ 57 w 106"/>
              <a:gd name="T79" fmla="*/ 0 h 106"/>
              <a:gd name="T80" fmla="*/ 61 w 106"/>
              <a:gd name="T81" fmla="*/ 1 h 106"/>
              <a:gd name="T82" fmla="*/ 70 w 106"/>
              <a:gd name="T83" fmla="*/ 3 h 106"/>
              <a:gd name="T84" fmla="*/ 88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4 h 106"/>
              <a:gd name="T100" fmla="*/ 84 w 106"/>
              <a:gd name="T101" fmla="*/ 33 h 106"/>
              <a:gd name="T102" fmla="*/ 77 w 106"/>
              <a:gd name="T103" fmla="*/ 31 h 106"/>
              <a:gd name="T104" fmla="*/ 47 w 106"/>
              <a:gd name="T105" fmla="*/ 60 h 106"/>
              <a:gd name="T106" fmla="*/ 37 w 106"/>
              <a:gd name="T107" fmla="*/ 54 h 106"/>
              <a:gd name="T108" fmla="*/ 37 w 106"/>
              <a:gd name="T109" fmla="*/ 54 h 106"/>
              <a:gd name="T110" fmla="*/ 23 w 106"/>
              <a:gd name="T111" fmla="*/ 50 h 106"/>
              <a:gd name="T112" fmla="*/ 22 w 106"/>
              <a:gd name="T113" fmla="*/ 54 h 106"/>
              <a:gd name="T114" fmla="*/ 35 w 106"/>
              <a:gd name="T115" fmla="*/ 67 h 106"/>
              <a:gd name="T116" fmla="*/ 41 w 106"/>
              <a:gd name="T117" fmla="*/ 73 h 106"/>
              <a:gd name="T118" fmla="*/ 46 w 106"/>
              <a:gd name="T119" fmla="*/ 74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0"/>
                  <a:pt x="106" y="51"/>
                  <a:pt x="106" y="52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5"/>
                  <a:pt x="106" y="56"/>
                </a:cubicBezTo>
                <a:cubicBezTo>
                  <a:pt x="106" y="56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6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6"/>
                  <a:pt x="104" y="67"/>
                  <a:pt x="104" y="68"/>
                </a:cubicBezTo>
                <a:cubicBezTo>
                  <a:pt x="103" y="71"/>
                  <a:pt x="103" y="73"/>
                  <a:pt x="101" y="76"/>
                </a:cubicBezTo>
                <a:cubicBezTo>
                  <a:pt x="101" y="76"/>
                  <a:pt x="101" y="77"/>
                  <a:pt x="100" y="77"/>
                </a:cubicBezTo>
                <a:cubicBezTo>
                  <a:pt x="100" y="78"/>
                  <a:pt x="99" y="80"/>
                  <a:pt x="99" y="81"/>
                </a:cubicBezTo>
                <a:cubicBezTo>
                  <a:pt x="97" y="84"/>
                  <a:pt x="94" y="87"/>
                  <a:pt x="92" y="89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2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8" y="106"/>
                  <a:pt x="57" y="106"/>
                  <a:pt x="57" y="106"/>
                </a:cubicBezTo>
                <a:cubicBezTo>
                  <a:pt x="56" y="106"/>
                  <a:pt x="55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2" y="106"/>
                  <a:pt x="50" y="106"/>
                  <a:pt x="49" y="106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8" y="106"/>
                  <a:pt x="48" y="106"/>
                  <a:pt x="47" y="106"/>
                </a:cubicBezTo>
                <a:cubicBezTo>
                  <a:pt x="46" y="106"/>
                  <a:pt x="44" y="106"/>
                  <a:pt x="43" y="105"/>
                </a:cubicBezTo>
                <a:cubicBezTo>
                  <a:pt x="43" y="105"/>
                  <a:pt x="43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5"/>
                  <a:pt x="40" y="105"/>
                  <a:pt x="39" y="105"/>
                </a:cubicBezTo>
                <a:cubicBezTo>
                  <a:pt x="39" y="105"/>
                  <a:pt x="39" y="105"/>
                  <a:pt x="39" y="104"/>
                </a:cubicBezTo>
                <a:cubicBezTo>
                  <a:pt x="36" y="103"/>
                  <a:pt x="33" y="102"/>
                  <a:pt x="31" y="101"/>
                </a:cubicBezTo>
                <a:cubicBezTo>
                  <a:pt x="30" y="101"/>
                  <a:pt x="29" y="101"/>
                  <a:pt x="29" y="100"/>
                </a:cubicBezTo>
                <a:cubicBezTo>
                  <a:pt x="28" y="100"/>
                  <a:pt x="28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4" y="97"/>
                  <a:pt x="21" y="95"/>
                  <a:pt x="18" y="93"/>
                </a:cubicBezTo>
                <a:cubicBezTo>
                  <a:pt x="18" y="93"/>
                  <a:pt x="18" y="93"/>
                  <a:pt x="17" y="92"/>
                </a:cubicBezTo>
                <a:cubicBezTo>
                  <a:pt x="17" y="92"/>
                  <a:pt x="16" y="91"/>
                  <a:pt x="15" y="90"/>
                </a:cubicBezTo>
                <a:cubicBezTo>
                  <a:pt x="15" y="90"/>
                  <a:pt x="14" y="89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89"/>
                  <a:pt x="13" y="88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10" y="83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80"/>
                  <a:pt x="7" y="80"/>
                  <a:pt x="7" y="80"/>
                </a:cubicBezTo>
                <a:cubicBezTo>
                  <a:pt x="7" y="80"/>
                  <a:pt x="7" y="79"/>
                  <a:pt x="7" y="79"/>
                </a:cubicBezTo>
                <a:cubicBezTo>
                  <a:pt x="6" y="77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3" y="71"/>
                  <a:pt x="3" y="70"/>
                  <a:pt x="2" y="68"/>
                </a:cubicBezTo>
                <a:cubicBezTo>
                  <a:pt x="1" y="65"/>
                  <a:pt x="1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1" y="46"/>
                  <a:pt x="1" y="44"/>
                  <a:pt x="1" y="43"/>
                </a:cubicBezTo>
                <a:cubicBezTo>
                  <a:pt x="1" y="43"/>
                  <a:pt x="1" y="43"/>
                  <a:pt x="1" y="42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2" y="41"/>
                  <a:pt x="2" y="41"/>
                </a:cubicBezTo>
                <a:cubicBezTo>
                  <a:pt x="2" y="39"/>
                  <a:pt x="3" y="36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9" y="23"/>
                  <a:pt x="14" y="17"/>
                  <a:pt x="19" y="12"/>
                </a:cubicBezTo>
                <a:cubicBezTo>
                  <a:pt x="23" y="10"/>
                  <a:pt x="26" y="7"/>
                  <a:pt x="30" y="5"/>
                </a:cubicBezTo>
                <a:cubicBezTo>
                  <a:pt x="34" y="3"/>
                  <a:pt x="39" y="2"/>
                  <a:pt x="43" y="1"/>
                </a:cubicBezTo>
                <a:cubicBezTo>
                  <a:pt x="45" y="1"/>
                  <a:pt x="47" y="1"/>
                  <a:pt x="49" y="0"/>
                </a:cubicBezTo>
                <a:cubicBezTo>
                  <a:pt x="49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7" y="0"/>
                  <a:pt x="57" y="0"/>
                </a:cubicBezTo>
                <a:cubicBezTo>
                  <a:pt x="57" y="0"/>
                  <a:pt x="57" y="0"/>
                  <a:pt x="58" y="0"/>
                </a:cubicBezTo>
                <a:cubicBezTo>
                  <a:pt x="59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70" y="3"/>
                </a:cubicBezTo>
                <a:cubicBezTo>
                  <a:pt x="72" y="4"/>
                  <a:pt x="75" y="5"/>
                  <a:pt x="78" y="6"/>
                </a:cubicBezTo>
                <a:cubicBezTo>
                  <a:pt x="81" y="8"/>
                  <a:pt x="85" y="10"/>
                  <a:pt x="88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7" y="23"/>
                  <a:pt x="99" y="26"/>
                  <a:pt x="100" y="29"/>
                </a:cubicBezTo>
                <a:cubicBezTo>
                  <a:pt x="101" y="30"/>
                  <a:pt x="101" y="31"/>
                  <a:pt x="102" y="32"/>
                </a:cubicBezTo>
                <a:cubicBezTo>
                  <a:pt x="102" y="32"/>
                  <a:pt x="102" y="33"/>
                  <a:pt x="102" y="33"/>
                </a:cubicBezTo>
                <a:cubicBezTo>
                  <a:pt x="103" y="34"/>
                  <a:pt x="103" y="35"/>
                  <a:pt x="103" y="36"/>
                </a:cubicBezTo>
                <a:cubicBezTo>
                  <a:pt x="105" y="40"/>
                  <a:pt x="106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2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4" y="38"/>
                  <a:pt x="84" y="37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3"/>
                  <a:pt x="84" y="33"/>
                </a:cubicBezTo>
                <a:cubicBezTo>
                  <a:pt x="83" y="31"/>
                  <a:pt x="80" y="30"/>
                  <a:pt x="78" y="30"/>
                </a:cubicBezTo>
                <a:cubicBezTo>
                  <a:pt x="78" y="31"/>
                  <a:pt x="77" y="31"/>
                  <a:pt x="77" y="31"/>
                </a:cubicBezTo>
                <a:cubicBezTo>
                  <a:pt x="77" y="31"/>
                  <a:pt x="76" y="31"/>
                  <a:pt x="75" y="32"/>
                </a:cubicBezTo>
                <a:cubicBezTo>
                  <a:pt x="66" y="41"/>
                  <a:pt x="56" y="51"/>
                  <a:pt x="47" y="60"/>
                </a:cubicBezTo>
                <a:cubicBezTo>
                  <a:pt x="46" y="61"/>
                  <a:pt x="45" y="61"/>
                  <a:pt x="45" y="62"/>
                </a:cubicBezTo>
                <a:cubicBezTo>
                  <a:pt x="42" y="59"/>
                  <a:pt x="39" y="57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3"/>
                  <a:pt x="33" y="51"/>
                  <a:pt x="31" y="49"/>
                </a:cubicBezTo>
                <a:cubicBezTo>
                  <a:pt x="28" y="47"/>
                  <a:pt x="24" y="47"/>
                  <a:pt x="23" y="50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4" y="57"/>
                  <a:pt x="25" y="58"/>
                </a:cubicBezTo>
                <a:cubicBezTo>
                  <a:pt x="28" y="61"/>
                  <a:pt x="32" y="64"/>
                  <a:pt x="35" y="67"/>
                </a:cubicBezTo>
                <a:cubicBezTo>
                  <a:pt x="37" y="69"/>
                  <a:pt x="39" y="70"/>
                  <a:pt x="41" y="72"/>
                </a:cubicBezTo>
                <a:cubicBezTo>
                  <a:pt x="41" y="72"/>
                  <a:pt x="41" y="72"/>
                  <a:pt x="41" y="73"/>
                </a:cubicBezTo>
                <a:cubicBezTo>
                  <a:pt x="41" y="73"/>
                  <a:pt x="41" y="73"/>
                  <a:pt x="42" y="73"/>
                </a:cubicBezTo>
                <a:cubicBezTo>
                  <a:pt x="43" y="74"/>
                  <a:pt x="44" y="75"/>
                  <a:pt x="46" y="74"/>
                </a:cubicBezTo>
                <a:cubicBezTo>
                  <a:pt x="47" y="74"/>
                  <a:pt x="48" y="73"/>
                  <a:pt x="49" y="72"/>
                </a:cubicBezTo>
                <a:cubicBezTo>
                  <a:pt x="52" y="69"/>
                  <a:pt x="56" y="66"/>
                  <a:pt x="5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32"/>
          <p:cNvSpPr>
            <a:spLocks/>
          </p:cNvSpPr>
          <p:nvPr/>
        </p:nvSpPr>
        <p:spPr bwMode="auto">
          <a:xfrm>
            <a:off x="22977475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33"/>
          <p:cNvSpPr>
            <a:spLocks/>
          </p:cNvSpPr>
          <p:nvPr/>
        </p:nvSpPr>
        <p:spPr bwMode="auto">
          <a:xfrm>
            <a:off x="22974300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34"/>
          <p:cNvSpPr>
            <a:spLocks/>
          </p:cNvSpPr>
          <p:nvPr/>
        </p:nvSpPr>
        <p:spPr bwMode="auto">
          <a:xfrm>
            <a:off x="23129875" y="11612563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35"/>
          <p:cNvSpPr>
            <a:spLocks/>
          </p:cNvSpPr>
          <p:nvPr/>
        </p:nvSpPr>
        <p:spPr bwMode="auto">
          <a:xfrm>
            <a:off x="22974300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36"/>
          <p:cNvSpPr>
            <a:spLocks/>
          </p:cNvSpPr>
          <p:nvPr/>
        </p:nvSpPr>
        <p:spPr bwMode="auto">
          <a:xfrm>
            <a:off x="22947313" y="11428413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37"/>
          <p:cNvSpPr>
            <a:spLocks/>
          </p:cNvSpPr>
          <p:nvPr/>
        </p:nvSpPr>
        <p:spPr bwMode="auto">
          <a:xfrm>
            <a:off x="23129875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38"/>
          <p:cNvSpPr>
            <a:spLocks/>
          </p:cNvSpPr>
          <p:nvPr/>
        </p:nvSpPr>
        <p:spPr bwMode="auto">
          <a:xfrm>
            <a:off x="23129875" y="115998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39"/>
          <p:cNvSpPr>
            <a:spLocks/>
          </p:cNvSpPr>
          <p:nvPr/>
        </p:nvSpPr>
        <p:spPr bwMode="auto">
          <a:xfrm>
            <a:off x="23129875" y="115966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40"/>
          <p:cNvSpPr>
            <a:spLocks noChangeArrowheads="1"/>
          </p:cNvSpPr>
          <p:nvPr/>
        </p:nvSpPr>
        <p:spPr bwMode="auto">
          <a:xfrm>
            <a:off x="23129875" y="11609388"/>
            <a:ext cx="1587" cy="3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41"/>
          <p:cNvSpPr>
            <a:spLocks/>
          </p:cNvSpPr>
          <p:nvPr/>
        </p:nvSpPr>
        <p:spPr bwMode="auto">
          <a:xfrm>
            <a:off x="22971125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42"/>
          <p:cNvSpPr>
            <a:spLocks/>
          </p:cNvSpPr>
          <p:nvPr/>
        </p:nvSpPr>
        <p:spPr bwMode="auto">
          <a:xfrm>
            <a:off x="22950488" y="11428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43"/>
          <p:cNvSpPr>
            <a:spLocks/>
          </p:cNvSpPr>
          <p:nvPr/>
        </p:nvSpPr>
        <p:spPr bwMode="auto">
          <a:xfrm>
            <a:off x="22883813" y="11750675"/>
            <a:ext cx="6350" cy="6350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2"/>
                  <a:pt x="0" y="1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44"/>
          <p:cNvSpPr>
            <a:spLocks/>
          </p:cNvSpPr>
          <p:nvPr/>
        </p:nvSpPr>
        <p:spPr bwMode="auto">
          <a:xfrm>
            <a:off x="23110825" y="11672888"/>
            <a:ext cx="6350" cy="6350"/>
          </a:xfrm>
          <a:custGeom>
            <a:avLst/>
            <a:gdLst>
              <a:gd name="T0" fmla="*/ 1 w 2"/>
              <a:gd name="T1" fmla="*/ 0 h 2"/>
              <a:gd name="T2" fmla="*/ 1 w 2"/>
              <a:gd name="T3" fmla="*/ 1 h 2"/>
              <a:gd name="T4" fmla="*/ 0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45"/>
          <p:cNvSpPr>
            <a:spLocks/>
          </p:cNvSpPr>
          <p:nvPr/>
        </p:nvSpPr>
        <p:spPr bwMode="auto">
          <a:xfrm>
            <a:off x="22807613" y="11522075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46"/>
          <p:cNvSpPr>
            <a:spLocks/>
          </p:cNvSpPr>
          <p:nvPr/>
        </p:nvSpPr>
        <p:spPr bwMode="auto">
          <a:xfrm>
            <a:off x="22980650" y="116252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47"/>
          <p:cNvSpPr>
            <a:spLocks/>
          </p:cNvSpPr>
          <p:nvPr/>
        </p:nvSpPr>
        <p:spPr bwMode="auto">
          <a:xfrm>
            <a:off x="22804438" y="11531600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48"/>
          <p:cNvSpPr>
            <a:spLocks/>
          </p:cNvSpPr>
          <p:nvPr/>
        </p:nvSpPr>
        <p:spPr bwMode="auto">
          <a:xfrm>
            <a:off x="22794913" y="11560175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49"/>
          <p:cNvSpPr>
            <a:spLocks/>
          </p:cNvSpPr>
          <p:nvPr/>
        </p:nvSpPr>
        <p:spPr bwMode="auto">
          <a:xfrm>
            <a:off x="22794913" y="115633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50"/>
          <p:cNvSpPr>
            <a:spLocks/>
          </p:cNvSpPr>
          <p:nvPr/>
        </p:nvSpPr>
        <p:spPr bwMode="auto">
          <a:xfrm>
            <a:off x="22813963" y="1168241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51"/>
          <p:cNvSpPr>
            <a:spLocks/>
          </p:cNvSpPr>
          <p:nvPr/>
        </p:nvSpPr>
        <p:spPr bwMode="auto">
          <a:xfrm>
            <a:off x="22845713" y="11725275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52"/>
          <p:cNvSpPr>
            <a:spLocks/>
          </p:cNvSpPr>
          <p:nvPr/>
        </p:nvSpPr>
        <p:spPr bwMode="auto">
          <a:xfrm>
            <a:off x="23037800" y="11525250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53"/>
          <p:cNvSpPr>
            <a:spLocks/>
          </p:cNvSpPr>
          <p:nvPr/>
        </p:nvSpPr>
        <p:spPr bwMode="auto">
          <a:xfrm>
            <a:off x="22961600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54"/>
          <p:cNvSpPr>
            <a:spLocks/>
          </p:cNvSpPr>
          <p:nvPr/>
        </p:nvSpPr>
        <p:spPr bwMode="auto">
          <a:xfrm>
            <a:off x="22925088" y="117665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55"/>
          <p:cNvSpPr>
            <a:spLocks/>
          </p:cNvSpPr>
          <p:nvPr/>
        </p:nvSpPr>
        <p:spPr bwMode="auto">
          <a:xfrm>
            <a:off x="23060025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56"/>
          <p:cNvSpPr>
            <a:spLocks/>
          </p:cNvSpPr>
          <p:nvPr/>
        </p:nvSpPr>
        <p:spPr bwMode="auto">
          <a:xfrm>
            <a:off x="22791738" y="11587163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57"/>
          <p:cNvSpPr>
            <a:spLocks/>
          </p:cNvSpPr>
          <p:nvPr/>
        </p:nvSpPr>
        <p:spPr bwMode="auto">
          <a:xfrm>
            <a:off x="22877463" y="117506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58"/>
          <p:cNvSpPr>
            <a:spLocks/>
          </p:cNvSpPr>
          <p:nvPr/>
        </p:nvSpPr>
        <p:spPr bwMode="auto">
          <a:xfrm>
            <a:off x="22915563" y="1176337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59"/>
          <p:cNvSpPr>
            <a:spLocks/>
          </p:cNvSpPr>
          <p:nvPr/>
        </p:nvSpPr>
        <p:spPr bwMode="auto">
          <a:xfrm>
            <a:off x="22921913" y="117665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60"/>
          <p:cNvSpPr>
            <a:spLocks/>
          </p:cNvSpPr>
          <p:nvPr/>
        </p:nvSpPr>
        <p:spPr bwMode="auto">
          <a:xfrm>
            <a:off x="22877463" y="11747500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61"/>
          <p:cNvSpPr>
            <a:spLocks/>
          </p:cNvSpPr>
          <p:nvPr/>
        </p:nvSpPr>
        <p:spPr bwMode="auto">
          <a:xfrm>
            <a:off x="22909213" y="11603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62"/>
          <p:cNvSpPr>
            <a:spLocks/>
          </p:cNvSpPr>
          <p:nvPr/>
        </p:nvSpPr>
        <p:spPr bwMode="auto">
          <a:xfrm>
            <a:off x="22921913" y="1166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63"/>
          <p:cNvSpPr>
            <a:spLocks/>
          </p:cNvSpPr>
          <p:nvPr/>
        </p:nvSpPr>
        <p:spPr bwMode="auto">
          <a:xfrm>
            <a:off x="22804438" y="116633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64"/>
          <p:cNvSpPr>
            <a:spLocks/>
          </p:cNvSpPr>
          <p:nvPr/>
        </p:nvSpPr>
        <p:spPr bwMode="auto">
          <a:xfrm>
            <a:off x="22804438" y="11666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65"/>
          <p:cNvSpPr>
            <a:spLocks/>
          </p:cNvSpPr>
          <p:nvPr/>
        </p:nvSpPr>
        <p:spPr bwMode="auto">
          <a:xfrm>
            <a:off x="22817138" y="116887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66"/>
          <p:cNvSpPr>
            <a:spLocks/>
          </p:cNvSpPr>
          <p:nvPr/>
        </p:nvSpPr>
        <p:spPr bwMode="auto">
          <a:xfrm>
            <a:off x="22833013" y="11712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67"/>
          <p:cNvSpPr>
            <a:spLocks/>
          </p:cNvSpPr>
          <p:nvPr/>
        </p:nvSpPr>
        <p:spPr bwMode="auto">
          <a:xfrm>
            <a:off x="22833013" y="117157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68"/>
          <p:cNvSpPr>
            <a:spLocks/>
          </p:cNvSpPr>
          <p:nvPr/>
        </p:nvSpPr>
        <p:spPr bwMode="auto">
          <a:xfrm>
            <a:off x="22804438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69"/>
          <p:cNvSpPr>
            <a:spLocks/>
          </p:cNvSpPr>
          <p:nvPr/>
        </p:nvSpPr>
        <p:spPr bwMode="auto">
          <a:xfrm>
            <a:off x="22804438" y="115347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70"/>
          <p:cNvSpPr>
            <a:spLocks/>
          </p:cNvSpPr>
          <p:nvPr/>
        </p:nvSpPr>
        <p:spPr bwMode="auto">
          <a:xfrm>
            <a:off x="22947313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71"/>
          <p:cNvSpPr>
            <a:spLocks/>
          </p:cNvSpPr>
          <p:nvPr/>
        </p:nvSpPr>
        <p:spPr bwMode="auto">
          <a:xfrm>
            <a:off x="23117175" y="1153160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72"/>
          <p:cNvSpPr>
            <a:spLocks/>
          </p:cNvSpPr>
          <p:nvPr/>
        </p:nvSpPr>
        <p:spPr bwMode="auto">
          <a:xfrm>
            <a:off x="22807613" y="115316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73"/>
          <p:cNvSpPr>
            <a:spLocks/>
          </p:cNvSpPr>
          <p:nvPr/>
        </p:nvSpPr>
        <p:spPr bwMode="auto">
          <a:xfrm>
            <a:off x="1268708" y="5594350"/>
            <a:ext cx="1757362" cy="1774825"/>
          </a:xfrm>
          <a:custGeom>
            <a:avLst/>
            <a:gdLst>
              <a:gd name="T0" fmla="*/ 499 w 551"/>
              <a:gd name="T1" fmla="*/ 0 h 552"/>
              <a:gd name="T2" fmla="*/ 53 w 551"/>
              <a:gd name="T3" fmla="*/ 0 h 552"/>
              <a:gd name="T4" fmla="*/ 0 w 551"/>
              <a:gd name="T5" fmla="*/ 53 h 552"/>
              <a:gd name="T6" fmla="*/ 0 w 551"/>
              <a:gd name="T7" fmla="*/ 499 h 552"/>
              <a:gd name="T8" fmla="*/ 53 w 551"/>
              <a:gd name="T9" fmla="*/ 552 h 552"/>
              <a:gd name="T10" fmla="*/ 499 w 551"/>
              <a:gd name="T11" fmla="*/ 552 h 552"/>
              <a:gd name="T12" fmla="*/ 551 w 551"/>
              <a:gd name="T13" fmla="*/ 499 h 552"/>
              <a:gd name="T14" fmla="*/ 551 w 551"/>
              <a:gd name="T15" fmla="*/ 53 h 552"/>
              <a:gd name="T16" fmla="*/ 499 w 551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552">
                <a:moveTo>
                  <a:pt x="499" y="0"/>
                </a:moveTo>
                <a:cubicBezTo>
                  <a:pt x="53" y="0"/>
                  <a:pt x="53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528"/>
                  <a:pt x="23" y="552"/>
                  <a:pt x="53" y="552"/>
                </a:cubicBezTo>
                <a:cubicBezTo>
                  <a:pt x="499" y="552"/>
                  <a:pt x="499" y="552"/>
                  <a:pt x="499" y="552"/>
                </a:cubicBezTo>
                <a:cubicBezTo>
                  <a:pt x="528" y="552"/>
                  <a:pt x="551" y="528"/>
                  <a:pt x="551" y="499"/>
                </a:cubicBezTo>
                <a:cubicBezTo>
                  <a:pt x="551" y="53"/>
                  <a:pt x="551" y="53"/>
                  <a:pt x="551" y="53"/>
                </a:cubicBezTo>
                <a:cubicBezTo>
                  <a:pt x="551" y="24"/>
                  <a:pt x="528" y="0"/>
                  <a:pt x="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74"/>
          <p:cNvSpPr>
            <a:spLocks/>
          </p:cNvSpPr>
          <p:nvPr/>
        </p:nvSpPr>
        <p:spPr bwMode="auto">
          <a:xfrm>
            <a:off x="21340763" y="5594350"/>
            <a:ext cx="1760537" cy="1774825"/>
          </a:xfrm>
          <a:custGeom>
            <a:avLst/>
            <a:gdLst>
              <a:gd name="T0" fmla="*/ 499 w 552"/>
              <a:gd name="T1" fmla="*/ 0 h 552"/>
              <a:gd name="T2" fmla="*/ 53 w 552"/>
              <a:gd name="T3" fmla="*/ 0 h 552"/>
              <a:gd name="T4" fmla="*/ 0 w 552"/>
              <a:gd name="T5" fmla="*/ 53 h 552"/>
              <a:gd name="T6" fmla="*/ 0 w 552"/>
              <a:gd name="T7" fmla="*/ 499 h 552"/>
              <a:gd name="T8" fmla="*/ 53 w 552"/>
              <a:gd name="T9" fmla="*/ 552 h 552"/>
              <a:gd name="T10" fmla="*/ 499 w 552"/>
              <a:gd name="T11" fmla="*/ 552 h 552"/>
              <a:gd name="T12" fmla="*/ 552 w 552"/>
              <a:gd name="T13" fmla="*/ 499 h 552"/>
              <a:gd name="T14" fmla="*/ 552 w 552"/>
              <a:gd name="T15" fmla="*/ 53 h 552"/>
              <a:gd name="T16" fmla="*/ 499 w 552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552">
                <a:moveTo>
                  <a:pt x="499" y="0"/>
                </a:moveTo>
                <a:cubicBezTo>
                  <a:pt x="53" y="0"/>
                  <a:pt x="53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528"/>
                  <a:pt x="24" y="552"/>
                  <a:pt x="53" y="552"/>
                </a:cubicBezTo>
                <a:cubicBezTo>
                  <a:pt x="499" y="552"/>
                  <a:pt x="499" y="552"/>
                  <a:pt x="499" y="552"/>
                </a:cubicBezTo>
                <a:cubicBezTo>
                  <a:pt x="528" y="552"/>
                  <a:pt x="552" y="528"/>
                  <a:pt x="552" y="499"/>
                </a:cubicBezTo>
                <a:cubicBezTo>
                  <a:pt x="552" y="53"/>
                  <a:pt x="552" y="53"/>
                  <a:pt x="552" y="53"/>
                </a:cubicBezTo>
                <a:cubicBezTo>
                  <a:pt x="552" y="24"/>
                  <a:pt x="528" y="0"/>
                  <a:pt x="4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75"/>
          <p:cNvSpPr>
            <a:spLocks/>
          </p:cNvSpPr>
          <p:nvPr/>
        </p:nvSpPr>
        <p:spPr bwMode="auto">
          <a:xfrm>
            <a:off x="21920200" y="6086475"/>
            <a:ext cx="628650" cy="1060450"/>
          </a:xfrm>
          <a:custGeom>
            <a:avLst/>
            <a:gdLst>
              <a:gd name="T0" fmla="*/ 71 w 197"/>
              <a:gd name="T1" fmla="*/ 330 h 330"/>
              <a:gd name="T2" fmla="*/ 63 w 197"/>
              <a:gd name="T3" fmla="*/ 327 h 330"/>
              <a:gd name="T4" fmla="*/ 54 w 197"/>
              <a:gd name="T5" fmla="*/ 307 h 330"/>
              <a:gd name="T6" fmla="*/ 54 w 197"/>
              <a:gd name="T7" fmla="*/ 226 h 330"/>
              <a:gd name="T8" fmla="*/ 54 w 197"/>
              <a:gd name="T9" fmla="*/ 221 h 330"/>
              <a:gd name="T10" fmla="*/ 46 w 197"/>
              <a:gd name="T11" fmla="*/ 219 h 330"/>
              <a:gd name="T12" fmla="*/ 32 w 197"/>
              <a:gd name="T13" fmla="*/ 196 h 330"/>
              <a:gd name="T14" fmla="*/ 48 w 197"/>
              <a:gd name="T15" fmla="*/ 117 h 330"/>
              <a:gd name="T16" fmla="*/ 51 w 197"/>
              <a:gd name="T17" fmla="*/ 100 h 330"/>
              <a:gd name="T18" fmla="*/ 41 w 197"/>
              <a:gd name="T19" fmla="*/ 136 h 330"/>
              <a:gd name="T20" fmla="*/ 24 w 197"/>
              <a:gd name="T21" fmla="*/ 151 h 330"/>
              <a:gd name="T22" fmla="*/ 1 w 197"/>
              <a:gd name="T23" fmla="*/ 135 h 330"/>
              <a:gd name="T24" fmla="*/ 1 w 197"/>
              <a:gd name="T25" fmla="*/ 122 h 330"/>
              <a:gd name="T26" fmla="*/ 32 w 197"/>
              <a:gd name="T27" fmla="*/ 15 h 330"/>
              <a:gd name="T28" fmla="*/ 51 w 197"/>
              <a:gd name="T29" fmla="*/ 0 h 330"/>
              <a:gd name="T30" fmla="*/ 145 w 197"/>
              <a:gd name="T31" fmla="*/ 0 h 330"/>
              <a:gd name="T32" fmla="*/ 164 w 197"/>
              <a:gd name="T33" fmla="*/ 15 h 330"/>
              <a:gd name="T34" fmla="*/ 195 w 197"/>
              <a:gd name="T35" fmla="*/ 123 h 330"/>
              <a:gd name="T36" fmla="*/ 188 w 197"/>
              <a:gd name="T37" fmla="*/ 147 h 330"/>
              <a:gd name="T38" fmla="*/ 166 w 197"/>
              <a:gd name="T39" fmla="*/ 149 h 330"/>
              <a:gd name="T40" fmla="*/ 155 w 197"/>
              <a:gd name="T41" fmla="*/ 136 h 330"/>
              <a:gd name="T42" fmla="*/ 145 w 197"/>
              <a:gd name="T43" fmla="*/ 100 h 330"/>
              <a:gd name="T44" fmla="*/ 145 w 197"/>
              <a:gd name="T45" fmla="*/ 102 h 330"/>
              <a:gd name="T46" fmla="*/ 164 w 197"/>
              <a:gd name="T47" fmla="*/ 196 h 330"/>
              <a:gd name="T48" fmla="*/ 146 w 197"/>
              <a:gd name="T49" fmla="*/ 220 h 330"/>
              <a:gd name="T50" fmla="*/ 142 w 197"/>
              <a:gd name="T51" fmla="*/ 221 h 330"/>
              <a:gd name="T52" fmla="*/ 142 w 197"/>
              <a:gd name="T53" fmla="*/ 225 h 330"/>
              <a:gd name="T54" fmla="*/ 142 w 197"/>
              <a:gd name="T55" fmla="*/ 304 h 330"/>
              <a:gd name="T56" fmla="*/ 125 w 197"/>
              <a:gd name="T57" fmla="*/ 330 h 330"/>
              <a:gd name="T58" fmla="*/ 117 w 197"/>
              <a:gd name="T59" fmla="*/ 330 h 330"/>
              <a:gd name="T60" fmla="*/ 100 w 197"/>
              <a:gd name="T61" fmla="*/ 303 h 330"/>
              <a:gd name="T62" fmla="*/ 100 w 197"/>
              <a:gd name="T63" fmla="*/ 225 h 330"/>
              <a:gd name="T64" fmla="*/ 100 w 197"/>
              <a:gd name="T65" fmla="*/ 220 h 330"/>
              <a:gd name="T66" fmla="*/ 95 w 197"/>
              <a:gd name="T67" fmla="*/ 221 h 330"/>
              <a:gd name="T68" fmla="*/ 95 w 197"/>
              <a:gd name="T69" fmla="*/ 226 h 330"/>
              <a:gd name="T70" fmla="*/ 95 w 197"/>
              <a:gd name="T71" fmla="*/ 307 h 330"/>
              <a:gd name="T72" fmla="*/ 85 w 197"/>
              <a:gd name="T73" fmla="*/ 328 h 330"/>
              <a:gd name="T74" fmla="*/ 79 w 197"/>
              <a:gd name="T75" fmla="*/ 330 h 330"/>
              <a:gd name="T76" fmla="*/ 71 w 197"/>
              <a:gd name="T7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7" h="330">
                <a:moveTo>
                  <a:pt x="71" y="330"/>
                </a:moveTo>
                <a:cubicBezTo>
                  <a:pt x="68" y="329"/>
                  <a:pt x="65" y="328"/>
                  <a:pt x="63" y="327"/>
                </a:cubicBezTo>
                <a:cubicBezTo>
                  <a:pt x="56" y="322"/>
                  <a:pt x="54" y="315"/>
                  <a:pt x="54" y="307"/>
                </a:cubicBezTo>
                <a:cubicBezTo>
                  <a:pt x="54" y="280"/>
                  <a:pt x="54" y="253"/>
                  <a:pt x="54" y="226"/>
                </a:cubicBezTo>
                <a:cubicBezTo>
                  <a:pt x="54" y="224"/>
                  <a:pt x="54" y="223"/>
                  <a:pt x="54" y="221"/>
                </a:cubicBezTo>
                <a:cubicBezTo>
                  <a:pt x="51" y="220"/>
                  <a:pt x="48" y="220"/>
                  <a:pt x="46" y="219"/>
                </a:cubicBezTo>
                <a:cubicBezTo>
                  <a:pt x="36" y="217"/>
                  <a:pt x="29" y="206"/>
                  <a:pt x="32" y="196"/>
                </a:cubicBezTo>
                <a:cubicBezTo>
                  <a:pt x="37" y="169"/>
                  <a:pt x="43" y="143"/>
                  <a:pt x="48" y="117"/>
                </a:cubicBezTo>
                <a:cubicBezTo>
                  <a:pt x="49" y="111"/>
                  <a:pt x="50" y="106"/>
                  <a:pt x="51" y="100"/>
                </a:cubicBezTo>
                <a:cubicBezTo>
                  <a:pt x="47" y="112"/>
                  <a:pt x="44" y="124"/>
                  <a:pt x="41" y="136"/>
                </a:cubicBezTo>
                <a:cubicBezTo>
                  <a:pt x="38" y="145"/>
                  <a:pt x="33" y="149"/>
                  <a:pt x="24" y="151"/>
                </a:cubicBezTo>
                <a:cubicBezTo>
                  <a:pt x="13" y="153"/>
                  <a:pt x="3" y="146"/>
                  <a:pt x="1" y="135"/>
                </a:cubicBezTo>
                <a:cubicBezTo>
                  <a:pt x="0" y="131"/>
                  <a:pt x="0" y="126"/>
                  <a:pt x="1" y="122"/>
                </a:cubicBezTo>
                <a:cubicBezTo>
                  <a:pt x="11" y="86"/>
                  <a:pt x="22" y="51"/>
                  <a:pt x="32" y="15"/>
                </a:cubicBezTo>
                <a:cubicBezTo>
                  <a:pt x="34" y="6"/>
                  <a:pt x="42" y="0"/>
                  <a:pt x="51" y="0"/>
                </a:cubicBezTo>
                <a:cubicBezTo>
                  <a:pt x="82" y="0"/>
                  <a:pt x="114" y="0"/>
                  <a:pt x="145" y="0"/>
                </a:cubicBezTo>
                <a:cubicBezTo>
                  <a:pt x="154" y="0"/>
                  <a:pt x="161" y="6"/>
                  <a:pt x="164" y="15"/>
                </a:cubicBezTo>
                <a:cubicBezTo>
                  <a:pt x="174" y="51"/>
                  <a:pt x="184" y="87"/>
                  <a:pt x="195" y="123"/>
                </a:cubicBezTo>
                <a:cubicBezTo>
                  <a:pt x="197" y="132"/>
                  <a:pt x="195" y="140"/>
                  <a:pt x="188" y="147"/>
                </a:cubicBezTo>
                <a:cubicBezTo>
                  <a:pt x="181" y="152"/>
                  <a:pt x="173" y="153"/>
                  <a:pt x="166" y="149"/>
                </a:cubicBezTo>
                <a:cubicBezTo>
                  <a:pt x="160" y="146"/>
                  <a:pt x="156" y="142"/>
                  <a:pt x="155" y="136"/>
                </a:cubicBezTo>
                <a:cubicBezTo>
                  <a:pt x="152" y="124"/>
                  <a:pt x="148" y="112"/>
                  <a:pt x="145" y="100"/>
                </a:cubicBezTo>
                <a:cubicBezTo>
                  <a:pt x="145" y="101"/>
                  <a:pt x="144" y="101"/>
                  <a:pt x="145" y="102"/>
                </a:cubicBezTo>
                <a:cubicBezTo>
                  <a:pt x="151" y="133"/>
                  <a:pt x="158" y="164"/>
                  <a:pt x="164" y="196"/>
                </a:cubicBezTo>
                <a:cubicBezTo>
                  <a:pt x="167" y="207"/>
                  <a:pt x="158" y="219"/>
                  <a:pt x="146" y="220"/>
                </a:cubicBezTo>
                <a:cubicBezTo>
                  <a:pt x="145" y="220"/>
                  <a:pt x="144" y="220"/>
                  <a:pt x="142" y="221"/>
                </a:cubicBezTo>
                <a:cubicBezTo>
                  <a:pt x="142" y="222"/>
                  <a:pt x="142" y="224"/>
                  <a:pt x="142" y="225"/>
                </a:cubicBezTo>
                <a:cubicBezTo>
                  <a:pt x="142" y="252"/>
                  <a:pt x="141" y="278"/>
                  <a:pt x="142" y="304"/>
                </a:cubicBezTo>
                <a:cubicBezTo>
                  <a:pt x="142" y="317"/>
                  <a:pt x="138" y="326"/>
                  <a:pt x="125" y="330"/>
                </a:cubicBezTo>
                <a:cubicBezTo>
                  <a:pt x="122" y="330"/>
                  <a:pt x="120" y="330"/>
                  <a:pt x="117" y="330"/>
                </a:cubicBezTo>
                <a:cubicBezTo>
                  <a:pt x="104" y="326"/>
                  <a:pt x="100" y="317"/>
                  <a:pt x="100" y="303"/>
                </a:cubicBezTo>
                <a:cubicBezTo>
                  <a:pt x="101" y="277"/>
                  <a:pt x="100" y="251"/>
                  <a:pt x="100" y="225"/>
                </a:cubicBezTo>
                <a:cubicBezTo>
                  <a:pt x="100" y="224"/>
                  <a:pt x="100" y="222"/>
                  <a:pt x="100" y="220"/>
                </a:cubicBezTo>
                <a:cubicBezTo>
                  <a:pt x="98" y="220"/>
                  <a:pt x="97" y="221"/>
                  <a:pt x="95" y="221"/>
                </a:cubicBezTo>
                <a:cubicBezTo>
                  <a:pt x="95" y="223"/>
                  <a:pt x="95" y="224"/>
                  <a:pt x="95" y="226"/>
                </a:cubicBezTo>
                <a:cubicBezTo>
                  <a:pt x="95" y="253"/>
                  <a:pt x="95" y="280"/>
                  <a:pt x="95" y="307"/>
                </a:cubicBezTo>
                <a:cubicBezTo>
                  <a:pt x="95" y="316"/>
                  <a:pt x="93" y="323"/>
                  <a:pt x="85" y="328"/>
                </a:cubicBezTo>
                <a:cubicBezTo>
                  <a:pt x="83" y="329"/>
                  <a:pt x="81" y="329"/>
                  <a:pt x="79" y="330"/>
                </a:cubicBezTo>
                <a:cubicBezTo>
                  <a:pt x="76" y="330"/>
                  <a:pt x="73" y="330"/>
                  <a:pt x="71" y="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76"/>
          <p:cNvSpPr>
            <a:spLocks/>
          </p:cNvSpPr>
          <p:nvPr/>
        </p:nvSpPr>
        <p:spPr bwMode="auto">
          <a:xfrm>
            <a:off x="22102763" y="5816600"/>
            <a:ext cx="261937" cy="263525"/>
          </a:xfrm>
          <a:custGeom>
            <a:avLst/>
            <a:gdLst>
              <a:gd name="T0" fmla="*/ 41 w 82"/>
              <a:gd name="T1" fmla="*/ 0 h 82"/>
              <a:gd name="T2" fmla="*/ 82 w 82"/>
              <a:gd name="T3" fmla="*/ 41 h 82"/>
              <a:gd name="T4" fmla="*/ 41 w 82"/>
              <a:gd name="T5" fmla="*/ 82 h 82"/>
              <a:gd name="T6" fmla="*/ 0 w 82"/>
              <a:gd name="T7" fmla="*/ 41 h 82"/>
              <a:gd name="T8" fmla="*/ 41 w 82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3" y="0"/>
                  <a:pt x="82" y="19"/>
                  <a:pt x="82" y="41"/>
                </a:cubicBezTo>
                <a:cubicBezTo>
                  <a:pt x="82" y="63"/>
                  <a:pt x="63" y="82"/>
                  <a:pt x="41" y="82"/>
                </a:cubicBezTo>
                <a:cubicBezTo>
                  <a:pt x="19" y="81"/>
                  <a:pt x="0" y="63"/>
                  <a:pt x="0" y="41"/>
                </a:cubicBezTo>
                <a:cubicBezTo>
                  <a:pt x="0" y="19"/>
                  <a:pt x="19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77"/>
          <p:cNvSpPr>
            <a:spLocks/>
          </p:cNvSpPr>
          <p:nvPr/>
        </p:nvSpPr>
        <p:spPr bwMode="auto">
          <a:xfrm>
            <a:off x="1802108" y="6105525"/>
            <a:ext cx="628650" cy="1057275"/>
          </a:xfrm>
          <a:custGeom>
            <a:avLst/>
            <a:gdLst>
              <a:gd name="T0" fmla="*/ 71 w 197"/>
              <a:gd name="T1" fmla="*/ 329 h 329"/>
              <a:gd name="T2" fmla="*/ 56 w 197"/>
              <a:gd name="T3" fmla="*/ 314 h 329"/>
              <a:gd name="T4" fmla="*/ 55 w 197"/>
              <a:gd name="T5" fmla="*/ 304 h 329"/>
              <a:gd name="T6" fmla="*/ 55 w 197"/>
              <a:gd name="T7" fmla="*/ 63 h 329"/>
              <a:gd name="T8" fmla="*/ 54 w 197"/>
              <a:gd name="T9" fmla="*/ 58 h 329"/>
              <a:gd name="T10" fmla="*/ 51 w 197"/>
              <a:gd name="T11" fmla="*/ 76 h 329"/>
              <a:gd name="T12" fmla="*/ 42 w 197"/>
              <a:gd name="T13" fmla="*/ 133 h 329"/>
              <a:gd name="T14" fmla="*/ 21 w 197"/>
              <a:gd name="T15" fmla="*/ 151 h 329"/>
              <a:gd name="T16" fmla="*/ 1 w 197"/>
              <a:gd name="T17" fmla="*/ 129 h 329"/>
              <a:gd name="T18" fmla="*/ 7 w 197"/>
              <a:gd name="T19" fmla="*/ 94 h 329"/>
              <a:gd name="T20" fmla="*/ 21 w 197"/>
              <a:gd name="T21" fmla="*/ 19 h 329"/>
              <a:gd name="T22" fmla="*/ 44 w 197"/>
              <a:gd name="T23" fmla="*/ 0 h 329"/>
              <a:gd name="T24" fmla="*/ 152 w 197"/>
              <a:gd name="T25" fmla="*/ 0 h 329"/>
              <a:gd name="T26" fmla="*/ 175 w 197"/>
              <a:gd name="T27" fmla="*/ 19 h 329"/>
              <a:gd name="T28" fmla="*/ 195 w 197"/>
              <a:gd name="T29" fmla="*/ 123 h 329"/>
              <a:gd name="T30" fmla="*/ 182 w 197"/>
              <a:gd name="T31" fmla="*/ 149 h 329"/>
              <a:gd name="T32" fmla="*/ 154 w 197"/>
              <a:gd name="T33" fmla="*/ 133 h 329"/>
              <a:gd name="T34" fmla="*/ 143 w 197"/>
              <a:gd name="T35" fmla="*/ 62 h 329"/>
              <a:gd name="T36" fmla="*/ 142 w 197"/>
              <a:gd name="T37" fmla="*/ 59 h 329"/>
              <a:gd name="T38" fmla="*/ 142 w 197"/>
              <a:gd name="T39" fmla="*/ 305 h 329"/>
              <a:gd name="T40" fmla="*/ 139 w 197"/>
              <a:gd name="T41" fmla="*/ 319 h 329"/>
              <a:gd name="T42" fmla="*/ 125 w 197"/>
              <a:gd name="T43" fmla="*/ 329 h 329"/>
              <a:gd name="T44" fmla="*/ 117 w 197"/>
              <a:gd name="T45" fmla="*/ 329 h 329"/>
              <a:gd name="T46" fmla="*/ 101 w 197"/>
              <a:gd name="T47" fmla="*/ 302 h 329"/>
              <a:gd name="T48" fmla="*/ 101 w 197"/>
              <a:gd name="T49" fmla="*/ 188 h 329"/>
              <a:gd name="T50" fmla="*/ 101 w 197"/>
              <a:gd name="T51" fmla="*/ 182 h 329"/>
              <a:gd name="T52" fmla="*/ 96 w 197"/>
              <a:gd name="T53" fmla="*/ 183 h 329"/>
              <a:gd name="T54" fmla="*/ 96 w 197"/>
              <a:gd name="T55" fmla="*/ 188 h 329"/>
              <a:gd name="T56" fmla="*/ 96 w 197"/>
              <a:gd name="T57" fmla="*/ 306 h 329"/>
              <a:gd name="T58" fmla="*/ 84 w 197"/>
              <a:gd name="T59" fmla="*/ 327 h 329"/>
              <a:gd name="T60" fmla="*/ 79 w 197"/>
              <a:gd name="T61" fmla="*/ 329 h 329"/>
              <a:gd name="T62" fmla="*/ 71 w 197"/>
              <a:gd name="T6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7" h="329">
                <a:moveTo>
                  <a:pt x="71" y="329"/>
                </a:moveTo>
                <a:cubicBezTo>
                  <a:pt x="64" y="326"/>
                  <a:pt x="58" y="322"/>
                  <a:pt x="56" y="314"/>
                </a:cubicBezTo>
                <a:cubicBezTo>
                  <a:pt x="55" y="311"/>
                  <a:pt x="55" y="308"/>
                  <a:pt x="55" y="304"/>
                </a:cubicBezTo>
                <a:cubicBezTo>
                  <a:pt x="55" y="224"/>
                  <a:pt x="55" y="143"/>
                  <a:pt x="55" y="63"/>
                </a:cubicBezTo>
                <a:cubicBezTo>
                  <a:pt x="55" y="61"/>
                  <a:pt x="55" y="60"/>
                  <a:pt x="54" y="58"/>
                </a:cubicBezTo>
                <a:cubicBezTo>
                  <a:pt x="53" y="64"/>
                  <a:pt x="52" y="70"/>
                  <a:pt x="51" y="76"/>
                </a:cubicBezTo>
                <a:cubicBezTo>
                  <a:pt x="48" y="95"/>
                  <a:pt x="45" y="114"/>
                  <a:pt x="42" y="133"/>
                </a:cubicBezTo>
                <a:cubicBezTo>
                  <a:pt x="40" y="144"/>
                  <a:pt x="31" y="151"/>
                  <a:pt x="21" y="151"/>
                </a:cubicBezTo>
                <a:cubicBezTo>
                  <a:pt x="9" y="149"/>
                  <a:pt x="0" y="141"/>
                  <a:pt x="1" y="129"/>
                </a:cubicBezTo>
                <a:cubicBezTo>
                  <a:pt x="2" y="117"/>
                  <a:pt x="5" y="106"/>
                  <a:pt x="7" y="94"/>
                </a:cubicBezTo>
                <a:cubicBezTo>
                  <a:pt x="12" y="69"/>
                  <a:pt x="16" y="44"/>
                  <a:pt x="21" y="19"/>
                </a:cubicBezTo>
                <a:cubicBezTo>
                  <a:pt x="24" y="6"/>
                  <a:pt x="31" y="0"/>
                  <a:pt x="44" y="0"/>
                </a:cubicBezTo>
                <a:cubicBezTo>
                  <a:pt x="80" y="0"/>
                  <a:pt x="116" y="0"/>
                  <a:pt x="152" y="0"/>
                </a:cubicBezTo>
                <a:cubicBezTo>
                  <a:pt x="166" y="0"/>
                  <a:pt x="173" y="6"/>
                  <a:pt x="175" y="19"/>
                </a:cubicBezTo>
                <a:cubicBezTo>
                  <a:pt x="182" y="54"/>
                  <a:pt x="188" y="88"/>
                  <a:pt x="195" y="123"/>
                </a:cubicBezTo>
                <a:cubicBezTo>
                  <a:pt x="197" y="135"/>
                  <a:pt x="192" y="145"/>
                  <a:pt x="182" y="149"/>
                </a:cubicBezTo>
                <a:cubicBezTo>
                  <a:pt x="170" y="154"/>
                  <a:pt x="157" y="146"/>
                  <a:pt x="154" y="133"/>
                </a:cubicBezTo>
                <a:cubicBezTo>
                  <a:pt x="151" y="109"/>
                  <a:pt x="147" y="86"/>
                  <a:pt x="143" y="62"/>
                </a:cubicBezTo>
                <a:cubicBezTo>
                  <a:pt x="143" y="61"/>
                  <a:pt x="143" y="60"/>
                  <a:pt x="142" y="59"/>
                </a:cubicBezTo>
                <a:cubicBezTo>
                  <a:pt x="142" y="141"/>
                  <a:pt x="142" y="223"/>
                  <a:pt x="142" y="305"/>
                </a:cubicBezTo>
                <a:cubicBezTo>
                  <a:pt x="142" y="309"/>
                  <a:pt x="141" y="314"/>
                  <a:pt x="139" y="319"/>
                </a:cubicBezTo>
                <a:cubicBezTo>
                  <a:pt x="137" y="325"/>
                  <a:pt x="131" y="327"/>
                  <a:pt x="125" y="329"/>
                </a:cubicBezTo>
                <a:cubicBezTo>
                  <a:pt x="123" y="329"/>
                  <a:pt x="120" y="329"/>
                  <a:pt x="117" y="329"/>
                </a:cubicBezTo>
                <a:cubicBezTo>
                  <a:pt x="104" y="325"/>
                  <a:pt x="100" y="315"/>
                  <a:pt x="101" y="302"/>
                </a:cubicBezTo>
                <a:cubicBezTo>
                  <a:pt x="101" y="264"/>
                  <a:pt x="101" y="226"/>
                  <a:pt x="101" y="188"/>
                </a:cubicBezTo>
                <a:cubicBezTo>
                  <a:pt x="101" y="186"/>
                  <a:pt x="101" y="184"/>
                  <a:pt x="101" y="182"/>
                </a:cubicBezTo>
                <a:cubicBezTo>
                  <a:pt x="99" y="182"/>
                  <a:pt x="97" y="183"/>
                  <a:pt x="96" y="183"/>
                </a:cubicBezTo>
                <a:cubicBezTo>
                  <a:pt x="96" y="185"/>
                  <a:pt x="96" y="186"/>
                  <a:pt x="96" y="188"/>
                </a:cubicBezTo>
                <a:cubicBezTo>
                  <a:pt x="96" y="227"/>
                  <a:pt x="96" y="266"/>
                  <a:pt x="96" y="306"/>
                </a:cubicBezTo>
                <a:cubicBezTo>
                  <a:pt x="96" y="315"/>
                  <a:pt x="93" y="323"/>
                  <a:pt x="84" y="327"/>
                </a:cubicBezTo>
                <a:cubicBezTo>
                  <a:pt x="82" y="328"/>
                  <a:pt x="81" y="328"/>
                  <a:pt x="79" y="329"/>
                </a:cubicBezTo>
                <a:cubicBezTo>
                  <a:pt x="77" y="329"/>
                  <a:pt x="74" y="329"/>
                  <a:pt x="71" y="3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78"/>
          <p:cNvSpPr>
            <a:spLocks/>
          </p:cNvSpPr>
          <p:nvPr/>
        </p:nvSpPr>
        <p:spPr bwMode="auto">
          <a:xfrm>
            <a:off x="1983083" y="5835650"/>
            <a:ext cx="261937" cy="263525"/>
          </a:xfrm>
          <a:custGeom>
            <a:avLst/>
            <a:gdLst>
              <a:gd name="T0" fmla="*/ 41 w 82"/>
              <a:gd name="T1" fmla="*/ 0 h 82"/>
              <a:gd name="T2" fmla="*/ 82 w 82"/>
              <a:gd name="T3" fmla="*/ 41 h 82"/>
              <a:gd name="T4" fmla="*/ 41 w 82"/>
              <a:gd name="T5" fmla="*/ 82 h 82"/>
              <a:gd name="T6" fmla="*/ 1 w 82"/>
              <a:gd name="T7" fmla="*/ 41 h 82"/>
              <a:gd name="T8" fmla="*/ 41 w 82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3" y="0"/>
                  <a:pt x="82" y="19"/>
                  <a:pt x="82" y="41"/>
                </a:cubicBezTo>
                <a:cubicBezTo>
                  <a:pt x="82" y="63"/>
                  <a:pt x="63" y="82"/>
                  <a:pt x="41" y="82"/>
                </a:cubicBezTo>
                <a:cubicBezTo>
                  <a:pt x="19" y="82"/>
                  <a:pt x="0" y="63"/>
                  <a:pt x="1" y="41"/>
                </a:cubicBezTo>
                <a:cubicBezTo>
                  <a:pt x="1" y="19"/>
                  <a:pt x="19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1"/>
          <p:cNvSpPr>
            <a:spLocks/>
          </p:cNvSpPr>
          <p:nvPr/>
        </p:nvSpPr>
        <p:spPr bwMode="auto">
          <a:xfrm>
            <a:off x="10793274" y="12372943"/>
            <a:ext cx="2821636" cy="86629"/>
          </a:xfrm>
          <a:custGeom>
            <a:avLst/>
            <a:gdLst>
              <a:gd name="T0" fmla="*/ 1142 w 1142"/>
              <a:gd name="T1" fmla="*/ 0 h 35"/>
              <a:gd name="T2" fmla="*/ 1142 w 1142"/>
              <a:gd name="T3" fmla="*/ 15 h 35"/>
              <a:gd name="T4" fmla="*/ 1122 w 1142"/>
              <a:gd name="T5" fmla="*/ 35 h 35"/>
              <a:gd name="T6" fmla="*/ 20 w 1142"/>
              <a:gd name="T7" fmla="*/ 35 h 35"/>
              <a:gd name="T8" fmla="*/ 0 w 1142"/>
              <a:gd name="T9" fmla="*/ 15 h 35"/>
              <a:gd name="T10" fmla="*/ 0 w 1142"/>
              <a:gd name="T11" fmla="*/ 15 h 35"/>
              <a:gd name="T12" fmla="*/ 7 w 1142"/>
              <a:gd name="T13" fmla="*/ 0 h 35"/>
              <a:gd name="T14" fmla="*/ 1142 w 1142"/>
              <a:gd name="T1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35">
                <a:moveTo>
                  <a:pt x="1142" y="0"/>
                </a:moveTo>
                <a:cubicBezTo>
                  <a:pt x="1142" y="15"/>
                  <a:pt x="1142" y="15"/>
                  <a:pt x="1142" y="15"/>
                </a:cubicBezTo>
                <a:cubicBezTo>
                  <a:pt x="1141" y="25"/>
                  <a:pt x="1134" y="35"/>
                  <a:pt x="1122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8" y="35"/>
                  <a:pt x="1" y="2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3" y="4"/>
                  <a:pt x="7" y="0"/>
                </a:cubicBezTo>
                <a:lnTo>
                  <a:pt x="114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/>
          <p:cNvSpPr>
            <a:spLocks/>
          </p:cNvSpPr>
          <p:nvPr/>
        </p:nvSpPr>
        <p:spPr bwMode="auto">
          <a:xfrm>
            <a:off x="10793274" y="12372943"/>
            <a:ext cx="17326" cy="37127"/>
          </a:xfrm>
          <a:custGeom>
            <a:avLst/>
            <a:gdLst>
              <a:gd name="T0" fmla="*/ 7 w 7"/>
              <a:gd name="T1" fmla="*/ 0 h 15"/>
              <a:gd name="T2" fmla="*/ 0 w 7"/>
              <a:gd name="T3" fmla="*/ 15 h 15"/>
              <a:gd name="T4" fmla="*/ 0 w 7"/>
              <a:gd name="T5" fmla="*/ 0 h 15"/>
              <a:gd name="T6" fmla="*/ 7 w 7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5">
                <a:moveTo>
                  <a:pt x="7" y="0"/>
                </a:moveTo>
                <a:cubicBezTo>
                  <a:pt x="3" y="4"/>
                  <a:pt x="0" y="10"/>
                  <a:pt x="0" y="15"/>
                </a:cubicBezTo>
                <a:cubicBezTo>
                  <a:pt x="0" y="0"/>
                  <a:pt x="0" y="0"/>
                  <a:pt x="0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62A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3"/>
          <p:cNvSpPr>
            <a:spLocks/>
          </p:cNvSpPr>
          <p:nvPr/>
        </p:nvSpPr>
        <p:spPr bwMode="auto">
          <a:xfrm>
            <a:off x="10775948" y="11075980"/>
            <a:ext cx="2856288" cy="1348940"/>
          </a:xfrm>
          <a:custGeom>
            <a:avLst/>
            <a:gdLst>
              <a:gd name="T0" fmla="*/ 1129 w 1156"/>
              <a:gd name="T1" fmla="*/ 546 h 546"/>
              <a:gd name="T2" fmla="*/ 27 w 1156"/>
              <a:gd name="T3" fmla="*/ 546 h 546"/>
              <a:gd name="T4" fmla="*/ 16 w 1156"/>
              <a:gd name="T5" fmla="*/ 510 h 546"/>
              <a:gd name="T6" fmla="*/ 126 w 1156"/>
              <a:gd name="T7" fmla="*/ 432 h 546"/>
              <a:gd name="T8" fmla="*/ 163 w 1156"/>
              <a:gd name="T9" fmla="*/ 370 h 546"/>
              <a:gd name="T10" fmla="*/ 199 w 1156"/>
              <a:gd name="T11" fmla="*/ 0 h 546"/>
              <a:gd name="T12" fmla="*/ 957 w 1156"/>
              <a:gd name="T13" fmla="*/ 0 h 546"/>
              <a:gd name="T14" fmla="*/ 993 w 1156"/>
              <a:gd name="T15" fmla="*/ 370 h 546"/>
              <a:gd name="T16" fmla="*/ 1030 w 1156"/>
              <a:gd name="T17" fmla="*/ 432 h 546"/>
              <a:gd name="T18" fmla="*/ 1140 w 1156"/>
              <a:gd name="T19" fmla="*/ 510 h 546"/>
              <a:gd name="T20" fmla="*/ 1129 w 1156"/>
              <a:gd name="T2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6" h="546">
                <a:moveTo>
                  <a:pt x="1129" y="546"/>
                </a:moveTo>
                <a:cubicBezTo>
                  <a:pt x="27" y="546"/>
                  <a:pt x="27" y="546"/>
                  <a:pt x="27" y="546"/>
                </a:cubicBezTo>
                <a:cubicBezTo>
                  <a:pt x="8" y="546"/>
                  <a:pt x="0" y="521"/>
                  <a:pt x="16" y="510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147" y="418"/>
                  <a:pt x="160" y="395"/>
                  <a:pt x="163" y="370"/>
                </a:cubicBezTo>
                <a:cubicBezTo>
                  <a:pt x="199" y="0"/>
                  <a:pt x="199" y="0"/>
                  <a:pt x="199" y="0"/>
                </a:cubicBezTo>
                <a:cubicBezTo>
                  <a:pt x="957" y="0"/>
                  <a:pt x="957" y="0"/>
                  <a:pt x="957" y="0"/>
                </a:cubicBezTo>
                <a:cubicBezTo>
                  <a:pt x="993" y="370"/>
                  <a:pt x="993" y="370"/>
                  <a:pt x="993" y="370"/>
                </a:cubicBezTo>
                <a:cubicBezTo>
                  <a:pt x="996" y="395"/>
                  <a:pt x="1009" y="418"/>
                  <a:pt x="1030" y="432"/>
                </a:cubicBezTo>
                <a:cubicBezTo>
                  <a:pt x="1140" y="510"/>
                  <a:pt x="1140" y="510"/>
                  <a:pt x="1140" y="510"/>
                </a:cubicBezTo>
                <a:cubicBezTo>
                  <a:pt x="1156" y="521"/>
                  <a:pt x="1148" y="546"/>
                  <a:pt x="1129" y="546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32000">
                <a:srgbClr val="868686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4"/>
          <p:cNvSpPr>
            <a:spLocks/>
          </p:cNvSpPr>
          <p:nvPr/>
        </p:nvSpPr>
        <p:spPr bwMode="auto">
          <a:xfrm>
            <a:off x="7526116" y="4695122"/>
            <a:ext cx="9355952" cy="6450162"/>
          </a:xfrm>
          <a:custGeom>
            <a:avLst/>
            <a:gdLst>
              <a:gd name="T0" fmla="*/ 3786 w 3786"/>
              <a:gd name="T1" fmla="*/ 92 h 2610"/>
              <a:gd name="T2" fmla="*/ 3786 w 3786"/>
              <a:gd name="T3" fmla="*/ 2518 h 2610"/>
              <a:gd name="T4" fmla="*/ 3694 w 3786"/>
              <a:gd name="T5" fmla="*/ 2610 h 2610"/>
              <a:gd name="T6" fmla="*/ 92 w 3786"/>
              <a:gd name="T7" fmla="*/ 2610 h 2610"/>
              <a:gd name="T8" fmla="*/ 0 w 3786"/>
              <a:gd name="T9" fmla="*/ 2518 h 2610"/>
              <a:gd name="T10" fmla="*/ 0 w 3786"/>
              <a:gd name="T11" fmla="*/ 92 h 2610"/>
              <a:gd name="T12" fmla="*/ 92 w 3786"/>
              <a:gd name="T13" fmla="*/ 0 h 2610"/>
              <a:gd name="T14" fmla="*/ 3694 w 3786"/>
              <a:gd name="T15" fmla="*/ 0 h 2610"/>
              <a:gd name="T16" fmla="*/ 3786 w 3786"/>
              <a:gd name="T17" fmla="*/ 92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2610">
                <a:moveTo>
                  <a:pt x="3786" y="92"/>
                </a:moveTo>
                <a:cubicBezTo>
                  <a:pt x="3786" y="2518"/>
                  <a:pt x="3786" y="2518"/>
                  <a:pt x="3786" y="2518"/>
                </a:cubicBezTo>
                <a:cubicBezTo>
                  <a:pt x="3786" y="2569"/>
                  <a:pt x="3745" y="2610"/>
                  <a:pt x="3694" y="2610"/>
                </a:cubicBezTo>
                <a:cubicBezTo>
                  <a:pt x="92" y="2610"/>
                  <a:pt x="92" y="2610"/>
                  <a:pt x="92" y="2610"/>
                </a:cubicBezTo>
                <a:cubicBezTo>
                  <a:pt x="41" y="2610"/>
                  <a:pt x="0" y="2569"/>
                  <a:pt x="0" y="251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41"/>
                  <a:pt x="41" y="0"/>
                  <a:pt x="92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45" y="0"/>
                  <a:pt x="3786" y="41"/>
                  <a:pt x="3786" y="92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5"/>
          <p:cNvSpPr>
            <a:spLocks/>
          </p:cNvSpPr>
          <p:nvPr/>
        </p:nvSpPr>
        <p:spPr bwMode="auto">
          <a:xfrm>
            <a:off x="7526116" y="4705022"/>
            <a:ext cx="9355952" cy="6447686"/>
          </a:xfrm>
          <a:custGeom>
            <a:avLst/>
            <a:gdLst>
              <a:gd name="T0" fmla="*/ 3786 w 3786"/>
              <a:gd name="T1" fmla="*/ 91 h 2609"/>
              <a:gd name="T2" fmla="*/ 3786 w 3786"/>
              <a:gd name="T3" fmla="*/ 2517 h 2609"/>
              <a:gd name="T4" fmla="*/ 3694 w 3786"/>
              <a:gd name="T5" fmla="*/ 2609 h 2609"/>
              <a:gd name="T6" fmla="*/ 92 w 3786"/>
              <a:gd name="T7" fmla="*/ 2609 h 2609"/>
              <a:gd name="T8" fmla="*/ 0 w 3786"/>
              <a:gd name="T9" fmla="*/ 2517 h 2609"/>
              <a:gd name="T10" fmla="*/ 0 w 3786"/>
              <a:gd name="T11" fmla="*/ 91 h 2609"/>
              <a:gd name="T12" fmla="*/ 92 w 3786"/>
              <a:gd name="T13" fmla="*/ 0 h 2609"/>
              <a:gd name="T14" fmla="*/ 3694 w 3786"/>
              <a:gd name="T15" fmla="*/ 0 h 2609"/>
              <a:gd name="T16" fmla="*/ 3786 w 3786"/>
              <a:gd name="T17" fmla="*/ 91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2609">
                <a:moveTo>
                  <a:pt x="3786" y="91"/>
                </a:moveTo>
                <a:cubicBezTo>
                  <a:pt x="3786" y="2517"/>
                  <a:pt x="3786" y="2517"/>
                  <a:pt x="3786" y="2517"/>
                </a:cubicBezTo>
                <a:cubicBezTo>
                  <a:pt x="3786" y="2568"/>
                  <a:pt x="3745" y="2609"/>
                  <a:pt x="3694" y="2609"/>
                </a:cubicBezTo>
                <a:cubicBezTo>
                  <a:pt x="92" y="2609"/>
                  <a:pt x="92" y="2609"/>
                  <a:pt x="92" y="2609"/>
                </a:cubicBezTo>
                <a:cubicBezTo>
                  <a:pt x="41" y="2609"/>
                  <a:pt x="0" y="2568"/>
                  <a:pt x="0" y="251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0"/>
                  <a:pt x="41" y="0"/>
                  <a:pt x="92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45" y="0"/>
                  <a:pt x="3786" y="40"/>
                  <a:pt x="3786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16"/>
          <p:cNvSpPr>
            <a:spLocks/>
          </p:cNvSpPr>
          <p:nvPr/>
        </p:nvSpPr>
        <p:spPr bwMode="auto">
          <a:xfrm>
            <a:off x="7526116" y="10290130"/>
            <a:ext cx="9355952" cy="862580"/>
          </a:xfrm>
          <a:custGeom>
            <a:avLst/>
            <a:gdLst>
              <a:gd name="T0" fmla="*/ 3786 w 3786"/>
              <a:gd name="T1" fmla="*/ 0 h 349"/>
              <a:gd name="T2" fmla="*/ 3786 w 3786"/>
              <a:gd name="T3" fmla="*/ 257 h 349"/>
              <a:gd name="T4" fmla="*/ 3763 w 3786"/>
              <a:gd name="T5" fmla="*/ 318 h 349"/>
              <a:gd name="T6" fmla="*/ 3694 w 3786"/>
              <a:gd name="T7" fmla="*/ 349 h 349"/>
              <a:gd name="T8" fmla="*/ 92 w 3786"/>
              <a:gd name="T9" fmla="*/ 349 h 349"/>
              <a:gd name="T10" fmla="*/ 23 w 3786"/>
              <a:gd name="T11" fmla="*/ 318 h 349"/>
              <a:gd name="T12" fmla="*/ 0 w 3786"/>
              <a:gd name="T13" fmla="*/ 257 h 349"/>
              <a:gd name="T14" fmla="*/ 0 w 3786"/>
              <a:gd name="T15" fmla="*/ 0 h 349"/>
              <a:gd name="T16" fmla="*/ 3786 w 3786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349">
                <a:moveTo>
                  <a:pt x="3786" y="0"/>
                </a:moveTo>
                <a:cubicBezTo>
                  <a:pt x="3786" y="257"/>
                  <a:pt x="3786" y="257"/>
                  <a:pt x="3786" y="257"/>
                </a:cubicBezTo>
                <a:cubicBezTo>
                  <a:pt x="3786" y="281"/>
                  <a:pt x="3777" y="302"/>
                  <a:pt x="3763" y="318"/>
                </a:cubicBezTo>
                <a:cubicBezTo>
                  <a:pt x="3746" y="337"/>
                  <a:pt x="3722" y="349"/>
                  <a:pt x="3694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64" y="349"/>
                  <a:pt x="40" y="337"/>
                  <a:pt x="23" y="318"/>
                </a:cubicBezTo>
                <a:cubicBezTo>
                  <a:pt x="9" y="302"/>
                  <a:pt x="0" y="281"/>
                  <a:pt x="0" y="257"/>
                </a:cubicBezTo>
                <a:cubicBezTo>
                  <a:pt x="0" y="0"/>
                  <a:pt x="0" y="0"/>
                  <a:pt x="0" y="0"/>
                </a:cubicBezTo>
                <a:cubicBezTo>
                  <a:pt x="3786" y="0"/>
                  <a:pt x="3786" y="0"/>
                  <a:pt x="3786" y="0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32000">
                <a:srgbClr val="868686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9"/>
          <p:cNvSpPr>
            <a:spLocks/>
          </p:cNvSpPr>
          <p:nvPr/>
        </p:nvSpPr>
        <p:spPr bwMode="auto">
          <a:xfrm>
            <a:off x="7892434" y="5091141"/>
            <a:ext cx="8623317" cy="5198989"/>
          </a:xfrm>
          <a:custGeom>
            <a:avLst/>
            <a:gdLst>
              <a:gd name="T0" fmla="*/ 3483 w 3490"/>
              <a:gd name="T1" fmla="*/ 0 h 2104"/>
              <a:gd name="T2" fmla="*/ 7 w 3490"/>
              <a:gd name="T3" fmla="*/ 0 h 2104"/>
              <a:gd name="T4" fmla="*/ 0 w 3490"/>
              <a:gd name="T5" fmla="*/ 7 h 2104"/>
              <a:gd name="T6" fmla="*/ 0 w 3490"/>
              <a:gd name="T7" fmla="*/ 2104 h 2104"/>
              <a:gd name="T8" fmla="*/ 10 w 3490"/>
              <a:gd name="T9" fmla="*/ 2104 h 2104"/>
              <a:gd name="T10" fmla="*/ 10 w 3490"/>
              <a:gd name="T11" fmla="*/ 10 h 2104"/>
              <a:gd name="T12" fmla="*/ 3480 w 3490"/>
              <a:gd name="T13" fmla="*/ 10 h 2104"/>
              <a:gd name="T14" fmla="*/ 3480 w 3490"/>
              <a:gd name="T15" fmla="*/ 2104 h 2104"/>
              <a:gd name="T16" fmla="*/ 3490 w 3490"/>
              <a:gd name="T17" fmla="*/ 2104 h 2104"/>
              <a:gd name="T18" fmla="*/ 3490 w 3490"/>
              <a:gd name="T19" fmla="*/ 7 h 2104"/>
              <a:gd name="T20" fmla="*/ 3483 w 3490"/>
              <a:gd name="T21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0" h="2104">
                <a:moveTo>
                  <a:pt x="348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104"/>
                  <a:pt x="0" y="2104"/>
                  <a:pt x="0" y="2104"/>
                </a:cubicBezTo>
                <a:cubicBezTo>
                  <a:pt x="10" y="2104"/>
                  <a:pt x="10" y="2104"/>
                  <a:pt x="10" y="2104"/>
                </a:cubicBezTo>
                <a:cubicBezTo>
                  <a:pt x="10" y="10"/>
                  <a:pt x="10" y="10"/>
                  <a:pt x="10" y="10"/>
                </a:cubicBezTo>
                <a:cubicBezTo>
                  <a:pt x="3480" y="10"/>
                  <a:pt x="3480" y="10"/>
                  <a:pt x="3480" y="10"/>
                </a:cubicBezTo>
                <a:cubicBezTo>
                  <a:pt x="3480" y="2104"/>
                  <a:pt x="3480" y="2104"/>
                  <a:pt x="3480" y="2104"/>
                </a:cubicBezTo>
                <a:cubicBezTo>
                  <a:pt x="3490" y="2104"/>
                  <a:pt x="3490" y="2104"/>
                  <a:pt x="3490" y="2104"/>
                </a:cubicBezTo>
                <a:cubicBezTo>
                  <a:pt x="3490" y="7"/>
                  <a:pt x="3490" y="7"/>
                  <a:pt x="3490" y="7"/>
                </a:cubicBezTo>
                <a:cubicBezTo>
                  <a:pt x="3490" y="3"/>
                  <a:pt x="3487" y="0"/>
                  <a:pt x="348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Rectangle 24"/>
          <p:cNvSpPr>
            <a:spLocks noChangeArrowheads="1"/>
          </p:cNvSpPr>
          <p:nvPr/>
        </p:nvSpPr>
        <p:spPr bwMode="auto">
          <a:xfrm>
            <a:off x="7917185" y="5114655"/>
            <a:ext cx="8573814" cy="517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83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COVER PAGES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75486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1609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1C582-F7F8-0F2D-3C27-8BC62D17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879616"/>
            <a:ext cx="9513376" cy="635484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9745593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44-773E-2706-9173-2D90F418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TECHNOLOGY</a:t>
            </a:r>
          </a:p>
        </p:txBody>
      </p:sp>
    </p:spTree>
    <p:extLst>
      <p:ext uri="{BB962C8B-B14F-4D97-AF65-F5344CB8AC3E}">
        <p14:creationId xmlns:p14="http://schemas.microsoft.com/office/powerpoint/2010/main" val="32815296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44-773E-2706-9173-2D90F418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2775614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EB88-1749-F7CA-7231-31577847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TECHNOLOGY</a:t>
            </a:r>
          </a:p>
        </p:txBody>
      </p:sp>
    </p:spTree>
    <p:extLst>
      <p:ext uri="{BB962C8B-B14F-4D97-AF65-F5344CB8AC3E}">
        <p14:creationId xmlns:p14="http://schemas.microsoft.com/office/powerpoint/2010/main" val="38519564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7C202-B9C2-AFCA-6F65-0B885D4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6317062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D7C202-B9C2-AFCA-6F65-0B885D43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8695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AUDIT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286B13A-7C2C-E6E4-7203-5D0C1999B3B4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look at client Audit: Web, Social, Digital, Design, </a:t>
            </a:r>
            <a:r>
              <a:rPr lang="en-ZA" sz="2000" b="1" err="1">
                <a:solidFill>
                  <a:schemeClr val="bg1"/>
                </a:solidFill>
              </a:rPr>
              <a:t>Ontrade</a:t>
            </a:r>
            <a:r>
              <a:rPr lang="en-ZA" sz="2000" b="1">
                <a:solidFill>
                  <a:schemeClr val="bg1"/>
                </a:solidFill>
              </a:rPr>
              <a:t> etc</a:t>
            </a:r>
          </a:p>
        </p:txBody>
      </p:sp>
    </p:spTree>
    <p:extLst>
      <p:ext uri="{BB962C8B-B14F-4D97-AF65-F5344CB8AC3E}">
        <p14:creationId xmlns:p14="http://schemas.microsoft.com/office/powerpoint/2010/main" val="24621354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A3A7B8-90BD-78B1-5643-364C4553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879616"/>
            <a:ext cx="9513376" cy="584684"/>
          </a:xfrm>
        </p:spPr>
        <p:txBody>
          <a:bodyPr/>
          <a:lstStyle/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7731362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F96A37-9A44-5D02-4AB8-E818C43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&amp; ROI</a:t>
            </a:r>
          </a:p>
        </p:txBody>
      </p:sp>
    </p:spTree>
    <p:extLst>
      <p:ext uri="{BB962C8B-B14F-4D97-AF65-F5344CB8AC3E}">
        <p14:creationId xmlns:p14="http://schemas.microsoft.com/office/powerpoint/2010/main" val="4139220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1701149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Case studies  </a:t>
            </a:r>
          </a:p>
          <a:p>
            <a:pPr algn="ctr"/>
            <a:r>
              <a:rPr lang="en-GB" sz="13000" b="1">
                <a:solidFill>
                  <a:schemeClr val="bg1"/>
                </a:solidFill>
              </a:rPr>
              <a:t>(Similar clients)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705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2302E2-A3C8-A722-AE7D-DC3C556D0D5B}"/>
              </a:ext>
            </a:extLst>
          </p:cNvPr>
          <p:cNvSpPr txBox="1"/>
          <p:nvPr/>
        </p:nvSpPr>
        <p:spPr>
          <a:xfrm>
            <a:off x="832626" y="4944702"/>
            <a:ext cx="7928604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800"/>
              </a:spcBef>
              <a:defRPr/>
            </a:pPr>
            <a:r>
              <a:rPr lang="en-ZA" sz="2800" b="1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Overview</a:t>
            </a:r>
          </a:p>
          <a:p>
            <a:pPr algn="just" defTabSz="1828800">
              <a:spcBef>
                <a:spcPts val="800"/>
              </a:spcBef>
              <a:defRPr/>
            </a:pP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Ithuba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needed to implement an increased </a:t>
            </a: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PowerBall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matrix successfully in the market-place and reposition the </a:t>
            </a: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PowerBall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Brand as the premier life-changing jackpot game</a:t>
            </a:r>
          </a:p>
          <a:p>
            <a:pPr algn="just" defTabSz="1828800">
              <a:spcBef>
                <a:spcPts val="800"/>
              </a:spcBef>
              <a:defRPr/>
            </a:pPr>
            <a:endParaRPr lang="en-US" sz="2800">
              <a:solidFill>
                <a:srgbClr val="706F6F"/>
              </a:solidFill>
              <a:latin typeface="Arcon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828800">
              <a:spcBef>
                <a:spcPts val="800"/>
              </a:spcBef>
              <a:defRPr/>
            </a:pPr>
            <a:r>
              <a:rPr lang="en-ZA" sz="2800" b="1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Services Rendered:</a:t>
            </a:r>
          </a:p>
          <a:p>
            <a:pPr algn="just" defTabSz="1828800">
              <a:spcBef>
                <a:spcPts val="800"/>
              </a:spcBef>
              <a:defRPr/>
            </a:pPr>
            <a:endParaRPr lang="en-ZA" sz="2800" b="1">
              <a:solidFill>
                <a:srgbClr val="706F6F"/>
              </a:solidFill>
              <a:latin typeface="Arcon" pitchFamily="2" charset="77"/>
              <a:cs typeface="Calibri" panose="020F0502020204030204" pitchFamily="34" charset="0"/>
            </a:endParaRPr>
          </a:p>
        </p:txBody>
      </p:sp>
      <p:pic>
        <p:nvPicPr>
          <p:cNvPr id="32" name="Picture 31" descr="Logo&#10;&#10;Description automatically generated with low confidence">
            <a:extLst>
              <a:ext uri="{FF2B5EF4-FFF2-40B4-BE49-F238E27FC236}">
                <a16:creationId xmlns:a16="http://schemas.microsoft.com/office/drawing/2014/main" id="{E8CF5347-87ED-3F14-87F8-519C0AA3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29" y="2779551"/>
            <a:ext cx="4126094" cy="1713066"/>
          </a:xfrm>
          <a:prstGeom prst="rect">
            <a:avLst/>
          </a:prstGeom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A31DB359-8F2C-43B6-6E8B-429F72BBE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5" y="2779551"/>
            <a:ext cx="3941894" cy="1713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90DDD-4BCD-F650-90AD-575B162E1151}"/>
              </a:ext>
            </a:extLst>
          </p:cNvPr>
          <p:cNvSpPr txBox="1"/>
          <p:nvPr/>
        </p:nvSpPr>
        <p:spPr>
          <a:xfrm>
            <a:off x="1133826" y="9771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Case Study Overview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C1AA3-7B9B-F884-CFF6-228DC8A599BF}"/>
              </a:ext>
            </a:extLst>
          </p:cNvPr>
          <p:cNvSpPr txBox="1"/>
          <p:nvPr/>
        </p:nvSpPr>
        <p:spPr>
          <a:xfrm>
            <a:off x="8452623" y="3279577"/>
            <a:ext cx="23241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REPLACE WITH RELAVANT LOGOS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6C3BCC-D7AF-87BD-BA6F-4EAE5A0921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0810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90DDD-4BCD-F650-90AD-575B162E1151}"/>
              </a:ext>
            </a:extLst>
          </p:cNvPr>
          <p:cNvSpPr txBox="1"/>
          <p:nvPr/>
        </p:nvSpPr>
        <p:spPr>
          <a:xfrm>
            <a:off x="1133826" y="9771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THE CHALLENGE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6C3BCC-D7AF-87BD-BA6F-4EAE5A0921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EA511-CCEC-45D0-EBC6-3FA94181C0D0}"/>
              </a:ext>
            </a:extLst>
          </p:cNvPr>
          <p:cNvSpPr txBox="1"/>
          <p:nvPr/>
        </p:nvSpPr>
        <p:spPr>
          <a:xfrm>
            <a:off x="832626" y="4585715"/>
            <a:ext cx="79286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800"/>
              </a:spcBef>
              <a:defRPr/>
            </a:pPr>
            <a:r>
              <a:rPr lang="en-ZA" sz="2800" b="1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CLIENT’S CHALLENGE</a:t>
            </a:r>
          </a:p>
          <a:p>
            <a:pPr algn="just" defTabSz="1828800">
              <a:spcBef>
                <a:spcPts val="800"/>
              </a:spcBef>
              <a:defRPr/>
            </a:pP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Ithuba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needed to implement an increased </a:t>
            </a: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PowerBall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matrix successfully in the market-place and reposition the </a:t>
            </a:r>
            <a:r>
              <a:rPr lang="en-US" sz="2800" err="1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PowerBall</a:t>
            </a:r>
            <a:r>
              <a:rPr lang="en-US" sz="28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Brand as the premier life-changing jackpot game</a:t>
            </a:r>
          </a:p>
          <a:p>
            <a:pPr algn="just" defTabSz="1828800">
              <a:spcBef>
                <a:spcPts val="800"/>
              </a:spcBef>
              <a:defRPr/>
            </a:pPr>
            <a:endParaRPr lang="en-US" sz="2800">
              <a:solidFill>
                <a:srgbClr val="706F6F"/>
              </a:solidFill>
              <a:latin typeface="Arcon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828800">
              <a:spcBef>
                <a:spcPts val="800"/>
              </a:spcBef>
              <a:defRPr/>
            </a:pPr>
            <a:endParaRPr lang="en-ZA" sz="2800" b="1">
              <a:solidFill>
                <a:srgbClr val="706F6F"/>
              </a:solidFill>
              <a:latin typeface="Arcon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87533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90DDD-4BCD-F650-90AD-575B162E1151}"/>
              </a:ext>
            </a:extLst>
          </p:cNvPr>
          <p:cNvSpPr txBox="1"/>
          <p:nvPr/>
        </p:nvSpPr>
        <p:spPr>
          <a:xfrm>
            <a:off x="1133826" y="9771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THE APPROACH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6C3BCC-D7AF-87BD-BA6F-4EAE5A0921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EA511-CCEC-45D0-EBC6-3FA94181C0D0}"/>
              </a:ext>
            </a:extLst>
          </p:cNvPr>
          <p:cNvSpPr txBox="1"/>
          <p:nvPr/>
        </p:nvSpPr>
        <p:spPr>
          <a:xfrm>
            <a:off x="832626" y="4585715"/>
            <a:ext cx="7928604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800">
              <a:spcBef>
                <a:spcPts val="800"/>
              </a:spcBef>
              <a:defRPr/>
            </a:pPr>
            <a:r>
              <a:rPr lang="en-ZA" sz="2800" b="1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OUR APPROACH</a:t>
            </a:r>
          </a:p>
          <a:p>
            <a:pPr algn="just" defTabSz="1828800">
              <a:spcBef>
                <a:spcPts val="800"/>
              </a:spcBef>
              <a:defRPr/>
            </a:pPr>
            <a:r>
              <a:rPr lang="en-ZA" sz="2800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A predominately digital strategy driving players to now play on your Banking app, National Lottery’s App or Online service – to reduce the time and convenience it took to buy a physical ticket at a retailer. We further reinvigorated the creative positioning and messaging to be more inclusive and appealing to the target market.</a:t>
            </a:r>
            <a:endParaRPr lang="en-ZA" sz="2800">
              <a:solidFill>
                <a:srgbClr val="706F6F"/>
              </a:solidFill>
              <a:latin typeface="Arcon" pitchFamily="2" charset="77"/>
              <a:ea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56252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6C3BCC-D7AF-87BD-BA6F-4EAE5A0921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E1D6ED8-EC9D-CA73-C011-1D868A68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037" y="3196560"/>
            <a:ext cx="3395622" cy="3661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AF8CE6-7D95-F45E-F18C-E77141963CFE}"/>
              </a:ext>
            </a:extLst>
          </p:cNvPr>
          <p:cNvSpPr txBox="1"/>
          <p:nvPr/>
        </p:nvSpPr>
        <p:spPr>
          <a:xfrm>
            <a:off x="9625615" y="4264788"/>
            <a:ext cx="229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E30613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R32.6m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CC63D-8847-73E9-C182-B6C22F97C1A6}"/>
              </a:ext>
            </a:extLst>
          </p:cNvPr>
          <p:cNvSpPr txBox="1"/>
          <p:nvPr/>
        </p:nvSpPr>
        <p:spPr>
          <a:xfrm>
            <a:off x="9139037" y="6800929"/>
            <a:ext cx="3266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 PR value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B87BA8F-3688-EAA1-D53F-D9A898194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3" y="3196560"/>
            <a:ext cx="3395622" cy="3661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C8EF6-112F-2877-344E-6D6C5AED69D0}"/>
              </a:ext>
            </a:extLst>
          </p:cNvPr>
          <p:cNvSpPr txBox="1"/>
          <p:nvPr/>
        </p:nvSpPr>
        <p:spPr>
          <a:xfrm>
            <a:off x="1533217" y="4264788"/>
            <a:ext cx="2109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E30613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R145m</a:t>
            </a:r>
            <a:endParaRPr lang="en-GB" sz="4800">
              <a:solidFill>
                <a:srgbClr val="E3061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A37C1-293A-E687-FD03-2009456BCB13}"/>
              </a:ext>
            </a:extLst>
          </p:cNvPr>
          <p:cNvSpPr txBox="1"/>
          <p:nvPr/>
        </p:nvSpPr>
        <p:spPr>
          <a:xfrm>
            <a:off x="889973" y="6800928"/>
            <a:ext cx="326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is the highest ever </a:t>
            </a:r>
          </a:p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jackpot for Africa.</a:t>
            </a:r>
            <a:endParaRPr lang="en-GB" sz="240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83CFEB5-52A0-45E8-985C-ECDD2FC5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037" y="8470810"/>
            <a:ext cx="3395622" cy="3661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B581B1-6DEF-4D0A-FE80-DACE11121393}"/>
              </a:ext>
            </a:extLst>
          </p:cNvPr>
          <p:cNvSpPr txBox="1"/>
          <p:nvPr/>
        </p:nvSpPr>
        <p:spPr>
          <a:xfrm>
            <a:off x="10017432" y="9539038"/>
            <a:ext cx="1509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E30613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57%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1807CF-124B-F11E-133B-3A0ED9B7B9C6}"/>
              </a:ext>
            </a:extLst>
          </p:cNvPr>
          <p:cNvSpPr txBox="1"/>
          <p:nvPr/>
        </p:nvSpPr>
        <p:spPr>
          <a:xfrm>
            <a:off x="9074265" y="12075178"/>
            <a:ext cx="3395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overall sustainable increase in </a:t>
            </a:r>
            <a:r>
              <a:rPr lang="en-US" sz="2400" err="1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PowerBall</a:t>
            </a:r>
            <a:r>
              <a:rPr lang="en-US" sz="2400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 participation</a:t>
            </a: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E9C8784-10EE-BCB7-25E5-1F98C4A28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73" y="8470810"/>
            <a:ext cx="3395622" cy="3661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5BC279-E490-C7D6-1A7B-AE7876A4CBE9}"/>
              </a:ext>
            </a:extLst>
          </p:cNvPr>
          <p:cNvSpPr txBox="1"/>
          <p:nvPr/>
        </p:nvSpPr>
        <p:spPr>
          <a:xfrm>
            <a:off x="1391448" y="9539038"/>
            <a:ext cx="2335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E30613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R249m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676E-7699-B779-D7F7-7E1082CE5A00}"/>
              </a:ext>
            </a:extLst>
          </p:cNvPr>
          <p:cNvSpPr txBox="1"/>
          <p:nvPr/>
        </p:nvSpPr>
        <p:spPr>
          <a:xfrm>
            <a:off x="889973" y="12075178"/>
            <a:ext cx="326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generating the highest ever weekly sales.</a:t>
            </a: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44CCFFF-46F0-6EC0-E904-2ACBBC63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37" y="5929882"/>
            <a:ext cx="3395622" cy="3661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A7702-3D2F-F112-F054-4C94D56F89B1}"/>
              </a:ext>
            </a:extLst>
          </p:cNvPr>
          <p:cNvSpPr txBox="1"/>
          <p:nvPr/>
        </p:nvSpPr>
        <p:spPr>
          <a:xfrm>
            <a:off x="5584712" y="6998110"/>
            <a:ext cx="1996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rgbClr val="E30613"/>
                </a:solidFill>
                <a:latin typeface="Arcon" pitchFamily="2" charset="77"/>
                <a:ea typeface="Calibri" panose="020F0502020204030204" pitchFamily="34" charset="0"/>
                <a:cs typeface="Calibri" panose="020F0502020204030204" pitchFamily="34" charset="0"/>
              </a:rPr>
              <a:t>600%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EBCEE-CDCC-D13A-ADF9-A74B8C1D0138}"/>
              </a:ext>
            </a:extLst>
          </p:cNvPr>
          <p:cNvSpPr txBox="1"/>
          <p:nvPr/>
        </p:nvSpPr>
        <p:spPr>
          <a:xfrm>
            <a:off x="4949737" y="9534250"/>
            <a:ext cx="32660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706F6F"/>
                </a:solidFill>
                <a:latin typeface="Arcon" pitchFamily="2" charset="77"/>
                <a:cs typeface="Calibri" panose="020F0502020204030204" pitchFamily="34" charset="0"/>
              </a:rPr>
              <a:t>Increase in player participation, from 2 million to over 13 million tickets per draw! </a:t>
            </a:r>
            <a:endParaRPr lang="en-GB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09B5C9-1CDA-6941-3AE1-155A74FA2897}"/>
              </a:ext>
            </a:extLst>
          </p:cNvPr>
          <p:cNvSpPr txBox="1"/>
          <p:nvPr/>
        </p:nvSpPr>
        <p:spPr>
          <a:xfrm>
            <a:off x="1133826" y="9771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THE RESULT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3598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MEET THE TEAM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75486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25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5" y="3825338"/>
            <a:ext cx="5883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Professional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5" y="4696433"/>
            <a:ext cx="58832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 ARE CREATIVE TEAM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6" y="6860930"/>
            <a:ext cx="58832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Team Work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5" y="7732025"/>
            <a:ext cx="58832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5" y="9947809"/>
            <a:ext cx="5883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Fast Delivery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87605" y="10818904"/>
            <a:ext cx="58832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14792325" y="7043738"/>
            <a:ext cx="2025650" cy="2017713"/>
          </a:xfrm>
          <a:custGeom>
            <a:avLst/>
            <a:gdLst>
              <a:gd name="T0" fmla="*/ 318 w 636"/>
              <a:gd name="T1" fmla="*/ 636 h 636"/>
              <a:gd name="T2" fmla="*/ 318 w 636"/>
              <a:gd name="T3" fmla="*/ 636 h 636"/>
              <a:gd name="T4" fmla="*/ 636 w 636"/>
              <a:gd name="T5" fmla="*/ 318 h 636"/>
              <a:gd name="T6" fmla="*/ 636 w 636"/>
              <a:gd name="T7" fmla="*/ 318 h 636"/>
              <a:gd name="T8" fmla="*/ 318 w 636"/>
              <a:gd name="T9" fmla="*/ 0 h 636"/>
              <a:gd name="T10" fmla="*/ 318 w 636"/>
              <a:gd name="T11" fmla="*/ 0 h 636"/>
              <a:gd name="T12" fmla="*/ 0 w 636"/>
              <a:gd name="T13" fmla="*/ 318 h 636"/>
              <a:gd name="T14" fmla="*/ 0 w 636"/>
              <a:gd name="T15" fmla="*/ 318 h 636"/>
              <a:gd name="T16" fmla="*/ 318 w 636"/>
              <a:gd name="T1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6">
                <a:moveTo>
                  <a:pt x="318" y="636"/>
                </a:moveTo>
                <a:cubicBezTo>
                  <a:pt x="318" y="636"/>
                  <a:pt x="318" y="636"/>
                  <a:pt x="318" y="636"/>
                </a:cubicBezTo>
                <a:cubicBezTo>
                  <a:pt x="493" y="636"/>
                  <a:pt x="636" y="494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3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3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4"/>
                  <a:pt x="143" y="636"/>
                  <a:pt x="318" y="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4792325" y="10120313"/>
            <a:ext cx="2025650" cy="2017713"/>
          </a:xfrm>
          <a:custGeom>
            <a:avLst/>
            <a:gdLst>
              <a:gd name="T0" fmla="*/ 318 w 636"/>
              <a:gd name="T1" fmla="*/ 636 h 636"/>
              <a:gd name="T2" fmla="*/ 318 w 636"/>
              <a:gd name="T3" fmla="*/ 636 h 636"/>
              <a:gd name="T4" fmla="*/ 636 w 636"/>
              <a:gd name="T5" fmla="*/ 318 h 636"/>
              <a:gd name="T6" fmla="*/ 636 w 636"/>
              <a:gd name="T7" fmla="*/ 318 h 636"/>
              <a:gd name="T8" fmla="*/ 318 w 636"/>
              <a:gd name="T9" fmla="*/ 0 h 636"/>
              <a:gd name="T10" fmla="*/ 318 w 636"/>
              <a:gd name="T11" fmla="*/ 0 h 636"/>
              <a:gd name="T12" fmla="*/ 0 w 636"/>
              <a:gd name="T13" fmla="*/ 318 h 636"/>
              <a:gd name="T14" fmla="*/ 0 w 636"/>
              <a:gd name="T15" fmla="*/ 318 h 636"/>
              <a:gd name="T16" fmla="*/ 318 w 636"/>
              <a:gd name="T1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6">
                <a:moveTo>
                  <a:pt x="318" y="636"/>
                </a:moveTo>
                <a:cubicBezTo>
                  <a:pt x="318" y="636"/>
                  <a:pt x="318" y="636"/>
                  <a:pt x="318" y="636"/>
                </a:cubicBezTo>
                <a:cubicBezTo>
                  <a:pt x="493" y="636"/>
                  <a:pt x="636" y="493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2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2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3"/>
                  <a:pt x="143" y="636"/>
                  <a:pt x="318" y="6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15238412" y="7559675"/>
            <a:ext cx="1130300" cy="984250"/>
          </a:xfrm>
          <a:custGeom>
            <a:avLst/>
            <a:gdLst>
              <a:gd name="connsiteX0" fmla="*/ 190500 w 1130300"/>
              <a:gd name="connsiteY0" fmla="*/ 459582 h 984250"/>
              <a:gd name="connsiteX1" fmla="*/ 238125 w 1130300"/>
              <a:gd name="connsiteY1" fmla="*/ 463550 h 984250"/>
              <a:gd name="connsiteX2" fmla="*/ 295275 w 1130300"/>
              <a:gd name="connsiteY2" fmla="*/ 492125 h 984250"/>
              <a:gd name="connsiteX3" fmla="*/ 285750 w 1130300"/>
              <a:gd name="connsiteY3" fmla="*/ 501650 h 984250"/>
              <a:gd name="connsiteX4" fmla="*/ 203200 w 1130300"/>
              <a:gd name="connsiteY4" fmla="*/ 679450 h 984250"/>
              <a:gd name="connsiteX5" fmla="*/ 200025 w 1130300"/>
              <a:gd name="connsiteY5" fmla="*/ 847725 h 984250"/>
              <a:gd name="connsiteX6" fmla="*/ 200025 w 1130300"/>
              <a:gd name="connsiteY6" fmla="*/ 911225 h 984250"/>
              <a:gd name="connsiteX7" fmla="*/ 184150 w 1130300"/>
              <a:gd name="connsiteY7" fmla="*/ 911225 h 984250"/>
              <a:gd name="connsiteX8" fmla="*/ 66675 w 1130300"/>
              <a:gd name="connsiteY8" fmla="*/ 911225 h 984250"/>
              <a:gd name="connsiteX9" fmla="*/ 0 w 1130300"/>
              <a:gd name="connsiteY9" fmla="*/ 863600 h 984250"/>
              <a:gd name="connsiteX10" fmla="*/ 0 w 1130300"/>
              <a:gd name="connsiteY10" fmla="*/ 860425 h 984250"/>
              <a:gd name="connsiteX11" fmla="*/ 0 w 1130300"/>
              <a:gd name="connsiteY11" fmla="*/ 590550 h 984250"/>
              <a:gd name="connsiteX12" fmla="*/ 3175 w 1130300"/>
              <a:gd name="connsiteY12" fmla="*/ 568325 h 984250"/>
              <a:gd name="connsiteX13" fmla="*/ 142875 w 1130300"/>
              <a:gd name="connsiteY13" fmla="*/ 460375 h 984250"/>
              <a:gd name="connsiteX14" fmla="*/ 190500 w 1130300"/>
              <a:gd name="connsiteY14" fmla="*/ 459582 h 984250"/>
              <a:gd name="connsiteX15" fmla="*/ 965509 w 1130300"/>
              <a:gd name="connsiteY15" fmla="*/ 457200 h 984250"/>
              <a:gd name="connsiteX16" fmla="*/ 1018577 w 1130300"/>
              <a:gd name="connsiteY16" fmla="*/ 463550 h 984250"/>
              <a:gd name="connsiteX17" fmla="*/ 1130300 w 1130300"/>
              <a:gd name="connsiteY17" fmla="*/ 606425 h 984250"/>
              <a:gd name="connsiteX18" fmla="*/ 1130300 w 1130300"/>
              <a:gd name="connsiteY18" fmla="*/ 844550 h 984250"/>
              <a:gd name="connsiteX19" fmla="*/ 1066459 w 1130300"/>
              <a:gd name="connsiteY19" fmla="*/ 911225 h 984250"/>
              <a:gd name="connsiteX20" fmla="*/ 935583 w 1130300"/>
              <a:gd name="connsiteY20" fmla="*/ 911225 h 984250"/>
              <a:gd name="connsiteX21" fmla="*/ 929199 w 1130300"/>
              <a:gd name="connsiteY21" fmla="*/ 911225 h 984250"/>
              <a:gd name="connsiteX22" fmla="*/ 929199 w 1130300"/>
              <a:gd name="connsiteY22" fmla="*/ 898525 h 984250"/>
              <a:gd name="connsiteX23" fmla="*/ 929199 w 1130300"/>
              <a:gd name="connsiteY23" fmla="*/ 730250 h 984250"/>
              <a:gd name="connsiteX24" fmla="*/ 862166 w 1130300"/>
              <a:gd name="connsiteY24" fmla="*/ 527050 h 984250"/>
              <a:gd name="connsiteX25" fmla="*/ 833437 w 1130300"/>
              <a:gd name="connsiteY25" fmla="*/ 492125 h 984250"/>
              <a:gd name="connsiteX26" fmla="*/ 910047 w 1130300"/>
              <a:gd name="connsiteY26" fmla="*/ 460375 h 984250"/>
              <a:gd name="connsiteX27" fmla="*/ 965509 w 1130300"/>
              <a:gd name="connsiteY27" fmla="*/ 457200 h 984250"/>
              <a:gd name="connsiteX28" fmla="*/ 593876 w 1130300"/>
              <a:gd name="connsiteY28" fmla="*/ 456009 h 984250"/>
              <a:gd name="connsiteX29" fmla="*/ 665692 w 1130300"/>
              <a:gd name="connsiteY29" fmla="*/ 466725 h 984250"/>
              <a:gd name="connsiteX30" fmla="*/ 860391 w 1130300"/>
              <a:gd name="connsiteY30" fmla="*/ 692150 h 984250"/>
              <a:gd name="connsiteX31" fmla="*/ 863583 w 1130300"/>
              <a:gd name="connsiteY31" fmla="*/ 911225 h 984250"/>
              <a:gd name="connsiteX32" fmla="*/ 854008 w 1130300"/>
              <a:gd name="connsiteY32" fmla="*/ 942975 h 984250"/>
              <a:gd name="connsiteX33" fmla="*/ 809323 w 1130300"/>
              <a:gd name="connsiteY33" fmla="*/ 977900 h 984250"/>
              <a:gd name="connsiteX34" fmla="*/ 697610 w 1130300"/>
              <a:gd name="connsiteY34" fmla="*/ 984250 h 984250"/>
              <a:gd name="connsiteX35" fmla="*/ 550787 w 1130300"/>
              <a:gd name="connsiteY35" fmla="*/ 984250 h 984250"/>
              <a:gd name="connsiteX36" fmla="*/ 352895 w 1130300"/>
              <a:gd name="connsiteY36" fmla="*/ 984250 h 984250"/>
              <a:gd name="connsiteX37" fmla="*/ 314594 w 1130300"/>
              <a:gd name="connsiteY37" fmla="*/ 977900 h 984250"/>
              <a:gd name="connsiteX38" fmla="*/ 266717 w 1130300"/>
              <a:gd name="connsiteY38" fmla="*/ 908050 h 984250"/>
              <a:gd name="connsiteX39" fmla="*/ 266717 w 1130300"/>
              <a:gd name="connsiteY39" fmla="*/ 720725 h 984250"/>
              <a:gd name="connsiteX40" fmla="*/ 403964 w 1130300"/>
              <a:gd name="connsiteY40" fmla="*/ 492125 h 984250"/>
              <a:gd name="connsiteX41" fmla="*/ 522061 w 1130300"/>
              <a:gd name="connsiteY41" fmla="*/ 457200 h 984250"/>
              <a:gd name="connsiteX42" fmla="*/ 593876 w 1130300"/>
              <a:gd name="connsiteY42" fmla="*/ 456009 h 984250"/>
              <a:gd name="connsiteX43" fmla="*/ 951696 w 1130300"/>
              <a:gd name="connsiteY43" fmla="*/ 142875 h 984250"/>
              <a:gd name="connsiteX44" fmla="*/ 1076325 w 1130300"/>
              <a:gd name="connsiteY44" fmla="*/ 263525 h 984250"/>
              <a:gd name="connsiteX45" fmla="*/ 951696 w 1130300"/>
              <a:gd name="connsiteY45" fmla="*/ 384175 h 984250"/>
              <a:gd name="connsiteX46" fmla="*/ 830262 w 1130300"/>
              <a:gd name="connsiteY46" fmla="*/ 263525 h 984250"/>
              <a:gd name="connsiteX47" fmla="*/ 951696 w 1130300"/>
              <a:gd name="connsiteY47" fmla="*/ 142875 h 984250"/>
              <a:gd name="connsiteX48" fmla="*/ 174625 w 1130300"/>
              <a:gd name="connsiteY48" fmla="*/ 142875 h 984250"/>
              <a:gd name="connsiteX49" fmla="*/ 295275 w 1130300"/>
              <a:gd name="connsiteY49" fmla="*/ 263525 h 984250"/>
              <a:gd name="connsiteX50" fmla="*/ 174625 w 1130300"/>
              <a:gd name="connsiteY50" fmla="*/ 384175 h 984250"/>
              <a:gd name="connsiteX51" fmla="*/ 53975 w 1130300"/>
              <a:gd name="connsiteY51" fmla="*/ 263525 h 984250"/>
              <a:gd name="connsiteX52" fmla="*/ 174625 w 1130300"/>
              <a:gd name="connsiteY52" fmla="*/ 142875 h 984250"/>
              <a:gd name="connsiteX53" fmla="*/ 563562 w 1130300"/>
              <a:gd name="connsiteY53" fmla="*/ 0 h 984250"/>
              <a:gd name="connsiteX54" fmla="*/ 757237 w 1130300"/>
              <a:gd name="connsiteY54" fmla="*/ 193675 h 984250"/>
              <a:gd name="connsiteX55" fmla="*/ 563562 w 1130300"/>
              <a:gd name="connsiteY55" fmla="*/ 384175 h 984250"/>
              <a:gd name="connsiteX56" fmla="*/ 373062 w 1130300"/>
              <a:gd name="connsiteY56" fmla="*/ 193675 h 984250"/>
              <a:gd name="connsiteX57" fmla="*/ 563562 w 1130300"/>
              <a:gd name="connsiteY57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30300" h="984250">
                <a:moveTo>
                  <a:pt x="190500" y="459582"/>
                </a:moveTo>
                <a:cubicBezTo>
                  <a:pt x="206375" y="460375"/>
                  <a:pt x="222250" y="461963"/>
                  <a:pt x="238125" y="463550"/>
                </a:cubicBezTo>
                <a:cubicBezTo>
                  <a:pt x="260350" y="466725"/>
                  <a:pt x="276225" y="479425"/>
                  <a:pt x="295275" y="492125"/>
                </a:cubicBezTo>
                <a:cubicBezTo>
                  <a:pt x="292100" y="495300"/>
                  <a:pt x="288925" y="498475"/>
                  <a:pt x="285750" y="501650"/>
                </a:cubicBezTo>
                <a:cubicBezTo>
                  <a:pt x="238125" y="552450"/>
                  <a:pt x="212725" y="609600"/>
                  <a:pt x="203200" y="679450"/>
                </a:cubicBezTo>
                <a:cubicBezTo>
                  <a:pt x="196850" y="733425"/>
                  <a:pt x="196850" y="790575"/>
                  <a:pt x="200025" y="847725"/>
                </a:cubicBezTo>
                <a:cubicBezTo>
                  <a:pt x="200025" y="866775"/>
                  <a:pt x="200025" y="889000"/>
                  <a:pt x="200025" y="911225"/>
                </a:cubicBezTo>
                <a:cubicBezTo>
                  <a:pt x="193675" y="911225"/>
                  <a:pt x="190500" y="911225"/>
                  <a:pt x="184150" y="911225"/>
                </a:cubicBezTo>
                <a:cubicBezTo>
                  <a:pt x="146050" y="911225"/>
                  <a:pt x="107950" y="914400"/>
                  <a:pt x="66675" y="911225"/>
                </a:cubicBezTo>
                <a:cubicBezTo>
                  <a:pt x="31750" y="911225"/>
                  <a:pt x="12700" y="895350"/>
                  <a:pt x="0" y="863600"/>
                </a:cubicBezTo>
                <a:cubicBezTo>
                  <a:pt x="0" y="860425"/>
                  <a:pt x="0" y="860425"/>
                  <a:pt x="0" y="860425"/>
                </a:cubicBezTo>
                <a:cubicBezTo>
                  <a:pt x="0" y="771525"/>
                  <a:pt x="0" y="679450"/>
                  <a:pt x="0" y="590550"/>
                </a:cubicBezTo>
                <a:cubicBezTo>
                  <a:pt x="0" y="581025"/>
                  <a:pt x="3175" y="574675"/>
                  <a:pt x="3175" y="568325"/>
                </a:cubicBezTo>
                <a:cubicBezTo>
                  <a:pt x="22225" y="504825"/>
                  <a:pt x="76200" y="460375"/>
                  <a:pt x="142875" y="460375"/>
                </a:cubicBezTo>
                <a:cubicBezTo>
                  <a:pt x="158750" y="458788"/>
                  <a:pt x="174625" y="458788"/>
                  <a:pt x="190500" y="459582"/>
                </a:cubicBezTo>
                <a:close/>
                <a:moveTo>
                  <a:pt x="965509" y="457200"/>
                </a:moveTo>
                <a:cubicBezTo>
                  <a:pt x="983465" y="457200"/>
                  <a:pt x="1001021" y="458788"/>
                  <a:pt x="1018577" y="463550"/>
                </a:cubicBezTo>
                <a:cubicBezTo>
                  <a:pt x="1082419" y="479425"/>
                  <a:pt x="1130300" y="539750"/>
                  <a:pt x="1130300" y="606425"/>
                </a:cubicBezTo>
                <a:cubicBezTo>
                  <a:pt x="1130300" y="685800"/>
                  <a:pt x="1130300" y="765175"/>
                  <a:pt x="1130300" y="844550"/>
                </a:cubicBezTo>
                <a:cubicBezTo>
                  <a:pt x="1130300" y="879475"/>
                  <a:pt x="1104763" y="911225"/>
                  <a:pt x="1066459" y="911225"/>
                </a:cubicBezTo>
                <a:cubicBezTo>
                  <a:pt x="1024962" y="914400"/>
                  <a:pt x="980272" y="911225"/>
                  <a:pt x="935583" y="911225"/>
                </a:cubicBezTo>
                <a:cubicBezTo>
                  <a:pt x="935583" y="911225"/>
                  <a:pt x="932391" y="911225"/>
                  <a:pt x="929199" y="911225"/>
                </a:cubicBezTo>
                <a:cubicBezTo>
                  <a:pt x="929199" y="908050"/>
                  <a:pt x="929199" y="901700"/>
                  <a:pt x="929199" y="898525"/>
                </a:cubicBezTo>
                <a:cubicBezTo>
                  <a:pt x="929199" y="841375"/>
                  <a:pt x="929199" y="784225"/>
                  <a:pt x="929199" y="730250"/>
                </a:cubicBezTo>
                <a:cubicBezTo>
                  <a:pt x="926007" y="654050"/>
                  <a:pt x="910047" y="587375"/>
                  <a:pt x="862166" y="527050"/>
                </a:cubicBezTo>
                <a:cubicBezTo>
                  <a:pt x="852589" y="514350"/>
                  <a:pt x="843013" y="504825"/>
                  <a:pt x="833437" y="492125"/>
                </a:cubicBezTo>
                <a:cubicBezTo>
                  <a:pt x="855782" y="473075"/>
                  <a:pt x="881318" y="460375"/>
                  <a:pt x="910047" y="460375"/>
                </a:cubicBezTo>
                <a:cubicBezTo>
                  <a:pt x="929199" y="458788"/>
                  <a:pt x="947554" y="457200"/>
                  <a:pt x="965509" y="457200"/>
                </a:cubicBezTo>
                <a:close/>
                <a:moveTo>
                  <a:pt x="593876" y="456009"/>
                </a:moveTo>
                <a:cubicBezTo>
                  <a:pt x="617815" y="457200"/>
                  <a:pt x="641753" y="460375"/>
                  <a:pt x="665692" y="466725"/>
                </a:cubicBezTo>
                <a:cubicBezTo>
                  <a:pt x="767829" y="492125"/>
                  <a:pt x="854008" y="590550"/>
                  <a:pt x="860391" y="692150"/>
                </a:cubicBezTo>
                <a:cubicBezTo>
                  <a:pt x="866775" y="765175"/>
                  <a:pt x="863583" y="838200"/>
                  <a:pt x="863583" y="911225"/>
                </a:cubicBezTo>
                <a:cubicBezTo>
                  <a:pt x="863583" y="920750"/>
                  <a:pt x="857200" y="933450"/>
                  <a:pt x="854008" y="942975"/>
                </a:cubicBezTo>
                <a:cubicBezTo>
                  <a:pt x="847624" y="962025"/>
                  <a:pt x="831665" y="974725"/>
                  <a:pt x="809323" y="977900"/>
                </a:cubicBezTo>
                <a:cubicBezTo>
                  <a:pt x="771021" y="981075"/>
                  <a:pt x="735911" y="984250"/>
                  <a:pt x="697610" y="984250"/>
                </a:cubicBezTo>
                <a:cubicBezTo>
                  <a:pt x="649733" y="984250"/>
                  <a:pt x="598664" y="984250"/>
                  <a:pt x="550787" y="984250"/>
                </a:cubicBezTo>
                <a:cubicBezTo>
                  <a:pt x="483759" y="984250"/>
                  <a:pt x="419923" y="984250"/>
                  <a:pt x="352895" y="984250"/>
                </a:cubicBezTo>
                <a:cubicBezTo>
                  <a:pt x="340128" y="984250"/>
                  <a:pt x="327361" y="981075"/>
                  <a:pt x="314594" y="977900"/>
                </a:cubicBezTo>
                <a:cubicBezTo>
                  <a:pt x="285868" y="965200"/>
                  <a:pt x="266717" y="942975"/>
                  <a:pt x="266717" y="908050"/>
                </a:cubicBezTo>
                <a:cubicBezTo>
                  <a:pt x="263525" y="847725"/>
                  <a:pt x="263525" y="784225"/>
                  <a:pt x="266717" y="720725"/>
                </a:cubicBezTo>
                <a:cubicBezTo>
                  <a:pt x="269909" y="619125"/>
                  <a:pt x="314594" y="542925"/>
                  <a:pt x="403964" y="492125"/>
                </a:cubicBezTo>
                <a:cubicBezTo>
                  <a:pt x="439074" y="473075"/>
                  <a:pt x="480567" y="460375"/>
                  <a:pt x="522061" y="457200"/>
                </a:cubicBezTo>
                <a:cubicBezTo>
                  <a:pt x="546000" y="455612"/>
                  <a:pt x="569938" y="454819"/>
                  <a:pt x="593876" y="456009"/>
                </a:cubicBezTo>
                <a:close/>
                <a:moveTo>
                  <a:pt x="951696" y="142875"/>
                </a:moveTo>
                <a:cubicBezTo>
                  <a:pt x="1018804" y="142875"/>
                  <a:pt x="1076325" y="196850"/>
                  <a:pt x="1076325" y="263525"/>
                </a:cubicBezTo>
                <a:cubicBezTo>
                  <a:pt x="1076325" y="330200"/>
                  <a:pt x="1018804" y="384175"/>
                  <a:pt x="951696" y="384175"/>
                </a:cubicBezTo>
                <a:cubicBezTo>
                  <a:pt x="887783" y="384175"/>
                  <a:pt x="830262" y="330200"/>
                  <a:pt x="830262" y="263525"/>
                </a:cubicBezTo>
                <a:cubicBezTo>
                  <a:pt x="830262" y="196850"/>
                  <a:pt x="884588" y="142875"/>
                  <a:pt x="951696" y="142875"/>
                </a:cubicBezTo>
                <a:close/>
                <a:moveTo>
                  <a:pt x="174625" y="142875"/>
                </a:moveTo>
                <a:cubicBezTo>
                  <a:pt x="241258" y="142875"/>
                  <a:pt x="295275" y="196892"/>
                  <a:pt x="295275" y="263525"/>
                </a:cubicBezTo>
                <a:cubicBezTo>
                  <a:pt x="295275" y="330158"/>
                  <a:pt x="241258" y="384175"/>
                  <a:pt x="174625" y="384175"/>
                </a:cubicBezTo>
                <a:cubicBezTo>
                  <a:pt x="107992" y="384175"/>
                  <a:pt x="53975" y="330158"/>
                  <a:pt x="53975" y="263525"/>
                </a:cubicBezTo>
                <a:cubicBezTo>
                  <a:pt x="53975" y="196892"/>
                  <a:pt x="107992" y="142875"/>
                  <a:pt x="174625" y="142875"/>
                </a:cubicBezTo>
                <a:close/>
                <a:moveTo>
                  <a:pt x="563562" y="0"/>
                </a:moveTo>
                <a:cubicBezTo>
                  <a:pt x="671512" y="0"/>
                  <a:pt x="757237" y="85725"/>
                  <a:pt x="757237" y="193675"/>
                </a:cubicBezTo>
                <a:cubicBezTo>
                  <a:pt x="757237" y="298450"/>
                  <a:pt x="668337" y="384175"/>
                  <a:pt x="563562" y="384175"/>
                </a:cubicBezTo>
                <a:cubicBezTo>
                  <a:pt x="458787" y="384175"/>
                  <a:pt x="373062" y="298450"/>
                  <a:pt x="373062" y="193675"/>
                </a:cubicBezTo>
                <a:cubicBezTo>
                  <a:pt x="373062" y="85725"/>
                  <a:pt x="458787" y="0"/>
                  <a:pt x="5635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4792325" y="3990975"/>
            <a:ext cx="2025650" cy="2017713"/>
          </a:xfrm>
          <a:custGeom>
            <a:avLst/>
            <a:gdLst>
              <a:gd name="T0" fmla="*/ 318 w 636"/>
              <a:gd name="T1" fmla="*/ 636 h 636"/>
              <a:gd name="T2" fmla="*/ 318 w 636"/>
              <a:gd name="T3" fmla="*/ 636 h 636"/>
              <a:gd name="T4" fmla="*/ 636 w 636"/>
              <a:gd name="T5" fmla="*/ 318 h 636"/>
              <a:gd name="T6" fmla="*/ 636 w 636"/>
              <a:gd name="T7" fmla="*/ 318 h 636"/>
              <a:gd name="T8" fmla="*/ 318 w 636"/>
              <a:gd name="T9" fmla="*/ 0 h 636"/>
              <a:gd name="T10" fmla="*/ 318 w 636"/>
              <a:gd name="T11" fmla="*/ 0 h 636"/>
              <a:gd name="T12" fmla="*/ 0 w 636"/>
              <a:gd name="T13" fmla="*/ 318 h 636"/>
              <a:gd name="T14" fmla="*/ 0 w 636"/>
              <a:gd name="T15" fmla="*/ 318 h 636"/>
              <a:gd name="T16" fmla="*/ 318 w 636"/>
              <a:gd name="T1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6">
                <a:moveTo>
                  <a:pt x="318" y="636"/>
                </a:moveTo>
                <a:cubicBezTo>
                  <a:pt x="318" y="636"/>
                  <a:pt x="318" y="636"/>
                  <a:pt x="318" y="636"/>
                </a:cubicBezTo>
                <a:cubicBezTo>
                  <a:pt x="493" y="636"/>
                  <a:pt x="636" y="494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3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3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4"/>
                  <a:pt x="143" y="636"/>
                  <a:pt x="318" y="6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257463" y="10634663"/>
            <a:ext cx="1012825" cy="1004887"/>
            <a:chOff x="15257463" y="10634663"/>
            <a:chExt cx="1012825" cy="1004887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5257463" y="11293475"/>
              <a:ext cx="338138" cy="346075"/>
            </a:xfrm>
            <a:custGeom>
              <a:avLst/>
              <a:gdLst>
                <a:gd name="T0" fmla="*/ 0 w 106"/>
                <a:gd name="T1" fmla="*/ 100 h 109"/>
                <a:gd name="T2" fmla="*/ 8 w 106"/>
                <a:gd name="T3" fmla="*/ 76 h 109"/>
                <a:gd name="T4" fmla="*/ 30 w 106"/>
                <a:gd name="T5" fmla="*/ 24 h 109"/>
                <a:gd name="T6" fmla="*/ 75 w 106"/>
                <a:gd name="T7" fmla="*/ 5 h 109"/>
                <a:gd name="T8" fmla="*/ 106 w 106"/>
                <a:gd name="T9" fmla="*/ 44 h 109"/>
                <a:gd name="T10" fmla="*/ 86 w 106"/>
                <a:gd name="T11" fmla="*/ 79 h 109"/>
                <a:gd name="T12" fmla="*/ 44 w 106"/>
                <a:gd name="T13" fmla="*/ 97 h 109"/>
                <a:gd name="T14" fmla="*/ 11 w 106"/>
                <a:gd name="T15" fmla="*/ 108 h 109"/>
                <a:gd name="T16" fmla="*/ 9 w 106"/>
                <a:gd name="T17" fmla="*/ 109 h 109"/>
                <a:gd name="T18" fmla="*/ 5 w 106"/>
                <a:gd name="T19" fmla="*/ 109 h 109"/>
                <a:gd name="T20" fmla="*/ 0 w 106"/>
                <a:gd name="T21" fmla="*/ 104 h 109"/>
                <a:gd name="T22" fmla="*/ 0 w 106"/>
                <a:gd name="T23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09">
                  <a:moveTo>
                    <a:pt x="0" y="100"/>
                  </a:moveTo>
                  <a:cubicBezTo>
                    <a:pt x="3" y="92"/>
                    <a:pt x="6" y="84"/>
                    <a:pt x="8" y="76"/>
                  </a:cubicBezTo>
                  <a:cubicBezTo>
                    <a:pt x="15" y="59"/>
                    <a:pt x="21" y="41"/>
                    <a:pt x="30" y="24"/>
                  </a:cubicBezTo>
                  <a:cubicBezTo>
                    <a:pt x="39" y="8"/>
                    <a:pt x="58" y="0"/>
                    <a:pt x="75" y="5"/>
                  </a:cubicBezTo>
                  <a:cubicBezTo>
                    <a:pt x="93" y="9"/>
                    <a:pt x="106" y="25"/>
                    <a:pt x="106" y="44"/>
                  </a:cubicBezTo>
                  <a:cubicBezTo>
                    <a:pt x="106" y="59"/>
                    <a:pt x="100" y="71"/>
                    <a:pt x="86" y="79"/>
                  </a:cubicBezTo>
                  <a:cubicBezTo>
                    <a:pt x="72" y="87"/>
                    <a:pt x="58" y="92"/>
                    <a:pt x="44" y="97"/>
                  </a:cubicBezTo>
                  <a:cubicBezTo>
                    <a:pt x="33" y="101"/>
                    <a:pt x="22" y="105"/>
                    <a:pt x="11" y="108"/>
                  </a:cubicBezTo>
                  <a:cubicBezTo>
                    <a:pt x="10" y="108"/>
                    <a:pt x="10" y="109"/>
                    <a:pt x="9" y="109"/>
                  </a:cubicBezTo>
                  <a:cubicBezTo>
                    <a:pt x="8" y="109"/>
                    <a:pt x="7" y="109"/>
                    <a:pt x="5" y="109"/>
                  </a:cubicBezTo>
                  <a:cubicBezTo>
                    <a:pt x="4" y="107"/>
                    <a:pt x="2" y="106"/>
                    <a:pt x="0" y="104"/>
                  </a:cubicBezTo>
                  <a:cubicBezTo>
                    <a:pt x="0" y="103"/>
                    <a:pt x="0" y="102"/>
                    <a:pt x="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5257463" y="11623675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3"/>
                    <a:pt x="5" y="5"/>
                  </a:cubicBezTo>
                  <a:cubicBezTo>
                    <a:pt x="4" y="5"/>
                    <a:pt x="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15308263" y="10634663"/>
              <a:ext cx="962025" cy="954088"/>
            </a:xfrm>
            <a:custGeom>
              <a:avLst/>
              <a:gdLst>
                <a:gd name="T0" fmla="*/ 153 w 302"/>
                <a:gd name="T1" fmla="*/ 244 h 301"/>
                <a:gd name="T2" fmla="*/ 147 w 302"/>
                <a:gd name="T3" fmla="*/ 249 h 301"/>
                <a:gd name="T4" fmla="*/ 135 w 302"/>
                <a:gd name="T5" fmla="*/ 249 h 301"/>
                <a:gd name="T6" fmla="*/ 74 w 302"/>
                <a:gd name="T7" fmla="*/ 188 h 301"/>
                <a:gd name="T8" fmla="*/ 53 w 302"/>
                <a:gd name="T9" fmla="*/ 166 h 301"/>
                <a:gd name="T10" fmla="*/ 52 w 302"/>
                <a:gd name="T11" fmla="*/ 155 h 301"/>
                <a:gd name="T12" fmla="*/ 57 w 302"/>
                <a:gd name="T13" fmla="*/ 149 h 301"/>
                <a:gd name="T14" fmla="*/ 43 w 302"/>
                <a:gd name="T15" fmla="*/ 147 h 301"/>
                <a:gd name="T16" fmla="*/ 7 w 302"/>
                <a:gd name="T17" fmla="*/ 142 h 301"/>
                <a:gd name="T18" fmla="*/ 1 w 302"/>
                <a:gd name="T19" fmla="*/ 137 h 301"/>
                <a:gd name="T20" fmla="*/ 4 w 302"/>
                <a:gd name="T21" fmla="*/ 129 h 301"/>
                <a:gd name="T22" fmla="*/ 85 w 302"/>
                <a:gd name="T23" fmla="*/ 85 h 301"/>
                <a:gd name="T24" fmla="*/ 115 w 302"/>
                <a:gd name="T25" fmla="*/ 81 h 301"/>
                <a:gd name="T26" fmla="*/ 120 w 302"/>
                <a:gd name="T27" fmla="*/ 79 h 301"/>
                <a:gd name="T28" fmla="*/ 248 w 302"/>
                <a:gd name="T29" fmla="*/ 5 h 301"/>
                <a:gd name="T30" fmla="*/ 293 w 302"/>
                <a:gd name="T31" fmla="*/ 0 h 301"/>
                <a:gd name="T32" fmla="*/ 302 w 302"/>
                <a:gd name="T33" fmla="*/ 8 h 301"/>
                <a:gd name="T34" fmla="*/ 280 w 302"/>
                <a:gd name="T35" fmla="*/ 102 h 301"/>
                <a:gd name="T36" fmla="*/ 222 w 302"/>
                <a:gd name="T37" fmla="*/ 182 h 301"/>
                <a:gd name="T38" fmla="*/ 220 w 302"/>
                <a:gd name="T39" fmla="*/ 187 h 301"/>
                <a:gd name="T40" fmla="*/ 173 w 302"/>
                <a:gd name="T41" fmla="*/ 297 h 301"/>
                <a:gd name="T42" fmla="*/ 171 w 302"/>
                <a:gd name="T43" fmla="*/ 298 h 301"/>
                <a:gd name="T44" fmla="*/ 164 w 302"/>
                <a:gd name="T45" fmla="*/ 300 h 301"/>
                <a:gd name="T46" fmla="*/ 160 w 302"/>
                <a:gd name="T47" fmla="*/ 294 h 301"/>
                <a:gd name="T48" fmla="*/ 153 w 302"/>
                <a:gd name="T49" fmla="*/ 245 h 301"/>
                <a:gd name="T50" fmla="*/ 153 w 302"/>
                <a:gd name="T51" fmla="*/ 244 h 301"/>
                <a:gd name="T52" fmla="*/ 244 w 302"/>
                <a:gd name="T53" fmla="*/ 91 h 301"/>
                <a:gd name="T54" fmla="*/ 211 w 302"/>
                <a:gd name="T55" fmla="*/ 57 h 301"/>
                <a:gd name="T56" fmla="*/ 178 w 302"/>
                <a:gd name="T57" fmla="*/ 90 h 301"/>
                <a:gd name="T58" fmla="*/ 211 w 302"/>
                <a:gd name="T59" fmla="*/ 124 h 301"/>
                <a:gd name="T60" fmla="*/ 244 w 302"/>
                <a:gd name="T61" fmla="*/ 9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2" h="301">
                  <a:moveTo>
                    <a:pt x="153" y="244"/>
                  </a:moveTo>
                  <a:cubicBezTo>
                    <a:pt x="150" y="246"/>
                    <a:pt x="149" y="247"/>
                    <a:pt x="147" y="249"/>
                  </a:cubicBezTo>
                  <a:cubicBezTo>
                    <a:pt x="143" y="253"/>
                    <a:pt x="139" y="253"/>
                    <a:pt x="135" y="249"/>
                  </a:cubicBezTo>
                  <a:cubicBezTo>
                    <a:pt x="115" y="228"/>
                    <a:pt x="95" y="208"/>
                    <a:pt x="74" y="188"/>
                  </a:cubicBezTo>
                  <a:cubicBezTo>
                    <a:pt x="67" y="181"/>
                    <a:pt x="60" y="173"/>
                    <a:pt x="53" y="166"/>
                  </a:cubicBezTo>
                  <a:cubicBezTo>
                    <a:pt x="49" y="162"/>
                    <a:pt x="49" y="159"/>
                    <a:pt x="52" y="155"/>
                  </a:cubicBezTo>
                  <a:cubicBezTo>
                    <a:pt x="54" y="153"/>
                    <a:pt x="55" y="151"/>
                    <a:pt x="57" y="149"/>
                  </a:cubicBezTo>
                  <a:cubicBezTo>
                    <a:pt x="52" y="148"/>
                    <a:pt x="48" y="147"/>
                    <a:pt x="43" y="147"/>
                  </a:cubicBezTo>
                  <a:cubicBezTo>
                    <a:pt x="31" y="145"/>
                    <a:pt x="19" y="143"/>
                    <a:pt x="7" y="142"/>
                  </a:cubicBezTo>
                  <a:cubicBezTo>
                    <a:pt x="4" y="141"/>
                    <a:pt x="2" y="140"/>
                    <a:pt x="1" y="137"/>
                  </a:cubicBezTo>
                  <a:cubicBezTo>
                    <a:pt x="0" y="134"/>
                    <a:pt x="1" y="132"/>
                    <a:pt x="4" y="129"/>
                  </a:cubicBezTo>
                  <a:cubicBezTo>
                    <a:pt x="27" y="107"/>
                    <a:pt x="54" y="92"/>
                    <a:pt x="85" y="85"/>
                  </a:cubicBezTo>
                  <a:cubicBezTo>
                    <a:pt x="95" y="83"/>
                    <a:pt x="105" y="83"/>
                    <a:pt x="115" y="81"/>
                  </a:cubicBezTo>
                  <a:cubicBezTo>
                    <a:pt x="117" y="81"/>
                    <a:pt x="119" y="80"/>
                    <a:pt x="120" y="79"/>
                  </a:cubicBezTo>
                  <a:cubicBezTo>
                    <a:pt x="155" y="42"/>
                    <a:pt x="198" y="17"/>
                    <a:pt x="248" y="5"/>
                  </a:cubicBezTo>
                  <a:cubicBezTo>
                    <a:pt x="263" y="1"/>
                    <a:pt x="278" y="0"/>
                    <a:pt x="293" y="0"/>
                  </a:cubicBezTo>
                  <a:cubicBezTo>
                    <a:pt x="299" y="0"/>
                    <a:pt x="302" y="2"/>
                    <a:pt x="302" y="8"/>
                  </a:cubicBezTo>
                  <a:cubicBezTo>
                    <a:pt x="302" y="41"/>
                    <a:pt x="294" y="72"/>
                    <a:pt x="280" y="102"/>
                  </a:cubicBezTo>
                  <a:cubicBezTo>
                    <a:pt x="266" y="132"/>
                    <a:pt x="247" y="159"/>
                    <a:pt x="222" y="182"/>
                  </a:cubicBezTo>
                  <a:cubicBezTo>
                    <a:pt x="220" y="184"/>
                    <a:pt x="220" y="185"/>
                    <a:pt x="220" y="187"/>
                  </a:cubicBezTo>
                  <a:cubicBezTo>
                    <a:pt x="218" y="230"/>
                    <a:pt x="202" y="266"/>
                    <a:pt x="173" y="297"/>
                  </a:cubicBezTo>
                  <a:cubicBezTo>
                    <a:pt x="173" y="297"/>
                    <a:pt x="172" y="298"/>
                    <a:pt x="171" y="298"/>
                  </a:cubicBezTo>
                  <a:cubicBezTo>
                    <a:pt x="169" y="300"/>
                    <a:pt x="167" y="301"/>
                    <a:pt x="164" y="300"/>
                  </a:cubicBezTo>
                  <a:cubicBezTo>
                    <a:pt x="162" y="299"/>
                    <a:pt x="160" y="297"/>
                    <a:pt x="160" y="294"/>
                  </a:cubicBezTo>
                  <a:cubicBezTo>
                    <a:pt x="158" y="278"/>
                    <a:pt x="155" y="262"/>
                    <a:pt x="153" y="245"/>
                  </a:cubicBezTo>
                  <a:cubicBezTo>
                    <a:pt x="153" y="245"/>
                    <a:pt x="153" y="245"/>
                    <a:pt x="153" y="244"/>
                  </a:cubicBezTo>
                  <a:close/>
                  <a:moveTo>
                    <a:pt x="244" y="91"/>
                  </a:moveTo>
                  <a:cubicBezTo>
                    <a:pt x="244" y="72"/>
                    <a:pt x="229" y="57"/>
                    <a:pt x="211" y="57"/>
                  </a:cubicBezTo>
                  <a:cubicBezTo>
                    <a:pt x="193" y="57"/>
                    <a:pt x="178" y="72"/>
                    <a:pt x="178" y="90"/>
                  </a:cubicBezTo>
                  <a:cubicBezTo>
                    <a:pt x="178" y="108"/>
                    <a:pt x="193" y="123"/>
                    <a:pt x="211" y="124"/>
                  </a:cubicBezTo>
                  <a:cubicBezTo>
                    <a:pt x="229" y="124"/>
                    <a:pt x="244" y="109"/>
                    <a:pt x="24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5336838" y="4387850"/>
            <a:ext cx="930275" cy="1084263"/>
          </a:xfrm>
          <a:custGeom>
            <a:avLst/>
            <a:gdLst>
              <a:gd name="T0" fmla="*/ 146 w 292"/>
              <a:gd name="T1" fmla="*/ 342 h 342"/>
              <a:gd name="T2" fmla="*/ 24 w 292"/>
              <a:gd name="T3" fmla="*/ 342 h 342"/>
              <a:gd name="T4" fmla="*/ 1 w 292"/>
              <a:gd name="T5" fmla="*/ 319 h 342"/>
              <a:gd name="T6" fmla="*/ 4 w 292"/>
              <a:gd name="T7" fmla="*/ 280 h 342"/>
              <a:gd name="T8" fmla="*/ 39 w 292"/>
              <a:gd name="T9" fmla="*/ 232 h 342"/>
              <a:gd name="T10" fmla="*/ 85 w 292"/>
              <a:gd name="T11" fmla="*/ 207 h 342"/>
              <a:gd name="T12" fmla="*/ 101 w 292"/>
              <a:gd name="T13" fmla="*/ 189 h 342"/>
              <a:gd name="T14" fmla="*/ 98 w 292"/>
              <a:gd name="T15" fmla="*/ 183 h 342"/>
              <a:gd name="T16" fmla="*/ 54 w 292"/>
              <a:gd name="T17" fmla="*/ 90 h 342"/>
              <a:gd name="T18" fmla="*/ 126 w 292"/>
              <a:gd name="T19" fmla="*/ 13 h 342"/>
              <a:gd name="T20" fmla="*/ 238 w 292"/>
              <a:gd name="T21" fmla="*/ 95 h 342"/>
              <a:gd name="T22" fmla="*/ 194 w 292"/>
              <a:gd name="T23" fmla="*/ 183 h 342"/>
              <a:gd name="T24" fmla="*/ 191 w 292"/>
              <a:gd name="T25" fmla="*/ 189 h 342"/>
              <a:gd name="T26" fmla="*/ 206 w 292"/>
              <a:gd name="T27" fmla="*/ 207 h 342"/>
              <a:gd name="T28" fmla="*/ 254 w 292"/>
              <a:gd name="T29" fmla="*/ 234 h 342"/>
              <a:gd name="T30" fmla="*/ 289 w 292"/>
              <a:gd name="T31" fmla="*/ 287 h 342"/>
              <a:gd name="T32" fmla="*/ 291 w 292"/>
              <a:gd name="T33" fmla="*/ 325 h 342"/>
              <a:gd name="T34" fmla="*/ 270 w 292"/>
              <a:gd name="T35" fmla="*/ 342 h 342"/>
              <a:gd name="T36" fmla="*/ 205 w 292"/>
              <a:gd name="T37" fmla="*/ 342 h 342"/>
              <a:gd name="T38" fmla="*/ 146 w 292"/>
              <a:gd name="T39" fmla="*/ 342 h 342"/>
              <a:gd name="T40" fmla="*/ 146 w 292"/>
              <a:gd name="T41" fmla="*/ 214 h 342"/>
              <a:gd name="T42" fmla="*/ 132 w 292"/>
              <a:gd name="T43" fmla="*/ 221 h 342"/>
              <a:gd name="T44" fmla="*/ 118 w 292"/>
              <a:gd name="T45" fmla="*/ 277 h 342"/>
              <a:gd name="T46" fmla="*/ 121 w 292"/>
              <a:gd name="T47" fmla="*/ 287 h 342"/>
              <a:gd name="T48" fmla="*/ 139 w 292"/>
              <a:gd name="T49" fmla="*/ 305 h 342"/>
              <a:gd name="T50" fmla="*/ 153 w 292"/>
              <a:gd name="T51" fmla="*/ 305 h 342"/>
              <a:gd name="T52" fmla="*/ 171 w 292"/>
              <a:gd name="T53" fmla="*/ 287 h 342"/>
              <a:gd name="T54" fmla="*/ 174 w 292"/>
              <a:gd name="T55" fmla="*/ 278 h 342"/>
              <a:gd name="T56" fmla="*/ 159 w 292"/>
              <a:gd name="T57" fmla="*/ 220 h 342"/>
              <a:gd name="T58" fmla="*/ 151 w 292"/>
              <a:gd name="T59" fmla="*/ 214 h 342"/>
              <a:gd name="T60" fmla="*/ 146 w 292"/>
              <a:gd name="T61" fmla="*/ 21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2" h="342">
                <a:moveTo>
                  <a:pt x="146" y="342"/>
                </a:moveTo>
                <a:cubicBezTo>
                  <a:pt x="105" y="342"/>
                  <a:pt x="65" y="342"/>
                  <a:pt x="24" y="342"/>
                </a:cubicBezTo>
                <a:cubicBezTo>
                  <a:pt x="10" y="342"/>
                  <a:pt x="1" y="334"/>
                  <a:pt x="1" y="319"/>
                </a:cubicBezTo>
                <a:cubicBezTo>
                  <a:pt x="1" y="306"/>
                  <a:pt x="0" y="293"/>
                  <a:pt x="4" y="280"/>
                </a:cubicBezTo>
                <a:cubicBezTo>
                  <a:pt x="10" y="260"/>
                  <a:pt x="23" y="245"/>
                  <a:pt x="39" y="232"/>
                </a:cubicBezTo>
                <a:cubicBezTo>
                  <a:pt x="53" y="221"/>
                  <a:pt x="69" y="213"/>
                  <a:pt x="85" y="207"/>
                </a:cubicBezTo>
                <a:cubicBezTo>
                  <a:pt x="94" y="204"/>
                  <a:pt x="99" y="198"/>
                  <a:pt x="101" y="189"/>
                </a:cubicBezTo>
                <a:cubicBezTo>
                  <a:pt x="101" y="186"/>
                  <a:pt x="101" y="185"/>
                  <a:pt x="98" y="183"/>
                </a:cubicBezTo>
                <a:cubicBezTo>
                  <a:pt x="66" y="163"/>
                  <a:pt x="48" y="126"/>
                  <a:pt x="54" y="90"/>
                </a:cubicBezTo>
                <a:cubicBezTo>
                  <a:pt x="60" y="51"/>
                  <a:pt x="87" y="22"/>
                  <a:pt x="126" y="13"/>
                </a:cubicBezTo>
                <a:cubicBezTo>
                  <a:pt x="179" y="0"/>
                  <a:pt x="234" y="40"/>
                  <a:pt x="238" y="95"/>
                </a:cubicBezTo>
                <a:cubicBezTo>
                  <a:pt x="241" y="133"/>
                  <a:pt x="226" y="162"/>
                  <a:pt x="194" y="183"/>
                </a:cubicBezTo>
                <a:cubicBezTo>
                  <a:pt x="191" y="185"/>
                  <a:pt x="190" y="186"/>
                  <a:pt x="191" y="189"/>
                </a:cubicBezTo>
                <a:cubicBezTo>
                  <a:pt x="193" y="198"/>
                  <a:pt x="198" y="204"/>
                  <a:pt x="206" y="207"/>
                </a:cubicBezTo>
                <a:cubicBezTo>
                  <a:pt x="223" y="213"/>
                  <a:pt x="240" y="222"/>
                  <a:pt x="254" y="234"/>
                </a:cubicBezTo>
                <a:cubicBezTo>
                  <a:pt x="271" y="248"/>
                  <a:pt x="284" y="264"/>
                  <a:pt x="289" y="287"/>
                </a:cubicBezTo>
                <a:cubicBezTo>
                  <a:pt x="292" y="299"/>
                  <a:pt x="292" y="312"/>
                  <a:pt x="291" y="325"/>
                </a:cubicBezTo>
                <a:cubicBezTo>
                  <a:pt x="290" y="335"/>
                  <a:pt x="280" y="342"/>
                  <a:pt x="270" y="342"/>
                </a:cubicBezTo>
                <a:cubicBezTo>
                  <a:pt x="248" y="342"/>
                  <a:pt x="227" y="342"/>
                  <a:pt x="205" y="342"/>
                </a:cubicBezTo>
                <a:cubicBezTo>
                  <a:pt x="186" y="342"/>
                  <a:pt x="166" y="342"/>
                  <a:pt x="146" y="342"/>
                </a:cubicBezTo>
                <a:close/>
                <a:moveTo>
                  <a:pt x="146" y="214"/>
                </a:moveTo>
                <a:cubicBezTo>
                  <a:pt x="136" y="214"/>
                  <a:pt x="134" y="215"/>
                  <a:pt x="132" y="221"/>
                </a:cubicBezTo>
                <a:cubicBezTo>
                  <a:pt x="127" y="240"/>
                  <a:pt x="123" y="258"/>
                  <a:pt x="118" y="277"/>
                </a:cubicBezTo>
                <a:cubicBezTo>
                  <a:pt x="117" y="281"/>
                  <a:pt x="118" y="284"/>
                  <a:pt x="121" y="287"/>
                </a:cubicBezTo>
                <a:cubicBezTo>
                  <a:pt x="127" y="293"/>
                  <a:pt x="133" y="299"/>
                  <a:pt x="139" y="305"/>
                </a:cubicBezTo>
                <a:cubicBezTo>
                  <a:pt x="143" y="309"/>
                  <a:pt x="148" y="309"/>
                  <a:pt x="153" y="305"/>
                </a:cubicBezTo>
                <a:cubicBezTo>
                  <a:pt x="159" y="299"/>
                  <a:pt x="165" y="293"/>
                  <a:pt x="171" y="287"/>
                </a:cubicBezTo>
                <a:cubicBezTo>
                  <a:pt x="173" y="284"/>
                  <a:pt x="174" y="281"/>
                  <a:pt x="174" y="278"/>
                </a:cubicBezTo>
                <a:cubicBezTo>
                  <a:pt x="169" y="259"/>
                  <a:pt x="164" y="240"/>
                  <a:pt x="159" y="220"/>
                </a:cubicBezTo>
                <a:cubicBezTo>
                  <a:pt x="158" y="216"/>
                  <a:pt x="155" y="214"/>
                  <a:pt x="151" y="214"/>
                </a:cubicBezTo>
                <a:cubicBezTo>
                  <a:pt x="149" y="214"/>
                  <a:pt x="148" y="214"/>
                  <a:pt x="146" y="2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B4FA23A-5E5D-C288-10B6-C1D294C982C4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279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2"/>
          <p:cNvSpPr>
            <a:spLocks/>
          </p:cNvSpPr>
          <p:nvPr/>
        </p:nvSpPr>
        <p:spPr bwMode="auto">
          <a:xfrm>
            <a:off x="10763250" y="7161213"/>
            <a:ext cx="858838" cy="803275"/>
          </a:xfrm>
          <a:custGeom>
            <a:avLst/>
            <a:gdLst>
              <a:gd name="T0" fmla="*/ 54 w 271"/>
              <a:gd name="T1" fmla="*/ 198 h 253"/>
              <a:gd name="T2" fmla="*/ 29 w 271"/>
              <a:gd name="T3" fmla="*/ 198 h 253"/>
              <a:gd name="T4" fmla="*/ 0 w 271"/>
              <a:gd name="T5" fmla="*/ 169 h 253"/>
              <a:gd name="T6" fmla="*/ 0 w 271"/>
              <a:gd name="T7" fmla="*/ 29 h 253"/>
              <a:gd name="T8" fmla="*/ 29 w 271"/>
              <a:gd name="T9" fmla="*/ 0 h 253"/>
              <a:gd name="T10" fmla="*/ 242 w 271"/>
              <a:gd name="T11" fmla="*/ 0 h 253"/>
              <a:gd name="T12" fmla="*/ 271 w 271"/>
              <a:gd name="T13" fmla="*/ 29 h 253"/>
              <a:gd name="T14" fmla="*/ 271 w 271"/>
              <a:gd name="T15" fmla="*/ 170 h 253"/>
              <a:gd name="T16" fmla="*/ 250 w 271"/>
              <a:gd name="T17" fmla="*/ 197 h 253"/>
              <a:gd name="T18" fmla="*/ 242 w 271"/>
              <a:gd name="T19" fmla="*/ 198 h 253"/>
              <a:gd name="T20" fmla="*/ 137 w 271"/>
              <a:gd name="T21" fmla="*/ 198 h 253"/>
              <a:gd name="T22" fmla="*/ 132 w 271"/>
              <a:gd name="T23" fmla="*/ 200 h 253"/>
              <a:gd name="T24" fmla="*/ 72 w 271"/>
              <a:gd name="T25" fmla="*/ 248 h 253"/>
              <a:gd name="T26" fmla="*/ 69 w 271"/>
              <a:gd name="T27" fmla="*/ 250 h 253"/>
              <a:gd name="T28" fmla="*/ 59 w 271"/>
              <a:gd name="T29" fmla="*/ 251 h 253"/>
              <a:gd name="T30" fmla="*/ 54 w 271"/>
              <a:gd name="T31" fmla="*/ 243 h 253"/>
              <a:gd name="T32" fmla="*/ 54 w 271"/>
              <a:gd name="T33" fmla="*/ 205 h 253"/>
              <a:gd name="T34" fmla="*/ 54 w 271"/>
              <a:gd name="T35" fmla="*/ 19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1" h="253">
                <a:moveTo>
                  <a:pt x="54" y="198"/>
                </a:moveTo>
                <a:cubicBezTo>
                  <a:pt x="46" y="198"/>
                  <a:pt x="38" y="198"/>
                  <a:pt x="29" y="198"/>
                </a:cubicBezTo>
                <a:cubicBezTo>
                  <a:pt x="12" y="198"/>
                  <a:pt x="0" y="187"/>
                  <a:pt x="0" y="169"/>
                </a:cubicBezTo>
                <a:cubicBezTo>
                  <a:pt x="0" y="122"/>
                  <a:pt x="0" y="76"/>
                  <a:pt x="0" y="29"/>
                </a:cubicBezTo>
                <a:cubicBezTo>
                  <a:pt x="0" y="11"/>
                  <a:pt x="12" y="0"/>
                  <a:pt x="29" y="0"/>
                </a:cubicBezTo>
                <a:cubicBezTo>
                  <a:pt x="100" y="0"/>
                  <a:pt x="171" y="0"/>
                  <a:pt x="242" y="0"/>
                </a:cubicBezTo>
                <a:cubicBezTo>
                  <a:pt x="259" y="0"/>
                  <a:pt x="271" y="11"/>
                  <a:pt x="271" y="29"/>
                </a:cubicBezTo>
                <a:cubicBezTo>
                  <a:pt x="271" y="76"/>
                  <a:pt x="271" y="123"/>
                  <a:pt x="271" y="170"/>
                </a:cubicBezTo>
                <a:cubicBezTo>
                  <a:pt x="271" y="183"/>
                  <a:pt x="263" y="194"/>
                  <a:pt x="250" y="197"/>
                </a:cubicBezTo>
                <a:cubicBezTo>
                  <a:pt x="248" y="198"/>
                  <a:pt x="245" y="198"/>
                  <a:pt x="242" y="198"/>
                </a:cubicBezTo>
                <a:cubicBezTo>
                  <a:pt x="207" y="198"/>
                  <a:pt x="172" y="198"/>
                  <a:pt x="137" y="198"/>
                </a:cubicBezTo>
                <a:cubicBezTo>
                  <a:pt x="135" y="198"/>
                  <a:pt x="133" y="199"/>
                  <a:pt x="132" y="200"/>
                </a:cubicBezTo>
                <a:cubicBezTo>
                  <a:pt x="112" y="216"/>
                  <a:pt x="92" y="232"/>
                  <a:pt x="72" y="248"/>
                </a:cubicBezTo>
                <a:cubicBezTo>
                  <a:pt x="71" y="249"/>
                  <a:pt x="70" y="250"/>
                  <a:pt x="69" y="250"/>
                </a:cubicBezTo>
                <a:cubicBezTo>
                  <a:pt x="66" y="252"/>
                  <a:pt x="63" y="253"/>
                  <a:pt x="59" y="251"/>
                </a:cubicBezTo>
                <a:cubicBezTo>
                  <a:pt x="56" y="250"/>
                  <a:pt x="54" y="247"/>
                  <a:pt x="54" y="243"/>
                </a:cubicBezTo>
                <a:cubicBezTo>
                  <a:pt x="54" y="230"/>
                  <a:pt x="54" y="218"/>
                  <a:pt x="54" y="205"/>
                </a:cubicBezTo>
                <a:cubicBezTo>
                  <a:pt x="54" y="203"/>
                  <a:pt x="54" y="201"/>
                  <a:pt x="54" y="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9875838" y="9134475"/>
            <a:ext cx="858838" cy="803275"/>
          </a:xfrm>
          <a:custGeom>
            <a:avLst/>
            <a:gdLst>
              <a:gd name="T0" fmla="*/ 54 w 271"/>
              <a:gd name="T1" fmla="*/ 198 h 253"/>
              <a:gd name="T2" fmla="*/ 29 w 271"/>
              <a:gd name="T3" fmla="*/ 198 h 253"/>
              <a:gd name="T4" fmla="*/ 0 w 271"/>
              <a:gd name="T5" fmla="*/ 169 h 253"/>
              <a:gd name="T6" fmla="*/ 0 w 271"/>
              <a:gd name="T7" fmla="*/ 29 h 253"/>
              <a:gd name="T8" fmla="*/ 29 w 271"/>
              <a:gd name="T9" fmla="*/ 0 h 253"/>
              <a:gd name="T10" fmla="*/ 242 w 271"/>
              <a:gd name="T11" fmla="*/ 0 h 253"/>
              <a:gd name="T12" fmla="*/ 271 w 271"/>
              <a:gd name="T13" fmla="*/ 29 h 253"/>
              <a:gd name="T14" fmla="*/ 271 w 271"/>
              <a:gd name="T15" fmla="*/ 170 h 253"/>
              <a:gd name="T16" fmla="*/ 250 w 271"/>
              <a:gd name="T17" fmla="*/ 197 h 253"/>
              <a:gd name="T18" fmla="*/ 242 w 271"/>
              <a:gd name="T19" fmla="*/ 198 h 253"/>
              <a:gd name="T20" fmla="*/ 137 w 271"/>
              <a:gd name="T21" fmla="*/ 198 h 253"/>
              <a:gd name="T22" fmla="*/ 132 w 271"/>
              <a:gd name="T23" fmla="*/ 200 h 253"/>
              <a:gd name="T24" fmla="*/ 72 w 271"/>
              <a:gd name="T25" fmla="*/ 248 h 253"/>
              <a:gd name="T26" fmla="*/ 69 w 271"/>
              <a:gd name="T27" fmla="*/ 251 h 253"/>
              <a:gd name="T28" fmla="*/ 59 w 271"/>
              <a:gd name="T29" fmla="*/ 251 h 253"/>
              <a:gd name="T30" fmla="*/ 54 w 271"/>
              <a:gd name="T31" fmla="*/ 243 h 253"/>
              <a:gd name="T32" fmla="*/ 54 w 271"/>
              <a:gd name="T33" fmla="*/ 206 h 253"/>
              <a:gd name="T34" fmla="*/ 54 w 271"/>
              <a:gd name="T35" fmla="*/ 19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1" h="253">
                <a:moveTo>
                  <a:pt x="54" y="198"/>
                </a:moveTo>
                <a:cubicBezTo>
                  <a:pt x="46" y="198"/>
                  <a:pt x="38" y="198"/>
                  <a:pt x="29" y="198"/>
                </a:cubicBezTo>
                <a:cubicBezTo>
                  <a:pt x="12" y="198"/>
                  <a:pt x="0" y="187"/>
                  <a:pt x="0" y="169"/>
                </a:cubicBezTo>
                <a:cubicBezTo>
                  <a:pt x="0" y="123"/>
                  <a:pt x="0" y="76"/>
                  <a:pt x="0" y="29"/>
                </a:cubicBezTo>
                <a:cubicBezTo>
                  <a:pt x="0" y="12"/>
                  <a:pt x="12" y="0"/>
                  <a:pt x="29" y="0"/>
                </a:cubicBezTo>
                <a:cubicBezTo>
                  <a:pt x="100" y="0"/>
                  <a:pt x="171" y="0"/>
                  <a:pt x="242" y="0"/>
                </a:cubicBezTo>
                <a:cubicBezTo>
                  <a:pt x="259" y="0"/>
                  <a:pt x="271" y="12"/>
                  <a:pt x="271" y="29"/>
                </a:cubicBezTo>
                <a:cubicBezTo>
                  <a:pt x="271" y="76"/>
                  <a:pt x="271" y="123"/>
                  <a:pt x="271" y="170"/>
                </a:cubicBezTo>
                <a:cubicBezTo>
                  <a:pt x="271" y="184"/>
                  <a:pt x="263" y="194"/>
                  <a:pt x="250" y="197"/>
                </a:cubicBezTo>
                <a:cubicBezTo>
                  <a:pt x="248" y="198"/>
                  <a:pt x="245" y="198"/>
                  <a:pt x="242" y="198"/>
                </a:cubicBezTo>
                <a:cubicBezTo>
                  <a:pt x="207" y="198"/>
                  <a:pt x="172" y="198"/>
                  <a:pt x="137" y="198"/>
                </a:cubicBezTo>
                <a:cubicBezTo>
                  <a:pt x="135" y="198"/>
                  <a:pt x="133" y="199"/>
                  <a:pt x="132" y="200"/>
                </a:cubicBezTo>
                <a:cubicBezTo>
                  <a:pt x="112" y="216"/>
                  <a:pt x="92" y="232"/>
                  <a:pt x="72" y="248"/>
                </a:cubicBezTo>
                <a:cubicBezTo>
                  <a:pt x="71" y="249"/>
                  <a:pt x="70" y="250"/>
                  <a:pt x="69" y="251"/>
                </a:cubicBezTo>
                <a:cubicBezTo>
                  <a:pt x="66" y="253"/>
                  <a:pt x="63" y="253"/>
                  <a:pt x="59" y="251"/>
                </a:cubicBezTo>
                <a:cubicBezTo>
                  <a:pt x="56" y="250"/>
                  <a:pt x="54" y="247"/>
                  <a:pt x="54" y="243"/>
                </a:cubicBezTo>
                <a:cubicBezTo>
                  <a:pt x="54" y="231"/>
                  <a:pt x="54" y="218"/>
                  <a:pt x="54" y="206"/>
                </a:cubicBezTo>
                <a:cubicBezTo>
                  <a:pt x="54" y="203"/>
                  <a:pt x="54" y="201"/>
                  <a:pt x="54" y="1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4"/>
          <p:cNvSpPr>
            <a:spLocks/>
          </p:cNvSpPr>
          <p:nvPr/>
        </p:nvSpPr>
        <p:spPr bwMode="auto">
          <a:xfrm>
            <a:off x="11190288" y="11091863"/>
            <a:ext cx="860425" cy="801688"/>
          </a:xfrm>
          <a:custGeom>
            <a:avLst/>
            <a:gdLst>
              <a:gd name="T0" fmla="*/ 55 w 271"/>
              <a:gd name="T1" fmla="*/ 198 h 253"/>
              <a:gd name="T2" fmla="*/ 29 w 271"/>
              <a:gd name="T3" fmla="*/ 198 h 253"/>
              <a:gd name="T4" fmla="*/ 0 w 271"/>
              <a:gd name="T5" fmla="*/ 169 h 253"/>
              <a:gd name="T6" fmla="*/ 0 w 271"/>
              <a:gd name="T7" fmla="*/ 29 h 253"/>
              <a:gd name="T8" fmla="*/ 30 w 271"/>
              <a:gd name="T9" fmla="*/ 0 h 253"/>
              <a:gd name="T10" fmla="*/ 242 w 271"/>
              <a:gd name="T11" fmla="*/ 0 h 253"/>
              <a:gd name="T12" fmla="*/ 271 w 271"/>
              <a:gd name="T13" fmla="*/ 29 h 253"/>
              <a:gd name="T14" fmla="*/ 271 w 271"/>
              <a:gd name="T15" fmla="*/ 170 h 253"/>
              <a:gd name="T16" fmla="*/ 251 w 271"/>
              <a:gd name="T17" fmla="*/ 197 h 253"/>
              <a:gd name="T18" fmla="*/ 242 w 271"/>
              <a:gd name="T19" fmla="*/ 198 h 253"/>
              <a:gd name="T20" fmla="*/ 137 w 271"/>
              <a:gd name="T21" fmla="*/ 198 h 253"/>
              <a:gd name="T22" fmla="*/ 132 w 271"/>
              <a:gd name="T23" fmla="*/ 200 h 253"/>
              <a:gd name="T24" fmla="*/ 72 w 271"/>
              <a:gd name="T25" fmla="*/ 248 h 253"/>
              <a:gd name="T26" fmla="*/ 69 w 271"/>
              <a:gd name="T27" fmla="*/ 250 h 253"/>
              <a:gd name="T28" fmla="*/ 60 w 271"/>
              <a:gd name="T29" fmla="*/ 251 h 253"/>
              <a:gd name="T30" fmla="*/ 55 w 271"/>
              <a:gd name="T31" fmla="*/ 243 h 253"/>
              <a:gd name="T32" fmla="*/ 55 w 271"/>
              <a:gd name="T33" fmla="*/ 205 h 253"/>
              <a:gd name="T34" fmla="*/ 55 w 271"/>
              <a:gd name="T35" fmla="*/ 19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1" h="253">
                <a:moveTo>
                  <a:pt x="55" y="198"/>
                </a:moveTo>
                <a:cubicBezTo>
                  <a:pt x="46" y="198"/>
                  <a:pt x="38" y="198"/>
                  <a:pt x="29" y="198"/>
                </a:cubicBezTo>
                <a:cubicBezTo>
                  <a:pt x="12" y="198"/>
                  <a:pt x="0" y="187"/>
                  <a:pt x="0" y="169"/>
                </a:cubicBezTo>
                <a:cubicBezTo>
                  <a:pt x="0" y="123"/>
                  <a:pt x="0" y="76"/>
                  <a:pt x="0" y="29"/>
                </a:cubicBezTo>
                <a:cubicBezTo>
                  <a:pt x="0" y="12"/>
                  <a:pt x="12" y="0"/>
                  <a:pt x="30" y="0"/>
                </a:cubicBezTo>
                <a:cubicBezTo>
                  <a:pt x="100" y="0"/>
                  <a:pt x="171" y="0"/>
                  <a:pt x="242" y="0"/>
                </a:cubicBezTo>
                <a:cubicBezTo>
                  <a:pt x="259" y="0"/>
                  <a:pt x="271" y="12"/>
                  <a:pt x="271" y="29"/>
                </a:cubicBezTo>
                <a:cubicBezTo>
                  <a:pt x="271" y="76"/>
                  <a:pt x="271" y="123"/>
                  <a:pt x="271" y="170"/>
                </a:cubicBezTo>
                <a:cubicBezTo>
                  <a:pt x="271" y="184"/>
                  <a:pt x="263" y="194"/>
                  <a:pt x="251" y="197"/>
                </a:cubicBezTo>
                <a:cubicBezTo>
                  <a:pt x="248" y="198"/>
                  <a:pt x="245" y="198"/>
                  <a:pt x="242" y="198"/>
                </a:cubicBezTo>
                <a:cubicBezTo>
                  <a:pt x="207" y="198"/>
                  <a:pt x="172" y="198"/>
                  <a:pt x="137" y="198"/>
                </a:cubicBezTo>
                <a:cubicBezTo>
                  <a:pt x="135" y="198"/>
                  <a:pt x="134" y="199"/>
                  <a:pt x="132" y="200"/>
                </a:cubicBezTo>
                <a:cubicBezTo>
                  <a:pt x="112" y="216"/>
                  <a:pt x="92" y="232"/>
                  <a:pt x="72" y="248"/>
                </a:cubicBezTo>
                <a:cubicBezTo>
                  <a:pt x="71" y="249"/>
                  <a:pt x="70" y="250"/>
                  <a:pt x="69" y="250"/>
                </a:cubicBezTo>
                <a:cubicBezTo>
                  <a:pt x="66" y="253"/>
                  <a:pt x="63" y="253"/>
                  <a:pt x="60" y="251"/>
                </a:cubicBezTo>
                <a:cubicBezTo>
                  <a:pt x="56" y="250"/>
                  <a:pt x="55" y="247"/>
                  <a:pt x="55" y="243"/>
                </a:cubicBezTo>
                <a:cubicBezTo>
                  <a:pt x="55" y="231"/>
                  <a:pt x="55" y="218"/>
                  <a:pt x="55" y="205"/>
                </a:cubicBezTo>
                <a:cubicBezTo>
                  <a:pt x="55" y="203"/>
                  <a:pt x="55" y="201"/>
                  <a:pt x="55" y="1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3749857"/>
            <a:ext cx="11258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Robert William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5173323"/>
            <a:ext cx="112585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1" y="1015262"/>
            <a:ext cx="11029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MEET TEAM LEADER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4426593"/>
            <a:ext cx="11258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Team Leader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7370036"/>
            <a:ext cx="32194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Creativity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9332186"/>
            <a:ext cx="32194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Team 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0150" y="11330122"/>
            <a:ext cx="32194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Leadership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791826" y="7217636"/>
            <a:ext cx="1057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50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191876" y="11125451"/>
            <a:ext cx="1057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50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877426" y="9171794"/>
            <a:ext cx="1057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50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6954500" y="3175"/>
            <a:ext cx="7400925" cy="975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273175" y="8091488"/>
            <a:ext cx="10907713" cy="393700"/>
          </a:xfrm>
          <a:custGeom>
            <a:avLst/>
            <a:gdLst>
              <a:gd name="T0" fmla="*/ 3378 w 3440"/>
              <a:gd name="T1" fmla="*/ 124 h 124"/>
              <a:gd name="T2" fmla="*/ 62 w 3440"/>
              <a:gd name="T3" fmla="*/ 124 h 124"/>
              <a:gd name="T4" fmla="*/ 0 w 3440"/>
              <a:gd name="T5" fmla="*/ 62 h 124"/>
              <a:gd name="T6" fmla="*/ 0 w 3440"/>
              <a:gd name="T7" fmla="*/ 62 h 124"/>
              <a:gd name="T8" fmla="*/ 62 w 3440"/>
              <a:gd name="T9" fmla="*/ 0 h 124"/>
              <a:gd name="T10" fmla="*/ 3378 w 3440"/>
              <a:gd name="T11" fmla="*/ 0 h 124"/>
              <a:gd name="T12" fmla="*/ 3440 w 3440"/>
              <a:gd name="T13" fmla="*/ 62 h 124"/>
              <a:gd name="T14" fmla="*/ 3440 w 3440"/>
              <a:gd name="T15" fmla="*/ 62 h 124"/>
              <a:gd name="T16" fmla="*/ 3378 w 3440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0" h="124">
                <a:moveTo>
                  <a:pt x="3378" y="124"/>
                </a:moveTo>
                <a:cubicBezTo>
                  <a:pt x="62" y="124"/>
                  <a:pt x="62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3378" y="0"/>
                  <a:pt x="3378" y="0"/>
                  <a:pt x="3378" y="0"/>
                </a:cubicBezTo>
                <a:cubicBezTo>
                  <a:pt x="3412" y="0"/>
                  <a:pt x="3440" y="28"/>
                  <a:pt x="3440" y="62"/>
                </a:cubicBezTo>
                <a:cubicBezTo>
                  <a:pt x="3440" y="62"/>
                  <a:pt x="3440" y="62"/>
                  <a:pt x="3440" y="62"/>
                </a:cubicBezTo>
                <a:cubicBezTo>
                  <a:pt x="3440" y="96"/>
                  <a:pt x="3412" y="124"/>
                  <a:pt x="3378" y="12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1273175" y="10061575"/>
            <a:ext cx="10907713" cy="392113"/>
          </a:xfrm>
          <a:custGeom>
            <a:avLst/>
            <a:gdLst>
              <a:gd name="T0" fmla="*/ 3378 w 3440"/>
              <a:gd name="T1" fmla="*/ 124 h 124"/>
              <a:gd name="T2" fmla="*/ 62 w 3440"/>
              <a:gd name="T3" fmla="*/ 124 h 124"/>
              <a:gd name="T4" fmla="*/ 0 w 3440"/>
              <a:gd name="T5" fmla="*/ 62 h 124"/>
              <a:gd name="T6" fmla="*/ 0 w 3440"/>
              <a:gd name="T7" fmla="*/ 62 h 124"/>
              <a:gd name="T8" fmla="*/ 62 w 3440"/>
              <a:gd name="T9" fmla="*/ 0 h 124"/>
              <a:gd name="T10" fmla="*/ 3378 w 3440"/>
              <a:gd name="T11" fmla="*/ 0 h 124"/>
              <a:gd name="T12" fmla="*/ 3440 w 3440"/>
              <a:gd name="T13" fmla="*/ 62 h 124"/>
              <a:gd name="T14" fmla="*/ 3440 w 3440"/>
              <a:gd name="T15" fmla="*/ 62 h 124"/>
              <a:gd name="T16" fmla="*/ 3378 w 3440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0" h="124">
                <a:moveTo>
                  <a:pt x="3378" y="124"/>
                </a:moveTo>
                <a:cubicBezTo>
                  <a:pt x="62" y="124"/>
                  <a:pt x="62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3378" y="0"/>
                  <a:pt x="3378" y="0"/>
                  <a:pt x="3378" y="0"/>
                </a:cubicBezTo>
                <a:cubicBezTo>
                  <a:pt x="3412" y="0"/>
                  <a:pt x="3440" y="28"/>
                  <a:pt x="3440" y="62"/>
                </a:cubicBezTo>
                <a:cubicBezTo>
                  <a:pt x="3440" y="62"/>
                  <a:pt x="3440" y="62"/>
                  <a:pt x="3440" y="62"/>
                </a:cubicBezTo>
                <a:cubicBezTo>
                  <a:pt x="3440" y="96"/>
                  <a:pt x="3412" y="124"/>
                  <a:pt x="3378" y="12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1273175" y="12033250"/>
            <a:ext cx="10907713" cy="390525"/>
          </a:xfrm>
          <a:custGeom>
            <a:avLst/>
            <a:gdLst>
              <a:gd name="T0" fmla="*/ 3378 w 3440"/>
              <a:gd name="T1" fmla="*/ 123 h 123"/>
              <a:gd name="T2" fmla="*/ 62 w 3440"/>
              <a:gd name="T3" fmla="*/ 123 h 123"/>
              <a:gd name="T4" fmla="*/ 0 w 3440"/>
              <a:gd name="T5" fmla="*/ 62 h 123"/>
              <a:gd name="T6" fmla="*/ 0 w 3440"/>
              <a:gd name="T7" fmla="*/ 62 h 123"/>
              <a:gd name="T8" fmla="*/ 62 w 3440"/>
              <a:gd name="T9" fmla="*/ 0 h 123"/>
              <a:gd name="T10" fmla="*/ 3378 w 3440"/>
              <a:gd name="T11" fmla="*/ 0 h 123"/>
              <a:gd name="T12" fmla="*/ 3440 w 3440"/>
              <a:gd name="T13" fmla="*/ 62 h 123"/>
              <a:gd name="T14" fmla="*/ 3440 w 3440"/>
              <a:gd name="T15" fmla="*/ 62 h 123"/>
              <a:gd name="T16" fmla="*/ 3378 w 3440"/>
              <a:gd name="T1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0" h="123">
                <a:moveTo>
                  <a:pt x="3378" y="123"/>
                </a:moveTo>
                <a:cubicBezTo>
                  <a:pt x="62" y="123"/>
                  <a:pt x="62" y="123"/>
                  <a:pt x="62" y="123"/>
                </a:cubicBezTo>
                <a:cubicBezTo>
                  <a:pt x="28" y="123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7"/>
                  <a:pt x="28" y="0"/>
                  <a:pt x="62" y="0"/>
                </a:cubicBezTo>
                <a:cubicBezTo>
                  <a:pt x="3378" y="0"/>
                  <a:pt x="3378" y="0"/>
                  <a:pt x="3378" y="0"/>
                </a:cubicBezTo>
                <a:cubicBezTo>
                  <a:pt x="3412" y="0"/>
                  <a:pt x="3440" y="27"/>
                  <a:pt x="3440" y="62"/>
                </a:cubicBezTo>
                <a:cubicBezTo>
                  <a:pt x="3440" y="62"/>
                  <a:pt x="3440" y="62"/>
                  <a:pt x="3440" y="62"/>
                </a:cubicBezTo>
                <a:cubicBezTo>
                  <a:pt x="3440" y="96"/>
                  <a:pt x="3412" y="123"/>
                  <a:pt x="3378" y="12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1273175" y="8091488"/>
            <a:ext cx="9810750" cy="393700"/>
          </a:xfrm>
          <a:custGeom>
            <a:avLst/>
            <a:gdLst>
              <a:gd name="T0" fmla="*/ 3033 w 3094"/>
              <a:gd name="T1" fmla="*/ 124 h 124"/>
              <a:gd name="T2" fmla="*/ 62 w 3094"/>
              <a:gd name="T3" fmla="*/ 124 h 124"/>
              <a:gd name="T4" fmla="*/ 0 w 3094"/>
              <a:gd name="T5" fmla="*/ 62 h 124"/>
              <a:gd name="T6" fmla="*/ 0 w 3094"/>
              <a:gd name="T7" fmla="*/ 62 h 124"/>
              <a:gd name="T8" fmla="*/ 62 w 3094"/>
              <a:gd name="T9" fmla="*/ 0 h 124"/>
              <a:gd name="T10" fmla="*/ 3033 w 3094"/>
              <a:gd name="T11" fmla="*/ 0 h 124"/>
              <a:gd name="T12" fmla="*/ 3094 w 3094"/>
              <a:gd name="T13" fmla="*/ 62 h 124"/>
              <a:gd name="T14" fmla="*/ 3094 w 3094"/>
              <a:gd name="T15" fmla="*/ 62 h 124"/>
              <a:gd name="T16" fmla="*/ 3033 w 3094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94" h="124">
                <a:moveTo>
                  <a:pt x="3033" y="124"/>
                </a:moveTo>
                <a:cubicBezTo>
                  <a:pt x="62" y="124"/>
                  <a:pt x="62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3033" y="0"/>
                  <a:pt x="3033" y="0"/>
                  <a:pt x="3033" y="0"/>
                </a:cubicBezTo>
                <a:cubicBezTo>
                  <a:pt x="3067" y="0"/>
                  <a:pt x="3094" y="28"/>
                  <a:pt x="3094" y="62"/>
                </a:cubicBezTo>
                <a:cubicBezTo>
                  <a:pt x="3094" y="62"/>
                  <a:pt x="3094" y="62"/>
                  <a:pt x="3094" y="62"/>
                </a:cubicBezTo>
                <a:cubicBezTo>
                  <a:pt x="3094" y="96"/>
                  <a:pt x="3067" y="124"/>
                  <a:pt x="3033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1273175" y="10061575"/>
            <a:ext cx="8912225" cy="392113"/>
          </a:xfrm>
          <a:custGeom>
            <a:avLst/>
            <a:gdLst>
              <a:gd name="T0" fmla="*/ 2749 w 2811"/>
              <a:gd name="T1" fmla="*/ 124 h 124"/>
              <a:gd name="T2" fmla="*/ 62 w 2811"/>
              <a:gd name="T3" fmla="*/ 124 h 124"/>
              <a:gd name="T4" fmla="*/ 0 w 2811"/>
              <a:gd name="T5" fmla="*/ 62 h 124"/>
              <a:gd name="T6" fmla="*/ 0 w 2811"/>
              <a:gd name="T7" fmla="*/ 62 h 124"/>
              <a:gd name="T8" fmla="*/ 62 w 2811"/>
              <a:gd name="T9" fmla="*/ 0 h 124"/>
              <a:gd name="T10" fmla="*/ 2749 w 2811"/>
              <a:gd name="T11" fmla="*/ 0 h 124"/>
              <a:gd name="T12" fmla="*/ 2811 w 2811"/>
              <a:gd name="T13" fmla="*/ 62 h 124"/>
              <a:gd name="T14" fmla="*/ 2811 w 2811"/>
              <a:gd name="T15" fmla="*/ 62 h 124"/>
              <a:gd name="T16" fmla="*/ 2749 w 2811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1" h="124">
                <a:moveTo>
                  <a:pt x="2749" y="124"/>
                </a:moveTo>
                <a:cubicBezTo>
                  <a:pt x="62" y="124"/>
                  <a:pt x="62" y="124"/>
                  <a:pt x="62" y="124"/>
                </a:cubicBezTo>
                <a:cubicBezTo>
                  <a:pt x="28" y="124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2749" y="0"/>
                  <a:pt x="2749" y="0"/>
                  <a:pt x="2749" y="0"/>
                </a:cubicBezTo>
                <a:cubicBezTo>
                  <a:pt x="2783" y="0"/>
                  <a:pt x="2811" y="28"/>
                  <a:pt x="2811" y="62"/>
                </a:cubicBezTo>
                <a:cubicBezTo>
                  <a:pt x="2811" y="62"/>
                  <a:pt x="2811" y="62"/>
                  <a:pt x="2811" y="62"/>
                </a:cubicBezTo>
                <a:cubicBezTo>
                  <a:pt x="2811" y="96"/>
                  <a:pt x="2783" y="124"/>
                  <a:pt x="2749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1273175" y="12033250"/>
            <a:ext cx="10231438" cy="390525"/>
          </a:xfrm>
          <a:custGeom>
            <a:avLst/>
            <a:gdLst>
              <a:gd name="T0" fmla="*/ 3165 w 3227"/>
              <a:gd name="T1" fmla="*/ 123 h 123"/>
              <a:gd name="T2" fmla="*/ 62 w 3227"/>
              <a:gd name="T3" fmla="*/ 123 h 123"/>
              <a:gd name="T4" fmla="*/ 0 w 3227"/>
              <a:gd name="T5" fmla="*/ 62 h 123"/>
              <a:gd name="T6" fmla="*/ 0 w 3227"/>
              <a:gd name="T7" fmla="*/ 62 h 123"/>
              <a:gd name="T8" fmla="*/ 62 w 3227"/>
              <a:gd name="T9" fmla="*/ 0 h 123"/>
              <a:gd name="T10" fmla="*/ 3165 w 3227"/>
              <a:gd name="T11" fmla="*/ 0 h 123"/>
              <a:gd name="T12" fmla="*/ 3227 w 3227"/>
              <a:gd name="T13" fmla="*/ 62 h 123"/>
              <a:gd name="T14" fmla="*/ 3227 w 3227"/>
              <a:gd name="T15" fmla="*/ 62 h 123"/>
              <a:gd name="T16" fmla="*/ 3165 w 3227"/>
              <a:gd name="T1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123">
                <a:moveTo>
                  <a:pt x="3165" y="123"/>
                </a:moveTo>
                <a:cubicBezTo>
                  <a:pt x="62" y="123"/>
                  <a:pt x="62" y="123"/>
                  <a:pt x="62" y="123"/>
                </a:cubicBezTo>
                <a:cubicBezTo>
                  <a:pt x="28" y="123"/>
                  <a:pt x="0" y="96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7"/>
                  <a:pt x="28" y="0"/>
                  <a:pt x="62" y="0"/>
                </a:cubicBezTo>
                <a:cubicBezTo>
                  <a:pt x="3165" y="0"/>
                  <a:pt x="3165" y="0"/>
                  <a:pt x="3165" y="0"/>
                </a:cubicBezTo>
                <a:cubicBezTo>
                  <a:pt x="3200" y="0"/>
                  <a:pt x="3227" y="27"/>
                  <a:pt x="3227" y="62"/>
                </a:cubicBezTo>
                <a:cubicBezTo>
                  <a:pt x="3227" y="62"/>
                  <a:pt x="3227" y="62"/>
                  <a:pt x="3227" y="62"/>
                </a:cubicBezTo>
                <a:cubicBezTo>
                  <a:pt x="3227" y="96"/>
                  <a:pt x="3200" y="123"/>
                  <a:pt x="3165" y="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19A1EC-ADA3-AD39-1A61-9331FCE03737}"/>
              </a:ext>
            </a:extLst>
          </p:cNvPr>
          <p:cNvCxnSpPr>
            <a:cxnSpLocks/>
          </p:cNvCxnSpPr>
          <p:nvPr/>
        </p:nvCxnSpPr>
        <p:spPr>
          <a:xfrm>
            <a:off x="1273175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4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3674" y="3649980"/>
            <a:ext cx="1359626" cy="1335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892258" y="3649980"/>
            <a:ext cx="1359626" cy="133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759908" y="3649980"/>
            <a:ext cx="1359626" cy="1335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CLIENT AUDIT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78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78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 err="1">
                <a:solidFill>
                  <a:schemeClr val="accent1"/>
                </a:solidFill>
              </a:rPr>
              <a:t>Mentalization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150091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01	</a:t>
            </a:r>
            <a:endParaRPr lang="en-MY" sz="6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1953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1953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Comment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0623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0623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Uploading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91397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02</a:t>
            </a:r>
            <a:endParaRPr lang="en-MY" sz="60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859047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03</a:t>
            </a:r>
            <a:endParaRPr lang="en-MY" sz="60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B7C418-E052-624F-8269-85EE59EEB725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7049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13142913" y="3276601"/>
            <a:ext cx="955675" cy="966787"/>
          </a:xfrm>
          <a:custGeom>
            <a:avLst/>
            <a:gdLst>
              <a:gd name="T0" fmla="*/ 15 w 30"/>
              <a:gd name="T1" fmla="*/ 30 h 30"/>
              <a:gd name="T2" fmla="*/ 15 w 30"/>
              <a:gd name="T3" fmla="*/ 30 h 30"/>
              <a:gd name="T4" fmla="*/ 0 w 30"/>
              <a:gd name="T5" fmla="*/ 15 h 30"/>
              <a:gd name="T6" fmla="*/ 0 w 30"/>
              <a:gd name="T7" fmla="*/ 15 h 30"/>
              <a:gd name="T8" fmla="*/ 15 w 30"/>
              <a:gd name="T9" fmla="*/ 0 h 30"/>
              <a:gd name="T10" fmla="*/ 15 w 30"/>
              <a:gd name="T11" fmla="*/ 0 h 30"/>
              <a:gd name="T12" fmla="*/ 30 w 30"/>
              <a:gd name="T13" fmla="*/ 15 h 30"/>
              <a:gd name="T14" fmla="*/ 30 w 30"/>
              <a:gd name="T15" fmla="*/ 15 h 30"/>
              <a:gd name="T16" fmla="*/ 15 w 3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3"/>
                  <a:pt x="23" y="30"/>
                  <a:pt x="15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3142913" y="8139113"/>
            <a:ext cx="955675" cy="933450"/>
          </a:xfrm>
          <a:custGeom>
            <a:avLst/>
            <a:gdLst>
              <a:gd name="T0" fmla="*/ 15 w 30"/>
              <a:gd name="T1" fmla="*/ 29 h 29"/>
              <a:gd name="T2" fmla="*/ 15 w 30"/>
              <a:gd name="T3" fmla="*/ 29 h 29"/>
              <a:gd name="T4" fmla="*/ 0 w 30"/>
              <a:gd name="T5" fmla="*/ 14 h 29"/>
              <a:gd name="T6" fmla="*/ 0 w 30"/>
              <a:gd name="T7" fmla="*/ 14 h 29"/>
              <a:gd name="T8" fmla="*/ 15 w 30"/>
              <a:gd name="T9" fmla="*/ 0 h 29"/>
              <a:gd name="T10" fmla="*/ 15 w 30"/>
              <a:gd name="T11" fmla="*/ 0 h 29"/>
              <a:gd name="T12" fmla="*/ 30 w 30"/>
              <a:gd name="T13" fmla="*/ 14 h 29"/>
              <a:gd name="T14" fmla="*/ 30 w 30"/>
              <a:gd name="T15" fmla="*/ 14 h 29"/>
              <a:gd name="T16" fmla="*/ 15 w 30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5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23"/>
                  <a:pt x="23" y="29"/>
                  <a:pt x="15" y="29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18749963" y="3276601"/>
            <a:ext cx="957263" cy="966787"/>
          </a:xfrm>
          <a:custGeom>
            <a:avLst/>
            <a:gdLst>
              <a:gd name="T0" fmla="*/ 15 w 30"/>
              <a:gd name="T1" fmla="*/ 30 h 30"/>
              <a:gd name="T2" fmla="*/ 15 w 30"/>
              <a:gd name="T3" fmla="*/ 30 h 30"/>
              <a:gd name="T4" fmla="*/ 0 w 30"/>
              <a:gd name="T5" fmla="*/ 15 h 30"/>
              <a:gd name="T6" fmla="*/ 0 w 30"/>
              <a:gd name="T7" fmla="*/ 15 h 30"/>
              <a:gd name="T8" fmla="*/ 15 w 30"/>
              <a:gd name="T9" fmla="*/ 0 h 30"/>
              <a:gd name="T10" fmla="*/ 15 w 30"/>
              <a:gd name="T11" fmla="*/ 0 h 30"/>
              <a:gd name="T12" fmla="*/ 30 w 30"/>
              <a:gd name="T13" fmla="*/ 15 h 30"/>
              <a:gd name="T14" fmla="*/ 30 w 30"/>
              <a:gd name="T15" fmla="*/ 15 h 30"/>
              <a:gd name="T16" fmla="*/ 15 w 3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7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3"/>
                  <a:pt x="23" y="30"/>
                  <a:pt x="15" y="3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18749963" y="8139113"/>
            <a:ext cx="957263" cy="933450"/>
          </a:xfrm>
          <a:custGeom>
            <a:avLst/>
            <a:gdLst>
              <a:gd name="T0" fmla="*/ 15 w 30"/>
              <a:gd name="T1" fmla="*/ 29 h 29"/>
              <a:gd name="T2" fmla="*/ 15 w 30"/>
              <a:gd name="T3" fmla="*/ 29 h 29"/>
              <a:gd name="T4" fmla="*/ 0 w 30"/>
              <a:gd name="T5" fmla="*/ 14 h 29"/>
              <a:gd name="T6" fmla="*/ 0 w 30"/>
              <a:gd name="T7" fmla="*/ 14 h 29"/>
              <a:gd name="T8" fmla="*/ 15 w 30"/>
              <a:gd name="T9" fmla="*/ 0 h 29"/>
              <a:gd name="T10" fmla="*/ 15 w 30"/>
              <a:gd name="T11" fmla="*/ 0 h 29"/>
              <a:gd name="T12" fmla="*/ 30 w 30"/>
              <a:gd name="T13" fmla="*/ 14 h 29"/>
              <a:gd name="T14" fmla="*/ 30 w 30"/>
              <a:gd name="T15" fmla="*/ 14 h 29"/>
              <a:gd name="T16" fmla="*/ 15 w 30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5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3" y="0"/>
                  <a:pt x="30" y="6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23"/>
                  <a:pt x="23" y="29"/>
                  <a:pt x="15" y="29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734050" y="9693457"/>
            <a:ext cx="5981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Michael Brown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734050" y="11116923"/>
            <a:ext cx="598170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tincidunt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1" y="1015262"/>
            <a:ext cx="11029950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MEET OUR TEAM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734050" y="10389243"/>
            <a:ext cx="5981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tx2"/>
                </a:solidFill>
              </a:rPr>
              <a:t>Team Leader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037" y="9444614"/>
            <a:ext cx="2068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037" y="11089223"/>
            <a:ext cx="2068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037" y="6147041"/>
            <a:ext cx="2068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037" y="7791650"/>
            <a:ext cx="2068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900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991" y="3636053"/>
            <a:ext cx="2699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600" b="1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16123" y="3430849"/>
            <a:ext cx="961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50061" y="3430849"/>
            <a:ext cx="961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16123" y="8234870"/>
            <a:ext cx="961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50061" y="8234870"/>
            <a:ext cx="961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870325" y="4886325"/>
            <a:ext cx="2644775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E39642-3569-3711-AC71-02C5EC7470B4}"/>
              </a:ext>
            </a:extLst>
          </p:cNvPr>
          <p:cNvCxnSpPr>
            <a:cxnSpLocks/>
          </p:cNvCxnSpPr>
          <p:nvPr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81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/>
          </p:cNvSpPr>
          <p:nvPr/>
        </p:nvSpPr>
        <p:spPr bwMode="auto">
          <a:xfrm>
            <a:off x="1322388" y="8385175"/>
            <a:ext cx="5049838" cy="4090988"/>
          </a:xfrm>
          <a:custGeom>
            <a:avLst/>
            <a:gdLst>
              <a:gd name="T0" fmla="*/ 151 w 159"/>
              <a:gd name="T1" fmla="*/ 128 h 128"/>
              <a:gd name="T2" fmla="*/ 9 w 159"/>
              <a:gd name="T3" fmla="*/ 128 h 128"/>
              <a:gd name="T4" fmla="*/ 0 w 159"/>
              <a:gd name="T5" fmla="*/ 119 h 128"/>
              <a:gd name="T6" fmla="*/ 0 w 159"/>
              <a:gd name="T7" fmla="*/ 0 h 128"/>
              <a:gd name="T8" fmla="*/ 159 w 159"/>
              <a:gd name="T9" fmla="*/ 0 h 128"/>
              <a:gd name="T10" fmla="*/ 159 w 159"/>
              <a:gd name="T11" fmla="*/ 119 h 128"/>
              <a:gd name="T12" fmla="*/ 151 w 15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28">
                <a:moveTo>
                  <a:pt x="151" y="128"/>
                </a:moveTo>
                <a:cubicBezTo>
                  <a:pt x="9" y="128"/>
                  <a:pt x="9" y="128"/>
                  <a:pt x="9" y="128"/>
                </a:cubicBezTo>
                <a:cubicBezTo>
                  <a:pt x="4" y="128"/>
                  <a:pt x="0" y="124"/>
                  <a:pt x="0" y="119"/>
                </a:cubicBezTo>
                <a:cubicBezTo>
                  <a:pt x="0" y="0"/>
                  <a:pt x="0" y="0"/>
                  <a:pt x="0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59" y="124"/>
                  <a:pt x="155" y="128"/>
                  <a:pt x="151" y="1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6911976" y="8385175"/>
            <a:ext cx="5051425" cy="4090988"/>
          </a:xfrm>
          <a:custGeom>
            <a:avLst/>
            <a:gdLst>
              <a:gd name="T0" fmla="*/ 150 w 159"/>
              <a:gd name="T1" fmla="*/ 128 h 128"/>
              <a:gd name="T2" fmla="*/ 9 w 159"/>
              <a:gd name="T3" fmla="*/ 128 h 128"/>
              <a:gd name="T4" fmla="*/ 0 w 159"/>
              <a:gd name="T5" fmla="*/ 119 h 128"/>
              <a:gd name="T6" fmla="*/ 0 w 159"/>
              <a:gd name="T7" fmla="*/ 0 h 128"/>
              <a:gd name="T8" fmla="*/ 159 w 159"/>
              <a:gd name="T9" fmla="*/ 0 h 128"/>
              <a:gd name="T10" fmla="*/ 159 w 159"/>
              <a:gd name="T11" fmla="*/ 119 h 128"/>
              <a:gd name="T12" fmla="*/ 150 w 15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28">
                <a:moveTo>
                  <a:pt x="150" y="128"/>
                </a:moveTo>
                <a:cubicBezTo>
                  <a:pt x="9" y="128"/>
                  <a:pt x="9" y="128"/>
                  <a:pt x="9" y="128"/>
                </a:cubicBezTo>
                <a:cubicBezTo>
                  <a:pt x="4" y="128"/>
                  <a:pt x="0" y="124"/>
                  <a:pt x="0" y="119"/>
                </a:cubicBezTo>
                <a:cubicBezTo>
                  <a:pt x="0" y="0"/>
                  <a:pt x="0" y="0"/>
                  <a:pt x="0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59" y="124"/>
                  <a:pt x="155" y="128"/>
                  <a:pt x="150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12503151" y="8385175"/>
            <a:ext cx="5049838" cy="4090988"/>
          </a:xfrm>
          <a:custGeom>
            <a:avLst/>
            <a:gdLst>
              <a:gd name="T0" fmla="*/ 150 w 159"/>
              <a:gd name="T1" fmla="*/ 128 h 128"/>
              <a:gd name="T2" fmla="*/ 8 w 159"/>
              <a:gd name="T3" fmla="*/ 128 h 128"/>
              <a:gd name="T4" fmla="*/ 0 w 159"/>
              <a:gd name="T5" fmla="*/ 119 h 128"/>
              <a:gd name="T6" fmla="*/ 0 w 159"/>
              <a:gd name="T7" fmla="*/ 0 h 128"/>
              <a:gd name="T8" fmla="*/ 159 w 159"/>
              <a:gd name="T9" fmla="*/ 0 h 128"/>
              <a:gd name="T10" fmla="*/ 159 w 159"/>
              <a:gd name="T11" fmla="*/ 119 h 128"/>
              <a:gd name="T12" fmla="*/ 150 w 15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28">
                <a:moveTo>
                  <a:pt x="150" y="128"/>
                </a:move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19"/>
                </a:cubicBezTo>
                <a:cubicBezTo>
                  <a:pt x="0" y="0"/>
                  <a:pt x="0" y="0"/>
                  <a:pt x="0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59" y="124"/>
                  <a:pt x="155" y="128"/>
                  <a:pt x="150" y="12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8094326" y="8385175"/>
            <a:ext cx="5018088" cy="4090988"/>
          </a:xfrm>
          <a:custGeom>
            <a:avLst/>
            <a:gdLst>
              <a:gd name="T0" fmla="*/ 150 w 158"/>
              <a:gd name="T1" fmla="*/ 128 h 128"/>
              <a:gd name="T2" fmla="*/ 8 w 158"/>
              <a:gd name="T3" fmla="*/ 128 h 128"/>
              <a:gd name="T4" fmla="*/ 0 w 158"/>
              <a:gd name="T5" fmla="*/ 119 h 128"/>
              <a:gd name="T6" fmla="*/ 0 w 158"/>
              <a:gd name="T7" fmla="*/ 0 h 128"/>
              <a:gd name="T8" fmla="*/ 158 w 158"/>
              <a:gd name="T9" fmla="*/ 0 h 128"/>
              <a:gd name="T10" fmla="*/ 158 w 158"/>
              <a:gd name="T11" fmla="*/ 119 h 128"/>
              <a:gd name="T12" fmla="*/ 150 w 158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28">
                <a:moveTo>
                  <a:pt x="150" y="128"/>
                </a:moveTo>
                <a:cubicBezTo>
                  <a:pt x="8" y="128"/>
                  <a:pt x="8" y="128"/>
                  <a:pt x="8" y="128"/>
                </a:cubicBezTo>
                <a:cubicBezTo>
                  <a:pt x="3" y="128"/>
                  <a:pt x="0" y="124"/>
                  <a:pt x="0" y="119"/>
                </a:cubicBezTo>
                <a:cubicBezTo>
                  <a:pt x="0" y="0"/>
                  <a:pt x="0" y="0"/>
                  <a:pt x="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119"/>
                  <a:pt x="158" y="119"/>
                  <a:pt x="158" y="119"/>
                </a:cubicBezTo>
                <a:cubicBezTo>
                  <a:pt x="158" y="124"/>
                  <a:pt x="155" y="128"/>
                  <a:pt x="150" y="12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7942" y="8817962"/>
            <a:ext cx="4292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Mary Smith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9653" y="10596674"/>
            <a:ext cx="42922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MEET OUR TEAM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7942" y="9602792"/>
            <a:ext cx="429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000">
                <a:solidFill>
                  <a:schemeClr val="bg1"/>
                </a:solidFill>
              </a:rPr>
              <a:t>Graphic Designer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247494" y="8817962"/>
            <a:ext cx="4292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Fanny Price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229205" y="10596674"/>
            <a:ext cx="42922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247494" y="9602792"/>
            <a:ext cx="429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000">
                <a:solidFill>
                  <a:schemeClr val="bg1"/>
                </a:solidFill>
              </a:rPr>
              <a:t>Web Developer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422997" y="8817962"/>
            <a:ext cx="5023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Michael Brown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404708" y="10596674"/>
            <a:ext cx="502375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</a:t>
            </a:r>
          </a:p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</a:t>
            </a:r>
            <a:endParaRPr lang="en-MY" sz="24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MY" sz="2400" err="1">
                <a:solidFill>
                  <a:schemeClr val="bg1"/>
                </a:solidFill>
              </a:rPr>
              <a:t>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422997" y="9602792"/>
            <a:ext cx="5023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000">
                <a:solidFill>
                  <a:schemeClr val="bg1"/>
                </a:solidFill>
              </a:rPr>
              <a:t>Video Editor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84885" y="8817962"/>
            <a:ext cx="4292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Nelly Dean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66596" y="10596674"/>
            <a:ext cx="429223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84885" y="9602792"/>
            <a:ext cx="429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000">
                <a:solidFill>
                  <a:schemeClr val="bg1"/>
                </a:solidFill>
              </a:rPr>
              <a:t>Content Writer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941638" y="10302875"/>
            <a:ext cx="1811338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8532813" y="10302875"/>
            <a:ext cx="180975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14122401" y="10302875"/>
            <a:ext cx="1811338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19681826" y="10302875"/>
            <a:ext cx="1843088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D16400-77A2-6438-2A30-968F45C8452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877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5908675" y="6429375"/>
            <a:ext cx="738188" cy="0"/>
          </a:xfrm>
          <a:prstGeom prst="line">
            <a:avLst/>
          </a:prstGeom>
          <a:noFill/>
          <a:ln w="38100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2607925" y="9794875"/>
            <a:ext cx="738188" cy="0"/>
          </a:xfrm>
          <a:prstGeom prst="line">
            <a:avLst/>
          </a:prstGeom>
          <a:noFill/>
          <a:ln w="38100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17667288" y="6715125"/>
            <a:ext cx="735013" cy="0"/>
          </a:xfrm>
          <a:prstGeom prst="line">
            <a:avLst/>
          </a:prstGeom>
          <a:noFill/>
          <a:ln w="38100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1400175" y="5573713"/>
            <a:ext cx="4862513" cy="4867275"/>
          </a:xfrm>
          <a:custGeom>
            <a:avLst/>
            <a:gdLst>
              <a:gd name="T0" fmla="*/ 1536 w 1536"/>
              <a:gd name="T1" fmla="*/ 65 h 1536"/>
              <a:gd name="T2" fmla="*/ 1536 w 1536"/>
              <a:gd name="T3" fmla="*/ 1472 h 1536"/>
              <a:gd name="T4" fmla="*/ 1472 w 1536"/>
              <a:gd name="T5" fmla="*/ 1536 h 1536"/>
              <a:gd name="T6" fmla="*/ 64 w 1536"/>
              <a:gd name="T7" fmla="*/ 1536 h 1536"/>
              <a:gd name="T8" fmla="*/ 0 w 1536"/>
              <a:gd name="T9" fmla="*/ 1472 h 1536"/>
              <a:gd name="T10" fmla="*/ 0 w 1536"/>
              <a:gd name="T11" fmla="*/ 65 h 1536"/>
              <a:gd name="T12" fmla="*/ 64 w 1536"/>
              <a:gd name="T13" fmla="*/ 0 h 1536"/>
              <a:gd name="T14" fmla="*/ 1472 w 1536"/>
              <a:gd name="T15" fmla="*/ 0 h 1536"/>
              <a:gd name="T16" fmla="*/ 1536 w 1536"/>
              <a:gd name="T17" fmla="*/ 6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1536">
                <a:moveTo>
                  <a:pt x="1536" y="65"/>
                </a:moveTo>
                <a:cubicBezTo>
                  <a:pt x="1536" y="1472"/>
                  <a:pt x="1536" y="1472"/>
                  <a:pt x="1536" y="1472"/>
                </a:cubicBezTo>
                <a:cubicBezTo>
                  <a:pt x="1536" y="1507"/>
                  <a:pt x="1507" y="1536"/>
                  <a:pt x="1472" y="1536"/>
                </a:cubicBezTo>
                <a:cubicBezTo>
                  <a:pt x="64" y="1536"/>
                  <a:pt x="64" y="1536"/>
                  <a:pt x="64" y="1536"/>
                </a:cubicBezTo>
                <a:cubicBezTo>
                  <a:pt x="29" y="1536"/>
                  <a:pt x="0" y="1507"/>
                  <a:pt x="0" y="147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29" y="0"/>
                  <a:pt x="64" y="0"/>
                </a:cubicBezTo>
                <a:cubicBezTo>
                  <a:pt x="1472" y="0"/>
                  <a:pt x="1472" y="0"/>
                  <a:pt x="1472" y="0"/>
                </a:cubicBezTo>
                <a:cubicBezTo>
                  <a:pt x="1507" y="0"/>
                  <a:pt x="1536" y="29"/>
                  <a:pt x="1536" y="6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13076238" y="5573713"/>
            <a:ext cx="4864100" cy="4867275"/>
          </a:xfrm>
          <a:custGeom>
            <a:avLst/>
            <a:gdLst>
              <a:gd name="T0" fmla="*/ 1536 w 1536"/>
              <a:gd name="T1" fmla="*/ 65 h 1536"/>
              <a:gd name="T2" fmla="*/ 1536 w 1536"/>
              <a:gd name="T3" fmla="*/ 1472 h 1536"/>
              <a:gd name="T4" fmla="*/ 1472 w 1536"/>
              <a:gd name="T5" fmla="*/ 1536 h 1536"/>
              <a:gd name="T6" fmla="*/ 64 w 1536"/>
              <a:gd name="T7" fmla="*/ 1536 h 1536"/>
              <a:gd name="T8" fmla="*/ 0 w 1536"/>
              <a:gd name="T9" fmla="*/ 1472 h 1536"/>
              <a:gd name="T10" fmla="*/ 0 w 1536"/>
              <a:gd name="T11" fmla="*/ 65 h 1536"/>
              <a:gd name="T12" fmla="*/ 64 w 1536"/>
              <a:gd name="T13" fmla="*/ 0 h 1536"/>
              <a:gd name="T14" fmla="*/ 1472 w 1536"/>
              <a:gd name="T15" fmla="*/ 0 h 1536"/>
              <a:gd name="T16" fmla="*/ 1536 w 1536"/>
              <a:gd name="T17" fmla="*/ 6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1536">
                <a:moveTo>
                  <a:pt x="1536" y="65"/>
                </a:moveTo>
                <a:cubicBezTo>
                  <a:pt x="1536" y="1472"/>
                  <a:pt x="1536" y="1472"/>
                  <a:pt x="1536" y="1472"/>
                </a:cubicBezTo>
                <a:cubicBezTo>
                  <a:pt x="1536" y="1507"/>
                  <a:pt x="1507" y="1536"/>
                  <a:pt x="1472" y="1536"/>
                </a:cubicBezTo>
                <a:cubicBezTo>
                  <a:pt x="64" y="1536"/>
                  <a:pt x="64" y="1536"/>
                  <a:pt x="64" y="1536"/>
                </a:cubicBezTo>
                <a:cubicBezTo>
                  <a:pt x="29" y="1536"/>
                  <a:pt x="0" y="1507"/>
                  <a:pt x="0" y="147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29" y="0"/>
                  <a:pt x="64" y="0"/>
                </a:cubicBezTo>
                <a:cubicBezTo>
                  <a:pt x="1472" y="0"/>
                  <a:pt x="1472" y="0"/>
                  <a:pt x="1472" y="0"/>
                </a:cubicBezTo>
                <a:cubicBezTo>
                  <a:pt x="1507" y="0"/>
                  <a:pt x="1536" y="29"/>
                  <a:pt x="1536" y="6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18130838" y="5573713"/>
            <a:ext cx="4862513" cy="4867275"/>
          </a:xfrm>
          <a:custGeom>
            <a:avLst/>
            <a:gdLst>
              <a:gd name="T0" fmla="*/ 1536 w 1536"/>
              <a:gd name="T1" fmla="*/ 65 h 1536"/>
              <a:gd name="T2" fmla="*/ 1536 w 1536"/>
              <a:gd name="T3" fmla="*/ 1472 h 1536"/>
              <a:gd name="T4" fmla="*/ 1472 w 1536"/>
              <a:gd name="T5" fmla="*/ 1536 h 1536"/>
              <a:gd name="T6" fmla="*/ 64 w 1536"/>
              <a:gd name="T7" fmla="*/ 1536 h 1536"/>
              <a:gd name="T8" fmla="*/ 0 w 1536"/>
              <a:gd name="T9" fmla="*/ 1472 h 1536"/>
              <a:gd name="T10" fmla="*/ 0 w 1536"/>
              <a:gd name="T11" fmla="*/ 65 h 1536"/>
              <a:gd name="T12" fmla="*/ 64 w 1536"/>
              <a:gd name="T13" fmla="*/ 0 h 1536"/>
              <a:gd name="T14" fmla="*/ 1472 w 1536"/>
              <a:gd name="T15" fmla="*/ 0 h 1536"/>
              <a:gd name="T16" fmla="*/ 1536 w 1536"/>
              <a:gd name="T17" fmla="*/ 65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6" h="1536">
                <a:moveTo>
                  <a:pt x="1536" y="65"/>
                </a:moveTo>
                <a:cubicBezTo>
                  <a:pt x="1536" y="1472"/>
                  <a:pt x="1536" y="1472"/>
                  <a:pt x="1536" y="1472"/>
                </a:cubicBezTo>
                <a:cubicBezTo>
                  <a:pt x="1536" y="1507"/>
                  <a:pt x="1507" y="1536"/>
                  <a:pt x="1472" y="1536"/>
                </a:cubicBezTo>
                <a:cubicBezTo>
                  <a:pt x="64" y="1536"/>
                  <a:pt x="64" y="1536"/>
                  <a:pt x="64" y="1536"/>
                </a:cubicBezTo>
                <a:cubicBezTo>
                  <a:pt x="29" y="1536"/>
                  <a:pt x="0" y="1507"/>
                  <a:pt x="0" y="1472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9"/>
                  <a:pt x="29" y="0"/>
                  <a:pt x="64" y="0"/>
                </a:cubicBezTo>
                <a:cubicBezTo>
                  <a:pt x="1472" y="0"/>
                  <a:pt x="1472" y="0"/>
                  <a:pt x="1472" y="0"/>
                </a:cubicBezTo>
                <a:cubicBezTo>
                  <a:pt x="1507" y="0"/>
                  <a:pt x="1536" y="29"/>
                  <a:pt x="1536" y="6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6453188" y="4787900"/>
            <a:ext cx="6434138" cy="6438900"/>
          </a:xfrm>
          <a:custGeom>
            <a:avLst/>
            <a:gdLst>
              <a:gd name="T0" fmla="*/ 2032 w 2032"/>
              <a:gd name="T1" fmla="*/ 64 h 2032"/>
              <a:gd name="T2" fmla="*/ 2032 w 2032"/>
              <a:gd name="T3" fmla="*/ 1968 h 2032"/>
              <a:gd name="T4" fmla="*/ 1968 w 2032"/>
              <a:gd name="T5" fmla="*/ 2032 h 2032"/>
              <a:gd name="T6" fmla="*/ 64 w 2032"/>
              <a:gd name="T7" fmla="*/ 2032 h 2032"/>
              <a:gd name="T8" fmla="*/ 0 w 2032"/>
              <a:gd name="T9" fmla="*/ 1968 h 2032"/>
              <a:gd name="T10" fmla="*/ 0 w 2032"/>
              <a:gd name="T11" fmla="*/ 64 h 2032"/>
              <a:gd name="T12" fmla="*/ 64 w 2032"/>
              <a:gd name="T13" fmla="*/ 0 h 2032"/>
              <a:gd name="T14" fmla="*/ 1968 w 2032"/>
              <a:gd name="T15" fmla="*/ 0 h 2032"/>
              <a:gd name="T16" fmla="*/ 2032 w 2032"/>
              <a:gd name="T17" fmla="*/ 64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2" h="2032">
                <a:moveTo>
                  <a:pt x="2032" y="64"/>
                </a:moveTo>
                <a:cubicBezTo>
                  <a:pt x="2032" y="1968"/>
                  <a:pt x="2032" y="1968"/>
                  <a:pt x="2032" y="1968"/>
                </a:cubicBezTo>
                <a:cubicBezTo>
                  <a:pt x="2032" y="2003"/>
                  <a:pt x="2003" y="2032"/>
                  <a:pt x="1968" y="2032"/>
                </a:cubicBezTo>
                <a:cubicBezTo>
                  <a:pt x="64" y="2032"/>
                  <a:pt x="64" y="2032"/>
                  <a:pt x="64" y="2032"/>
                </a:cubicBezTo>
                <a:cubicBezTo>
                  <a:pt x="29" y="2032"/>
                  <a:pt x="0" y="2003"/>
                  <a:pt x="0" y="196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2003" y="0"/>
                  <a:pt x="2032" y="29"/>
                  <a:pt x="2032" y="6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MODEL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1963" y="8250165"/>
            <a:ext cx="413543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euis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1963" y="7389135"/>
            <a:ext cx="41521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Services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70713" y="8585430"/>
            <a:ext cx="552608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euismod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tincidunt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ut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laoreet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dolore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70713" y="7724400"/>
            <a:ext cx="5548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Products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66763" y="8223480"/>
            <a:ext cx="409733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66763" y="7362450"/>
            <a:ext cx="4113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Cost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8284" y="8223480"/>
            <a:ext cx="409733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euis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8284" y="7362450"/>
            <a:ext cx="41139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Revenue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868488" y="6024563"/>
            <a:ext cx="1216025" cy="1216025"/>
          </a:xfrm>
          <a:custGeom>
            <a:avLst/>
            <a:gdLst>
              <a:gd name="T0" fmla="*/ 192 w 384"/>
              <a:gd name="T1" fmla="*/ 0 h 384"/>
              <a:gd name="T2" fmla="*/ 192 w 384"/>
              <a:gd name="T3" fmla="*/ 0 h 384"/>
              <a:gd name="T4" fmla="*/ 0 w 384"/>
              <a:gd name="T5" fmla="*/ 192 h 384"/>
              <a:gd name="T6" fmla="*/ 0 w 384"/>
              <a:gd name="T7" fmla="*/ 192 h 384"/>
              <a:gd name="T8" fmla="*/ 192 w 384"/>
              <a:gd name="T9" fmla="*/ 384 h 384"/>
              <a:gd name="T10" fmla="*/ 192 w 384"/>
              <a:gd name="T11" fmla="*/ 384 h 384"/>
              <a:gd name="T12" fmla="*/ 384 w 384"/>
              <a:gd name="T13" fmla="*/ 192 h 384"/>
              <a:gd name="T14" fmla="*/ 384 w 384"/>
              <a:gd name="T15" fmla="*/ 192 h 384"/>
              <a:gd name="T16" fmla="*/ 192 w 384"/>
              <a:gd name="T1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13562013" y="6024563"/>
            <a:ext cx="1214438" cy="1216025"/>
          </a:xfrm>
          <a:custGeom>
            <a:avLst/>
            <a:gdLst>
              <a:gd name="T0" fmla="*/ 192 w 384"/>
              <a:gd name="T1" fmla="*/ 0 h 384"/>
              <a:gd name="T2" fmla="*/ 192 w 384"/>
              <a:gd name="T3" fmla="*/ 0 h 384"/>
              <a:gd name="T4" fmla="*/ 0 w 384"/>
              <a:gd name="T5" fmla="*/ 192 h 384"/>
              <a:gd name="T6" fmla="*/ 0 w 384"/>
              <a:gd name="T7" fmla="*/ 192 h 384"/>
              <a:gd name="T8" fmla="*/ 192 w 384"/>
              <a:gd name="T9" fmla="*/ 384 h 384"/>
              <a:gd name="T10" fmla="*/ 192 w 384"/>
              <a:gd name="T11" fmla="*/ 384 h 384"/>
              <a:gd name="T12" fmla="*/ 384 w 384"/>
              <a:gd name="T13" fmla="*/ 192 h 384"/>
              <a:gd name="T14" fmla="*/ 384 w 384"/>
              <a:gd name="T15" fmla="*/ 192 h 384"/>
              <a:gd name="T16" fmla="*/ 192 w 384"/>
              <a:gd name="T1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1868488" y="6024563"/>
            <a:ext cx="1216025" cy="1216025"/>
          </a:xfrm>
          <a:custGeom>
            <a:avLst/>
            <a:gdLst>
              <a:gd name="T0" fmla="*/ 192 w 384"/>
              <a:gd name="T1" fmla="*/ 0 h 384"/>
              <a:gd name="T2" fmla="*/ 192 w 384"/>
              <a:gd name="T3" fmla="*/ 0 h 384"/>
              <a:gd name="T4" fmla="*/ 0 w 384"/>
              <a:gd name="T5" fmla="*/ 192 h 384"/>
              <a:gd name="T6" fmla="*/ 0 w 384"/>
              <a:gd name="T7" fmla="*/ 192 h 384"/>
              <a:gd name="T8" fmla="*/ 192 w 384"/>
              <a:gd name="T9" fmla="*/ 384 h 384"/>
              <a:gd name="T10" fmla="*/ 192 w 384"/>
              <a:gd name="T11" fmla="*/ 384 h 384"/>
              <a:gd name="T12" fmla="*/ 384 w 384"/>
              <a:gd name="T13" fmla="*/ 192 h 384"/>
              <a:gd name="T14" fmla="*/ 384 w 384"/>
              <a:gd name="T15" fmla="*/ 192 h 384"/>
              <a:gd name="T16" fmla="*/ 192 w 384"/>
              <a:gd name="T1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>
            <a:off x="18621375" y="6024563"/>
            <a:ext cx="1216025" cy="1216025"/>
          </a:xfrm>
          <a:custGeom>
            <a:avLst/>
            <a:gdLst>
              <a:gd name="T0" fmla="*/ 192 w 384"/>
              <a:gd name="T1" fmla="*/ 0 h 384"/>
              <a:gd name="T2" fmla="*/ 192 w 384"/>
              <a:gd name="T3" fmla="*/ 0 h 384"/>
              <a:gd name="T4" fmla="*/ 0 w 384"/>
              <a:gd name="T5" fmla="*/ 192 h 384"/>
              <a:gd name="T6" fmla="*/ 0 w 384"/>
              <a:gd name="T7" fmla="*/ 192 h 384"/>
              <a:gd name="T8" fmla="*/ 192 w 384"/>
              <a:gd name="T9" fmla="*/ 384 h 384"/>
              <a:gd name="T10" fmla="*/ 192 w 384"/>
              <a:gd name="T11" fmla="*/ 384 h 384"/>
              <a:gd name="T12" fmla="*/ 384 w 384"/>
              <a:gd name="T13" fmla="*/ 192 h 384"/>
              <a:gd name="T14" fmla="*/ 384 w 384"/>
              <a:gd name="T15" fmla="*/ 192 h 384"/>
              <a:gd name="T16" fmla="*/ 192 w 384"/>
              <a:gd name="T1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9"/>
          <p:cNvSpPr>
            <a:spLocks/>
          </p:cNvSpPr>
          <p:nvPr/>
        </p:nvSpPr>
        <p:spPr bwMode="auto">
          <a:xfrm>
            <a:off x="7089775" y="5688013"/>
            <a:ext cx="1884363" cy="1885950"/>
          </a:xfrm>
          <a:custGeom>
            <a:avLst/>
            <a:gdLst>
              <a:gd name="T0" fmla="*/ 297 w 595"/>
              <a:gd name="T1" fmla="*/ 0 h 595"/>
              <a:gd name="T2" fmla="*/ 297 w 595"/>
              <a:gd name="T3" fmla="*/ 0 h 595"/>
              <a:gd name="T4" fmla="*/ 0 w 595"/>
              <a:gd name="T5" fmla="*/ 298 h 595"/>
              <a:gd name="T6" fmla="*/ 0 w 595"/>
              <a:gd name="T7" fmla="*/ 298 h 595"/>
              <a:gd name="T8" fmla="*/ 297 w 595"/>
              <a:gd name="T9" fmla="*/ 595 h 595"/>
              <a:gd name="T10" fmla="*/ 297 w 595"/>
              <a:gd name="T11" fmla="*/ 595 h 595"/>
              <a:gd name="T12" fmla="*/ 595 w 595"/>
              <a:gd name="T13" fmla="*/ 298 h 595"/>
              <a:gd name="T14" fmla="*/ 595 w 595"/>
              <a:gd name="T15" fmla="*/ 298 h 595"/>
              <a:gd name="T16" fmla="*/ 297 w 595"/>
              <a:gd name="T17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5" h="595">
                <a:moveTo>
                  <a:pt x="297" y="0"/>
                </a:moveTo>
                <a:cubicBezTo>
                  <a:pt x="297" y="0"/>
                  <a:pt x="297" y="0"/>
                  <a:pt x="297" y="0"/>
                </a:cubicBezTo>
                <a:cubicBezTo>
                  <a:pt x="133" y="0"/>
                  <a:pt x="0" y="133"/>
                  <a:pt x="0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462"/>
                  <a:pt x="133" y="595"/>
                  <a:pt x="297" y="595"/>
                </a:cubicBezTo>
                <a:cubicBezTo>
                  <a:pt x="297" y="595"/>
                  <a:pt x="297" y="595"/>
                  <a:pt x="297" y="595"/>
                </a:cubicBezTo>
                <a:cubicBezTo>
                  <a:pt x="462" y="595"/>
                  <a:pt x="595" y="462"/>
                  <a:pt x="595" y="298"/>
                </a:cubicBezTo>
                <a:cubicBezTo>
                  <a:pt x="595" y="298"/>
                  <a:pt x="595" y="298"/>
                  <a:pt x="595" y="298"/>
                </a:cubicBezTo>
                <a:cubicBezTo>
                  <a:pt x="595" y="133"/>
                  <a:pt x="462" y="0"/>
                  <a:pt x="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3868400" y="6308725"/>
            <a:ext cx="601663" cy="633413"/>
            <a:chOff x="13868400" y="6308725"/>
            <a:chExt cx="601663" cy="633413"/>
          </a:xfrm>
          <a:solidFill>
            <a:srgbClr val="706F6F"/>
          </a:solidFill>
        </p:grpSpPr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13868400" y="6464300"/>
              <a:ext cx="579438" cy="477838"/>
            </a:xfrm>
            <a:custGeom>
              <a:avLst/>
              <a:gdLst>
                <a:gd name="T0" fmla="*/ 27 w 183"/>
                <a:gd name="T1" fmla="*/ 0 h 151"/>
                <a:gd name="T2" fmla="*/ 27 w 183"/>
                <a:gd name="T3" fmla="*/ 7 h 151"/>
                <a:gd name="T4" fmla="*/ 18 w 183"/>
                <a:gd name="T5" fmla="*/ 7 h 151"/>
                <a:gd name="T6" fmla="*/ 8 w 183"/>
                <a:gd name="T7" fmla="*/ 14 h 151"/>
                <a:gd name="T8" fmla="*/ 11 w 183"/>
                <a:gd name="T9" fmla="*/ 27 h 151"/>
                <a:gd name="T10" fmla="*/ 20 w 183"/>
                <a:gd name="T11" fmla="*/ 30 h 151"/>
                <a:gd name="T12" fmla="*/ 45 w 183"/>
                <a:gd name="T13" fmla="*/ 30 h 151"/>
                <a:gd name="T14" fmla="*/ 149 w 183"/>
                <a:gd name="T15" fmla="*/ 30 h 151"/>
                <a:gd name="T16" fmla="*/ 152 w 183"/>
                <a:gd name="T17" fmla="*/ 30 h 151"/>
                <a:gd name="T18" fmla="*/ 152 w 183"/>
                <a:gd name="T19" fmla="*/ 7 h 151"/>
                <a:gd name="T20" fmla="*/ 132 w 183"/>
                <a:gd name="T21" fmla="*/ 7 h 151"/>
                <a:gd name="T22" fmla="*/ 133 w 183"/>
                <a:gd name="T23" fmla="*/ 0 h 151"/>
                <a:gd name="T24" fmla="*/ 135 w 183"/>
                <a:gd name="T25" fmla="*/ 0 h 151"/>
                <a:gd name="T26" fmla="*/ 155 w 183"/>
                <a:gd name="T27" fmla="*/ 0 h 151"/>
                <a:gd name="T28" fmla="*/ 159 w 183"/>
                <a:gd name="T29" fmla="*/ 4 h 151"/>
                <a:gd name="T30" fmla="*/ 159 w 183"/>
                <a:gd name="T31" fmla="*/ 28 h 151"/>
                <a:gd name="T32" fmla="*/ 159 w 183"/>
                <a:gd name="T33" fmla="*/ 30 h 151"/>
                <a:gd name="T34" fmla="*/ 167 w 183"/>
                <a:gd name="T35" fmla="*/ 31 h 151"/>
                <a:gd name="T36" fmla="*/ 182 w 183"/>
                <a:gd name="T37" fmla="*/ 49 h 151"/>
                <a:gd name="T38" fmla="*/ 182 w 183"/>
                <a:gd name="T39" fmla="*/ 61 h 151"/>
                <a:gd name="T40" fmla="*/ 180 w 183"/>
                <a:gd name="T41" fmla="*/ 61 h 151"/>
                <a:gd name="T42" fmla="*/ 156 w 183"/>
                <a:gd name="T43" fmla="*/ 62 h 151"/>
                <a:gd name="T44" fmla="*/ 130 w 183"/>
                <a:gd name="T45" fmla="*/ 89 h 151"/>
                <a:gd name="T46" fmla="*/ 153 w 183"/>
                <a:gd name="T47" fmla="*/ 120 h 151"/>
                <a:gd name="T48" fmla="*/ 161 w 183"/>
                <a:gd name="T49" fmla="*/ 120 h 151"/>
                <a:gd name="T50" fmla="*/ 183 w 183"/>
                <a:gd name="T51" fmla="*/ 120 h 151"/>
                <a:gd name="T52" fmla="*/ 181 w 183"/>
                <a:gd name="T53" fmla="*/ 138 h 151"/>
                <a:gd name="T54" fmla="*/ 163 w 183"/>
                <a:gd name="T55" fmla="*/ 151 h 151"/>
                <a:gd name="T56" fmla="*/ 48 w 183"/>
                <a:gd name="T57" fmla="*/ 151 h 151"/>
                <a:gd name="T58" fmla="*/ 20 w 183"/>
                <a:gd name="T59" fmla="*/ 151 h 151"/>
                <a:gd name="T60" fmla="*/ 0 w 183"/>
                <a:gd name="T61" fmla="*/ 132 h 151"/>
                <a:gd name="T62" fmla="*/ 0 w 183"/>
                <a:gd name="T63" fmla="*/ 19 h 151"/>
                <a:gd name="T64" fmla="*/ 19 w 183"/>
                <a:gd name="T65" fmla="*/ 0 h 151"/>
                <a:gd name="T66" fmla="*/ 27 w 183"/>
                <a:gd name="T67" fmla="*/ 0 h 151"/>
                <a:gd name="T68" fmla="*/ 39 w 183"/>
                <a:gd name="T69" fmla="*/ 130 h 151"/>
                <a:gd name="T70" fmla="*/ 52 w 183"/>
                <a:gd name="T71" fmla="*/ 130 h 151"/>
                <a:gd name="T72" fmla="*/ 56 w 183"/>
                <a:gd name="T73" fmla="*/ 127 h 151"/>
                <a:gd name="T74" fmla="*/ 52 w 183"/>
                <a:gd name="T75" fmla="*/ 123 h 151"/>
                <a:gd name="T76" fmla="*/ 26 w 183"/>
                <a:gd name="T77" fmla="*/ 123 h 151"/>
                <a:gd name="T78" fmla="*/ 21 w 183"/>
                <a:gd name="T79" fmla="*/ 127 h 151"/>
                <a:gd name="T80" fmla="*/ 26 w 183"/>
                <a:gd name="T81" fmla="*/ 130 h 151"/>
                <a:gd name="T82" fmla="*/ 39 w 183"/>
                <a:gd name="T83" fmla="*/ 1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151">
                  <a:moveTo>
                    <a:pt x="27" y="0"/>
                  </a:moveTo>
                  <a:cubicBezTo>
                    <a:pt x="27" y="2"/>
                    <a:pt x="27" y="4"/>
                    <a:pt x="27" y="7"/>
                  </a:cubicBezTo>
                  <a:cubicBezTo>
                    <a:pt x="24" y="7"/>
                    <a:pt x="21" y="7"/>
                    <a:pt x="18" y="7"/>
                  </a:cubicBezTo>
                  <a:cubicBezTo>
                    <a:pt x="14" y="7"/>
                    <a:pt x="10" y="10"/>
                    <a:pt x="8" y="14"/>
                  </a:cubicBezTo>
                  <a:cubicBezTo>
                    <a:pt x="6" y="19"/>
                    <a:pt x="7" y="23"/>
                    <a:pt x="11" y="27"/>
                  </a:cubicBezTo>
                  <a:cubicBezTo>
                    <a:pt x="13" y="29"/>
                    <a:pt x="16" y="30"/>
                    <a:pt x="20" y="30"/>
                  </a:cubicBezTo>
                  <a:cubicBezTo>
                    <a:pt x="28" y="30"/>
                    <a:pt x="37" y="30"/>
                    <a:pt x="45" y="30"/>
                  </a:cubicBezTo>
                  <a:cubicBezTo>
                    <a:pt x="80" y="30"/>
                    <a:pt x="115" y="30"/>
                    <a:pt x="149" y="30"/>
                  </a:cubicBezTo>
                  <a:cubicBezTo>
                    <a:pt x="150" y="30"/>
                    <a:pt x="151" y="30"/>
                    <a:pt x="152" y="30"/>
                  </a:cubicBezTo>
                  <a:cubicBezTo>
                    <a:pt x="152" y="22"/>
                    <a:pt x="152" y="15"/>
                    <a:pt x="152" y="7"/>
                  </a:cubicBezTo>
                  <a:cubicBezTo>
                    <a:pt x="146" y="7"/>
                    <a:pt x="139" y="7"/>
                    <a:pt x="132" y="7"/>
                  </a:cubicBezTo>
                  <a:cubicBezTo>
                    <a:pt x="132" y="4"/>
                    <a:pt x="133" y="2"/>
                    <a:pt x="133" y="0"/>
                  </a:cubicBezTo>
                  <a:cubicBezTo>
                    <a:pt x="133" y="0"/>
                    <a:pt x="134" y="0"/>
                    <a:pt x="135" y="0"/>
                  </a:cubicBezTo>
                  <a:cubicBezTo>
                    <a:pt x="141" y="0"/>
                    <a:pt x="148" y="0"/>
                    <a:pt x="155" y="0"/>
                  </a:cubicBezTo>
                  <a:cubicBezTo>
                    <a:pt x="158" y="0"/>
                    <a:pt x="159" y="1"/>
                    <a:pt x="159" y="4"/>
                  </a:cubicBezTo>
                  <a:cubicBezTo>
                    <a:pt x="159" y="12"/>
                    <a:pt x="159" y="20"/>
                    <a:pt x="159" y="28"/>
                  </a:cubicBezTo>
                  <a:cubicBezTo>
                    <a:pt x="159" y="28"/>
                    <a:pt x="159" y="29"/>
                    <a:pt x="159" y="30"/>
                  </a:cubicBezTo>
                  <a:cubicBezTo>
                    <a:pt x="162" y="30"/>
                    <a:pt x="165" y="30"/>
                    <a:pt x="167" y="31"/>
                  </a:cubicBezTo>
                  <a:cubicBezTo>
                    <a:pt x="176" y="33"/>
                    <a:pt x="182" y="40"/>
                    <a:pt x="182" y="49"/>
                  </a:cubicBezTo>
                  <a:cubicBezTo>
                    <a:pt x="182" y="53"/>
                    <a:pt x="182" y="57"/>
                    <a:pt x="182" y="61"/>
                  </a:cubicBezTo>
                  <a:cubicBezTo>
                    <a:pt x="181" y="61"/>
                    <a:pt x="180" y="61"/>
                    <a:pt x="180" y="61"/>
                  </a:cubicBezTo>
                  <a:cubicBezTo>
                    <a:pt x="172" y="61"/>
                    <a:pt x="164" y="61"/>
                    <a:pt x="156" y="62"/>
                  </a:cubicBezTo>
                  <a:cubicBezTo>
                    <a:pt x="142" y="63"/>
                    <a:pt x="131" y="75"/>
                    <a:pt x="130" y="89"/>
                  </a:cubicBezTo>
                  <a:cubicBezTo>
                    <a:pt x="130" y="104"/>
                    <a:pt x="139" y="117"/>
                    <a:pt x="153" y="120"/>
                  </a:cubicBezTo>
                  <a:cubicBezTo>
                    <a:pt x="156" y="120"/>
                    <a:pt x="159" y="120"/>
                    <a:pt x="161" y="120"/>
                  </a:cubicBezTo>
                  <a:cubicBezTo>
                    <a:pt x="168" y="120"/>
                    <a:pt x="175" y="120"/>
                    <a:pt x="183" y="120"/>
                  </a:cubicBezTo>
                  <a:cubicBezTo>
                    <a:pt x="182" y="126"/>
                    <a:pt x="183" y="132"/>
                    <a:pt x="181" y="138"/>
                  </a:cubicBezTo>
                  <a:cubicBezTo>
                    <a:pt x="180" y="146"/>
                    <a:pt x="172" y="151"/>
                    <a:pt x="163" y="151"/>
                  </a:cubicBezTo>
                  <a:cubicBezTo>
                    <a:pt x="125" y="151"/>
                    <a:pt x="86" y="151"/>
                    <a:pt x="48" y="151"/>
                  </a:cubicBezTo>
                  <a:cubicBezTo>
                    <a:pt x="39" y="151"/>
                    <a:pt x="29" y="151"/>
                    <a:pt x="20" y="151"/>
                  </a:cubicBezTo>
                  <a:cubicBezTo>
                    <a:pt x="8" y="151"/>
                    <a:pt x="0" y="143"/>
                    <a:pt x="0" y="132"/>
                  </a:cubicBezTo>
                  <a:cubicBezTo>
                    <a:pt x="0" y="94"/>
                    <a:pt x="0" y="57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" y="0"/>
                    <a:pt x="24" y="0"/>
                    <a:pt x="27" y="0"/>
                  </a:cubicBezTo>
                  <a:close/>
                  <a:moveTo>
                    <a:pt x="39" y="130"/>
                  </a:moveTo>
                  <a:cubicBezTo>
                    <a:pt x="43" y="130"/>
                    <a:pt x="48" y="130"/>
                    <a:pt x="52" y="130"/>
                  </a:cubicBezTo>
                  <a:cubicBezTo>
                    <a:pt x="55" y="130"/>
                    <a:pt x="56" y="129"/>
                    <a:pt x="56" y="127"/>
                  </a:cubicBezTo>
                  <a:cubicBezTo>
                    <a:pt x="56" y="125"/>
                    <a:pt x="55" y="123"/>
                    <a:pt x="52" y="123"/>
                  </a:cubicBezTo>
                  <a:cubicBezTo>
                    <a:pt x="43" y="123"/>
                    <a:pt x="35" y="123"/>
                    <a:pt x="26" y="123"/>
                  </a:cubicBezTo>
                  <a:cubicBezTo>
                    <a:pt x="23" y="123"/>
                    <a:pt x="21" y="124"/>
                    <a:pt x="21" y="127"/>
                  </a:cubicBezTo>
                  <a:cubicBezTo>
                    <a:pt x="21" y="129"/>
                    <a:pt x="23" y="130"/>
                    <a:pt x="26" y="130"/>
                  </a:cubicBezTo>
                  <a:cubicBezTo>
                    <a:pt x="30" y="130"/>
                    <a:pt x="35" y="130"/>
                    <a:pt x="39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13963650" y="6308725"/>
              <a:ext cx="306388" cy="228600"/>
            </a:xfrm>
            <a:custGeom>
              <a:avLst/>
              <a:gdLst>
                <a:gd name="T0" fmla="*/ 46 w 97"/>
                <a:gd name="T1" fmla="*/ 68 h 72"/>
                <a:gd name="T2" fmla="*/ 46 w 97"/>
                <a:gd name="T3" fmla="*/ 72 h 72"/>
                <a:gd name="T4" fmla="*/ 44 w 97"/>
                <a:gd name="T5" fmla="*/ 72 h 72"/>
                <a:gd name="T6" fmla="*/ 12 w 97"/>
                <a:gd name="T7" fmla="*/ 72 h 72"/>
                <a:gd name="T8" fmla="*/ 9 w 97"/>
                <a:gd name="T9" fmla="*/ 70 h 72"/>
                <a:gd name="T10" fmla="*/ 15 w 97"/>
                <a:gd name="T11" fmla="*/ 19 h 72"/>
                <a:gd name="T12" fmla="*/ 63 w 97"/>
                <a:gd name="T13" fmla="*/ 5 h 72"/>
                <a:gd name="T14" fmla="*/ 95 w 97"/>
                <a:gd name="T15" fmla="*/ 42 h 72"/>
                <a:gd name="T16" fmla="*/ 90 w 97"/>
                <a:gd name="T17" fmla="*/ 71 h 72"/>
                <a:gd name="T18" fmla="*/ 88 w 97"/>
                <a:gd name="T19" fmla="*/ 72 h 72"/>
                <a:gd name="T20" fmla="*/ 54 w 97"/>
                <a:gd name="T21" fmla="*/ 72 h 72"/>
                <a:gd name="T22" fmla="*/ 56 w 97"/>
                <a:gd name="T23" fmla="*/ 68 h 72"/>
                <a:gd name="T24" fmla="*/ 64 w 97"/>
                <a:gd name="T25" fmla="*/ 55 h 72"/>
                <a:gd name="T26" fmla="*/ 53 w 97"/>
                <a:gd name="T27" fmla="*/ 45 h 72"/>
                <a:gd name="T28" fmla="*/ 48 w 97"/>
                <a:gd name="T29" fmla="*/ 45 h 72"/>
                <a:gd name="T30" fmla="*/ 43 w 97"/>
                <a:gd name="T31" fmla="*/ 41 h 72"/>
                <a:gd name="T32" fmla="*/ 48 w 97"/>
                <a:gd name="T33" fmla="*/ 37 h 72"/>
                <a:gd name="T34" fmla="*/ 60 w 97"/>
                <a:gd name="T35" fmla="*/ 37 h 72"/>
                <a:gd name="T36" fmla="*/ 64 w 97"/>
                <a:gd name="T37" fmla="*/ 33 h 72"/>
                <a:gd name="T38" fmla="*/ 60 w 97"/>
                <a:gd name="T39" fmla="*/ 30 h 72"/>
                <a:gd name="T40" fmla="*/ 53 w 97"/>
                <a:gd name="T41" fmla="*/ 30 h 72"/>
                <a:gd name="T42" fmla="*/ 53 w 97"/>
                <a:gd name="T43" fmla="*/ 27 h 72"/>
                <a:gd name="T44" fmla="*/ 50 w 97"/>
                <a:gd name="T45" fmla="*/ 24 h 72"/>
                <a:gd name="T46" fmla="*/ 46 w 97"/>
                <a:gd name="T47" fmla="*/ 27 h 72"/>
                <a:gd name="T48" fmla="*/ 43 w 97"/>
                <a:gd name="T49" fmla="*/ 30 h 72"/>
                <a:gd name="T50" fmla="*/ 36 w 97"/>
                <a:gd name="T51" fmla="*/ 43 h 72"/>
                <a:gd name="T52" fmla="*/ 47 w 97"/>
                <a:gd name="T53" fmla="*/ 52 h 72"/>
                <a:gd name="T54" fmla="*/ 52 w 97"/>
                <a:gd name="T55" fmla="*/ 52 h 72"/>
                <a:gd name="T56" fmla="*/ 57 w 97"/>
                <a:gd name="T57" fmla="*/ 57 h 72"/>
                <a:gd name="T58" fmla="*/ 52 w 97"/>
                <a:gd name="T59" fmla="*/ 61 h 72"/>
                <a:gd name="T60" fmla="*/ 40 w 97"/>
                <a:gd name="T61" fmla="*/ 61 h 72"/>
                <a:gd name="T62" fmla="*/ 36 w 97"/>
                <a:gd name="T63" fmla="*/ 65 h 72"/>
                <a:gd name="T64" fmla="*/ 40 w 97"/>
                <a:gd name="T65" fmla="*/ 68 h 72"/>
                <a:gd name="T66" fmla="*/ 46 w 97"/>
                <a:gd name="T6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72">
                  <a:moveTo>
                    <a:pt x="46" y="68"/>
                  </a:moveTo>
                  <a:cubicBezTo>
                    <a:pt x="46" y="70"/>
                    <a:pt x="46" y="71"/>
                    <a:pt x="46" y="72"/>
                  </a:cubicBezTo>
                  <a:cubicBezTo>
                    <a:pt x="45" y="72"/>
                    <a:pt x="45" y="72"/>
                    <a:pt x="44" y="72"/>
                  </a:cubicBezTo>
                  <a:cubicBezTo>
                    <a:pt x="33" y="72"/>
                    <a:pt x="23" y="72"/>
                    <a:pt x="12" y="72"/>
                  </a:cubicBezTo>
                  <a:cubicBezTo>
                    <a:pt x="11" y="72"/>
                    <a:pt x="10" y="72"/>
                    <a:pt x="9" y="70"/>
                  </a:cubicBezTo>
                  <a:cubicBezTo>
                    <a:pt x="0" y="54"/>
                    <a:pt x="3" y="34"/>
                    <a:pt x="15" y="19"/>
                  </a:cubicBezTo>
                  <a:cubicBezTo>
                    <a:pt x="28" y="5"/>
                    <a:pt x="44" y="0"/>
                    <a:pt x="63" y="5"/>
                  </a:cubicBezTo>
                  <a:cubicBezTo>
                    <a:pt x="81" y="11"/>
                    <a:pt x="92" y="23"/>
                    <a:pt x="95" y="42"/>
                  </a:cubicBezTo>
                  <a:cubicBezTo>
                    <a:pt x="97" y="52"/>
                    <a:pt x="95" y="62"/>
                    <a:pt x="90" y="71"/>
                  </a:cubicBezTo>
                  <a:cubicBezTo>
                    <a:pt x="90" y="71"/>
                    <a:pt x="89" y="72"/>
                    <a:pt x="88" y="72"/>
                  </a:cubicBezTo>
                  <a:cubicBezTo>
                    <a:pt x="77" y="72"/>
                    <a:pt x="65" y="72"/>
                    <a:pt x="54" y="72"/>
                  </a:cubicBezTo>
                  <a:cubicBezTo>
                    <a:pt x="53" y="69"/>
                    <a:pt x="53" y="69"/>
                    <a:pt x="56" y="68"/>
                  </a:cubicBezTo>
                  <a:cubicBezTo>
                    <a:pt x="61" y="66"/>
                    <a:pt x="64" y="61"/>
                    <a:pt x="64" y="55"/>
                  </a:cubicBezTo>
                  <a:cubicBezTo>
                    <a:pt x="63" y="50"/>
                    <a:pt x="58" y="46"/>
                    <a:pt x="53" y="45"/>
                  </a:cubicBezTo>
                  <a:cubicBezTo>
                    <a:pt x="51" y="45"/>
                    <a:pt x="49" y="45"/>
                    <a:pt x="48" y="45"/>
                  </a:cubicBezTo>
                  <a:cubicBezTo>
                    <a:pt x="45" y="45"/>
                    <a:pt x="43" y="44"/>
                    <a:pt x="43" y="41"/>
                  </a:cubicBezTo>
                  <a:cubicBezTo>
                    <a:pt x="43" y="38"/>
                    <a:pt x="45" y="37"/>
                    <a:pt x="48" y="37"/>
                  </a:cubicBezTo>
                  <a:cubicBezTo>
                    <a:pt x="52" y="37"/>
                    <a:pt x="56" y="37"/>
                    <a:pt x="60" y="37"/>
                  </a:cubicBezTo>
                  <a:cubicBezTo>
                    <a:pt x="62" y="37"/>
                    <a:pt x="64" y="35"/>
                    <a:pt x="64" y="33"/>
                  </a:cubicBezTo>
                  <a:cubicBezTo>
                    <a:pt x="64" y="31"/>
                    <a:pt x="62" y="30"/>
                    <a:pt x="60" y="30"/>
                  </a:cubicBezTo>
                  <a:cubicBezTo>
                    <a:pt x="58" y="30"/>
                    <a:pt x="56" y="30"/>
                    <a:pt x="53" y="30"/>
                  </a:cubicBezTo>
                  <a:cubicBezTo>
                    <a:pt x="53" y="29"/>
                    <a:pt x="53" y="28"/>
                    <a:pt x="53" y="27"/>
                  </a:cubicBezTo>
                  <a:cubicBezTo>
                    <a:pt x="53" y="25"/>
                    <a:pt x="52" y="24"/>
                    <a:pt x="50" y="24"/>
                  </a:cubicBezTo>
                  <a:cubicBezTo>
                    <a:pt x="48" y="24"/>
                    <a:pt x="46" y="25"/>
                    <a:pt x="46" y="27"/>
                  </a:cubicBezTo>
                  <a:cubicBezTo>
                    <a:pt x="46" y="29"/>
                    <a:pt x="45" y="30"/>
                    <a:pt x="43" y="30"/>
                  </a:cubicBezTo>
                  <a:cubicBezTo>
                    <a:pt x="38" y="32"/>
                    <a:pt x="35" y="37"/>
                    <a:pt x="36" y="43"/>
                  </a:cubicBezTo>
                  <a:cubicBezTo>
                    <a:pt x="37" y="48"/>
                    <a:pt x="41" y="52"/>
                    <a:pt x="47" y="52"/>
                  </a:cubicBezTo>
                  <a:cubicBezTo>
                    <a:pt x="48" y="52"/>
                    <a:pt x="50" y="52"/>
                    <a:pt x="52" y="52"/>
                  </a:cubicBezTo>
                  <a:cubicBezTo>
                    <a:pt x="55" y="52"/>
                    <a:pt x="57" y="54"/>
                    <a:pt x="57" y="57"/>
                  </a:cubicBezTo>
                  <a:cubicBezTo>
                    <a:pt x="57" y="60"/>
                    <a:pt x="55" y="61"/>
                    <a:pt x="52" y="61"/>
                  </a:cubicBezTo>
                  <a:cubicBezTo>
                    <a:pt x="48" y="61"/>
                    <a:pt x="44" y="61"/>
                    <a:pt x="40" y="61"/>
                  </a:cubicBezTo>
                  <a:cubicBezTo>
                    <a:pt x="37" y="61"/>
                    <a:pt x="36" y="63"/>
                    <a:pt x="36" y="65"/>
                  </a:cubicBezTo>
                  <a:cubicBezTo>
                    <a:pt x="36" y="67"/>
                    <a:pt x="37" y="68"/>
                    <a:pt x="40" y="68"/>
                  </a:cubicBezTo>
                  <a:cubicBezTo>
                    <a:pt x="42" y="68"/>
                    <a:pt x="44" y="68"/>
                    <a:pt x="4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14301788" y="6680200"/>
              <a:ext cx="168275" cy="146050"/>
            </a:xfrm>
            <a:custGeom>
              <a:avLst/>
              <a:gdLst>
                <a:gd name="T0" fmla="*/ 53 w 53"/>
                <a:gd name="T1" fmla="*/ 23 h 46"/>
                <a:gd name="T2" fmla="*/ 53 w 53"/>
                <a:gd name="T3" fmla="*/ 38 h 46"/>
                <a:gd name="T4" fmla="*/ 46 w 53"/>
                <a:gd name="T5" fmla="*/ 45 h 46"/>
                <a:gd name="T6" fmla="*/ 21 w 53"/>
                <a:gd name="T7" fmla="*/ 45 h 46"/>
                <a:gd name="T8" fmla="*/ 0 w 53"/>
                <a:gd name="T9" fmla="*/ 23 h 46"/>
                <a:gd name="T10" fmla="*/ 20 w 53"/>
                <a:gd name="T11" fmla="*/ 1 h 46"/>
                <a:gd name="T12" fmla="*/ 46 w 53"/>
                <a:gd name="T13" fmla="*/ 0 h 46"/>
                <a:gd name="T14" fmla="*/ 53 w 53"/>
                <a:gd name="T15" fmla="*/ 7 h 46"/>
                <a:gd name="T16" fmla="*/ 53 w 53"/>
                <a:gd name="T17" fmla="*/ 23 h 46"/>
                <a:gd name="T18" fmla="*/ 53 w 53"/>
                <a:gd name="T19" fmla="*/ 23 h 46"/>
                <a:gd name="T20" fmla="*/ 23 w 53"/>
                <a:gd name="T21" fmla="*/ 19 h 46"/>
                <a:gd name="T22" fmla="*/ 19 w 53"/>
                <a:gd name="T23" fmla="*/ 23 h 46"/>
                <a:gd name="T24" fmla="*/ 23 w 53"/>
                <a:gd name="T25" fmla="*/ 26 h 46"/>
                <a:gd name="T26" fmla="*/ 26 w 53"/>
                <a:gd name="T27" fmla="*/ 23 h 46"/>
                <a:gd name="T28" fmla="*/ 23 w 53"/>
                <a:gd name="T2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46">
                  <a:moveTo>
                    <a:pt x="53" y="23"/>
                  </a:moveTo>
                  <a:cubicBezTo>
                    <a:pt x="53" y="28"/>
                    <a:pt x="53" y="33"/>
                    <a:pt x="53" y="38"/>
                  </a:cubicBezTo>
                  <a:cubicBezTo>
                    <a:pt x="53" y="42"/>
                    <a:pt x="50" y="45"/>
                    <a:pt x="46" y="45"/>
                  </a:cubicBezTo>
                  <a:cubicBezTo>
                    <a:pt x="37" y="45"/>
                    <a:pt x="29" y="46"/>
                    <a:pt x="21" y="45"/>
                  </a:cubicBezTo>
                  <a:cubicBezTo>
                    <a:pt x="9" y="44"/>
                    <a:pt x="1" y="35"/>
                    <a:pt x="0" y="23"/>
                  </a:cubicBezTo>
                  <a:cubicBezTo>
                    <a:pt x="0" y="11"/>
                    <a:pt x="8" y="2"/>
                    <a:pt x="20" y="1"/>
                  </a:cubicBezTo>
                  <a:cubicBezTo>
                    <a:pt x="29" y="0"/>
                    <a:pt x="37" y="0"/>
                    <a:pt x="46" y="0"/>
                  </a:cubicBezTo>
                  <a:cubicBezTo>
                    <a:pt x="50" y="0"/>
                    <a:pt x="53" y="3"/>
                    <a:pt x="53" y="7"/>
                  </a:cubicBezTo>
                  <a:cubicBezTo>
                    <a:pt x="53" y="12"/>
                    <a:pt x="53" y="18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lose/>
                  <a:moveTo>
                    <a:pt x="23" y="19"/>
                  </a:moveTo>
                  <a:cubicBezTo>
                    <a:pt x="21" y="19"/>
                    <a:pt x="19" y="21"/>
                    <a:pt x="19" y="23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4" y="26"/>
                    <a:pt x="26" y="25"/>
                    <a:pt x="26" y="23"/>
                  </a:cubicBezTo>
                  <a:cubicBezTo>
                    <a:pt x="26" y="21"/>
                    <a:pt x="25" y="19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8918238" y="6273800"/>
            <a:ext cx="620712" cy="709613"/>
            <a:chOff x="18918238" y="6273800"/>
            <a:chExt cx="620712" cy="709613"/>
          </a:xfrm>
          <a:solidFill>
            <a:srgbClr val="706F6F"/>
          </a:solidFill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18956338" y="6486525"/>
              <a:ext cx="544513" cy="496888"/>
            </a:xfrm>
            <a:custGeom>
              <a:avLst/>
              <a:gdLst>
                <a:gd name="T0" fmla="*/ 80 w 172"/>
                <a:gd name="T1" fmla="*/ 157 h 157"/>
                <a:gd name="T2" fmla="*/ 69 w 172"/>
                <a:gd name="T3" fmla="*/ 156 h 157"/>
                <a:gd name="T4" fmla="*/ 25 w 172"/>
                <a:gd name="T5" fmla="*/ 138 h 157"/>
                <a:gd name="T6" fmla="*/ 3 w 172"/>
                <a:gd name="T7" fmla="*/ 104 h 157"/>
                <a:gd name="T8" fmla="*/ 7 w 172"/>
                <a:gd name="T9" fmla="*/ 55 h 157"/>
                <a:gd name="T10" fmla="*/ 26 w 172"/>
                <a:gd name="T11" fmla="*/ 24 h 157"/>
                <a:gd name="T12" fmla="*/ 45 w 172"/>
                <a:gd name="T13" fmla="*/ 1 h 157"/>
                <a:gd name="T14" fmla="*/ 48 w 172"/>
                <a:gd name="T15" fmla="*/ 0 h 157"/>
                <a:gd name="T16" fmla="*/ 124 w 172"/>
                <a:gd name="T17" fmla="*/ 0 h 157"/>
                <a:gd name="T18" fmla="*/ 127 w 172"/>
                <a:gd name="T19" fmla="*/ 1 h 157"/>
                <a:gd name="T20" fmla="*/ 154 w 172"/>
                <a:gd name="T21" fmla="*/ 35 h 157"/>
                <a:gd name="T22" fmla="*/ 171 w 172"/>
                <a:gd name="T23" fmla="*/ 91 h 157"/>
                <a:gd name="T24" fmla="*/ 159 w 172"/>
                <a:gd name="T25" fmla="*/ 126 h 157"/>
                <a:gd name="T26" fmla="*/ 135 w 172"/>
                <a:gd name="T27" fmla="*/ 146 h 157"/>
                <a:gd name="T28" fmla="*/ 95 w 172"/>
                <a:gd name="T29" fmla="*/ 157 h 157"/>
                <a:gd name="T30" fmla="*/ 93 w 172"/>
                <a:gd name="T31" fmla="*/ 157 h 157"/>
                <a:gd name="T32" fmla="*/ 80 w 172"/>
                <a:gd name="T33" fmla="*/ 157 h 157"/>
                <a:gd name="T34" fmla="*/ 93 w 172"/>
                <a:gd name="T35" fmla="*/ 37 h 157"/>
                <a:gd name="T36" fmla="*/ 93 w 172"/>
                <a:gd name="T37" fmla="*/ 33 h 157"/>
                <a:gd name="T38" fmla="*/ 86 w 172"/>
                <a:gd name="T39" fmla="*/ 27 h 157"/>
                <a:gd name="T40" fmla="*/ 80 w 172"/>
                <a:gd name="T41" fmla="*/ 33 h 157"/>
                <a:gd name="T42" fmla="*/ 80 w 172"/>
                <a:gd name="T43" fmla="*/ 41 h 157"/>
                <a:gd name="T44" fmla="*/ 78 w 172"/>
                <a:gd name="T45" fmla="*/ 44 h 157"/>
                <a:gd name="T46" fmla="*/ 67 w 172"/>
                <a:gd name="T47" fmla="*/ 60 h 157"/>
                <a:gd name="T48" fmla="*/ 77 w 172"/>
                <a:gd name="T49" fmla="*/ 78 h 157"/>
                <a:gd name="T50" fmla="*/ 87 w 172"/>
                <a:gd name="T51" fmla="*/ 81 h 157"/>
                <a:gd name="T52" fmla="*/ 93 w 172"/>
                <a:gd name="T53" fmla="*/ 87 h 157"/>
                <a:gd name="T54" fmla="*/ 87 w 172"/>
                <a:gd name="T55" fmla="*/ 94 h 157"/>
                <a:gd name="T56" fmla="*/ 80 w 172"/>
                <a:gd name="T57" fmla="*/ 90 h 157"/>
                <a:gd name="T58" fmla="*/ 80 w 172"/>
                <a:gd name="T59" fmla="*/ 86 h 157"/>
                <a:gd name="T60" fmla="*/ 73 w 172"/>
                <a:gd name="T61" fmla="*/ 81 h 157"/>
                <a:gd name="T62" fmla="*/ 67 w 172"/>
                <a:gd name="T63" fmla="*/ 88 h 157"/>
                <a:gd name="T64" fmla="*/ 75 w 172"/>
                <a:gd name="T65" fmla="*/ 103 h 157"/>
                <a:gd name="T66" fmla="*/ 80 w 172"/>
                <a:gd name="T67" fmla="*/ 112 h 157"/>
                <a:gd name="T68" fmla="*/ 86 w 172"/>
                <a:gd name="T69" fmla="*/ 118 h 157"/>
                <a:gd name="T70" fmla="*/ 93 w 172"/>
                <a:gd name="T71" fmla="*/ 112 h 157"/>
                <a:gd name="T72" fmla="*/ 93 w 172"/>
                <a:gd name="T73" fmla="*/ 108 h 157"/>
                <a:gd name="T74" fmla="*/ 95 w 172"/>
                <a:gd name="T75" fmla="*/ 105 h 157"/>
                <a:gd name="T76" fmla="*/ 106 w 172"/>
                <a:gd name="T77" fmla="*/ 88 h 157"/>
                <a:gd name="T78" fmla="*/ 96 w 172"/>
                <a:gd name="T79" fmla="*/ 70 h 157"/>
                <a:gd name="T80" fmla="*/ 85 w 172"/>
                <a:gd name="T81" fmla="*/ 67 h 157"/>
                <a:gd name="T82" fmla="*/ 80 w 172"/>
                <a:gd name="T83" fmla="*/ 60 h 157"/>
                <a:gd name="T84" fmla="*/ 87 w 172"/>
                <a:gd name="T85" fmla="*/ 55 h 157"/>
                <a:gd name="T86" fmla="*/ 93 w 172"/>
                <a:gd name="T87" fmla="*/ 62 h 157"/>
                <a:gd name="T88" fmla="*/ 100 w 172"/>
                <a:gd name="T89" fmla="*/ 68 h 157"/>
                <a:gd name="T90" fmla="*/ 106 w 172"/>
                <a:gd name="T91" fmla="*/ 61 h 157"/>
                <a:gd name="T92" fmla="*/ 97 w 172"/>
                <a:gd name="T93" fmla="*/ 45 h 157"/>
                <a:gd name="T94" fmla="*/ 93 w 172"/>
                <a:gd name="T95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2" h="157">
                  <a:moveTo>
                    <a:pt x="80" y="157"/>
                  </a:moveTo>
                  <a:cubicBezTo>
                    <a:pt x="76" y="157"/>
                    <a:pt x="72" y="156"/>
                    <a:pt x="69" y="156"/>
                  </a:cubicBezTo>
                  <a:cubicBezTo>
                    <a:pt x="53" y="154"/>
                    <a:pt x="38" y="149"/>
                    <a:pt x="25" y="138"/>
                  </a:cubicBezTo>
                  <a:cubicBezTo>
                    <a:pt x="14" y="129"/>
                    <a:pt x="7" y="118"/>
                    <a:pt x="3" y="104"/>
                  </a:cubicBezTo>
                  <a:cubicBezTo>
                    <a:pt x="0" y="87"/>
                    <a:pt x="1" y="71"/>
                    <a:pt x="7" y="55"/>
                  </a:cubicBezTo>
                  <a:cubicBezTo>
                    <a:pt x="11" y="44"/>
                    <a:pt x="18" y="34"/>
                    <a:pt x="26" y="24"/>
                  </a:cubicBezTo>
                  <a:cubicBezTo>
                    <a:pt x="32" y="17"/>
                    <a:pt x="39" y="9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73" y="0"/>
                    <a:pt x="99" y="0"/>
                    <a:pt x="124" y="0"/>
                  </a:cubicBezTo>
                  <a:cubicBezTo>
                    <a:pt x="125" y="0"/>
                    <a:pt x="127" y="0"/>
                    <a:pt x="127" y="1"/>
                  </a:cubicBezTo>
                  <a:cubicBezTo>
                    <a:pt x="136" y="12"/>
                    <a:pt x="146" y="23"/>
                    <a:pt x="154" y="35"/>
                  </a:cubicBezTo>
                  <a:cubicBezTo>
                    <a:pt x="167" y="51"/>
                    <a:pt x="172" y="70"/>
                    <a:pt x="171" y="91"/>
                  </a:cubicBezTo>
                  <a:cubicBezTo>
                    <a:pt x="170" y="103"/>
                    <a:pt x="166" y="115"/>
                    <a:pt x="159" y="126"/>
                  </a:cubicBezTo>
                  <a:cubicBezTo>
                    <a:pt x="153" y="135"/>
                    <a:pt x="144" y="141"/>
                    <a:pt x="135" y="146"/>
                  </a:cubicBezTo>
                  <a:cubicBezTo>
                    <a:pt x="122" y="153"/>
                    <a:pt x="109" y="156"/>
                    <a:pt x="95" y="157"/>
                  </a:cubicBezTo>
                  <a:cubicBezTo>
                    <a:pt x="94" y="157"/>
                    <a:pt x="93" y="157"/>
                    <a:pt x="93" y="157"/>
                  </a:cubicBezTo>
                  <a:cubicBezTo>
                    <a:pt x="88" y="157"/>
                    <a:pt x="84" y="157"/>
                    <a:pt x="80" y="157"/>
                  </a:cubicBezTo>
                  <a:close/>
                  <a:moveTo>
                    <a:pt x="93" y="37"/>
                  </a:moveTo>
                  <a:cubicBezTo>
                    <a:pt x="93" y="36"/>
                    <a:pt x="93" y="34"/>
                    <a:pt x="93" y="33"/>
                  </a:cubicBezTo>
                  <a:cubicBezTo>
                    <a:pt x="93" y="29"/>
                    <a:pt x="90" y="27"/>
                    <a:pt x="86" y="27"/>
                  </a:cubicBezTo>
                  <a:cubicBezTo>
                    <a:pt x="83" y="26"/>
                    <a:pt x="80" y="29"/>
                    <a:pt x="80" y="33"/>
                  </a:cubicBezTo>
                  <a:cubicBezTo>
                    <a:pt x="80" y="36"/>
                    <a:pt x="80" y="38"/>
                    <a:pt x="80" y="41"/>
                  </a:cubicBezTo>
                  <a:cubicBezTo>
                    <a:pt x="80" y="42"/>
                    <a:pt x="79" y="43"/>
                    <a:pt x="78" y="44"/>
                  </a:cubicBezTo>
                  <a:cubicBezTo>
                    <a:pt x="71" y="47"/>
                    <a:pt x="67" y="53"/>
                    <a:pt x="67" y="60"/>
                  </a:cubicBezTo>
                  <a:cubicBezTo>
                    <a:pt x="66" y="68"/>
                    <a:pt x="70" y="74"/>
                    <a:pt x="77" y="78"/>
                  </a:cubicBezTo>
                  <a:cubicBezTo>
                    <a:pt x="80" y="80"/>
                    <a:pt x="84" y="80"/>
                    <a:pt x="87" y="81"/>
                  </a:cubicBezTo>
                  <a:cubicBezTo>
                    <a:pt x="91" y="81"/>
                    <a:pt x="93" y="84"/>
                    <a:pt x="93" y="87"/>
                  </a:cubicBezTo>
                  <a:cubicBezTo>
                    <a:pt x="93" y="90"/>
                    <a:pt x="90" y="93"/>
                    <a:pt x="87" y="94"/>
                  </a:cubicBezTo>
                  <a:cubicBezTo>
                    <a:pt x="84" y="94"/>
                    <a:pt x="81" y="93"/>
                    <a:pt x="80" y="90"/>
                  </a:cubicBezTo>
                  <a:cubicBezTo>
                    <a:pt x="80" y="89"/>
                    <a:pt x="80" y="87"/>
                    <a:pt x="80" y="86"/>
                  </a:cubicBezTo>
                  <a:cubicBezTo>
                    <a:pt x="79" y="83"/>
                    <a:pt x="76" y="81"/>
                    <a:pt x="73" y="81"/>
                  </a:cubicBezTo>
                  <a:cubicBezTo>
                    <a:pt x="69" y="81"/>
                    <a:pt x="67" y="84"/>
                    <a:pt x="67" y="88"/>
                  </a:cubicBezTo>
                  <a:cubicBezTo>
                    <a:pt x="67" y="94"/>
                    <a:pt x="69" y="100"/>
                    <a:pt x="75" y="103"/>
                  </a:cubicBezTo>
                  <a:cubicBezTo>
                    <a:pt x="79" y="105"/>
                    <a:pt x="80" y="108"/>
                    <a:pt x="80" y="112"/>
                  </a:cubicBezTo>
                  <a:cubicBezTo>
                    <a:pt x="80" y="115"/>
                    <a:pt x="83" y="118"/>
                    <a:pt x="86" y="118"/>
                  </a:cubicBezTo>
                  <a:cubicBezTo>
                    <a:pt x="90" y="118"/>
                    <a:pt x="92" y="115"/>
                    <a:pt x="93" y="112"/>
                  </a:cubicBezTo>
                  <a:cubicBezTo>
                    <a:pt x="93" y="111"/>
                    <a:pt x="93" y="109"/>
                    <a:pt x="93" y="108"/>
                  </a:cubicBezTo>
                  <a:cubicBezTo>
                    <a:pt x="93" y="106"/>
                    <a:pt x="93" y="105"/>
                    <a:pt x="95" y="105"/>
                  </a:cubicBezTo>
                  <a:cubicBezTo>
                    <a:pt x="102" y="101"/>
                    <a:pt x="106" y="95"/>
                    <a:pt x="106" y="88"/>
                  </a:cubicBezTo>
                  <a:cubicBezTo>
                    <a:pt x="106" y="80"/>
                    <a:pt x="102" y="74"/>
                    <a:pt x="96" y="70"/>
                  </a:cubicBezTo>
                  <a:cubicBezTo>
                    <a:pt x="92" y="68"/>
                    <a:pt x="89" y="68"/>
                    <a:pt x="85" y="67"/>
                  </a:cubicBezTo>
                  <a:cubicBezTo>
                    <a:pt x="82" y="67"/>
                    <a:pt x="79" y="64"/>
                    <a:pt x="80" y="60"/>
                  </a:cubicBezTo>
                  <a:cubicBezTo>
                    <a:pt x="80" y="57"/>
                    <a:pt x="83" y="54"/>
                    <a:pt x="87" y="55"/>
                  </a:cubicBezTo>
                  <a:cubicBezTo>
                    <a:pt x="90" y="55"/>
                    <a:pt x="92" y="57"/>
                    <a:pt x="93" y="62"/>
                  </a:cubicBezTo>
                  <a:cubicBezTo>
                    <a:pt x="93" y="65"/>
                    <a:pt x="96" y="68"/>
                    <a:pt x="100" y="68"/>
                  </a:cubicBezTo>
                  <a:cubicBezTo>
                    <a:pt x="103" y="67"/>
                    <a:pt x="106" y="64"/>
                    <a:pt x="106" y="61"/>
                  </a:cubicBezTo>
                  <a:cubicBezTo>
                    <a:pt x="105" y="54"/>
                    <a:pt x="103" y="48"/>
                    <a:pt x="97" y="45"/>
                  </a:cubicBezTo>
                  <a:cubicBezTo>
                    <a:pt x="93" y="43"/>
                    <a:pt x="92" y="41"/>
                    <a:pt x="9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9083338" y="6273800"/>
              <a:ext cx="290513" cy="168275"/>
            </a:xfrm>
            <a:custGeom>
              <a:avLst/>
              <a:gdLst>
                <a:gd name="T0" fmla="*/ 79 w 92"/>
                <a:gd name="T1" fmla="*/ 53 h 53"/>
                <a:gd name="T2" fmla="*/ 13 w 92"/>
                <a:gd name="T3" fmla="*/ 53 h 53"/>
                <a:gd name="T4" fmla="*/ 11 w 92"/>
                <a:gd name="T5" fmla="*/ 37 h 53"/>
                <a:gd name="T6" fmla="*/ 2 w 92"/>
                <a:gd name="T7" fmla="*/ 12 h 53"/>
                <a:gd name="T8" fmla="*/ 1 w 92"/>
                <a:gd name="T9" fmla="*/ 7 h 53"/>
                <a:gd name="T10" fmla="*/ 9 w 92"/>
                <a:gd name="T11" fmla="*/ 2 h 53"/>
                <a:gd name="T12" fmla="*/ 11 w 92"/>
                <a:gd name="T13" fmla="*/ 3 h 53"/>
                <a:gd name="T14" fmla="*/ 30 w 92"/>
                <a:gd name="T15" fmla="*/ 12 h 53"/>
                <a:gd name="T16" fmla="*/ 33 w 92"/>
                <a:gd name="T17" fmla="*/ 12 h 53"/>
                <a:gd name="T18" fmla="*/ 41 w 92"/>
                <a:gd name="T19" fmla="*/ 4 h 53"/>
                <a:gd name="T20" fmla="*/ 51 w 92"/>
                <a:gd name="T21" fmla="*/ 4 h 53"/>
                <a:gd name="T22" fmla="*/ 59 w 92"/>
                <a:gd name="T23" fmla="*/ 12 h 53"/>
                <a:gd name="T24" fmla="*/ 62 w 92"/>
                <a:gd name="T25" fmla="*/ 12 h 53"/>
                <a:gd name="T26" fmla="*/ 82 w 92"/>
                <a:gd name="T27" fmla="*/ 2 h 53"/>
                <a:gd name="T28" fmla="*/ 92 w 92"/>
                <a:gd name="T29" fmla="*/ 6 h 53"/>
                <a:gd name="T30" fmla="*/ 91 w 92"/>
                <a:gd name="T31" fmla="*/ 12 h 53"/>
                <a:gd name="T32" fmla="*/ 80 w 92"/>
                <a:gd name="T33" fmla="*/ 44 h 53"/>
                <a:gd name="T34" fmla="*/ 79 w 92"/>
                <a:gd name="T3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53">
                  <a:moveTo>
                    <a:pt x="79" y="53"/>
                  </a:moveTo>
                  <a:cubicBezTo>
                    <a:pt x="57" y="53"/>
                    <a:pt x="35" y="53"/>
                    <a:pt x="13" y="53"/>
                  </a:cubicBezTo>
                  <a:cubicBezTo>
                    <a:pt x="12" y="48"/>
                    <a:pt x="12" y="42"/>
                    <a:pt x="11" y="37"/>
                  </a:cubicBezTo>
                  <a:cubicBezTo>
                    <a:pt x="9" y="28"/>
                    <a:pt x="6" y="20"/>
                    <a:pt x="2" y="12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1" y="3"/>
                    <a:pt x="5" y="0"/>
                    <a:pt x="9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8" y="6"/>
                    <a:pt x="24" y="9"/>
                    <a:pt x="30" y="12"/>
                  </a:cubicBezTo>
                  <a:cubicBezTo>
                    <a:pt x="31" y="13"/>
                    <a:pt x="32" y="13"/>
                    <a:pt x="33" y="12"/>
                  </a:cubicBezTo>
                  <a:cubicBezTo>
                    <a:pt x="36" y="9"/>
                    <a:pt x="38" y="6"/>
                    <a:pt x="41" y="4"/>
                  </a:cubicBezTo>
                  <a:cubicBezTo>
                    <a:pt x="44" y="0"/>
                    <a:pt x="48" y="0"/>
                    <a:pt x="51" y="4"/>
                  </a:cubicBezTo>
                  <a:cubicBezTo>
                    <a:pt x="54" y="6"/>
                    <a:pt x="57" y="9"/>
                    <a:pt x="59" y="12"/>
                  </a:cubicBezTo>
                  <a:cubicBezTo>
                    <a:pt x="60" y="13"/>
                    <a:pt x="61" y="13"/>
                    <a:pt x="62" y="12"/>
                  </a:cubicBezTo>
                  <a:cubicBezTo>
                    <a:pt x="69" y="9"/>
                    <a:pt x="75" y="5"/>
                    <a:pt x="82" y="2"/>
                  </a:cubicBezTo>
                  <a:cubicBezTo>
                    <a:pt x="86" y="0"/>
                    <a:pt x="91" y="2"/>
                    <a:pt x="92" y="6"/>
                  </a:cubicBezTo>
                  <a:cubicBezTo>
                    <a:pt x="92" y="8"/>
                    <a:pt x="91" y="10"/>
                    <a:pt x="91" y="12"/>
                  </a:cubicBezTo>
                  <a:cubicBezTo>
                    <a:pt x="86" y="22"/>
                    <a:pt x="82" y="32"/>
                    <a:pt x="80" y="44"/>
                  </a:cubicBezTo>
                  <a:cubicBezTo>
                    <a:pt x="80" y="47"/>
                    <a:pt x="80" y="50"/>
                    <a:pt x="7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18918238" y="6276975"/>
              <a:ext cx="123825" cy="123825"/>
            </a:xfrm>
            <a:custGeom>
              <a:avLst/>
              <a:gdLst>
                <a:gd name="T0" fmla="*/ 13 w 39"/>
                <a:gd name="T1" fmla="*/ 13 h 39"/>
                <a:gd name="T2" fmla="*/ 13 w 39"/>
                <a:gd name="T3" fmla="*/ 7 h 39"/>
                <a:gd name="T4" fmla="*/ 20 w 39"/>
                <a:gd name="T5" fmla="*/ 0 h 39"/>
                <a:gd name="T6" fmla="*/ 26 w 39"/>
                <a:gd name="T7" fmla="*/ 7 h 39"/>
                <a:gd name="T8" fmla="*/ 26 w 39"/>
                <a:gd name="T9" fmla="*/ 13 h 39"/>
                <a:gd name="T10" fmla="*/ 32 w 39"/>
                <a:gd name="T11" fmla="*/ 13 h 39"/>
                <a:gd name="T12" fmla="*/ 39 w 39"/>
                <a:gd name="T13" fmla="*/ 20 h 39"/>
                <a:gd name="T14" fmla="*/ 33 w 39"/>
                <a:gd name="T15" fmla="*/ 26 h 39"/>
                <a:gd name="T16" fmla="*/ 26 w 39"/>
                <a:gd name="T17" fmla="*/ 26 h 39"/>
                <a:gd name="T18" fmla="*/ 26 w 39"/>
                <a:gd name="T19" fmla="*/ 33 h 39"/>
                <a:gd name="T20" fmla="*/ 20 w 39"/>
                <a:gd name="T21" fmla="*/ 39 h 39"/>
                <a:gd name="T22" fmla="*/ 13 w 39"/>
                <a:gd name="T23" fmla="*/ 33 h 39"/>
                <a:gd name="T24" fmla="*/ 13 w 39"/>
                <a:gd name="T25" fmla="*/ 26 h 39"/>
                <a:gd name="T26" fmla="*/ 7 w 39"/>
                <a:gd name="T27" fmla="*/ 26 h 39"/>
                <a:gd name="T28" fmla="*/ 0 w 39"/>
                <a:gd name="T29" fmla="*/ 20 h 39"/>
                <a:gd name="T30" fmla="*/ 7 w 39"/>
                <a:gd name="T31" fmla="*/ 13 h 39"/>
                <a:gd name="T32" fmla="*/ 13 w 39"/>
                <a:gd name="T33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3" y="13"/>
                  </a:moveTo>
                  <a:cubicBezTo>
                    <a:pt x="13" y="11"/>
                    <a:pt x="13" y="9"/>
                    <a:pt x="13" y="7"/>
                  </a:cubicBezTo>
                  <a:cubicBezTo>
                    <a:pt x="13" y="3"/>
                    <a:pt x="16" y="0"/>
                    <a:pt x="20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8" y="13"/>
                    <a:pt x="30" y="13"/>
                    <a:pt x="32" y="13"/>
                  </a:cubicBezTo>
                  <a:cubicBezTo>
                    <a:pt x="37" y="13"/>
                    <a:pt x="39" y="16"/>
                    <a:pt x="39" y="20"/>
                  </a:cubicBezTo>
                  <a:cubicBezTo>
                    <a:pt x="39" y="23"/>
                    <a:pt x="37" y="26"/>
                    <a:pt x="33" y="26"/>
                  </a:cubicBezTo>
                  <a:cubicBezTo>
                    <a:pt x="31" y="26"/>
                    <a:pt x="29" y="26"/>
                    <a:pt x="26" y="26"/>
                  </a:cubicBezTo>
                  <a:cubicBezTo>
                    <a:pt x="26" y="29"/>
                    <a:pt x="26" y="31"/>
                    <a:pt x="26" y="33"/>
                  </a:cubicBezTo>
                  <a:cubicBezTo>
                    <a:pt x="26" y="36"/>
                    <a:pt x="24" y="39"/>
                    <a:pt x="20" y="39"/>
                  </a:cubicBezTo>
                  <a:cubicBezTo>
                    <a:pt x="16" y="39"/>
                    <a:pt x="13" y="37"/>
                    <a:pt x="13" y="33"/>
                  </a:cubicBezTo>
                  <a:cubicBezTo>
                    <a:pt x="13" y="31"/>
                    <a:pt x="13" y="29"/>
                    <a:pt x="13" y="26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16"/>
                    <a:pt x="3" y="13"/>
                    <a:pt x="7" y="13"/>
                  </a:cubicBezTo>
                  <a:cubicBezTo>
                    <a:pt x="9" y="13"/>
                    <a:pt x="1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19415125" y="6403975"/>
              <a:ext cx="123825" cy="123825"/>
            </a:xfrm>
            <a:custGeom>
              <a:avLst/>
              <a:gdLst>
                <a:gd name="T0" fmla="*/ 13 w 39"/>
                <a:gd name="T1" fmla="*/ 26 h 39"/>
                <a:gd name="T2" fmla="*/ 7 w 39"/>
                <a:gd name="T3" fmla="*/ 26 h 39"/>
                <a:gd name="T4" fmla="*/ 0 w 39"/>
                <a:gd name="T5" fmla="*/ 19 h 39"/>
                <a:gd name="T6" fmla="*/ 7 w 39"/>
                <a:gd name="T7" fmla="*/ 13 h 39"/>
                <a:gd name="T8" fmla="*/ 13 w 39"/>
                <a:gd name="T9" fmla="*/ 13 h 39"/>
                <a:gd name="T10" fmla="*/ 13 w 39"/>
                <a:gd name="T11" fmla="*/ 7 h 39"/>
                <a:gd name="T12" fmla="*/ 20 w 39"/>
                <a:gd name="T13" fmla="*/ 0 h 39"/>
                <a:gd name="T14" fmla="*/ 26 w 39"/>
                <a:gd name="T15" fmla="*/ 7 h 39"/>
                <a:gd name="T16" fmla="*/ 26 w 39"/>
                <a:gd name="T17" fmla="*/ 13 h 39"/>
                <a:gd name="T18" fmla="*/ 32 w 39"/>
                <a:gd name="T19" fmla="*/ 13 h 39"/>
                <a:gd name="T20" fmla="*/ 39 w 39"/>
                <a:gd name="T21" fmla="*/ 19 h 39"/>
                <a:gd name="T22" fmla="*/ 32 w 39"/>
                <a:gd name="T23" fmla="*/ 26 h 39"/>
                <a:gd name="T24" fmla="*/ 26 w 39"/>
                <a:gd name="T25" fmla="*/ 26 h 39"/>
                <a:gd name="T26" fmla="*/ 26 w 39"/>
                <a:gd name="T27" fmla="*/ 32 h 39"/>
                <a:gd name="T28" fmla="*/ 20 w 39"/>
                <a:gd name="T29" fmla="*/ 39 h 39"/>
                <a:gd name="T30" fmla="*/ 13 w 39"/>
                <a:gd name="T31" fmla="*/ 32 h 39"/>
                <a:gd name="T32" fmla="*/ 13 w 39"/>
                <a:gd name="T3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9">
                  <a:moveTo>
                    <a:pt x="13" y="26"/>
                  </a:moveTo>
                  <a:cubicBezTo>
                    <a:pt x="11" y="26"/>
                    <a:pt x="9" y="26"/>
                    <a:pt x="7" y="26"/>
                  </a:cubicBezTo>
                  <a:cubicBezTo>
                    <a:pt x="3" y="26"/>
                    <a:pt x="0" y="23"/>
                    <a:pt x="0" y="19"/>
                  </a:cubicBezTo>
                  <a:cubicBezTo>
                    <a:pt x="0" y="16"/>
                    <a:pt x="3" y="13"/>
                    <a:pt x="7" y="13"/>
                  </a:cubicBezTo>
                  <a:cubicBezTo>
                    <a:pt x="9" y="13"/>
                    <a:pt x="11" y="13"/>
                    <a:pt x="13" y="13"/>
                  </a:cubicBezTo>
                  <a:cubicBezTo>
                    <a:pt x="13" y="11"/>
                    <a:pt x="13" y="9"/>
                    <a:pt x="13" y="7"/>
                  </a:cubicBezTo>
                  <a:cubicBezTo>
                    <a:pt x="13" y="3"/>
                    <a:pt x="16" y="0"/>
                    <a:pt x="20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8" y="13"/>
                    <a:pt x="30" y="13"/>
                    <a:pt x="32" y="13"/>
                  </a:cubicBezTo>
                  <a:cubicBezTo>
                    <a:pt x="36" y="13"/>
                    <a:pt x="39" y="16"/>
                    <a:pt x="39" y="19"/>
                  </a:cubicBezTo>
                  <a:cubicBezTo>
                    <a:pt x="39" y="23"/>
                    <a:pt x="36" y="26"/>
                    <a:pt x="32" y="26"/>
                  </a:cubicBezTo>
                  <a:cubicBezTo>
                    <a:pt x="30" y="26"/>
                    <a:pt x="28" y="26"/>
                    <a:pt x="26" y="26"/>
                  </a:cubicBezTo>
                  <a:cubicBezTo>
                    <a:pt x="26" y="28"/>
                    <a:pt x="26" y="30"/>
                    <a:pt x="26" y="32"/>
                  </a:cubicBezTo>
                  <a:cubicBezTo>
                    <a:pt x="26" y="36"/>
                    <a:pt x="23" y="39"/>
                    <a:pt x="20" y="39"/>
                  </a:cubicBezTo>
                  <a:cubicBezTo>
                    <a:pt x="16" y="39"/>
                    <a:pt x="13" y="36"/>
                    <a:pt x="13" y="32"/>
                  </a:cubicBezTo>
                  <a:cubicBezTo>
                    <a:pt x="13" y="30"/>
                    <a:pt x="13" y="28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8959513" y="6486525"/>
              <a:ext cx="41275" cy="41275"/>
            </a:xfrm>
            <a:custGeom>
              <a:avLst/>
              <a:gdLst>
                <a:gd name="T0" fmla="*/ 7 w 13"/>
                <a:gd name="T1" fmla="*/ 13 h 13"/>
                <a:gd name="T2" fmla="*/ 0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519988" y="6108700"/>
            <a:ext cx="1022350" cy="1046163"/>
            <a:chOff x="7519988" y="6108700"/>
            <a:chExt cx="1022350" cy="1046163"/>
          </a:xfrm>
          <a:solidFill>
            <a:srgbClr val="E30613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7767638" y="6108700"/>
              <a:ext cx="525463" cy="527050"/>
            </a:xfrm>
            <a:custGeom>
              <a:avLst/>
              <a:gdLst>
                <a:gd name="T0" fmla="*/ 51 w 166"/>
                <a:gd name="T1" fmla="*/ 140 h 166"/>
                <a:gd name="T2" fmla="*/ 46 w 166"/>
                <a:gd name="T3" fmla="*/ 145 h 166"/>
                <a:gd name="T4" fmla="*/ 29 w 166"/>
                <a:gd name="T5" fmla="*/ 145 h 166"/>
                <a:gd name="T6" fmla="*/ 21 w 166"/>
                <a:gd name="T7" fmla="*/ 137 h 166"/>
                <a:gd name="T8" fmla="*/ 21 w 166"/>
                <a:gd name="T9" fmla="*/ 120 h 166"/>
                <a:gd name="T10" fmla="*/ 26 w 166"/>
                <a:gd name="T11" fmla="*/ 115 h 166"/>
                <a:gd name="T12" fmla="*/ 21 w 166"/>
                <a:gd name="T13" fmla="*/ 102 h 166"/>
                <a:gd name="T14" fmla="*/ 19 w 166"/>
                <a:gd name="T15" fmla="*/ 101 h 166"/>
                <a:gd name="T16" fmla="*/ 12 w 166"/>
                <a:gd name="T17" fmla="*/ 101 h 166"/>
                <a:gd name="T18" fmla="*/ 0 w 166"/>
                <a:gd name="T19" fmla="*/ 89 h 166"/>
                <a:gd name="T20" fmla="*/ 0 w 166"/>
                <a:gd name="T21" fmla="*/ 77 h 166"/>
                <a:gd name="T22" fmla="*/ 12 w 166"/>
                <a:gd name="T23" fmla="*/ 65 h 166"/>
                <a:gd name="T24" fmla="*/ 23 w 166"/>
                <a:gd name="T25" fmla="*/ 57 h 166"/>
                <a:gd name="T26" fmla="*/ 27 w 166"/>
                <a:gd name="T27" fmla="*/ 50 h 166"/>
                <a:gd name="T28" fmla="*/ 21 w 166"/>
                <a:gd name="T29" fmla="*/ 45 h 166"/>
                <a:gd name="T30" fmla="*/ 21 w 166"/>
                <a:gd name="T31" fmla="*/ 28 h 166"/>
                <a:gd name="T32" fmla="*/ 29 w 166"/>
                <a:gd name="T33" fmla="*/ 20 h 166"/>
                <a:gd name="T34" fmla="*/ 46 w 166"/>
                <a:gd name="T35" fmla="*/ 20 h 166"/>
                <a:gd name="T36" fmla="*/ 51 w 166"/>
                <a:gd name="T37" fmla="*/ 26 h 166"/>
                <a:gd name="T38" fmla="*/ 64 w 166"/>
                <a:gd name="T39" fmla="*/ 21 h 166"/>
                <a:gd name="T40" fmla="*/ 66 w 166"/>
                <a:gd name="T41" fmla="*/ 18 h 166"/>
                <a:gd name="T42" fmla="*/ 66 w 166"/>
                <a:gd name="T43" fmla="*/ 11 h 166"/>
                <a:gd name="T44" fmla="*/ 77 w 166"/>
                <a:gd name="T45" fmla="*/ 0 h 166"/>
                <a:gd name="T46" fmla="*/ 90 w 166"/>
                <a:gd name="T47" fmla="*/ 0 h 166"/>
                <a:gd name="T48" fmla="*/ 101 w 166"/>
                <a:gd name="T49" fmla="*/ 11 h 166"/>
                <a:gd name="T50" fmla="*/ 109 w 166"/>
                <a:gd name="T51" fmla="*/ 23 h 166"/>
                <a:gd name="T52" fmla="*/ 116 w 166"/>
                <a:gd name="T53" fmla="*/ 26 h 166"/>
                <a:gd name="T54" fmla="*/ 121 w 166"/>
                <a:gd name="T55" fmla="*/ 20 h 166"/>
                <a:gd name="T56" fmla="*/ 138 w 166"/>
                <a:gd name="T57" fmla="*/ 20 h 166"/>
                <a:gd name="T58" fmla="*/ 146 w 166"/>
                <a:gd name="T59" fmla="*/ 28 h 166"/>
                <a:gd name="T60" fmla="*/ 146 w 166"/>
                <a:gd name="T61" fmla="*/ 45 h 166"/>
                <a:gd name="T62" fmla="*/ 140 w 166"/>
                <a:gd name="T63" fmla="*/ 50 h 166"/>
                <a:gd name="T64" fmla="*/ 146 w 166"/>
                <a:gd name="T65" fmla="*/ 64 h 166"/>
                <a:gd name="T66" fmla="*/ 148 w 166"/>
                <a:gd name="T67" fmla="*/ 65 h 166"/>
                <a:gd name="T68" fmla="*/ 155 w 166"/>
                <a:gd name="T69" fmla="*/ 65 h 166"/>
                <a:gd name="T70" fmla="*/ 166 w 166"/>
                <a:gd name="T71" fmla="*/ 76 h 166"/>
                <a:gd name="T72" fmla="*/ 166 w 166"/>
                <a:gd name="T73" fmla="*/ 89 h 166"/>
                <a:gd name="T74" fmla="*/ 155 w 166"/>
                <a:gd name="T75" fmla="*/ 100 h 166"/>
                <a:gd name="T76" fmla="*/ 143 w 166"/>
                <a:gd name="T77" fmla="*/ 108 h 166"/>
                <a:gd name="T78" fmla="*/ 146 w 166"/>
                <a:gd name="T79" fmla="*/ 120 h 166"/>
                <a:gd name="T80" fmla="*/ 146 w 166"/>
                <a:gd name="T81" fmla="*/ 138 h 166"/>
                <a:gd name="T82" fmla="*/ 138 w 166"/>
                <a:gd name="T83" fmla="*/ 146 h 166"/>
                <a:gd name="T84" fmla="*/ 121 w 166"/>
                <a:gd name="T85" fmla="*/ 145 h 166"/>
                <a:gd name="T86" fmla="*/ 116 w 166"/>
                <a:gd name="T87" fmla="*/ 140 h 166"/>
                <a:gd name="T88" fmla="*/ 102 w 166"/>
                <a:gd name="T89" fmla="*/ 145 h 166"/>
                <a:gd name="T90" fmla="*/ 101 w 166"/>
                <a:gd name="T91" fmla="*/ 147 h 166"/>
                <a:gd name="T92" fmla="*/ 101 w 166"/>
                <a:gd name="T93" fmla="*/ 154 h 166"/>
                <a:gd name="T94" fmla="*/ 90 w 166"/>
                <a:gd name="T95" fmla="*/ 166 h 166"/>
                <a:gd name="T96" fmla="*/ 77 w 166"/>
                <a:gd name="T97" fmla="*/ 166 h 166"/>
                <a:gd name="T98" fmla="*/ 66 w 166"/>
                <a:gd name="T99" fmla="*/ 154 h 166"/>
                <a:gd name="T100" fmla="*/ 58 w 166"/>
                <a:gd name="T101" fmla="*/ 143 h 166"/>
                <a:gd name="T102" fmla="*/ 51 w 166"/>
                <a:gd name="T103" fmla="*/ 140 h 166"/>
                <a:gd name="T104" fmla="*/ 83 w 166"/>
                <a:gd name="T105" fmla="*/ 47 h 166"/>
                <a:gd name="T106" fmla="*/ 48 w 166"/>
                <a:gd name="T107" fmla="*/ 83 h 166"/>
                <a:gd name="T108" fmla="*/ 83 w 166"/>
                <a:gd name="T109" fmla="*/ 118 h 166"/>
                <a:gd name="T110" fmla="*/ 119 w 166"/>
                <a:gd name="T111" fmla="*/ 83 h 166"/>
                <a:gd name="T112" fmla="*/ 83 w 166"/>
                <a:gd name="T113" fmla="*/ 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66">
                  <a:moveTo>
                    <a:pt x="51" y="140"/>
                  </a:moveTo>
                  <a:cubicBezTo>
                    <a:pt x="49" y="142"/>
                    <a:pt x="48" y="144"/>
                    <a:pt x="46" y="145"/>
                  </a:cubicBezTo>
                  <a:cubicBezTo>
                    <a:pt x="41" y="150"/>
                    <a:pt x="34" y="150"/>
                    <a:pt x="29" y="145"/>
                  </a:cubicBezTo>
                  <a:cubicBezTo>
                    <a:pt x="26" y="143"/>
                    <a:pt x="23" y="140"/>
                    <a:pt x="21" y="137"/>
                  </a:cubicBezTo>
                  <a:cubicBezTo>
                    <a:pt x="16" y="132"/>
                    <a:pt x="16" y="125"/>
                    <a:pt x="21" y="120"/>
                  </a:cubicBezTo>
                  <a:cubicBezTo>
                    <a:pt x="23" y="118"/>
                    <a:pt x="25" y="117"/>
                    <a:pt x="26" y="115"/>
                  </a:cubicBezTo>
                  <a:cubicBezTo>
                    <a:pt x="24" y="111"/>
                    <a:pt x="23" y="106"/>
                    <a:pt x="21" y="102"/>
                  </a:cubicBezTo>
                  <a:cubicBezTo>
                    <a:pt x="21" y="102"/>
                    <a:pt x="19" y="101"/>
                    <a:pt x="19" y="101"/>
                  </a:cubicBezTo>
                  <a:cubicBezTo>
                    <a:pt x="16" y="100"/>
                    <a:pt x="14" y="101"/>
                    <a:pt x="12" y="101"/>
                  </a:cubicBezTo>
                  <a:cubicBezTo>
                    <a:pt x="6" y="100"/>
                    <a:pt x="1" y="95"/>
                    <a:pt x="0" y="89"/>
                  </a:cubicBezTo>
                  <a:cubicBezTo>
                    <a:pt x="0" y="85"/>
                    <a:pt x="0" y="81"/>
                    <a:pt x="0" y="77"/>
                  </a:cubicBezTo>
                  <a:cubicBezTo>
                    <a:pt x="1" y="70"/>
                    <a:pt x="6" y="65"/>
                    <a:pt x="12" y="65"/>
                  </a:cubicBezTo>
                  <a:cubicBezTo>
                    <a:pt x="19" y="66"/>
                    <a:pt x="22" y="64"/>
                    <a:pt x="23" y="57"/>
                  </a:cubicBezTo>
                  <a:cubicBezTo>
                    <a:pt x="24" y="55"/>
                    <a:pt x="25" y="53"/>
                    <a:pt x="27" y="50"/>
                  </a:cubicBezTo>
                  <a:cubicBezTo>
                    <a:pt x="25" y="49"/>
                    <a:pt x="23" y="47"/>
                    <a:pt x="21" y="45"/>
                  </a:cubicBezTo>
                  <a:cubicBezTo>
                    <a:pt x="16" y="40"/>
                    <a:pt x="16" y="33"/>
                    <a:pt x="21" y="28"/>
                  </a:cubicBezTo>
                  <a:cubicBezTo>
                    <a:pt x="23" y="26"/>
                    <a:pt x="26" y="23"/>
                    <a:pt x="29" y="20"/>
                  </a:cubicBezTo>
                  <a:cubicBezTo>
                    <a:pt x="34" y="15"/>
                    <a:pt x="41" y="15"/>
                    <a:pt x="46" y="20"/>
                  </a:cubicBezTo>
                  <a:cubicBezTo>
                    <a:pt x="48" y="22"/>
                    <a:pt x="49" y="24"/>
                    <a:pt x="51" y="26"/>
                  </a:cubicBezTo>
                  <a:cubicBezTo>
                    <a:pt x="56" y="24"/>
                    <a:pt x="60" y="22"/>
                    <a:pt x="64" y="21"/>
                  </a:cubicBezTo>
                  <a:cubicBezTo>
                    <a:pt x="65" y="20"/>
                    <a:pt x="65" y="19"/>
                    <a:pt x="66" y="18"/>
                  </a:cubicBezTo>
                  <a:cubicBezTo>
                    <a:pt x="66" y="16"/>
                    <a:pt x="66" y="13"/>
                    <a:pt x="66" y="11"/>
                  </a:cubicBezTo>
                  <a:cubicBezTo>
                    <a:pt x="66" y="5"/>
                    <a:pt x="71" y="0"/>
                    <a:pt x="77" y="0"/>
                  </a:cubicBezTo>
                  <a:cubicBezTo>
                    <a:pt x="81" y="0"/>
                    <a:pt x="86" y="0"/>
                    <a:pt x="90" y="0"/>
                  </a:cubicBezTo>
                  <a:cubicBezTo>
                    <a:pt x="96" y="0"/>
                    <a:pt x="102" y="5"/>
                    <a:pt x="101" y="11"/>
                  </a:cubicBezTo>
                  <a:cubicBezTo>
                    <a:pt x="100" y="18"/>
                    <a:pt x="103" y="22"/>
                    <a:pt x="109" y="23"/>
                  </a:cubicBezTo>
                  <a:cubicBezTo>
                    <a:pt x="111" y="23"/>
                    <a:pt x="113" y="25"/>
                    <a:pt x="116" y="26"/>
                  </a:cubicBezTo>
                  <a:cubicBezTo>
                    <a:pt x="117" y="24"/>
                    <a:pt x="119" y="22"/>
                    <a:pt x="121" y="20"/>
                  </a:cubicBezTo>
                  <a:cubicBezTo>
                    <a:pt x="126" y="15"/>
                    <a:pt x="133" y="15"/>
                    <a:pt x="138" y="20"/>
                  </a:cubicBezTo>
                  <a:cubicBezTo>
                    <a:pt x="141" y="23"/>
                    <a:pt x="144" y="26"/>
                    <a:pt x="146" y="28"/>
                  </a:cubicBezTo>
                  <a:cubicBezTo>
                    <a:pt x="151" y="33"/>
                    <a:pt x="151" y="40"/>
                    <a:pt x="146" y="45"/>
                  </a:cubicBezTo>
                  <a:cubicBezTo>
                    <a:pt x="144" y="47"/>
                    <a:pt x="142" y="49"/>
                    <a:pt x="140" y="50"/>
                  </a:cubicBezTo>
                  <a:cubicBezTo>
                    <a:pt x="142" y="55"/>
                    <a:pt x="144" y="59"/>
                    <a:pt x="146" y="64"/>
                  </a:cubicBezTo>
                  <a:cubicBezTo>
                    <a:pt x="146" y="64"/>
                    <a:pt x="147" y="65"/>
                    <a:pt x="148" y="65"/>
                  </a:cubicBezTo>
                  <a:cubicBezTo>
                    <a:pt x="150" y="65"/>
                    <a:pt x="153" y="65"/>
                    <a:pt x="155" y="65"/>
                  </a:cubicBezTo>
                  <a:cubicBezTo>
                    <a:pt x="161" y="65"/>
                    <a:pt x="166" y="70"/>
                    <a:pt x="166" y="76"/>
                  </a:cubicBezTo>
                  <a:cubicBezTo>
                    <a:pt x="166" y="81"/>
                    <a:pt x="166" y="85"/>
                    <a:pt x="166" y="89"/>
                  </a:cubicBezTo>
                  <a:cubicBezTo>
                    <a:pt x="166" y="95"/>
                    <a:pt x="161" y="101"/>
                    <a:pt x="155" y="100"/>
                  </a:cubicBezTo>
                  <a:cubicBezTo>
                    <a:pt x="148" y="100"/>
                    <a:pt x="145" y="102"/>
                    <a:pt x="143" y="108"/>
                  </a:cubicBezTo>
                  <a:cubicBezTo>
                    <a:pt x="141" y="115"/>
                    <a:pt x="141" y="115"/>
                    <a:pt x="146" y="120"/>
                  </a:cubicBezTo>
                  <a:cubicBezTo>
                    <a:pt x="151" y="126"/>
                    <a:pt x="151" y="132"/>
                    <a:pt x="146" y="138"/>
                  </a:cubicBezTo>
                  <a:cubicBezTo>
                    <a:pt x="143" y="140"/>
                    <a:pt x="141" y="143"/>
                    <a:pt x="138" y="146"/>
                  </a:cubicBezTo>
                  <a:cubicBezTo>
                    <a:pt x="133" y="150"/>
                    <a:pt x="126" y="150"/>
                    <a:pt x="121" y="145"/>
                  </a:cubicBezTo>
                  <a:cubicBezTo>
                    <a:pt x="119" y="144"/>
                    <a:pt x="117" y="142"/>
                    <a:pt x="116" y="140"/>
                  </a:cubicBezTo>
                  <a:cubicBezTo>
                    <a:pt x="111" y="142"/>
                    <a:pt x="107" y="143"/>
                    <a:pt x="102" y="145"/>
                  </a:cubicBezTo>
                  <a:cubicBezTo>
                    <a:pt x="102" y="145"/>
                    <a:pt x="101" y="147"/>
                    <a:pt x="101" y="147"/>
                  </a:cubicBezTo>
                  <a:cubicBezTo>
                    <a:pt x="101" y="150"/>
                    <a:pt x="101" y="152"/>
                    <a:pt x="101" y="154"/>
                  </a:cubicBezTo>
                  <a:cubicBezTo>
                    <a:pt x="101" y="161"/>
                    <a:pt x="96" y="165"/>
                    <a:pt x="90" y="166"/>
                  </a:cubicBezTo>
                  <a:cubicBezTo>
                    <a:pt x="85" y="166"/>
                    <a:pt x="81" y="166"/>
                    <a:pt x="77" y="166"/>
                  </a:cubicBezTo>
                  <a:cubicBezTo>
                    <a:pt x="71" y="165"/>
                    <a:pt x="65" y="160"/>
                    <a:pt x="66" y="154"/>
                  </a:cubicBezTo>
                  <a:cubicBezTo>
                    <a:pt x="66" y="147"/>
                    <a:pt x="64" y="144"/>
                    <a:pt x="58" y="143"/>
                  </a:cubicBezTo>
                  <a:cubicBezTo>
                    <a:pt x="56" y="142"/>
                    <a:pt x="54" y="141"/>
                    <a:pt x="51" y="140"/>
                  </a:cubicBezTo>
                  <a:close/>
                  <a:moveTo>
                    <a:pt x="83" y="47"/>
                  </a:moveTo>
                  <a:cubicBezTo>
                    <a:pt x="64" y="47"/>
                    <a:pt x="48" y="63"/>
                    <a:pt x="48" y="83"/>
                  </a:cubicBezTo>
                  <a:cubicBezTo>
                    <a:pt x="48" y="102"/>
                    <a:pt x="64" y="118"/>
                    <a:pt x="83" y="118"/>
                  </a:cubicBezTo>
                  <a:cubicBezTo>
                    <a:pt x="103" y="118"/>
                    <a:pt x="119" y="102"/>
                    <a:pt x="119" y="83"/>
                  </a:cubicBezTo>
                  <a:cubicBezTo>
                    <a:pt x="119" y="63"/>
                    <a:pt x="103" y="47"/>
                    <a:pt x="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8048625" y="6743700"/>
              <a:ext cx="434975" cy="407988"/>
            </a:xfrm>
            <a:custGeom>
              <a:avLst/>
              <a:gdLst>
                <a:gd name="T0" fmla="*/ 0 w 137"/>
                <a:gd name="T1" fmla="*/ 129 h 129"/>
                <a:gd name="T2" fmla="*/ 0 w 137"/>
                <a:gd name="T3" fmla="*/ 0 h 129"/>
                <a:gd name="T4" fmla="*/ 3 w 137"/>
                <a:gd name="T5" fmla="*/ 3 h 129"/>
                <a:gd name="T6" fmla="*/ 19 w 137"/>
                <a:gd name="T7" fmla="*/ 30 h 129"/>
                <a:gd name="T8" fmla="*/ 43 w 137"/>
                <a:gd name="T9" fmla="*/ 38 h 129"/>
                <a:gd name="T10" fmla="*/ 134 w 137"/>
                <a:gd name="T11" fmla="*/ 3 h 129"/>
                <a:gd name="T12" fmla="*/ 136 w 137"/>
                <a:gd name="T13" fmla="*/ 2 h 129"/>
                <a:gd name="T14" fmla="*/ 137 w 137"/>
                <a:gd name="T15" fmla="*/ 5 h 129"/>
                <a:gd name="T16" fmla="*/ 137 w 137"/>
                <a:gd name="T17" fmla="*/ 63 h 129"/>
                <a:gd name="T18" fmla="*/ 124 w 137"/>
                <a:gd name="T19" fmla="*/ 81 h 129"/>
                <a:gd name="T20" fmla="*/ 3 w 137"/>
                <a:gd name="T21" fmla="*/ 129 h 129"/>
                <a:gd name="T22" fmla="*/ 0 w 137"/>
                <a:gd name="T2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29">
                  <a:moveTo>
                    <a:pt x="0" y="129"/>
                  </a:moveTo>
                  <a:cubicBezTo>
                    <a:pt x="0" y="86"/>
                    <a:pt x="0" y="43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12"/>
                    <a:pt x="13" y="21"/>
                    <a:pt x="19" y="30"/>
                  </a:cubicBezTo>
                  <a:cubicBezTo>
                    <a:pt x="25" y="39"/>
                    <a:pt x="33" y="42"/>
                    <a:pt x="43" y="38"/>
                  </a:cubicBezTo>
                  <a:cubicBezTo>
                    <a:pt x="73" y="26"/>
                    <a:pt x="104" y="14"/>
                    <a:pt x="134" y="3"/>
                  </a:cubicBezTo>
                  <a:cubicBezTo>
                    <a:pt x="135" y="2"/>
                    <a:pt x="135" y="2"/>
                    <a:pt x="136" y="2"/>
                  </a:cubicBezTo>
                  <a:cubicBezTo>
                    <a:pt x="136" y="3"/>
                    <a:pt x="137" y="4"/>
                    <a:pt x="137" y="5"/>
                  </a:cubicBezTo>
                  <a:cubicBezTo>
                    <a:pt x="137" y="24"/>
                    <a:pt x="137" y="44"/>
                    <a:pt x="137" y="63"/>
                  </a:cubicBezTo>
                  <a:cubicBezTo>
                    <a:pt x="137" y="72"/>
                    <a:pt x="133" y="78"/>
                    <a:pt x="124" y="81"/>
                  </a:cubicBezTo>
                  <a:cubicBezTo>
                    <a:pt x="84" y="97"/>
                    <a:pt x="43" y="113"/>
                    <a:pt x="3" y="129"/>
                  </a:cubicBezTo>
                  <a:cubicBezTo>
                    <a:pt x="2" y="129"/>
                    <a:pt x="1" y="129"/>
                    <a:pt x="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7580313" y="6743700"/>
              <a:ext cx="430213" cy="411163"/>
            </a:xfrm>
            <a:custGeom>
              <a:avLst/>
              <a:gdLst>
                <a:gd name="T0" fmla="*/ 136 w 136"/>
                <a:gd name="T1" fmla="*/ 130 h 130"/>
                <a:gd name="T2" fmla="*/ 106 w 136"/>
                <a:gd name="T3" fmla="*/ 118 h 130"/>
                <a:gd name="T4" fmla="*/ 13 w 136"/>
                <a:gd name="T5" fmla="*/ 81 h 130"/>
                <a:gd name="T6" fmla="*/ 0 w 136"/>
                <a:gd name="T7" fmla="*/ 63 h 130"/>
                <a:gd name="T8" fmla="*/ 0 w 136"/>
                <a:gd name="T9" fmla="*/ 5 h 130"/>
                <a:gd name="T10" fmla="*/ 0 w 136"/>
                <a:gd name="T11" fmla="*/ 2 h 130"/>
                <a:gd name="T12" fmla="*/ 22 w 136"/>
                <a:gd name="T13" fmla="*/ 10 h 130"/>
                <a:gd name="T14" fmla="*/ 93 w 136"/>
                <a:gd name="T15" fmla="*/ 38 h 130"/>
                <a:gd name="T16" fmla="*/ 118 w 136"/>
                <a:gd name="T17" fmla="*/ 30 h 130"/>
                <a:gd name="T18" fmla="*/ 134 w 136"/>
                <a:gd name="T19" fmla="*/ 3 h 130"/>
                <a:gd name="T20" fmla="*/ 136 w 136"/>
                <a:gd name="T21" fmla="*/ 0 h 130"/>
                <a:gd name="T22" fmla="*/ 136 w 136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130">
                  <a:moveTo>
                    <a:pt x="136" y="130"/>
                  </a:moveTo>
                  <a:cubicBezTo>
                    <a:pt x="126" y="126"/>
                    <a:pt x="116" y="122"/>
                    <a:pt x="106" y="118"/>
                  </a:cubicBezTo>
                  <a:cubicBezTo>
                    <a:pt x="75" y="106"/>
                    <a:pt x="44" y="94"/>
                    <a:pt x="13" y="81"/>
                  </a:cubicBezTo>
                  <a:cubicBezTo>
                    <a:pt x="4" y="78"/>
                    <a:pt x="0" y="72"/>
                    <a:pt x="0" y="63"/>
                  </a:cubicBezTo>
                  <a:cubicBezTo>
                    <a:pt x="0" y="43"/>
                    <a:pt x="0" y="2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8" y="4"/>
                    <a:pt x="15" y="7"/>
                    <a:pt x="22" y="10"/>
                  </a:cubicBezTo>
                  <a:cubicBezTo>
                    <a:pt x="46" y="19"/>
                    <a:pt x="70" y="29"/>
                    <a:pt x="93" y="38"/>
                  </a:cubicBezTo>
                  <a:cubicBezTo>
                    <a:pt x="104" y="42"/>
                    <a:pt x="112" y="39"/>
                    <a:pt x="118" y="30"/>
                  </a:cubicBezTo>
                  <a:cubicBezTo>
                    <a:pt x="123" y="21"/>
                    <a:pt x="129" y="12"/>
                    <a:pt x="134" y="3"/>
                  </a:cubicBezTo>
                  <a:cubicBezTo>
                    <a:pt x="134" y="2"/>
                    <a:pt x="135" y="1"/>
                    <a:pt x="136" y="0"/>
                  </a:cubicBezTo>
                  <a:cubicBezTo>
                    <a:pt x="136" y="43"/>
                    <a:pt x="136" y="86"/>
                    <a:pt x="13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8058150" y="6527800"/>
              <a:ext cx="484188" cy="307975"/>
            </a:xfrm>
            <a:custGeom>
              <a:avLst/>
              <a:gdLst>
                <a:gd name="T0" fmla="*/ 0 w 153"/>
                <a:gd name="T1" fmla="*/ 49 h 97"/>
                <a:gd name="T2" fmla="*/ 125 w 153"/>
                <a:gd name="T3" fmla="*/ 0 h 97"/>
                <a:gd name="T4" fmla="*/ 130 w 153"/>
                <a:gd name="T5" fmla="*/ 8 h 97"/>
                <a:gd name="T6" fmla="*/ 150 w 153"/>
                <a:gd name="T7" fmla="*/ 41 h 97"/>
                <a:gd name="T8" fmla="*/ 147 w 153"/>
                <a:gd name="T9" fmla="*/ 52 h 97"/>
                <a:gd name="T10" fmla="*/ 35 w 153"/>
                <a:gd name="T11" fmla="*/ 95 h 97"/>
                <a:gd name="T12" fmla="*/ 26 w 153"/>
                <a:gd name="T13" fmla="*/ 93 h 97"/>
                <a:gd name="T14" fmla="*/ 0 w 153"/>
                <a:gd name="T15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97">
                  <a:moveTo>
                    <a:pt x="0" y="49"/>
                  </a:moveTo>
                  <a:cubicBezTo>
                    <a:pt x="42" y="32"/>
                    <a:pt x="83" y="16"/>
                    <a:pt x="125" y="0"/>
                  </a:cubicBezTo>
                  <a:cubicBezTo>
                    <a:pt x="127" y="2"/>
                    <a:pt x="128" y="5"/>
                    <a:pt x="130" y="8"/>
                  </a:cubicBezTo>
                  <a:cubicBezTo>
                    <a:pt x="137" y="19"/>
                    <a:pt x="143" y="30"/>
                    <a:pt x="150" y="41"/>
                  </a:cubicBezTo>
                  <a:cubicBezTo>
                    <a:pt x="153" y="46"/>
                    <a:pt x="152" y="50"/>
                    <a:pt x="147" y="52"/>
                  </a:cubicBezTo>
                  <a:cubicBezTo>
                    <a:pt x="110" y="66"/>
                    <a:pt x="72" y="81"/>
                    <a:pt x="35" y="95"/>
                  </a:cubicBezTo>
                  <a:cubicBezTo>
                    <a:pt x="31" y="97"/>
                    <a:pt x="29" y="96"/>
                    <a:pt x="26" y="93"/>
                  </a:cubicBezTo>
                  <a:cubicBezTo>
                    <a:pt x="18" y="78"/>
                    <a:pt x="9" y="64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7519988" y="6527800"/>
              <a:ext cx="484188" cy="307975"/>
            </a:xfrm>
            <a:custGeom>
              <a:avLst/>
              <a:gdLst>
                <a:gd name="T0" fmla="*/ 28 w 153"/>
                <a:gd name="T1" fmla="*/ 0 h 97"/>
                <a:gd name="T2" fmla="*/ 153 w 153"/>
                <a:gd name="T3" fmla="*/ 48 h 97"/>
                <a:gd name="T4" fmla="*/ 151 w 153"/>
                <a:gd name="T5" fmla="*/ 51 h 97"/>
                <a:gd name="T6" fmla="*/ 127 w 153"/>
                <a:gd name="T7" fmla="*/ 91 h 97"/>
                <a:gd name="T8" fmla="*/ 117 w 153"/>
                <a:gd name="T9" fmla="*/ 95 h 97"/>
                <a:gd name="T10" fmla="*/ 6 w 153"/>
                <a:gd name="T11" fmla="*/ 52 h 97"/>
                <a:gd name="T12" fmla="*/ 3 w 153"/>
                <a:gd name="T13" fmla="*/ 41 h 97"/>
                <a:gd name="T14" fmla="*/ 28 w 15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97">
                  <a:moveTo>
                    <a:pt x="28" y="0"/>
                  </a:moveTo>
                  <a:cubicBezTo>
                    <a:pt x="69" y="16"/>
                    <a:pt x="111" y="32"/>
                    <a:pt x="153" y="48"/>
                  </a:cubicBezTo>
                  <a:cubicBezTo>
                    <a:pt x="152" y="50"/>
                    <a:pt x="152" y="50"/>
                    <a:pt x="151" y="51"/>
                  </a:cubicBezTo>
                  <a:cubicBezTo>
                    <a:pt x="143" y="65"/>
                    <a:pt x="135" y="78"/>
                    <a:pt x="127" y="91"/>
                  </a:cubicBezTo>
                  <a:cubicBezTo>
                    <a:pt x="124" y="96"/>
                    <a:pt x="122" y="97"/>
                    <a:pt x="117" y="95"/>
                  </a:cubicBezTo>
                  <a:cubicBezTo>
                    <a:pt x="80" y="81"/>
                    <a:pt x="43" y="66"/>
                    <a:pt x="6" y="52"/>
                  </a:cubicBezTo>
                  <a:cubicBezTo>
                    <a:pt x="1" y="49"/>
                    <a:pt x="0" y="46"/>
                    <a:pt x="3" y="41"/>
                  </a:cubicBezTo>
                  <a:cubicBezTo>
                    <a:pt x="11" y="27"/>
                    <a:pt x="1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7666038" y="6480175"/>
              <a:ext cx="130175" cy="79375"/>
            </a:xfrm>
            <a:custGeom>
              <a:avLst/>
              <a:gdLst>
                <a:gd name="T0" fmla="*/ 40 w 41"/>
                <a:gd name="T1" fmla="*/ 0 h 25"/>
                <a:gd name="T2" fmla="*/ 41 w 41"/>
                <a:gd name="T3" fmla="*/ 25 h 25"/>
                <a:gd name="T4" fmla="*/ 0 w 41"/>
                <a:gd name="T5" fmla="*/ 9 h 25"/>
                <a:gd name="T6" fmla="*/ 40 w 41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5">
                  <a:moveTo>
                    <a:pt x="40" y="0"/>
                  </a:moveTo>
                  <a:cubicBezTo>
                    <a:pt x="36" y="9"/>
                    <a:pt x="36" y="17"/>
                    <a:pt x="41" y="25"/>
                  </a:cubicBezTo>
                  <a:cubicBezTo>
                    <a:pt x="27" y="20"/>
                    <a:pt x="14" y="14"/>
                    <a:pt x="0" y="9"/>
                  </a:cubicBezTo>
                  <a:cubicBezTo>
                    <a:pt x="14" y="6"/>
                    <a:pt x="26" y="3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8267700" y="6480175"/>
              <a:ext cx="127000" cy="79375"/>
            </a:xfrm>
            <a:custGeom>
              <a:avLst/>
              <a:gdLst>
                <a:gd name="T0" fmla="*/ 40 w 40"/>
                <a:gd name="T1" fmla="*/ 9 h 25"/>
                <a:gd name="T2" fmla="*/ 0 w 40"/>
                <a:gd name="T3" fmla="*/ 25 h 25"/>
                <a:gd name="T4" fmla="*/ 0 w 40"/>
                <a:gd name="T5" fmla="*/ 0 h 25"/>
                <a:gd name="T6" fmla="*/ 40 w 40"/>
                <a:gd name="T7" fmla="*/ 9 h 25"/>
                <a:gd name="T8" fmla="*/ 40 w 40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40" y="9"/>
                  </a:moveTo>
                  <a:cubicBezTo>
                    <a:pt x="27" y="14"/>
                    <a:pt x="14" y="20"/>
                    <a:pt x="0" y="25"/>
                  </a:cubicBezTo>
                  <a:cubicBezTo>
                    <a:pt x="4" y="17"/>
                    <a:pt x="5" y="9"/>
                    <a:pt x="0" y="0"/>
                  </a:cubicBezTo>
                  <a:cubicBezTo>
                    <a:pt x="14" y="3"/>
                    <a:pt x="27" y="6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068546" y="6264731"/>
            <a:ext cx="696912" cy="700087"/>
            <a:chOff x="11849100" y="10748963"/>
            <a:chExt cx="696912" cy="700087"/>
          </a:xfrm>
          <a:solidFill>
            <a:srgbClr val="706F6F"/>
          </a:solidFill>
        </p:grpSpPr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11998325" y="10748963"/>
              <a:ext cx="547687" cy="696912"/>
            </a:xfrm>
            <a:custGeom>
              <a:avLst/>
              <a:gdLst>
                <a:gd name="T0" fmla="*/ 1 w 173"/>
                <a:gd name="T1" fmla="*/ 47 h 220"/>
                <a:gd name="T2" fmla="*/ 1 w 173"/>
                <a:gd name="T3" fmla="*/ 19 h 220"/>
                <a:gd name="T4" fmla="*/ 22 w 173"/>
                <a:gd name="T5" fmla="*/ 0 h 220"/>
                <a:gd name="T6" fmla="*/ 109 w 173"/>
                <a:gd name="T7" fmla="*/ 0 h 220"/>
                <a:gd name="T8" fmla="*/ 110 w 173"/>
                <a:gd name="T9" fmla="*/ 0 h 220"/>
                <a:gd name="T10" fmla="*/ 110 w 173"/>
                <a:gd name="T11" fmla="*/ 3 h 220"/>
                <a:gd name="T12" fmla="*/ 110 w 173"/>
                <a:gd name="T13" fmla="*/ 38 h 220"/>
                <a:gd name="T14" fmla="*/ 135 w 173"/>
                <a:gd name="T15" fmla="*/ 63 h 220"/>
                <a:gd name="T16" fmla="*/ 170 w 173"/>
                <a:gd name="T17" fmla="*/ 63 h 220"/>
                <a:gd name="T18" fmla="*/ 173 w 173"/>
                <a:gd name="T19" fmla="*/ 63 h 220"/>
                <a:gd name="T20" fmla="*/ 173 w 173"/>
                <a:gd name="T21" fmla="*/ 65 h 220"/>
                <a:gd name="T22" fmla="*/ 173 w 173"/>
                <a:gd name="T23" fmla="*/ 196 h 220"/>
                <a:gd name="T24" fmla="*/ 156 w 173"/>
                <a:gd name="T25" fmla="*/ 219 h 220"/>
                <a:gd name="T26" fmla="*/ 149 w 173"/>
                <a:gd name="T27" fmla="*/ 220 h 220"/>
                <a:gd name="T28" fmla="*/ 48 w 173"/>
                <a:gd name="T29" fmla="*/ 220 h 220"/>
                <a:gd name="T30" fmla="*/ 47 w 173"/>
                <a:gd name="T31" fmla="*/ 220 h 220"/>
                <a:gd name="T32" fmla="*/ 47 w 173"/>
                <a:gd name="T33" fmla="*/ 199 h 220"/>
                <a:gd name="T34" fmla="*/ 47 w 173"/>
                <a:gd name="T35" fmla="*/ 154 h 220"/>
                <a:gd name="T36" fmla="*/ 49 w 173"/>
                <a:gd name="T37" fmla="*/ 150 h 220"/>
                <a:gd name="T38" fmla="*/ 12 w 173"/>
                <a:gd name="T39" fmla="*/ 48 h 220"/>
                <a:gd name="T40" fmla="*/ 1 w 173"/>
                <a:gd name="T41" fmla="*/ 47 h 220"/>
                <a:gd name="T42" fmla="*/ 102 w 173"/>
                <a:gd name="T43" fmla="*/ 181 h 220"/>
                <a:gd name="T44" fmla="*/ 134 w 173"/>
                <a:gd name="T45" fmla="*/ 181 h 220"/>
                <a:gd name="T46" fmla="*/ 142 w 173"/>
                <a:gd name="T47" fmla="*/ 173 h 220"/>
                <a:gd name="T48" fmla="*/ 134 w 173"/>
                <a:gd name="T49" fmla="*/ 165 h 220"/>
                <a:gd name="T50" fmla="*/ 71 w 173"/>
                <a:gd name="T51" fmla="*/ 165 h 220"/>
                <a:gd name="T52" fmla="*/ 64 w 173"/>
                <a:gd name="T53" fmla="*/ 169 h 220"/>
                <a:gd name="T54" fmla="*/ 64 w 173"/>
                <a:gd name="T55" fmla="*/ 177 h 220"/>
                <a:gd name="T56" fmla="*/ 71 w 173"/>
                <a:gd name="T57" fmla="*/ 181 h 220"/>
                <a:gd name="T58" fmla="*/ 102 w 173"/>
                <a:gd name="T59" fmla="*/ 181 h 220"/>
                <a:gd name="T60" fmla="*/ 110 w 173"/>
                <a:gd name="T61" fmla="*/ 87 h 220"/>
                <a:gd name="T62" fmla="*/ 87 w 173"/>
                <a:gd name="T63" fmla="*/ 87 h 220"/>
                <a:gd name="T64" fmla="*/ 79 w 173"/>
                <a:gd name="T65" fmla="*/ 94 h 220"/>
                <a:gd name="T66" fmla="*/ 87 w 173"/>
                <a:gd name="T67" fmla="*/ 102 h 220"/>
                <a:gd name="T68" fmla="*/ 133 w 173"/>
                <a:gd name="T69" fmla="*/ 102 h 220"/>
                <a:gd name="T70" fmla="*/ 142 w 173"/>
                <a:gd name="T71" fmla="*/ 94 h 220"/>
                <a:gd name="T72" fmla="*/ 133 w 173"/>
                <a:gd name="T73" fmla="*/ 87 h 220"/>
                <a:gd name="T74" fmla="*/ 110 w 173"/>
                <a:gd name="T75" fmla="*/ 87 h 220"/>
                <a:gd name="T76" fmla="*/ 110 w 173"/>
                <a:gd name="T77" fmla="*/ 126 h 220"/>
                <a:gd name="T78" fmla="*/ 87 w 173"/>
                <a:gd name="T79" fmla="*/ 126 h 220"/>
                <a:gd name="T80" fmla="*/ 79 w 173"/>
                <a:gd name="T81" fmla="*/ 134 h 220"/>
                <a:gd name="T82" fmla="*/ 87 w 173"/>
                <a:gd name="T83" fmla="*/ 142 h 220"/>
                <a:gd name="T84" fmla="*/ 133 w 173"/>
                <a:gd name="T85" fmla="*/ 142 h 220"/>
                <a:gd name="T86" fmla="*/ 142 w 173"/>
                <a:gd name="T87" fmla="*/ 134 h 220"/>
                <a:gd name="T88" fmla="*/ 133 w 173"/>
                <a:gd name="T89" fmla="*/ 126 h 220"/>
                <a:gd name="T90" fmla="*/ 110 w 173"/>
                <a:gd name="T91" fmla="*/ 126 h 220"/>
                <a:gd name="T92" fmla="*/ 75 w 173"/>
                <a:gd name="T93" fmla="*/ 63 h 220"/>
                <a:gd name="T94" fmla="*/ 86 w 173"/>
                <a:gd name="T95" fmla="*/ 63 h 220"/>
                <a:gd name="T96" fmla="*/ 94 w 173"/>
                <a:gd name="T97" fmla="*/ 55 h 220"/>
                <a:gd name="T98" fmla="*/ 86 w 173"/>
                <a:gd name="T99" fmla="*/ 47 h 220"/>
                <a:gd name="T100" fmla="*/ 64 w 173"/>
                <a:gd name="T101" fmla="*/ 47 h 220"/>
                <a:gd name="T102" fmla="*/ 55 w 173"/>
                <a:gd name="T103" fmla="*/ 55 h 220"/>
                <a:gd name="T104" fmla="*/ 63 w 173"/>
                <a:gd name="T105" fmla="*/ 63 h 220"/>
                <a:gd name="T106" fmla="*/ 75 w 173"/>
                <a:gd name="T107" fmla="*/ 6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220">
                  <a:moveTo>
                    <a:pt x="1" y="47"/>
                  </a:moveTo>
                  <a:cubicBezTo>
                    <a:pt x="1" y="38"/>
                    <a:pt x="0" y="28"/>
                    <a:pt x="1" y="19"/>
                  </a:cubicBezTo>
                  <a:cubicBezTo>
                    <a:pt x="2" y="9"/>
                    <a:pt x="12" y="0"/>
                    <a:pt x="22" y="0"/>
                  </a:cubicBezTo>
                  <a:cubicBezTo>
                    <a:pt x="51" y="0"/>
                    <a:pt x="8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2"/>
                    <a:pt x="110" y="3"/>
                  </a:cubicBezTo>
                  <a:cubicBezTo>
                    <a:pt x="110" y="15"/>
                    <a:pt x="110" y="27"/>
                    <a:pt x="110" y="38"/>
                  </a:cubicBezTo>
                  <a:cubicBezTo>
                    <a:pt x="110" y="53"/>
                    <a:pt x="120" y="63"/>
                    <a:pt x="135" y="63"/>
                  </a:cubicBezTo>
                  <a:cubicBezTo>
                    <a:pt x="147" y="63"/>
                    <a:pt x="158" y="63"/>
                    <a:pt x="170" y="63"/>
                  </a:cubicBezTo>
                  <a:cubicBezTo>
                    <a:pt x="171" y="63"/>
                    <a:pt x="172" y="63"/>
                    <a:pt x="173" y="63"/>
                  </a:cubicBezTo>
                  <a:cubicBezTo>
                    <a:pt x="173" y="64"/>
                    <a:pt x="173" y="65"/>
                    <a:pt x="173" y="65"/>
                  </a:cubicBezTo>
                  <a:cubicBezTo>
                    <a:pt x="173" y="109"/>
                    <a:pt x="173" y="152"/>
                    <a:pt x="173" y="196"/>
                  </a:cubicBezTo>
                  <a:cubicBezTo>
                    <a:pt x="173" y="207"/>
                    <a:pt x="166" y="216"/>
                    <a:pt x="156" y="219"/>
                  </a:cubicBezTo>
                  <a:cubicBezTo>
                    <a:pt x="154" y="220"/>
                    <a:pt x="151" y="220"/>
                    <a:pt x="149" y="220"/>
                  </a:cubicBezTo>
                  <a:cubicBezTo>
                    <a:pt x="116" y="220"/>
                    <a:pt x="82" y="220"/>
                    <a:pt x="48" y="220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7" y="213"/>
                    <a:pt x="47" y="206"/>
                    <a:pt x="47" y="199"/>
                  </a:cubicBezTo>
                  <a:cubicBezTo>
                    <a:pt x="47" y="184"/>
                    <a:pt x="47" y="169"/>
                    <a:pt x="47" y="154"/>
                  </a:cubicBezTo>
                  <a:cubicBezTo>
                    <a:pt x="47" y="152"/>
                    <a:pt x="48" y="151"/>
                    <a:pt x="49" y="150"/>
                  </a:cubicBezTo>
                  <a:cubicBezTo>
                    <a:pt x="79" y="113"/>
                    <a:pt x="59" y="58"/>
                    <a:pt x="12" y="48"/>
                  </a:cubicBezTo>
                  <a:cubicBezTo>
                    <a:pt x="8" y="48"/>
                    <a:pt x="4" y="47"/>
                    <a:pt x="1" y="47"/>
                  </a:cubicBezTo>
                  <a:close/>
                  <a:moveTo>
                    <a:pt x="102" y="181"/>
                  </a:moveTo>
                  <a:cubicBezTo>
                    <a:pt x="113" y="181"/>
                    <a:pt x="123" y="181"/>
                    <a:pt x="134" y="181"/>
                  </a:cubicBezTo>
                  <a:cubicBezTo>
                    <a:pt x="138" y="181"/>
                    <a:pt x="142" y="177"/>
                    <a:pt x="142" y="173"/>
                  </a:cubicBezTo>
                  <a:cubicBezTo>
                    <a:pt x="142" y="169"/>
                    <a:pt x="138" y="165"/>
                    <a:pt x="134" y="165"/>
                  </a:cubicBezTo>
                  <a:cubicBezTo>
                    <a:pt x="113" y="165"/>
                    <a:pt x="92" y="165"/>
                    <a:pt x="71" y="165"/>
                  </a:cubicBezTo>
                  <a:cubicBezTo>
                    <a:pt x="68" y="165"/>
                    <a:pt x="66" y="166"/>
                    <a:pt x="64" y="169"/>
                  </a:cubicBezTo>
                  <a:cubicBezTo>
                    <a:pt x="63" y="171"/>
                    <a:pt x="63" y="174"/>
                    <a:pt x="64" y="177"/>
                  </a:cubicBezTo>
                  <a:cubicBezTo>
                    <a:pt x="66" y="179"/>
                    <a:pt x="68" y="181"/>
                    <a:pt x="71" y="181"/>
                  </a:cubicBezTo>
                  <a:cubicBezTo>
                    <a:pt x="82" y="181"/>
                    <a:pt x="92" y="181"/>
                    <a:pt x="102" y="181"/>
                  </a:cubicBezTo>
                  <a:close/>
                  <a:moveTo>
                    <a:pt x="110" y="87"/>
                  </a:moveTo>
                  <a:cubicBezTo>
                    <a:pt x="103" y="87"/>
                    <a:pt x="95" y="87"/>
                    <a:pt x="87" y="87"/>
                  </a:cubicBezTo>
                  <a:cubicBezTo>
                    <a:pt x="82" y="87"/>
                    <a:pt x="79" y="90"/>
                    <a:pt x="79" y="94"/>
                  </a:cubicBezTo>
                  <a:cubicBezTo>
                    <a:pt x="79" y="99"/>
                    <a:pt x="82" y="102"/>
                    <a:pt x="87" y="102"/>
                  </a:cubicBezTo>
                  <a:cubicBezTo>
                    <a:pt x="103" y="102"/>
                    <a:pt x="118" y="102"/>
                    <a:pt x="133" y="102"/>
                  </a:cubicBezTo>
                  <a:cubicBezTo>
                    <a:pt x="138" y="102"/>
                    <a:pt x="142" y="99"/>
                    <a:pt x="142" y="94"/>
                  </a:cubicBezTo>
                  <a:cubicBezTo>
                    <a:pt x="142" y="90"/>
                    <a:pt x="138" y="87"/>
                    <a:pt x="133" y="87"/>
                  </a:cubicBezTo>
                  <a:cubicBezTo>
                    <a:pt x="125" y="87"/>
                    <a:pt x="118" y="87"/>
                    <a:pt x="110" y="87"/>
                  </a:cubicBezTo>
                  <a:close/>
                  <a:moveTo>
                    <a:pt x="110" y="126"/>
                  </a:moveTo>
                  <a:cubicBezTo>
                    <a:pt x="103" y="126"/>
                    <a:pt x="95" y="126"/>
                    <a:pt x="87" y="126"/>
                  </a:cubicBezTo>
                  <a:cubicBezTo>
                    <a:pt x="82" y="126"/>
                    <a:pt x="79" y="129"/>
                    <a:pt x="79" y="134"/>
                  </a:cubicBezTo>
                  <a:cubicBezTo>
                    <a:pt x="79" y="138"/>
                    <a:pt x="82" y="142"/>
                    <a:pt x="87" y="142"/>
                  </a:cubicBezTo>
                  <a:cubicBezTo>
                    <a:pt x="103" y="142"/>
                    <a:pt x="118" y="142"/>
                    <a:pt x="133" y="142"/>
                  </a:cubicBezTo>
                  <a:cubicBezTo>
                    <a:pt x="138" y="142"/>
                    <a:pt x="142" y="138"/>
                    <a:pt x="142" y="134"/>
                  </a:cubicBezTo>
                  <a:cubicBezTo>
                    <a:pt x="142" y="129"/>
                    <a:pt x="138" y="126"/>
                    <a:pt x="133" y="126"/>
                  </a:cubicBezTo>
                  <a:cubicBezTo>
                    <a:pt x="125" y="126"/>
                    <a:pt x="118" y="126"/>
                    <a:pt x="110" y="126"/>
                  </a:cubicBezTo>
                  <a:close/>
                  <a:moveTo>
                    <a:pt x="75" y="63"/>
                  </a:moveTo>
                  <a:cubicBezTo>
                    <a:pt x="79" y="63"/>
                    <a:pt x="82" y="63"/>
                    <a:pt x="86" y="63"/>
                  </a:cubicBezTo>
                  <a:cubicBezTo>
                    <a:pt x="91" y="63"/>
                    <a:pt x="95" y="60"/>
                    <a:pt x="94" y="55"/>
                  </a:cubicBezTo>
                  <a:cubicBezTo>
                    <a:pt x="94" y="51"/>
                    <a:pt x="91" y="47"/>
                    <a:pt x="86" y="47"/>
                  </a:cubicBezTo>
                  <a:cubicBezTo>
                    <a:pt x="79" y="47"/>
                    <a:pt x="71" y="47"/>
                    <a:pt x="64" y="47"/>
                  </a:cubicBezTo>
                  <a:cubicBezTo>
                    <a:pt x="59" y="47"/>
                    <a:pt x="55" y="51"/>
                    <a:pt x="55" y="55"/>
                  </a:cubicBezTo>
                  <a:cubicBezTo>
                    <a:pt x="55" y="60"/>
                    <a:pt x="59" y="63"/>
                    <a:pt x="63" y="63"/>
                  </a:cubicBezTo>
                  <a:cubicBezTo>
                    <a:pt x="67" y="63"/>
                    <a:pt x="71" y="63"/>
                    <a:pt x="7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11849100" y="10947400"/>
              <a:ext cx="298450" cy="298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11899900" y="11271250"/>
              <a:ext cx="200025" cy="177800"/>
            </a:xfrm>
            <a:custGeom>
              <a:avLst/>
              <a:gdLst>
                <a:gd name="T0" fmla="*/ 63 w 63"/>
                <a:gd name="T1" fmla="*/ 0 h 56"/>
                <a:gd name="T2" fmla="*/ 63 w 63"/>
                <a:gd name="T3" fmla="*/ 2 h 56"/>
                <a:gd name="T4" fmla="*/ 63 w 63"/>
                <a:gd name="T5" fmla="*/ 46 h 56"/>
                <a:gd name="T6" fmla="*/ 57 w 63"/>
                <a:gd name="T7" fmla="*/ 55 h 56"/>
                <a:gd name="T8" fmla="*/ 48 w 63"/>
                <a:gd name="T9" fmla="*/ 52 h 56"/>
                <a:gd name="T10" fmla="*/ 31 w 63"/>
                <a:gd name="T11" fmla="*/ 35 h 56"/>
                <a:gd name="T12" fmla="*/ 29 w 63"/>
                <a:gd name="T13" fmla="*/ 37 h 56"/>
                <a:gd name="T14" fmla="*/ 14 w 63"/>
                <a:gd name="T15" fmla="*/ 52 h 56"/>
                <a:gd name="T16" fmla="*/ 5 w 63"/>
                <a:gd name="T17" fmla="*/ 54 h 56"/>
                <a:gd name="T18" fmla="*/ 0 w 63"/>
                <a:gd name="T19" fmla="*/ 46 h 56"/>
                <a:gd name="T20" fmla="*/ 0 w 63"/>
                <a:gd name="T21" fmla="*/ 0 h 56"/>
                <a:gd name="T22" fmla="*/ 63 w 63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63" y="0"/>
                  </a:moveTo>
                  <a:cubicBezTo>
                    <a:pt x="63" y="1"/>
                    <a:pt x="63" y="1"/>
                    <a:pt x="63" y="2"/>
                  </a:cubicBezTo>
                  <a:cubicBezTo>
                    <a:pt x="63" y="17"/>
                    <a:pt x="63" y="31"/>
                    <a:pt x="63" y="46"/>
                  </a:cubicBezTo>
                  <a:cubicBezTo>
                    <a:pt x="63" y="51"/>
                    <a:pt x="61" y="53"/>
                    <a:pt x="57" y="55"/>
                  </a:cubicBezTo>
                  <a:cubicBezTo>
                    <a:pt x="54" y="56"/>
                    <a:pt x="51" y="55"/>
                    <a:pt x="48" y="52"/>
                  </a:cubicBezTo>
                  <a:cubicBezTo>
                    <a:pt x="43" y="46"/>
                    <a:pt x="37" y="41"/>
                    <a:pt x="31" y="35"/>
                  </a:cubicBezTo>
                  <a:cubicBezTo>
                    <a:pt x="31" y="35"/>
                    <a:pt x="30" y="36"/>
                    <a:pt x="29" y="37"/>
                  </a:cubicBezTo>
                  <a:cubicBezTo>
                    <a:pt x="24" y="42"/>
                    <a:pt x="19" y="47"/>
                    <a:pt x="14" y="52"/>
                  </a:cubicBezTo>
                  <a:cubicBezTo>
                    <a:pt x="11" y="55"/>
                    <a:pt x="8" y="56"/>
                    <a:pt x="5" y="54"/>
                  </a:cubicBezTo>
                  <a:cubicBezTo>
                    <a:pt x="1" y="53"/>
                    <a:pt x="0" y="50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ubicBezTo>
                    <a:pt x="21" y="11"/>
                    <a:pt x="41" y="11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12396788" y="10768013"/>
              <a:ext cx="133350" cy="128587"/>
            </a:xfrm>
            <a:custGeom>
              <a:avLst/>
              <a:gdLst>
                <a:gd name="T0" fmla="*/ 0 w 42"/>
                <a:gd name="T1" fmla="*/ 0 h 41"/>
                <a:gd name="T2" fmla="*/ 42 w 42"/>
                <a:gd name="T3" fmla="*/ 41 h 41"/>
                <a:gd name="T4" fmla="*/ 40 w 42"/>
                <a:gd name="T5" fmla="*/ 41 h 41"/>
                <a:gd name="T6" fmla="*/ 8 w 42"/>
                <a:gd name="T7" fmla="*/ 41 h 41"/>
                <a:gd name="T8" fmla="*/ 0 w 42"/>
                <a:gd name="T9" fmla="*/ 33 h 41"/>
                <a:gd name="T10" fmla="*/ 0 w 42"/>
                <a:gd name="T11" fmla="*/ 0 h 41"/>
                <a:gd name="T12" fmla="*/ 0 w 4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14" y="13"/>
                    <a:pt x="28" y="27"/>
                    <a:pt x="42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30" y="41"/>
                    <a:pt x="19" y="41"/>
                    <a:pt x="8" y="41"/>
                  </a:cubicBezTo>
                  <a:cubicBezTo>
                    <a:pt x="3" y="41"/>
                    <a:pt x="0" y="3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C9E87B5-6D17-0A43-9CD8-6D00657498F8}"/>
              </a:ext>
            </a:extLst>
          </p:cNvPr>
          <p:cNvCxnSpPr>
            <a:cxnSpLocks/>
          </p:cNvCxnSpPr>
          <p:nvPr/>
        </p:nvCxnSpPr>
        <p:spPr>
          <a:xfrm>
            <a:off x="1297928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499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MODEL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2360" y="5145076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2360" y="4300059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Research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2360" y="10229965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2360" y="9384948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Planning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823010" y="5145076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823010" y="4300059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Service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823010" y="10229965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823010" y="9384948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7734300" y="7391400"/>
            <a:ext cx="4084637" cy="5073650"/>
          </a:xfrm>
          <a:custGeom>
            <a:avLst/>
            <a:gdLst>
              <a:gd name="T0" fmla="*/ 0 w 1287"/>
              <a:gd name="T1" fmla="*/ 742 h 1598"/>
              <a:gd name="T2" fmla="*/ 28 w 1287"/>
              <a:gd name="T3" fmla="*/ 604 h 1598"/>
              <a:gd name="T4" fmla="*/ 834 w 1287"/>
              <a:gd name="T5" fmla="*/ 23 h 1598"/>
              <a:gd name="T6" fmla="*/ 1264 w 1287"/>
              <a:gd name="T7" fmla="*/ 181 h 1598"/>
              <a:gd name="T8" fmla="*/ 1281 w 1287"/>
              <a:gd name="T9" fmla="*/ 194 h 1598"/>
              <a:gd name="T10" fmla="*/ 1285 w 1287"/>
              <a:gd name="T11" fmla="*/ 201 h 1598"/>
              <a:gd name="T12" fmla="*/ 1067 w 1287"/>
              <a:gd name="T13" fmla="*/ 808 h 1598"/>
              <a:gd name="T14" fmla="*/ 1287 w 1287"/>
              <a:gd name="T15" fmla="*/ 1419 h 1598"/>
              <a:gd name="T16" fmla="*/ 1264 w 1287"/>
              <a:gd name="T17" fmla="*/ 1438 h 1598"/>
              <a:gd name="T18" fmla="*/ 863 w 1287"/>
              <a:gd name="T19" fmla="*/ 1593 h 1598"/>
              <a:gd name="T20" fmla="*/ 839 w 1287"/>
              <a:gd name="T21" fmla="*/ 1598 h 1598"/>
              <a:gd name="T22" fmla="*/ 735 w 1287"/>
              <a:gd name="T23" fmla="*/ 1598 h 1598"/>
              <a:gd name="T24" fmla="*/ 714 w 1287"/>
              <a:gd name="T25" fmla="*/ 1593 h 1598"/>
              <a:gd name="T26" fmla="*/ 39 w 1287"/>
              <a:gd name="T27" fmla="*/ 1050 h 1598"/>
              <a:gd name="T28" fmla="*/ 0 w 1287"/>
              <a:gd name="T29" fmla="*/ 874 h 1598"/>
              <a:gd name="T30" fmla="*/ 0 w 1287"/>
              <a:gd name="T31" fmla="*/ 742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7" h="1598">
                <a:moveTo>
                  <a:pt x="0" y="742"/>
                </a:moveTo>
                <a:cubicBezTo>
                  <a:pt x="9" y="696"/>
                  <a:pt x="16" y="649"/>
                  <a:pt x="28" y="604"/>
                </a:cubicBezTo>
                <a:cubicBezTo>
                  <a:pt x="122" y="245"/>
                  <a:pt x="463" y="0"/>
                  <a:pt x="834" y="23"/>
                </a:cubicBezTo>
                <a:cubicBezTo>
                  <a:pt x="993" y="32"/>
                  <a:pt x="1137" y="85"/>
                  <a:pt x="1264" y="181"/>
                </a:cubicBezTo>
                <a:cubicBezTo>
                  <a:pt x="1270" y="185"/>
                  <a:pt x="1276" y="190"/>
                  <a:pt x="1281" y="194"/>
                </a:cubicBezTo>
                <a:cubicBezTo>
                  <a:pt x="1283" y="195"/>
                  <a:pt x="1283" y="197"/>
                  <a:pt x="1285" y="201"/>
                </a:cubicBezTo>
                <a:cubicBezTo>
                  <a:pt x="1142" y="377"/>
                  <a:pt x="1067" y="580"/>
                  <a:pt x="1067" y="808"/>
                </a:cubicBezTo>
                <a:cubicBezTo>
                  <a:pt x="1067" y="1036"/>
                  <a:pt x="1141" y="1239"/>
                  <a:pt x="1287" y="1419"/>
                </a:cubicBezTo>
                <a:cubicBezTo>
                  <a:pt x="1279" y="1426"/>
                  <a:pt x="1272" y="1432"/>
                  <a:pt x="1264" y="1438"/>
                </a:cubicBezTo>
                <a:cubicBezTo>
                  <a:pt x="1145" y="1527"/>
                  <a:pt x="1012" y="1579"/>
                  <a:pt x="863" y="1593"/>
                </a:cubicBezTo>
                <a:cubicBezTo>
                  <a:pt x="855" y="1594"/>
                  <a:pt x="847" y="1596"/>
                  <a:pt x="839" y="1598"/>
                </a:cubicBezTo>
                <a:cubicBezTo>
                  <a:pt x="805" y="1598"/>
                  <a:pt x="770" y="1598"/>
                  <a:pt x="735" y="1598"/>
                </a:cubicBezTo>
                <a:cubicBezTo>
                  <a:pt x="728" y="1596"/>
                  <a:pt x="721" y="1594"/>
                  <a:pt x="714" y="1593"/>
                </a:cubicBezTo>
                <a:cubicBezTo>
                  <a:pt x="400" y="1564"/>
                  <a:pt x="133" y="1350"/>
                  <a:pt x="39" y="1050"/>
                </a:cubicBezTo>
                <a:cubicBezTo>
                  <a:pt x="21" y="993"/>
                  <a:pt x="13" y="933"/>
                  <a:pt x="0" y="874"/>
                </a:cubicBezTo>
                <a:cubicBezTo>
                  <a:pt x="0" y="830"/>
                  <a:pt x="0" y="786"/>
                  <a:pt x="0" y="7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11577638" y="8388350"/>
            <a:ext cx="5241925" cy="4076700"/>
          </a:xfrm>
          <a:custGeom>
            <a:avLst/>
            <a:gdLst>
              <a:gd name="T0" fmla="*/ 758 w 1652"/>
              <a:gd name="T1" fmla="*/ 1284 h 1284"/>
              <a:gd name="T2" fmla="*/ 597 w 1652"/>
              <a:gd name="T3" fmla="*/ 1254 h 1284"/>
              <a:gd name="T4" fmla="*/ 22 w 1652"/>
              <a:gd name="T5" fmla="*/ 448 h 1284"/>
              <a:gd name="T6" fmla="*/ 175 w 1652"/>
              <a:gd name="T7" fmla="*/ 27 h 1284"/>
              <a:gd name="T8" fmla="*/ 195 w 1652"/>
              <a:gd name="T9" fmla="*/ 0 h 1284"/>
              <a:gd name="T10" fmla="*/ 1422 w 1652"/>
              <a:gd name="T11" fmla="*/ 1 h 1284"/>
              <a:gd name="T12" fmla="*/ 1585 w 1652"/>
              <a:gd name="T13" fmla="*/ 360 h 1284"/>
              <a:gd name="T14" fmla="*/ 1060 w 1652"/>
              <a:gd name="T15" fmla="*/ 1241 h 1284"/>
              <a:gd name="T16" fmla="*/ 884 w 1652"/>
              <a:gd name="T17" fmla="*/ 1279 h 1284"/>
              <a:gd name="T18" fmla="*/ 863 w 1652"/>
              <a:gd name="T19" fmla="*/ 1284 h 1284"/>
              <a:gd name="T20" fmla="*/ 758 w 1652"/>
              <a:gd name="T21" fmla="*/ 1284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52" h="1284">
                <a:moveTo>
                  <a:pt x="758" y="1284"/>
                </a:moveTo>
                <a:cubicBezTo>
                  <a:pt x="705" y="1274"/>
                  <a:pt x="650" y="1268"/>
                  <a:pt x="597" y="1254"/>
                </a:cubicBezTo>
                <a:cubicBezTo>
                  <a:pt x="238" y="1155"/>
                  <a:pt x="0" y="820"/>
                  <a:pt x="22" y="448"/>
                </a:cubicBezTo>
                <a:cubicBezTo>
                  <a:pt x="31" y="293"/>
                  <a:pt x="83" y="152"/>
                  <a:pt x="175" y="27"/>
                </a:cubicBezTo>
                <a:cubicBezTo>
                  <a:pt x="181" y="17"/>
                  <a:pt x="189" y="8"/>
                  <a:pt x="195" y="0"/>
                </a:cubicBezTo>
                <a:cubicBezTo>
                  <a:pt x="605" y="292"/>
                  <a:pt x="1012" y="292"/>
                  <a:pt x="1422" y="1"/>
                </a:cubicBezTo>
                <a:cubicBezTo>
                  <a:pt x="1507" y="105"/>
                  <a:pt x="1562" y="226"/>
                  <a:pt x="1585" y="360"/>
                </a:cubicBezTo>
                <a:cubicBezTo>
                  <a:pt x="1652" y="744"/>
                  <a:pt x="1428" y="1120"/>
                  <a:pt x="1060" y="1241"/>
                </a:cubicBezTo>
                <a:cubicBezTo>
                  <a:pt x="1003" y="1260"/>
                  <a:pt x="942" y="1267"/>
                  <a:pt x="884" y="1279"/>
                </a:cubicBezTo>
                <a:cubicBezTo>
                  <a:pt x="877" y="1281"/>
                  <a:pt x="870" y="1282"/>
                  <a:pt x="863" y="1284"/>
                </a:cubicBezTo>
                <a:cubicBezTo>
                  <a:pt x="828" y="1284"/>
                  <a:pt x="793" y="1284"/>
                  <a:pt x="758" y="128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7734300" y="3438525"/>
            <a:ext cx="5080000" cy="4203700"/>
          </a:xfrm>
          <a:custGeom>
            <a:avLst/>
            <a:gdLst>
              <a:gd name="T0" fmla="*/ 0 w 1601"/>
              <a:gd name="T1" fmla="*/ 759 h 1324"/>
              <a:gd name="T2" fmla="*/ 27 w 1601"/>
              <a:gd name="T3" fmla="*/ 623 h 1324"/>
              <a:gd name="T4" fmla="*/ 865 w 1601"/>
              <a:gd name="T5" fmla="*/ 39 h 1324"/>
              <a:gd name="T6" fmla="*/ 1567 w 1601"/>
              <a:gd name="T7" fmla="*/ 702 h 1324"/>
              <a:gd name="T8" fmla="*/ 1415 w 1601"/>
              <a:gd name="T9" fmla="*/ 1301 h 1324"/>
              <a:gd name="T10" fmla="*/ 1398 w 1601"/>
              <a:gd name="T11" fmla="*/ 1321 h 1324"/>
              <a:gd name="T12" fmla="*/ 789 w 1601"/>
              <a:gd name="T13" fmla="*/ 1102 h 1324"/>
              <a:gd name="T14" fmla="*/ 175 w 1601"/>
              <a:gd name="T15" fmla="*/ 1324 h 1324"/>
              <a:gd name="T16" fmla="*/ 93 w 1601"/>
              <a:gd name="T17" fmla="*/ 1194 h 1324"/>
              <a:gd name="T18" fmla="*/ 5 w 1601"/>
              <a:gd name="T19" fmla="*/ 906 h 1324"/>
              <a:gd name="T20" fmla="*/ 0 w 1601"/>
              <a:gd name="T21" fmla="*/ 891 h 1324"/>
              <a:gd name="T22" fmla="*/ 0 w 1601"/>
              <a:gd name="T23" fmla="*/ 759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1" h="1324">
                <a:moveTo>
                  <a:pt x="0" y="759"/>
                </a:moveTo>
                <a:cubicBezTo>
                  <a:pt x="9" y="713"/>
                  <a:pt x="15" y="667"/>
                  <a:pt x="27" y="623"/>
                </a:cubicBezTo>
                <a:cubicBezTo>
                  <a:pt x="123" y="249"/>
                  <a:pt x="481" y="0"/>
                  <a:pt x="865" y="39"/>
                </a:cubicBezTo>
                <a:cubicBezTo>
                  <a:pt x="1226" y="76"/>
                  <a:pt x="1512" y="343"/>
                  <a:pt x="1567" y="702"/>
                </a:cubicBezTo>
                <a:cubicBezTo>
                  <a:pt x="1601" y="921"/>
                  <a:pt x="1549" y="1122"/>
                  <a:pt x="1415" y="1301"/>
                </a:cubicBezTo>
                <a:cubicBezTo>
                  <a:pt x="1410" y="1307"/>
                  <a:pt x="1405" y="1313"/>
                  <a:pt x="1398" y="1321"/>
                </a:cubicBezTo>
                <a:cubicBezTo>
                  <a:pt x="1220" y="1177"/>
                  <a:pt x="1018" y="1102"/>
                  <a:pt x="789" y="1102"/>
                </a:cubicBezTo>
                <a:cubicBezTo>
                  <a:pt x="561" y="1102"/>
                  <a:pt x="358" y="1176"/>
                  <a:pt x="175" y="1324"/>
                </a:cubicBezTo>
                <a:cubicBezTo>
                  <a:pt x="147" y="1280"/>
                  <a:pt x="118" y="1238"/>
                  <a:pt x="93" y="1194"/>
                </a:cubicBezTo>
                <a:cubicBezTo>
                  <a:pt x="44" y="1105"/>
                  <a:pt x="15" y="1008"/>
                  <a:pt x="5" y="906"/>
                </a:cubicBezTo>
                <a:cubicBezTo>
                  <a:pt x="4" y="901"/>
                  <a:pt x="2" y="896"/>
                  <a:pt x="0" y="891"/>
                </a:cubicBezTo>
                <a:cubicBezTo>
                  <a:pt x="0" y="847"/>
                  <a:pt x="0" y="803"/>
                  <a:pt x="0" y="7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12566650" y="3263900"/>
            <a:ext cx="4357687" cy="5559425"/>
          </a:xfrm>
          <a:custGeom>
            <a:avLst/>
            <a:gdLst>
              <a:gd name="T0" fmla="*/ 0 w 1373"/>
              <a:gd name="T1" fmla="*/ 1487 h 1751"/>
              <a:gd name="T2" fmla="*/ 0 w 1373"/>
              <a:gd name="T3" fmla="*/ 269 h 1751"/>
              <a:gd name="T4" fmla="*/ 1030 w 1373"/>
              <a:gd name="T5" fmla="*/ 298 h 1751"/>
              <a:gd name="T6" fmla="*/ 1059 w 1373"/>
              <a:gd name="T7" fmla="*/ 1431 h 1751"/>
              <a:gd name="T8" fmla="*/ 0 w 1373"/>
              <a:gd name="T9" fmla="*/ 1487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3" h="1751">
                <a:moveTo>
                  <a:pt x="0" y="1487"/>
                </a:moveTo>
                <a:cubicBezTo>
                  <a:pt x="288" y="1139"/>
                  <a:pt x="294" y="624"/>
                  <a:pt x="0" y="269"/>
                </a:cubicBezTo>
                <a:cubicBezTo>
                  <a:pt x="246" y="51"/>
                  <a:pt x="707" y="0"/>
                  <a:pt x="1030" y="298"/>
                </a:cubicBezTo>
                <a:cubicBezTo>
                  <a:pt x="1360" y="602"/>
                  <a:pt x="1373" y="1110"/>
                  <a:pt x="1059" y="1431"/>
                </a:cubicBezTo>
                <a:cubicBezTo>
                  <a:pt x="745" y="1751"/>
                  <a:pt x="267" y="1720"/>
                  <a:pt x="0" y="1487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268413" y="8010525"/>
            <a:ext cx="51308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7973675" y="8010525"/>
            <a:ext cx="51308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4220825" y="5041900"/>
            <a:ext cx="1319212" cy="1736725"/>
            <a:chOff x="14220825" y="5041900"/>
            <a:chExt cx="1319212" cy="1736725"/>
          </a:xfrm>
        </p:grpSpPr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14220825" y="5133975"/>
              <a:ext cx="1319212" cy="1644650"/>
            </a:xfrm>
            <a:custGeom>
              <a:avLst/>
              <a:gdLst>
                <a:gd name="T0" fmla="*/ 42 w 416"/>
                <a:gd name="T1" fmla="*/ 518 h 518"/>
                <a:gd name="T2" fmla="*/ 0 w 416"/>
                <a:gd name="T3" fmla="*/ 466 h 518"/>
                <a:gd name="T4" fmla="*/ 2 w 416"/>
                <a:gd name="T5" fmla="*/ 41 h 518"/>
                <a:gd name="T6" fmla="*/ 70 w 416"/>
                <a:gd name="T7" fmla="*/ 21 h 518"/>
                <a:gd name="T8" fmla="*/ 113 w 416"/>
                <a:gd name="T9" fmla="*/ 67 h 518"/>
                <a:gd name="T10" fmla="*/ 347 w 416"/>
                <a:gd name="T11" fmla="*/ 21 h 518"/>
                <a:gd name="T12" fmla="*/ 368 w 416"/>
                <a:gd name="T13" fmla="*/ 3 h 518"/>
                <a:gd name="T14" fmla="*/ 416 w 416"/>
                <a:gd name="T15" fmla="*/ 467 h 518"/>
                <a:gd name="T16" fmla="*/ 375 w 416"/>
                <a:gd name="T17" fmla="*/ 518 h 518"/>
                <a:gd name="T18" fmla="*/ 216 w 416"/>
                <a:gd name="T19" fmla="*/ 377 h 518"/>
                <a:gd name="T20" fmla="*/ 216 w 416"/>
                <a:gd name="T21" fmla="*/ 409 h 518"/>
                <a:gd name="T22" fmla="*/ 344 w 416"/>
                <a:gd name="T23" fmla="*/ 393 h 518"/>
                <a:gd name="T24" fmla="*/ 271 w 416"/>
                <a:gd name="T25" fmla="*/ 377 h 518"/>
                <a:gd name="T26" fmla="*/ 325 w 416"/>
                <a:gd name="T27" fmla="*/ 195 h 518"/>
                <a:gd name="T28" fmla="*/ 325 w 416"/>
                <a:gd name="T29" fmla="*/ 163 h 518"/>
                <a:gd name="T30" fmla="*/ 198 w 416"/>
                <a:gd name="T31" fmla="*/ 179 h 518"/>
                <a:gd name="T32" fmla="*/ 271 w 416"/>
                <a:gd name="T33" fmla="*/ 195 h 518"/>
                <a:gd name="T34" fmla="*/ 325 w 416"/>
                <a:gd name="T35" fmla="*/ 302 h 518"/>
                <a:gd name="T36" fmla="*/ 325 w 416"/>
                <a:gd name="T37" fmla="*/ 270 h 518"/>
                <a:gd name="T38" fmla="*/ 198 w 416"/>
                <a:gd name="T39" fmla="*/ 286 h 518"/>
                <a:gd name="T40" fmla="*/ 271 w 416"/>
                <a:gd name="T41" fmla="*/ 302 h 518"/>
                <a:gd name="T42" fmla="*/ 100 w 416"/>
                <a:gd name="T43" fmla="*/ 279 h 518"/>
                <a:gd name="T44" fmla="*/ 77 w 416"/>
                <a:gd name="T45" fmla="*/ 301 h 518"/>
                <a:gd name="T46" fmla="*/ 120 w 416"/>
                <a:gd name="T47" fmla="*/ 321 h 518"/>
                <a:gd name="T48" fmla="*/ 172 w 416"/>
                <a:gd name="T49" fmla="*/ 259 h 518"/>
                <a:gd name="T50" fmla="*/ 145 w 416"/>
                <a:gd name="T51" fmla="*/ 251 h 518"/>
                <a:gd name="T52" fmla="*/ 108 w 416"/>
                <a:gd name="T53" fmla="*/ 395 h 518"/>
                <a:gd name="T54" fmla="*/ 77 w 416"/>
                <a:gd name="T55" fmla="*/ 385 h 518"/>
                <a:gd name="T56" fmla="*/ 97 w 416"/>
                <a:gd name="T57" fmla="*/ 428 h 518"/>
                <a:gd name="T58" fmla="*/ 168 w 416"/>
                <a:gd name="T59" fmla="*/ 380 h 518"/>
                <a:gd name="T60" fmla="*/ 162 w 416"/>
                <a:gd name="T61" fmla="*/ 353 h 518"/>
                <a:gd name="T62" fmla="*/ 108 w 416"/>
                <a:gd name="T63" fmla="*/ 395 h 518"/>
                <a:gd name="T64" fmla="*/ 100 w 416"/>
                <a:gd name="T65" fmla="*/ 164 h 518"/>
                <a:gd name="T66" fmla="*/ 77 w 416"/>
                <a:gd name="T67" fmla="*/ 186 h 518"/>
                <a:gd name="T68" fmla="*/ 120 w 416"/>
                <a:gd name="T69" fmla="*/ 206 h 518"/>
                <a:gd name="T70" fmla="*/ 172 w 416"/>
                <a:gd name="T71" fmla="*/ 144 h 518"/>
                <a:gd name="T72" fmla="*/ 145 w 416"/>
                <a:gd name="T73" fmla="*/ 13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6" h="518">
                  <a:moveTo>
                    <a:pt x="375" y="518"/>
                  </a:moveTo>
                  <a:cubicBezTo>
                    <a:pt x="264" y="518"/>
                    <a:pt x="153" y="518"/>
                    <a:pt x="42" y="518"/>
                  </a:cubicBezTo>
                  <a:cubicBezTo>
                    <a:pt x="41" y="517"/>
                    <a:pt x="41" y="517"/>
                    <a:pt x="40" y="517"/>
                  </a:cubicBezTo>
                  <a:cubicBezTo>
                    <a:pt x="14" y="511"/>
                    <a:pt x="0" y="493"/>
                    <a:pt x="0" y="466"/>
                  </a:cubicBezTo>
                  <a:cubicBezTo>
                    <a:pt x="0" y="329"/>
                    <a:pt x="0" y="192"/>
                    <a:pt x="0" y="56"/>
                  </a:cubicBezTo>
                  <a:cubicBezTo>
                    <a:pt x="0" y="51"/>
                    <a:pt x="0" y="45"/>
                    <a:pt x="2" y="41"/>
                  </a:cubicBezTo>
                  <a:cubicBezTo>
                    <a:pt x="11" y="5"/>
                    <a:pt x="40" y="0"/>
                    <a:pt x="70" y="4"/>
                  </a:cubicBezTo>
                  <a:cubicBezTo>
                    <a:pt x="70" y="10"/>
                    <a:pt x="69" y="16"/>
                    <a:pt x="70" y="21"/>
                  </a:cubicBezTo>
                  <a:cubicBezTo>
                    <a:pt x="70" y="26"/>
                    <a:pt x="70" y="30"/>
                    <a:pt x="71" y="34"/>
                  </a:cubicBezTo>
                  <a:cubicBezTo>
                    <a:pt x="76" y="54"/>
                    <a:pt x="93" y="67"/>
                    <a:pt x="113" y="67"/>
                  </a:cubicBezTo>
                  <a:cubicBezTo>
                    <a:pt x="176" y="67"/>
                    <a:pt x="238" y="67"/>
                    <a:pt x="301" y="67"/>
                  </a:cubicBezTo>
                  <a:cubicBezTo>
                    <a:pt x="329" y="67"/>
                    <a:pt x="347" y="49"/>
                    <a:pt x="347" y="21"/>
                  </a:cubicBezTo>
                  <a:cubicBezTo>
                    <a:pt x="347" y="15"/>
                    <a:pt x="347" y="9"/>
                    <a:pt x="347" y="3"/>
                  </a:cubicBezTo>
                  <a:cubicBezTo>
                    <a:pt x="355" y="3"/>
                    <a:pt x="361" y="3"/>
                    <a:pt x="368" y="3"/>
                  </a:cubicBezTo>
                  <a:cubicBezTo>
                    <a:pt x="395" y="3"/>
                    <a:pt x="416" y="24"/>
                    <a:pt x="416" y="51"/>
                  </a:cubicBezTo>
                  <a:cubicBezTo>
                    <a:pt x="416" y="190"/>
                    <a:pt x="416" y="329"/>
                    <a:pt x="416" y="467"/>
                  </a:cubicBezTo>
                  <a:cubicBezTo>
                    <a:pt x="416" y="493"/>
                    <a:pt x="402" y="511"/>
                    <a:pt x="376" y="517"/>
                  </a:cubicBezTo>
                  <a:cubicBezTo>
                    <a:pt x="376" y="517"/>
                    <a:pt x="375" y="517"/>
                    <a:pt x="375" y="518"/>
                  </a:cubicBezTo>
                  <a:close/>
                  <a:moveTo>
                    <a:pt x="271" y="377"/>
                  </a:moveTo>
                  <a:cubicBezTo>
                    <a:pt x="252" y="377"/>
                    <a:pt x="234" y="377"/>
                    <a:pt x="216" y="377"/>
                  </a:cubicBezTo>
                  <a:cubicBezTo>
                    <a:pt x="205" y="377"/>
                    <a:pt x="198" y="383"/>
                    <a:pt x="198" y="393"/>
                  </a:cubicBezTo>
                  <a:cubicBezTo>
                    <a:pt x="197" y="402"/>
                    <a:pt x="205" y="409"/>
                    <a:pt x="216" y="409"/>
                  </a:cubicBezTo>
                  <a:cubicBezTo>
                    <a:pt x="252" y="409"/>
                    <a:pt x="289" y="409"/>
                    <a:pt x="326" y="409"/>
                  </a:cubicBezTo>
                  <a:cubicBezTo>
                    <a:pt x="336" y="409"/>
                    <a:pt x="344" y="402"/>
                    <a:pt x="344" y="393"/>
                  </a:cubicBezTo>
                  <a:cubicBezTo>
                    <a:pt x="344" y="383"/>
                    <a:pt x="336" y="377"/>
                    <a:pt x="326" y="377"/>
                  </a:cubicBezTo>
                  <a:cubicBezTo>
                    <a:pt x="307" y="377"/>
                    <a:pt x="289" y="377"/>
                    <a:pt x="271" y="377"/>
                  </a:cubicBezTo>
                  <a:close/>
                  <a:moveTo>
                    <a:pt x="271" y="195"/>
                  </a:moveTo>
                  <a:cubicBezTo>
                    <a:pt x="289" y="195"/>
                    <a:pt x="307" y="195"/>
                    <a:pt x="325" y="195"/>
                  </a:cubicBezTo>
                  <a:cubicBezTo>
                    <a:pt x="336" y="195"/>
                    <a:pt x="343" y="189"/>
                    <a:pt x="343" y="179"/>
                  </a:cubicBezTo>
                  <a:cubicBezTo>
                    <a:pt x="343" y="170"/>
                    <a:pt x="336" y="163"/>
                    <a:pt x="325" y="163"/>
                  </a:cubicBezTo>
                  <a:cubicBezTo>
                    <a:pt x="289" y="163"/>
                    <a:pt x="252" y="163"/>
                    <a:pt x="216" y="163"/>
                  </a:cubicBezTo>
                  <a:cubicBezTo>
                    <a:pt x="205" y="163"/>
                    <a:pt x="198" y="170"/>
                    <a:pt x="198" y="179"/>
                  </a:cubicBezTo>
                  <a:cubicBezTo>
                    <a:pt x="197" y="188"/>
                    <a:pt x="205" y="195"/>
                    <a:pt x="216" y="195"/>
                  </a:cubicBezTo>
                  <a:cubicBezTo>
                    <a:pt x="234" y="195"/>
                    <a:pt x="252" y="195"/>
                    <a:pt x="271" y="195"/>
                  </a:cubicBezTo>
                  <a:close/>
                  <a:moveTo>
                    <a:pt x="271" y="302"/>
                  </a:moveTo>
                  <a:cubicBezTo>
                    <a:pt x="289" y="302"/>
                    <a:pt x="307" y="302"/>
                    <a:pt x="325" y="302"/>
                  </a:cubicBezTo>
                  <a:cubicBezTo>
                    <a:pt x="336" y="302"/>
                    <a:pt x="343" y="295"/>
                    <a:pt x="343" y="286"/>
                  </a:cubicBezTo>
                  <a:cubicBezTo>
                    <a:pt x="343" y="276"/>
                    <a:pt x="336" y="270"/>
                    <a:pt x="325" y="270"/>
                  </a:cubicBezTo>
                  <a:cubicBezTo>
                    <a:pt x="289" y="270"/>
                    <a:pt x="252" y="270"/>
                    <a:pt x="216" y="270"/>
                  </a:cubicBezTo>
                  <a:cubicBezTo>
                    <a:pt x="205" y="270"/>
                    <a:pt x="198" y="276"/>
                    <a:pt x="198" y="286"/>
                  </a:cubicBezTo>
                  <a:cubicBezTo>
                    <a:pt x="198" y="295"/>
                    <a:pt x="205" y="302"/>
                    <a:pt x="216" y="302"/>
                  </a:cubicBezTo>
                  <a:cubicBezTo>
                    <a:pt x="234" y="302"/>
                    <a:pt x="252" y="302"/>
                    <a:pt x="271" y="302"/>
                  </a:cubicBezTo>
                  <a:close/>
                  <a:moveTo>
                    <a:pt x="108" y="288"/>
                  </a:moveTo>
                  <a:cubicBezTo>
                    <a:pt x="105" y="285"/>
                    <a:pt x="103" y="281"/>
                    <a:pt x="100" y="279"/>
                  </a:cubicBezTo>
                  <a:cubicBezTo>
                    <a:pt x="93" y="272"/>
                    <a:pt x="84" y="272"/>
                    <a:pt x="77" y="279"/>
                  </a:cubicBezTo>
                  <a:cubicBezTo>
                    <a:pt x="71" y="285"/>
                    <a:pt x="71" y="294"/>
                    <a:pt x="77" y="301"/>
                  </a:cubicBezTo>
                  <a:cubicBezTo>
                    <a:pt x="84" y="308"/>
                    <a:pt x="90" y="315"/>
                    <a:pt x="97" y="321"/>
                  </a:cubicBezTo>
                  <a:cubicBezTo>
                    <a:pt x="104" y="328"/>
                    <a:pt x="113" y="328"/>
                    <a:pt x="120" y="321"/>
                  </a:cubicBezTo>
                  <a:cubicBezTo>
                    <a:pt x="136" y="305"/>
                    <a:pt x="152" y="289"/>
                    <a:pt x="168" y="273"/>
                  </a:cubicBezTo>
                  <a:cubicBezTo>
                    <a:pt x="172" y="269"/>
                    <a:pt x="174" y="264"/>
                    <a:pt x="172" y="259"/>
                  </a:cubicBezTo>
                  <a:cubicBezTo>
                    <a:pt x="171" y="253"/>
                    <a:pt x="167" y="248"/>
                    <a:pt x="161" y="247"/>
                  </a:cubicBezTo>
                  <a:cubicBezTo>
                    <a:pt x="155" y="245"/>
                    <a:pt x="150" y="246"/>
                    <a:pt x="145" y="251"/>
                  </a:cubicBezTo>
                  <a:cubicBezTo>
                    <a:pt x="133" y="263"/>
                    <a:pt x="121" y="275"/>
                    <a:pt x="108" y="288"/>
                  </a:cubicBezTo>
                  <a:close/>
                  <a:moveTo>
                    <a:pt x="108" y="395"/>
                  </a:moveTo>
                  <a:cubicBezTo>
                    <a:pt x="105" y="391"/>
                    <a:pt x="103" y="388"/>
                    <a:pt x="100" y="385"/>
                  </a:cubicBezTo>
                  <a:cubicBezTo>
                    <a:pt x="93" y="379"/>
                    <a:pt x="83" y="379"/>
                    <a:pt x="77" y="385"/>
                  </a:cubicBezTo>
                  <a:cubicBezTo>
                    <a:pt x="71" y="392"/>
                    <a:pt x="71" y="401"/>
                    <a:pt x="77" y="408"/>
                  </a:cubicBezTo>
                  <a:cubicBezTo>
                    <a:pt x="84" y="415"/>
                    <a:pt x="90" y="422"/>
                    <a:pt x="97" y="428"/>
                  </a:cubicBezTo>
                  <a:cubicBezTo>
                    <a:pt x="104" y="435"/>
                    <a:pt x="113" y="435"/>
                    <a:pt x="120" y="428"/>
                  </a:cubicBezTo>
                  <a:cubicBezTo>
                    <a:pt x="136" y="412"/>
                    <a:pt x="152" y="396"/>
                    <a:pt x="168" y="380"/>
                  </a:cubicBezTo>
                  <a:cubicBezTo>
                    <a:pt x="172" y="376"/>
                    <a:pt x="174" y="371"/>
                    <a:pt x="172" y="366"/>
                  </a:cubicBezTo>
                  <a:cubicBezTo>
                    <a:pt x="171" y="360"/>
                    <a:pt x="168" y="355"/>
                    <a:pt x="162" y="353"/>
                  </a:cubicBezTo>
                  <a:cubicBezTo>
                    <a:pt x="156" y="351"/>
                    <a:pt x="150" y="353"/>
                    <a:pt x="145" y="358"/>
                  </a:cubicBezTo>
                  <a:cubicBezTo>
                    <a:pt x="133" y="370"/>
                    <a:pt x="121" y="382"/>
                    <a:pt x="108" y="395"/>
                  </a:cubicBezTo>
                  <a:close/>
                  <a:moveTo>
                    <a:pt x="108" y="173"/>
                  </a:moveTo>
                  <a:cubicBezTo>
                    <a:pt x="105" y="170"/>
                    <a:pt x="103" y="166"/>
                    <a:pt x="100" y="164"/>
                  </a:cubicBezTo>
                  <a:cubicBezTo>
                    <a:pt x="93" y="157"/>
                    <a:pt x="84" y="157"/>
                    <a:pt x="77" y="164"/>
                  </a:cubicBezTo>
                  <a:cubicBezTo>
                    <a:pt x="71" y="170"/>
                    <a:pt x="71" y="180"/>
                    <a:pt x="77" y="186"/>
                  </a:cubicBezTo>
                  <a:cubicBezTo>
                    <a:pt x="84" y="193"/>
                    <a:pt x="90" y="200"/>
                    <a:pt x="97" y="206"/>
                  </a:cubicBezTo>
                  <a:cubicBezTo>
                    <a:pt x="104" y="213"/>
                    <a:pt x="113" y="213"/>
                    <a:pt x="120" y="206"/>
                  </a:cubicBezTo>
                  <a:cubicBezTo>
                    <a:pt x="136" y="190"/>
                    <a:pt x="152" y="174"/>
                    <a:pt x="168" y="158"/>
                  </a:cubicBezTo>
                  <a:cubicBezTo>
                    <a:pt x="172" y="154"/>
                    <a:pt x="174" y="149"/>
                    <a:pt x="172" y="144"/>
                  </a:cubicBezTo>
                  <a:cubicBezTo>
                    <a:pt x="171" y="138"/>
                    <a:pt x="167" y="133"/>
                    <a:pt x="161" y="132"/>
                  </a:cubicBezTo>
                  <a:cubicBezTo>
                    <a:pt x="155" y="130"/>
                    <a:pt x="150" y="131"/>
                    <a:pt x="145" y="136"/>
                  </a:cubicBezTo>
                  <a:cubicBezTo>
                    <a:pt x="133" y="148"/>
                    <a:pt x="121" y="160"/>
                    <a:pt x="10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4544675" y="5041900"/>
              <a:ext cx="674687" cy="203200"/>
            </a:xfrm>
            <a:custGeom>
              <a:avLst/>
              <a:gdLst>
                <a:gd name="T0" fmla="*/ 107 w 213"/>
                <a:gd name="T1" fmla="*/ 64 h 64"/>
                <a:gd name="T2" fmla="*/ 200 w 213"/>
                <a:gd name="T3" fmla="*/ 64 h 64"/>
                <a:gd name="T4" fmla="*/ 213 w 213"/>
                <a:gd name="T5" fmla="*/ 51 h 64"/>
                <a:gd name="T6" fmla="*/ 213 w 213"/>
                <a:gd name="T7" fmla="*/ 13 h 64"/>
                <a:gd name="T8" fmla="*/ 200 w 213"/>
                <a:gd name="T9" fmla="*/ 0 h 64"/>
                <a:gd name="T10" fmla="*/ 13 w 213"/>
                <a:gd name="T11" fmla="*/ 0 h 64"/>
                <a:gd name="T12" fmla="*/ 0 w 213"/>
                <a:gd name="T13" fmla="*/ 13 h 64"/>
                <a:gd name="T14" fmla="*/ 0 w 213"/>
                <a:gd name="T15" fmla="*/ 50 h 64"/>
                <a:gd name="T16" fmla="*/ 13 w 213"/>
                <a:gd name="T17" fmla="*/ 64 h 64"/>
                <a:gd name="T18" fmla="*/ 107 w 213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64">
                  <a:moveTo>
                    <a:pt x="107" y="64"/>
                  </a:moveTo>
                  <a:cubicBezTo>
                    <a:pt x="138" y="64"/>
                    <a:pt x="169" y="64"/>
                    <a:pt x="200" y="64"/>
                  </a:cubicBezTo>
                  <a:cubicBezTo>
                    <a:pt x="209" y="64"/>
                    <a:pt x="213" y="60"/>
                    <a:pt x="213" y="51"/>
                  </a:cubicBezTo>
                  <a:cubicBezTo>
                    <a:pt x="213" y="38"/>
                    <a:pt x="213" y="26"/>
                    <a:pt x="213" y="13"/>
                  </a:cubicBezTo>
                  <a:cubicBezTo>
                    <a:pt x="213" y="3"/>
                    <a:pt x="209" y="0"/>
                    <a:pt x="200" y="0"/>
                  </a:cubicBezTo>
                  <a:cubicBezTo>
                    <a:pt x="138" y="0"/>
                    <a:pt x="75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26"/>
                    <a:pt x="0" y="38"/>
                    <a:pt x="0" y="50"/>
                  </a:cubicBezTo>
                  <a:cubicBezTo>
                    <a:pt x="0" y="60"/>
                    <a:pt x="3" y="64"/>
                    <a:pt x="13" y="64"/>
                  </a:cubicBezTo>
                  <a:cubicBezTo>
                    <a:pt x="44" y="64"/>
                    <a:pt x="76" y="64"/>
                    <a:pt x="10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14544675" y="5041900"/>
              <a:ext cx="674687" cy="203200"/>
            </a:xfrm>
            <a:custGeom>
              <a:avLst/>
              <a:gdLst>
                <a:gd name="T0" fmla="*/ 107 w 213"/>
                <a:gd name="T1" fmla="*/ 64 h 64"/>
                <a:gd name="T2" fmla="*/ 13 w 213"/>
                <a:gd name="T3" fmla="*/ 64 h 64"/>
                <a:gd name="T4" fmla="*/ 0 w 213"/>
                <a:gd name="T5" fmla="*/ 50 h 64"/>
                <a:gd name="T6" fmla="*/ 0 w 213"/>
                <a:gd name="T7" fmla="*/ 13 h 64"/>
                <a:gd name="T8" fmla="*/ 13 w 213"/>
                <a:gd name="T9" fmla="*/ 0 h 64"/>
                <a:gd name="T10" fmla="*/ 200 w 213"/>
                <a:gd name="T11" fmla="*/ 0 h 64"/>
                <a:gd name="T12" fmla="*/ 213 w 213"/>
                <a:gd name="T13" fmla="*/ 13 h 64"/>
                <a:gd name="T14" fmla="*/ 213 w 213"/>
                <a:gd name="T15" fmla="*/ 51 h 64"/>
                <a:gd name="T16" fmla="*/ 200 w 213"/>
                <a:gd name="T17" fmla="*/ 64 h 64"/>
                <a:gd name="T18" fmla="*/ 107 w 213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64">
                  <a:moveTo>
                    <a:pt x="107" y="64"/>
                  </a:moveTo>
                  <a:cubicBezTo>
                    <a:pt x="76" y="64"/>
                    <a:pt x="44" y="64"/>
                    <a:pt x="13" y="64"/>
                  </a:cubicBezTo>
                  <a:cubicBezTo>
                    <a:pt x="3" y="64"/>
                    <a:pt x="0" y="60"/>
                    <a:pt x="0" y="50"/>
                  </a:cubicBezTo>
                  <a:cubicBezTo>
                    <a:pt x="0" y="38"/>
                    <a:pt x="0" y="26"/>
                    <a:pt x="0" y="13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75" y="0"/>
                    <a:pt x="138" y="0"/>
                    <a:pt x="200" y="0"/>
                  </a:cubicBezTo>
                  <a:cubicBezTo>
                    <a:pt x="209" y="0"/>
                    <a:pt x="213" y="3"/>
                    <a:pt x="213" y="13"/>
                  </a:cubicBezTo>
                  <a:cubicBezTo>
                    <a:pt x="213" y="26"/>
                    <a:pt x="213" y="38"/>
                    <a:pt x="213" y="51"/>
                  </a:cubicBezTo>
                  <a:cubicBezTo>
                    <a:pt x="213" y="60"/>
                    <a:pt x="209" y="64"/>
                    <a:pt x="200" y="64"/>
                  </a:cubicBezTo>
                  <a:cubicBezTo>
                    <a:pt x="169" y="64"/>
                    <a:pt x="138" y="64"/>
                    <a:pt x="10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reeform 43"/>
          <p:cNvSpPr>
            <a:spLocks/>
          </p:cNvSpPr>
          <p:nvPr/>
        </p:nvSpPr>
        <p:spPr bwMode="auto">
          <a:xfrm>
            <a:off x="8715375" y="8997950"/>
            <a:ext cx="1858962" cy="2101850"/>
          </a:xfrm>
          <a:custGeom>
            <a:avLst/>
            <a:gdLst>
              <a:gd name="connsiteX0" fmla="*/ 739775 w 1858962"/>
              <a:gd name="connsiteY0" fmla="*/ 1962150 h 2101850"/>
              <a:gd name="connsiteX1" fmla="*/ 1119187 w 1858962"/>
              <a:gd name="connsiteY1" fmla="*/ 1962150 h 2101850"/>
              <a:gd name="connsiteX2" fmla="*/ 1008525 w 1858962"/>
              <a:gd name="connsiteY2" fmla="*/ 2085975 h 2101850"/>
              <a:gd name="connsiteX3" fmla="*/ 954775 w 1858962"/>
              <a:gd name="connsiteY3" fmla="*/ 2101850 h 2101850"/>
              <a:gd name="connsiteX4" fmla="*/ 901025 w 1858962"/>
              <a:gd name="connsiteY4" fmla="*/ 2101850 h 2101850"/>
              <a:gd name="connsiteX5" fmla="*/ 844113 w 1858962"/>
              <a:gd name="connsiteY5" fmla="*/ 2079625 h 2101850"/>
              <a:gd name="connsiteX6" fmla="*/ 739775 w 1858962"/>
              <a:gd name="connsiteY6" fmla="*/ 1962150 h 2101850"/>
              <a:gd name="connsiteX7" fmla="*/ 647700 w 1858962"/>
              <a:gd name="connsiteY7" fmla="*/ 1787525 h 2101850"/>
              <a:gd name="connsiteX8" fmla="*/ 1211271 w 1858962"/>
              <a:gd name="connsiteY8" fmla="*/ 1787525 h 2101850"/>
              <a:gd name="connsiteX9" fmla="*/ 1211271 w 1858962"/>
              <a:gd name="connsiteY9" fmla="*/ 1857375 h 2101850"/>
              <a:gd name="connsiteX10" fmla="*/ 1144782 w 1858962"/>
              <a:gd name="connsiteY10" fmla="*/ 1908175 h 2101850"/>
              <a:gd name="connsiteX11" fmla="*/ 831335 w 1858962"/>
              <a:gd name="connsiteY11" fmla="*/ 1908175 h 2101850"/>
              <a:gd name="connsiteX12" fmla="*/ 714189 w 1858962"/>
              <a:gd name="connsiteY12" fmla="*/ 1908175 h 2101850"/>
              <a:gd name="connsiteX13" fmla="*/ 647700 w 1858962"/>
              <a:gd name="connsiteY13" fmla="*/ 1844675 h 2101850"/>
              <a:gd name="connsiteX14" fmla="*/ 647700 w 1858962"/>
              <a:gd name="connsiteY14" fmla="*/ 1787525 h 2101850"/>
              <a:gd name="connsiteX15" fmla="*/ 647700 w 1858962"/>
              <a:gd name="connsiteY15" fmla="*/ 1663700 h 2101850"/>
              <a:gd name="connsiteX16" fmla="*/ 1211262 w 1858962"/>
              <a:gd name="connsiteY16" fmla="*/ 1663700 h 2101850"/>
              <a:gd name="connsiteX17" fmla="*/ 1211262 w 1858962"/>
              <a:gd name="connsiteY17" fmla="*/ 1733550 h 2101850"/>
              <a:gd name="connsiteX18" fmla="*/ 647700 w 1858962"/>
              <a:gd name="connsiteY18" fmla="*/ 1733550 h 2101850"/>
              <a:gd name="connsiteX19" fmla="*/ 647700 w 1858962"/>
              <a:gd name="connsiteY19" fmla="*/ 1663700 h 2101850"/>
              <a:gd name="connsiteX20" fmla="*/ 933450 w 1858962"/>
              <a:gd name="connsiteY20" fmla="*/ 873125 h 2101850"/>
              <a:gd name="connsiteX21" fmla="*/ 1038225 w 1858962"/>
              <a:gd name="connsiteY21" fmla="*/ 955675 h 2101850"/>
              <a:gd name="connsiteX22" fmla="*/ 977900 w 1858962"/>
              <a:gd name="connsiteY22" fmla="*/ 1079500 h 2101850"/>
              <a:gd name="connsiteX23" fmla="*/ 942975 w 1858962"/>
              <a:gd name="connsiteY23" fmla="*/ 1136650 h 2101850"/>
              <a:gd name="connsiteX24" fmla="*/ 942975 w 1858962"/>
              <a:gd name="connsiteY24" fmla="*/ 1584325 h 2101850"/>
              <a:gd name="connsiteX25" fmla="*/ 942975 w 1858962"/>
              <a:gd name="connsiteY25" fmla="*/ 1609725 h 2101850"/>
              <a:gd name="connsiteX26" fmla="*/ 917575 w 1858962"/>
              <a:gd name="connsiteY26" fmla="*/ 1609725 h 2101850"/>
              <a:gd name="connsiteX27" fmla="*/ 917575 w 1858962"/>
              <a:gd name="connsiteY27" fmla="*/ 1584325 h 2101850"/>
              <a:gd name="connsiteX28" fmla="*/ 917575 w 1858962"/>
              <a:gd name="connsiteY28" fmla="*/ 1136650 h 2101850"/>
              <a:gd name="connsiteX29" fmla="*/ 885825 w 1858962"/>
              <a:gd name="connsiteY29" fmla="*/ 1079500 h 2101850"/>
              <a:gd name="connsiteX30" fmla="*/ 825500 w 1858962"/>
              <a:gd name="connsiteY30" fmla="*/ 955675 h 2101850"/>
              <a:gd name="connsiteX31" fmla="*/ 933450 w 1858962"/>
              <a:gd name="connsiteY31" fmla="*/ 873125 h 2101850"/>
              <a:gd name="connsiteX32" fmla="*/ 940648 w 1858962"/>
              <a:gd name="connsiteY32" fmla="*/ 400354 h 2101850"/>
              <a:gd name="connsiteX33" fmla="*/ 1512937 w 1858962"/>
              <a:gd name="connsiteY33" fmla="*/ 889000 h 2101850"/>
              <a:gd name="connsiteX34" fmla="*/ 1294130 w 1858962"/>
              <a:gd name="connsiteY34" fmla="*/ 1463675 h 2101850"/>
              <a:gd name="connsiteX35" fmla="*/ 1214851 w 1858962"/>
              <a:gd name="connsiteY35" fmla="*/ 1609725 h 2101850"/>
              <a:gd name="connsiteX36" fmla="*/ 996044 w 1858962"/>
              <a:gd name="connsiteY36" fmla="*/ 1609725 h 2101850"/>
              <a:gd name="connsiteX37" fmla="*/ 996044 w 1858962"/>
              <a:gd name="connsiteY37" fmla="*/ 1587500 h 2101850"/>
              <a:gd name="connsiteX38" fmla="*/ 992873 w 1858962"/>
              <a:gd name="connsiteY38" fmla="*/ 1149350 h 2101850"/>
              <a:gd name="connsiteX39" fmla="*/ 1011899 w 1858962"/>
              <a:gd name="connsiteY39" fmla="*/ 1120775 h 2101850"/>
              <a:gd name="connsiteX40" fmla="*/ 1084835 w 1858962"/>
              <a:gd name="connsiteY40" fmla="*/ 936625 h 2101850"/>
              <a:gd name="connsiteX41" fmla="*/ 929450 w 1858962"/>
              <a:gd name="connsiteY41" fmla="*/ 819150 h 2101850"/>
              <a:gd name="connsiteX42" fmla="*/ 777236 w 1858962"/>
              <a:gd name="connsiteY42" fmla="*/ 936625 h 2101850"/>
              <a:gd name="connsiteX43" fmla="*/ 847001 w 1858962"/>
              <a:gd name="connsiteY43" fmla="*/ 1117600 h 2101850"/>
              <a:gd name="connsiteX44" fmla="*/ 866027 w 1858962"/>
              <a:gd name="connsiteY44" fmla="*/ 1149350 h 2101850"/>
              <a:gd name="connsiteX45" fmla="*/ 866027 w 1858962"/>
              <a:gd name="connsiteY45" fmla="*/ 1587500 h 2101850"/>
              <a:gd name="connsiteX46" fmla="*/ 866027 w 1858962"/>
              <a:gd name="connsiteY46" fmla="*/ 1606550 h 2101850"/>
              <a:gd name="connsiteX47" fmla="*/ 647220 w 1858962"/>
              <a:gd name="connsiteY47" fmla="*/ 1606550 h 2101850"/>
              <a:gd name="connsiteX48" fmla="*/ 644049 w 1858962"/>
              <a:gd name="connsiteY48" fmla="*/ 1562100 h 2101850"/>
              <a:gd name="connsiteX49" fmla="*/ 586968 w 1858962"/>
              <a:gd name="connsiteY49" fmla="*/ 1479550 h 2101850"/>
              <a:gd name="connsiteX50" fmla="*/ 364989 w 1858962"/>
              <a:gd name="connsiteY50" fmla="*/ 1177925 h 2101850"/>
              <a:gd name="connsiteX51" fmla="*/ 818461 w 1858962"/>
              <a:gd name="connsiteY51" fmla="*/ 409575 h 2101850"/>
              <a:gd name="connsiteX52" fmla="*/ 940648 w 1858962"/>
              <a:gd name="connsiteY52" fmla="*/ 400354 h 2101850"/>
              <a:gd name="connsiteX53" fmla="*/ 777211 w 1858962"/>
              <a:gd name="connsiteY53" fmla="*/ 0 h 2101850"/>
              <a:gd name="connsiteX54" fmla="*/ 1084923 w 1858962"/>
              <a:gd name="connsiteY54" fmla="*/ 0 h 2101850"/>
              <a:gd name="connsiteX55" fmla="*/ 1129335 w 1858962"/>
              <a:gd name="connsiteY55" fmla="*/ 187325 h 2101850"/>
              <a:gd name="connsiteX56" fmla="*/ 1157886 w 1858962"/>
              <a:gd name="connsiteY56" fmla="*/ 219075 h 2101850"/>
              <a:gd name="connsiteX57" fmla="*/ 1272088 w 1858962"/>
              <a:gd name="connsiteY57" fmla="*/ 266700 h 2101850"/>
              <a:gd name="connsiteX58" fmla="*/ 1313328 w 1858962"/>
              <a:gd name="connsiteY58" fmla="*/ 263525 h 2101850"/>
              <a:gd name="connsiteX59" fmla="*/ 1481459 w 1858962"/>
              <a:gd name="connsiteY59" fmla="*/ 161925 h 2101850"/>
              <a:gd name="connsiteX60" fmla="*/ 1503665 w 1858962"/>
              <a:gd name="connsiteY60" fmla="*/ 190500 h 2101850"/>
              <a:gd name="connsiteX61" fmla="*/ 1681314 w 1858962"/>
              <a:gd name="connsiteY61" fmla="*/ 365125 h 2101850"/>
              <a:gd name="connsiteX62" fmla="*/ 1684486 w 1858962"/>
              <a:gd name="connsiteY62" fmla="*/ 400050 h 2101850"/>
              <a:gd name="connsiteX63" fmla="*/ 1595662 w 1858962"/>
              <a:gd name="connsiteY63" fmla="*/ 546100 h 2101850"/>
              <a:gd name="connsiteX64" fmla="*/ 1592490 w 1858962"/>
              <a:gd name="connsiteY64" fmla="*/ 590550 h 2101850"/>
              <a:gd name="connsiteX65" fmla="*/ 1640074 w 1858962"/>
              <a:gd name="connsiteY65" fmla="*/ 701675 h 2101850"/>
              <a:gd name="connsiteX66" fmla="*/ 1671797 w 1858962"/>
              <a:gd name="connsiteY66" fmla="*/ 730250 h 2101850"/>
              <a:gd name="connsiteX67" fmla="*/ 1843101 w 1858962"/>
              <a:gd name="connsiteY67" fmla="*/ 771525 h 2101850"/>
              <a:gd name="connsiteX68" fmla="*/ 1858962 w 1858962"/>
              <a:gd name="connsiteY68" fmla="*/ 793750 h 2101850"/>
              <a:gd name="connsiteX69" fmla="*/ 1858962 w 1858962"/>
              <a:gd name="connsiteY69" fmla="*/ 1066800 h 2101850"/>
              <a:gd name="connsiteX70" fmla="*/ 1839928 w 1858962"/>
              <a:gd name="connsiteY70" fmla="*/ 1089025 h 2101850"/>
              <a:gd name="connsiteX71" fmla="*/ 1674969 w 1858962"/>
              <a:gd name="connsiteY71" fmla="*/ 1130300 h 2101850"/>
              <a:gd name="connsiteX72" fmla="*/ 1640074 w 1858962"/>
              <a:gd name="connsiteY72" fmla="*/ 1162050 h 2101850"/>
              <a:gd name="connsiteX73" fmla="*/ 1592490 w 1858962"/>
              <a:gd name="connsiteY73" fmla="*/ 1270000 h 2101850"/>
              <a:gd name="connsiteX74" fmla="*/ 1595662 w 1858962"/>
              <a:gd name="connsiteY74" fmla="*/ 1314450 h 2101850"/>
              <a:gd name="connsiteX75" fmla="*/ 1687658 w 1858962"/>
              <a:gd name="connsiteY75" fmla="*/ 1463675 h 2101850"/>
              <a:gd name="connsiteX76" fmla="*/ 1687658 w 1858962"/>
              <a:gd name="connsiteY76" fmla="*/ 1485900 h 2101850"/>
              <a:gd name="connsiteX77" fmla="*/ 1478287 w 1858962"/>
              <a:gd name="connsiteY77" fmla="*/ 1695450 h 2101850"/>
              <a:gd name="connsiteX78" fmla="*/ 1316500 w 1858962"/>
              <a:gd name="connsiteY78" fmla="*/ 1597025 h 2101850"/>
              <a:gd name="connsiteX79" fmla="*/ 1268916 w 1858962"/>
              <a:gd name="connsiteY79" fmla="*/ 1593850 h 2101850"/>
              <a:gd name="connsiteX80" fmla="*/ 1303811 w 1858962"/>
              <a:gd name="connsiteY80" fmla="*/ 1520825 h 2101850"/>
              <a:gd name="connsiteX81" fmla="*/ 1430703 w 1858962"/>
              <a:gd name="connsiteY81" fmla="*/ 1400175 h 2101850"/>
              <a:gd name="connsiteX82" fmla="*/ 1535388 w 1858962"/>
              <a:gd name="connsiteY82" fmla="*/ 771525 h 2101850"/>
              <a:gd name="connsiteX83" fmla="*/ 1040511 w 1858962"/>
              <a:gd name="connsiteY83" fmla="*/ 358775 h 2101850"/>
              <a:gd name="connsiteX84" fmla="*/ 291851 w 1858962"/>
              <a:gd name="connsiteY84" fmla="*/ 895350 h 2101850"/>
              <a:gd name="connsiteX85" fmla="*/ 539289 w 1858962"/>
              <a:gd name="connsiteY85" fmla="*/ 1508125 h 2101850"/>
              <a:gd name="connsiteX86" fmla="*/ 564668 w 1858962"/>
              <a:gd name="connsiteY86" fmla="*/ 1527175 h 2101850"/>
              <a:gd name="connsiteX87" fmla="*/ 593218 w 1858962"/>
              <a:gd name="connsiteY87" fmla="*/ 1593850 h 2101850"/>
              <a:gd name="connsiteX88" fmla="*/ 539289 w 1858962"/>
              <a:gd name="connsiteY88" fmla="*/ 1600200 h 2101850"/>
              <a:gd name="connsiteX89" fmla="*/ 383847 w 1858962"/>
              <a:gd name="connsiteY89" fmla="*/ 1695450 h 2101850"/>
              <a:gd name="connsiteX90" fmla="*/ 377503 w 1858962"/>
              <a:gd name="connsiteY90" fmla="*/ 1692275 h 2101850"/>
              <a:gd name="connsiteX91" fmla="*/ 174476 w 1858962"/>
              <a:gd name="connsiteY91" fmla="*/ 1489075 h 2101850"/>
              <a:gd name="connsiteX92" fmla="*/ 171304 w 1858962"/>
              <a:gd name="connsiteY92" fmla="*/ 1463675 h 2101850"/>
              <a:gd name="connsiteX93" fmla="*/ 263300 w 1858962"/>
              <a:gd name="connsiteY93" fmla="*/ 1317625 h 2101850"/>
              <a:gd name="connsiteX94" fmla="*/ 266472 w 1858962"/>
              <a:gd name="connsiteY94" fmla="*/ 1266825 h 2101850"/>
              <a:gd name="connsiteX95" fmla="*/ 222060 w 1858962"/>
              <a:gd name="connsiteY95" fmla="*/ 1162050 h 2101850"/>
              <a:gd name="connsiteX96" fmla="*/ 187165 w 1858962"/>
              <a:gd name="connsiteY96" fmla="*/ 1130300 h 2101850"/>
              <a:gd name="connsiteX97" fmla="*/ 15861 w 1858962"/>
              <a:gd name="connsiteY97" fmla="*/ 1085850 h 2101850"/>
              <a:gd name="connsiteX98" fmla="*/ 3172 w 1858962"/>
              <a:gd name="connsiteY98" fmla="*/ 1073150 h 2101850"/>
              <a:gd name="connsiteX99" fmla="*/ 0 w 1858962"/>
              <a:gd name="connsiteY99" fmla="*/ 777875 h 2101850"/>
              <a:gd name="connsiteX100" fmla="*/ 149098 w 1858962"/>
              <a:gd name="connsiteY100" fmla="*/ 739775 h 2101850"/>
              <a:gd name="connsiteX101" fmla="*/ 231577 w 1858962"/>
              <a:gd name="connsiteY101" fmla="*/ 666750 h 2101850"/>
              <a:gd name="connsiteX102" fmla="*/ 266472 w 1858962"/>
              <a:gd name="connsiteY102" fmla="*/ 587375 h 2101850"/>
              <a:gd name="connsiteX103" fmla="*/ 266472 w 1858962"/>
              <a:gd name="connsiteY103" fmla="*/ 546100 h 2101850"/>
              <a:gd name="connsiteX104" fmla="*/ 174476 w 1858962"/>
              <a:gd name="connsiteY104" fmla="*/ 396875 h 2101850"/>
              <a:gd name="connsiteX105" fmla="*/ 171304 w 1858962"/>
              <a:gd name="connsiteY105" fmla="*/ 374650 h 2101850"/>
              <a:gd name="connsiteX106" fmla="*/ 380675 w 1858962"/>
              <a:gd name="connsiteY106" fmla="*/ 161925 h 2101850"/>
              <a:gd name="connsiteX107" fmla="*/ 545634 w 1858962"/>
              <a:gd name="connsiteY107" fmla="*/ 263525 h 2101850"/>
              <a:gd name="connsiteX108" fmla="*/ 590046 w 1858962"/>
              <a:gd name="connsiteY108" fmla="*/ 266700 h 2101850"/>
              <a:gd name="connsiteX109" fmla="*/ 701076 w 1858962"/>
              <a:gd name="connsiteY109" fmla="*/ 219075 h 2101850"/>
              <a:gd name="connsiteX110" fmla="*/ 729627 w 1858962"/>
              <a:gd name="connsiteY110" fmla="*/ 187325 h 2101850"/>
              <a:gd name="connsiteX111" fmla="*/ 777211 w 1858962"/>
              <a:gd name="connsiteY111" fmla="*/ 0 h 21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858962" h="2101850">
                <a:moveTo>
                  <a:pt x="739775" y="1962150"/>
                </a:moveTo>
                <a:cubicBezTo>
                  <a:pt x="869407" y="1962150"/>
                  <a:pt x="992716" y="1962150"/>
                  <a:pt x="1119187" y="1962150"/>
                </a:cubicBezTo>
                <a:cubicBezTo>
                  <a:pt x="1100216" y="2019300"/>
                  <a:pt x="1062275" y="2060575"/>
                  <a:pt x="1008525" y="2085975"/>
                </a:cubicBezTo>
                <a:cubicBezTo>
                  <a:pt x="989555" y="2092325"/>
                  <a:pt x="973746" y="2095500"/>
                  <a:pt x="954775" y="2101850"/>
                </a:cubicBezTo>
                <a:cubicBezTo>
                  <a:pt x="935805" y="2101850"/>
                  <a:pt x="919996" y="2101850"/>
                  <a:pt x="901025" y="2101850"/>
                </a:cubicBezTo>
                <a:cubicBezTo>
                  <a:pt x="882055" y="2095500"/>
                  <a:pt x="859922" y="2089150"/>
                  <a:pt x="844113" y="2079625"/>
                </a:cubicBezTo>
                <a:cubicBezTo>
                  <a:pt x="793525" y="2054225"/>
                  <a:pt x="758746" y="2016125"/>
                  <a:pt x="739775" y="1962150"/>
                </a:cubicBezTo>
                <a:close/>
                <a:moveTo>
                  <a:pt x="647700" y="1787525"/>
                </a:moveTo>
                <a:cubicBezTo>
                  <a:pt x="834502" y="1787525"/>
                  <a:pt x="1024469" y="1787525"/>
                  <a:pt x="1211271" y="1787525"/>
                </a:cubicBezTo>
                <a:cubicBezTo>
                  <a:pt x="1211271" y="1809750"/>
                  <a:pt x="1214437" y="1835150"/>
                  <a:pt x="1211271" y="1857375"/>
                </a:cubicBezTo>
                <a:cubicBezTo>
                  <a:pt x="1208105" y="1889125"/>
                  <a:pt x="1182776" y="1908175"/>
                  <a:pt x="1144782" y="1908175"/>
                </a:cubicBezTo>
                <a:cubicBezTo>
                  <a:pt x="1040300" y="1908175"/>
                  <a:pt x="935818" y="1908175"/>
                  <a:pt x="831335" y="1908175"/>
                </a:cubicBezTo>
                <a:cubicBezTo>
                  <a:pt x="790176" y="1908175"/>
                  <a:pt x="752182" y="1908175"/>
                  <a:pt x="714189" y="1908175"/>
                </a:cubicBezTo>
                <a:cubicBezTo>
                  <a:pt x="673029" y="1908175"/>
                  <a:pt x="647700" y="1882775"/>
                  <a:pt x="647700" y="1844675"/>
                </a:cubicBezTo>
                <a:cubicBezTo>
                  <a:pt x="647700" y="1825625"/>
                  <a:pt x="647700" y="1806575"/>
                  <a:pt x="647700" y="1787525"/>
                </a:cubicBezTo>
                <a:close/>
                <a:moveTo>
                  <a:pt x="647700" y="1663700"/>
                </a:moveTo>
                <a:cubicBezTo>
                  <a:pt x="834499" y="1663700"/>
                  <a:pt x="1024463" y="1663700"/>
                  <a:pt x="1211262" y="1663700"/>
                </a:cubicBezTo>
                <a:cubicBezTo>
                  <a:pt x="1211262" y="1685925"/>
                  <a:pt x="1211262" y="1708150"/>
                  <a:pt x="1211262" y="1733550"/>
                </a:cubicBezTo>
                <a:cubicBezTo>
                  <a:pt x="1024463" y="1733550"/>
                  <a:pt x="837665" y="1733550"/>
                  <a:pt x="647700" y="1733550"/>
                </a:cubicBezTo>
                <a:cubicBezTo>
                  <a:pt x="647700" y="1711325"/>
                  <a:pt x="647700" y="1685925"/>
                  <a:pt x="647700" y="1663700"/>
                </a:cubicBezTo>
                <a:close/>
                <a:moveTo>
                  <a:pt x="933450" y="873125"/>
                </a:moveTo>
                <a:cubicBezTo>
                  <a:pt x="981075" y="873125"/>
                  <a:pt x="1025525" y="908050"/>
                  <a:pt x="1038225" y="955675"/>
                </a:cubicBezTo>
                <a:cubicBezTo>
                  <a:pt x="1047750" y="1006475"/>
                  <a:pt x="1025525" y="1057275"/>
                  <a:pt x="977900" y="1079500"/>
                </a:cubicBezTo>
                <a:cubicBezTo>
                  <a:pt x="952500" y="1092200"/>
                  <a:pt x="942975" y="1108075"/>
                  <a:pt x="942975" y="1136650"/>
                </a:cubicBezTo>
                <a:cubicBezTo>
                  <a:pt x="942975" y="1285875"/>
                  <a:pt x="942975" y="1435100"/>
                  <a:pt x="942975" y="1584325"/>
                </a:cubicBezTo>
                <a:cubicBezTo>
                  <a:pt x="942975" y="1590675"/>
                  <a:pt x="942975" y="1600200"/>
                  <a:pt x="942975" y="1609725"/>
                </a:cubicBezTo>
                <a:cubicBezTo>
                  <a:pt x="933450" y="1609725"/>
                  <a:pt x="927100" y="1609725"/>
                  <a:pt x="917575" y="1609725"/>
                </a:cubicBezTo>
                <a:cubicBezTo>
                  <a:pt x="917575" y="1600200"/>
                  <a:pt x="917575" y="1593850"/>
                  <a:pt x="917575" y="1584325"/>
                </a:cubicBezTo>
                <a:cubicBezTo>
                  <a:pt x="917575" y="1435100"/>
                  <a:pt x="917575" y="1285875"/>
                  <a:pt x="917575" y="1136650"/>
                </a:cubicBezTo>
                <a:cubicBezTo>
                  <a:pt x="917575" y="1108075"/>
                  <a:pt x="911225" y="1092200"/>
                  <a:pt x="885825" y="1079500"/>
                </a:cubicBezTo>
                <a:cubicBezTo>
                  <a:pt x="835025" y="1057275"/>
                  <a:pt x="812800" y="1006475"/>
                  <a:pt x="825500" y="955675"/>
                </a:cubicBezTo>
                <a:cubicBezTo>
                  <a:pt x="838200" y="908050"/>
                  <a:pt x="882650" y="873125"/>
                  <a:pt x="933450" y="873125"/>
                </a:cubicBezTo>
                <a:close/>
                <a:moveTo>
                  <a:pt x="940648" y="400354"/>
                </a:moveTo>
                <a:cubicBezTo>
                  <a:pt x="1221243" y="406648"/>
                  <a:pt x="1462992" y="602853"/>
                  <a:pt x="1512937" y="889000"/>
                </a:cubicBezTo>
                <a:cubicBezTo>
                  <a:pt x="1554162" y="1120775"/>
                  <a:pt x="1474884" y="1314450"/>
                  <a:pt x="1294130" y="1463675"/>
                </a:cubicBezTo>
                <a:cubicBezTo>
                  <a:pt x="1246563" y="1501775"/>
                  <a:pt x="1208509" y="1539875"/>
                  <a:pt x="1214851" y="1609725"/>
                </a:cubicBezTo>
                <a:cubicBezTo>
                  <a:pt x="1138744" y="1609725"/>
                  <a:pt x="1068980" y="1609725"/>
                  <a:pt x="996044" y="1609725"/>
                </a:cubicBezTo>
                <a:cubicBezTo>
                  <a:pt x="996044" y="1600200"/>
                  <a:pt x="996044" y="1593850"/>
                  <a:pt x="996044" y="1587500"/>
                </a:cubicBezTo>
                <a:cubicBezTo>
                  <a:pt x="996044" y="1441450"/>
                  <a:pt x="996044" y="1295400"/>
                  <a:pt x="992873" y="1149350"/>
                </a:cubicBezTo>
                <a:cubicBezTo>
                  <a:pt x="992873" y="1133475"/>
                  <a:pt x="999215" y="1127125"/>
                  <a:pt x="1011899" y="1120775"/>
                </a:cubicBezTo>
                <a:cubicBezTo>
                  <a:pt x="1075322" y="1082675"/>
                  <a:pt x="1103862" y="1009650"/>
                  <a:pt x="1084835" y="936625"/>
                </a:cubicBezTo>
                <a:cubicBezTo>
                  <a:pt x="1065808" y="869950"/>
                  <a:pt x="1002386" y="819150"/>
                  <a:pt x="929450" y="819150"/>
                </a:cubicBezTo>
                <a:cubicBezTo>
                  <a:pt x="859685" y="819150"/>
                  <a:pt x="796263" y="866775"/>
                  <a:pt x="777236" y="936625"/>
                </a:cubicBezTo>
                <a:cubicBezTo>
                  <a:pt x="755038" y="1006475"/>
                  <a:pt x="783578" y="1082675"/>
                  <a:pt x="847001" y="1117600"/>
                </a:cubicBezTo>
                <a:cubicBezTo>
                  <a:pt x="862856" y="1127125"/>
                  <a:pt x="866027" y="1133475"/>
                  <a:pt x="866027" y="1149350"/>
                </a:cubicBezTo>
                <a:cubicBezTo>
                  <a:pt x="866027" y="1295400"/>
                  <a:pt x="866027" y="1441450"/>
                  <a:pt x="866027" y="1587500"/>
                </a:cubicBezTo>
                <a:cubicBezTo>
                  <a:pt x="866027" y="1593850"/>
                  <a:pt x="866027" y="1600200"/>
                  <a:pt x="866027" y="1606550"/>
                </a:cubicBezTo>
                <a:cubicBezTo>
                  <a:pt x="793092" y="1606550"/>
                  <a:pt x="720156" y="1606550"/>
                  <a:pt x="647220" y="1606550"/>
                </a:cubicBezTo>
                <a:cubicBezTo>
                  <a:pt x="647220" y="1593850"/>
                  <a:pt x="647220" y="1577975"/>
                  <a:pt x="644049" y="1562100"/>
                </a:cubicBezTo>
                <a:cubicBezTo>
                  <a:pt x="634535" y="1527175"/>
                  <a:pt x="615508" y="1498600"/>
                  <a:pt x="586968" y="1479550"/>
                </a:cubicBezTo>
                <a:cubicBezTo>
                  <a:pt x="482321" y="1403350"/>
                  <a:pt x="406214" y="1301750"/>
                  <a:pt x="364989" y="1177925"/>
                </a:cubicBezTo>
                <a:cubicBezTo>
                  <a:pt x="254000" y="841375"/>
                  <a:pt x="472808" y="473075"/>
                  <a:pt x="818461" y="409575"/>
                </a:cubicBezTo>
                <a:cubicBezTo>
                  <a:pt x="859686" y="402431"/>
                  <a:pt x="900563" y="399455"/>
                  <a:pt x="940648" y="400354"/>
                </a:cubicBezTo>
                <a:close/>
                <a:moveTo>
                  <a:pt x="777211" y="0"/>
                </a:moveTo>
                <a:cubicBezTo>
                  <a:pt x="878724" y="0"/>
                  <a:pt x="980238" y="0"/>
                  <a:pt x="1084923" y="0"/>
                </a:cubicBezTo>
                <a:cubicBezTo>
                  <a:pt x="1100785" y="63500"/>
                  <a:pt x="1116646" y="127000"/>
                  <a:pt x="1129335" y="187325"/>
                </a:cubicBezTo>
                <a:cubicBezTo>
                  <a:pt x="1132508" y="203200"/>
                  <a:pt x="1142024" y="212725"/>
                  <a:pt x="1157886" y="219075"/>
                </a:cubicBezTo>
                <a:cubicBezTo>
                  <a:pt x="1195953" y="234950"/>
                  <a:pt x="1234021" y="250825"/>
                  <a:pt x="1272088" y="266700"/>
                </a:cubicBezTo>
                <a:cubicBezTo>
                  <a:pt x="1284777" y="273050"/>
                  <a:pt x="1297467" y="273050"/>
                  <a:pt x="1313328" y="263525"/>
                </a:cubicBezTo>
                <a:cubicBezTo>
                  <a:pt x="1367257" y="231775"/>
                  <a:pt x="1421186" y="196850"/>
                  <a:pt x="1481459" y="161925"/>
                </a:cubicBezTo>
                <a:cubicBezTo>
                  <a:pt x="1487804" y="171450"/>
                  <a:pt x="1494149" y="180975"/>
                  <a:pt x="1503665" y="190500"/>
                </a:cubicBezTo>
                <a:cubicBezTo>
                  <a:pt x="1563939" y="247650"/>
                  <a:pt x="1621040" y="307975"/>
                  <a:pt x="1681314" y="365125"/>
                </a:cubicBezTo>
                <a:cubicBezTo>
                  <a:pt x="1694003" y="377825"/>
                  <a:pt x="1694003" y="387350"/>
                  <a:pt x="1684486" y="400050"/>
                </a:cubicBezTo>
                <a:cubicBezTo>
                  <a:pt x="1655935" y="447675"/>
                  <a:pt x="1627385" y="498475"/>
                  <a:pt x="1595662" y="546100"/>
                </a:cubicBezTo>
                <a:cubicBezTo>
                  <a:pt x="1586145" y="558800"/>
                  <a:pt x="1586145" y="571500"/>
                  <a:pt x="1592490" y="590550"/>
                </a:cubicBezTo>
                <a:cubicBezTo>
                  <a:pt x="1611523" y="625475"/>
                  <a:pt x="1624213" y="663575"/>
                  <a:pt x="1640074" y="701675"/>
                </a:cubicBezTo>
                <a:cubicBezTo>
                  <a:pt x="1646419" y="717550"/>
                  <a:pt x="1655935" y="727075"/>
                  <a:pt x="1671797" y="730250"/>
                </a:cubicBezTo>
                <a:cubicBezTo>
                  <a:pt x="1728898" y="742950"/>
                  <a:pt x="1785999" y="758825"/>
                  <a:pt x="1843101" y="771525"/>
                </a:cubicBezTo>
                <a:cubicBezTo>
                  <a:pt x="1855790" y="774700"/>
                  <a:pt x="1858962" y="781050"/>
                  <a:pt x="1858962" y="793750"/>
                </a:cubicBezTo>
                <a:cubicBezTo>
                  <a:pt x="1858962" y="885825"/>
                  <a:pt x="1858962" y="974725"/>
                  <a:pt x="1858962" y="1066800"/>
                </a:cubicBezTo>
                <a:cubicBezTo>
                  <a:pt x="1858962" y="1079500"/>
                  <a:pt x="1855790" y="1085850"/>
                  <a:pt x="1839928" y="1089025"/>
                </a:cubicBezTo>
                <a:cubicBezTo>
                  <a:pt x="1785999" y="1101725"/>
                  <a:pt x="1728898" y="1114425"/>
                  <a:pt x="1674969" y="1130300"/>
                </a:cubicBezTo>
                <a:cubicBezTo>
                  <a:pt x="1655935" y="1133475"/>
                  <a:pt x="1646419" y="1143000"/>
                  <a:pt x="1640074" y="1162050"/>
                </a:cubicBezTo>
                <a:cubicBezTo>
                  <a:pt x="1624213" y="1196975"/>
                  <a:pt x="1611523" y="1235075"/>
                  <a:pt x="1592490" y="1270000"/>
                </a:cubicBezTo>
                <a:cubicBezTo>
                  <a:pt x="1586145" y="1285875"/>
                  <a:pt x="1586145" y="1298575"/>
                  <a:pt x="1595662" y="1314450"/>
                </a:cubicBezTo>
                <a:cubicBezTo>
                  <a:pt x="1627385" y="1362075"/>
                  <a:pt x="1655935" y="1412875"/>
                  <a:pt x="1687658" y="1463675"/>
                </a:cubicBezTo>
                <a:cubicBezTo>
                  <a:pt x="1690831" y="1470025"/>
                  <a:pt x="1690831" y="1482725"/>
                  <a:pt x="1687658" y="1485900"/>
                </a:cubicBezTo>
                <a:cubicBezTo>
                  <a:pt x="1617868" y="1555750"/>
                  <a:pt x="1548078" y="1625600"/>
                  <a:pt x="1478287" y="1695450"/>
                </a:cubicBezTo>
                <a:cubicBezTo>
                  <a:pt x="1424358" y="1663700"/>
                  <a:pt x="1370429" y="1631950"/>
                  <a:pt x="1316500" y="1597025"/>
                </a:cubicBezTo>
                <a:cubicBezTo>
                  <a:pt x="1294294" y="1584325"/>
                  <a:pt x="1294294" y="1584325"/>
                  <a:pt x="1268916" y="1593850"/>
                </a:cubicBezTo>
                <a:cubicBezTo>
                  <a:pt x="1262571" y="1568450"/>
                  <a:pt x="1275261" y="1546225"/>
                  <a:pt x="1303811" y="1520825"/>
                </a:cubicBezTo>
                <a:cubicBezTo>
                  <a:pt x="1345051" y="1482725"/>
                  <a:pt x="1395808" y="1444625"/>
                  <a:pt x="1430703" y="1400175"/>
                </a:cubicBezTo>
                <a:cubicBezTo>
                  <a:pt x="1579801" y="1209675"/>
                  <a:pt x="1617868" y="996950"/>
                  <a:pt x="1535388" y="771525"/>
                </a:cubicBezTo>
                <a:cubicBezTo>
                  <a:pt x="1449737" y="539750"/>
                  <a:pt x="1281605" y="400050"/>
                  <a:pt x="1040511" y="358775"/>
                </a:cubicBezTo>
                <a:cubicBezTo>
                  <a:pt x="682042" y="295275"/>
                  <a:pt x="345780" y="536575"/>
                  <a:pt x="291851" y="895350"/>
                </a:cubicBezTo>
                <a:cubicBezTo>
                  <a:pt x="256955" y="1143000"/>
                  <a:pt x="342607" y="1349375"/>
                  <a:pt x="539289" y="1508125"/>
                </a:cubicBezTo>
                <a:cubicBezTo>
                  <a:pt x="548806" y="1514475"/>
                  <a:pt x="558323" y="1520825"/>
                  <a:pt x="564668" y="1527175"/>
                </a:cubicBezTo>
                <a:cubicBezTo>
                  <a:pt x="586874" y="1546225"/>
                  <a:pt x="593218" y="1568450"/>
                  <a:pt x="593218" y="1593850"/>
                </a:cubicBezTo>
                <a:cubicBezTo>
                  <a:pt x="574185" y="1581150"/>
                  <a:pt x="558323" y="1590675"/>
                  <a:pt x="539289" y="1600200"/>
                </a:cubicBezTo>
                <a:cubicBezTo>
                  <a:pt x="488533" y="1631950"/>
                  <a:pt x="434604" y="1663700"/>
                  <a:pt x="383847" y="1695450"/>
                </a:cubicBezTo>
                <a:cubicBezTo>
                  <a:pt x="380675" y="1692275"/>
                  <a:pt x="377503" y="1692275"/>
                  <a:pt x="377503" y="1692275"/>
                </a:cubicBezTo>
                <a:cubicBezTo>
                  <a:pt x="310884" y="1622425"/>
                  <a:pt x="244266" y="1555750"/>
                  <a:pt x="174476" y="1489075"/>
                </a:cubicBezTo>
                <a:cubicBezTo>
                  <a:pt x="168131" y="1479550"/>
                  <a:pt x="164959" y="1473200"/>
                  <a:pt x="171304" y="1463675"/>
                </a:cubicBezTo>
                <a:cubicBezTo>
                  <a:pt x="203027" y="1416050"/>
                  <a:pt x="231577" y="1365250"/>
                  <a:pt x="263300" y="1317625"/>
                </a:cubicBezTo>
                <a:cubicBezTo>
                  <a:pt x="272817" y="1298575"/>
                  <a:pt x="272817" y="1285875"/>
                  <a:pt x="266472" y="1266825"/>
                </a:cubicBezTo>
                <a:cubicBezTo>
                  <a:pt x="247439" y="1231900"/>
                  <a:pt x="234749" y="1196975"/>
                  <a:pt x="222060" y="1162050"/>
                </a:cubicBezTo>
                <a:cubicBezTo>
                  <a:pt x="215716" y="1143000"/>
                  <a:pt x="206199" y="1133475"/>
                  <a:pt x="187165" y="1130300"/>
                </a:cubicBezTo>
                <a:cubicBezTo>
                  <a:pt x="130064" y="1114425"/>
                  <a:pt x="72963" y="1101725"/>
                  <a:pt x="15861" y="1085850"/>
                </a:cubicBezTo>
                <a:cubicBezTo>
                  <a:pt x="9517" y="1085850"/>
                  <a:pt x="3172" y="1079500"/>
                  <a:pt x="3172" y="1073150"/>
                </a:cubicBezTo>
                <a:cubicBezTo>
                  <a:pt x="0" y="974725"/>
                  <a:pt x="0" y="876300"/>
                  <a:pt x="0" y="777875"/>
                </a:cubicBezTo>
                <a:cubicBezTo>
                  <a:pt x="50757" y="765175"/>
                  <a:pt x="101513" y="749300"/>
                  <a:pt x="149098" y="739775"/>
                </a:cubicBezTo>
                <a:cubicBezTo>
                  <a:pt x="196682" y="733425"/>
                  <a:pt x="222060" y="714375"/>
                  <a:pt x="231577" y="666750"/>
                </a:cubicBezTo>
                <a:cubicBezTo>
                  <a:pt x="237922" y="641350"/>
                  <a:pt x="253783" y="615950"/>
                  <a:pt x="266472" y="587375"/>
                </a:cubicBezTo>
                <a:cubicBezTo>
                  <a:pt x="275989" y="574675"/>
                  <a:pt x="272817" y="561975"/>
                  <a:pt x="266472" y="546100"/>
                </a:cubicBezTo>
                <a:cubicBezTo>
                  <a:pt x="234749" y="498475"/>
                  <a:pt x="203027" y="447675"/>
                  <a:pt x="174476" y="396875"/>
                </a:cubicBezTo>
                <a:cubicBezTo>
                  <a:pt x="168131" y="387350"/>
                  <a:pt x="161787" y="381000"/>
                  <a:pt x="171304" y="374650"/>
                </a:cubicBezTo>
                <a:cubicBezTo>
                  <a:pt x="241094" y="304800"/>
                  <a:pt x="310884" y="234950"/>
                  <a:pt x="380675" y="161925"/>
                </a:cubicBezTo>
                <a:cubicBezTo>
                  <a:pt x="437776" y="196850"/>
                  <a:pt x="491705" y="228600"/>
                  <a:pt x="545634" y="263525"/>
                </a:cubicBezTo>
                <a:cubicBezTo>
                  <a:pt x="561495" y="273050"/>
                  <a:pt x="574185" y="273050"/>
                  <a:pt x="590046" y="266700"/>
                </a:cubicBezTo>
                <a:cubicBezTo>
                  <a:pt x="628113" y="247650"/>
                  <a:pt x="663009" y="234950"/>
                  <a:pt x="701076" y="219075"/>
                </a:cubicBezTo>
                <a:cubicBezTo>
                  <a:pt x="716938" y="212725"/>
                  <a:pt x="726454" y="206375"/>
                  <a:pt x="729627" y="187325"/>
                </a:cubicBezTo>
                <a:cubicBezTo>
                  <a:pt x="745488" y="127000"/>
                  <a:pt x="761350" y="63500"/>
                  <a:pt x="777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3169900" y="9642475"/>
            <a:ext cx="1944687" cy="1952625"/>
            <a:chOff x="13169900" y="9642475"/>
            <a:chExt cx="1944687" cy="1952625"/>
          </a:xfrm>
        </p:grpSpPr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13268325" y="9642475"/>
              <a:ext cx="1846262" cy="1847850"/>
            </a:xfrm>
            <a:custGeom>
              <a:avLst/>
              <a:gdLst>
                <a:gd name="T0" fmla="*/ 573 w 582"/>
                <a:gd name="T1" fmla="*/ 0 h 582"/>
                <a:gd name="T2" fmla="*/ 582 w 582"/>
                <a:gd name="T3" fmla="*/ 17 h 582"/>
                <a:gd name="T4" fmla="*/ 535 w 582"/>
                <a:gd name="T5" fmla="*/ 209 h 582"/>
                <a:gd name="T6" fmla="*/ 428 w 582"/>
                <a:gd name="T7" fmla="*/ 352 h 582"/>
                <a:gd name="T8" fmla="*/ 425 w 582"/>
                <a:gd name="T9" fmla="*/ 363 h 582"/>
                <a:gd name="T10" fmla="*/ 334 w 582"/>
                <a:gd name="T11" fmla="*/ 574 h 582"/>
                <a:gd name="T12" fmla="*/ 331 w 582"/>
                <a:gd name="T13" fmla="*/ 577 h 582"/>
                <a:gd name="T14" fmla="*/ 317 w 582"/>
                <a:gd name="T15" fmla="*/ 580 h 582"/>
                <a:gd name="T16" fmla="*/ 308 w 582"/>
                <a:gd name="T17" fmla="*/ 568 h 582"/>
                <a:gd name="T18" fmla="*/ 294 w 582"/>
                <a:gd name="T19" fmla="*/ 472 h 582"/>
                <a:gd name="T20" fmla="*/ 283 w 582"/>
                <a:gd name="T21" fmla="*/ 482 h 582"/>
                <a:gd name="T22" fmla="*/ 261 w 582"/>
                <a:gd name="T23" fmla="*/ 482 h 582"/>
                <a:gd name="T24" fmla="*/ 101 w 582"/>
                <a:gd name="T25" fmla="*/ 321 h 582"/>
                <a:gd name="T26" fmla="*/ 100 w 582"/>
                <a:gd name="T27" fmla="*/ 300 h 582"/>
                <a:gd name="T28" fmla="*/ 111 w 582"/>
                <a:gd name="T29" fmla="*/ 288 h 582"/>
                <a:gd name="T30" fmla="*/ 57 w 582"/>
                <a:gd name="T31" fmla="*/ 281 h 582"/>
                <a:gd name="T32" fmla="*/ 13 w 582"/>
                <a:gd name="T33" fmla="*/ 274 h 582"/>
                <a:gd name="T34" fmla="*/ 2 w 582"/>
                <a:gd name="T35" fmla="*/ 266 h 582"/>
                <a:gd name="T36" fmla="*/ 6 w 582"/>
                <a:gd name="T37" fmla="*/ 251 h 582"/>
                <a:gd name="T38" fmla="*/ 153 w 582"/>
                <a:gd name="T39" fmla="*/ 168 h 582"/>
                <a:gd name="T40" fmla="*/ 223 w 582"/>
                <a:gd name="T41" fmla="*/ 158 h 582"/>
                <a:gd name="T42" fmla="*/ 230 w 582"/>
                <a:gd name="T43" fmla="*/ 155 h 582"/>
                <a:gd name="T44" fmla="*/ 429 w 582"/>
                <a:gd name="T45" fmla="*/ 25 h 582"/>
                <a:gd name="T46" fmla="*/ 539 w 582"/>
                <a:gd name="T47" fmla="*/ 1 h 582"/>
                <a:gd name="T48" fmla="*/ 544 w 582"/>
                <a:gd name="T49" fmla="*/ 0 h 582"/>
                <a:gd name="T50" fmla="*/ 573 w 582"/>
                <a:gd name="T51" fmla="*/ 0 h 582"/>
                <a:gd name="T52" fmla="*/ 471 w 582"/>
                <a:gd name="T53" fmla="*/ 176 h 582"/>
                <a:gd name="T54" fmla="*/ 407 w 582"/>
                <a:gd name="T55" fmla="*/ 112 h 582"/>
                <a:gd name="T56" fmla="*/ 343 w 582"/>
                <a:gd name="T57" fmla="*/ 176 h 582"/>
                <a:gd name="T58" fmla="*/ 407 w 582"/>
                <a:gd name="T59" fmla="*/ 240 h 582"/>
                <a:gd name="T60" fmla="*/ 471 w 582"/>
                <a:gd name="T61" fmla="*/ 17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2" h="582">
                  <a:moveTo>
                    <a:pt x="573" y="0"/>
                  </a:moveTo>
                  <a:cubicBezTo>
                    <a:pt x="580" y="4"/>
                    <a:pt x="582" y="9"/>
                    <a:pt x="582" y="17"/>
                  </a:cubicBezTo>
                  <a:cubicBezTo>
                    <a:pt x="582" y="85"/>
                    <a:pt x="565" y="149"/>
                    <a:pt x="535" y="209"/>
                  </a:cubicBezTo>
                  <a:cubicBezTo>
                    <a:pt x="508" y="263"/>
                    <a:pt x="473" y="311"/>
                    <a:pt x="428" y="352"/>
                  </a:cubicBezTo>
                  <a:cubicBezTo>
                    <a:pt x="425" y="355"/>
                    <a:pt x="425" y="359"/>
                    <a:pt x="425" y="363"/>
                  </a:cubicBezTo>
                  <a:cubicBezTo>
                    <a:pt x="420" y="444"/>
                    <a:pt x="390" y="515"/>
                    <a:pt x="334" y="574"/>
                  </a:cubicBezTo>
                  <a:cubicBezTo>
                    <a:pt x="333" y="575"/>
                    <a:pt x="332" y="576"/>
                    <a:pt x="331" y="577"/>
                  </a:cubicBezTo>
                  <a:cubicBezTo>
                    <a:pt x="327" y="580"/>
                    <a:pt x="322" y="582"/>
                    <a:pt x="317" y="580"/>
                  </a:cubicBezTo>
                  <a:cubicBezTo>
                    <a:pt x="311" y="578"/>
                    <a:pt x="309" y="574"/>
                    <a:pt x="308" y="568"/>
                  </a:cubicBezTo>
                  <a:cubicBezTo>
                    <a:pt x="304" y="537"/>
                    <a:pt x="299" y="505"/>
                    <a:pt x="294" y="472"/>
                  </a:cubicBezTo>
                  <a:cubicBezTo>
                    <a:pt x="290" y="476"/>
                    <a:pt x="286" y="479"/>
                    <a:pt x="283" y="482"/>
                  </a:cubicBezTo>
                  <a:cubicBezTo>
                    <a:pt x="275" y="489"/>
                    <a:pt x="269" y="489"/>
                    <a:pt x="261" y="482"/>
                  </a:cubicBezTo>
                  <a:cubicBezTo>
                    <a:pt x="208" y="428"/>
                    <a:pt x="154" y="375"/>
                    <a:pt x="101" y="321"/>
                  </a:cubicBezTo>
                  <a:cubicBezTo>
                    <a:pt x="93" y="314"/>
                    <a:pt x="93" y="308"/>
                    <a:pt x="100" y="300"/>
                  </a:cubicBezTo>
                  <a:cubicBezTo>
                    <a:pt x="103" y="296"/>
                    <a:pt x="107" y="293"/>
                    <a:pt x="111" y="288"/>
                  </a:cubicBezTo>
                  <a:cubicBezTo>
                    <a:pt x="92" y="286"/>
                    <a:pt x="74" y="283"/>
                    <a:pt x="57" y="281"/>
                  </a:cubicBezTo>
                  <a:cubicBezTo>
                    <a:pt x="42" y="278"/>
                    <a:pt x="28" y="276"/>
                    <a:pt x="13" y="274"/>
                  </a:cubicBezTo>
                  <a:cubicBezTo>
                    <a:pt x="8" y="274"/>
                    <a:pt x="4" y="271"/>
                    <a:pt x="2" y="266"/>
                  </a:cubicBezTo>
                  <a:cubicBezTo>
                    <a:pt x="0" y="260"/>
                    <a:pt x="2" y="255"/>
                    <a:pt x="6" y="251"/>
                  </a:cubicBezTo>
                  <a:cubicBezTo>
                    <a:pt x="48" y="211"/>
                    <a:pt x="97" y="183"/>
                    <a:pt x="153" y="168"/>
                  </a:cubicBezTo>
                  <a:cubicBezTo>
                    <a:pt x="176" y="162"/>
                    <a:pt x="199" y="159"/>
                    <a:pt x="223" y="158"/>
                  </a:cubicBezTo>
                  <a:cubicBezTo>
                    <a:pt x="225" y="158"/>
                    <a:pt x="228" y="157"/>
                    <a:pt x="230" y="155"/>
                  </a:cubicBezTo>
                  <a:cubicBezTo>
                    <a:pt x="285" y="95"/>
                    <a:pt x="352" y="52"/>
                    <a:pt x="429" y="25"/>
                  </a:cubicBezTo>
                  <a:cubicBezTo>
                    <a:pt x="465" y="12"/>
                    <a:pt x="501" y="4"/>
                    <a:pt x="539" y="1"/>
                  </a:cubicBezTo>
                  <a:cubicBezTo>
                    <a:pt x="541" y="1"/>
                    <a:pt x="543" y="1"/>
                    <a:pt x="544" y="0"/>
                  </a:cubicBezTo>
                  <a:cubicBezTo>
                    <a:pt x="554" y="0"/>
                    <a:pt x="563" y="0"/>
                    <a:pt x="573" y="0"/>
                  </a:cubicBezTo>
                  <a:close/>
                  <a:moveTo>
                    <a:pt x="471" y="176"/>
                  </a:moveTo>
                  <a:cubicBezTo>
                    <a:pt x="471" y="140"/>
                    <a:pt x="442" y="112"/>
                    <a:pt x="407" y="112"/>
                  </a:cubicBezTo>
                  <a:cubicBezTo>
                    <a:pt x="372" y="112"/>
                    <a:pt x="343" y="141"/>
                    <a:pt x="343" y="176"/>
                  </a:cubicBezTo>
                  <a:cubicBezTo>
                    <a:pt x="343" y="211"/>
                    <a:pt x="372" y="240"/>
                    <a:pt x="407" y="240"/>
                  </a:cubicBezTo>
                  <a:cubicBezTo>
                    <a:pt x="442" y="240"/>
                    <a:pt x="471" y="211"/>
                    <a:pt x="471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3169900" y="10922000"/>
              <a:ext cx="650875" cy="673100"/>
            </a:xfrm>
            <a:custGeom>
              <a:avLst/>
              <a:gdLst>
                <a:gd name="T0" fmla="*/ 0 w 205"/>
                <a:gd name="T1" fmla="*/ 194 h 212"/>
                <a:gd name="T2" fmla="*/ 16 w 205"/>
                <a:gd name="T3" fmla="*/ 147 h 212"/>
                <a:gd name="T4" fmla="*/ 57 w 205"/>
                <a:gd name="T5" fmla="*/ 47 h 212"/>
                <a:gd name="T6" fmla="*/ 145 w 205"/>
                <a:gd name="T7" fmla="*/ 8 h 212"/>
                <a:gd name="T8" fmla="*/ 204 w 205"/>
                <a:gd name="T9" fmla="*/ 84 h 212"/>
                <a:gd name="T10" fmla="*/ 165 w 205"/>
                <a:gd name="T11" fmla="*/ 152 h 212"/>
                <a:gd name="T12" fmla="*/ 92 w 205"/>
                <a:gd name="T13" fmla="*/ 185 h 212"/>
                <a:gd name="T14" fmla="*/ 20 w 205"/>
                <a:gd name="T15" fmla="*/ 209 h 212"/>
                <a:gd name="T16" fmla="*/ 0 w 205"/>
                <a:gd name="T17" fmla="*/ 201 h 212"/>
                <a:gd name="T18" fmla="*/ 0 w 205"/>
                <a:gd name="T19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12">
                  <a:moveTo>
                    <a:pt x="0" y="194"/>
                  </a:moveTo>
                  <a:cubicBezTo>
                    <a:pt x="5" y="178"/>
                    <a:pt x="11" y="162"/>
                    <a:pt x="16" y="147"/>
                  </a:cubicBezTo>
                  <a:cubicBezTo>
                    <a:pt x="28" y="113"/>
                    <a:pt x="40" y="79"/>
                    <a:pt x="57" y="47"/>
                  </a:cubicBezTo>
                  <a:cubicBezTo>
                    <a:pt x="74" y="15"/>
                    <a:pt x="111" y="0"/>
                    <a:pt x="145" y="8"/>
                  </a:cubicBezTo>
                  <a:cubicBezTo>
                    <a:pt x="180" y="17"/>
                    <a:pt x="204" y="48"/>
                    <a:pt x="204" y="84"/>
                  </a:cubicBezTo>
                  <a:cubicBezTo>
                    <a:pt x="205" y="114"/>
                    <a:pt x="192" y="138"/>
                    <a:pt x="165" y="152"/>
                  </a:cubicBezTo>
                  <a:cubicBezTo>
                    <a:pt x="142" y="164"/>
                    <a:pt x="117" y="175"/>
                    <a:pt x="92" y="185"/>
                  </a:cubicBezTo>
                  <a:cubicBezTo>
                    <a:pt x="69" y="194"/>
                    <a:pt x="44" y="201"/>
                    <a:pt x="20" y="209"/>
                  </a:cubicBezTo>
                  <a:cubicBezTo>
                    <a:pt x="10" y="212"/>
                    <a:pt x="6" y="210"/>
                    <a:pt x="0" y="201"/>
                  </a:cubicBezTo>
                  <a:cubicBezTo>
                    <a:pt x="0" y="198"/>
                    <a:pt x="0" y="196"/>
                    <a:pt x="0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204325" y="4349750"/>
            <a:ext cx="1963738" cy="1917700"/>
            <a:chOff x="9204325" y="4349750"/>
            <a:chExt cx="1963738" cy="1917700"/>
          </a:xfrm>
        </p:grpSpPr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9204325" y="5032375"/>
              <a:ext cx="836612" cy="993775"/>
            </a:xfrm>
            <a:custGeom>
              <a:avLst/>
              <a:gdLst>
                <a:gd name="T0" fmla="*/ 264 w 264"/>
                <a:gd name="T1" fmla="*/ 313 h 313"/>
                <a:gd name="T2" fmla="*/ 258 w 264"/>
                <a:gd name="T3" fmla="*/ 313 h 313"/>
                <a:gd name="T4" fmla="*/ 167 w 264"/>
                <a:gd name="T5" fmla="*/ 313 h 313"/>
                <a:gd name="T6" fmla="*/ 159 w 264"/>
                <a:gd name="T7" fmla="*/ 308 h 313"/>
                <a:gd name="T8" fmla="*/ 129 w 264"/>
                <a:gd name="T9" fmla="*/ 278 h 313"/>
                <a:gd name="T10" fmla="*/ 62 w 264"/>
                <a:gd name="T11" fmla="*/ 189 h 313"/>
                <a:gd name="T12" fmla="*/ 8 w 264"/>
                <a:gd name="T13" fmla="*/ 44 h 313"/>
                <a:gd name="T14" fmla="*/ 3 w 264"/>
                <a:gd name="T15" fmla="*/ 23 h 313"/>
                <a:gd name="T16" fmla="*/ 24 w 264"/>
                <a:gd name="T17" fmla="*/ 5 h 313"/>
                <a:gd name="T18" fmla="*/ 41 w 264"/>
                <a:gd name="T19" fmla="*/ 18 h 313"/>
                <a:gd name="T20" fmla="*/ 57 w 264"/>
                <a:gd name="T21" fmla="*/ 44 h 313"/>
                <a:gd name="T22" fmla="*/ 92 w 264"/>
                <a:gd name="T23" fmla="*/ 115 h 313"/>
                <a:gd name="T24" fmla="*/ 93 w 264"/>
                <a:gd name="T25" fmla="*/ 121 h 313"/>
                <a:gd name="T26" fmla="*/ 93 w 264"/>
                <a:gd name="T27" fmla="*/ 150 h 313"/>
                <a:gd name="T28" fmla="*/ 125 w 264"/>
                <a:gd name="T29" fmla="*/ 196 h 313"/>
                <a:gd name="T30" fmla="*/ 154 w 264"/>
                <a:gd name="T31" fmla="*/ 224 h 313"/>
                <a:gd name="T32" fmla="*/ 166 w 264"/>
                <a:gd name="T33" fmla="*/ 225 h 313"/>
                <a:gd name="T34" fmla="*/ 164 w 264"/>
                <a:gd name="T35" fmla="*/ 213 h 313"/>
                <a:gd name="T36" fmla="*/ 119 w 264"/>
                <a:gd name="T37" fmla="*/ 166 h 313"/>
                <a:gd name="T38" fmla="*/ 107 w 264"/>
                <a:gd name="T39" fmla="*/ 142 h 313"/>
                <a:gd name="T40" fmla="*/ 110 w 264"/>
                <a:gd name="T41" fmla="*/ 124 h 313"/>
                <a:gd name="T42" fmla="*/ 129 w 264"/>
                <a:gd name="T43" fmla="*/ 120 h 313"/>
                <a:gd name="T44" fmla="*/ 145 w 264"/>
                <a:gd name="T45" fmla="*/ 129 h 313"/>
                <a:gd name="T46" fmla="*/ 225 w 264"/>
                <a:gd name="T47" fmla="*/ 199 h 313"/>
                <a:gd name="T48" fmla="*/ 259 w 264"/>
                <a:gd name="T49" fmla="*/ 268 h 313"/>
                <a:gd name="T50" fmla="*/ 264 w 264"/>
                <a:gd name="T51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4" h="313">
                  <a:moveTo>
                    <a:pt x="264" y="313"/>
                  </a:moveTo>
                  <a:cubicBezTo>
                    <a:pt x="262" y="313"/>
                    <a:pt x="260" y="313"/>
                    <a:pt x="258" y="313"/>
                  </a:cubicBezTo>
                  <a:cubicBezTo>
                    <a:pt x="228" y="313"/>
                    <a:pt x="197" y="313"/>
                    <a:pt x="167" y="313"/>
                  </a:cubicBezTo>
                  <a:cubicBezTo>
                    <a:pt x="163" y="313"/>
                    <a:pt x="161" y="312"/>
                    <a:pt x="159" y="308"/>
                  </a:cubicBezTo>
                  <a:cubicBezTo>
                    <a:pt x="151" y="296"/>
                    <a:pt x="141" y="285"/>
                    <a:pt x="129" y="278"/>
                  </a:cubicBezTo>
                  <a:cubicBezTo>
                    <a:pt x="95" y="257"/>
                    <a:pt x="75" y="226"/>
                    <a:pt x="62" y="189"/>
                  </a:cubicBezTo>
                  <a:cubicBezTo>
                    <a:pt x="45" y="140"/>
                    <a:pt x="26" y="93"/>
                    <a:pt x="8" y="44"/>
                  </a:cubicBezTo>
                  <a:cubicBezTo>
                    <a:pt x="6" y="38"/>
                    <a:pt x="4" y="30"/>
                    <a:pt x="3" y="23"/>
                  </a:cubicBezTo>
                  <a:cubicBezTo>
                    <a:pt x="0" y="11"/>
                    <a:pt x="12" y="0"/>
                    <a:pt x="24" y="5"/>
                  </a:cubicBezTo>
                  <a:cubicBezTo>
                    <a:pt x="31" y="7"/>
                    <a:pt x="37" y="12"/>
                    <a:pt x="41" y="18"/>
                  </a:cubicBezTo>
                  <a:cubicBezTo>
                    <a:pt x="48" y="26"/>
                    <a:pt x="53" y="35"/>
                    <a:pt x="57" y="44"/>
                  </a:cubicBezTo>
                  <a:cubicBezTo>
                    <a:pt x="69" y="68"/>
                    <a:pt x="81" y="91"/>
                    <a:pt x="92" y="115"/>
                  </a:cubicBezTo>
                  <a:cubicBezTo>
                    <a:pt x="93" y="116"/>
                    <a:pt x="94" y="119"/>
                    <a:pt x="93" y="121"/>
                  </a:cubicBezTo>
                  <a:cubicBezTo>
                    <a:pt x="89" y="131"/>
                    <a:pt x="90" y="140"/>
                    <a:pt x="93" y="150"/>
                  </a:cubicBezTo>
                  <a:cubicBezTo>
                    <a:pt x="100" y="168"/>
                    <a:pt x="112" y="183"/>
                    <a:pt x="125" y="196"/>
                  </a:cubicBezTo>
                  <a:cubicBezTo>
                    <a:pt x="134" y="206"/>
                    <a:pt x="144" y="215"/>
                    <a:pt x="154" y="224"/>
                  </a:cubicBezTo>
                  <a:cubicBezTo>
                    <a:pt x="159" y="228"/>
                    <a:pt x="163" y="229"/>
                    <a:pt x="166" y="225"/>
                  </a:cubicBezTo>
                  <a:cubicBezTo>
                    <a:pt x="170" y="220"/>
                    <a:pt x="168" y="217"/>
                    <a:pt x="164" y="213"/>
                  </a:cubicBezTo>
                  <a:cubicBezTo>
                    <a:pt x="149" y="197"/>
                    <a:pt x="134" y="182"/>
                    <a:pt x="119" y="166"/>
                  </a:cubicBezTo>
                  <a:cubicBezTo>
                    <a:pt x="114" y="159"/>
                    <a:pt x="110" y="150"/>
                    <a:pt x="107" y="142"/>
                  </a:cubicBezTo>
                  <a:cubicBezTo>
                    <a:pt x="104" y="136"/>
                    <a:pt x="104" y="129"/>
                    <a:pt x="110" y="124"/>
                  </a:cubicBezTo>
                  <a:cubicBezTo>
                    <a:pt x="115" y="119"/>
                    <a:pt x="122" y="117"/>
                    <a:pt x="129" y="120"/>
                  </a:cubicBezTo>
                  <a:cubicBezTo>
                    <a:pt x="135" y="122"/>
                    <a:pt x="140" y="125"/>
                    <a:pt x="145" y="129"/>
                  </a:cubicBezTo>
                  <a:cubicBezTo>
                    <a:pt x="172" y="152"/>
                    <a:pt x="198" y="176"/>
                    <a:pt x="225" y="199"/>
                  </a:cubicBezTo>
                  <a:cubicBezTo>
                    <a:pt x="247" y="217"/>
                    <a:pt x="257" y="240"/>
                    <a:pt x="259" y="268"/>
                  </a:cubicBezTo>
                  <a:cubicBezTo>
                    <a:pt x="260" y="283"/>
                    <a:pt x="262" y="297"/>
                    <a:pt x="264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0329863" y="5032375"/>
              <a:ext cx="838200" cy="993775"/>
            </a:xfrm>
            <a:custGeom>
              <a:avLst/>
              <a:gdLst>
                <a:gd name="T0" fmla="*/ 0 w 264"/>
                <a:gd name="T1" fmla="*/ 313 h 313"/>
                <a:gd name="T2" fmla="*/ 7 w 264"/>
                <a:gd name="T3" fmla="*/ 250 h 313"/>
                <a:gd name="T4" fmla="*/ 39 w 264"/>
                <a:gd name="T5" fmla="*/ 198 h 313"/>
                <a:gd name="T6" fmla="*/ 117 w 264"/>
                <a:gd name="T7" fmla="*/ 130 h 313"/>
                <a:gd name="T8" fmla="*/ 133 w 264"/>
                <a:gd name="T9" fmla="*/ 120 h 313"/>
                <a:gd name="T10" fmla="*/ 154 w 264"/>
                <a:gd name="T11" fmla="*/ 124 h 313"/>
                <a:gd name="T12" fmla="*/ 157 w 264"/>
                <a:gd name="T13" fmla="*/ 143 h 313"/>
                <a:gd name="T14" fmla="*/ 144 w 264"/>
                <a:gd name="T15" fmla="*/ 165 h 313"/>
                <a:gd name="T16" fmla="*/ 101 w 264"/>
                <a:gd name="T17" fmla="*/ 211 h 313"/>
                <a:gd name="T18" fmla="*/ 97 w 264"/>
                <a:gd name="T19" fmla="*/ 216 h 313"/>
                <a:gd name="T20" fmla="*/ 98 w 264"/>
                <a:gd name="T21" fmla="*/ 225 h 313"/>
                <a:gd name="T22" fmla="*/ 107 w 264"/>
                <a:gd name="T23" fmla="*/ 226 h 313"/>
                <a:gd name="T24" fmla="*/ 108 w 264"/>
                <a:gd name="T25" fmla="*/ 225 h 313"/>
                <a:gd name="T26" fmla="*/ 161 w 264"/>
                <a:gd name="T27" fmla="*/ 168 h 313"/>
                <a:gd name="T28" fmla="*/ 173 w 264"/>
                <a:gd name="T29" fmla="*/ 136 h 313"/>
                <a:gd name="T30" fmla="*/ 172 w 264"/>
                <a:gd name="T31" fmla="*/ 125 h 313"/>
                <a:gd name="T32" fmla="*/ 173 w 264"/>
                <a:gd name="T33" fmla="*/ 112 h 313"/>
                <a:gd name="T34" fmla="*/ 208 w 264"/>
                <a:gd name="T35" fmla="*/ 40 h 313"/>
                <a:gd name="T36" fmla="*/ 226 w 264"/>
                <a:gd name="T37" fmla="*/ 14 h 313"/>
                <a:gd name="T38" fmla="*/ 239 w 264"/>
                <a:gd name="T39" fmla="*/ 5 h 313"/>
                <a:gd name="T40" fmla="*/ 261 w 264"/>
                <a:gd name="T41" fmla="*/ 23 h 313"/>
                <a:gd name="T42" fmla="*/ 238 w 264"/>
                <a:gd name="T43" fmla="*/ 90 h 313"/>
                <a:gd name="T44" fmla="*/ 194 w 264"/>
                <a:gd name="T45" fmla="*/ 208 h 313"/>
                <a:gd name="T46" fmla="*/ 146 w 264"/>
                <a:gd name="T47" fmla="*/ 269 h 313"/>
                <a:gd name="T48" fmla="*/ 108 w 264"/>
                <a:gd name="T49" fmla="*/ 304 h 313"/>
                <a:gd name="T50" fmla="*/ 89 w 264"/>
                <a:gd name="T51" fmla="*/ 313 h 313"/>
                <a:gd name="T52" fmla="*/ 7 w 264"/>
                <a:gd name="T53" fmla="*/ 313 h 313"/>
                <a:gd name="T54" fmla="*/ 0 w 264"/>
                <a:gd name="T55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4" h="313">
                  <a:moveTo>
                    <a:pt x="0" y="313"/>
                  </a:moveTo>
                  <a:cubicBezTo>
                    <a:pt x="2" y="291"/>
                    <a:pt x="4" y="271"/>
                    <a:pt x="7" y="250"/>
                  </a:cubicBezTo>
                  <a:cubicBezTo>
                    <a:pt x="11" y="229"/>
                    <a:pt x="23" y="212"/>
                    <a:pt x="39" y="198"/>
                  </a:cubicBezTo>
                  <a:cubicBezTo>
                    <a:pt x="66" y="176"/>
                    <a:pt x="91" y="153"/>
                    <a:pt x="117" y="130"/>
                  </a:cubicBezTo>
                  <a:cubicBezTo>
                    <a:pt x="122" y="126"/>
                    <a:pt x="127" y="123"/>
                    <a:pt x="133" y="120"/>
                  </a:cubicBezTo>
                  <a:cubicBezTo>
                    <a:pt x="140" y="117"/>
                    <a:pt x="147" y="118"/>
                    <a:pt x="154" y="124"/>
                  </a:cubicBezTo>
                  <a:cubicBezTo>
                    <a:pt x="160" y="129"/>
                    <a:pt x="159" y="136"/>
                    <a:pt x="157" y="143"/>
                  </a:cubicBezTo>
                  <a:cubicBezTo>
                    <a:pt x="153" y="151"/>
                    <a:pt x="150" y="159"/>
                    <a:pt x="144" y="165"/>
                  </a:cubicBezTo>
                  <a:cubicBezTo>
                    <a:pt x="131" y="181"/>
                    <a:pt x="116" y="196"/>
                    <a:pt x="101" y="211"/>
                  </a:cubicBezTo>
                  <a:cubicBezTo>
                    <a:pt x="100" y="213"/>
                    <a:pt x="97" y="214"/>
                    <a:pt x="97" y="216"/>
                  </a:cubicBezTo>
                  <a:cubicBezTo>
                    <a:pt x="96" y="219"/>
                    <a:pt x="96" y="223"/>
                    <a:pt x="98" y="225"/>
                  </a:cubicBezTo>
                  <a:cubicBezTo>
                    <a:pt x="99" y="227"/>
                    <a:pt x="103" y="226"/>
                    <a:pt x="107" y="226"/>
                  </a:cubicBezTo>
                  <a:cubicBezTo>
                    <a:pt x="107" y="226"/>
                    <a:pt x="108" y="226"/>
                    <a:pt x="108" y="225"/>
                  </a:cubicBezTo>
                  <a:cubicBezTo>
                    <a:pt x="127" y="208"/>
                    <a:pt x="147" y="190"/>
                    <a:pt x="161" y="168"/>
                  </a:cubicBezTo>
                  <a:cubicBezTo>
                    <a:pt x="167" y="158"/>
                    <a:pt x="172" y="148"/>
                    <a:pt x="173" y="136"/>
                  </a:cubicBezTo>
                  <a:cubicBezTo>
                    <a:pt x="173" y="133"/>
                    <a:pt x="173" y="128"/>
                    <a:pt x="172" y="125"/>
                  </a:cubicBezTo>
                  <a:cubicBezTo>
                    <a:pt x="169" y="120"/>
                    <a:pt x="170" y="116"/>
                    <a:pt x="173" y="112"/>
                  </a:cubicBezTo>
                  <a:cubicBezTo>
                    <a:pt x="185" y="88"/>
                    <a:pt x="196" y="64"/>
                    <a:pt x="208" y="40"/>
                  </a:cubicBezTo>
                  <a:cubicBezTo>
                    <a:pt x="213" y="31"/>
                    <a:pt x="219" y="22"/>
                    <a:pt x="226" y="14"/>
                  </a:cubicBezTo>
                  <a:cubicBezTo>
                    <a:pt x="229" y="10"/>
                    <a:pt x="234" y="7"/>
                    <a:pt x="239" y="5"/>
                  </a:cubicBezTo>
                  <a:cubicBezTo>
                    <a:pt x="251" y="0"/>
                    <a:pt x="264" y="11"/>
                    <a:pt x="261" y="23"/>
                  </a:cubicBezTo>
                  <a:cubicBezTo>
                    <a:pt x="254" y="46"/>
                    <a:pt x="246" y="68"/>
                    <a:pt x="238" y="90"/>
                  </a:cubicBezTo>
                  <a:cubicBezTo>
                    <a:pt x="224" y="129"/>
                    <a:pt x="209" y="169"/>
                    <a:pt x="194" y="208"/>
                  </a:cubicBezTo>
                  <a:cubicBezTo>
                    <a:pt x="184" y="233"/>
                    <a:pt x="169" y="254"/>
                    <a:pt x="146" y="269"/>
                  </a:cubicBezTo>
                  <a:cubicBezTo>
                    <a:pt x="132" y="279"/>
                    <a:pt x="117" y="289"/>
                    <a:pt x="108" y="304"/>
                  </a:cubicBezTo>
                  <a:cubicBezTo>
                    <a:pt x="103" y="312"/>
                    <a:pt x="98" y="313"/>
                    <a:pt x="89" y="313"/>
                  </a:cubicBezTo>
                  <a:cubicBezTo>
                    <a:pt x="62" y="313"/>
                    <a:pt x="34" y="313"/>
                    <a:pt x="7" y="313"/>
                  </a:cubicBezTo>
                  <a:cubicBezTo>
                    <a:pt x="4" y="313"/>
                    <a:pt x="2" y="313"/>
                    <a:pt x="0" y="3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9702800" y="4349750"/>
              <a:ext cx="481012" cy="698500"/>
            </a:xfrm>
            <a:custGeom>
              <a:avLst/>
              <a:gdLst>
                <a:gd name="T0" fmla="*/ 76 w 152"/>
                <a:gd name="T1" fmla="*/ 220 h 220"/>
                <a:gd name="T2" fmla="*/ 18 w 152"/>
                <a:gd name="T3" fmla="*/ 220 h 220"/>
                <a:gd name="T4" fmla="*/ 1 w 152"/>
                <a:gd name="T5" fmla="*/ 204 h 220"/>
                <a:gd name="T6" fmla="*/ 0 w 152"/>
                <a:gd name="T7" fmla="*/ 74 h 220"/>
                <a:gd name="T8" fmla="*/ 15 w 152"/>
                <a:gd name="T9" fmla="*/ 59 h 220"/>
                <a:gd name="T10" fmla="*/ 47 w 152"/>
                <a:gd name="T11" fmla="*/ 58 h 220"/>
                <a:gd name="T12" fmla="*/ 59 w 152"/>
                <a:gd name="T13" fmla="*/ 53 h 220"/>
                <a:gd name="T14" fmla="*/ 55 w 152"/>
                <a:gd name="T15" fmla="*/ 39 h 220"/>
                <a:gd name="T16" fmla="*/ 51 w 152"/>
                <a:gd name="T17" fmla="*/ 13 h 220"/>
                <a:gd name="T18" fmla="*/ 74 w 152"/>
                <a:gd name="T19" fmla="*/ 1 h 220"/>
                <a:gd name="T20" fmla="*/ 93 w 152"/>
                <a:gd name="T21" fmla="*/ 19 h 220"/>
                <a:gd name="T22" fmla="*/ 86 w 152"/>
                <a:gd name="T23" fmla="*/ 39 h 220"/>
                <a:gd name="T24" fmla="*/ 82 w 152"/>
                <a:gd name="T25" fmla="*/ 52 h 220"/>
                <a:gd name="T26" fmla="*/ 94 w 152"/>
                <a:gd name="T27" fmla="*/ 58 h 220"/>
                <a:gd name="T28" fmla="*/ 134 w 152"/>
                <a:gd name="T29" fmla="*/ 57 h 220"/>
                <a:gd name="T30" fmla="*/ 151 w 152"/>
                <a:gd name="T31" fmla="*/ 73 h 220"/>
                <a:gd name="T32" fmla="*/ 151 w 152"/>
                <a:gd name="T33" fmla="*/ 114 h 220"/>
                <a:gd name="T34" fmla="*/ 145 w 152"/>
                <a:gd name="T35" fmla="*/ 126 h 220"/>
                <a:gd name="T36" fmla="*/ 133 w 152"/>
                <a:gd name="T37" fmla="*/ 122 h 220"/>
                <a:gd name="T38" fmla="*/ 107 w 152"/>
                <a:gd name="T39" fmla="*/ 118 h 220"/>
                <a:gd name="T40" fmla="*/ 94 w 152"/>
                <a:gd name="T41" fmla="*/ 139 h 220"/>
                <a:gd name="T42" fmla="*/ 109 w 152"/>
                <a:gd name="T43" fmla="*/ 159 h 220"/>
                <a:gd name="T44" fmla="*/ 133 w 152"/>
                <a:gd name="T45" fmla="*/ 153 h 220"/>
                <a:gd name="T46" fmla="*/ 146 w 152"/>
                <a:gd name="T47" fmla="*/ 149 h 220"/>
                <a:gd name="T48" fmla="*/ 152 w 152"/>
                <a:gd name="T49" fmla="*/ 161 h 220"/>
                <a:gd name="T50" fmla="*/ 152 w 152"/>
                <a:gd name="T51" fmla="*/ 203 h 220"/>
                <a:gd name="T52" fmla="*/ 137 w 152"/>
                <a:gd name="T53" fmla="*/ 218 h 220"/>
                <a:gd name="T54" fmla="*/ 76 w 152"/>
                <a:gd name="T55" fmla="*/ 218 h 220"/>
                <a:gd name="T56" fmla="*/ 76 w 152"/>
                <a:gd name="T5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2" h="220">
                  <a:moveTo>
                    <a:pt x="76" y="220"/>
                  </a:moveTo>
                  <a:cubicBezTo>
                    <a:pt x="56" y="220"/>
                    <a:pt x="37" y="220"/>
                    <a:pt x="18" y="220"/>
                  </a:cubicBezTo>
                  <a:cubicBezTo>
                    <a:pt x="5" y="220"/>
                    <a:pt x="1" y="216"/>
                    <a:pt x="1" y="204"/>
                  </a:cubicBezTo>
                  <a:cubicBezTo>
                    <a:pt x="1" y="160"/>
                    <a:pt x="0" y="117"/>
                    <a:pt x="0" y="74"/>
                  </a:cubicBezTo>
                  <a:cubicBezTo>
                    <a:pt x="0" y="63"/>
                    <a:pt x="4" y="59"/>
                    <a:pt x="15" y="59"/>
                  </a:cubicBezTo>
                  <a:cubicBezTo>
                    <a:pt x="25" y="58"/>
                    <a:pt x="36" y="58"/>
                    <a:pt x="47" y="58"/>
                  </a:cubicBezTo>
                  <a:cubicBezTo>
                    <a:pt x="52" y="58"/>
                    <a:pt x="57" y="58"/>
                    <a:pt x="59" y="53"/>
                  </a:cubicBezTo>
                  <a:cubicBezTo>
                    <a:pt x="61" y="47"/>
                    <a:pt x="59" y="43"/>
                    <a:pt x="55" y="39"/>
                  </a:cubicBezTo>
                  <a:cubicBezTo>
                    <a:pt x="47" y="32"/>
                    <a:pt x="46" y="22"/>
                    <a:pt x="51" y="13"/>
                  </a:cubicBezTo>
                  <a:cubicBezTo>
                    <a:pt x="55" y="5"/>
                    <a:pt x="64" y="0"/>
                    <a:pt x="74" y="1"/>
                  </a:cubicBezTo>
                  <a:cubicBezTo>
                    <a:pt x="83" y="3"/>
                    <a:pt x="91" y="10"/>
                    <a:pt x="93" y="19"/>
                  </a:cubicBezTo>
                  <a:cubicBezTo>
                    <a:pt x="94" y="27"/>
                    <a:pt x="92" y="34"/>
                    <a:pt x="86" y="39"/>
                  </a:cubicBezTo>
                  <a:cubicBezTo>
                    <a:pt x="83" y="43"/>
                    <a:pt x="80" y="47"/>
                    <a:pt x="82" y="52"/>
                  </a:cubicBezTo>
                  <a:cubicBezTo>
                    <a:pt x="85" y="57"/>
                    <a:pt x="89" y="58"/>
                    <a:pt x="94" y="58"/>
                  </a:cubicBezTo>
                  <a:cubicBezTo>
                    <a:pt x="107" y="57"/>
                    <a:pt x="121" y="57"/>
                    <a:pt x="134" y="57"/>
                  </a:cubicBezTo>
                  <a:cubicBezTo>
                    <a:pt x="146" y="57"/>
                    <a:pt x="151" y="61"/>
                    <a:pt x="151" y="73"/>
                  </a:cubicBezTo>
                  <a:cubicBezTo>
                    <a:pt x="151" y="87"/>
                    <a:pt x="151" y="101"/>
                    <a:pt x="151" y="114"/>
                  </a:cubicBezTo>
                  <a:cubicBezTo>
                    <a:pt x="151" y="119"/>
                    <a:pt x="150" y="124"/>
                    <a:pt x="145" y="126"/>
                  </a:cubicBezTo>
                  <a:cubicBezTo>
                    <a:pt x="140" y="128"/>
                    <a:pt x="136" y="125"/>
                    <a:pt x="133" y="122"/>
                  </a:cubicBezTo>
                  <a:cubicBezTo>
                    <a:pt x="126" y="115"/>
                    <a:pt x="116" y="113"/>
                    <a:pt x="107" y="118"/>
                  </a:cubicBezTo>
                  <a:cubicBezTo>
                    <a:pt x="99" y="121"/>
                    <a:pt x="94" y="130"/>
                    <a:pt x="94" y="139"/>
                  </a:cubicBezTo>
                  <a:cubicBezTo>
                    <a:pt x="95" y="148"/>
                    <a:pt x="101" y="156"/>
                    <a:pt x="109" y="159"/>
                  </a:cubicBezTo>
                  <a:cubicBezTo>
                    <a:pt x="118" y="162"/>
                    <a:pt x="126" y="160"/>
                    <a:pt x="133" y="153"/>
                  </a:cubicBezTo>
                  <a:cubicBezTo>
                    <a:pt x="137" y="150"/>
                    <a:pt x="140" y="147"/>
                    <a:pt x="146" y="149"/>
                  </a:cubicBezTo>
                  <a:cubicBezTo>
                    <a:pt x="151" y="152"/>
                    <a:pt x="152" y="156"/>
                    <a:pt x="152" y="161"/>
                  </a:cubicBezTo>
                  <a:cubicBezTo>
                    <a:pt x="152" y="175"/>
                    <a:pt x="152" y="189"/>
                    <a:pt x="152" y="203"/>
                  </a:cubicBezTo>
                  <a:cubicBezTo>
                    <a:pt x="152" y="213"/>
                    <a:pt x="148" y="218"/>
                    <a:pt x="137" y="218"/>
                  </a:cubicBezTo>
                  <a:cubicBezTo>
                    <a:pt x="117" y="218"/>
                    <a:pt x="96" y="218"/>
                    <a:pt x="76" y="218"/>
                  </a:cubicBezTo>
                  <a:cubicBezTo>
                    <a:pt x="76" y="219"/>
                    <a:pt x="76" y="219"/>
                    <a:pt x="76" y="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0279063" y="4610100"/>
              <a:ext cx="679450" cy="688975"/>
            </a:xfrm>
            <a:custGeom>
              <a:avLst/>
              <a:gdLst>
                <a:gd name="T0" fmla="*/ 78 w 214"/>
                <a:gd name="T1" fmla="*/ 116 h 217"/>
                <a:gd name="T2" fmla="*/ 55 w 214"/>
                <a:gd name="T3" fmla="*/ 137 h 217"/>
                <a:gd name="T4" fmla="*/ 53 w 214"/>
                <a:gd name="T5" fmla="*/ 146 h 217"/>
                <a:gd name="T6" fmla="*/ 39 w 214"/>
                <a:gd name="T7" fmla="*/ 148 h 217"/>
                <a:gd name="T8" fmla="*/ 5 w 214"/>
                <a:gd name="T9" fmla="*/ 113 h 217"/>
                <a:gd name="T10" fmla="*/ 7 w 214"/>
                <a:gd name="T11" fmla="*/ 95 h 217"/>
                <a:gd name="T12" fmla="*/ 36 w 214"/>
                <a:gd name="T13" fmla="*/ 66 h 217"/>
                <a:gd name="T14" fmla="*/ 41 w 214"/>
                <a:gd name="T15" fmla="*/ 53 h 217"/>
                <a:gd name="T16" fmla="*/ 29 w 214"/>
                <a:gd name="T17" fmla="*/ 47 h 217"/>
                <a:gd name="T18" fmla="*/ 7 w 214"/>
                <a:gd name="T19" fmla="*/ 25 h 217"/>
                <a:gd name="T20" fmla="*/ 26 w 214"/>
                <a:gd name="T21" fmla="*/ 2 h 217"/>
                <a:gd name="T22" fmla="*/ 51 w 214"/>
                <a:gd name="T23" fmla="*/ 18 h 217"/>
                <a:gd name="T24" fmla="*/ 52 w 214"/>
                <a:gd name="T25" fmla="*/ 27 h 217"/>
                <a:gd name="T26" fmla="*/ 58 w 214"/>
                <a:gd name="T27" fmla="*/ 37 h 217"/>
                <a:gd name="T28" fmla="*/ 69 w 214"/>
                <a:gd name="T29" fmla="*/ 34 h 217"/>
                <a:gd name="T30" fmla="*/ 94 w 214"/>
                <a:gd name="T31" fmla="*/ 10 h 217"/>
                <a:gd name="T32" fmla="*/ 115 w 214"/>
                <a:gd name="T33" fmla="*/ 10 h 217"/>
                <a:gd name="T34" fmla="*/ 207 w 214"/>
                <a:gd name="T35" fmla="*/ 104 h 217"/>
                <a:gd name="T36" fmla="*/ 207 w 214"/>
                <a:gd name="T37" fmla="*/ 124 h 217"/>
                <a:gd name="T38" fmla="*/ 120 w 214"/>
                <a:gd name="T39" fmla="*/ 209 h 217"/>
                <a:gd name="T40" fmla="*/ 99 w 214"/>
                <a:gd name="T41" fmla="*/ 209 h 217"/>
                <a:gd name="T42" fmla="*/ 70 w 214"/>
                <a:gd name="T43" fmla="*/ 179 h 217"/>
                <a:gd name="T44" fmla="*/ 65 w 214"/>
                <a:gd name="T45" fmla="*/ 167 h 217"/>
                <a:gd name="T46" fmla="*/ 77 w 214"/>
                <a:gd name="T47" fmla="*/ 161 h 217"/>
                <a:gd name="T48" fmla="*/ 100 w 214"/>
                <a:gd name="T49" fmla="*/ 138 h 217"/>
                <a:gd name="T50" fmla="*/ 78 w 214"/>
                <a:gd name="T51" fmla="*/ 1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7">
                  <a:moveTo>
                    <a:pt x="78" y="116"/>
                  </a:moveTo>
                  <a:cubicBezTo>
                    <a:pt x="66" y="116"/>
                    <a:pt x="56" y="125"/>
                    <a:pt x="55" y="137"/>
                  </a:cubicBezTo>
                  <a:cubicBezTo>
                    <a:pt x="55" y="140"/>
                    <a:pt x="55" y="144"/>
                    <a:pt x="53" y="146"/>
                  </a:cubicBezTo>
                  <a:cubicBezTo>
                    <a:pt x="50" y="151"/>
                    <a:pt x="44" y="152"/>
                    <a:pt x="39" y="148"/>
                  </a:cubicBezTo>
                  <a:cubicBezTo>
                    <a:pt x="28" y="136"/>
                    <a:pt x="16" y="125"/>
                    <a:pt x="5" y="113"/>
                  </a:cubicBezTo>
                  <a:cubicBezTo>
                    <a:pt x="0" y="108"/>
                    <a:pt x="1" y="101"/>
                    <a:pt x="7" y="95"/>
                  </a:cubicBezTo>
                  <a:cubicBezTo>
                    <a:pt x="16" y="86"/>
                    <a:pt x="26" y="76"/>
                    <a:pt x="36" y="66"/>
                  </a:cubicBezTo>
                  <a:cubicBezTo>
                    <a:pt x="40" y="63"/>
                    <a:pt x="43" y="59"/>
                    <a:pt x="41" y="53"/>
                  </a:cubicBezTo>
                  <a:cubicBezTo>
                    <a:pt x="39" y="47"/>
                    <a:pt x="35" y="47"/>
                    <a:pt x="29" y="47"/>
                  </a:cubicBezTo>
                  <a:cubicBezTo>
                    <a:pt x="17" y="46"/>
                    <a:pt x="8" y="37"/>
                    <a:pt x="7" y="25"/>
                  </a:cubicBezTo>
                  <a:cubicBezTo>
                    <a:pt x="7" y="14"/>
                    <a:pt x="15" y="4"/>
                    <a:pt x="26" y="2"/>
                  </a:cubicBezTo>
                  <a:cubicBezTo>
                    <a:pt x="37" y="0"/>
                    <a:pt x="48" y="7"/>
                    <a:pt x="51" y="18"/>
                  </a:cubicBezTo>
                  <a:cubicBezTo>
                    <a:pt x="52" y="21"/>
                    <a:pt x="52" y="24"/>
                    <a:pt x="52" y="27"/>
                  </a:cubicBezTo>
                  <a:cubicBezTo>
                    <a:pt x="52" y="31"/>
                    <a:pt x="54" y="35"/>
                    <a:pt x="58" y="37"/>
                  </a:cubicBezTo>
                  <a:cubicBezTo>
                    <a:pt x="62" y="39"/>
                    <a:pt x="66" y="37"/>
                    <a:pt x="69" y="34"/>
                  </a:cubicBezTo>
                  <a:cubicBezTo>
                    <a:pt x="78" y="26"/>
                    <a:pt x="86" y="18"/>
                    <a:pt x="94" y="10"/>
                  </a:cubicBezTo>
                  <a:cubicBezTo>
                    <a:pt x="101" y="2"/>
                    <a:pt x="108" y="2"/>
                    <a:pt x="115" y="10"/>
                  </a:cubicBezTo>
                  <a:cubicBezTo>
                    <a:pt x="146" y="41"/>
                    <a:pt x="177" y="72"/>
                    <a:pt x="207" y="104"/>
                  </a:cubicBezTo>
                  <a:cubicBezTo>
                    <a:pt x="214" y="111"/>
                    <a:pt x="214" y="117"/>
                    <a:pt x="207" y="124"/>
                  </a:cubicBezTo>
                  <a:cubicBezTo>
                    <a:pt x="178" y="153"/>
                    <a:pt x="149" y="181"/>
                    <a:pt x="120" y="209"/>
                  </a:cubicBezTo>
                  <a:cubicBezTo>
                    <a:pt x="113" y="217"/>
                    <a:pt x="106" y="216"/>
                    <a:pt x="99" y="209"/>
                  </a:cubicBezTo>
                  <a:cubicBezTo>
                    <a:pt x="89" y="199"/>
                    <a:pt x="79" y="189"/>
                    <a:pt x="70" y="179"/>
                  </a:cubicBezTo>
                  <a:cubicBezTo>
                    <a:pt x="66" y="176"/>
                    <a:pt x="63" y="172"/>
                    <a:pt x="65" y="167"/>
                  </a:cubicBezTo>
                  <a:cubicBezTo>
                    <a:pt x="68" y="161"/>
                    <a:pt x="72" y="161"/>
                    <a:pt x="77" y="161"/>
                  </a:cubicBezTo>
                  <a:cubicBezTo>
                    <a:pt x="90" y="160"/>
                    <a:pt x="100" y="151"/>
                    <a:pt x="100" y="138"/>
                  </a:cubicBezTo>
                  <a:cubicBezTo>
                    <a:pt x="100" y="126"/>
                    <a:pt x="90" y="116"/>
                    <a:pt x="78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9744075" y="5140325"/>
              <a:ext cx="785812" cy="447675"/>
            </a:xfrm>
            <a:custGeom>
              <a:avLst/>
              <a:gdLst>
                <a:gd name="T0" fmla="*/ 125 w 248"/>
                <a:gd name="T1" fmla="*/ 1 h 141"/>
                <a:gd name="T2" fmla="*/ 176 w 248"/>
                <a:gd name="T3" fmla="*/ 1 h 141"/>
                <a:gd name="T4" fmla="*/ 192 w 248"/>
                <a:gd name="T5" fmla="*/ 16 h 141"/>
                <a:gd name="T6" fmla="*/ 192 w 248"/>
                <a:gd name="T7" fmla="*/ 47 h 141"/>
                <a:gd name="T8" fmla="*/ 198 w 248"/>
                <a:gd name="T9" fmla="*/ 59 h 141"/>
                <a:gd name="T10" fmla="*/ 210 w 248"/>
                <a:gd name="T11" fmla="*/ 55 h 141"/>
                <a:gd name="T12" fmla="*/ 235 w 248"/>
                <a:gd name="T13" fmla="*/ 50 h 141"/>
                <a:gd name="T14" fmla="*/ 248 w 248"/>
                <a:gd name="T15" fmla="*/ 71 h 141"/>
                <a:gd name="T16" fmla="*/ 235 w 248"/>
                <a:gd name="T17" fmla="*/ 91 h 141"/>
                <a:gd name="T18" fmla="*/ 210 w 248"/>
                <a:gd name="T19" fmla="*/ 86 h 141"/>
                <a:gd name="T20" fmla="*/ 198 w 248"/>
                <a:gd name="T21" fmla="*/ 82 h 141"/>
                <a:gd name="T22" fmla="*/ 192 w 248"/>
                <a:gd name="T23" fmla="*/ 94 h 141"/>
                <a:gd name="T24" fmla="*/ 192 w 248"/>
                <a:gd name="T25" fmla="*/ 126 h 141"/>
                <a:gd name="T26" fmla="*/ 178 w 248"/>
                <a:gd name="T27" fmla="*/ 141 h 141"/>
                <a:gd name="T28" fmla="*/ 149 w 248"/>
                <a:gd name="T29" fmla="*/ 141 h 141"/>
                <a:gd name="T30" fmla="*/ 137 w 248"/>
                <a:gd name="T31" fmla="*/ 135 h 141"/>
                <a:gd name="T32" fmla="*/ 141 w 248"/>
                <a:gd name="T33" fmla="*/ 122 h 141"/>
                <a:gd name="T34" fmla="*/ 144 w 248"/>
                <a:gd name="T35" fmla="*/ 96 h 141"/>
                <a:gd name="T36" fmla="*/ 121 w 248"/>
                <a:gd name="T37" fmla="*/ 85 h 141"/>
                <a:gd name="T38" fmla="*/ 103 w 248"/>
                <a:gd name="T39" fmla="*/ 104 h 141"/>
                <a:gd name="T40" fmla="*/ 110 w 248"/>
                <a:gd name="T41" fmla="*/ 123 h 141"/>
                <a:gd name="T42" fmla="*/ 114 w 248"/>
                <a:gd name="T43" fmla="*/ 135 h 141"/>
                <a:gd name="T44" fmla="*/ 102 w 248"/>
                <a:gd name="T45" fmla="*/ 141 h 141"/>
                <a:gd name="T46" fmla="*/ 73 w 248"/>
                <a:gd name="T47" fmla="*/ 141 h 141"/>
                <a:gd name="T48" fmla="*/ 58 w 248"/>
                <a:gd name="T49" fmla="*/ 125 h 141"/>
                <a:gd name="T50" fmla="*/ 58 w 248"/>
                <a:gd name="T51" fmla="*/ 93 h 141"/>
                <a:gd name="T52" fmla="*/ 52 w 248"/>
                <a:gd name="T53" fmla="*/ 82 h 141"/>
                <a:gd name="T54" fmla="*/ 40 w 248"/>
                <a:gd name="T55" fmla="*/ 86 h 141"/>
                <a:gd name="T56" fmla="*/ 8 w 248"/>
                <a:gd name="T57" fmla="*/ 86 h 141"/>
                <a:gd name="T58" fmla="*/ 8 w 248"/>
                <a:gd name="T59" fmla="*/ 55 h 141"/>
                <a:gd name="T60" fmla="*/ 40 w 248"/>
                <a:gd name="T61" fmla="*/ 55 h 141"/>
                <a:gd name="T62" fmla="*/ 52 w 248"/>
                <a:gd name="T63" fmla="*/ 59 h 141"/>
                <a:gd name="T64" fmla="*/ 58 w 248"/>
                <a:gd name="T65" fmla="*/ 48 h 141"/>
                <a:gd name="T66" fmla="*/ 58 w 248"/>
                <a:gd name="T67" fmla="*/ 16 h 141"/>
                <a:gd name="T68" fmla="*/ 73 w 248"/>
                <a:gd name="T69" fmla="*/ 1 h 141"/>
                <a:gd name="T70" fmla="*/ 125 w 248"/>
                <a:gd name="T71" fmla="*/ 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141">
                  <a:moveTo>
                    <a:pt x="125" y="1"/>
                  </a:moveTo>
                  <a:cubicBezTo>
                    <a:pt x="142" y="1"/>
                    <a:pt x="159" y="0"/>
                    <a:pt x="176" y="1"/>
                  </a:cubicBezTo>
                  <a:cubicBezTo>
                    <a:pt x="188" y="1"/>
                    <a:pt x="192" y="5"/>
                    <a:pt x="192" y="16"/>
                  </a:cubicBezTo>
                  <a:cubicBezTo>
                    <a:pt x="192" y="27"/>
                    <a:pt x="192" y="37"/>
                    <a:pt x="192" y="47"/>
                  </a:cubicBezTo>
                  <a:cubicBezTo>
                    <a:pt x="192" y="52"/>
                    <a:pt x="193" y="57"/>
                    <a:pt x="198" y="59"/>
                  </a:cubicBezTo>
                  <a:cubicBezTo>
                    <a:pt x="203" y="61"/>
                    <a:pt x="207" y="59"/>
                    <a:pt x="210" y="55"/>
                  </a:cubicBezTo>
                  <a:cubicBezTo>
                    <a:pt x="217" y="48"/>
                    <a:pt x="226" y="47"/>
                    <a:pt x="235" y="50"/>
                  </a:cubicBezTo>
                  <a:cubicBezTo>
                    <a:pt x="243" y="54"/>
                    <a:pt x="248" y="61"/>
                    <a:pt x="248" y="71"/>
                  </a:cubicBezTo>
                  <a:cubicBezTo>
                    <a:pt x="248" y="80"/>
                    <a:pt x="243" y="87"/>
                    <a:pt x="235" y="91"/>
                  </a:cubicBezTo>
                  <a:cubicBezTo>
                    <a:pt x="226" y="95"/>
                    <a:pt x="217" y="93"/>
                    <a:pt x="210" y="86"/>
                  </a:cubicBezTo>
                  <a:cubicBezTo>
                    <a:pt x="207" y="82"/>
                    <a:pt x="203" y="80"/>
                    <a:pt x="198" y="82"/>
                  </a:cubicBezTo>
                  <a:cubicBezTo>
                    <a:pt x="192" y="85"/>
                    <a:pt x="192" y="89"/>
                    <a:pt x="192" y="94"/>
                  </a:cubicBezTo>
                  <a:cubicBezTo>
                    <a:pt x="192" y="105"/>
                    <a:pt x="192" y="116"/>
                    <a:pt x="192" y="126"/>
                  </a:cubicBezTo>
                  <a:cubicBezTo>
                    <a:pt x="192" y="136"/>
                    <a:pt x="187" y="140"/>
                    <a:pt x="178" y="141"/>
                  </a:cubicBezTo>
                  <a:cubicBezTo>
                    <a:pt x="168" y="141"/>
                    <a:pt x="158" y="140"/>
                    <a:pt x="149" y="141"/>
                  </a:cubicBezTo>
                  <a:cubicBezTo>
                    <a:pt x="144" y="141"/>
                    <a:pt x="139" y="140"/>
                    <a:pt x="137" y="135"/>
                  </a:cubicBezTo>
                  <a:cubicBezTo>
                    <a:pt x="134" y="129"/>
                    <a:pt x="137" y="126"/>
                    <a:pt x="141" y="122"/>
                  </a:cubicBezTo>
                  <a:cubicBezTo>
                    <a:pt x="148" y="115"/>
                    <a:pt x="149" y="105"/>
                    <a:pt x="144" y="96"/>
                  </a:cubicBezTo>
                  <a:cubicBezTo>
                    <a:pt x="140" y="88"/>
                    <a:pt x="131" y="84"/>
                    <a:pt x="121" y="85"/>
                  </a:cubicBezTo>
                  <a:cubicBezTo>
                    <a:pt x="112" y="87"/>
                    <a:pt x="105" y="94"/>
                    <a:pt x="103" y="104"/>
                  </a:cubicBezTo>
                  <a:cubicBezTo>
                    <a:pt x="102" y="111"/>
                    <a:pt x="105" y="117"/>
                    <a:pt x="110" y="123"/>
                  </a:cubicBezTo>
                  <a:cubicBezTo>
                    <a:pt x="113" y="126"/>
                    <a:pt x="116" y="130"/>
                    <a:pt x="114" y="135"/>
                  </a:cubicBezTo>
                  <a:cubicBezTo>
                    <a:pt x="112" y="140"/>
                    <a:pt x="107" y="141"/>
                    <a:pt x="102" y="141"/>
                  </a:cubicBezTo>
                  <a:cubicBezTo>
                    <a:pt x="93" y="140"/>
                    <a:pt x="83" y="141"/>
                    <a:pt x="73" y="141"/>
                  </a:cubicBezTo>
                  <a:cubicBezTo>
                    <a:pt x="63" y="141"/>
                    <a:pt x="58" y="136"/>
                    <a:pt x="58" y="125"/>
                  </a:cubicBezTo>
                  <a:cubicBezTo>
                    <a:pt x="58" y="115"/>
                    <a:pt x="58" y="104"/>
                    <a:pt x="58" y="93"/>
                  </a:cubicBezTo>
                  <a:cubicBezTo>
                    <a:pt x="58" y="88"/>
                    <a:pt x="57" y="84"/>
                    <a:pt x="52" y="82"/>
                  </a:cubicBezTo>
                  <a:cubicBezTo>
                    <a:pt x="47" y="80"/>
                    <a:pt x="44" y="82"/>
                    <a:pt x="40" y="86"/>
                  </a:cubicBezTo>
                  <a:cubicBezTo>
                    <a:pt x="31" y="95"/>
                    <a:pt x="17" y="95"/>
                    <a:pt x="8" y="86"/>
                  </a:cubicBezTo>
                  <a:cubicBezTo>
                    <a:pt x="0" y="77"/>
                    <a:pt x="0" y="64"/>
                    <a:pt x="8" y="55"/>
                  </a:cubicBezTo>
                  <a:cubicBezTo>
                    <a:pt x="17" y="46"/>
                    <a:pt x="31" y="46"/>
                    <a:pt x="40" y="55"/>
                  </a:cubicBezTo>
                  <a:cubicBezTo>
                    <a:pt x="44" y="59"/>
                    <a:pt x="47" y="61"/>
                    <a:pt x="52" y="59"/>
                  </a:cubicBezTo>
                  <a:cubicBezTo>
                    <a:pt x="57" y="57"/>
                    <a:pt x="58" y="53"/>
                    <a:pt x="58" y="48"/>
                  </a:cubicBezTo>
                  <a:cubicBezTo>
                    <a:pt x="58" y="37"/>
                    <a:pt x="58" y="27"/>
                    <a:pt x="58" y="16"/>
                  </a:cubicBezTo>
                  <a:cubicBezTo>
                    <a:pt x="58" y="5"/>
                    <a:pt x="63" y="1"/>
                    <a:pt x="73" y="1"/>
                  </a:cubicBezTo>
                  <a:cubicBezTo>
                    <a:pt x="91" y="0"/>
                    <a:pt x="108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9674225" y="6073775"/>
              <a:ext cx="458787" cy="193675"/>
            </a:xfrm>
            <a:custGeom>
              <a:avLst/>
              <a:gdLst>
                <a:gd name="T0" fmla="*/ 1 w 145"/>
                <a:gd name="T1" fmla="*/ 61 h 61"/>
                <a:gd name="T2" fmla="*/ 1 w 145"/>
                <a:gd name="T3" fmla="*/ 15 h 61"/>
                <a:gd name="T4" fmla="*/ 19 w 145"/>
                <a:gd name="T5" fmla="*/ 0 h 61"/>
                <a:gd name="T6" fmla="*/ 107 w 145"/>
                <a:gd name="T7" fmla="*/ 0 h 61"/>
                <a:gd name="T8" fmla="*/ 129 w 145"/>
                <a:gd name="T9" fmla="*/ 0 h 61"/>
                <a:gd name="T10" fmla="*/ 145 w 145"/>
                <a:gd name="T11" fmla="*/ 15 h 61"/>
                <a:gd name="T12" fmla="*/ 145 w 145"/>
                <a:gd name="T13" fmla="*/ 61 h 61"/>
                <a:gd name="T14" fmla="*/ 1 w 145"/>
                <a:gd name="T15" fmla="*/ 61 h 61"/>
                <a:gd name="T16" fmla="*/ 114 w 145"/>
                <a:gd name="T17" fmla="*/ 18 h 61"/>
                <a:gd name="T18" fmla="*/ 99 w 145"/>
                <a:gd name="T19" fmla="*/ 32 h 61"/>
                <a:gd name="T20" fmla="*/ 114 w 145"/>
                <a:gd name="T21" fmla="*/ 46 h 61"/>
                <a:gd name="T22" fmla="*/ 128 w 145"/>
                <a:gd name="T23" fmla="*/ 32 h 61"/>
                <a:gd name="T24" fmla="*/ 114 w 145"/>
                <a:gd name="T2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61">
                  <a:moveTo>
                    <a:pt x="1" y="61"/>
                  </a:moveTo>
                  <a:cubicBezTo>
                    <a:pt x="1" y="45"/>
                    <a:pt x="0" y="30"/>
                    <a:pt x="1" y="15"/>
                  </a:cubicBezTo>
                  <a:cubicBezTo>
                    <a:pt x="1" y="5"/>
                    <a:pt x="8" y="0"/>
                    <a:pt x="19" y="0"/>
                  </a:cubicBezTo>
                  <a:cubicBezTo>
                    <a:pt x="48" y="0"/>
                    <a:pt x="77" y="0"/>
                    <a:pt x="107" y="0"/>
                  </a:cubicBezTo>
                  <a:cubicBezTo>
                    <a:pt x="114" y="0"/>
                    <a:pt x="121" y="0"/>
                    <a:pt x="129" y="0"/>
                  </a:cubicBezTo>
                  <a:cubicBezTo>
                    <a:pt x="137" y="0"/>
                    <a:pt x="144" y="6"/>
                    <a:pt x="145" y="15"/>
                  </a:cubicBezTo>
                  <a:cubicBezTo>
                    <a:pt x="145" y="30"/>
                    <a:pt x="145" y="45"/>
                    <a:pt x="145" y="61"/>
                  </a:cubicBezTo>
                  <a:cubicBezTo>
                    <a:pt x="97" y="61"/>
                    <a:pt x="49" y="61"/>
                    <a:pt x="1" y="61"/>
                  </a:cubicBezTo>
                  <a:close/>
                  <a:moveTo>
                    <a:pt x="114" y="18"/>
                  </a:moveTo>
                  <a:cubicBezTo>
                    <a:pt x="106" y="18"/>
                    <a:pt x="99" y="24"/>
                    <a:pt x="99" y="32"/>
                  </a:cubicBezTo>
                  <a:cubicBezTo>
                    <a:pt x="99" y="40"/>
                    <a:pt x="106" y="46"/>
                    <a:pt x="114" y="46"/>
                  </a:cubicBezTo>
                  <a:cubicBezTo>
                    <a:pt x="121" y="46"/>
                    <a:pt x="128" y="40"/>
                    <a:pt x="128" y="32"/>
                  </a:cubicBezTo>
                  <a:cubicBezTo>
                    <a:pt x="128" y="24"/>
                    <a:pt x="121" y="18"/>
                    <a:pt x="11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10234613" y="6073775"/>
              <a:ext cx="460375" cy="193675"/>
            </a:xfrm>
            <a:custGeom>
              <a:avLst/>
              <a:gdLst>
                <a:gd name="T0" fmla="*/ 1 w 145"/>
                <a:gd name="T1" fmla="*/ 61 h 61"/>
                <a:gd name="T2" fmla="*/ 1 w 145"/>
                <a:gd name="T3" fmla="*/ 16 h 61"/>
                <a:gd name="T4" fmla="*/ 16 w 145"/>
                <a:gd name="T5" fmla="*/ 0 h 61"/>
                <a:gd name="T6" fmla="*/ 129 w 145"/>
                <a:gd name="T7" fmla="*/ 0 h 61"/>
                <a:gd name="T8" fmla="*/ 145 w 145"/>
                <a:gd name="T9" fmla="*/ 15 h 61"/>
                <a:gd name="T10" fmla="*/ 145 w 145"/>
                <a:gd name="T11" fmla="*/ 61 h 61"/>
                <a:gd name="T12" fmla="*/ 1 w 145"/>
                <a:gd name="T13" fmla="*/ 61 h 61"/>
                <a:gd name="T14" fmla="*/ 32 w 145"/>
                <a:gd name="T15" fmla="*/ 18 h 61"/>
                <a:gd name="T16" fmla="*/ 17 w 145"/>
                <a:gd name="T17" fmla="*/ 32 h 61"/>
                <a:gd name="T18" fmla="*/ 32 w 145"/>
                <a:gd name="T19" fmla="*/ 46 h 61"/>
                <a:gd name="T20" fmla="*/ 46 w 145"/>
                <a:gd name="T21" fmla="*/ 32 h 61"/>
                <a:gd name="T22" fmla="*/ 32 w 145"/>
                <a:gd name="T23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61">
                  <a:moveTo>
                    <a:pt x="1" y="61"/>
                  </a:moveTo>
                  <a:cubicBezTo>
                    <a:pt x="1" y="46"/>
                    <a:pt x="0" y="31"/>
                    <a:pt x="1" y="16"/>
                  </a:cubicBezTo>
                  <a:cubicBezTo>
                    <a:pt x="1" y="7"/>
                    <a:pt x="8" y="0"/>
                    <a:pt x="16" y="0"/>
                  </a:cubicBezTo>
                  <a:cubicBezTo>
                    <a:pt x="54" y="0"/>
                    <a:pt x="91" y="0"/>
                    <a:pt x="129" y="0"/>
                  </a:cubicBezTo>
                  <a:cubicBezTo>
                    <a:pt x="138" y="0"/>
                    <a:pt x="145" y="7"/>
                    <a:pt x="145" y="15"/>
                  </a:cubicBezTo>
                  <a:cubicBezTo>
                    <a:pt x="145" y="30"/>
                    <a:pt x="145" y="46"/>
                    <a:pt x="145" y="61"/>
                  </a:cubicBezTo>
                  <a:cubicBezTo>
                    <a:pt x="97" y="61"/>
                    <a:pt x="49" y="61"/>
                    <a:pt x="1" y="61"/>
                  </a:cubicBezTo>
                  <a:close/>
                  <a:moveTo>
                    <a:pt x="32" y="18"/>
                  </a:moveTo>
                  <a:cubicBezTo>
                    <a:pt x="24" y="17"/>
                    <a:pt x="18" y="24"/>
                    <a:pt x="17" y="32"/>
                  </a:cubicBezTo>
                  <a:cubicBezTo>
                    <a:pt x="17" y="39"/>
                    <a:pt x="24" y="46"/>
                    <a:pt x="32" y="46"/>
                  </a:cubicBezTo>
                  <a:cubicBezTo>
                    <a:pt x="39" y="46"/>
                    <a:pt x="46" y="40"/>
                    <a:pt x="46" y="32"/>
                  </a:cubicBezTo>
                  <a:cubicBezTo>
                    <a:pt x="46" y="24"/>
                    <a:pt x="40" y="18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452714-7A47-DA89-F072-F0AB7228206C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3824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LOCATION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5221276"/>
            <a:ext cx="6732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4376259"/>
            <a:ext cx="6732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Canada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611" y="3933807"/>
            <a:ext cx="3809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800" b="1">
                <a:solidFill>
                  <a:schemeClr val="accent1"/>
                </a:solidFill>
              </a:rPr>
              <a:t>2M</a:t>
            </a:r>
            <a:endParaRPr lang="en-MY" sz="168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8341384"/>
            <a:ext cx="6732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7496367"/>
            <a:ext cx="6732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United States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611" y="7053915"/>
            <a:ext cx="3809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800" b="1">
                <a:solidFill>
                  <a:schemeClr val="accent2"/>
                </a:solidFill>
              </a:rPr>
              <a:t>3M</a:t>
            </a:r>
            <a:endParaRPr lang="en-MY" sz="168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11466907"/>
            <a:ext cx="67324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097610" y="10621890"/>
            <a:ext cx="6732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Brazil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611" y="10179438"/>
            <a:ext cx="3809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800" b="1">
                <a:solidFill>
                  <a:schemeClr val="accent3"/>
                </a:solidFill>
              </a:rPr>
              <a:t>4M</a:t>
            </a:r>
            <a:endParaRPr lang="en-MY" sz="16800">
              <a:solidFill>
                <a:schemeClr val="accent3"/>
              </a:solidFill>
            </a:endParaRPr>
          </a:p>
        </p:txBody>
      </p:sp>
      <p:sp>
        <p:nvSpPr>
          <p:cNvPr id="146" name="Line 5"/>
          <p:cNvSpPr>
            <a:spLocks noChangeShapeType="1"/>
          </p:cNvSpPr>
          <p:nvPr/>
        </p:nvSpPr>
        <p:spPr bwMode="auto">
          <a:xfrm flipV="1">
            <a:off x="13714413" y="6975475"/>
            <a:ext cx="1025525" cy="915988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6"/>
          <p:cNvSpPr>
            <a:spLocks noChangeShapeType="1"/>
          </p:cNvSpPr>
          <p:nvPr/>
        </p:nvSpPr>
        <p:spPr bwMode="auto">
          <a:xfrm flipH="1" flipV="1">
            <a:off x="17622838" y="6237288"/>
            <a:ext cx="1039813" cy="693738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7"/>
          <p:cNvSpPr>
            <a:spLocks noChangeShapeType="1"/>
          </p:cNvSpPr>
          <p:nvPr/>
        </p:nvSpPr>
        <p:spPr bwMode="auto">
          <a:xfrm flipH="1" flipV="1">
            <a:off x="17991138" y="10783888"/>
            <a:ext cx="1781175" cy="404813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9"/>
          <p:cNvSpPr>
            <a:spLocks noEditPoints="1"/>
          </p:cNvSpPr>
          <p:nvPr/>
        </p:nvSpPr>
        <p:spPr bwMode="auto">
          <a:xfrm>
            <a:off x="14008101" y="2625725"/>
            <a:ext cx="4687888" cy="4340225"/>
          </a:xfrm>
          <a:custGeom>
            <a:avLst/>
            <a:gdLst>
              <a:gd name="T0" fmla="*/ 231 w 1494"/>
              <a:gd name="T1" fmla="*/ 428 h 1383"/>
              <a:gd name="T2" fmla="*/ 910 w 1494"/>
              <a:gd name="T3" fmla="*/ 757 h 1383"/>
              <a:gd name="T4" fmla="*/ 1081 w 1494"/>
              <a:gd name="T5" fmla="*/ 463 h 1383"/>
              <a:gd name="T6" fmla="*/ 1052 w 1494"/>
              <a:gd name="T7" fmla="*/ 589 h 1383"/>
              <a:gd name="T8" fmla="*/ 1060 w 1494"/>
              <a:gd name="T9" fmla="*/ 814 h 1383"/>
              <a:gd name="T10" fmla="*/ 1155 w 1494"/>
              <a:gd name="T11" fmla="*/ 773 h 1383"/>
              <a:gd name="T12" fmla="*/ 1198 w 1494"/>
              <a:gd name="T13" fmla="*/ 618 h 1383"/>
              <a:gd name="T14" fmla="*/ 986 w 1494"/>
              <a:gd name="T15" fmla="*/ 522 h 1383"/>
              <a:gd name="T16" fmla="*/ 1098 w 1494"/>
              <a:gd name="T17" fmla="*/ 791 h 1383"/>
              <a:gd name="T18" fmla="*/ 961 w 1494"/>
              <a:gd name="T19" fmla="*/ 305 h 1383"/>
              <a:gd name="T20" fmla="*/ 734 w 1494"/>
              <a:gd name="T21" fmla="*/ 383 h 1383"/>
              <a:gd name="T22" fmla="*/ 751 w 1494"/>
              <a:gd name="T23" fmla="*/ 285 h 1383"/>
              <a:gd name="T24" fmla="*/ 809 w 1494"/>
              <a:gd name="T25" fmla="*/ 284 h 1383"/>
              <a:gd name="T26" fmla="*/ 838 w 1494"/>
              <a:gd name="T27" fmla="*/ 168 h 1383"/>
              <a:gd name="T28" fmla="*/ 588 w 1494"/>
              <a:gd name="T29" fmla="*/ 483 h 1383"/>
              <a:gd name="T30" fmla="*/ 750 w 1494"/>
              <a:gd name="T31" fmla="*/ 557 h 1383"/>
              <a:gd name="T32" fmla="*/ 669 w 1494"/>
              <a:gd name="T33" fmla="*/ 406 h 1383"/>
              <a:gd name="T34" fmla="*/ 630 w 1494"/>
              <a:gd name="T35" fmla="*/ 321 h 1383"/>
              <a:gd name="T36" fmla="*/ 743 w 1494"/>
              <a:gd name="T37" fmla="*/ 588 h 1383"/>
              <a:gd name="T38" fmla="*/ 907 w 1494"/>
              <a:gd name="T39" fmla="*/ 1040 h 1383"/>
              <a:gd name="T40" fmla="*/ 1098 w 1494"/>
              <a:gd name="T41" fmla="*/ 940 h 1383"/>
              <a:gd name="T42" fmla="*/ 1062 w 1494"/>
              <a:gd name="T43" fmla="*/ 648 h 1383"/>
              <a:gd name="T44" fmla="*/ 1431 w 1494"/>
              <a:gd name="T45" fmla="*/ 22 h 1383"/>
              <a:gd name="T46" fmla="*/ 1213 w 1494"/>
              <a:gd name="T47" fmla="*/ 33 h 1383"/>
              <a:gd name="T48" fmla="*/ 1275 w 1494"/>
              <a:gd name="T49" fmla="*/ 127 h 1383"/>
              <a:gd name="T50" fmla="*/ 1138 w 1494"/>
              <a:gd name="T51" fmla="*/ 214 h 1383"/>
              <a:gd name="T52" fmla="*/ 1150 w 1494"/>
              <a:gd name="T53" fmla="*/ 357 h 1383"/>
              <a:gd name="T54" fmla="*/ 1322 w 1494"/>
              <a:gd name="T55" fmla="*/ 207 h 1383"/>
              <a:gd name="T56" fmla="*/ 1247 w 1494"/>
              <a:gd name="T57" fmla="*/ 216 h 1383"/>
              <a:gd name="T58" fmla="*/ 1177 w 1494"/>
              <a:gd name="T59" fmla="*/ 1252 h 1383"/>
              <a:gd name="T60" fmla="*/ 1130 w 1494"/>
              <a:gd name="T61" fmla="*/ 206 h 1383"/>
              <a:gd name="T62" fmla="*/ 1067 w 1494"/>
              <a:gd name="T63" fmla="*/ 123 h 1383"/>
              <a:gd name="T64" fmla="*/ 70 w 1494"/>
              <a:gd name="T65" fmla="*/ 973 h 1383"/>
              <a:gd name="T66" fmla="*/ 882 w 1494"/>
              <a:gd name="T67" fmla="*/ 319 h 1383"/>
              <a:gd name="T68" fmla="*/ 913 w 1494"/>
              <a:gd name="T69" fmla="*/ 335 h 1383"/>
              <a:gd name="T70" fmla="*/ 782 w 1494"/>
              <a:gd name="T71" fmla="*/ 455 h 1383"/>
              <a:gd name="T72" fmla="*/ 1215 w 1494"/>
              <a:gd name="T73" fmla="*/ 1117 h 1383"/>
              <a:gd name="T74" fmla="*/ 996 w 1494"/>
              <a:gd name="T75" fmla="*/ 864 h 1383"/>
              <a:gd name="T76" fmla="*/ 723 w 1494"/>
              <a:gd name="T77" fmla="*/ 994 h 1383"/>
              <a:gd name="T78" fmla="*/ 963 w 1494"/>
              <a:gd name="T79" fmla="*/ 715 h 1383"/>
              <a:gd name="T80" fmla="*/ 896 w 1494"/>
              <a:gd name="T81" fmla="*/ 614 h 1383"/>
              <a:gd name="T82" fmla="*/ 847 w 1494"/>
              <a:gd name="T83" fmla="*/ 510 h 1383"/>
              <a:gd name="T84" fmla="*/ 805 w 1494"/>
              <a:gd name="T85" fmla="*/ 618 h 1383"/>
              <a:gd name="T86" fmla="*/ 628 w 1494"/>
              <a:gd name="T87" fmla="*/ 605 h 1383"/>
              <a:gd name="T88" fmla="*/ 368 w 1494"/>
              <a:gd name="T89" fmla="*/ 456 h 1383"/>
              <a:gd name="T90" fmla="*/ 79 w 1494"/>
              <a:gd name="T91" fmla="*/ 1016 h 1383"/>
              <a:gd name="T92" fmla="*/ 614 w 1494"/>
              <a:gd name="T93" fmla="*/ 1192 h 1383"/>
              <a:gd name="T94" fmla="*/ 832 w 1494"/>
              <a:gd name="T95" fmla="*/ 1348 h 1383"/>
              <a:gd name="T96" fmla="*/ 1072 w 1494"/>
              <a:gd name="T97" fmla="*/ 1262 h 1383"/>
              <a:gd name="T98" fmla="*/ 842 w 1494"/>
              <a:gd name="T99" fmla="*/ 734 h 1383"/>
              <a:gd name="T100" fmla="*/ 304 w 1494"/>
              <a:gd name="T101" fmla="*/ 827 h 1383"/>
              <a:gd name="T102" fmla="*/ 432 w 1494"/>
              <a:gd name="T103" fmla="*/ 606 h 1383"/>
              <a:gd name="T104" fmla="*/ 420 w 1494"/>
              <a:gd name="T105" fmla="*/ 678 h 1383"/>
              <a:gd name="T106" fmla="*/ 489 w 1494"/>
              <a:gd name="T107" fmla="*/ 961 h 1383"/>
              <a:gd name="T108" fmla="*/ 509 w 1494"/>
              <a:gd name="T109" fmla="*/ 653 h 1383"/>
              <a:gd name="T110" fmla="*/ 540 w 1494"/>
              <a:gd name="T111" fmla="*/ 1094 h 1383"/>
              <a:gd name="T112" fmla="*/ 538 w 1494"/>
              <a:gd name="T113" fmla="*/ 994 h 1383"/>
              <a:gd name="T114" fmla="*/ 601 w 1494"/>
              <a:gd name="T115" fmla="*/ 989 h 1383"/>
              <a:gd name="T116" fmla="*/ 651 w 1494"/>
              <a:gd name="T117" fmla="*/ 1173 h 1383"/>
              <a:gd name="T118" fmla="*/ 845 w 1494"/>
              <a:gd name="T119" fmla="*/ 1229 h 1383"/>
              <a:gd name="T120" fmla="*/ 1112 w 1494"/>
              <a:gd name="T121" fmla="*/ 1111 h 1383"/>
              <a:gd name="T122" fmla="*/ 930 w 1494"/>
              <a:gd name="T123" fmla="*/ 185 h 1383"/>
              <a:gd name="T124" fmla="*/ 907 w 1494"/>
              <a:gd name="T125" fmla="*/ 264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4" h="1383">
                <a:moveTo>
                  <a:pt x="98" y="1071"/>
                </a:moveTo>
                <a:cubicBezTo>
                  <a:pt x="98" y="1071"/>
                  <a:pt x="99" y="1072"/>
                  <a:pt x="100" y="1072"/>
                </a:cubicBezTo>
                <a:cubicBezTo>
                  <a:pt x="100" y="1071"/>
                  <a:pt x="100" y="1069"/>
                  <a:pt x="98" y="1071"/>
                </a:cubicBezTo>
                <a:close/>
                <a:moveTo>
                  <a:pt x="138" y="1148"/>
                </a:moveTo>
                <a:cubicBezTo>
                  <a:pt x="138" y="1148"/>
                  <a:pt x="138" y="1148"/>
                  <a:pt x="138" y="1148"/>
                </a:cubicBezTo>
                <a:cubicBezTo>
                  <a:pt x="138" y="1148"/>
                  <a:pt x="138" y="1147"/>
                  <a:pt x="138" y="1147"/>
                </a:cubicBezTo>
                <a:cubicBezTo>
                  <a:pt x="138" y="1147"/>
                  <a:pt x="138" y="1147"/>
                  <a:pt x="137" y="1147"/>
                </a:cubicBezTo>
                <a:cubicBezTo>
                  <a:pt x="138" y="1147"/>
                  <a:pt x="138" y="1147"/>
                  <a:pt x="138" y="1148"/>
                </a:cubicBezTo>
                <a:close/>
                <a:moveTo>
                  <a:pt x="1085" y="864"/>
                </a:moveTo>
                <a:cubicBezTo>
                  <a:pt x="1084" y="864"/>
                  <a:pt x="1082" y="865"/>
                  <a:pt x="1082" y="866"/>
                </a:cubicBezTo>
                <a:cubicBezTo>
                  <a:pt x="1082" y="867"/>
                  <a:pt x="1083" y="868"/>
                  <a:pt x="1084" y="869"/>
                </a:cubicBezTo>
                <a:cubicBezTo>
                  <a:pt x="1086" y="870"/>
                  <a:pt x="1087" y="869"/>
                  <a:pt x="1088" y="868"/>
                </a:cubicBezTo>
                <a:cubicBezTo>
                  <a:pt x="1088" y="867"/>
                  <a:pt x="1088" y="865"/>
                  <a:pt x="1088" y="864"/>
                </a:cubicBezTo>
                <a:cubicBezTo>
                  <a:pt x="1087" y="864"/>
                  <a:pt x="1086" y="864"/>
                  <a:pt x="1085" y="864"/>
                </a:cubicBezTo>
                <a:close/>
                <a:moveTo>
                  <a:pt x="131" y="1141"/>
                </a:moveTo>
                <a:cubicBezTo>
                  <a:pt x="130" y="1138"/>
                  <a:pt x="129" y="1135"/>
                  <a:pt x="128" y="1131"/>
                </a:cubicBezTo>
                <a:cubicBezTo>
                  <a:pt x="126" y="1124"/>
                  <a:pt x="121" y="1119"/>
                  <a:pt x="114" y="1117"/>
                </a:cubicBezTo>
                <a:cubicBezTo>
                  <a:pt x="108" y="1116"/>
                  <a:pt x="104" y="1112"/>
                  <a:pt x="100" y="1109"/>
                </a:cubicBezTo>
                <a:cubicBezTo>
                  <a:pt x="97" y="1107"/>
                  <a:pt x="94" y="1104"/>
                  <a:pt x="92" y="1103"/>
                </a:cubicBezTo>
                <a:cubicBezTo>
                  <a:pt x="90" y="1102"/>
                  <a:pt x="88" y="1101"/>
                  <a:pt x="86" y="1101"/>
                </a:cubicBezTo>
                <a:cubicBezTo>
                  <a:pt x="84" y="1101"/>
                  <a:pt x="81" y="1103"/>
                  <a:pt x="81" y="1105"/>
                </a:cubicBezTo>
                <a:cubicBezTo>
                  <a:pt x="82" y="1109"/>
                  <a:pt x="84" y="1113"/>
                  <a:pt x="83" y="1117"/>
                </a:cubicBezTo>
                <a:cubicBezTo>
                  <a:pt x="83" y="1119"/>
                  <a:pt x="84" y="1121"/>
                  <a:pt x="85" y="1123"/>
                </a:cubicBezTo>
                <a:cubicBezTo>
                  <a:pt x="88" y="1127"/>
                  <a:pt x="92" y="1130"/>
                  <a:pt x="94" y="1134"/>
                </a:cubicBezTo>
                <a:cubicBezTo>
                  <a:pt x="102" y="1146"/>
                  <a:pt x="113" y="1156"/>
                  <a:pt x="121" y="1168"/>
                </a:cubicBezTo>
                <a:cubicBezTo>
                  <a:pt x="122" y="1170"/>
                  <a:pt x="124" y="1171"/>
                  <a:pt x="126" y="1172"/>
                </a:cubicBezTo>
                <a:cubicBezTo>
                  <a:pt x="125" y="1172"/>
                  <a:pt x="125" y="1172"/>
                  <a:pt x="125" y="1172"/>
                </a:cubicBezTo>
                <a:cubicBezTo>
                  <a:pt x="125" y="1173"/>
                  <a:pt x="125" y="1173"/>
                  <a:pt x="125" y="1173"/>
                </a:cubicBezTo>
                <a:cubicBezTo>
                  <a:pt x="124" y="1173"/>
                  <a:pt x="123" y="1174"/>
                  <a:pt x="122" y="1174"/>
                </a:cubicBezTo>
                <a:cubicBezTo>
                  <a:pt x="125" y="1174"/>
                  <a:pt x="127" y="1175"/>
                  <a:pt x="129" y="1176"/>
                </a:cubicBezTo>
                <a:cubicBezTo>
                  <a:pt x="130" y="1177"/>
                  <a:pt x="130" y="1177"/>
                  <a:pt x="130" y="1177"/>
                </a:cubicBezTo>
                <a:cubicBezTo>
                  <a:pt x="129" y="1176"/>
                  <a:pt x="129" y="1176"/>
                  <a:pt x="129" y="1176"/>
                </a:cubicBezTo>
                <a:cubicBezTo>
                  <a:pt x="131" y="1177"/>
                  <a:pt x="133" y="1177"/>
                  <a:pt x="135" y="1177"/>
                </a:cubicBezTo>
                <a:cubicBezTo>
                  <a:pt x="139" y="1177"/>
                  <a:pt x="141" y="1175"/>
                  <a:pt x="142" y="1171"/>
                </a:cubicBezTo>
                <a:cubicBezTo>
                  <a:pt x="142" y="1163"/>
                  <a:pt x="141" y="1155"/>
                  <a:pt x="138" y="1148"/>
                </a:cubicBezTo>
                <a:cubicBezTo>
                  <a:pt x="135" y="1146"/>
                  <a:pt x="132" y="1145"/>
                  <a:pt x="131" y="1141"/>
                </a:cubicBezTo>
                <a:close/>
                <a:moveTo>
                  <a:pt x="226" y="430"/>
                </a:move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6" y="430"/>
                  <a:pt x="226" y="430"/>
                  <a:pt x="226" y="430"/>
                </a:cubicBezTo>
                <a:close/>
                <a:moveTo>
                  <a:pt x="231" y="429"/>
                </a:moveTo>
                <a:cubicBezTo>
                  <a:pt x="231" y="429"/>
                  <a:pt x="231" y="428"/>
                  <a:pt x="231" y="428"/>
                </a:cubicBezTo>
                <a:cubicBezTo>
                  <a:pt x="230" y="428"/>
                  <a:pt x="228" y="427"/>
                  <a:pt x="228" y="428"/>
                </a:cubicBezTo>
                <a:cubicBezTo>
                  <a:pt x="227" y="428"/>
                  <a:pt x="226" y="429"/>
                  <a:pt x="226" y="430"/>
                </a:cubicBezTo>
                <a:cubicBezTo>
                  <a:pt x="227" y="430"/>
                  <a:pt x="228" y="430"/>
                  <a:pt x="229" y="430"/>
                </a:cubicBezTo>
                <a:cubicBezTo>
                  <a:pt x="230" y="430"/>
                  <a:pt x="230" y="430"/>
                  <a:pt x="231" y="429"/>
                </a:cubicBezTo>
                <a:close/>
                <a:moveTo>
                  <a:pt x="1234" y="739"/>
                </a:moveTo>
                <a:cubicBezTo>
                  <a:pt x="1234" y="740"/>
                  <a:pt x="1234" y="741"/>
                  <a:pt x="1234" y="742"/>
                </a:cubicBezTo>
                <a:cubicBezTo>
                  <a:pt x="1236" y="741"/>
                  <a:pt x="1236" y="741"/>
                  <a:pt x="1234" y="739"/>
                </a:cubicBezTo>
                <a:close/>
                <a:moveTo>
                  <a:pt x="946" y="589"/>
                </a:move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6" y="589"/>
                  <a:pt x="946" y="589"/>
                  <a:pt x="946" y="589"/>
                </a:cubicBezTo>
                <a:close/>
                <a:moveTo>
                  <a:pt x="936" y="589"/>
                </a:moveTo>
                <a:cubicBezTo>
                  <a:pt x="935" y="590"/>
                  <a:pt x="937" y="593"/>
                  <a:pt x="939" y="593"/>
                </a:cubicBezTo>
                <a:cubicBezTo>
                  <a:pt x="943" y="594"/>
                  <a:pt x="945" y="592"/>
                  <a:pt x="946" y="589"/>
                </a:cubicBezTo>
                <a:cubicBezTo>
                  <a:pt x="944" y="588"/>
                  <a:pt x="941" y="587"/>
                  <a:pt x="939" y="587"/>
                </a:cubicBezTo>
                <a:cubicBezTo>
                  <a:pt x="938" y="587"/>
                  <a:pt x="937" y="588"/>
                  <a:pt x="936" y="589"/>
                </a:cubicBezTo>
                <a:close/>
                <a:moveTo>
                  <a:pt x="888" y="743"/>
                </a:moveTo>
                <a:cubicBezTo>
                  <a:pt x="888" y="743"/>
                  <a:pt x="888" y="743"/>
                  <a:pt x="888" y="743"/>
                </a:cubicBezTo>
                <a:cubicBezTo>
                  <a:pt x="888" y="743"/>
                  <a:pt x="888" y="743"/>
                  <a:pt x="888" y="743"/>
                </a:cubicBezTo>
                <a:cubicBezTo>
                  <a:pt x="887" y="747"/>
                  <a:pt x="886" y="751"/>
                  <a:pt x="885" y="755"/>
                </a:cubicBezTo>
                <a:cubicBezTo>
                  <a:pt x="881" y="767"/>
                  <a:pt x="873" y="778"/>
                  <a:pt x="870" y="791"/>
                </a:cubicBezTo>
                <a:cubicBezTo>
                  <a:pt x="869" y="794"/>
                  <a:pt x="867" y="795"/>
                  <a:pt x="865" y="797"/>
                </a:cubicBezTo>
                <a:cubicBezTo>
                  <a:pt x="863" y="798"/>
                  <a:pt x="861" y="799"/>
                  <a:pt x="860" y="801"/>
                </a:cubicBezTo>
                <a:cubicBezTo>
                  <a:pt x="858" y="803"/>
                  <a:pt x="859" y="808"/>
                  <a:pt x="862" y="810"/>
                </a:cubicBezTo>
                <a:cubicBezTo>
                  <a:pt x="863" y="811"/>
                  <a:pt x="865" y="811"/>
                  <a:pt x="866" y="811"/>
                </a:cubicBezTo>
                <a:cubicBezTo>
                  <a:pt x="869" y="812"/>
                  <a:pt x="870" y="814"/>
                  <a:pt x="870" y="818"/>
                </a:cubicBezTo>
                <a:cubicBezTo>
                  <a:pt x="870" y="819"/>
                  <a:pt x="870" y="820"/>
                  <a:pt x="870" y="822"/>
                </a:cubicBezTo>
                <a:cubicBezTo>
                  <a:pt x="870" y="827"/>
                  <a:pt x="873" y="829"/>
                  <a:pt x="878" y="828"/>
                </a:cubicBezTo>
                <a:cubicBezTo>
                  <a:pt x="880" y="827"/>
                  <a:pt x="884" y="827"/>
                  <a:pt x="885" y="825"/>
                </a:cubicBezTo>
                <a:cubicBezTo>
                  <a:pt x="892" y="817"/>
                  <a:pt x="903" y="814"/>
                  <a:pt x="908" y="804"/>
                </a:cubicBezTo>
                <a:cubicBezTo>
                  <a:pt x="908" y="804"/>
                  <a:pt x="911" y="803"/>
                  <a:pt x="911" y="803"/>
                </a:cubicBezTo>
                <a:cubicBezTo>
                  <a:pt x="916" y="806"/>
                  <a:pt x="920" y="808"/>
                  <a:pt x="920" y="814"/>
                </a:cubicBezTo>
                <a:cubicBezTo>
                  <a:pt x="920" y="816"/>
                  <a:pt x="921" y="818"/>
                  <a:pt x="923" y="819"/>
                </a:cubicBezTo>
                <a:cubicBezTo>
                  <a:pt x="928" y="821"/>
                  <a:pt x="934" y="823"/>
                  <a:pt x="939" y="825"/>
                </a:cubicBezTo>
                <a:cubicBezTo>
                  <a:pt x="940" y="825"/>
                  <a:pt x="942" y="825"/>
                  <a:pt x="943" y="824"/>
                </a:cubicBezTo>
                <a:cubicBezTo>
                  <a:pt x="945" y="822"/>
                  <a:pt x="948" y="819"/>
                  <a:pt x="950" y="817"/>
                </a:cubicBezTo>
                <a:cubicBezTo>
                  <a:pt x="952" y="814"/>
                  <a:pt x="951" y="810"/>
                  <a:pt x="948" y="808"/>
                </a:cubicBezTo>
                <a:cubicBezTo>
                  <a:pt x="947" y="808"/>
                  <a:pt x="946" y="808"/>
                  <a:pt x="946" y="807"/>
                </a:cubicBezTo>
                <a:cubicBezTo>
                  <a:pt x="941" y="806"/>
                  <a:pt x="939" y="803"/>
                  <a:pt x="939" y="798"/>
                </a:cubicBezTo>
                <a:cubicBezTo>
                  <a:pt x="939" y="793"/>
                  <a:pt x="937" y="788"/>
                  <a:pt x="933" y="783"/>
                </a:cubicBezTo>
                <a:cubicBezTo>
                  <a:pt x="930" y="781"/>
                  <a:pt x="928" y="778"/>
                  <a:pt x="926" y="775"/>
                </a:cubicBezTo>
                <a:cubicBezTo>
                  <a:pt x="923" y="767"/>
                  <a:pt x="914" y="764"/>
                  <a:pt x="910" y="757"/>
                </a:cubicBezTo>
                <a:cubicBezTo>
                  <a:pt x="910" y="756"/>
                  <a:pt x="908" y="756"/>
                  <a:pt x="907" y="755"/>
                </a:cubicBezTo>
                <a:cubicBezTo>
                  <a:pt x="902" y="754"/>
                  <a:pt x="902" y="753"/>
                  <a:pt x="905" y="750"/>
                </a:cubicBezTo>
                <a:cubicBezTo>
                  <a:pt x="907" y="748"/>
                  <a:pt x="910" y="746"/>
                  <a:pt x="912" y="743"/>
                </a:cubicBezTo>
                <a:cubicBezTo>
                  <a:pt x="912" y="742"/>
                  <a:pt x="912" y="740"/>
                  <a:pt x="912" y="739"/>
                </a:cubicBezTo>
                <a:cubicBezTo>
                  <a:pt x="911" y="738"/>
                  <a:pt x="910" y="738"/>
                  <a:pt x="908" y="738"/>
                </a:cubicBezTo>
                <a:cubicBezTo>
                  <a:pt x="906" y="740"/>
                  <a:pt x="903" y="741"/>
                  <a:pt x="900" y="740"/>
                </a:cubicBezTo>
                <a:cubicBezTo>
                  <a:pt x="898" y="739"/>
                  <a:pt x="895" y="739"/>
                  <a:pt x="892" y="739"/>
                </a:cubicBezTo>
                <a:cubicBezTo>
                  <a:pt x="891" y="740"/>
                  <a:pt x="890" y="742"/>
                  <a:pt x="888" y="743"/>
                </a:cubicBezTo>
                <a:close/>
                <a:moveTo>
                  <a:pt x="1113" y="1310"/>
                </a:moveTo>
                <a:cubicBezTo>
                  <a:pt x="1113" y="1310"/>
                  <a:pt x="1114" y="1310"/>
                  <a:pt x="1114" y="1310"/>
                </a:cubicBezTo>
                <a:cubicBezTo>
                  <a:pt x="1114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lose/>
                <a:moveTo>
                  <a:pt x="1105" y="1310"/>
                </a:move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lose/>
                <a:moveTo>
                  <a:pt x="1105" y="1310"/>
                </a:moveTo>
                <a:cubicBezTo>
                  <a:pt x="1108" y="1310"/>
                  <a:pt x="1110" y="1310"/>
                  <a:pt x="1113" y="1310"/>
                </a:cubicBezTo>
                <a:cubicBezTo>
                  <a:pt x="1114" y="1297"/>
                  <a:pt x="1115" y="1300"/>
                  <a:pt x="1105" y="1296"/>
                </a:cubicBezTo>
                <a:cubicBezTo>
                  <a:pt x="1099" y="1293"/>
                  <a:pt x="1093" y="1292"/>
                  <a:pt x="1089" y="1286"/>
                </a:cubicBezTo>
                <a:cubicBezTo>
                  <a:pt x="1089" y="1286"/>
                  <a:pt x="1087" y="1287"/>
                  <a:pt x="1086" y="1288"/>
                </a:cubicBezTo>
                <a:cubicBezTo>
                  <a:pt x="1086" y="1288"/>
                  <a:pt x="1086" y="1289"/>
                  <a:pt x="1086" y="1290"/>
                </a:cubicBezTo>
                <a:cubicBezTo>
                  <a:pt x="1088" y="1294"/>
                  <a:pt x="1090" y="1298"/>
                  <a:pt x="1093" y="1301"/>
                </a:cubicBezTo>
                <a:cubicBezTo>
                  <a:pt x="1095" y="1302"/>
                  <a:pt x="1097" y="1303"/>
                  <a:pt x="1099" y="1303"/>
                </a:cubicBezTo>
                <a:cubicBezTo>
                  <a:pt x="1102" y="1305"/>
                  <a:pt x="1104" y="1307"/>
                  <a:pt x="1105" y="1310"/>
                </a:cubicBezTo>
                <a:close/>
                <a:moveTo>
                  <a:pt x="818" y="584"/>
                </a:moveTo>
                <a:cubicBezTo>
                  <a:pt x="817" y="584"/>
                  <a:pt x="817" y="584"/>
                  <a:pt x="817" y="584"/>
                </a:cubicBezTo>
                <a:cubicBezTo>
                  <a:pt x="817" y="584"/>
                  <a:pt x="817" y="585"/>
                  <a:pt x="817" y="585"/>
                </a:cubicBezTo>
                <a:cubicBezTo>
                  <a:pt x="817" y="585"/>
                  <a:pt x="818" y="585"/>
                  <a:pt x="818" y="585"/>
                </a:cubicBezTo>
                <a:cubicBezTo>
                  <a:pt x="818" y="585"/>
                  <a:pt x="818" y="585"/>
                  <a:pt x="818" y="584"/>
                </a:cubicBezTo>
                <a:close/>
                <a:moveTo>
                  <a:pt x="1075" y="480"/>
                </a:moveTo>
                <a:cubicBezTo>
                  <a:pt x="1077" y="484"/>
                  <a:pt x="1077" y="488"/>
                  <a:pt x="1076" y="493"/>
                </a:cubicBezTo>
                <a:cubicBezTo>
                  <a:pt x="1074" y="501"/>
                  <a:pt x="1082" y="508"/>
                  <a:pt x="1089" y="508"/>
                </a:cubicBezTo>
                <a:cubicBezTo>
                  <a:pt x="1093" y="507"/>
                  <a:pt x="1097" y="506"/>
                  <a:pt x="1101" y="506"/>
                </a:cubicBezTo>
                <a:cubicBezTo>
                  <a:pt x="1104" y="506"/>
                  <a:pt x="1107" y="506"/>
                  <a:pt x="1109" y="509"/>
                </a:cubicBezTo>
                <a:cubicBezTo>
                  <a:pt x="1114" y="510"/>
                  <a:pt x="1119" y="510"/>
                  <a:pt x="1123" y="510"/>
                </a:cubicBezTo>
                <a:cubicBezTo>
                  <a:pt x="1125" y="510"/>
                  <a:pt x="1128" y="508"/>
                  <a:pt x="1127" y="506"/>
                </a:cubicBezTo>
                <a:cubicBezTo>
                  <a:pt x="1127" y="499"/>
                  <a:pt x="1126" y="491"/>
                  <a:pt x="1124" y="484"/>
                </a:cubicBezTo>
                <a:cubicBezTo>
                  <a:pt x="1122" y="476"/>
                  <a:pt x="1117" y="470"/>
                  <a:pt x="1109" y="469"/>
                </a:cubicBezTo>
                <a:cubicBezTo>
                  <a:pt x="1101" y="467"/>
                  <a:pt x="1094" y="465"/>
                  <a:pt x="1088" y="461"/>
                </a:cubicBezTo>
                <a:cubicBezTo>
                  <a:pt x="1086" y="460"/>
                  <a:pt x="1082" y="461"/>
                  <a:pt x="1081" y="463"/>
                </a:cubicBezTo>
                <a:cubicBezTo>
                  <a:pt x="1079" y="466"/>
                  <a:pt x="1078" y="469"/>
                  <a:pt x="1076" y="472"/>
                </a:cubicBezTo>
                <a:cubicBezTo>
                  <a:pt x="1076" y="474"/>
                  <a:pt x="1075" y="477"/>
                  <a:pt x="1075" y="480"/>
                </a:cubicBezTo>
                <a:close/>
                <a:moveTo>
                  <a:pt x="1093" y="1301"/>
                </a:moveTo>
                <a:cubicBezTo>
                  <a:pt x="1093" y="1301"/>
                  <a:pt x="1092" y="1301"/>
                  <a:pt x="1092" y="1301"/>
                </a:cubicBezTo>
                <a:cubicBezTo>
                  <a:pt x="1092" y="1301"/>
                  <a:pt x="1092" y="1302"/>
                  <a:pt x="1092" y="1302"/>
                </a:cubicBezTo>
                <a:cubicBezTo>
                  <a:pt x="1093" y="1302"/>
                  <a:pt x="1093" y="1302"/>
                  <a:pt x="1093" y="1302"/>
                </a:cubicBezTo>
                <a:cubicBezTo>
                  <a:pt x="1093" y="1302"/>
                  <a:pt x="1093" y="1302"/>
                  <a:pt x="1093" y="1301"/>
                </a:cubicBezTo>
                <a:close/>
                <a:moveTo>
                  <a:pt x="1076" y="472"/>
                </a:move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lose/>
                <a:moveTo>
                  <a:pt x="980" y="606"/>
                </a:moveTo>
                <a:cubicBezTo>
                  <a:pt x="980" y="606"/>
                  <a:pt x="980" y="606"/>
                  <a:pt x="980" y="606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6"/>
                </a:cubicBezTo>
                <a:close/>
                <a:moveTo>
                  <a:pt x="986" y="604"/>
                </a:moveTo>
                <a:cubicBezTo>
                  <a:pt x="994" y="605"/>
                  <a:pt x="1000" y="612"/>
                  <a:pt x="1009" y="611"/>
                </a:cubicBezTo>
                <a:cubicBezTo>
                  <a:pt x="1010" y="611"/>
                  <a:pt x="1011" y="611"/>
                  <a:pt x="1011" y="611"/>
                </a:cubicBezTo>
                <a:cubicBezTo>
                  <a:pt x="1012" y="612"/>
                  <a:pt x="1013" y="613"/>
                  <a:pt x="1014" y="614"/>
                </a:cubicBezTo>
                <a:cubicBezTo>
                  <a:pt x="1018" y="616"/>
                  <a:pt x="1021" y="619"/>
                  <a:pt x="1024" y="621"/>
                </a:cubicBezTo>
                <a:cubicBezTo>
                  <a:pt x="1026" y="622"/>
                  <a:pt x="1028" y="623"/>
                  <a:pt x="1030" y="622"/>
                </a:cubicBezTo>
                <a:cubicBezTo>
                  <a:pt x="1031" y="622"/>
                  <a:pt x="1033" y="620"/>
                  <a:pt x="1034" y="619"/>
                </a:cubicBezTo>
                <a:cubicBezTo>
                  <a:pt x="1032" y="617"/>
                  <a:pt x="1031" y="615"/>
                  <a:pt x="1030" y="614"/>
                </a:cubicBezTo>
                <a:cubicBezTo>
                  <a:pt x="1030" y="614"/>
                  <a:pt x="1029" y="613"/>
                  <a:pt x="1029" y="613"/>
                </a:cubicBezTo>
                <a:cubicBezTo>
                  <a:pt x="1026" y="614"/>
                  <a:pt x="1024" y="613"/>
                  <a:pt x="1022" y="610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1" y="609"/>
                  <a:pt x="1021" y="609"/>
                  <a:pt x="1021" y="609"/>
                </a:cubicBezTo>
                <a:cubicBezTo>
                  <a:pt x="1022" y="609"/>
                  <a:pt x="1022" y="609"/>
                  <a:pt x="1022" y="609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5" y="610"/>
                  <a:pt x="1028" y="610"/>
                  <a:pt x="1029" y="613"/>
                </a:cubicBezTo>
                <a:cubicBezTo>
                  <a:pt x="1030" y="613"/>
                  <a:pt x="1030" y="613"/>
                  <a:pt x="1030" y="613"/>
                </a:cubicBezTo>
                <a:cubicBezTo>
                  <a:pt x="1031" y="615"/>
                  <a:pt x="1033" y="617"/>
                  <a:pt x="1034" y="618"/>
                </a:cubicBezTo>
                <a:cubicBezTo>
                  <a:pt x="1034" y="618"/>
                  <a:pt x="1034" y="619"/>
                  <a:pt x="1034" y="619"/>
                </a:cubicBezTo>
                <a:cubicBezTo>
                  <a:pt x="1037" y="618"/>
                  <a:pt x="1040" y="618"/>
                  <a:pt x="1043" y="617"/>
                </a:cubicBezTo>
                <a:cubicBezTo>
                  <a:pt x="1049" y="615"/>
                  <a:pt x="1052" y="611"/>
                  <a:pt x="1052" y="605"/>
                </a:cubicBezTo>
                <a:cubicBezTo>
                  <a:pt x="1052" y="603"/>
                  <a:pt x="1051" y="600"/>
                  <a:pt x="1051" y="598"/>
                </a:cubicBezTo>
                <a:cubicBezTo>
                  <a:pt x="1051" y="598"/>
                  <a:pt x="1050" y="598"/>
                  <a:pt x="1050" y="598"/>
                </a:cubicBezTo>
                <a:cubicBezTo>
                  <a:pt x="1050" y="597"/>
                  <a:pt x="1050" y="597"/>
                  <a:pt x="1050" y="597"/>
                </a:cubicBezTo>
                <a:cubicBezTo>
                  <a:pt x="1047" y="593"/>
                  <a:pt x="1047" y="593"/>
                  <a:pt x="1051" y="590"/>
                </a:cubicBezTo>
                <a:cubicBezTo>
                  <a:pt x="1051" y="589"/>
                  <a:pt x="1051" y="589"/>
                  <a:pt x="1051" y="589"/>
                </a:cubicBezTo>
                <a:cubicBezTo>
                  <a:pt x="1051" y="588"/>
                  <a:pt x="1051" y="587"/>
                  <a:pt x="1052" y="589"/>
                </a:cubicBezTo>
                <a:cubicBezTo>
                  <a:pt x="1052" y="589"/>
                  <a:pt x="1051" y="589"/>
                  <a:pt x="1051" y="589"/>
                </a:cubicBezTo>
                <a:cubicBezTo>
                  <a:pt x="1051" y="590"/>
                  <a:pt x="1051" y="590"/>
                  <a:pt x="1051" y="590"/>
                </a:cubicBezTo>
                <a:cubicBezTo>
                  <a:pt x="1051" y="592"/>
                  <a:pt x="1050" y="594"/>
                  <a:pt x="1050" y="597"/>
                </a:cubicBezTo>
                <a:cubicBezTo>
                  <a:pt x="1050" y="597"/>
                  <a:pt x="1050" y="597"/>
                  <a:pt x="1051" y="597"/>
                </a:cubicBezTo>
                <a:cubicBezTo>
                  <a:pt x="1051" y="598"/>
                  <a:pt x="1051" y="598"/>
                  <a:pt x="1051" y="598"/>
                </a:cubicBezTo>
                <a:cubicBezTo>
                  <a:pt x="1055" y="600"/>
                  <a:pt x="1059" y="602"/>
                  <a:pt x="1063" y="604"/>
                </a:cubicBezTo>
                <a:cubicBezTo>
                  <a:pt x="1064" y="604"/>
                  <a:pt x="1065" y="606"/>
                  <a:pt x="1065" y="607"/>
                </a:cubicBezTo>
                <a:cubicBezTo>
                  <a:pt x="1065" y="608"/>
                  <a:pt x="1065" y="608"/>
                  <a:pt x="1065" y="609"/>
                </a:cubicBezTo>
                <a:cubicBezTo>
                  <a:pt x="1063" y="612"/>
                  <a:pt x="1061" y="616"/>
                  <a:pt x="1062" y="619"/>
                </a:cubicBezTo>
                <a:cubicBezTo>
                  <a:pt x="1062" y="622"/>
                  <a:pt x="1065" y="624"/>
                  <a:pt x="1066" y="628"/>
                </a:cubicBezTo>
                <a:cubicBezTo>
                  <a:pt x="1068" y="634"/>
                  <a:pt x="1071" y="640"/>
                  <a:pt x="1076" y="646"/>
                </a:cubicBezTo>
                <a:cubicBezTo>
                  <a:pt x="1077" y="647"/>
                  <a:pt x="1076" y="650"/>
                  <a:pt x="1074" y="651"/>
                </a:cubicBezTo>
                <a:cubicBezTo>
                  <a:pt x="1072" y="651"/>
                  <a:pt x="1070" y="652"/>
                  <a:pt x="1068" y="653"/>
                </a:cubicBezTo>
                <a:cubicBezTo>
                  <a:pt x="1067" y="654"/>
                  <a:pt x="1066" y="656"/>
                  <a:pt x="1066" y="658"/>
                </a:cubicBezTo>
                <a:cubicBezTo>
                  <a:pt x="1065" y="659"/>
                  <a:pt x="1067" y="661"/>
                  <a:pt x="1068" y="661"/>
                </a:cubicBezTo>
                <a:cubicBezTo>
                  <a:pt x="1073" y="662"/>
                  <a:pt x="1078" y="658"/>
                  <a:pt x="1084" y="661"/>
                </a:cubicBezTo>
                <a:cubicBezTo>
                  <a:pt x="1084" y="661"/>
                  <a:pt x="1085" y="662"/>
                  <a:pt x="1085" y="662"/>
                </a:cubicBezTo>
                <a:cubicBezTo>
                  <a:pt x="1086" y="664"/>
                  <a:pt x="1086" y="665"/>
                  <a:pt x="1085" y="666"/>
                </a:cubicBezTo>
                <a:cubicBezTo>
                  <a:pt x="1083" y="667"/>
                  <a:pt x="1081" y="667"/>
                  <a:pt x="1079" y="668"/>
                </a:cubicBezTo>
                <a:cubicBezTo>
                  <a:pt x="1078" y="669"/>
                  <a:pt x="1077" y="673"/>
                  <a:pt x="1079" y="674"/>
                </a:cubicBezTo>
                <a:cubicBezTo>
                  <a:pt x="1079" y="675"/>
                  <a:pt x="1081" y="676"/>
                  <a:pt x="1082" y="676"/>
                </a:cubicBezTo>
                <a:cubicBezTo>
                  <a:pt x="1083" y="676"/>
                  <a:pt x="1085" y="675"/>
                  <a:pt x="1086" y="675"/>
                </a:cubicBezTo>
                <a:cubicBezTo>
                  <a:pt x="1092" y="673"/>
                  <a:pt x="1096" y="674"/>
                  <a:pt x="1097" y="681"/>
                </a:cubicBezTo>
                <a:cubicBezTo>
                  <a:pt x="1097" y="682"/>
                  <a:pt x="1098" y="683"/>
                  <a:pt x="1099" y="684"/>
                </a:cubicBezTo>
                <a:cubicBezTo>
                  <a:pt x="1106" y="687"/>
                  <a:pt x="1106" y="692"/>
                  <a:pt x="1105" y="698"/>
                </a:cubicBezTo>
                <a:cubicBezTo>
                  <a:pt x="1104" y="704"/>
                  <a:pt x="1104" y="711"/>
                  <a:pt x="1104" y="718"/>
                </a:cubicBezTo>
                <a:cubicBezTo>
                  <a:pt x="1103" y="721"/>
                  <a:pt x="1102" y="724"/>
                  <a:pt x="1099" y="725"/>
                </a:cubicBezTo>
                <a:cubicBezTo>
                  <a:pt x="1095" y="726"/>
                  <a:pt x="1091" y="728"/>
                  <a:pt x="1089" y="731"/>
                </a:cubicBezTo>
                <a:cubicBezTo>
                  <a:pt x="1085" y="737"/>
                  <a:pt x="1079" y="741"/>
                  <a:pt x="1073" y="745"/>
                </a:cubicBezTo>
                <a:cubicBezTo>
                  <a:pt x="1062" y="753"/>
                  <a:pt x="1058" y="753"/>
                  <a:pt x="1065" y="770"/>
                </a:cubicBezTo>
                <a:cubicBezTo>
                  <a:pt x="1066" y="771"/>
                  <a:pt x="1064" y="773"/>
                  <a:pt x="1064" y="773"/>
                </a:cubicBezTo>
                <a:cubicBezTo>
                  <a:pt x="1057" y="773"/>
                  <a:pt x="1050" y="775"/>
                  <a:pt x="1044" y="778"/>
                </a:cubicBezTo>
                <a:cubicBezTo>
                  <a:pt x="1037" y="780"/>
                  <a:pt x="1031" y="779"/>
                  <a:pt x="1024" y="776"/>
                </a:cubicBezTo>
                <a:cubicBezTo>
                  <a:pt x="1020" y="774"/>
                  <a:pt x="1017" y="772"/>
                  <a:pt x="1013" y="770"/>
                </a:cubicBezTo>
                <a:cubicBezTo>
                  <a:pt x="1012" y="770"/>
                  <a:pt x="1010" y="770"/>
                  <a:pt x="1009" y="771"/>
                </a:cubicBezTo>
                <a:cubicBezTo>
                  <a:pt x="1006" y="776"/>
                  <a:pt x="1002" y="779"/>
                  <a:pt x="998" y="783"/>
                </a:cubicBezTo>
                <a:cubicBezTo>
                  <a:pt x="996" y="784"/>
                  <a:pt x="994" y="787"/>
                  <a:pt x="993" y="789"/>
                </a:cubicBezTo>
                <a:cubicBezTo>
                  <a:pt x="991" y="793"/>
                  <a:pt x="992" y="798"/>
                  <a:pt x="994" y="801"/>
                </a:cubicBezTo>
                <a:cubicBezTo>
                  <a:pt x="1001" y="808"/>
                  <a:pt x="1008" y="812"/>
                  <a:pt x="1018" y="807"/>
                </a:cubicBezTo>
                <a:cubicBezTo>
                  <a:pt x="1021" y="806"/>
                  <a:pt x="1024" y="806"/>
                  <a:pt x="1026" y="805"/>
                </a:cubicBezTo>
                <a:cubicBezTo>
                  <a:pt x="1028" y="805"/>
                  <a:pt x="1029" y="805"/>
                  <a:pt x="1030" y="805"/>
                </a:cubicBezTo>
                <a:cubicBezTo>
                  <a:pt x="1037" y="809"/>
                  <a:pt x="1045" y="807"/>
                  <a:pt x="1052" y="808"/>
                </a:cubicBezTo>
                <a:cubicBezTo>
                  <a:pt x="1056" y="809"/>
                  <a:pt x="1059" y="810"/>
                  <a:pt x="1060" y="814"/>
                </a:cubicBezTo>
                <a:cubicBezTo>
                  <a:pt x="1064" y="820"/>
                  <a:pt x="1066" y="826"/>
                  <a:pt x="1070" y="832"/>
                </a:cubicBezTo>
                <a:cubicBezTo>
                  <a:pt x="1073" y="835"/>
                  <a:pt x="1075" y="838"/>
                  <a:pt x="1072" y="843"/>
                </a:cubicBezTo>
                <a:cubicBezTo>
                  <a:pt x="1071" y="845"/>
                  <a:pt x="1072" y="848"/>
                  <a:pt x="1073" y="850"/>
                </a:cubicBezTo>
                <a:cubicBezTo>
                  <a:pt x="1077" y="856"/>
                  <a:pt x="1082" y="861"/>
                  <a:pt x="1088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88" y="864"/>
                  <a:pt x="1088" y="864"/>
                  <a:pt x="1089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93" y="865"/>
                  <a:pt x="1096" y="869"/>
                  <a:pt x="1099" y="872"/>
                </a:cubicBezTo>
                <a:cubicBezTo>
                  <a:pt x="1105" y="879"/>
                  <a:pt x="1111" y="884"/>
                  <a:pt x="1120" y="886"/>
                </a:cubicBezTo>
                <a:cubicBezTo>
                  <a:pt x="1123" y="887"/>
                  <a:pt x="1126" y="890"/>
                  <a:pt x="1130" y="892"/>
                </a:cubicBezTo>
                <a:cubicBezTo>
                  <a:pt x="1134" y="894"/>
                  <a:pt x="1138" y="895"/>
                  <a:pt x="1142" y="896"/>
                </a:cubicBezTo>
                <a:cubicBezTo>
                  <a:pt x="1143" y="897"/>
                  <a:pt x="1144" y="895"/>
                  <a:pt x="1145" y="894"/>
                </a:cubicBezTo>
                <a:cubicBezTo>
                  <a:pt x="1147" y="891"/>
                  <a:pt x="1147" y="887"/>
                  <a:pt x="1145" y="883"/>
                </a:cubicBezTo>
                <a:cubicBezTo>
                  <a:pt x="1140" y="872"/>
                  <a:pt x="1135" y="862"/>
                  <a:pt x="1126" y="854"/>
                </a:cubicBezTo>
                <a:cubicBezTo>
                  <a:pt x="1123" y="851"/>
                  <a:pt x="1122" y="847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1" y="843"/>
                  <a:pt x="1121" y="843"/>
                  <a:pt x="1121" y="842"/>
                </a:cubicBezTo>
                <a:cubicBezTo>
                  <a:pt x="1121" y="842"/>
                  <a:pt x="1120" y="842"/>
                  <a:pt x="1120" y="841"/>
                </a:cubicBezTo>
                <a:cubicBezTo>
                  <a:pt x="1120" y="842"/>
                  <a:pt x="1121" y="841"/>
                  <a:pt x="1121" y="842"/>
                </a:cubicBezTo>
                <a:cubicBezTo>
                  <a:pt x="1121" y="842"/>
                  <a:pt x="1121" y="842"/>
                  <a:pt x="1121" y="842"/>
                </a:cubicBezTo>
                <a:cubicBezTo>
                  <a:pt x="1122" y="842"/>
                  <a:pt x="1122" y="843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8" y="846"/>
                  <a:pt x="1134" y="849"/>
                  <a:pt x="1139" y="855"/>
                </a:cubicBezTo>
                <a:cubicBezTo>
                  <a:pt x="1142" y="859"/>
                  <a:pt x="1146" y="862"/>
                  <a:pt x="1152" y="864"/>
                </a:cubicBezTo>
                <a:cubicBezTo>
                  <a:pt x="1156" y="866"/>
                  <a:pt x="1158" y="869"/>
                  <a:pt x="1160" y="873"/>
                </a:cubicBezTo>
                <a:cubicBezTo>
                  <a:pt x="1162" y="877"/>
                  <a:pt x="1164" y="880"/>
                  <a:pt x="1166" y="884"/>
                </a:cubicBezTo>
                <a:cubicBezTo>
                  <a:pt x="1167" y="885"/>
                  <a:pt x="1168" y="886"/>
                  <a:pt x="1169" y="886"/>
                </a:cubicBezTo>
                <a:cubicBezTo>
                  <a:pt x="1171" y="885"/>
                  <a:pt x="1172" y="884"/>
                  <a:pt x="1171" y="882"/>
                </a:cubicBezTo>
                <a:cubicBezTo>
                  <a:pt x="1168" y="877"/>
                  <a:pt x="1168" y="872"/>
                  <a:pt x="1172" y="867"/>
                </a:cubicBezTo>
                <a:cubicBezTo>
                  <a:pt x="1174" y="863"/>
                  <a:pt x="1176" y="860"/>
                  <a:pt x="1180" y="858"/>
                </a:cubicBezTo>
                <a:cubicBezTo>
                  <a:pt x="1183" y="855"/>
                  <a:pt x="1183" y="852"/>
                  <a:pt x="1182" y="848"/>
                </a:cubicBezTo>
                <a:cubicBezTo>
                  <a:pt x="1182" y="846"/>
                  <a:pt x="1181" y="844"/>
                  <a:pt x="1181" y="842"/>
                </a:cubicBezTo>
                <a:cubicBezTo>
                  <a:pt x="1178" y="835"/>
                  <a:pt x="1176" y="828"/>
                  <a:pt x="1177" y="820"/>
                </a:cubicBezTo>
                <a:cubicBezTo>
                  <a:pt x="1177" y="815"/>
                  <a:pt x="1175" y="812"/>
                  <a:pt x="1171" y="810"/>
                </a:cubicBezTo>
                <a:cubicBezTo>
                  <a:pt x="1167" y="807"/>
                  <a:pt x="1164" y="804"/>
                  <a:pt x="1160" y="801"/>
                </a:cubicBezTo>
                <a:cubicBezTo>
                  <a:pt x="1158" y="799"/>
                  <a:pt x="1157" y="796"/>
                  <a:pt x="1158" y="793"/>
                </a:cubicBezTo>
                <a:cubicBezTo>
                  <a:pt x="1158" y="787"/>
                  <a:pt x="1157" y="781"/>
                  <a:pt x="1152" y="776"/>
                </a:cubicBezTo>
                <a:cubicBezTo>
                  <a:pt x="1152" y="775"/>
                  <a:pt x="1152" y="774"/>
                  <a:pt x="1152" y="772"/>
                </a:cubicBezTo>
                <a:cubicBezTo>
                  <a:pt x="1151" y="772"/>
                  <a:pt x="1151" y="772"/>
                  <a:pt x="1151" y="772"/>
                </a:cubicBezTo>
                <a:cubicBezTo>
                  <a:pt x="1150" y="772"/>
                  <a:pt x="1150" y="772"/>
                  <a:pt x="1150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3" y="773"/>
                  <a:pt x="1154" y="773"/>
                  <a:pt x="1155" y="773"/>
                </a:cubicBezTo>
                <a:cubicBezTo>
                  <a:pt x="1161" y="773"/>
                  <a:pt x="1162" y="772"/>
                  <a:pt x="1164" y="766"/>
                </a:cubicBezTo>
                <a:cubicBezTo>
                  <a:pt x="1164" y="764"/>
                  <a:pt x="1165" y="762"/>
                  <a:pt x="1166" y="761"/>
                </a:cubicBezTo>
                <a:cubicBezTo>
                  <a:pt x="1167" y="759"/>
                  <a:pt x="1170" y="759"/>
                  <a:pt x="1171" y="760"/>
                </a:cubicBezTo>
                <a:cubicBezTo>
                  <a:pt x="1174" y="764"/>
                  <a:pt x="1176" y="768"/>
                  <a:pt x="1179" y="772"/>
                </a:cubicBezTo>
                <a:cubicBezTo>
                  <a:pt x="1183" y="777"/>
                  <a:pt x="1186" y="783"/>
                  <a:pt x="1187" y="789"/>
                </a:cubicBezTo>
                <a:cubicBezTo>
                  <a:pt x="1187" y="792"/>
                  <a:pt x="1188" y="794"/>
                  <a:pt x="1188" y="797"/>
                </a:cubicBezTo>
                <a:cubicBezTo>
                  <a:pt x="1189" y="798"/>
                  <a:pt x="1189" y="800"/>
                  <a:pt x="1190" y="801"/>
                </a:cubicBezTo>
                <a:cubicBezTo>
                  <a:pt x="1194" y="804"/>
                  <a:pt x="1199" y="808"/>
                  <a:pt x="1204" y="809"/>
                </a:cubicBezTo>
                <a:cubicBezTo>
                  <a:pt x="1205" y="810"/>
                  <a:pt x="1207" y="808"/>
                  <a:pt x="1207" y="808"/>
                </a:cubicBezTo>
                <a:cubicBezTo>
                  <a:pt x="1209" y="804"/>
                  <a:pt x="1210" y="800"/>
                  <a:pt x="1211" y="796"/>
                </a:cubicBezTo>
                <a:cubicBezTo>
                  <a:pt x="1211" y="793"/>
                  <a:pt x="1213" y="791"/>
                  <a:pt x="1216" y="790"/>
                </a:cubicBezTo>
                <a:cubicBezTo>
                  <a:pt x="1218" y="789"/>
                  <a:pt x="1220" y="789"/>
                  <a:pt x="1222" y="788"/>
                </a:cubicBezTo>
                <a:cubicBezTo>
                  <a:pt x="1231" y="785"/>
                  <a:pt x="1235" y="775"/>
                  <a:pt x="1244" y="770"/>
                </a:cubicBezTo>
                <a:cubicBezTo>
                  <a:pt x="1247" y="769"/>
                  <a:pt x="1248" y="765"/>
                  <a:pt x="1250" y="762"/>
                </a:cubicBezTo>
                <a:cubicBezTo>
                  <a:pt x="1251" y="760"/>
                  <a:pt x="1251" y="758"/>
                  <a:pt x="1251" y="756"/>
                </a:cubicBezTo>
                <a:cubicBezTo>
                  <a:pt x="1249" y="752"/>
                  <a:pt x="1247" y="747"/>
                  <a:pt x="1241" y="746"/>
                </a:cubicBezTo>
                <a:cubicBezTo>
                  <a:pt x="1238" y="746"/>
                  <a:pt x="1236" y="746"/>
                  <a:pt x="1234" y="743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4" y="743"/>
                  <a:pt x="1234" y="743"/>
                  <a:pt x="1234" y="742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2" y="742"/>
                  <a:pt x="1232" y="740"/>
                  <a:pt x="1234" y="739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4" y="739"/>
                  <a:pt x="1234" y="739"/>
                  <a:pt x="1234" y="738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3" y="738"/>
                  <a:pt x="1232" y="737"/>
                  <a:pt x="1231" y="736"/>
                </a:cubicBezTo>
                <a:cubicBezTo>
                  <a:pt x="1230" y="735"/>
                  <a:pt x="1228" y="736"/>
                  <a:pt x="1227" y="736"/>
                </a:cubicBezTo>
                <a:cubicBezTo>
                  <a:pt x="1226" y="735"/>
                  <a:pt x="1224" y="736"/>
                  <a:pt x="1223" y="735"/>
                </a:cubicBezTo>
                <a:cubicBezTo>
                  <a:pt x="1220" y="735"/>
                  <a:pt x="1219" y="732"/>
                  <a:pt x="1220" y="729"/>
                </a:cubicBezTo>
                <a:cubicBezTo>
                  <a:pt x="1222" y="723"/>
                  <a:pt x="1222" y="722"/>
                  <a:pt x="1218" y="720"/>
                </a:cubicBezTo>
                <a:cubicBezTo>
                  <a:pt x="1215" y="718"/>
                  <a:pt x="1211" y="716"/>
                  <a:pt x="1212" y="711"/>
                </a:cubicBezTo>
                <a:cubicBezTo>
                  <a:pt x="1208" y="709"/>
                  <a:pt x="1204" y="708"/>
                  <a:pt x="1200" y="707"/>
                </a:cubicBezTo>
                <a:cubicBezTo>
                  <a:pt x="1197" y="705"/>
                  <a:pt x="1195" y="702"/>
                  <a:pt x="1194" y="699"/>
                </a:cubicBezTo>
                <a:cubicBezTo>
                  <a:pt x="1192" y="692"/>
                  <a:pt x="1188" y="688"/>
                  <a:pt x="1181" y="687"/>
                </a:cubicBezTo>
                <a:cubicBezTo>
                  <a:pt x="1179" y="686"/>
                  <a:pt x="1178" y="684"/>
                  <a:pt x="1180" y="682"/>
                </a:cubicBezTo>
                <a:cubicBezTo>
                  <a:pt x="1184" y="677"/>
                  <a:pt x="1188" y="673"/>
                  <a:pt x="1187" y="666"/>
                </a:cubicBezTo>
                <a:cubicBezTo>
                  <a:pt x="1186" y="665"/>
                  <a:pt x="1188" y="664"/>
                  <a:pt x="1189" y="664"/>
                </a:cubicBezTo>
                <a:cubicBezTo>
                  <a:pt x="1193" y="665"/>
                  <a:pt x="1196" y="667"/>
                  <a:pt x="1199" y="667"/>
                </a:cubicBezTo>
                <a:cubicBezTo>
                  <a:pt x="1201" y="667"/>
                  <a:pt x="1204" y="666"/>
                  <a:pt x="1205" y="665"/>
                </a:cubicBezTo>
                <a:cubicBezTo>
                  <a:pt x="1205" y="663"/>
                  <a:pt x="1205" y="661"/>
                  <a:pt x="1204" y="659"/>
                </a:cubicBezTo>
                <a:cubicBezTo>
                  <a:pt x="1204" y="658"/>
                  <a:pt x="1204" y="658"/>
                  <a:pt x="1203" y="657"/>
                </a:cubicBezTo>
                <a:cubicBezTo>
                  <a:pt x="1200" y="654"/>
                  <a:pt x="1198" y="651"/>
                  <a:pt x="1202" y="647"/>
                </a:cubicBezTo>
                <a:cubicBezTo>
                  <a:pt x="1205" y="643"/>
                  <a:pt x="1206" y="639"/>
                  <a:pt x="1204" y="635"/>
                </a:cubicBezTo>
                <a:cubicBezTo>
                  <a:pt x="1202" y="629"/>
                  <a:pt x="1199" y="624"/>
                  <a:pt x="1198" y="618"/>
                </a:cubicBezTo>
                <a:cubicBezTo>
                  <a:pt x="1196" y="608"/>
                  <a:pt x="1190" y="602"/>
                  <a:pt x="1181" y="600"/>
                </a:cubicBezTo>
                <a:cubicBezTo>
                  <a:pt x="1176" y="599"/>
                  <a:pt x="1173" y="597"/>
                  <a:pt x="1172" y="592"/>
                </a:cubicBezTo>
                <a:cubicBezTo>
                  <a:pt x="1172" y="591"/>
                  <a:pt x="1169" y="590"/>
                  <a:pt x="1168" y="588"/>
                </a:cubicBezTo>
                <a:cubicBezTo>
                  <a:pt x="1168" y="589"/>
                  <a:pt x="1168" y="589"/>
                  <a:pt x="1168" y="589"/>
                </a:cubicBezTo>
                <a:cubicBezTo>
                  <a:pt x="1167" y="590"/>
                  <a:pt x="1167" y="590"/>
                  <a:pt x="1167" y="590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70" y="584"/>
                  <a:pt x="1170" y="579"/>
                  <a:pt x="1167" y="575"/>
                </a:cubicBezTo>
                <a:cubicBezTo>
                  <a:pt x="1166" y="572"/>
                  <a:pt x="1164" y="569"/>
                  <a:pt x="1161" y="566"/>
                </a:cubicBezTo>
                <a:cubicBezTo>
                  <a:pt x="1158" y="563"/>
                  <a:pt x="1155" y="561"/>
                  <a:pt x="1150" y="564"/>
                </a:cubicBezTo>
                <a:cubicBezTo>
                  <a:pt x="1146" y="566"/>
                  <a:pt x="1145" y="566"/>
                  <a:pt x="1144" y="563"/>
                </a:cubicBezTo>
                <a:cubicBezTo>
                  <a:pt x="1141" y="557"/>
                  <a:pt x="1138" y="558"/>
                  <a:pt x="1133" y="559"/>
                </a:cubicBezTo>
                <a:cubicBezTo>
                  <a:pt x="1133" y="559"/>
                  <a:pt x="1132" y="559"/>
                  <a:pt x="1132" y="558"/>
                </a:cubicBezTo>
                <a:cubicBezTo>
                  <a:pt x="1130" y="558"/>
                  <a:pt x="1131" y="557"/>
                  <a:pt x="1132" y="555"/>
                </a:cubicBezTo>
                <a:cubicBezTo>
                  <a:pt x="1134" y="553"/>
                  <a:pt x="1136" y="551"/>
                  <a:pt x="1137" y="549"/>
                </a:cubicBezTo>
                <a:cubicBezTo>
                  <a:pt x="1137" y="548"/>
                  <a:pt x="1137" y="546"/>
                  <a:pt x="1136" y="545"/>
                </a:cubicBezTo>
                <a:cubicBezTo>
                  <a:pt x="1135" y="543"/>
                  <a:pt x="1133" y="542"/>
                  <a:pt x="1132" y="541"/>
                </a:cubicBezTo>
                <a:cubicBezTo>
                  <a:pt x="1130" y="538"/>
                  <a:pt x="1133" y="536"/>
                  <a:pt x="1133" y="533"/>
                </a:cubicBezTo>
                <a:cubicBezTo>
                  <a:pt x="1133" y="529"/>
                  <a:pt x="1132" y="526"/>
                  <a:pt x="1129" y="524"/>
                </a:cubicBezTo>
                <a:cubicBezTo>
                  <a:pt x="1122" y="519"/>
                  <a:pt x="1116" y="514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10" y="510"/>
                  <a:pt x="1110" y="510"/>
                  <a:pt x="1110" y="510"/>
                </a:cubicBezTo>
                <a:cubicBezTo>
                  <a:pt x="1103" y="509"/>
                  <a:pt x="1097" y="512"/>
                  <a:pt x="1092" y="515"/>
                </a:cubicBezTo>
                <a:cubicBezTo>
                  <a:pt x="1087" y="518"/>
                  <a:pt x="1081" y="518"/>
                  <a:pt x="1076" y="516"/>
                </a:cubicBezTo>
                <a:cubicBezTo>
                  <a:pt x="1071" y="513"/>
                  <a:pt x="1068" y="515"/>
                  <a:pt x="1064" y="517"/>
                </a:cubicBezTo>
                <a:cubicBezTo>
                  <a:pt x="1064" y="517"/>
                  <a:pt x="1064" y="518"/>
                  <a:pt x="1064" y="518"/>
                </a:cubicBezTo>
                <a:cubicBezTo>
                  <a:pt x="1063" y="518"/>
                  <a:pt x="1062" y="519"/>
                  <a:pt x="1061" y="519"/>
                </a:cubicBezTo>
                <a:cubicBezTo>
                  <a:pt x="1062" y="519"/>
                  <a:pt x="1063" y="518"/>
                  <a:pt x="1063" y="517"/>
                </a:cubicBezTo>
                <a:cubicBezTo>
                  <a:pt x="1063" y="517"/>
                  <a:pt x="1064" y="517"/>
                  <a:pt x="1064" y="517"/>
                </a:cubicBezTo>
                <a:cubicBezTo>
                  <a:pt x="1065" y="513"/>
                  <a:pt x="1066" y="510"/>
                  <a:pt x="1067" y="506"/>
                </a:cubicBezTo>
                <a:cubicBezTo>
                  <a:pt x="1069" y="497"/>
                  <a:pt x="1073" y="488"/>
                  <a:pt x="1073" y="479"/>
                </a:cubicBezTo>
                <a:cubicBezTo>
                  <a:pt x="1073" y="476"/>
                  <a:pt x="1074" y="474"/>
                  <a:pt x="1076" y="472"/>
                </a:cubicBezTo>
                <a:cubicBezTo>
                  <a:pt x="1076" y="471"/>
                  <a:pt x="1075" y="469"/>
                  <a:pt x="1075" y="468"/>
                </a:cubicBezTo>
                <a:cubicBezTo>
                  <a:pt x="1075" y="460"/>
                  <a:pt x="1072" y="459"/>
                  <a:pt x="1066" y="457"/>
                </a:cubicBezTo>
                <a:cubicBezTo>
                  <a:pt x="1062" y="456"/>
                  <a:pt x="1059" y="456"/>
                  <a:pt x="1056" y="457"/>
                </a:cubicBezTo>
                <a:cubicBezTo>
                  <a:pt x="1048" y="459"/>
                  <a:pt x="1040" y="464"/>
                  <a:pt x="1032" y="464"/>
                </a:cubicBezTo>
                <a:cubicBezTo>
                  <a:pt x="1024" y="464"/>
                  <a:pt x="1019" y="467"/>
                  <a:pt x="1014" y="472"/>
                </a:cubicBezTo>
                <a:cubicBezTo>
                  <a:pt x="1011" y="475"/>
                  <a:pt x="1008" y="476"/>
                  <a:pt x="1006" y="479"/>
                </a:cubicBezTo>
                <a:cubicBezTo>
                  <a:pt x="999" y="486"/>
                  <a:pt x="997" y="494"/>
                  <a:pt x="1000" y="504"/>
                </a:cubicBezTo>
                <a:cubicBezTo>
                  <a:pt x="1001" y="506"/>
                  <a:pt x="1001" y="508"/>
                  <a:pt x="999" y="508"/>
                </a:cubicBezTo>
                <a:cubicBezTo>
                  <a:pt x="995" y="509"/>
                  <a:pt x="993" y="512"/>
                  <a:pt x="990" y="513"/>
                </a:cubicBezTo>
                <a:cubicBezTo>
                  <a:pt x="986" y="516"/>
                  <a:pt x="985" y="518"/>
                  <a:pt x="986" y="522"/>
                </a:cubicBezTo>
                <a:cubicBezTo>
                  <a:pt x="987" y="526"/>
                  <a:pt x="989" y="530"/>
                  <a:pt x="990" y="534"/>
                </a:cubicBezTo>
                <a:cubicBezTo>
                  <a:pt x="990" y="535"/>
                  <a:pt x="990" y="537"/>
                  <a:pt x="990" y="538"/>
                </a:cubicBezTo>
                <a:cubicBezTo>
                  <a:pt x="990" y="539"/>
                  <a:pt x="990" y="539"/>
                  <a:pt x="989" y="540"/>
                </a:cubicBezTo>
                <a:cubicBezTo>
                  <a:pt x="988" y="540"/>
                  <a:pt x="987" y="541"/>
                  <a:pt x="986" y="540"/>
                </a:cubicBezTo>
                <a:cubicBezTo>
                  <a:pt x="980" y="535"/>
                  <a:pt x="977" y="522"/>
                  <a:pt x="979" y="516"/>
                </a:cubicBezTo>
                <a:cubicBezTo>
                  <a:pt x="980" y="515"/>
                  <a:pt x="980" y="514"/>
                  <a:pt x="980" y="514"/>
                </a:cubicBezTo>
                <a:cubicBezTo>
                  <a:pt x="981" y="511"/>
                  <a:pt x="982" y="508"/>
                  <a:pt x="984" y="506"/>
                </a:cubicBezTo>
                <a:cubicBezTo>
                  <a:pt x="988" y="502"/>
                  <a:pt x="989" y="497"/>
                  <a:pt x="988" y="491"/>
                </a:cubicBezTo>
                <a:cubicBezTo>
                  <a:pt x="988" y="487"/>
                  <a:pt x="989" y="484"/>
                  <a:pt x="992" y="481"/>
                </a:cubicBezTo>
                <a:cubicBezTo>
                  <a:pt x="994" y="480"/>
                  <a:pt x="996" y="478"/>
                  <a:pt x="998" y="476"/>
                </a:cubicBezTo>
                <a:cubicBezTo>
                  <a:pt x="1006" y="467"/>
                  <a:pt x="1015" y="459"/>
                  <a:pt x="1026" y="455"/>
                </a:cubicBezTo>
                <a:cubicBezTo>
                  <a:pt x="1027" y="454"/>
                  <a:pt x="1028" y="453"/>
                  <a:pt x="1029" y="452"/>
                </a:cubicBezTo>
                <a:cubicBezTo>
                  <a:pt x="1029" y="451"/>
                  <a:pt x="1029" y="449"/>
                  <a:pt x="1029" y="448"/>
                </a:cubicBezTo>
                <a:cubicBezTo>
                  <a:pt x="1027" y="446"/>
                  <a:pt x="1025" y="444"/>
                  <a:pt x="1023" y="443"/>
                </a:cubicBezTo>
                <a:cubicBezTo>
                  <a:pt x="1009" y="437"/>
                  <a:pt x="995" y="439"/>
                  <a:pt x="983" y="447"/>
                </a:cubicBezTo>
                <a:cubicBezTo>
                  <a:pt x="977" y="450"/>
                  <a:pt x="972" y="455"/>
                  <a:pt x="966" y="460"/>
                </a:cubicBezTo>
                <a:cubicBezTo>
                  <a:pt x="958" y="466"/>
                  <a:pt x="954" y="476"/>
                  <a:pt x="945" y="482"/>
                </a:cubicBezTo>
                <a:cubicBezTo>
                  <a:pt x="944" y="483"/>
                  <a:pt x="943" y="484"/>
                  <a:pt x="942" y="485"/>
                </a:cubicBezTo>
                <a:cubicBezTo>
                  <a:pt x="941" y="487"/>
                  <a:pt x="939" y="490"/>
                  <a:pt x="938" y="492"/>
                </a:cubicBezTo>
                <a:cubicBezTo>
                  <a:pt x="937" y="495"/>
                  <a:pt x="936" y="498"/>
                  <a:pt x="934" y="500"/>
                </a:cubicBezTo>
                <a:cubicBezTo>
                  <a:pt x="926" y="507"/>
                  <a:pt x="924" y="517"/>
                  <a:pt x="919" y="526"/>
                </a:cubicBezTo>
                <a:cubicBezTo>
                  <a:pt x="917" y="531"/>
                  <a:pt x="919" y="536"/>
                  <a:pt x="924" y="538"/>
                </a:cubicBezTo>
                <a:cubicBezTo>
                  <a:pt x="929" y="540"/>
                  <a:pt x="935" y="542"/>
                  <a:pt x="940" y="545"/>
                </a:cubicBezTo>
                <a:cubicBezTo>
                  <a:pt x="941" y="545"/>
                  <a:pt x="943" y="547"/>
                  <a:pt x="944" y="549"/>
                </a:cubicBezTo>
                <a:cubicBezTo>
                  <a:pt x="944" y="550"/>
                  <a:pt x="944" y="552"/>
                  <a:pt x="944" y="552"/>
                </a:cubicBezTo>
                <a:cubicBezTo>
                  <a:pt x="943" y="553"/>
                  <a:pt x="941" y="554"/>
                  <a:pt x="940" y="554"/>
                </a:cubicBezTo>
                <a:cubicBezTo>
                  <a:pt x="937" y="552"/>
                  <a:pt x="933" y="549"/>
                  <a:pt x="929" y="547"/>
                </a:cubicBezTo>
                <a:cubicBezTo>
                  <a:pt x="924" y="545"/>
                  <a:pt x="918" y="549"/>
                  <a:pt x="917" y="555"/>
                </a:cubicBezTo>
                <a:cubicBezTo>
                  <a:pt x="917" y="558"/>
                  <a:pt x="917" y="562"/>
                  <a:pt x="918" y="565"/>
                </a:cubicBezTo>
                <a:cubicBezTo>
                  <a:pt x="918" y="570"/>
                  <a:pt x="922" y="574"/>
                  <a:pt x="925" y="577"/>
                </a:cubicBezTo>
                <a:cubicBezTo>
                  <a:pt x="927" y="581"/>
                  <a:pt x="931" y="580"/>
                  <a:pt x="934" y="581"/>
                </a:cubicBezTo>
                <a:cubicBezTo>
                  <a:pt x="936" y="581"/>
                  <a:pt x="938" y="581"/>
                  <a:pt x="940" y="582"/>
                </a:cubicBezTo>
                <a:cubicBezTo>
                  <a:pt x="944" y="583"/>
                  <a:pt x="946" y="586"/>
                  <a:pt x="947" y="589"/>
                </a:cubicBezTo>
                <a:cubicBezTo>
                  <a:pt x="950" y="593"/>
                  <a:pt x="954" y="596"/>
                  <a:pt x="960" y="595"/>
                </a:cubicBezTo>
                <a:cubicBezTo>
                  <a:pt x="964" y="594"/>
                  <a:pt x="967" y="597"/>
                  <a:pt x="967" y="601"/>
                </a:cubicBezTo>
                <a:cubicBezTo>
                  <a:pt x="972" y="602"/>
                  <a:pt x="976" y="602"/>
                  <a:pt x="980" y="605"/>
                </a:cubicBezTo>
                <a:cubicBezTo>
                  <a:pt x="982" y="605"/>
                  <a:pt x="984" y="604"/>
                  <a:pt x="986" y="604"/>
                </a:cubicBezTo>
                <a:close/>
                <a:moveTo>
                  <a:pt x="1092" y="805"/>
                </a:moveTo>
                <a:cubicBezTo>
                  <a:pt x="1091" y="805"/>
                  <a:pt x="1089" y="804"/>
                  <a:pt x="1088" y="804"/>
                </a:cubicBezTo>
                <a:cubicBezTo>
                  <a:pt x="1088" y="803"/>
                  <a:pt x="1088" y="802"/>
                  <a:pt x="1088" y="802"/>
                </a:cubicBezTo>
                <a:cubicBezTo>
                  <a:pt x="1090" y="798"/>
                  <a:pt x="1092" y="795"/>
                  <a:pt x="1094" y="791"/>
                </a:cubicBezTo>
                <a:cubicBezTo>
                  <a:pt x="1095" y="789"/>
                  <a:pt x="1095" y="789"/>
                  <a:pt x="1097" y="790"/>
                </a:cubicBezTo>
                <a:cubicBezTo>
                  <a:pt x="1097" y="790"/>
                  <a:pt x="1098" y="791"/>
                  <a:pt x="1098" y="791"/>
                </a:cubicBezTo>
                <a:cubicBezTo>
                  <a:pt x="1099" y="793"/>
                  <a:pt x="1100" y="795"/>
                  <a:pt x="1100" y="796"/>
                </a:cubicBezTo>
                <a:cubicBezTo>
                  <a:pt x="1100" y="801"/>
                  <a:pt x="1097" y="804"/>
                  <a:pt x="1092" y="805"/>
                </a:cubicBezTo>
                <a:close/>
                <a:moveTo>
                  <a:pt x="1189" y="624"/>
                </a:moveTo>
                <a:cubicBezTo>
                  <a:pt x="1190" y="623"/>
                  <a:pt x="1191" y="624"/>
                  <a:pt x="1191" y="626"/>
                </a:cubicBezTo>
                <a:cubicBezTo>
                  <a:pt x="1191" y="628"/>
                  <a:pt x="1190" y="629"/>
                  <a:pt x="1188" y="630"/>
                </a:cubicBezTo>
                <a:cubicBezTo>
                  <a:pt x="1189" y="630"/>
                  <a:pt x="1189" y="630"/>
                  <a:pt x="1189" y="630"/>
                </a:cubicBezTo>
                <a:cubicBezTo>
                  <a:pt x="1187" y="631"/>
                  <a:pt x="1187" y="631"/>
                  <a:pt x="1187" y="631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28"/>
                  <a:pt x="1188" y="626"/>
                  <a:pt x="1187" y="625"/>
                </a:cubicBezTo>
                <a:cubicBezTo>
                  <a:pt x="1187" y="624"/>
                  <a:pt x="1188" y="624"/>
                  <a:pt x="1189" y="624"/>
                </a:cubicBezTo>
                <a:close/>
                <a:moveTo>
                  <a:pt x="1059" y="522"/>
                </a:moveTo>
                <a:cubicBezTo>
                  <a:pt x="1060" y="521"/>
                  <a:pt x="1060" y="520"/>
                  <a:pt x="1061" y="520"/>
                </a:cubicBezTo>
                <a:cubicBezTo>
                  <a:pt x="1060" y="520"/>
                  <a:pt x="1060" y="521"/>
                  <a:pt x="1060" y="522"/>
                </a:cubicBezTo>
                <a:cubicBezTo>
                  <a:pt x="1060" y="522"/>
                  <a:pt x="1058" y="524"/>
                  <a:pt x="1059" y="522"/>
                </a:cubicBezTo>
                <a:close/>
                <a:moveTo>
                  <a:pt x="983" y="549"/>
                </a:moveTo>
                <a:cubicBezTo>
                  <a:pt x="985" y="549"/>
                  <a:pt x="985" y="549"/>
                  <a:pt x="985" y="549"/>
                </a:cubicBezTo>
                <a:cubicBezTo>
                  <a:pt x="983" y="550"/>
                  <a:pt x="983" y="550"/>
                  <a:pt x="983" y="550"/>
                </a:cubicBezTo>
                <a:lnTo>
                  <a:pt x="983" y="549"/>
                </a:lnTo>
                <a:close/>
                <a:moveTo>
                  <a:pt x="1001" y="630"/>
                </a:move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lnTo>
                  <a:pt x="1001" y="630"/>
                </a:lnTo>
                <a:close/>
                <a:moveTo>
                  <a:pt x="1008" y="335"/>
                </a:moveTo>
                <a:cubicBezTo>
                  <a:pt x="1010" y="334"/>
                  <a:pt x="1012" y="332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3" y="330"/>
                  <a:pt x="1013" y="330"/>
                  <a:pt x="1013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8" y="331"/>
                  <a:pt x="1022" y="332"/>
                  <a:pt x="1026" y="331"/>
                </a:cubicBezTo>
                <a:cubicBezTo>
                  <a:pt x="1027" y="330"/>
                  <a:pt x="1029" y="327"/>
                  <a:pt x="1028" y="326"/>
                </a:cubicBezTo>
                <a:cubicBezTo>
                  <a:pt x="1028" y="324"/>
                  <a:pt x="1027" y="323"/>
                  <a:pt x="1026" y="322"/>
                </a:cubicBezTo>
                <a:cubicBezTo>
                  <a:pt x="1022" y="319"/>
                  <a:pt x="1021" y="315"/>
                  <a:pt x="1022" y="310"/>
                </a:cubicBezTo>
                <a:cubicBezTo>
                  <a:pt x="1022" y="306"/>
                  <a:pt x="1018" y="301"/>
                  <a:pt x="1014" y="301"/>
                </a:cubicBezTo>
                <a:cubicBezTo>
                  <a:pt x="1011" y="300"/>
                  <a:pt x="1007" y="301"/>
                  <a:pt x="1004" y="300"/>
                </a:cubicBezTo>
                <a:cubicBezTo>
                  <a:pt x="1001" y="300"/>
                  <a:pt x="998" y="299"/>
                  <a:pt x="997" y="296"/>
                </a:cubicBezTo>
                <a:cubicBezTo>
                  <a:pt x="996" y="293"/>
                  <a:pt x="996" y="290"/>
                  <a:pt x="995" y="288"/>
                </a:cubicBezTo>
                <a:cubicBezTo>
                  <a:pt x="994" y="286"/>
                  <a:pt x="994" y="283"/>
                  <a:pt x="992" y="282"/>
                </a:cubicBezTo>
                <a:cubicBezTo>
                  <a:pt x="987" y="278"/>
                  <a:pt x="982" y="272"/>
                  <a:pt x="976" y="270"/>
                </a:cubicBezTo>
                <a:cubicBezTo>
                  <a:pt x="970" y="267"/>
                  <a:pt x="965" y="268"/>
                  <a:pt x="960" y="272"/>
                </a:cubicBezTo>
                <a:cubicBezTo>
                  <a:pt x="957" y="274"/>
                  <a:pt x="955" y="278"/>
                  <a:pt x="956" y="281"/>
                </a:cubicBezTo>
                <a:cubicBezTo>
                  <a:pt x="959" y="289"/>
                  <a:pt x="960" y="297"/>
                  <a:pt x="961" y="305"/>
                </a:cubicBezTo>
                <a:cubicBezTo>
                  <a:pt x="961" y="306"/>
                  <a:pt x="963" y="307"/>
                  <a:pt x="964" y="308"/>
                </a:cubicBezTo>
                <a:cubicBezTo>
                  <a:pt x="969" y="310"/>
                  <a:pt x="975" y="312"/>
                  <a:pt x="981" y="315"/>
                </a:cubicBezTo>
                <a:cubicBezTo>
                  <a:pt x="986" y="317"/>
                  <a:pt x="987" y="317"/>
                  <a:pt x="987" y="322"/>
                </a:cubicBezTo>
                <a:cubicBezTo>
                  <a:pt x="987" y="326"/>
                  <a:pt x="986" y="330"/>
                  <a:pt x="987" y="334"/>
                </a:cubicBezTo>
                <a:cubicBezTo>
                  <a:pt x="987" y="340"/>
                  <a:pt x="985" y="344"/>
                  <a:pt x="981" y="347"/>
                </a:cubicBezTo>
                <a:cubicBezTo>
                  <a:pt x="977" y="349"/>
                  <a:pt x="975" y="353"/>
                  <a:pt x="972" y="356"/>
                </a:cubicBezTo>
                <a:cubicBezTo>
                  <a:pt x="966" y="364"/>
                  <a:pt x="966" y="374"/>
                  <a:pt x="966" y="384"/>
                </a:cubicBezTo>
                <a:cubicBezTo>
                  <a:pt x="967" y="390"/>
                  <a:pt x="975" y="390"/>
                  <a:pt x="978" y="394"/>
                </a:cubicBezTo>
                <a:cubicBezTo>
                  <a:pt x="979" y="395"/>
                  <a:pt x="979" y="396"/>
                  <a:pt x="980" y="396"/>
                </a:cubicBezTo>
                <a:cubicBezTo>
                  <a:pt x="984" y="400"/>
                  <a:pt x="989" y="400"/>
                  <a:pt x="995" y="397"/>
                </a:cubicBezTo>
                <a:cubicBezTo>
                  <a:pt x="996" y="397"/>
                  <a:pt x="997" y="396"/>
                  <a:pt x="999" y="396"/>
                </a:cubicBezTo>
                <a:cubicBezTo>
                  <a:pt x="1000" y="395"/>
                  <a:pt x="1001" y="396"/>
                  <a:pt x="1001" y="398"/>
                </a:cubicBezTo>
                <a:cubicBezTo>
                  <a:pt x="1000" y="400"/>
                  <a:pt x="999" y="402"/>
                  <a:pt x="1000" y="404"/>
                </a:cubicBezTo>
                <a:cubicBezTo>
                  <a:pt x="1000" y="407"/>
                  <a:pt x="1003" y="409"/>
                  <a:pt x="1006" y="409"/>
                </a:cubicBezTo>
                <a:cubicBezTo>
                  <a:pt x="1012" y="411"/>
                  <a:pt x="1019" y="414"/>
                  <a:pt x="1026" y="414"/>
                </a:cubicBezTo>
                <a:cubicBezTo>
                  <a:pt x="1039" y="414"/>
                  <a:pt x="1051" y="420"/>
                  <a:pt x="1065" y="420"/>
                </a:cubicBezTo>
                <a:cubicBezTo>
                  <a:pt x="1067" y="420"/>
                  <a:pt x="1070" y="422"/>
                  <a:pt x="1072" y="423"/>
                </a:cubicBezTo>
                <a:cubicBezTo>
                  <a:pt x="1077" y="426"/>
                  <a:pt x="1082" y="428"/>
                  <a:pt x="1088" y="427"/>
                </a:cubicBezTo>
                <a:cubicBezTo>
                  <a:pt x="1092" y="426"/>
                  <a:pt x="1096" y="427"/>
                  <a:pt x="1100" y="426"/>
                </a:cubicBezTo>
                <a:cubicBezTo>
                  <a:pt x="1102" y="426"/>
                  <a:pt x="1104" y="425"/>
                  <a:pt x="1106" y="424"/>
                </a:cubicBezTo>
                <a:cubicBezTo>
                  <a:pt x="1110" y="420"/>
                  <a:pt x="1113" y="418"/>
                  <a:pt x="1118" y="415"/>
                </a:cubicBezTo>
                <a:cubicBezTo>
                  <a:pt x="1121" y="414"/>
                  <a:pt x="1121" y="411"/>
                  <a:pt x="1121" y="409"/>
                </a:cubicBezTo>
                <a:cubicBezTo>
                  <a:pt x="1121" y="406"/>
                  <a:pt x="1122" y="404"/>
                  <a:pt x="1123" y="401"/>
                </a:cubicBezTo>
                <a:cubicBezTo>
                  <a:pt x="1129" y="392"/>
                  <a:pt x="1128" y="386"/>
                  <a:pt x="1120" y="380"/>
                </a:cubicBezTo>
                <a:cubicBezTo>
                  <a:pt x="1118" y="378"/>
                  <a:pt x="1116" y="376"/>
                  <a:pt x="1115" y="373"/>
                </a:cubicBezTo>
                <a:cubicBezTo>
                  <a:pt x="1113" y="369"/>
                  <a:pt x="1109" y="367"/>
                  <a:pt x="1105" y="368"/>
                </a:cubicBezTo>
                <a:cubicBezTo>
                  <a:pt x="1098" y="368"/>
                  <a:pt x="1092" y="368"/>
                  <a:pt x="1087" y="364"/>
                </a:cubicBezTo>
                <a:cubicBezTo>
                  <a:pt x="1085" y="363"/>
                  <a:pt x="1083" y="364"/>
                  <a:pt x="1081" y="364"/>
                </a:cubicBezTo>
                <a:cubicBezTo>
                  <a:pt x="1072" y="365"/>
                  <a:pt x="1063" y="366"/>
                  <a:pt x="1054" y="367"/>
                </a:cubicBezTo>
                <a:cubicBezTo>
                  <a:pt x="1048" y="368"/>
                  <a:pt x="1043" y="370"/>
                  <a:pt x="1040" y="363"/>
                </a:cubicBezTo>
                <a:cubicBezTo>
                  <a:pt x="1038" y="361"/>
                  <a:pt x="1035" y="361"/>
                  <a:pt x="1032" y="360"/>
                </a:cubicBezTo>
                <a:cubicBezTo>
                  <a:pt x="1024" y="357"/>
                  <a:pt x="1017" y="353"/>
                  <a:pt x="1015" y="344"/>
                </a:cubicBezTo>
                <a:cubicBezTo>
                  <a:pt x="1014" y="339"/>
                  <a:pt x="1011" y="338"/>
                  <a:pt x="1008" y="337"/>
                </a:cubicBezTo>
                <a:cubicBezTo>
                  <a:pt x="1006" y="337"/>
                  <a:pt x="1006" y="336"/>
                  <a:pt x="1008" y="335"/>
                </a:cubicBezTo>
                <a:close/>
                <a:moveTo>
                  <a:pt x="685" y="237"/>
                </a:moveTo>
                <a:cubicBezTo>
                  <a:pt x="685" y="237"/>
                  <a:pt x="685" y="236"/>
                  <a:pt x="684" y="236"/>
                </a:cubicBezTo>
                <a:cubicBezTo>
                  <a:pt x="683" y="235"/>
                  <a:pt x="682" y="234"/>
                  <a:pt x="681" y="234"/>
                </a:cubicBezTo>
                <a:cubicBezTo>
                  <a:pt x="670" y="236"/>
                  <a:pt x="660" y="241"/>
                  <a:pt x="652" y="248"/>
                </a:cubicBezTo>
                <a:cubicBezTo>
                  <a:pt x="649" y="250"/>
                  <a:pt x="649" y="255"/>
                  <a:pt x="653" y="257"/>
                </a:cubicBezTo>
                <a:cubicBezTo>
                  <a:pt x="655" y="258"/>
                  <a:pt x="658" y="259"/>
                  <a:pt x="660" y="258"/>
                </a:cubicBezTo>
                <a:cubicBezTo>
                  <a:pt x="669" y="252"/>
                  <a:pt x="677" y="245"/>
                  <a:pt x="685" y="239"/>
                </a:cubicBezTo>
                <a:cubicBezTo>
                  <a:pt x="685" y="239"/>
                  <a:pt x="685" y="238"/>
                  <a:pt x="685" y="237"/>
                </a:cubicBezTo>
                <a:close/>
                <a:moveTo>
                  <a:pt x="734" y="383"/>
                </a:moveTo>
                <a:cubicBezTo>
                  <a:pt x="734" y="383"/>
                  <a:pt x="735" y="383"/>
                  <a:pt x="735" y="383"/>
                </a:cubicBezTo>
                <a:cubicBezTo>
                  <a:pt x="735" y="382"/>
                  <a:pt x="735" y="382"/>
                  <a:pt x="735" y="382"/>
                </a:cubicBezTo>
                <a:cubicBezTo>
                  <a:pt x="733" y="382"/>
                  <a:pt x="733" y="382"/>
                  <a:pt x="734" y="383"/>
                </a:cubicBezTo>
                <a:close/>
                <a:moveTo>
                  <a:pt x="866" y="439"/>
                </a:moveTo>
                <a:cubicBezTo>
                  <a:pt x="865" y="440"/>
                  <a:pt x="864" y="440"/>
                  <a:pt x="864" y="441"/>
                </a:cubicBezTo>
                <a:cubicBezTo>
                  <a:pt x="863" y="442"/>
                  <a:pt x="864" y="444"/>
                  <a:pt x="865" y="444"/>
                </a:cubicBezTo>
                <a:cubicBezTo>
                  <a:pt x="866" y="446"/>
                  <a:pt x="869" y="444"/>
                  <a:pt x="868" y="442"/>
                </a:cubicBezTo>
                <a:cubicBezTo>
                  <a:pt x="868" y="441"/>
                  <a:pt x="867" y="440"/>
                  <a:pt x="866" y="439"/>
                </a:cubicBezTo>
                <a:close/>
                <a:moveTo>
                  <a:pt x="626" y="221"/>
                </a:moveTo>
                <a:cubicBezTo>
                  <a:pt x="633" y="222"/>
                  <a:pt x="637" y="224"/>
                  <a:pt x="640" y="226"/>
                </a:cubicBezTo>
                <a:cubicBezTo>
                  <a:pt x="644" y="228"/>
                  <a:pt x="646" y="230"/>
                  <a:pt x="648" y="233"/>
                </a:cubicBezTo>
                <a:cubicBezTo>
                  <a:pt x="650" y="235"/>
                  <a:pt x="655" y="236"/>
                  <a:pt x="657" y="234"/>
                </a:cubicBezTo>
                <a:cubicBezTo>
                  <a:pt x="661" y="231"/>
                  <a:pt x="664" y="229"/>
                  <a:pt x="667" y="226"/>
                </a:cubicBezTo>
                <a:cubicBezTo>
                  <a:pt x="668" y="226"/>
                  <a:pt x="670" y="226"/>
                  <a:pt x="671" y="226"/>
                </a:cubicBezTo>
                <a:cubicBezTo>
                  <a:pt x="673" y="227"/>
                  <a:pt x="675" y="227"/>
                  <a:pt x="676" y="225"/>
                </a:cubicBezTo>
                <a:cubicBezTo>
                  <a:pt x="680" y="221"/>
                  <a:pt x="682" y="216"/>
                  <a:pt x="686" y="212"/>
                </a:cubicBezTo>
                <a:cubicBezTo>
                  <a:pt x="689" y="207"/>
                  <a:pt x="693" y="204"/>
                  <a:pt x="697" y="200"/>
                </a:cubicBezTo>
                <a:cubicBezTo>
                  <a:pt x="698" y="199"/>
                  <a:pt x="700" y="199"/>
                  <a:pt x="701" y="199"/>
                </a:cubicBezTo>
                <a:cubicBezTo>
                  <a:pt x="703" y="199"/>
                  <a:pt x="703" y="201"/>
                  <a:pt x="701" y="204"/>
                </a:cubicBezTo>
                <a:cubicBezTo>
                  <a:pt x="698" y="209"/>
                  <a:pt x="695" y="214"/>
                  <a:pt x="692" y="218"/>
                </a:cubicBezTo>
                <a:cubicBezTo>
                  <a:pt x="691" y="221"/>
                  <a:pt x="691" y="224"/>
                  <a:pt x="692" y="226"/>
                </a:cubicBezTo>
                <a:cubicBezTo>
                  <a:pt x="693" y="229"/>
                  <a:pt x="697" y="231"/>
                  <a:pt x="699" y="229"/>
                </a:cubicBezTo>
                <a:cubicBezTo>
                  <a:pt x="701" y="228"/>
                  <a:pt x="703" y="227"/>
                  <a:pt x="704" y="225"/>
                </a:cubicBezTo>
                <a:cubicBezTo>
                  <a:pt x="706" y="220"/>
                  <a:pt x="710" y="218"/>
                  <a:pt x="715" y="217"/>
                </a:cubicBezTo>
                <a:cubicBezTo>
                  <a:pt x="717" y="217"/>
                  <a:pt x="719" y="216"/>
                  <a:pt x="721" y="215"/>
                </a:cubicBezTo>
                <a:cubicBezTo>
                  <a:pt x="723" y="214"/>
                  <a:pt x="725" y="213"/>
                  <a:pt x="726" y="212"/>
                </a:cubicBezTo>
                <a:cubicBezTo>
                  <a:pt x="729" y="204"/>
                  <a:pt x="738" y="200"/>
                  <a:pt x="739" y="191"/>
                </a:cubicBezTo>
                <a:cubicBezTo>
                  <a:pt x="739" y="190"/>
                  <a:pt x="742" y="188"/>
                  <a:pt x="743" y="187"/>
                </a:cubicBezTo>
                <a:cubicBezTo>
                  <a:pt x="745" y="186"/>
                  <a:pt x="747" y="185"/>
                  <a:pt x="749" y="185"/>
                </a:cubicBezTo>
                <a:cubicBezTo>
                  <a:pt x="751" y="184"/>
                  <a:pt x="752" y="182"/>
                  <a:pt x="752" y="179"/>
                </a:cubicBezTo>
                <a:cubicBezTo>
                  <a:pt x="752" y="177"/>
                  <a:pt x="752" y="174"/>
                  <a:pt x="752" y="171"/>
                </a:cubicBezTo>
                <a:cubicBezTo>
                  <a:pt x="752" y="168"/>
                  <a:pt x="750" y="164"/>
                  <a:pt x="748" y="165"/>
                </a:cubicBezTo>
                <a:cubicBezTo>
                  <a:pt x="746" y="165"/>
                  <a:pt x="744" y="166"/>
                  <a:pt x="743" y="167"/>
                </a:cubicBezTo>
                <a:cubicBezTo>
                  <a:pt x="740" y="170"/>
                  <a:pt x="738" y="172"/>
                  <a:pt x="736" y="170"/>
                </a:cubicBezTo>
                <a:cubicBezTo>
                  <a:pt x="729" y="165"/>
                  <a:pt x="724" y="166"/>
                  <a:pt x="718" y="165"/>
                </a:cubicBezTo>
                <a:cubicBezTo>
                  <a:pt x="714" y="164"/>
                  <a:pt x="710" y="165"/>
                  <a:pt x="706" y="167"/>
                </a:cubicBezTo>
                <a:cubicBezTo>
                  <a:pt x="692" y="177"/>
                  <a:pt x="678" y="186"/>
                  <a:pt x="661" y="191"/>
                </a:cubicBezTo>
                <a:cubicBezTo>
                  <a:pt x="657" y="192"/>
                  <a:pt x="653" y="195"/>
                  <a:pt x="649" y="196"/>
                </a:cubicBezTo>
                <a:cubicBezTo>
                  <a:pt x="642" y="197"/>
                  <a:pt x="636" y="200"/>
                  <a:pt x="630" y="204"/>
                </a:cubicBezTo>
                <a:cubicBezTo>
                  <a:pt x="625" y="207"/>
                  <a:pt x="624" y="212"/>
                  <a:pt x="623" y="218"/>
                </a:cubicBezTo>
                <a:cubicBezTo>
                  <a:pt x="623" y="219"/>
                  <a:pt x="625" y="220"/>
                  <a:pt x="626" y="221"/>
                </a:cubicBezTo>
                <a:close/>
                <a:moveTo>
                  <a:pt x="769" y="289"/>
                </a:moveTo>
                <a:cubicBezTo>
                  <a:pt x="763" y="288"/>
                  <a:pt x="757" y="287"/>
                  <a:pt x="751" y="285"/>
                </a:cubicBezTo>
                <a:cubicBezTo>
                  <a:pt x="750" y="285"/>
                  <a:pt x="749" y="283"/>
                  <a:pt x="749" y="282"/>
                </a:cubicBezTo>
                <a:cubicBezTo>
                  <a:pt x="753" y="277"/>
                  <a:pt x="749" y="270"/>
                  <a:pt x="750" y="265"/>
                </a:cubicBezTo>
                <a:cubicBezTo>
                  <a:pt x="750" y="259"/>
                  <a:pt x="750" y="255"/>
                  <a:pt x="749" y="250"/>
                </a:cubicBezTo>
                <a:cubicBezTo>
                  <a:pt x="748" y="245"/>
                  <a:pt x="745" y="243"/>
                  <a:pt x="741" y="242"/>
                </a:cubicBezTo>
                <a:cubicBezTo>
                  <a:pt x="737" y="241"/>
                  <a:pt x="737" y="241"/>
                  <a:pt x="737" y="237"/>
                </a:cubicBezTo>
                <a:cubicBezTo>
                  <a:pt x="737" y="230"/>
                  <a:pt x="734" y="227"/>
                  <a:pt x="729" y="226"/>
                </a:cubicBezTo>
                <a:cubicBezTo>
                  <a:pt x="725" y="226"/>
                  <a:pt x="720" y="225"/>
                  <a:pt x="717" y="228"/>
                </a:cubicBezTo>
                <a:cubicBezTo>
                  <a:pt x="712" y="233"/>
                  <a:pt x="705" y="234"/>
                  <a:pt x="699" y="238"/>
                </a:cubicBezTo>
                <a:cubicBezTo>
                  <a:pt x="697" y="239"/>
                  <a:pt x="696" y="242"/>
                  <a:pt x="694" y="244"/>
                </a:cubicBezTo>
                <a:cubicBezTo>
                  <a:pt x="695" y="249"/>
                  <a:pt x="691" y="250"/>
                  <a:pt x="687" y="252"/>
                </a:cubicBezTo>
                <a:cubicBezTo>
                  <a:pt x="684" y="254"/>
                  <a:pt x="682" y="257"/>
                  <a:pt x="680" y="259"/>
                </a:cubicBezTo>
                <a:cubicBezTo>
                  <a:pt x="678" y="260"/>
                  <a:pt x="679" y="262"/>
                  <a:pt x="680" y="263"/>
                </a:cubicBezTo>
                <a:cubicBezTo>
                  <a:pt x="682" y="264"/>
                  <a:pt x="684" y="266"/>
                  <a:pt x="687" y="267"/>
                </a:cubicBezTo>
                <a:cubicBezTo>
                  <a:pt x="688" y="268"/>
                  <a:pt x="689" y="269"/>
                  <a:pt x="688" y="270"/>
                </a:cubicBezTo>
                <a:cubicBezTo>
                  <a:pt x="687" y="270"/>
                  <a:pt x="686" y="271"/>
                  <a:pt x="686" y="271"/>
                </a:cubicBezTo>
                <a:cubicBezTo>
                  <a:pt x="681" y="270"/>
                  <a:pt x="676" y="269"/>
                  <a:pt x="671" y="269"/>
                </a:cubicBezTo>
                <a:cubicBezTo>
                  <a:pt x="667" y="269"/>
                  <a:pt x="663" y="273"/>
                  <a:pt x="662" y="278"/>
                </a:cubicBezTo>
                <a:cubicBezTo>
                  <a:pt x="660" y="282"/>
                  <a:pt x="662" y="285"/>
                  <a:pt x="665" y="287"/>
                </a:cubicBezTo>
                <a:cubicBezTo>
                  <a:pt x="667" y="289"/>
                  <a:pt x="670" y="291"/>
                  <a:pt x="673" y="293"/>
                </a:cubicBezTo>
                <a:cubicBezTo>
                  <a:pt x="680" y="298"/>
                  <a:pt x="686" y="303"/>
                  <a:pt x="695" y="299"/>
                </a:cubicBezTo>
                <a:cubicBezTo>
                  <a:pt x="696" y="298"/>
                  <a:pt x="698" y="298"/>
                  <a:pt x="699" y="299"/>
                </a:cubicBezTo>
                <a:cubicBezTo>
                  <a:pt x="704" y="302"/>
                  <a:pt x="710" y="302"/>
                  <a:pt x="715" y="302"/>
                </a:cubicBezTo>
                <a:cubicBezTo>
                  <a:pt x="716" y="302"/>
                  <a:pt x="716" y="303"/>
                  <a:pt x="717" y="303"/>
                </a:cubicBezTo>
                <a:cubicBezTo>
                  <a:pt x="716" y="304"/>
                  <a:pt x="716" y="304"/>
                  <a:pt x="715" y="304"/>
                </a:cubicBezTo>
                <a:cubicBezTo>
                  <a:pt x="706" y="306"/>
                  <a:pt x="697" y="307"/>
                  <a:pt x="688" y="309"/>
                </a:cubicBezTo>
                <a:cubicBezTo>
                  <a:pt x="686" y="309"/>
                  <a:pt x="684" y="312"/>
                  <a:pt x="683" y="315"/>
                </a:cubicBezTo>
                <a:cubicBezTo>
                  <a:pt x="683" y="321"/>
                  <a:pt x="685" y="326"/>
                  <a:pt x="690" y="328"/>
                </a:cubicBezTo>
                <a:cubicBezTo>
                  <a:pt x="693" y="330"/>
                  <a:pt x="695" y="331"/>
                  <a:pt x="698" y="331"/>
                </a:cubicBezTo>
                <a:cubicBezTo>
                  <a:pt x="702" y="331"/>
                  <a:pt x="706" y="331"/>
                  <a:pt x="710" y="331"/>
                </a:cubicBezTo>
                <a:cubicBezTo>
                  <a:pt x="718" y="332"/>
                  <a:pt x="726" y="331"/>
                  <a:pt x="732" y="326"/>
                </a:cubicBezTo>
                <a:cubicBezTo>
                  <a:pt x="735" y="325"/>
                  <a:pt x="737" y="324"/>
                  <a:pt x="740" y="323"/>
                </a:cubicBezTo>
                <a:cubicBezTo>
                  <a:pt x="746" y="323"/>
                  <a:pt x="752" y="323"/>
                  <a:pt x="758" y="321"/>
                </a:cubicBezTo>
                <a:cubicBezTo>
                  <a:pt x="759" y="320"/>
                  <a:pt x="761" y="320"/>
                  <a:pt x="762" y="321"/>
                </a:cubicBezTo>
                <a:cubicBezTo>
                  <a:pt x="767" y="323"/>
                  <a:pt x="771" y="324"/>
                  <a:pt x="776" y="326"/>
                </a:cubicBezTo>
                <a:cubicBezTo>
                  <a:pt x="779" y="328"/>
                  <a:pt x="782" y="328"/>
                  <a:pt x="786" y="328"/>
                </a:cubicBezTo>
                <a:cubicBezTo>
                  <a:pt x="788" y="327"/>
                  <a:pt x="791" y="326"/>
                  <a:pt x="794" y="326"/>
                </a:cubicBezTo>
                <a:cubicBezTo>
                  <a:pt x="798" y="326"/>
                  <a:pt x="802" y="324"/>
                  <a:pt x="805" y="321"/>
                </a:cubicBezTo>
                <a:cubicBezTo>
                  <a:pt x="811" y="314"/>
                  <a:pt x="817" y="307"/>
                  <a:pt x="824" y="301"/>
                </a:cubicBezTo>
                <a:cubicBezTo>
                  <a:pt x="826" y="300"/>
                  <a:pt x="827" y="297"/>
                  <a:pt x="828" y="294"/>
                </a:cubicBezTo>
                <a:cubicBezTo>
                  <a:pt x="831" y="289"/>
                  <a:pt x="829" y="282"/>
                  <a:pt x="823" y="278"/>
                </a:cubicBezTo>
                <a:cubicBezTo>
                  <a:pt x="822" y="277"/>
                  <a:pt x="820" y="277"/>
                  <a:pt x="819" y="278"/>
                </a:cubicBezTo>
                <a:cubicBezTo>
                  <a:pt x="816" y="278"/>
                  <a:pt x="814" y="280"/>
                  <a:pt x="813" y="283"/>
                </a:cubicBezTo>
                <a:cubicBezTo>
                  <a:pt x="812" y="284"/>
                  <a:pt x="811" y="285"/>
                  <a:pt x="809" y="284"/>
                </a:cubicBezTo>
                <a:cubicBezTo>
                  <a:pt x="807" y="281"/>
                  <a:pt x="801" y="280"/>
                  <a:pt x="803" y="274"/>
                </a:cubicBezTo>
                <a:cubicBezTo>
                  <a:pt x="801" y="271"/>
                  <a:pt x="799" y="268"/>
                  <a:pt x="802" y="265"/>
                </a:cubicBezTo>
                <a:cubicBezTo>
                  <a:pt x="804" y="263"/>
                  <a:pt x="805" y="260"/>
                  <a:pt x="805" y="257"/>
                </a:cubicBezTo>
                <a:cubicBezTo>
                  <a:pt x="805" y="251"/>
                  <a:pt x="806" y="245"/>
                  <a:pt x="809" y="239"/>
                </a:cubicBezTo>
                <a:cubicBezTo>
                  <a:pt x="810" y="237"/>
                  <a:pt x="809" y="235"/>
                  <a:pt x="807" y="234"/>
                </a:cubicBezTo>
                <a:cubicBezTo>
                  <a:pt x="805" y="232"/>
                  <a:pt x="802" y="232"/>
                  <a:pt x="800" y="234"/>
                </a:cubicBezTo>
                <a:cubicBezTo>
                  <a:pt x="794" y="238"/>
                  <a:pt x="789" y="242"/>
                  <a:pt x="783" y="246"/>
                </a:cubicBezTo>
                <a:cubicBezTo>
                  <a:pt x="780" y="248"/>
                  <a:pt x="779" y="251"/>
                  <a:pt x="780" y="255"/>
                </a:cubicBezTo>
                <a:cubicBezTo>
                  <a:pt x="780" y="257"/>
                  <a:pt x="780" y="259"/>
                  <a:pt x="781" y="261"/>
                </a:cubicBezTo>
                <a:cubicBezTo>
                  <a:pt x="782" y="265"/>
                  <a:pt x="780" y="268"/>
                  <a:pt x="777" y="270"/>
                </a:cubicBezTo>
                <a:cubicBezTo>
                  <a:pt x="776" y="270"/>
                  <a:pt x="776" y="270"/>
                  <a:pt x="775" y="271"/>
                </a:cubicBezTo>
                <a:cubicBezTo>
                  <a:pt x="771" y="273"/>
                  <a:pt x="771" y="276"/>
                  <a:pt x="772" y="280"/>
                </a:cubicBezTo>
                <a:cubicBezTo>
                  <a:pt x="773" y="281"/>
                  <a:pt x="773" y="282"/>
                  <a:pt x="774" y="284"/>
                </a:cubicBezTo>
                <a:cubicBezTo>
                  <a:pt x="774" y="286"/>
                  <a:pt x="772" y="290"/>
                  <a:pt x="769" y="289"/>
                </a:cubicBezTo>
                <a:close/>
                <a:moveTo>
                  <a:pt x="874" y="235"/>
                </a:moveTo>
                <a:cubicBezTo>
                  <a:pt x="876" y="236"/>
                  <a:pt x="879" y="235"/>
                  <a:pt x="880" y="234"/>
                </a:cubicBezTo>
                <a:cubicBezTo>
                  <a:pt x="884" y="228"/>
                  <a:pt x="884" y="220"/>
                  <a:pt x="885" y="212"/>
                </a:cubicBezTo>
                <a:cubicBezTo>
                  <a:pt x="885" y="211"/>
                  <a:pt x="885" y="208"/>
                  <a:pt x="884" y="206"/>
                </a:cubicBezTo>
                <a:cubicBezTo>
                  <a:pt x="884" y="205"/>
                  <a:pt x="883" y="204"/>
                  <a:pt x="882" y="204"/>
                </a:cubicBezTo>
                <a:cubicBezTo>
                  <a:pt x="881" y="204"/>
                  <a:pt x="879" y="205"/>
                  <a:pt x="879" y="206"/>
                </a:cubicBezTo>
                <a:cubicBezTo>
                  <a:pt x="876" y="211"/>
                  <a:pt x="873" y="216"/>
                  <a:pt x="871" y="222"/>
                </a:cubicBezTo>
                <a:cubicBezTo>
                  <a:pt x="870" y="225"/>
                  <a:pt x="870" y="228"/>
                  <a:pt x="871" y="230"/>
                </a:cubicBezTo>
                <a:cubicBezTo>
                  <a:pt x="871" y="232"/>
                  <a:pt x="873" y="234"/>
                  <a:pt x="874" y="235"/>
                </a:cubicBezTo>
                <a:close/>
                <a:moveTo>
                  <a:pt x="821" y="330"/>
                </a:moveTo>
                <a:cubicBezTo>
                  <a:pt x="824" y="330"/>
                  <a:pt x="828" y="329"/>
                  <a:pt x="829" y="326"/>
                </a:cubicBezTo>
                <a:cubicBezTo>
                  <a:pt x="831" y="323"/>
                  <a:pt x="831" y="320"/>
                  <a:pt x="829" y="317"/>
                </a:cubicBezTo>
                <a:cubicBezTo>
                  <a:pt x="828" y="315"/>
                  <a:pt x="827" y="314"/>
                  <a:pt x="826" y="315"/>
                </a:cubicBezTo>
                <a:cubicBezTo>
                  <a:pt x="821" y="316"/>
                  <a:pt x="817" y="320"/>
                  <a:pt x="816" y="324"/>
                </a:cubicBezTo>
                <a:cubicBezTo>
                  <a:pt x="815" y="326"/>
                  <a:pt x="818" y="329"/>
                  <a:pt x="821" y="330"/>
                </a:cubicBezTo>
                <a:close/>
                <a:moveTo>
                  <a:pt x="788" y="172"/>
                </a:moveTo>
                <a:cubicBezTo>
                  <a:pt x="788" y="172"/>
                  <a:pt x="788" y="172"/>
                  <a:pt x="788" y="172"/>
                </a:cubicBezTo>
                <a:cubicBezTo>
                  <a:pt x="788" y="172"/>
                  <a:pt x="788" y="172"/>
                  <a:pt x="788" y="172"/>
                </a:cubicBezTo>
                <a:cubicBezTo>
                  <a:pt x="788" y="174"/>
                  <a:pt x="787" y="177"/>
                  <a:pt x="786" y="180"/>
                </a:cubicBezTo>
                <a:cubicBezTo>
                  <a:pt x="785" y="183"/>
                  <a:pt x="785" y="186"/>
                  <a:pt x="787" y="189"/>
                </a:cubicBezTo>
                <a:cubicBezTo>
                  <a:pt x="789" y="192"/>
                  <a:pt x="791" y="195"/>
                  <a:pt x="793" y="198"/>
                </a:cubicBezTo>
                <a:cubicBezTo>
                  <a:pt x="795" y="200"/>
                  <a:pt x="797" y="201"/>
                  <a:pt x="800" y="201"/>
                </a:cubicBezTo>
                <a:cubicBezTo>
                  <a:pt x="803" y="202"/>
                  <a:pt x="805" y="202"/>
                  <a:pt x="808" y="202"/>
                </a:cubicBezTo>
                <a:cubicBezTo>
                  <a:pt x="813" y="202"/>
                  <a:pt x="818" y="201"/>
                  <a:pt x="821" y="197"/>
                </a:cubicBezTo>
                <a:cubicBezTo>
                  <a:pt x="824" y="194"/>
                  <a:pt x="826" y="190"/>
                  <a:pt x="827" y="186"/>
                </a:cubicBezTo>
                <a:cubicBezTo>
                  <a:pt x="827" y="183"/>
                  <a:pt x="830" y="182"/>
                  <a:pt x="832" y="180"/>
                </a:cubicBezTo>
                <a:cubicBezTo>
                  <a:pt x="835" y="179"/>
                  <a:pt x="838" y="177"/>
                  <a:pt x="841" y="175"/>
                </a:cubicBezTo>
                <a:cubicBezTo>
                  <a:pt x="842" y="174"/>
                  <a:pt x="842" y="173"/>
                  <a:pt x="841" y="171"/>
                </a:cubicBezTo>
                <a:cubicBezTo>
                  <a:pt x="840" y="170"/>
                  <a:pt x="839" y="169"/>
                  <a:pt x="838" y="168"/>
                </a:cubicBezTo>
                <a:cubicBezTo>
                  <a:pt x="830" y="165"/>
                  <a:pt x="821" y="164"/>
                  <a:pt x="812" y="163"/>
                </a:cubicBezTo>
                <a:cubicBezTo>
                  <a:pt x="805" y="163"/>
                  <a:pt x="798" y="164"/>
                  <a:pt x="792" y="168"/>
                </a:cubicBezTo>
                <a:cubicBezTo>
                  <a:pt x="793" y="167"/>
                  <a:pt x="793" y="167"/>
                  <a:pt x="793" y="167"/>
                </a:cubicBezTo>
                <a:cubicBezTo>
                  <a:pt x="792" y="168"/>
                  <a:pt x="792" y="168"/>
                  <a:pt x="792" y="168"/>
                </a:cubicBezTo>
                <a:cubicBezTo>
                  <a:pt x="792" y="164"/>
                  <a:pt x="792" y="160"/>
                  <a:pt x="791" y="156"/>
                </a:cubicBezTo>
                <a:cubicBezTo>
                  <a:pt x="791" y="154"/>
                  <a:pt x="787" y="152"/>
                  <a:pt x="785" y="153"/>
                </a:cubicBezTo>
                <a:cubicBezTo>
                  <a:pt x="782" y="153"/>
                  <a:pt x="780" y="155"/>
                  <a:pt x="779" y="158"/>
                </a:cubicBezTo>
                <a:cubicBezTo>
                  <a:pt x="778" y="161"/>
                  <a:pt x="778" y="164"/>
                  <a:pt x="780" y="167"/>
                </a:cubicBezTo>
                <a:cubicBezTo>
                  <a:pt x="782" y="171"/>
                  <a:pt x="785" y="171"/>
                  <a:pt x="788" y="172"/>
                </a:cubicBezTo>
                <a:close/>
                <a:moveTo>
                  <a:pt x="818" y="145"/>
                </a:moveTo>
                <a:cubicBezTo>
                  <a:pt x="823" y="147"/>
                  <a:pt x="828" y="148"/>
                  <a:pt x="832" y="153"/>
                </a:cubicBezTo>
                <a:cubicBezTo>
                  <a:pt x="837" y="153"/>
                  <a:pt x="839" y="158"/>
                  <a:pt x="843" y="161"/>
                </a:cubicBezTo>
                <a:cubicBezTo>
                  <a:pt x="852" y="166"/>
                  <a:pt x="863" y="161"/>
                  <a:pt x="864" y="152"/>
                </a:cubicBezTo>
                <a:cubicBezTo>
                  <a:pt x="864" y="149"/>
                  <a:pt x="864" y="147"/>
                  <a:pt x="865" y="144"/>
                </a:cubicBezTo>
                <a:cubicBezTo>
                  <a:pt x="865" y="143"/>
                  <a:pt x="865" y="142"/>
                  <a:pt x="865" y="142"/>
                </a:cubicBezTo>
                <a:cubicBezTo>
                  <a:pt x="865" y="135"/>
                  <a:pt x="862" y="131"/>
                  <a:pt x="855" y="132"/>
                </a:cubicBezTo>
                <a:cubicBezTo>
                  <a:pt x="849" y="133"/>
                  <a:pt x="843" y="134"/>
                  <a:pt x="837" y="134"/>
                </a:cubicBezTo>
                <a:cubicBezTo>
                  <a:pt x="832" y="134"/>
                  <a:pt x="827" y="135"/>
                  <a:pt x="823" y="136"/>
                </a:cubicBezTo>
                <a:cubicBezTo>
                  <a:pt x="821" y="136"/>
                  <a:pt x="819" y="137"/>
                  <a:pt x="817" y="138"/>
                </a:cubicBezTo>
                <a:cubicBezTo>
                  <a:pt x="817" y="139"/>
                  <a:pt x="816" y="141"/>
                  <a:pt x="816" y="142"/>
                </a:cubicBezTo>
                <a:cubicBezTo>
                  <a:pt x="816" y="143"/>
                  <a:pt x="817" y="145"/>
                  <a:pt x="818" y="145"/>
                </a:cubicBezTo>
                <a:close/>
                <a:moveTo>
                  <a:pt x="625" y="372"/>
                </a:moveTo>
                <a:cubicBezTo>
                  <a:pt x="623" y="374"/>
                  <a:pt x="620" y="375"/>
                  <a:pt x="617" y="375"/>
                </a:cubicBezTo>
                <a:cubicBezTo>
                  <a:pt x="612" y="376"/>
                  <a:pt x="608" y="376"/>
                  <a:pt x="604" y="376"/>
                </a:cubicBezTo>
                <a:cubicBezTo>
                  <a:pt x="604" y="377"/>
                  <a:pt x="603" y="378"/>
                  <a:pt x="602" y="379"/>
                </a:cubicBezTo>
                <a:cubicBezTo>
                  <a:pt x="593" y="384"/>
                  <a:pt x="584" y="388"/>
                  <a:pt x="574" y="392"/>
                </a:cubicBezTo>
                <a:cubicBezTo>
                  <a:pt x="569" y="394"/>
                  <a:pt x="565" y="396"/>
                  <a:pt x="565" y="402"/>
                </a:cubicBezTo>
                <a:cubicBezTo>
                  <a:pt x="564" y="404"/>
                  <a:pt x="562" y="405"/>
                  <a:pt x="561" y="406"/>
                </a:cubicBezTo>
                <a:cubicBezTo>
                  <a:pt x="558" y="408"/>
                  <a:pt x="554" y="409"/>
                  <a:pt x="552" y="411"/>
                </a:cubicBezTo>
                <a:cubicBezTo>
                  <a:pt x="548" y="414"/>
                  <a:pt x="543" y="417"/>
                  <a:pt x="543" y="422"/>
                </a:cubicBezTo>
                <a:cubicBezTo>
                  <a:pt x="543" y="426"/>
                  <a:pt x="545" y="429"/>
                  <a:pt x="546" y="432"/>
                </a:cubicBezTo>
                <a:cubicBezTo>
                  <a:pt x="547" y="433"/>
                  <a:pt x="547" y="433"/>
                  <a:pt x="547" y="434"/>
                </a:cubicBezTo>
                <a:cubicBezTo>
                  <a:pt x="548" y="437"/>
                  <a:pt x="550" y="439"/>
                  <a:pt x="553" y="439"/>
                </a:cubicBezTo>
                <a:cubicBezTo>
                  <a:pt x="559" y="440"/>
                  <a:pt x="565" y="440"/>
                  <a:pt x="571" y="441"/>
                </a:cubicBezTo>
                <a:cubicBezTo>
                  <a:pt x="572" y="441"/>
                  <a:pt x="573" y="442"/>
                  <a:pt x="573" y="442"/>
                </a:cubicBezTo>
                <a:cubicBezTo>
                  <a:pt x="573" y="444"/>
                  <a:pt x="572" y="445"/>
                  <a:pt x="571" y="445"/>
                </a:cubicBezTo>
                <a:cubicBezTo>
                  <a:pt x="564" y="446"/>
                  <a:pt x="557" y="446"/>
                  <a:pt x="550" y="447"/>
                </a:cubicBezTo>
                <a:cubicBezTo>
                  <a:pt x="546" y="447"/>
                  <a:pt x="542" y="448"/>
                  <a:pt x="538" y="451"/>
                </a:cubicBezTo>
                <a:cubicBezTo>
                  <a:pt x="537" y="452"/>
                  <a:pt x="536" y="454"/>
                  <a:pt x="535" y="456"/>
                </a:cubicBezTo>
                <a:cubicBezTo>
                  <a:pt x="535" y="459"/>
                  <a:pt x="536" y="462"/>
                  <a:pt x="536" y="464"/>
                </a:cubicBezTo>
                <a:cubicBezTo>
                  <a:pt x="536" y="472"/>
                  <a:pt x="537" y="474"/>
                  <a:pt x="547" y="476"/>
                </a:cubicBezTo>
                <a:cubicBezTo>
                  <a:pt x="558" y="479"/>
                  <a:pt x="570" y="482"/>
                  <a:pt x="582" y="482"/>
                </a:cubicBezTo>
                <a:cubicBezTo>
                  <a:pt x="584" y="482"/>
                  <a:pt x="586" y="482"/>
                  <a:pt x="588" y="483"/>
                </a:cubicBezTo>
                <a:cubicBezTo>
                  <a:pt x="596" y="488"/>
                  <a:pt x="603" y="494"/>
                  <a:pt x="608" y="503"/>
                </a:cubicBezTo>
                <a:cubicBezTo>
                  <a:pt x="609" y="505"/>
                  <a:pt x="609" y="506"/>
                  <a:pt x="608" y="507"/>
                </a:cubicBezTo>
                <a:cubicBezTo>
                  <a:pt x="607" y="507"/>
                  <a:pt x="607" y="507"/>
                  <a:pt x="606" y="507"/>
                </a:cubicBezTo>
                <a:cubicBezTo>
                  <a:pt x="595" y="506"/>
                  <a:pt x="586" y="502"/>
                  <a:pt x="576" y="498"/>
                </a:cubicBezTo>
                <a:cubicBezTo>
                  <a:pt x="573" y="496"/>
                  <a:pt x="569" y="494"/>
                  <a:pt x="565" y="493"/>
                </a:cubicBezTo>
                <a:cubicBezTo>
                  <a:pt x="555" y="493"/>
                  <a:pt x="546" y="493"/>
                  <a:pt x="536" y="493"/>
                </a:cubicBezTo>
                <a:cubicBezTo>
                  <a:pt x="531" y="493"/>
                  <a:pt x="528" y="496"/>
                  <a:pt x="527" y="500"/>
                </a:cubicBezTo>
                <a:cubicBezTo>
                  <a:pt x="524" y="505"/>
                  <a:pt x="524" y="511"/>
                  <a:pt x="525" y="517"/>
                </a:cubicBezTo>
                <a:cubicBezTo>
                  <a:pt x="525" y="527"/>
                  <a:pt x="530" y="533"/>
                  <a:pt x="540" y="537"/>
                </a:cubicBezTo>
                <a:cubicBezTo>
                  <a:pt x="545" y="538"/>
                  <a:pt x="549" y="539"/>
                  <a:pt x="554" y="541"/>
                </a:cubicBezTo>
                <a:cubicBezTo>
                  <a:pt x="555" y="541"/>
                  <a:pt x="557" y="544"/>
                  <a:pt x="556" y="546"/>
                </a:cubicBezTo>
                <a:cubicBezTo>
                  <a:pt x="555" y="549"/>
                  <a:pt x="553" y="552"/>
                  <a:pt x="552" y="555"/>
                </a:cubicBezTo>
                <a:cubicBezTo>
                  <a:pt x="551" y="557"/>
                  <a:pt x="550" y="559"/>
                  <a:pt x="551" y="561"/>
                </a:cubicBezTo>
                <a:cubicBezTo>
                  <a:pt x="551" y="565"/>
                  <a:pt x="552" y="569"/>
                  <a:pt x="553" y="573"/>
                </a:cubicBezTo>
                <a:cubicBezTo>
                  <a:pt x="554" y="574"/>
                  <a:pt x="555" y="575"/>
                  <a:pt x="556" y="576"/>
                </a:cubicBezTo>
                <a:cubicBezTo>
                  <a:pt x="558" y="576"/>
                  <a:pt x="561" y="576"/>
                  <a:pt x="563" y="576"/>
                </a:cubicBezTo>
                <a:cubicBezTo>
                  <a:pt x="572" y="577"/>
                  <a:pt x="582" y="576"/>
                  <a:pt x="592" y="579"/>
                </a:cubicBezTo>
                <a:cubicBezTo>
                  <a:pt x="597" y="580"/>
                  <a:pt x="602" y="580"/>
                  <a:pt x="607" y="577"/>
                </a:cubicBezTo>
                <a:cubicBezTo>
                  <a:pt x="611" y="575"/>
                  <a:pt x="614" y="574"/>
                  <a:pt x="617" y="572"/>
                </a:cubicBezTo>
                <a:cubicBezTo>
                  <a:pt x="621" y="570"/>
                  <a:pt x="626" y="569"/>
                  <a:pt x="631" y="570"/>
                </a:cubicBezTo>
                <a:cubicBezTo>
                  <a:pt x="637" y="571"/>
                  <a:pt x="642" y="569"/>
                  <a:pt x="646" y="566"/>
                </a:cubicBezTo>
                <a:cubicBezTo>
                  <a:pt x="649" y="564"/>
                  <a:pt x="651" y="563"/>
                  <a:pt x="654" y="561"/>
                </a:cubicBezTo>
                <a:cubicBezTo>
                  <a:pt x="655" y="561"/>
                  <a:pt x="656" y="561"/>
                  <a:pt x="657" y="563"/>
                </a:cubicBezTo>
                <a:cubicBezTo>
                  <a:pt x="657" y="563"/>
                  <a:pt x="658" y="564"/>
                  <a:pt x="658" y="564"/>
                </a:cubicBezTo>
                <a:cubicBezTo>
                  <a:pt x="659" y="568"/>
                  <a:pt x="662" y="570"/>
                  <a:pt x="665" y="571"/>
                </a:cubicBezTo>
                <a:cubicBezTo>
                  <a:pt x="670" y="574"/>
                  <a:pt x="668" y="579"/>
                  <a:pt x="671" y="582"/>
                </a:cubicBezTo>
                <a:cubicBezTo>
                  <a:pt x="671" y="582"/>
                  <a:pt x="672" y="583"/>
                  <a:pt x="672" y="583"/>
                </a:cubicBezTo>
                <a:cubicBezTo>
                  <a:pt x="679" y="585"/>
                  <a:pt x="685" y="588"/>
                  <a:pt x="692" y="589"/>
                </a:cubicBezTo>
                <a:cubicBezTo>
                  <a:pt x="699" y="591"/>
                  <a:pt x="706" y="591"/>
                  <a:pt x="713" y="589"/>
                </a:cubicBezTo>
                <a:cubicBezTo>
                  <a:pt x="716" y="588"/>
                  <a:pt x="719" y="586"/>
                  <a:pt x="720" y="583"/>
                </a:cubicBezTo>
                <a:cubicBezTo>
                  <a:pt x="722" y="576"/>
                  <a:pt x="723" y="569"/>
                  <a:pt x="718" y="564"/>
                </a:cubicBezTo>
                <a:cubicBezTo>
                  <a:pt x="717" y="564"/>
                  <a:pt x="717" y="564"/>
                  <a:pt x="717" y="564"/>
                </a:cubicBezTo>
                <a:cubicBezTo>
                  <a:pt x="716" y="565"/>
                  <a:pt x="715" y="567"/>
                  <a:pt x="713" y="567"/>
                </a:cubicBezTo>
                <a:cubicBezTo>
                  <a:pt x="712" y="567"/>
                  <a:pt x="711" y="567"/>
                  <a:pt x="711" y="567"/>
                </a:cubicBezTo>
                <a:cubicBezTo>
                  <a:pt x="709" y="565"/>
                  <a:pt x="710" y="564"/>
                  <a:pt x="712" y="564"/>
                </a:cubicBezTo>
                <a:cubicBezTo>
                  <a:pt x="713" y="564"/>
                  <a:pt x="715" y="564"/>
                  <a:pt x="717" y="564"/>
                </a:cubicBezTo>
                <a:cubicBezTo>
                  <a:pt x="717" y="564"/>
                  <a:pt x="717" y="564"/>
                  <a:pt x="717" y="563"/>
                </a:cubicBezTo>
                <a:cubicBezTo>
                  <a:pt x="717" y="563"/>
                  <a:pt x="718" y="564"/>
                  <a:pt x="718" y="564"/>
                </a:cubicBezTo>
                <a:cubicBezTo>
                  <a:pt x="718" y="564"/>
                  <a:pt x="718" y="564"/>
                  <a:pt x="718" y="564"/>
                </a:cubicBezTo>
                <a:cubicBezTo>
                  <a:pt x="719" y="562"/>
                  <a:pt x="720" y="560"/>
                  <a:pt x="722" y="559"/>
                </a:cubicBezTo>
                <a:cubicBezTo>
                  <a:pt x="723" y="558"/>
                  <a:pt x="726" y="557"/>
                  <a:pt x="727" y="559"/>
                </a:cubicBezTo>
                <a:cubicBezTo>
                  <a:pt x="730" y="562"/>
                  <a:pt x="735" y="563"/>
                  <a:pt x="738" y="567"/>
                </a:cubicBezTo>
                <a:cubicBezTo>
                  <a:pt x="743" y="566"/>
                  <a:pt x="748" y="563"/>
                  <a:pt x="750" y="557"/>
                </a:cubicBezTo>
                <a:cubicBezTo>
                  <a:pt x="751" y="553"/>
                  <a:pt x="751" y="549"/>
                  <a:pt x="749" y="545"/>
                </a:cubicBezTo>
                <a:cubicBezTo>
                  <a:pt x="747" y="543"/>
                  <a:pt x="746" y="541"/>
                  <a:pt x="744" y="539"/>
                </a:cubicBezTo>
                <a:cubicBezTo>
                  <a:pt x="740" y="536"/>
                  <a:pt x="739" y="532"/>
                  <a:pt x="738" y="528"/>
                </a:cubicBezTo>
                <a:cubicBezTo>
                  <a:pt x="737" y="523"/>
                  <a:pt x="735" y="519"/>
                  <a:pt x="731" y="516"/>
                </a:cubicBezTo>
                <a:cubicBezTo>
                  <a:pt x="726" y="512"/>
                  <a:pt x="726" y="506"/>
                  <a:pt x="724" y="501"/>
                </a:cubicBezTo>
                <a:cubicBezTo>
                  <a:pt x="722" y="498"/>
                  <a:pt x="723" y="494"/>
                  <a:pt x="725" y="492"/>
                </a:cubicBezTo>
                <a:cubicBezTo>
                  <a:pt x="732" y="485"/>
                  <a:pt x="734" y="478"/>
                  <a:pt x="734" y="469"/>
                </a:cubicBezTo>
                <a:cubicBezTo>
                  <a:pt x="734" y="466"/>
                  <a:pt x="735" y="462"/>
                  <a:pt x="736" y="459"/>
                </a:cubicBezTo>
                <a:cubicBezTo>
                  <a:pt x="740" y="449"/>
                  <a:pt x="744" y="440"/>
                  <a:pt x="747" y="430"/>
                </a:cubicBezTo>
                <a:cubicBezTo>
                  <a:pt x="749" y="427"/>
                  <a:pt x="751" y="424"/>
                  <a:pt x="754" y="422"/>
                </a:cubicBezTo>
                <a:cubicBezTo>
                  <a:pt x="762" y="417"/>
                  <a:pt x="770" y="411"/>
                  <a:pt x="777" y="405"/>
                </a:cubicBezTo>
                <a:cubicBezTo>
                  <a:pt x="779" y="403"/>
                  <a:pt x="780" y="400"/>
                  <a:pt x="780" y="397"/>
                </a:cubicBezTo>
                <a:cubicBezTo>
                  <a:pt x="781" y="389"/>
                  <a:pt x="778" y="386"/>
                  <a:pt x="771" y="383"/>
                </a:cubicBezTo>
                <a:cubicBezTo>
                  <a:pt x="767" y="382"/>
                  <a:pt x="763" y="381"/>
                  <a:pt x="759" y="380"/>
                </a:cubicBezTo>
                <a:cubicBezTo>
                  <a:pt x="753" y="379"/>
                  <a:pt x="749" y="382"/>
                  <a:pt x="746" y="386"/>
                </a:cubicBezTo>
                <a:cubicBezTo>
                  <a:pt x="743" y="388"/>
                  <a:pt x="744" y="391"/>
                  <a:pt x="745" y="395"/>
                </a:cubicBezTo>
                <a:cubicBezTo>
                  <a:pt x="746" y="399"/>
                  <a:pt x="746" y="404"/>
                  <a:pt x="746" y="408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7" y="410"/>
                  <a:pt x="747" y="410"/>
                  <a:pt x="747" y="410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6" y="409"/>
                  <a:pt x="746" y="409"/>
                  <a:pt x="746" y="408"/>
                </a:cubicBezTo>
                <a:cubicBezTo>
                  <a:pt x="745" y="407"/>
                  <a:pt x="745" y="407"/>
                  <a:pt x="744" y="405"/>
                </a:cubicBezTo>
                <a:cubicBezTo>
                  <a:pt x="743" y="402"/>
                  <a:pt x="741" y="400"/>
                  <a:pt x="737" y="398"/>
                </a:cubicBezTo>
                <a:cubicBezTo>
                  <a:pt x="735" y="398"/>
                  <a:pt x="733" y="397"/>
                  <a:pt x="732" y="396"/>
                </a:cubicBezTo>
                <a:cubicBezTo>
                  <a:pt x="725" y="393"/>
                  <a:pt x="722" y="396"/>
                  <a:pt x="720" y="400"/>
                </a:cubicBezTo>
                <a:cubicBezTo>
                  <a:pt x="718" y="403"/>
                  <a:pt x="716" y="406"/>
                  <a:pt x="715" y="409"/>
                </a:cubicBezTo>
                <a:cubicBezTo>
                  <a:pt x="711" y="417"/>
                  <a:pt x="710" y="427"/>
                  <a:pt x="705" y="434"/>
                </a:cubicBezTo>
                <a:cubicBezTo>
                  <a:pt x="700" y="442"/>
                  <a:pt x="700" y="451"/>
                  <a:pt x="697" y="460"/>
                </a:cubicBezTo>
                <a:cubicBezTo>
                  <a:pt x="697" y="460"/>
                  <a:pt x="696" y="461"/>
                  <a:pt x="696" y="462"/>
                </a:cubicBezTo>
                <a:cubicBezTo>
                  <a:pt x="696" y="462"/>
                  <a:pt x="696" y="463"/>
                  <a:pt x="695" y="463"/>
                </a:cubicBezTo>
                <a:cubicBezTo>
                  <a:pt x="695" y="465"/>
                  <a:pt x="692" y="466"/>
                  <a:pt x="690" y="466"/>
                </a:cubicBezTo>
                <a:cubicBezTo>
                  <a:pt x="688" y="465"/>
                  <a:pt x="686" y="462"/>
                  <a:pt x="687" y="461"/>
                </a:cubicBezTo>
                <a:cubicBezTo>
                  <a:pt x="689" y="454"/>
                  <a:pt x="691" y="446"/>
                  <a:pt x="694" y="439"/>
                </a:cubicBezTo>
                <a:cubicBezTo>
                  <a:pt x="698" y="429"/>
                  <a:pt x="698" y="419"/>
                  <a:pt x="695" y="409"/>
                </a:cubicBezTo>
                <a:cubicBezTo>
                  <a:pt x="694" y="407"/>
                  <a:pt x="693" y="406"/>
                  <a:pt x="691" y="404"/>
                </a:cubicBezTo>
                <a:cubicBezTo>
                  <a:pt x="690" y="402"/>
                  <a:pt x="685" y="403"/>
                  <a:pt x="685" y="405"/>
                </a:cubicBezTo>
                <a:cubicBezTo>
                  <a:pt x="684" y="410"/>
                  <a:pt x="683" y="415"/>
                  <a:pt x="682" y="419"/>
                </a:cubicBezTo>
                <a:cubicBezTo>
                  <a:pt x="681" y="422"/>
                  <a:pt x="680" y="424"/>
                  <a:pt x="678" y="423"/>
                </a:cubicBezTo>
                <a:cubicBezTo>
                  <a:pt x="672" y="421"/>
                  <a:pt x="665" y="421"/>
                  <a:pt x="659" y="421"/>
                </a:cubicBezTo>
                <a:cubicBezTo>
                  <a:pt x="657" y="421"/>
                  <a:pt x="656" y="421"/>
                  <a:pt x="657" y="420"/>
                </a:cubicBezTo>
                <a:cubicBezTo>
                  <a:pt x="657" y="419"/>
                  <a:pt x="658" y="419"/>
                  <a:pt x="659" y="419"/>
                </a:cubicBezTo>
                <a:cubicBezTo>
                  <a:pt x="662" y="417"/>
                  <a:pt x="665" y="416"/>
                  <a:pt x="668" y="414"/>
                </a:cubicBezTo>
                <a:cubicBezTo>
                  <a:pt x="670" y="412"/>
                  <a:pt x="670" y="409"/>
                  <a:pt x="669" y="406"/>
                </a:cubicBezTo>
                <a:cubicBezTo>
                  <a:pt x="667" y="401"/>
                  <a:pt x="663" y="397"/>
                  <a:pt x="659" y="394"/>
                </a:cubicBezTo>
                <a:cubicBezTo>
                  <a:pt x="655" y="389"/>
                  <a:pt x="651" y="389"/>
                  <a:pt x="646" y="392"/>
                </a:cubicBezTo>
                <a:cubicBezTo>
                  <a:pt x="644" y="394"/>
                  <a:pt x="642" y="396"/>
                  <a:pt x="640" y="398"/>
                </a:cubicBezTo>
                <a:cubicBezTo>
                  <a:pt x="639" y="400"/>
                  <a:pt x="637" y="400"/>
                  <a:pt x="635" y="400"/>
                </a:cubicBezTo>
                <a:cubicBezTo>
                  <a:pt x="632" y="400"/>
                  <a:pt x="633" y="399"/>
                  <a:pt x="635" y="395"/>
                </a:cubicBezTo>
                <a:cubicBezTo>
                  <a:pt x="638" y="390"/>
                  <a:pt x="642" y="386"/>
                  <a:pt x="645" y="381"/>
                </a:cubicBezTo>
                <a:cubicBezTo>
                  <a:pt x="647" y="378"/>
                  <a:pt x="645" y="373"/>
                  <a:pt x="642" y="370"/>
                </a:cubicBezTo>
                <a:cubicBezTo>
                  <a:pt x="640" y="369"/>
                  <a:pt x="639" y="369"/>
                  <a:pt x="638" y="368"/>
                </a:cubicBezTo>
                <a:cubicBezTo>
                  <a:pt x="639" y="368"/>
                  <a:pt x="639" y="368"/>
                  <a:pt x="639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5" y="372"/>
                  <a:pt x="630" y="371"/>
                  <a:pt x="625" y="372"/>
                </a:cubicBezTo>
                <a:close/>
                <a:moveTo>
                  <a:pt x="704" y="601"/>
                </a:moveTo>
                <a:cubicBezTo>
                  <a:pt x="704" y="601"/>
                  <a:pt x="705" y="602"/>
                  <a:pt x="705" y="602"/>
                </a:cubicBezTo>
                <a:cubicBezTo>
                  <a:pt x="707" y="602"/>
                  <a:pt x="708" y="602"/>
                  <a:pt x="708" y="600"/>
                </a:cubicBezTo>
                <a:cubicBezTo>
                  <a:pt x="708" y="598"/>
                  <a:pt x="707" y="598"/>
                  <a:pt x="705" y="598"/>
                </a:cubicBezTo>
                <a:cubicBezTo>
                  <a:pt x="703" y="598"/>
                  <a:pt x="703" y="599"/>
                  <a:pt x="704" y="601"/>
                </a:cubicBezTo>
                <a:close/>
                <a:moveTo>
                  <a:pt x="479" y="409"/>
                </a:moveTo>
                <a:cubicBezTo>
                  <a:pt x="479" y="414"/>
                  <a:pt x="479" y="420"/>
                  <a:pt x="479" y="425"/>
                </a:cubicBezTo>
                <a:cubicBezTo>
                  <a:pt x="479" y="427"/>
                  <a:pt x="482" y="429"/>
                  <a:pt x="483" y="429"/>
                </a:cubicBezTo>
                <a:cubicBezTo>
                  <a:pt x="491" y="429"/>
                  <a:pt x="498" y="426"/>
                  <a:pt x="505" y="422"/>
                </a:cubicBezTo>
                <a:cubicBezTo>
                  <a:pt x="504" y="422"/>
                  <a:pt x="504" y="422"/>
                  <a:pt x="504" y="422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7" y="425"/>
                  <a:pt x="509" y="427"/>
                  <a:pt x="513" y="427"/>
                </a:cubicBezTo>
                <a:cubicBezTo>
                  <a:pt x="516" y="427"/>
                  <a:pt x="519" y="427"/>
                  <a:pt x="522" y="424"/>
                </a:cubicBezTo>
                <a:cubicBezTo>
                  <a:pt x="524" y="422"/>
                  <a:pt x="526" y="420"/>
                  <a:pt x="528" y="418"/>
                </a:cubicBezTo>
                <a:cubicBezTo>
                  <a:pt x="530" y="415"/>
                  <a:pt x="532" y="411"/>
                  <a:pt x="535" y="408"/>
                </a:cubicBezTo>
                <a:cubicBezTo>
                  <a:pt x="539" y="404"/>
                  <a:pt x="543" y="399"/>
                  <a:pt x="550" y="399"/>
                </a:cubicBezTo>
                <a:cubicBezTo>
                  <a:pt x="553" y="399"/>
                  <a:pt x="556" y="397"/>
                  <a:pt x="559" y="395"/>
                </a:cubicBezTo>
                <a:cubicBezTo>
                  <a:pt x="562" y="392"/>
                  <a:pt x="565" y="388"/>
                  <a:pt x="568" y="386"/>
                </a:cubicBezTo>
                <a:cubicBezTo>
                  <a:pt x="570" y="384"/>
                  <a:pt x="572" y="382"/>
                  <a:pt x="575" y="382"/>
                </a:cubicBezTo>
                <a:cubicBezTo>
                  <a:pt x="582" y="381"/>
                  <a:pt x="589" y="379"/>
                  <a:pt x="597" y="377"/>
                </a:cubicBezTo>
                <a:cubicBezTo>
                  <a:pt x="599" y="376"/>
                  <a:pt x="602" y="376"/>
                  <a:pt x="605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5" y="376"/>
                  <a:pt x="605" y="376"/>
                  <a:pt x="605" y="376"/>
                </a:cubicBezTo>
                <a:cubicBezTo>
                  <a:pt x="608" y="373"/>
                  <a:pt x="612" y="372"/>
                  <a:pt x="616" y="372"/>
                </a:cubicBezTo>
                <a:cubicBezTo>
                  <a:pt x="619" y="372"/>
                  <a:pt x="623" y="372"/>
                  <a:pt x="626" y="372"/>
                </a:cubicBezTo>
                <a:cubicBezTo>
                  <a:pt x="629" y="368"/>
                  <a:pt x="633" y="368"/>
                  <a:pt x="638" y="368"/>
                </a:cubicBezTo>
                <a:cubicBezTo>
                  <a:pt x="640" y="357"/>
                  <a:pt x="638" y="346"/>
                  <a:pt x="638" y="335"/>
                </a:cubicBezTo>
                <a:cubicBezTo>
                  <a:pt x="637" y="329"/>
                  <a:pt x="634" y="325"/>
                  <a:pt x="630" y="321"/>
                </a:cubicBezTo>
                <a:cubicBezTo>
                  <a:pt x="627" y="318"/>
                  <a:pt x="624" y="318"/>
                  <a:pt x="620" y="318"/>
                </a:cubicBezTo>
                <a:cubicBezTo>
                  <a:pt x="614" y="318"/>
                  <a:pt x="609" y="316"/>
                  <a:pt x="605" y="312"/>
                </a:cubicBezTo>
                <a:cubicBezTo>
                  <a:pt x="603" y="310"/>
                  <a:pt x="599" y="308"/>
                  <a:pt x="597" y="305"/>
                </a:cubicBezTo>
                <a:cubicBezTo>
                  <a:pt x="593" y="298"/>
                  <a:pt x="586" y="296"/>
                  <a:pt x="578" y="297"/>
                </a:cubicBezTo>
                <a:cubicBezTo>
                  <a:pt x="572" y="298"/>
                  <a:pt x="565" y="297"/>
                  <a:pt x="559" y="297"/>
                </a:cubicBezTo>
                <a:cubicBezTo>
                  <a:pt x="556" y="297"/>
                  <a:pt x="552" y="298"/>
                  <a:pt x="549" y="299"/>
                </a:cubicBezTo>
                <a:cubicBezTo>
                  <a:pt x="546" y="299"/>
                  <a:pt x="544" y="301"/>
                  <a:pt x="543" y="304"/>
                </a:cubicBezTo>
                <a:cubicBezTo>
                  <a:pt x="542" y="308"/>
                  <a:pt x="542" y="312"/>
                  <a:pt x="541" y="316"/>
                </a:cubicBezTo>
                <a:cubicBezTo>
                  <a:pt x="541" y="321"/>
                  <a:pt x="539" y="324"/>
                  <a:pt x="536" y="327"/>
                </a:cubicBezTo>
                <a:cubicBezTo>
                  <a:pt x="529" y="332"/>
                  <a:pt x="523" y="337"/>
                  <a:pt x="516" y="343"/>
                </a:cubicBezTo>
                <a:cubicBezTo>
                  <a:pt x="513" y="345"/>
                  <a:pt x="510" y="348"/>
                  <a:pt x="510" y="353"/>
                </a:cubicBezTo>
                <a:cubicBezTo>
                  <a:pt x="510" y="354"/>
                  <a:pt x="509" y="356"/>
                  <a:pt x="508" y="356"/>
                </a:cubicBezTo>
                <a:cubicBezTo>
                  <a:pt x="497" y="363"/>
                  <a:pt x="488" y="373"/>
                  <a:pt x="477" y="381"/>
                </a:cubicBezTo>
                <a:cubicBezTo>
                  <a:pt x="475" y="382"/>
                  <a:pt x="472" y="384"/>
                  <a:pt x="471" y="386"/>
                </a:cubicBezTo>
                <a:cubicBezTo>
                  <a:pt x="470" y="390"/>
                  <a:pt x="474" y="392"/>
                  <a:pt x="476" y="395"/>
                </a:cubicBezTo>
                <a:cubicBezTo>
                  <a:pt x="478" y="399"/>
                  <a:pt x="479" y="404"/>
                  <a:pt x="479" y="409"/>
                </a:cubicBezTo>
                <a:close/>
                <a:moveTo>
                  <a:pt x="738" y="568"/>
                </a:moveTo>
                <a:cubicBezTo>
                  <a:pt x="738" y="568"/>
                  <a:pt x="738" y="568"/>
                  <a:pt x="738" y="568"/>
                </a:cubicBezTo>
                <a:cubicBezTo>
                  <a:pt x="738" y="567"/>
                  <a:pt x="738" y="567"/>
                  <a:pt x="738" y="567"/>
                </a:cubicBezTo>
                <a:cubicBezTo>
                  <a:pt x="738" y="567"/>
                  <a:pt x="738" y="567"/>
                  <a:pt x="737" y="567"/>
                </a:cubicBezTo>
                <a:cubicBezTo>
                  <a:pt x="737" y="567"/>
                  <a:pt x="737" y="568"/>
                  <a:pt x="738" y="568"/>
                </a:cubicBezTo>
                <a:close/>
                <a:moveTo>
                  <a:pt x="737" y="573"/>
                </a:moveTo>
                <a:cubicBezTo>
                  <a:pt x="737" y="573"/>
                  <a:pt x="738" y="572"/>
                  <a:pt x="738" y="571"/>
                </a:cubicBezTo>
                <a:cubicBezTo>
                  <a:pt x="738" y="570"/>
                  <a:pt x="738" y="569"/>
                  <a:pt x="738" y="568"/>
                </a:cubicBezTo>
                <a:cubicBezTo>
                  <a:pt x="737" y="569"/>
                  <a:pt x="736" y="570"/>
                  <a:pt x="736" y="571"/>
                </a:cubicBezTo>
                <a:cubicBezTo>
                  <a:pt x="735" y="572"/>
                  <a:pt x="736" y="573"/>
                  <a:pt x="737" y="573"/>
                </a:cubicBezTo>
                <a:close/>
                <a:moveTo>
                  <a:pt x="625" y="372"/>
                </a:moveTo>
                <a:cubicBezTo>
                  <a:pt x="626" y="372"/>
                  <a:pt x="626" y="372"/>
                  <a:pt x="626" y="372"/>
                </a:cubicBezTo>
                <a:cubicBezTo>
                  <a:pt x="626" y="372"/>
                  <a:pt x="626" y="372"/>
                  <a:pt x="626" y="372"/>
                </a:cubicBezTo>
                <a:cubicBezTo>
                  <a:pt x="625" y="372"/>
                  <a:pt x="625" y="372"/>
                  <a:pt x="625" y="372"/>
                </a:cubicBezTo>
                <a:cubicBezTo>
                  <a:pt x="625" y="372"/>
                  <a:pt x="625" y="372"/>
                  <a:pt x="625" y="372"/>
                </a:cubicBezTo>
                <a:close/>
                <a:moveTo>
                  <a:pt x="918" y="214"/>
                </a:moveTo>
                <a:cubicBezTo>
                  <a:pt x="920" y="219"/>
                  <a:pt x="923" y="222"/>
                  <a:pt x="928" y="222"/>
                </a:cubicBezTo>
                <a:cubicBezTo>
                  <a:pt x="932" y="222"/>
                  <a:pt x="935" y="219"/>
                  <a:pt x="934" y="215"/>
                </a:cubicBezTo>
                <a:cubicBezTo>
                  <a:pt x="934" y="210"/>
                  <a:pt x="929" y="205"/>
                  <a:pt x="924" y="205"/>
                </a:cubicBezTo>
                <a:cubicBezTo>
                  <a:pt x="920" y="205"/>
                  <a:pt x="916" y="210"/>
                  <a:pt x="918" y="214"/>
                </a:cubicBezTo>
                <a:close/>
                <a:moveTo>
                  <a:pt x="743" y="588"/>
                </a:moveTo>
                <a:cubicBezTo>
                  <a:pt x="740" y="589"/>
                  <a:pt x="738" y="590"/>
                  <a:pt x="736" y="591"/>
                </a:cubicBezTo>
                <a:cubicBezTo>
                  <a:pt x="734" y="593"/>
                  <a:pt x="733" y="596"/>
                  <a:pt x="734" y="599"/>
                </a:cubicBezTo>
                <a:cubicBezTo>
                  <a:pt x="734" y="600"/>
                  <a:pt x="735" y="601"/>
                  <a:pt x="737" y="600"/>
                </a:cubicBezTo>
                <a:cubicBezTo>
                  <a:pt x="741" y="598"/>
                  <a:pt x="744" y="595"/>
                  <a:pt x="745" y="590"/>
                </a:cubicBezTo>
                <a:cubicBezTo>
                  <a:pt x="745" y="589"/>
                  <a:pt x="745" y="589"/>
                  <a:pt x="744" y="588"/>
                </a:cubicBezTo>
                <a:cubicBezTo>
                  <a:pt x="744" y="588"/>
                  <a:pt x="743" y="588"/>
                  <a:pt x="743" y="588"/>
                </a:cubicBezTo>
                <a:close/>
                <a:moveTo>
                  <a:pt x="766" y="531"/>
                </a:moveTo>
                <a:cubicBezTo>
                  <a:pt x="766" y="531"/>
                  <a:pt x="766" y="531"/>
                  <a:pt x="767" y="530"/>
                </a:cubicBezTo>
                <a:cubicBezTo>
                  <a:pt x="766" y="530"/>
                  <a:pt x="766" y="529"/>
                  <a:pt x="766" y="529"/>
                </a:cubicBezTo>
                <a:cubicBezTo>
                  <a:pt x="765" y="529"/>
                  <a:pt x="765" y="529"/>
                  <a:pt x="765" y="529"/>
                </a:cubicBezTo>
                <a:cubicBezTo>
                  <a:pt x="764" y="531"/>
                  <a:pt x="765" y="532"/>
                  <a:pt x="766" y="531"/>
                </a:cubicBezTo>
                <a:close/>
                <a:moveTo>
                  <a:pt x="748" y="212"/>
                </a:moveTo>
                <a:cubicBezTo>
                  <a:pt x="747" y="213"/>
                  <a:pt x="748" y="214"/>
                  <a:pt x="749" y="215"/>
                </a:cubicBezTo>
                <a:cubicBezTo>
                  <a:pt x="750" y="217"/>
                  <a:pt x="752" y="218"/>
                  <a:pt x="754" y="218"/>
                </a:cubicBezTo>
                <a:cubicBezTo>
                  <a:pt x="756" y="218"/>
                  <a:pt x="758" y="216"/>
                  <a:pt x="758" y="214"/>
                </a:cubicBezTo>
                <a:cubicBezTo>
                  <a:pt x="757" y="213"/>
                  <a:pt x="757" y="211"/>
                  <a:pt x="756" y="211"/>
                </a:cubicBezTo>
                <a:cubicBezTo>
                  <a:pt x="755" y="210"/>
                  <a:pt x="753" y="209"/>
                  <a:pt x="751" y="209"/>
                </a:cubicBezTo>
                <a:cubicBezTo>
                  <a:pt x="750" y="209"/>
                  <a:pt x="748" y="211"/>
                  <a:pt x="748" y="212"/>
                </a:cubicBezTo>
                <a:close/>
                <a:moveTo>
                  <a:pt x="941" y="859"/>
                </a:moveTo>
                <a:cubicBezTo>
                  <a:pt x="935" y="863"/>
                  <a:pt x="932" y="871"/>
                  <a:pt x="934" y="878"/>
                </a:cubicBezTo>
                <a:cubicBezTo>
                  <a:pt x="935" y="880"/>
                  <a:pt x="937" y="881"/>
                  <a:pt x="938" y="882"/>
                </a:cubicBezTo>
                <a:cubicBezTo>
                  <a:pt x="940" y="881"/>
                  <a:pt x="941" y="881"/>
                  <a:pt x="942" y="880"/>
                </a:cubicBezTo>
                <a:cubicBezTo>
                  <a:pt x="945" y="877"/>
                  <a:pt x="947" y="874"/>
                  <a:pt x="949" y="871"/>
                </a:cubicBezTo>
                <a:cubicBezTo>
                  <a:pt x="950" y="869"/>
                  <a:pt x="950" y="868"/>
                  <a:pt x="951" y="867"/>
                </a:cubicBezTo>
                <a:cubicBezTo>
                  <a:pt x="952" y="865"/>
                  <a:pt x="951" y="861"/>
                  <a:pt x="949" y="859"/>
                </a:cubicBezTo>
                <a:cubicBezTo>
                  <a:pt x="947" y="858"/>
                  <a:pt x="944" y="857"/>
                  <a:pt x="941" y="859"/>
                </a:cubicBezTo>
                <a:close/>
                <a:moveTo>
                  <a:pt x="924" y="737"/>
                </a:moveTo>
                <a:cubicBezTo>
                  <a:pt x="924" y="738"/>
                  <a:pt x="922" y="738"/>
                  <a:pt x="922" y="739"/>
                </a:cubicBezTo>
                <a:cubicBezTo>
                  <a:pt x="922" y="740"/>
                  <a:pt x="922" y="742"/>
                  <a:pt x="922" y="743"/>
                </a:cubicBezTo>
                <a:cubicBezTo>
                  <a:pt x="924" y="745"/>
                  <a:pt x="926" y="747"/>
                  <a:pt x="927" y="749"/>
                </a:cubicBezTo>
                <a:cubicBezTo>
                  <a:pt x="928" y="749"/>
                  <a:pt x="929" y="750"/>
                  <a:pt x="929" y="749"/>
                </a:cubicBezTo>
                <a:cubicBezTo>
                  <a:pt x="931" y="749"/>
                  <a:pt x="932" y="748"/>
                  <a:pt x="931" y="746"/>
                </a:cubicBezTo>
                <a:cubicBezTo>
                  <a:pt x="930" y="743"/>
                  <a:pt x="929" y="739"/>
                  <a:pt x="924" y="737"/>
                </a:cubicBezTo>
                <a:close/>
                <a:moveTo>
                  <a:pt x="975" y="830"/>
                </a:moveTo>
                <a:cubicBezTo>
                  <a:pt x="972" y="831"/>
                  <a:pt x="973" y="835"/>
                  <a:pt x="976" y="839"/>
                </a:cubicBezTo>
                <a:cubicBezTo>
                  <a:pt x="976" y="840"/>
                  <a:pt x="977" y="841"/>
                  <a:pt x="978" y="842"/>
                </a:cubicBezTo>
                <a:cubicBezTo>
                  <a:pt x="980" y="843"/>
                  <a:pt x="982" y="844"/>
                  <a:pt x="984" y="842"/>
                </a:cubicBezTo>
                <a:cubicBezTo>
                  <a:pt x="986" y="841"/>
                  <a:pt x="987" y="839"/>
                  <a:pt x="988" y="838"/>
                </a:cubicBezTo>
                <a:cubicBezTo>
                  <a:pt x="987" y="835"/>
                  <a:pt x="986" y="832"/>
                  <a:pt x="984" y="831"/>
                </a:cubicBezTo>
                <a:cubicBezTo>
                  <a:pt x="981" y="830"/>
                  <a:pt x="978" y="828"/>
                  <a:pt x="975" y="830"/>
                </a:cubicBezTo>
                <a:close/>
                <a:moveTo>
                  <a:pt x="1091" y="699"/>
                </a:moveTo>
                <a:cubicBezTo>
                  <a:pt x="1092" y="699"/>
                  <a:pt x="1093" y="697"/>
                  <a:pt x="1094" y="696"/>
                </a:cubicBezTo>
                <a:cubicBezTo>
                  <a:pt x="1094" y="695"/>
                  <a:pt x="1094" y="693"/>
                  <a:pt x="1093" y="692"/>
                </a:cubicBezTo>
                <a:cubicBezTo>
                  <a:pt x="1091" y="689"/>
                  <a:pt x="1088" y="688"/>
                  <a:pt x="1084" y="688"/>
                </a:cubicBezTo>
                <a:cubicBezTo>
                  <a:pt x="1082" y="688"/>
                  <a:pt x="1081" y="690"/>
                  <a:pt x="1080" y="692"/>
                </a:cubicBezTo>
                <a:cubicBezTo>
                  <a:pt x="1079" y="694"/>
                  <a:pt x="1080" y="696"/>
                  <a:pt x="1082" y="697"/>
                </a:cubicBezTo>
                <a:cubicBezTo>
                  <a:pt x="1085" y="699"/>
                  <a:pt x="1088" y="700"/>
                  <a:pt x="1091" y="699"/>
                </a:cubicBezTo>
                <a:close/>
                <a:moveTo>
                  <a:pt x="896" y="1048"/>
                </a:moveTo>
                <a:cubicBezTo>
                  <a:pt x="901" y="1047"/>
                  <a:pt x="905" y="1044"/>
                  <a:pt x="907" y="1040"/>
                </a:cubicBezTo>
                <a:cubicBezTo>
                  <a:pt x="908" y="1039"/>
                  <a:pt x="908" y="1037"/>
                  <a:pt x="907" y="1036"/>
                </a:cubicBezTo>
                <a:cubicBezTo>
                  <a:pt x="906" y="1033"/>
                  <a:pt x="903" y="1031"/>
                  <a:pt x="901" y="1032"/>
                </a:cubicBezTo>
                <a:cubicBezTo>
                  <a:pt x="898" y="1033"/>
                  <a:pt x="896" y="1034"/>
                  <a:pt x="893" y="1035"/>
                </a:cubicBezTo>
                <a:cubicBezTo>
                  <a:pt x="890" y="1036"/>
                  <a:pt x="889" y="1038"/>
                  <a:pt x="890" y="1041"/>
                </a:cubicBezTo>
                <a:cubicBezTo>
                  <a:pt x="890" y="1042"/>
                  <a:pt x="890" y="1043"/>
                  <a:pt x="890" y="1043"/>
                </a:cubicBezTo>
                <a:cubicBezTo>
                  <a:pt x="890" y="1046"/>
                  <a:pt x="893" y="1048"/>
                  <a:pt x="896" y="1048"/>
                </a:cubicBezTo>
                <a:close/>
                <a:moveTo>
                  <a:pt x="1103" y="1215"/>
                </a:moveTo>
                <a:cubicBezTo>
                  <a:pt x="1102" y="1216"/>
                  <a:pt x="1101" y="1216"/>
                  <a:pt x="1100" y="1216"/>
                </a:cubicBezTo>
                <a:cubicBezTo>
                  <a:pt x="1098" y="1217"/>
                  <a:pt x="1098" y="1220"/>
                  <a:pt x="1100" y="1222"/>
                </a:cubicBezTo>
                <a:cubicBezTo>
                  <a:pt x="1101" y="1223"/>
                  <a:pt x="1102" y="1223"/>
                  <a:pt x="1103" y="1224"/>
                </a:cubicBezTo>
                <a:cubicBezTo>
                  <a:pt x="1107" y="1229"/>
                  <a:pt x="1110" y="1233"/>
                  <a:pt x="1115" y="1235"/>
                </a:cubicBezTo>
                <a:cubicBezTo>
                  <a:pt x="1121" y="1237"/>
                  <a:pt x="1126" y="1238"/>
                  <a:pt x="1131" y="1239"/>
                </a:cubicBezTo>
                <a:cubicBezTo>
                  <a:pt x="1132" y="1239"/>
                  <a:pt x="1133" y="1239"/>
                  <a:pt x="1133" y="1239"/>
                </a:cubicBezTo>
                <a:cubicBezTo>
                  <a:pt x="1134" y="1238"/>
                  <a:pt x="1135" y="1237"/>
                  <a:pt x="1136" y="1236"/>
                </a:cubicBezTo>
                <a:cubicBezTo>
                  <a:pt x="1136" y="1236"/>
                  <a:pt x="1136" y="1235"/>
                  <a:pt x="1136" y="1234"/>
                </a:cubicBezTo>
                <a:cubicBezTo>
                  <a:pt x="1128" y="1223"/>
                  <a:pt x="1117" y="1217"/>
                  <a:pt x="1103" y="1215"/>
                </a:cubicBezTo>
                <a:close/>
                <a:moveTo>
                  <a:pt x="843" y="1117"/>
                </a:moveTo>
                <a:cubicBezTo>
                  <a:pt x="841" y="1118"/>
                  <a:pt x="840" y="1120"/>
                  <a:pt x="839" y="1122"/>
                </a:cubicBezTo>
                <a:cubicBezTo>
                  <a:pt x="839" y="1123"/>
                  <a:pt x="839" y="1125"/>
                  <a:pt x="840" y="1125"/>
                </a:cubicBezTo>
                <a:cubicBezTo>
                  <a:pt x="843" y="1127"/>
                  <a:pt x="846" y="1127"/>
                  <a:pt x="848" y="1128"/>
                </a:cubicBezTo>
                <a:cubicBezTo>
                  <a:pt x="850" y="1128"/>
                  <a:pt x="851" y="1128"/>
                  <a:pt x="852" y="1128"/>
                </a:cubicBezTo>
                <a:cubicBezTo>
                  <a:pt x="853" y="1128"/>
                  <a:pt x="854" y="1127"/>
                  <a:pt x="855" y="1126"/>
                </a:cubicBezTo>
                <a:cubicBezTo>
                  <a:pt x="856" y="1125"/>
                  <a:pt x="856" y="1122"/>
                  <a:pt x="855" y="1121"/>
                </a:cubicBezTo>
                <a:cubicBezTo>
                  <a:pt x="852" y="1117"/>
                  <a:pt x="847" y="1115"/>
                  <a:pt x="843" y="1117"/>
                </a:cubicBezTo>
                <a:close/>
                <a:moveTo>
                  <a:pt x="952" y="325"/>
                </a:moveTo>
                <a:cubicBezTo>
                  <a:pt x="950" y="325"/>
                  <a:pt x="947" y="328"/>
                  <a:pt x="948" y="331"/>
                </a:cubicBezTo>
                <a:cubicBezTo>
                  <a:pt x="948" y="331"/>
                  <a:pt x="949" y="332"/>
                  <a:pt x="949" y="332"/>
                </a:cubicBezTo>
                <a:cubicBezTo>
                  <a:pt x="952" y="332"/>
                  <a:pt x="955" y="329"/>
                  <a:pt x="954" y="327"/>
                </a:cubicBezTo>
                <a:cubicBezTo>
                  <a:pt x="953" y="326"/>
                  <a:pt x="953" y="325"/>
                  <a:pt x="952" y="325"/>
                </a:cubicBezTo>
                <a:close/>
                <a:moveTo>
                  <a:pt x="918" y="846"/>
                </a:moveTo>
                <a:cubicBezTo>
                  <a:pt x="919" y="845"/>
                  <a:pt x="919" y="844"/>
                  <a:pt x="918" y="842"/>
                </a:cubicBezTo>
                <a:cubicBezTo>
                  <a:pt x="918" y="841"/>
                  <a:pt x="917" y="840"/>
                  <a:pt x="916" y="840"/>
                </a:cubicBezTo>
                <a:cubicBezTo>
                  <a:pt x="914" y="839"/>
                  <a:pt x="912" y="839"/>
                  <a:pt x="911" y="839"/>
                </a:cubicBezTo>
                <a:cubicBezTo>
                  <a:pt x="907" y="839"/>
                  <a:pt x="904" y="839"/>
                  <a:pt x="901" y="840"/>
                </a:cubicBezTo>
                <a:cubicBezTo>
                  <a:pt x="899" y="840"/>
                  <a:pt x="897" y="840"/>
                  <a:pt x="896" y="842"/>
                </a:cubicBezTo>
                <a:cubicBezTo>
                  <a:pt x="892" y="844"/>
                  <a:pt x="889" y="847"/>
                  <a:pt x="887" y="850"/>
                </a:cubicBezTo>
                <a:cubicBezTo>
                  <a:pt x="885" y="852"/>
                  <a:pt x="885" y="854"/>
                  <a:pt x="886" y="856"/>
                </a:cubicBezTo>
                <a:cubicBezTo>
                  <a:pt x="887" y="858"/>
                  <a:pt x="888" y="860"/>
                  <a:pt x="890" y="860"/>
                </a:cubicBezTo>
                <a:cubicBezTo>
                  <a:pt x="893" y="860"/>
                  <a:pt x="896" y="861"/>
                  <a:pt x="898" y="860"/>
                </a:cubicBezTo>
                <a:cubicBezTo>
                  <a:pt x="906" y="858"/>
                  <a:pt x="913" y="853"/>
                  <a:pt x="918" y="846"/>
                </a:cubicBezTo>
                <a:close/>
                <a:moveTo>
                  <a:pt x="1102" y="933"/>
                </a:moveTo>
                <a:cubicBezTo>
                  <a:pt x="1101" y="934"/>
                  <a:pt x="1100" y="936"/>
                  <a:pt x="1099" y="938"/>
                </a:cubicBezTo>
                <a:cubicBezTo>
                  <a:pt x="1098" y="938"/>
                  <a:pt x="1098" y="939"/>
                  <a:pt x="1098" y="940"/>
                </a:cubicBezTo>
                <a:cubicBezTo>
                  <a:pt x="1099" y="940"/>
                  <a:pt x="1101" y="941"/>
                  <a:pt x="1102" y="942"/>
                </a:cubicBezTo>
                <a:cubicBezTo>
                  <a:pt x="1103" y="941"/>
                  <a:pt x="1105" y="940"/>
                  <a:pt x="1107" y="938"/>
                </a:cubicBezTo>
                <a:cubicBezTo>
                  <a:pt x="1107" y="938"/>
                  <a:pt x="1108" y="936"/>
                  <a:pt x="1107" y="935"/>
                </a:cubicBezTo>
                <a:cubicBezTo>
                  <a:pt x="1107" y="933"/>
                  <a:pt x="1104" y="932"/>
                  <a:pt x="1102" y="933"/>
                </a:cubicBezTo>
                <a:close/>
                <a:moveTo>
                  <a:pt x="1028" y="672"/>
                </a:moveTo>
                <a:cubicBezTo>
                  <a:pt x="1028" y="671"/>
                  <a:pt x="1028" y="671"/>
                  <a:pt x="1028" y="671"/>
                </a:cubicBezTo>
                <a:cubicBezTo>
                  <a:pt x="1027" y="672"/>
                  <a:pt x="1027" y="672"/>
                  <a:pt x="1027" y="672"/>
                </a:cubicBezTo>
                <a:lnTo>
                  <a:pt x="1028" y="672"/>
                </a:lnTo>
                <a:close/>
                <a:moveTo>
                  <a:pt x="1038" y="700"/>
                </a:moveTo>
                <a:cubicBezTo>
                  <a:pt x="1037" y="706"/>
                  <a:pt x="1041" y="711"/>
                  <a:pt x="1047" y="711"/>
                </a:cubicBezTo>
                <a:cubicBezTo>
                  <a:pt x="1059" y="711"/>
                  <a:pt x="1067" y="707"/>
                  <a:pt x="1072" y="696"/>
                </a:cubicBezTo>
                <a:cubicBezTo>
                  <a:pt x="1073" y="693"/>
                  <a:pt x="1074" y="690"/>
                  <a:pt x="1075" y="686"/>
                </a:cubicBezTo>
                <a:cubicBezTo>
                  <a:pt x="1076" y="684"/>
                  <a:pt x="1074" y="679"/>
                  <a:pt x="1071" y="677"/>
                </a:cubicBezTo>
                <a:cubicBezTo>
                  <a:pt x="1066" y="674"/>
                  <a:pt x="1061" y="674"/>
                  <a:pt x="1056" y="677"/>
                </a:cubicBezTo>
                <a:cubicBezTo>
                  <a:pt x="1048" y="682"/>
                  <a:pt x="1043" y="689"/>
                  <a:pt x="1039" y="698"/>
                </a:cubicBezTo>
                <a:cubicBezTo>
                  <a:pt x="1039" y="698"/>
                  <a:pt x="1039" y="699"/>
                  <a:pt x="1038" y="700"/>
                </a:cubicBezTo>
                <a:close/>
                <a:moveTo>
                  <a:pt x="1158" y="903"/>
                </a:moveTo>
                <a:cubicBezTo>
                  <a:pt x="1157" y="903"/>
                  <a:pt x="1156" y="903"/>
                  <a:pt x="1155" y="904"/>
                </a:cubicBezTo>
                <a:cubicBezTo>
                  <a:pt x="1154" y="905"/>
                  <a:pt x="1152" y="907"/>
                  <a:pt x="1152" y="908"/>
                </a:cubicBezTo>
                <a:cubicBezTo>
                  <a:pt x="1152" y="910"/>
                  <a:pt x="1153" y="912"/>
                  <a:pt x="1154" y="914"/>
                </a:cubicBezTo>
                <a:cubicBezTo>
                  <a:pt x="1154" y="914"/>
                  <a:pt x="1157" y="915"/>
                  <a:pt x="1157" y="915"/>
                </a:cubicBezTo>
                <a:cubicBezTo>
                  <a:pt x="1159" y="914"/>
                  <a:pt x="1159" y="912"/>
                  <a:pt x="1160" y="910"/>
                </a:cubicBezTo>
                <a:cubicBezTo>
                  <a:pt x="1160" y="908"/>
                  <a:pt x="1160" y="906"/>
                  <a:pt x="1159" y="904"/>
                </a:cubicBezTo>
                <a:cubicBezTo>
                  <a:pt x="1159" y="904"/>
                  <a:pt x="1158" y="903"/>
                  <a:pt x="1158" y="903"/>
                </a:cubicBezTo>
                <a:close/>
                <a:moveTo>
                  <a:pt x="995" y="826"/>
                </a:moveTo>
                <a:cubicBezTo>
                  <a:pt x="994" y="826"/>
                  <a:pt x="993" y="828"/>
                  <a:pt x="994" y="829"/>
                </a:cubicBezTo>
                <a:cubicBezTo>
                  <a:pt x="995" y="832"/>
                  <a:pt x="996" y="834"/>
                  <a:pt x="999" y="835"/>
                </a:cubicBezTo>
                <a:cubicBezTo>
                  <a:pt x="1000" y="835"/>
                  <a:pt x="1002" y="833"/>
                  <a:pt x="1004" y="833"/>
                </a:cubicBezTo>
                <a:cubicBezTo>
                  <a:pt x="1004" y="831"/>
                  <a:pt x="1004" y="831"/>
                  <a:pt x="1003" y="830"/>
                </a:cubicBezTo>
                <a:cubicBezTo>
                  <a:pt x="1002" y="827"/>
                  <a:pt x="999" y="825"/>
                  <a:pt x="995" y="826"/>
                </a:cubicBezTo>
                <a:close/>
                <a:moveTo>
                  <a:pt x="1042" y="638"/>
                </a:moveTo>
                <a:cubicBezTo>
                  <a:pt x="1041" y="638"/>
                  <a:pt x="1039" y="639"/>
                  <a:pt x="1038" y="640"/>
                </a:cubicBezTo>
                <a:cubicBezTo>
                  <a:pt x="1035" y="642"/>
                  <a:pt x="1030" y="642"/>
                  <a:pt x="1028" y="646"/>
                </a:cubicBezTo>
                <a:cubicBezTo>
                  <a:pt x="1028" y="647"/>
                  <a:pt x="1028" y="649"/>
                  <a:pt x="1028" y="650"/>
                </a:cubicBezTo>
                <a:cubicBezTo>
                  <a:pt x="1028" y="650"/>
                  <a:pt x="1029" y="651"/>
                  <a:pt x="1029" y="651"/>
                </a:cubicBezTo>
                <a:cubicBezTo>
                  <a:pt x="1031" y="651"/>
                  <a:pt x="1034" y="652"/>
                  <a:pt x="1035" y="651"/>
                </a:cubicBezTo>
                <a:cubicBezTo>
                  <a:pt x="1039" y="649"/>
                  <a:pt x="1042" y="646"/>
                  <a:pt x="1045" y="643"/>
                </a:cubicBezTo>
                <a:cubicBezTo>
                  <a:pt x="1046" y="642"/>
                  <a:pt x="1047" y="639"/>
                  <a:pt x="1045" y="638"/>
                </a:cubicBezTo>
                <a:cubicBezTo>
                  <a:pt x="1044" y="637"/>
                  <a:pt x="1043" y="637"/>
                  <a:pt x="1042" y="638"/>
                </a:cubicBezTo>
                <a:close/>
                <a:moveTo>
                  <a:pt x="1067" y="642"/>
                </a:moveTo>
                <a:cubicBezTo>
                  <a:pt x="1067" y="641"/>
                  <a:pt x="1065" y="640"/>
                  <a:pt x="1064" y="640"/>
                </a:cubicBezTo>
                <a:cubicBezTo>
                  <a:pt x="1062" y="640"/>
                  <a:pt x="1060" y="642"/>
                  <a:pt x="1060" y="644"/>
                </a:cubicBezTo>
                <a:cubicBezTo>
                  <a:pt x="1060" y="645"/>
                  <a:pt x="1061" y="647"/>
                  <a:pt x="1062" y="648"/>
                </a:cubicBezTo>
                <a:cubicBezTo>
                  <a:pt x="1064" y="648"/>
                  <a:pt x="1066" y="648"/>
                  <a:pt x="1066" y="647"/>
                </a:cubicBezTo>
                <a:cubicBezTo>
                  <a:pt x="1067" y="645"/>
                  <a:pt x="1067" y="643"/>
                  <a:pt x="1067" y="642"/>
                </a:cubicBezTo>
                <a:close/>
                <a:moveTo>
                  <a:pt x="1053" y="627"/>
                </a:moveTo>
                <a:cubicBezTo>
                  <a:pt x="1052" y="625"/>
                  <a:pt x="1051" y="625"/>
                  <a:pt x="1050" y="626"/>
                </a:cubicBezTo>
                <a:cubicBezTo>
                  <a:pt x="1050" y="627"/>
                  <a:pt x="1049" y="627"/>
                  <a:pt x="1049" y="628"/>
                </a:cubicBezTo>
                <a:cubicBezTo>
                  <a:pt x="1052" y="629"/>
                  <a:pt x="1052" y="629"/>
                  <a:pt x="1052" y="629"/>
                </a:cubicBezTo>
                <a:cubicBezTo>
                  <a:pt x="1053" y="629"/>
                  <a:pt x="1054" y="628"/>
                  <a:pt x="1053" y="627"/>
                </a:cubicBezTo>
                <a:close/>
                <a:moveTo>
                  <a:pt x="925" y="339"/>
                </a:moveTo>
                <a:cubicBezTo>
                  <a:pt x="927" y="339"/>
                  <a:pt x="928" y="339"/>
                  <a:pt x="930" y="338"/>
                </a:cubicBezTo>
                <a:cubicBezTo>
                  <a:pt x="925" y="334"/>
                  <a:pt x="919" y="334"/>
                  <a:pt x="913" y="335"/>
                </a:cubicBezTo>
                <a:cubicBezTo>
                  <a:pt x="917" y="343"/>
                  <a:pt x="917" y="343"/>
                  <a:pt x="925" y="339"/>
                </a:cubicBezTo>
                <a:close/>
                <a:moveTo>
                  <a:pt x="706" y="1251"/>
                </a:moveTo>
                <a:cubicBezTo>
                  <a:pt x="705" y="1251"/>
                  <a:pt x="703" y="1251"/>
                  <a:pt x="702" y="1252"/>
                </a:cubicBezTo>
                <a:cubicBezTo>
                  <a:pt x="701" y="1252"/>
                  <a:pt x="700" y="1253"/>
                  <a:pt x="698" y="1253"/>
                </a:cubicBezTo>
                <a:cubicBezTo>
                  <a:pt x="698" y="1253"/>
                  <a:pt x="698" y="1253"/>
                  <a:pt x="698" y="1253"/>
                </a:cubicBezTo>
                <a:cubicBezTo>
                  <a:pt x="707" y="1258"/>
                  <a:pt x="707" y="1258"/>
                  <a:pt x="707" y="1258"/>
                </a:cubicBezTo>
                <a:cubicBezTo>
                  <a:pt x="707" y="1257"/>
                  <a:pt x="708" y="1256"/>
                  <a:pt x="708" y="1256"/>
                </a:cubicBezTo>
                <a:cubicBezTo>
                  <a:pt x="709" y="1254"/>
                  <a:pt x="709" y="1253"/>
                  <a:pt x="708" y="1252"/>
                </a:cubicBezTo>
                <a:cubicBezTo>
                  <a:pt x="708" y="1252"/>
                  <a:pt x="707" y="1251"/>
                  <a:pt x="706" y="1251"/>
                </a:cubicBezTo>
                <a:close/>
                <a:moveTo>
                  <a:pt x="1272" y="1272"/>
                </a:moveTo>
                <a:cubicBezTo>
                  <a:pt x="1272" y="1272"/>
                  <a:pt x="1272" y="1272"/>
                  <a:pt x="1272" y="1273"/>
                </a:cubicBezTo>
                <a:cubicBezTo>
                  <a:pt x="1272" y="1273"/>
                  <a:pt x="1272" y="1273"/>
                  <a:pt x="1272" y="1273"/>
                </a:cubicBezTo>
                <a:cubicBezTo>
                  <a:pt x="1272" y="1272"/>
                  <a:pt x="1272" y="1272"/>
                  <a:pt x="1272" y="1272"/>
                </a:cubicBezTo>
                <a:close/>
                <a:moveTo>
                  <a:pt x="1488" y="75"/>
                </a:moveTo>
                <a:cubicBezTo>
                  <a:pt x="1485" y="74"/>
                  <a:pt x="1484" y="73"/>
                  <a:pt x="1484" y="69"/>
                </a:cubicBezTo>
                <a:cubicBezTo>
                  <a:pt x="1484" y="65"/>
                  <a:pt x="1485" y="60"/>
                  <a:pt x="1485" y="55"/>
                </a:cubicBezTo>
                <a:cubicBezTo>
                  <a:pt x="1485" y="54"/>
                  <a:pt x="1483" y="52"/>
                  <a:pt x="1482" y="52"/>
                </a:cubicBezTo>
                <a:cubicBezTo>
                  <a:pt x="1478" y="50"/>
                  <a:pt x="1473" y="49"/>
                  <a:pt x="1469" y="47"/>
                </a:cubicBezTo>
                <a:cubicBezTo>
                  <a:pt x="1464" y="46"/>
                  <a:pt x="1461" y="47"/>
                  <a:pt x="1457" y="49"/>
                </a:cubicBezTo>
                <a:cubicBezTo>
                  <a:pt x="1456" y="50"/>
                  <a:pt x="1454" y="50"/>
                  <a:pt x="1453" y="50"/>
                </a:cubicBezTo>
                <a:cubicBezTo>
                  <a:pt x="1452" y="51"/>
                  <a:pt x="1452" y="51"/>
                  <a:pt x="1452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0" y="52"/>
                  <a:pt x="1449" y="53"/>
                  <a:pt x="1449" y="53"/>
                </a:cubicBezTo>
                <a:cubicBezTo>
                  <a:pt x="1449" y="54"/>
                  <a:pt x="1448" y="53"/>
                  <a:pt x="1447" y="53"/>
                </a:cubicBezTo>
                <a:cubicBezTo>
                  <a:pt x="1448" y="51"/>
                  <a:pt x="1449" y="51"/>
                  <a:pt x="1451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2" y="51"/>
                  <a:pt x="1452" y="50"/>
                  <a:pt x="1453" y="50"/>
                </a:cubicBezTo>
                <a:cubicBezTo>
                  <a:pt x="1455" y="48"/>
                  <a:pt x="1457" y="46"/>
                  <a:pt x="1459" y="44"/>
                </a:cubicBezTo>
                <a:cubicBezTo>
                  <a:pt x="1462" y="41"/>
                  <a:pt x="1462" y="40"/>
                  <a:pt x="1459" y="37"/>
                </a:cubicBezTo>
                <a:cubicBezTo>
                  <a:pt x="1457" y="37"/>
                  <a:pt x="1456" y="36"/>
                  <a:pt x="1455" y="35"/>
                </a:cubicBezTo>
                <a:cubicBezTo>
                  <a:pt x="1455" y="34"/>
                  <a:pt x="1454" y="34"/>
                  <a:pt x="1453" y="34"/>
                </a:cubicBezTo>
                <a:cubicBezTo>
                  <a:pt x="1448" y="33"/>
                  <a:pt x="1444" y="29"/>
                  <a:pt x="1438" y="28"/>
                </a:cubicBezTo>
                <a:cubicBezTo>
                  <a:pt x="1434" y="27"/>
                  <a:pt x="1432" y="25"/>
                  <a:pt x="1431" y="22"/>
                </a:cubicBezTo>
                <a:cubicBezTo>
                  <a:pt x="1430" y="19"/>
                  <a:pt x="1428" y="17"/>
                  <a:pt x="1425" y="17"/>
                </a:cubicBezTo>
                <a:cubicBezTo>
                  <a:pt x="1420" y="16"/>
                  <a:pt x="1414" y="15"/>
                  <a:pt x="1409" y="13"/>
                </a:cubicBezTo>
                <a:cubicBezTo>
                  <a:pt x="1403" y="11"/>
                  <a:pt x="1398" y="12"/>
                  <a:pt x="1393" y="15"/>
                </a:cubicBezTo>
                <a:cubicBezTo>
                  <a:pt x="1390" y="17"/>
                  <a:pt x="1388" y="15"/>
                  <a:pt x="1387" y="10"/>
                </a:cubicBezTo>
                <a:cubicBezTo>
                  <a:pt x="1387" y="9"/>
                  <a:pt x="1388" y="7"/>
                  <a:pt x="1387" y="7"/>
                </a:cubicBezTo>
                <a:cubicBezTo>
                  <a:pt x="1379" y="5"/>
                  <a:pt x="1372" y="3"/>
                  <a:pt x="1364" y="1"/>
                </a:cubicBezTo>
                <a:cubicBezTo>
                  <a:pt x="1362" y="1"/>
                  <a:pt x="1359" y="1"/>
                  <a:pt x="1356" y="1"/>
                </a:cubicBezTo>
                <a:cubicBezTo>
                  <a:pt x="1354" y="2"/>
                  <a:pt x="1351" y="4"/>
                  <a:pt x="1351" y="7"/>
                </a:cubicBezTo>
                <a:cubicBezTo>
                  <a:pt x="1350" y="12"/>
                  <a:pt x="1350" y="16"/>
                  <a:pt x="1349" y="21"/>
                </a:cubicBezTo>
                <a:cubicBezTo>
                  <a:pt x="1349" y="22"/>
                  <a:pt x="1348" y="22"/>
                  <a:pt x="1348" y="22"/>
                </a:cubicBezTo>
                <a:cubicBezTo>
                  <a:pt x="1346" y="23"/>
                  <a:pt x="1345" y="22"/>
                  <a:pt x="1345" y="21"/>
                </a:cubicBezTo>
                <a:cubicBezTo>
                  <a:pt x="1344" y="19"/>
                  <a:pt x="1344" y="17"/>
                  <a:pt x="1344" y="15"/>
                </a:cubicBezTo>
                <a:cubicBezTo>
                  <a:pt x="1344" y="14"/>
                  <a:pt x="1344" y="13"/>
                  <a:pt x="1344" y="13"/>
                </a:cubicBezTo>
                <a:cubicBezTo>
                  <a:pt x="1343" y="12"/>
                  <a:pt x="1342" y="10"/>
                  <a:pt x="1341" y="10"/>
                </a:cubicBezTo>
                <a:cubicBezTo>
                  <a:pt x="1335" y="11"/>
                  <a:pt x="1332" y="7"/>
                  <a:pt x="1329" y="3"/>
                </a:cubicBezTo>
                <a:cubicBezTo>
                  <a:pt x="1327" y="0"/>
                  <a:pt x="1323" y="0"/>
                  <a:pt x="1320" y="2"/>
                </a:cubicBezTo>
                <a:cubicBezTo>
                  <a:pt x="1316" y="3"/>
                  <a:pt x="1314" y="6"/>
                  <a:pt x="1314" y="10"/>
                </a:cubicBezTo>
                <a:cubicBezTo>
                  <a:pt x="1314" y="13"/>
                  <a:pt x="1315" y="15"/>
                  <a:pt x="1315" y="18"/>
                </a:cubicBezTo>
                <a:cubicBezTo>
                  <a:pt x="1315" y="18"/>
                  <a:pt x="1315" y="19"/>
                  <a:pt x="1314" y="19"/>
                </a:cubicBezTo>
                <a:cubicBezTo>
                  <a:pt x="1314" y="20"/>
                  <a:pt x="1312" y="19"/>
                  <a:pt x="1312" y="19"/>
                </a:cubicBezTo>
                <a:cubicBezTo>
                  <a:pt x="1310" y="16"/>
                  <a:pt x="1309" y="12"/>
                  <a:pt x="1307" y="8"/>
                </a:cubicBezTo>
                <a:cubicBezTo>
                  <a:pt x="1304" y="4"/>
                  <a:pt x="1299" y="5"/>
                  <a:pt x="1297" y="9"/>
                </a:cubicBezTo>
                <a:cubicBezTo>
                  <a:pt x="1294" y="13"/>
                  <a:pt x="1294" y="14"/>
                  <a:pt x="1291" y="13"/>
                </a:cubicBezTo>
                <a:cubicBezTo>
                  <a:pt x="1291" y="12"/>
                  <a:pt x="1290" y="12"/>
                  <a:pt x="1289" y="12"/>
                </a:cubicBezTo>
                <a:cubicBezTo>
                  <a:pt x="1285" y="11"/>
                  <a:pt x="1282" y="13"/>
                  <a:pt x="1283" y="17"/>
                </a:cubicBezTo>
                <a:cubicBezTo>
                  <a:pt x="1284" y="22"/>
                  <a:pt x="1282" y="25"/>
                  <a:pt x="1278" y="28"/>
                </a:cubicBezTo>
                <a:cubicBezTo>
                  <a:pt x="1276" y="29"/>
                  <a:pt x="1276" y="33"/>
                  <a:pt x="1274" y="35"/>
                </a:cubicBezTo>
                <a:cubicBezTo>
                  <a:pt x="1273" y="38"/>
                  <a:pt x="1267" y="37"/>
                  <a:pt x="1265" y="35"/>
                </a:cubicBezTo>
                <a:cubicBezTo>
                  <a:pt x="1263" y="29"/>
                  <a:pt x="1260" y="23"/>
                  <a:pt x="1257" y="18"/>
                </a:cubicBezTo>
                <a:cubicBezTo>
                  <a:pt x="1256" y="16"/>
                  <a:pt x="1252" y="16"/>
                  <a:pt x="1250" y="15"/>
                </a:cubicBezTo>
                <a:cubicBezTo>
                  <a:pt x="1248" y="14"/>
                  <a:pt x="1245" y="16"/>
                  <a:pt x="1244" y="20"/>
                </a:cubicBezTo>
                <a:cubicBezTo>
                  <a:pt x="1244" y="24"/>
                  <a:pt x="1242" y="26"/>
                  <a:pt x="1238" y="27"/>
                </a:cubicBezTo>
                <a:cubicBezTo>
                  <a:pt x="1237" y="27"/>
                  <a:pt x="1235" y="27"/>
                  <a:pt x="1234" y="28"/>
                </a:cubicBezTo>
                <a:cubicBezTo>
                  <a:pt x="1233" y="29"/>
                  <a:pt x="1232" y="30"/>
                  <a:pt x="1232" y="31"/>
                </a:cubicBezTo>
                <a:cubicBezTo>
                  <a:pt x="1234" y="36"/>
                  <a:pt x="1236" y="41"/>
                  <a:pt x="1238" y="46"/>
                </a:cubicBezTo>
                <a:cubicBezTo>
                  <a:pt x="1238" y="46"/>
                  <a:pt x="1238" y="46"/>
                  <a:pt x="1239" y="46"/>
                </a:cubicBezTo>
                <a:cubicBezTo>
                  <a:pt x="1239" y="48"/>
                  <a:pt x="1239" y="48"/>
                  <a:pt x="1239" y="48"/>
                </a:cubicBezTo>
                <a:cubicBezTo>
                  <a:pt x="1238" y="47"/>
                  <a:pt x="1238" y="47"/>
                  <a:pt x="1238" y="47"/>
                </a:cubicBezTo>
                <a:cubicBezTo>
                  <a:pt x="1238" y="46"/>
                  <a:pt x="1238" y="46"/>
                  <a:pt x="1238" y="46"/>
                </a:cubicBezTo>
                <a:cubicBezTo>
                  <a:pt x="1235" y="46"/>
                  <a:pt x="1232" y="46"/>
                  <a:pt x="1230" y="43"/>
                </a:cubicBezTo>
                <a:cubicBezTo>
                  <a:pt x="1228" y="40"/>
                  <a:pt x="1225" y="39"/>
                  <a:pt x="1222" y="40"/>
                </a:cubicBezTo>
                <a:cubicBezTo>
                  <a:pt x="1220" y="41"/>
                  <a:pt x="1218" y="40"/>
                  <a:pt x="1217" y="38"/>
                </a:cubicBezTo>
                <a:cubicBezTo>
                  <a:pt x="1216" y="37"/>
                  <a:pt x="1215" y="35"/>
                  <a:pt x="1213" y="33"/>
                </a:cubicBezTo>
                <a:cubicBezTo>
                  <a:pt x="1211" y="31"/>
                  <a:pt x="1209" y="30"/>
                  <a:pt x="1206" y="32"/>
                </a:cubicBezTo>
                <a:cubicBezTo>
                  <a:pt x="1204" y="34"/>
                  <a:pt x="1203" y="36"/>
                  <a:pt x="1201" y="38"/>
                </a:cubicBezTo>
                <a:cubicBezTo>
                  <a:pt x="1199" y="39"/>
                  <a:pt x="1198" y="39"/>
                  <a:pt x="1197" y="38"/>
                </a:cubicBezTo>
                <a:cubicBezTo>
                  <a:pt x="1194" y="35"/>
                  <a:pt x="1191" y="34"/>
                  <a:pt x="1187" y="35"/>
                </a:cubicBezTo>
                <a:cubicBezTo>
                  <a:pt x="1180" y="37"/>
                  <a:pt x="1173" y="39"/>
                  <a:pt x="1166" y="43"/>
                </a:cubicBezTo>
                <a:cubicBezTo>
                  <a:pt x="1165" y="44"/>
                  <a:pt x="1163" y="46"/>
                  <a:pt x="1162" y="47"/>
                </a:cubicBezTo>
                <a:cubicBezTo>
                  <a:pt x="1159" y="50"/>
                  <a:pt x="1160" y="56"/>
                  <a:pt x="1163" y="58"/>
                </a:cubicBezTo>
                <a:cubicBezTo>
                  <a:pt x="1164" y="59"/>
                  <a:pt x="1166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59"/>
                  <a:pt x="1168" y="59"/>
                  <a:pt x="1168" y="59"/>
                </a:cubicBezTo>
                <a:cubicBezTo>
                  <a:pt x="1169" y="57"/>
                  <a:pt x="1170" y="56"/>
                  <a:pt x="1171" y="55"/>
                </a:cubicBezTo>
                <a:cubicBezTo>
                  <a:pt x="1171" y="55"/>
                  <a:pt x="1172" y="55"/>
                  <a:pt x="1173" y="55"/>
                </a:cubicBezTo>
                <a:cubicBezTo>
                  <a:pt x="1174" y="56"/>
                  <a:pt x="1174" y="57"/>
                  <a:pt x="1172" y="58"/>
                </a:cubicBezTo>
                <a:cubicBezTo>
                  <a:pt x="1171" y="58"/>
                  <a:pt x="1170" y="58"/>
                  <a:pt x="1168" y="59"/>
                </a:cubicBezTo>
                <a:cubicBezTo>
                  <a:pt x="1168" y="59"/>
                  <a:pt x="1168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62"/>
                  <a:pt x="1168" y="64"/>
                  <a:pt x="1168" y="67"/>
                </a:cubicBezTo>
                <a:cubicBezTo>
                  <a:pt x="1170" y="72"/>
                  <a:pt x="1170" y="72"/>
                  <a:pt x="1169" y="73"/>
                </a:cubicBezTo>
                <a:cubicBezTo>
                  <a:pt x="1167" y="75"/>
                  <a:pt x="1166" y="76"/>
                  <a:pt x="1164" y="78"/>
                </a:cubicBezTo>
                <a:cubicBezTo>
                  <a:pt x="1161" y="82"/>
                  <a:pt x="1163" y="86"/>
                  <a:pt x="1168" y="89"/>
                </a:cubicBezTo>
                <a:cubicBezTo>
                  <a:pt x="1169" y="90"/>
                  <a:pt x="1170" y="90"/>
                  <a:pt x="1171" y="91"/>
                </a:cubicBezTo>
                <a:cubicBezTo>
                  <a:pt x="1170" y="91"/>
                  <a:pt x="1169" y="91"/>
                  <a:pt x="1169" y="91"/>
                </a:cubicBezTo>
                <a:cubicBezTo>
                  <a:pt x="1167" y="92"/>
                  <a:pt x="1166" y="92"/>
                  <a:pt x="1165" y="92"/>
                </a:cubicBezTo>
                <a:cubicBezTo>
                  <a:pt x="1161" y="93"/>
                  <a:pt x="1159" y="96"/>
                  <a:pt x="1160" y="100"/>
                </a:cubicBezTo>
                <a:cubicBezTo>
                  <a:pt x="1161" y="105"/>
                  <a:pt x="1163" y="110"/>
                  <a:pt x="1167" y="114"/>
                </a:cubicBezTo>
                <a:cubicBezTo>
                  <a:pt x="1171" y="117"/>
                  <a:pt x="1175" y="118"/>
                  <a:pt x="1180" y="118"/>
                </a:cubicBezTo>
                <a:cubicBezTo>
                  <a:pt x="1180" y="118"/>
                  <a:pt x="1180" y="118"/>
                  <a:pt x="1180" y="117"/>
                </a:cubicBezTo>
                <a:cubicBezTo>
                  <a:pt x="1180" y="117"/>
                  <a:pt x="1180" y="117"/>
                  <a:pt x="1181" y="117"/>
                </a:cubicBezTo>
                <a:cubicBezTo>
                  <a:pt x="1181" y="117"/>
                  <a:pt x="1180" y="117"/>
                  <a:pt x="1180" y="118"/>
                </a:cubicBezTo>
                <a:cubicBezTo>
                  <a:pt x="1180" y="118"/>
                  <a:pt x="1180" y="118"/>
                  <a:pt x="1180" y="118"/>
                </a:cubicBezTo>
                <a:cubicBezTo>
                  <a:pt x="1181" y="120"/>
                  <a:pt x="1181" y="123"/>
                  <a:pt x="1183" y="125"/>
                </a:cubicBezTo>
                <a:cubicBezTo>
                  <a:pt x="1188" y="130"/>
                  <a:pt x="1195" y="133"/>
                  <a:pt x="1202" y="134"/>
                </a:cubicBezTo>
                <a:cubicBezTo>
                  <a:pt x="1208" y="135"/>
                  <a:pt x="1213" y="133"/>
                  <a:pt x="1217" y="131"/>
                </a:cubicBezTo>
                <a:cubicBezTo>
                  <a:pt x="1217" y="130"/>
                  <a:pt x="1217" y="130"/>
                  <a:pt x="1217" y="130"/>
                </a:cubicBezTo>
                <a:cubicBezTo>
                  <a:pt x="1218" y="130"/>
                  <a:pt x="1219" y="129"/>
                  <a:pt x="1218" y="130"/>
                </a:cubicBezTo>
                <a:cubicBezTo>
                  <a:pt x="1217" y="130"/>
                  <a:pt x="1217" y="131"/>
                  <a:pt x="1217" y="131"/>
                </a:cubicBezTo>
                <a:cubicBezTo>
                  <a:pt x="1218" y="133"/>
                  <a:pt x="1217" y="136"/>
                  <a:pt x="1220" y="137"/>
                </a:cubicBezTo>
                <a:cubicBezTo>
                  <a:pt x="1227" y="143"/>
                  <a:pt x="1236" y="145"/>
                  <a:pt x="1245" y="143"/>
                </a:cubicBezTo>
                <a:cubicBezTo>
                  <a:pt x="1254" y="141"/>
                  <a:pt x="1264" y="139"/>
                  <a:pt x="1269" y="130"/>
                </a:cubicBezTo>
                <a:cubicBezTo>
                  <a:pt x="1271" y="128"/>
                  <a:pt x="1273" y="127"/>
                  <a:pt x="1275" y="127"/>
                </a:cubicBezTo>
                <a:cubicBezTo>
                  <a:pt x="1275" y="126"/>
                  <a:pt x="1275" y="126"/>
                  <a:pt x="1276" y="126"/>
                </a:cubicBezTo>
                <a:cubicBezTo>
                  <a:pt x="1276" y="126"/>
                  <a:pt x="1276" y="126"/>
                  <a:pt x="1276" y="126"/>
                </a:cubicBezTo>
                <a:cubicBezTo>
                  <a:pt x="1276" y="126"/>
                  <a:pt x="1275" y="127"/>
                  <a:pt x="1275" y="127"/>
                </a:cubicBezTo>
                <a:cubicBezTo>
                  <a:pt x="1275" y="128"/>
                  <a:pt x="1274" y="129"/>
                  <a:pt x="1274" y="130"/>
                </a:cubicBezTo>
                <a:cubicBezTo>
                  <a:pt x="1274" y="130"/>
                  <a:pt x="1273" y="131"/>
                  <a:pt x="1273" y="131"/>
                </a:cubicBezTo>
                <a:cubicBezTo>
                  <a:pt x="1272" y="134"/>
                  <a:pt x="1274" y="137"/>
                  <a:pt x="1276" y="138"/>
                </a:cubicBezTo>
                <a:cubicBezTo>
                  <a:pt x="1280" y="139"/>
                  <a:pt x="1284" y="138"/>
                  <a:pt x="1288" y="142"/>
                </a:cubicBezTo>
                <a:cubicBezTo>
                  <a:pt x="1288" y="142"/>
                  <a:pt x="1288" y="142"/>
                  <a:pt x="1289" y="142"/>
                </a:cubicBezTo>
                <a:cubicBezTo>
                  <a:pt x="1289" y="143"/>
                  <a:pt x="1289" y="143"/>
                  <a:pt x="1289" y="143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73" y="141"/>
                  <a:pt x="1259" y="141"/>
                  <a:pt x="1246" y="148"/>
                </a:cubicBezTo>
                <a:cubicBezTo>
                  <a:pt x="1240" y="151"/>
                  <a:pt x="1234" y="150"/>
                  <a:pt x="1228" y="148"/>
                </a:cubicBezTo>
                <a:cubicBezTo>
                  <a:pt x="1224" y="147"/>
                  <a:pt x="1220" y="147"/>
                  <a:pt x="1216" y="146"/>
                </a:cubicBezTo>
                <a:cubicBezTo>
                  <a:pt x="1213" y="146"/>
                  <a:pt x="1210" y="149"/>
                  <a:pt x="1209" y="151"/>
                </a:cubicBezTo>
                <a:cubicBezTo>
                  <a:pt x="1209" y="157"/>
                  <a:pt x="1209" y="162"/>
                  <a:pt x="1208" y="168"/>
                </a:cubicBezTo>
                <a:cubicBezTo>
                  <a:pt x="1208" y="169"/>
                  <a:pt x="1208" y="170"/>
                  <a:pt x="1207" y="170"/>
                </a:cubicBezTo>
                <a:cubicBezTo>
                  <a:pt x="1206" y="169"/>
                  <a:pt x="1206" y="169"/>
                  <a:pt x="1206" y="168"/>
                </a:cubicBezTo>
                <a:cubicBezTo>
                  <a:pt x="1204" y="154"/>
                  <a:pt x="1195" y="144"/>
                  <a:pt x="1183" y="138"/>
                </a:cubicBezTo>
                <a:cubicBezTo>
                  <a:pt x="1182" y="138"/>
                  <a:pt x="1182" y="137"/>
                  <a:pt x="1181" y="137"/>
                </a:cubicBezTo>
                <a:cubicBezTo>
                  <a:pt x="1178" y="135"/>
                  <a:pt x="1174" y="135"/>
                  <a:pt x="1172" y="138"/>
                </a:cubicBezTo>
                <a:cubicBezTo>
                  <a:pt x="1168" y="142"/>
                  <a:pt x="1163" y="146"/>
                  <a:pt x="1159" y="151"/>
                </a:cubicBezTo>
                <a:cubicBezTo>
                  <a:pt x="1161" y="153"/>
                  <a:pt x="1162" y="156"/>
                  <a:pt x="1161" y="158"/>
                </a:cubicBezTo>
                <a:cubicBezTo>
                  <a:pt x="1158" y="162"/>
                  <a:pt x="1158" y="166"/>
                  <a:pt x="1160" y="170"/>
                </a:cubicBezTo>
                <a:cubicBezTo>
                  <a:pt x="1162" y="175"/>
                  <a:pt x="1162" y="181"/>
                  <a:pt x="1160" y="186"/>
                </a:cubicBezTo>
                <a:cubicBezTo>
                  <a:pt x="1159" y="191"/>
                  <a:pt x="1159" y="196"/>
                  <a:pt x="1157" y="200"/>
                </a:cubicBezTo>
                <a:cubicBezTo>
                  <a:pt x="1157" y="201"/>
                  <a:pt x="1156" y="203"/>
                  <a:pt x="1155" y="203"/>
                </a:cubicBezTo>
                <a:cubicBezTo>
                  <a:pt x="1150" y="205"/>
                  <a:pt x="1151" y="209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53" y="214"/>
                  <a:pt x="1154" y="216"/>
                  <a:pt x="1156" y="218"/>
                </a:cubicBezTo>
                <a:cubicBezTo>
                  <a:pt x="1156" y="218"/>
                  <a:pt x="1157" y="219"/>
                  <a:pt x="1157" y="219"/>
                </a:cubicBezTo>
                <a:cubicBezTo>
                  <a:pt x="1159" y="220"/>
                  <a:pt x="1161" y="220"/>
                  <a:pt x="1162" y="221"/>
                </a:cubicBezTo>
                <a:cubicBezTo>
                  <a:pt x="1163" y="221"/>
                  <a:pt x="1164" y="221"/>
                  <a:pt x="1164" y="221"/>
                </a:cubicBezTo>
                <a:cubicBezTo>
                  <a:pt x="1164" y="221"/>
                  <a:pt x="1164" y="222"/>
                  <a:pt x="1164" y="222"/>
                </a:cubicBezTo>
                <a:cubicBezTo>
                  <a:pt x="1165" y="222"/>
                  <a:pt x="1166" y="223"/>
                  <a:pt x="1167" y="223"/>
                </a:cubicBezTo>
                <a:cubicBezTo>
                  <a:pt x="1168" y="223"/>
                  <a:pt x="1168" y="224"/>
                  <a:pt x="1168" y="225"/>
                </a:cubicBezTo>
                <a:cubicBezTo>
                  <a:pt x="1168" y="225"/>
                  <a:pt x="1168" y="226"/>
                  <a:pt x="1167" y="226"/>
                </a:cubicBezTo>
                <a:cubicBezTo>
                  <a:pt x="1166" y="227"/>
                  <a:pt x="1165" y="227"/>
                  <a:pt x="1164" y="225"/>
                </a:cubicBezTo>
                <a:cubicBezTo>
                  <a:pt x="1164" y="224"/>
                  <a:pt x="1164" y="223"/>
                  <a:pt x="1164" y="222"/>
                </a:cubicBezTo>
                <a:cubicBezTo>
                  <a:pt x="1164" y="222"/>
                  <a:pt x="1164" y="222"/>
                  <a:pt x="1164" y="222"/>
                </a:cubicBezTo>
                <a:cubicBezTo>
                  <a:pt x="1163" y="222"/>
                  <a:pt x="1163" y="221"/>
                  <a:pt x="1162" y="221"/>
                </a:cubicBezTo>
                <a:cubicBezTo>
                  <a:pt x="1160" y="221"/>
                  <a:pt x="1159" y="220"/>
                  <a:pt x="1157" y="219"/>
                </a:cubicBezTo>
                <a:cubicBezTo>
                  <a:pt x="1157" y="219"/>
                  <a:pt x="1156" y="218"/>
                  <a:pt x="1155" y="218"/>
                </a:cubicBezTo>
                <a:cubicBezTo>
                  <a:pt x="1154" y="217"/>
                  <a:pt x="1152" y="215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46" y="213"/>
                  <a:pt x="1142" y="213"/>
                  <a:pt x="1138" y="214"/>
                </a:cubicBezTo>
                <a:cubicBezTo>
                  <a:pt x="1136" y="215"/>
                  <a:pt x="1134" y="216"/>
                  <a:pt x="1131" y="216"/>
                </a:cubicBezTo>
                <a:cubicBezTo>
                  <a:pt x="1127" y="217"/>
                  <a:pt x="1122" y="217"/>
                  <a:pt x="1118" y="218"/>
                </a:cubicBezTo>
                <a:cubicBezTo>
                  <a:pt x="1116" y="225"/>
                  <a:pt x="1111" y="231"/>
                  <a:pt x="1105" y="235"/>
                </a:cubicBezTo>
                <a:cubicBezTo>
                  <a:pt x="1101" y="238"/>
                  <a:pt x="1099" y="243"/>
                  <a:pt x="1098" y="247"/>
                </a:cubicBezTo>
                <a:cubicBezTo>
                  <a:pt x="1098" y="250"/>
                  <a:pt x="1100" y="253"/>
                  <a:pt x="1103" y="254"/>
                </a:cubicBezTo>
                <a:cubicBezTo>
                  <a:pt x="1104" y="254"/>
                  <a:pt x="1105" y="254"/>
                  <a:pt x="1107" y="254"/>
                </a:cubicBezTo>
                <a:cubicBezTo>
                  <a:pt x="1113" y="255"/>
                  <a:pt x="1115" y="257"/>
                  <a:pt x="1115" y="263"/>
                </a:cubicBezTo>
                <a:cubicBezTo>
                  <a:pt x="1115" y="266"/>
                  <a:pt x="1116" y="268"/>
                  <a:pt x="1115" y="271"/>
                </a:cubicBezTo>
                <a:cubicBezTo>
                  <a:pt x="1115" y="274"/>
                  <a:pt x="1114" y="278"/>
                  <a:pt x="1111" y="280"/>
                </a:cubicBezTo>
                <a:cubicBezTo>
                  <a:pt x="1110" y="280"/>
                  <a:pt x="1110" y="281"/>
                  <a:pt x="1109" y="281"/>
                </a:cubicBezTo>
                <a:cubicBezTo>
                  <a:pt x="1108" y="281"/>
                  <a:pt x="1107" y="280"/>
                  <a:pt x="1107" y="280"/>
                </a:cubicBezTo>
                <a:cubicBezTo>
                  <a:pt x="1106" y="275"/>
                  <a:pt x="1106" y="270"/>
                  <a:pt x="1105" y="266"/>
                </a:cubicBezTo>
                <a:cubicBezTo>
                  <a:pt x="1104" y="264"/>
                  <a:pt x="1101" y="261"/>
                  <a:pt x="1099" y="260"/>
                </a:cubicBezTo>
                <a:cubicBezTo>
                  <a:pt x="1095" y="258"/>
                  <a:pt x="1090" y="258"/>
                  <a:pt x="1085" y="260"/>
                </a:cubicBezTo>
                <a:cubicBezTo>
                  <a:pt x="1084" y="260"/>
                  <a:pt x="1083" y="262"/>
                  <a:pt x="1082" y="263"/>
                </a:cubicBezTo>
                <a:cubicBezTo>
                  <a:pt x="1082" y="265"/>
                  <a:pt x="1081" y="267"/>
                  <a:pt x="1081" y="269"/>
                </a:cubicBezTo>
                <a:cubicBezTo>
                  <a:pt x="1080" y="277"/>
                  <a:pt x="1083" y="284"/>
                  <a:pt x="1084" y="292"/>
                </a:cubicBezTo>
                <a:cubicBezTo>
                  <a:pt x="1084" y="292"/>
                  <a:pt x="1084" y="292"/>
                  <a:pt x="1084" y="292"/>
                </a:cubicBezTo>
                <a:cubicBezTo>
                  <a:pt x="1084" y="293"/>
                  <a:pt x="1084" y="293"/>
                  <a:pt x="1084" y="293"/>
                </a:cubicBezTo>
                <a:cubicBezTo>
                  <a:pt x="1084" y="293"/>
                  <a:pt x="1084" y="292"/>
                  <a:pt x="1084" y="292"/>
                </a:cubicBezTo>
                <a:cubicBezTo>
                  <a:pt x="1082" y="293"/>
                  <a:pt x="1080" y="293"/>
                  <a:pt x="1078" y="293"/>
                </a:cubicBezTo>
                <a:cubicBezTo>
                  <a:pt x="1066" y="290"/>
                  <a:pt x="1055" y="294"/>
                  <a:pt x="1045" y="300"/>
                </a:cubicBezTo>
                <a:cubicBezTo>
                  <a:pt x="1044" y="301"/>
                  <a:pt x="1043" y="301"/>
                  <a:pt x="1043" y="301"/>
                </a:cubicBezTo>
                <a:cubicBezTo>
                  <a:pt x="1041" y="302"/>
                  <a:pt x="1040" y="304"/>
                  <a:pt x="1038" y="305"/>
                </a:cubicBezTo>
                <a:cubicBezTo>
                  <a:pt x="1035" y="307"/>
                  <a:pt x="1035" y="305"/>
                  <a:pt x="1033" y="304"/>
                </a:cubicBezTo>
                <a:cubicBezTo>
                  <a:pt x="1030" y="301"/>
                  <a:pt x="1027" y="301"/>
                  <a:pt x="1026" y="303"/>
                </a:cubicBezTo>
                <a:cubicBezTo>
                  <a:pt x="1024" y="308"/>
                  <a:pt x="1024" y="314"/>
                  <a:pt x="1027" y="317"/>
                </a:cubicBezTo>
                <a:cubicBezTo>
                  <a:pt x="1034" y="322"/>
                  <a:pt x="1040" y="327"/>
                  <a:pt x="1048" y="330"/>
                </a:cubicBezTo>
                <a:cubicBezTo>
                  <a:pt x="1057" y="333"/>
                  <a:pt x="1064" y="337"/>
                  <a:pt x="1072" y="342"/>
                </a:cubicBezTo>
                <a:cubicBezTo>
                  <a:pt x="1074" y="343"/>
                  <a:pt x="1076" y="344"/>
                  <a:pt x="1078" y="345"/>
                </a:cubicBezTo>
                <a:cubicBezTo>
                  <a:pt x="1081" y="346"/>
                  <a:pt x="1085" y="345"/>
                  <a:pt x="1087" y="342"/>
                </a:cubicBezTo>
                <a:cubicBezTo>
                  <a:pt x="1087" y="341"/>
                  <a:pt x="1088" y="340"/>
                  <a:pt x="1089" y="339"/>
                </a:cubicBezTo>
                <a:cubicBezTo>
                  <a:pt x="1089" y="339"/>
                  <a:pt x="1089" y="339"/>
                  <a:pt x="1089" y="339"/>
                </a:cubicBezTo>
                <a:cubicBezTo>
                  <a:pt x="1088" y="338"/>
                  <a:pt x="1088" y="338"/>
                  <a:pt x="1088" y="338"/>
                </a:cubicBezTo>
                <a:cubicBezTo>
                  <a:pt x="1089" y="338"/>
                  <a:pt x="1089" y="338"/>
                  <a:pt x="1089" y="338"/>
                </a:cubicBezTo>
                <a:cubicBezTo>
                  <a:pt x="1089" y="338"/>
                  <a:pt x="1089" y="339"/>
                  <a:pt x="1089" y="339"/>
                </a:cubicBezTo>
                <a:cubicBezTo>
                  <a:pt x="1092" y="338"/>
                  <a:pt x="1095" y="337"/>
                  <a:pt x="1098" y="339"/>
                </a:cubicBezTo>
                <a:cubicBezTo>
                  <a:pt x="1105" y="344"/>
                  <a:pt x="1113" y="347"/>
                  <a:pt x="1121" y="345"/>
                </a:cubicBezTo>
                <a:cubicBezTo>
                  <a:pt x="1123" y="345"/>
                  <a:pt x="1124" y="346"/>
                  <a:pt x="1125" y="346"/>
                </a:cubicBezTo>
                <a:cubicBezTo>
                  <a:pt x="1129" y="347"/>
                  <a:pt x="1131" y="349"/>
                  <a:pt x="1131" y="354"/>
                </a:cubicBezTo>
                <a:cubicBezTo>
                  <a:pt x="1131" y="354"/>
                  <a:pt x="1131" y="355"/>
                  <a:pt x="1131" y="356"/>
                </a:cubicBezTo>
                <a:cubicBezTo>
                  <a:pt x="1131" y="358"/>
                  <a:pt x="1134" y="361"/>
                  <a:pt x="1136" y="360"/>
                </a:cubicBezTo>
                <a:cubicBezTo>
                  <a:pt x="1141" y="359"/>
                  <a:pt x="1145" y="358"/>
                  <a:pt x="1150" y="357"/>
                </a:cubicBezTo>
                <a:cubicBezTo>
                  <a:pt x="1153" y="356"/>
                  <a:pt x="1156" y="353"/>
                  <a:pt x="1160" y="354"/>
                </a:cubicBezTo>
                <a:cubicBezTo>
                  <a:pt x="1168" y="355"/>
                  <a:pt x="1172" y="349"/>
                  <a:pt x="1177" y="344"/>
                </a:cubicBezTo>
                <a:cubicBezTo>
                  <a:pt x="1177" y="343"/>
                  <a:pt x="1177" y="343"/>
                  <a:pt x="1178" y="342"/>
                </a:cubicBezTo>
                <a:cubicBezTo>
                  <a:pt x="1181" y="336"/>
                  <a:pt x="1180" y="332"/>
                  <a:pt x="1173" y="329"/>
                </a:cubicBezTo>
                <a:cubicBezTo>
                  <a:pt x="1171" y="328"/>
                  <a:pt x="1169" y="328"/>
                  <a:pt x="1169" y="325"/>
                </a:cubicBezTo>
                <a:cubicBezTo>
                  <a:pt x="1168" y="322"/>
                  <a:pt x="1169" y="320"/>
                  <a:pt x="1171" y="318"/>
                </a:cubicBezTo>
                <a:cubicBezTo>
                  <a:pt x="1173" y="316"/>
                  <a:pt x="1175" y="315"/>
                  <a:pt x="1176" y="314"/>
                </a:cubicBezTo>
                <a:cubicBezTo>
                  <a:pt x="1181" y="312"/>
                  <a:pt x="1185" y="310"/>
                  <a:pt x="1189" y="308"/>
                </a:cubicBezTo>
                <a:cubicBezTo>
                  <a:pt x="1194" y="305"/>
                  <a:pt x="1198" y="301"/>
                  <a:pt x="1200" y="296"/>
                </a:cubicBezTo>
                <a:cubicBezTo>
                  <a:pt x="1200" y="294"/>
                  <a:pt x="1201" y="293"/>
                  <a:pt x="1201" y="292"/>
                </a:cubicBezTo>
                <a:cubicBezTo>
                  <a:pt x="1201" y="291"/>
                  <a:pt x="1202" y="290"/>
                  <a:pt x="1202" y="290"/>
                </a:cubicBezTo>
                <a:cubicBezTo>
                  <a:pt x="1203" y="287"/>
                  <a:pt x="1206" y="285"/>
                  <a:pt x="1208" y="286"/>
                </a:cubicBezTo>
                <a:cubicBezTo>
                  <a:pt x="1215" y="289"/>
                  <a:pt x="1222" y="287"/>
                  <a:pt x="1229" y="287"/>
                </a:cubicBezTo>
                <a:cubicBezTo>
                  <a:pt x="1232" y="287"/>
                  <a:pt x="1234" y="283"/>
                  <a:pt x="1232" y="279"/>
                </a:cubicBezTo>
                <a:cubicBezTo>
                  <a:pt x="1232" y="278"/>
                  <a:pt x="1231" y="277"/>
                  <a:pt x="1231" y="276"/>
                </a:cubicBezTo>
                <a:cubicBezTo>
                  <a:pt x="1231" y="276"/>
                  <a:pt x="1231" y="276"/>
                  <a:pt x="1230" y="276"/>
                </a:cubicBezTo>
                <a:cubicBezTo>
                  <a:pt x="1230" y="276"/>
                  <a:pt x="1230" y="276"/>
                  <a:pt x="1229" y="275"/>
                </a:cubicBezTo>
                <a:cubicBezTo>
                  <a:pt x="1229" y="275"/>
                  <a:pt x="1228" y="275"/>
                  <a:pt x="1227" y="275"/>
                </a:cubicBezTo>
                <a:cubicBezTo>
                  <a:pt x="1228" y="274"/>
                  <a:pt x="1229" y="275"/>
                  <a:pt x="1229" y="275"/>
                </a:cubicBezTo>
                <a:cubicBezTo>
                  <a:pt x="1230" y="275"/>
                  <a:pt x="1230" y="275"/>
                  <a:pt x="1231" y="276"/>
                </a:cubicBezTo>
                <a:cubicBezTo>
                  <a:pt x="1231" y="276"/>
                  <a:pt x="1231" y="276"/>
                  <a:pt x="1231" y="276"/>
                </a:cubicBezTo>
                <a:cubicBezTo>
                  <a:pt x="1237" y="277"/>
                  <a:pt x="1243" y="276"/>
                  <a:pt x="1246" y="270"/>
                </a:cubicBezTo>
                <a:cubicBezTo>
                  <a:pt x="1248" y="267"/>
                  <a:pt x="1250" y="264"/>
                  <a:pt x="1252" y="262"/>
                </a:cubicBezTo>
                <a:cubicBezTo>
                  <a:pt x="1255" y="260"/>
                  <a:pt x="1257" y="257"/>
                  <a:pt x="1259" y="254"/>
                </a:cubicBezTo>
                <a:cubicBezTo>
                  <a:pt x="1262" y="251"/>
                  <a:pt x="1262" y="247"/>
                  <a:pt x="1259" y="243"/>
                </a:cubicBezTo>
                <a:cubicBezTo>
                  <a:pt x="1257" y="241"/>
                  <a:pt x="1255" y="238"/>
                  <a:pt x="1256" y="235"/>
                </a:cubicBezTo>
                <a:cubicBezTo>
                  <a:pt x="1255" y="235"/>
                  <a:pt x="1255" y="235"/>
                  <a:pt x="1255" y="235"/>
                </a:cubicBezTo>
                <a:cubicBezTo>
                  <a:pt x="1255" y="234"/>
                  <a:pt x="1254" y="234"/>
                  <a:pt x="1254" y="234"/>
                </a:cubicBezTo>
                <a:cubicBezTo>
                  <a:pt x="1255" y="234"/>
                  <a:pt x="1255" y="234"/>
                  <a:pt x="1256" y="234"/>
                </a:cubicBezTo>
                <a:cubicBezTo>
                  <a:pt x="1256" y="234"/>
                  <a:pt x="1256" y="235"/>
                  <a:pt x="1256" y="235"/>
                </a:cubicBezTo>
                <a:cubicBezTo>
                  <a:pt x="1259" y="236"/>
                  <a:pt x="1262" y="237"/>
                  <a:pt x="1265" y="238"/>
                </a:cubicBezTo>
                <a:cubicBezTo>
                  <a:pt x="1269" y="239"/>
                  <a:pt x="1271" y="237"/>
                  <a:pt x="1272" y="233"/>
                </a:cubicBezTo>
                <a:cubicBezTo>
                  <a:pt x="1273" y="230"/>
                  <a:pt x="1272" y="226"/>
                  <a:pt x="1268" y="224"/>
                </a:cubicBezTo>
                <a:cubicBezTo>
                  <a:pt x="1266" y="223"/>
                  <a:pt x="1263" y="222"/>
                  <a:pt x="1261" y="221"/>
                </a:cubicBezTo>
                <a:cubicBezTo>
                  <a:pt x="1260" y="221"/>
                  <a:pt x="1260" y="221"/>
                  <a:pt x="1259" y="220"/>
                </a:cubicBezTo>
                <a:cubicBezTo>
                  <a:pt x="1260" y="219"/>
                  <a:pt x="1261" y="218"/>
                  <a:pt x="1262" y="218"/>
                </a:cubicBezTo>
                <a:cubicBezTo>
                  <a:pt x="1264" y="217"/>
                  <a:pt x="1266" y="216"/>
                  <a:pt x="1267" y="216"/>
                </a:cubicBezTo>
                <a:cubicBezTo>
                  <a:pt x="1274" y="217"/>
                  <a:pt x="1280" y="217"/>
                  <a:pt x="1286" y="217"/>
                </a:cubicBezTo>
                <a:cubicBezTo>
                  <a:pt x="1290" y="216"/>
                  <a:pt x="1292" y="215"/>
                  <a:pt x="1293" y="211"/>
                </a:cubicBezTo>
                <a:cubicBezTo>
                  <a:pt x="1294" y="209"/>
                  <a:pt x="1294" y="208"/>
                  <a:pt x="1294" y="207"/>
                </a:cubicBezTo>
                <a:cubicBezTo>
                  <a:pt x="1295" y="207"/>
                  <a:pt x="1297" y="208"/>
                  <a:pt x="1297" y="209"/>
                </a:cubicBezTo>
                <a:cubicBezTo>
                  <a:pt x="1299" y="209"/>
                  <a:pt x="1300" y="210"/>
                  <a:pt x="1301" y="211"/>
                </a:cubicBezTo>
                <a:cubicBezTo>
                  <a:pt x="1310" y="216"/>
                  <a:pt x="1316" y="214"/>
                  <a:pt x="1322" y="207"/>
                </a:cubicBezTo>
                <a:cubicBezTo>
                  <a:pt x="1330" y="198"/>
                  <a:pt x="1337" y="190"/>
                  <a:pt x="1347" y="185"/>
                </a:cubicBezTo>
                <a:cubicBezTo>
                  <a:pt x="1352" y="182"/>
                  <a:pt x="1357" y="181"/>
                  <a:pt x="1360" y="176"/>
                </a:cubicBezTo>
                <a:cubicBezTo>
                  <a:pt x="1362" y="173"/>
                  <a:pt x="1365" y="172"/>
                  <a:pt x="1369" y="171"/>
                </a:cubicBezTo>
                <a:cubicBezTo>
                  <a:pt x="1379" y="167"/>
                  <a:pt x="1388" y="160"/>
                  <a:pt x="1400" y="159"/>
                </a:cubicBezTo>
                <a:cubicBezTo>
                  <a:pt x="1409" y="154"/>
                  <a:pt x="1419" y="148"/>
                  <a:pt x="1428" y="142"/>
                </a:cubicBezTo>
                <a:cubicBezTo>
                  <a:pt x="1429" y="141"/>
                  <a:pt x="1430" y="139"/>
                  <a:pt x="1430" y="137"/>
                </a:cubicBezTo>
                <a:cubicBezTo>
                  <a:pt x="1431" y="135"/>
                  <a:pt x="1430" y="134"/>
                  <a:pt x="1425" y="132"/>
                </a:cubicBezTo>
                <a:cubicBezTo>
                  <a:pt x="1423" y="131"/>
                  <a:pt x="1420" y="130"/>
                  <a:pt x="1418" y="129"/>
                </a:cubicBezTo>
                <a:cubicBezTo>
                  <a:pt x="1418" y="129"/>
                  <a:pt x="1418" y="130"/>
                  <a:pt x="1417" y="130"/>
                </a:cubicBezTo>
                <a:cubicBezTo>
                  <a:pt x="1417" y="131"/>
                  <a:pt x="1417" y="131"/>
                  <a:pt x="1417" y="131"/>
                </a:cubicBezTo>
                <a:cubicBezTo>
                  <a:pt x="1417" y="129"/>
                  <a:pt x="1417" y="129"/>
                  <a:pt x="1417" y="129"/>
                </a:cubicBezTo>
                <a:cubicBezTo>
                  <a:pt x="1417" y="129"/>
                  <a:pt x="1418" y="129"/>
                  <a:pt x="1418" y="129"/>
                </a:cubicBezTo>
                <a:cubicBezTo>
                  <a:pt x="1419" y="127"/>
                  <a:pt x="1419" y="125"/>
                  <a:pt x="1423" y="125"/>
                </a:cubicBezTo>
                <a:cubicBezTo>
                  <a:pt x="1433" y="124"/>
                  <a:pt x="1443" y="123"/>
                  <a:pt x="1454" y="122"/>
                </a:cubicBezTo>
                <a:cubicBezTo>
                  <a:pt x="1463" y="117"/>
                  <a:pt x="1473" y="112"/>
                  <a:pt x="1483" y="107"/>
                </a:cubicBezTo>
                <a:cubicBezTo>
                  <a:pt x="1484" y="107"/>
                  <a:pt x="1486" y="106"/>
                  <a:pt x="1486" y="105"/>
                </a:cubicBezTo>
                <a:cubicBezTo>
                  <a:pt x="1489" y="103"/>
                  <a:pt x="1491" y="100"/>
                  <a:pt x="1493" y="97"/>
                </a:cubicBezTo>
                <a:cubicBezTo>
                  <a:pt x="1494" y="93"/>
                  <a:pt x="1494" y="89"/>
                  <a:pt x="1494" y="85"/>
                </a:cubicBezTo>
                <a:cubicBezTo>
                  <a:pt x="1494" y="81"/>
                  <a:pt x="1492" y="77"/>
                  <a:pt x="1488" y="75"/>
                </a:cubicBezTo>
                <a:close/>
                <a:moveTo>
                  <a:pt x="1185" y="113"/>
                </a:moveTo>
                <a:cubicBezTo>
                  <a:pt x="1184" y="114"/>
                  <a:pt x="1184" y="114"/>
                  <a:pt x="1183" y="114"/>
                </a:cubicBezTo>
                <a:cubicBezTo>
                  <a:pt x="1184" y="114"/>
                  <a:pt x="1184" y="113"/>
                  <a:pt x="1184" y="113"/>
                </a:cubicBezTo>
                <a:cubicBezTo>
                  <a:pt x="1185" y="113"/>
                  <a:pt x="1185" y="113"/>
                  <a:pt x="1185" y="113"/>
                </a:cubicBezTo>
                <a:close/>
                <a:moveTo>
                  <a:pt x="1117" y="289"/>
                </a:moveTo>
                <a:cubicBezTo>
                  <a:pt x="1117" y="288"/>
                  <a:pt x="1116" y="288"/>
                  <a:pt x="1116" y="288"/>
                </a:cubicBezTo>
                <a:cubicBezTo>
                  <a:pt x="1117" y="288"/>
                  <a:pt x="1117" y="288"/>
                  <a:pt x="1117" y="288"/>
                </a:cubicBezTo>
                <a:cubicBezTo>
                  <a:pt x="1118" y="289"/>
                  <a:pt x="1118" y="289"/>
                  <a:pt x="1118" y="289"/>
                </a:cubicBezTo>
                <a:lnTo>
                  <a:pt x="1117" y="289"/>
                </a:lnTo>
                <a:close/>
                <a:moveTo>
                  <a:pt x="1126" y="255"/>
                </a:moveTo>
                <a:cubicBezTo>
                  <a:pt x="1125" y="256"/>
                  <a:pt x="1125" y="256"/>
                  <a:pt x="1125" y="256"/>
                </a:cubicBezTo>
                <a:cubicBezTo>
                  <a:pt x="1126" y="255"/>
                  <a:pt x="1126" y="255"/>
                  <a:pt x="1126" y="255"/>
                </a:cubicBezTo>
                <a:cubicBezTo>
                  <a:pt x="1127" y="254"/>
                  <a:pt x="1127" y="254"/>
                  <a:pt x="1127" y="254"/>
                </a:cubicBezTo>
                <a:lnTo>
                  <a:pt x="1126" y="255"/>
                </a:lnTo>
                <a:close/>
                <a:moveTo>
                  <a:pt x="1148" y="303"/>
                </a:moveTo>
                <a:cubicBezTo>
                  <a:pt x="1148" y="303"/>
                  <a:pt x="1148" y="304"/>
                  <a:pt x="1148" y="304"/>
                </a:cubicBezTo>
                <a:cubicBezTo>
                  <a:pt x="1148" y="304"/>
                  <a:pt x="1148" y="305"/>
                  <a:pt x="1147" y="305"/>
                </a:cubicBezTo>
                <a:cubicBezTo>
                  <a:pt x="1147" y="306"/>
                  <a:pt x="1146" y="306"/>
                  <a:pt x="1146" y="306"/>
                </a:cubicBezTo>
                <a:cubicBezTo>
                  <a:pt x="1145" y="307"/>
                  <a:pt x="1145" y="307"/>
                  <a:pt x="1144" y="307"/>
                </a:cubicBezTo>
                <a:cubicBezTo>
                  <a:pt x="1145" y="306"/>
                  <a:pt x="1146" y="306"/>
                  <a:pt x="1147" y="305"/>
                </a:cubicBezTo>
                <a:cubicBezTo>
                  <a:pt x="1147" y="305"/>
                  <a:pt x="1148" y="304"/>
                  <a:pt x="1148" y="304"/>
                </a:cubicBezTo>
                <a:cubicBezTo>
                  <a:pt x="1148" y="303"/>
                  <a:pt x="1148" y="302"/>
                  <a:pt x="1148" y="302"/>
                </a:cubicBezTo>
                <a:cubicBezTo>
                  <a:pt x="1148" y="302"/>
                  <a:pt x="1148" y="303"/>
                  <a:pt x="1148" y="303"/>
                </a:cubicBezTo>
                <a:close/>
                <a:moveTo>
                  <a:pt x="1247" y="216"/>
                </a:moveTo>
                <a:cubicBezTo>
                  <a:pt x="1246" y="215"/>
                  <a:pt x="1246" y="215"/>
                  <a:pt x="1246" y="215"/>
                </a:cubicBezTo>
                <a:cubicBezTo>
                  <a:pt x="1248" y="215"/>
                  <a:pt x="1248" y="215"/>
                  <a:pt x="1248" y="215"/>
                </a:cubicBezTo>
                <a:lnTo>
                  <a:pt x="1247" y="216"/>
                </a:lnTo>
                <a:close/>
                <a:moveTo>
                  <a:pt x="1406" y="137"/>
                </a:moveTo>
                <a:cubicBezTo>
                  <a:pt x="1405" y="137"/>
                  <a:pt x="1405" y="137"/>
                  <a:pt x="1404" y="137"/>
                </a:cubicBezTo>
                <a:cubicBezTo>
                  <a:pt x="1405" y="136"/>
                  <a:pt x="1405" y="136"/>
                  <a:pt x="1405" y="136"/>
                </a:cubicBezTo>
                <a:cubicBezTo>
                  <a:pt x="1405" y="136"/>
                  <a:pt x="1406" y="136"/>
                  <a:pt x="1407" y="136"/>
                </a:cubicBezTo>
                <a:cubicBezTo>
                  <a:pt x="1406" y="136"/>
                  <a:pt x="1406" y="137"/>
                  <a:pt x="1406" y="137"/>
                </a:cubicBezTo>
                <a:close/>
                <a:moveTo>
                  <a:pt x="1271" y="1273"/>
                </a:moveTo>
                <a:cubicBezTo>
                  <a:pt x="1270" y="1274"/>
                  <a:pt x="1270" y="1274"/>
                  <a:pt x="1270" y="1274"/>
                </a:cubicBezTo>
                <a:cubicBezTo>
                  <a:pt x="1270" y="1274"/>
                  <a:pt x="1270" y="1273"/>
                  <a:pt x="1271" y="1273"/>
                </a:cubicBezTo>
                <a:cubicBezTo>
                  <a:pt x="1271" y="1273"/>
                  <a:pt x="1271" y="1273"/>
                  <a:pt x="1271" y="1273"/>
                </a:cubicBezTo>
                <a:cubicBezTo>
                  <a:pt x="1271" y="1273"/>
                  <a:pt x="1271" y="1272"/>
                  <a:pt x="1272" y="1272"/>
                </a:cubicBezTo>
                <a:cubicBezTo>
                  <a:pt x="1269" y="1270"/>
                  <a:pt x="1267" y="1269"/>
                  <a:pt x="1263" y="1270"/>
                </a:cubicBezTo>
                <a:cubicBezTo>
                  <a:pt x="1262" y="1270"/>
                  <a:pt x="1261" y="1268"/>
                  <a:pt x="1261" y="1267"/>
                </a:cubicBezTo>
                <a:cubicBezTo>
                  <a:pt x="1262" y="1265"/>
                  <a:pt x="1263" y="1263"/>
                  <a:pt x="1264" y="1261"/>
                </a:cubicBezTo>
                <a:cubicBezTo>
                  <a:pt x="1266" y="1259"/>
                  <a:pt x="1268" y="1258"/>
                  <a:pt x="1270" y="1256"/>
                </a:cubicBezTo>
                <a:cubicBezTo>
                  <a:pt x="1270" y="1255"/>
                  <a:pt x="1270" y="1254"/>
                  <a:pt x="1270" y="1254"/>
                </a:cubicBezTo>
                <a:cubicBezTo>
                  <a:pt x="1270" y="1252"/>
                  <a:pt x="1268" y="1252"/>
                  <a:pt x="1267" y="1252"/>
                </a:cubicBezTo>
                <a:cubicBezTo>
                  <a:pt x="1265" y="1252"/>
                  <a:pt x="1263" y="1254"/>
                  <a:pt x="1261" y="1251"/>
                </a:cubicBezTo>
                <a:cubicBezTo>
                  <a:pt x="1260" y="1250"/>
                  <a:pt x="1261" y="1248"/>
                  <a:pt x="1263" y="1246"/>
                </a:cubicBezTo>
                <a:cubicBezTo>
                  <a:pt x="1264" y="1244"/>
                  <a:pt x="1265" y="1243"/>
                  <a:pt x="1266" y="1241"/>
                </a:cubicBezTo>
                <a:cubicBezTo>
                  <a:pt x="1266" y="1239"/>
                  <a:pt x="1266" y="1237"/>
                  <a:pt x="1265" y="1235"/>
                </a:cubicBezTo>
                <a:cubicBezTo>
                  <a:pt x="1264" y="1233"/>
                  <a:pt x="1262" y="1232"/>
                  <a:pt x="1261" y="1231"/>
                </a:cubicBezTo>
                <a:cubicBezTo>
                  <a:pt x="1259" y="1230"/>
                  <a:pt x="1257" y="1228"/>
                  <a:pt x="1255" y="1230"/>
                </a:cubicBezTo>
                <a:cubicBezTo>
                  <a:pt x="1253" y="1230"/>
                  <a:pt x="1252" y="1231"/>
                  <a:pt x="1250" y="1232"/>
                </a:cubicBezTo>
                <a:cubicBezTo>
                  <a:pt x="1245" y="1235"/>
                  <a:pt x="1241" y="1234"/>
                  <a:pt x="1236" y="1233"/>
                </a:cubicBezTo>
                <a:cubicBezTo>
                  <a:pt x="1233" y="1233"/>
                  <a:pt x="1232" y="1231"/>
                  <a:pt x="1233" y="1227"/>
                </a:cubicBezTo>
                <a:cubicBezTo>
                  <a:pt x="1233" y="1226"/>
                  <a:pt x="1233" y="1226"/>
                  <a:pt x="1233" y="1225"/>
                </a:cubicBezTo>
                <a:cubicBezTo>
                  <a:pt x="1233" y="1221"/>
                  <a:pt x="1231" y="1218"/>
                  <a:pt x="1228" y="1218"/>
                </a:cubicBezTo>
                <a:cubicBezTo>
                  <a:pt x="1226" y="1217"/>
                  <a:pt x="1224" y="1218"/>
                  <a:pt x="1222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1" y="1219"/>
                  <a:pt x="1221" y="1219"/>
                  <a:pt x="1221" y="1219"/>
                </a:cubicBezTo>
                <a:cubicBezTo>
                  <a:pt x="1221" y="1218"/>
                  <a:pt x="1221" y="1218"/>
                  <a:pt x="1221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4" y="1212"/>
                  <a:pt x="1228" y="1207"/>
                  <a:pt x="1233" y="1203"/>
                </a:cubicBezTo>
                <a:cubicBezTo>
                  <a:pt x="1237" y="1199"/>
                  <a:pt x="1239" y="1194"/>
                  <a:pt x="1242" y="1189"/>
                </a:cubicBezTo>
                <a:cubicBezTo>
                  <a:pt x="1242" y="1189"/>
                  <a:pt x="1242" y="1187"/>
                  <a:pt x="1242" y="1186"/>
                </a:cubicBezTo>
                <a:cubicBezTo>
                  <a:pt x="1242" y="1185"/>
                  <a:pt x="1239" y="1184"/>
                  <a:pt x="1237" y="1184"/>
                </a:cubicBezTo>
                <a:cubicBezTo>
                  <a:pt x="1230" y="1186"/>
                  <a:pt x="1224" y="1189"/>
                  <a:pt x="1219" y="1194"/>
                </a:cubicBezTo>
                <a:cubicBezTo>
                  <a:pt x="1209" y="1206"/>
                  <a:pt x="1201" y="1219"/>
                  <a:pt x="1194" y="1232"/>
                </a:cubicBezTo>
                <a:cubicBezTo>
                  <a:pt x="1190" y="1239"/>
                  <a:pt x="1185" y="1244"/>
                  <a:pt x="1178" y="1247"/>
                </a:cubicBezTo>
                <a:cubicBezTo>
                  <a:pt x="1175" y="1248"/>
                  <a:pt x="1175" y="1250"/>
                  <a:pt x="1177" y="1252"/>
                </a:cubicBezTo>
                <a:cubicBezTo>
                  <a:pt x="1179" y="1255"/>
                  <a:pt x="1178" y="1257"/>
                  <a:pt x="1176" y="1259"/>
                </a:cubicBezTo>
                <a:cubicBezTo>
                  <a:pt x="1174" y="1262"/>
                  <a:pt x="1171" y="1264"/>
                  <a:pt x="1169" y="1267"/>
                </a:cubicBezTo>
                <a:cubicBezTo>
                  <a:pt x="1168" y="1268"/>
                  <a:pt x="1169" y="1272"/>
                  <a:pt x="1171" y="1272"/>
                </a:cubicBezTo>
                <a:cubicBezTo>
                  <a:pt x="1173" y="1273"/>
                  <a:pt x="1175" y="1273"/>
                  <a:pt x="1177" y="1273"/>
                </a:cubicBezTo>
                <a:cubicBezTo>
                  <a:pt x="1184" y="1273"/>
                  <a:pt x="1191" y="1272"/>
                  <a:pt x="1198" y="1274"/>
                </a:cubicBezTo>
                <a:cubicBezTo>
                  <a:pt x="1203" y="1276"/>
                  <a:pt x="1208" y="1276"/>
                  <a:pt x="1214" y="1274"/>
                </a:cubicBezTo>
                <a:cubicBezTo>
                  <a:pt x="1220" y="1273"/>
                  <a:pt x="1224" y="1277"/>
                  <a:pt x="1229" y="1279"/>
                </a:cubicBezTo>
                <a:cubicBezTo>
                  <a:pt x="1230" y="1279"/>
                  <a:pt x="1230" y="1280"/>
                  <a:pt x="1229" y="1281"/>
                </a:cubicBezTo>
                <a:cubicBezTo>
                  <a:pt x="1227" y="1283"/>
                  <a:pt x="1225" y="1284"/>
                  <a:pt x="1224" y="1286"/>
                </a:cubicBezTo>
                <a:cubicBezTo>
                  <a:pt x="1223" y="1287"/>
                  <a:pt x="1223" y="1289"/>
                  <a:pt x="1224" y="1290"/>
                </a:cubicBezTo>
                <a:cubicBezTo>
                  <a:pt x="1224" y="1291"/>
                  <a:pt x="1226" y="1292"/>
                  <a:pt x="1227" y="1292"/>
                </a:cubicBezTo>
                <a:cubicBezTo>
                  <a:pt x="1230" y="1292"/>
                  <a:pt x="1233" y="1290"/>
                  <a:pt x="1234" y="1288"/>
                </a:cubicBezTo>
                <a:cubicBezTo>
                  <a:pt x="1238" y="1282"/>
                  <a:pt x="1244" y="1281"/>
                  <a:pt x="1249" y="1277"/>
                </a:cubicBezTo>
                <a:cubicBezTo>
                  <a:pt x="1249" y="1277"/>
                  <a:pt x="1250" y="1278"/>
                  <a:pt x="1250" y="1278"/>
                </a:cubicBezTo>
                <a:cubicBezTo>
                  <a:pt x="1250" y="1282"/>
                  <a:pt x="1249" y="1285"/>
                  <a:pt x="1248" y="1288"/>
                </a:cubicBezTo>
                <a:cubicBezTo>
                  <a:pt x="1248" y="1289"/>
                  <a:pt x="1249" y="1291"/>
                  <a:pt x="1250" y="1292"/>
                </a:cubicBezTo>
                <a:cubicBezTo>
                  <a:pt x="1253" y="1294"/>
                  <a:pt x="1257" y="1298"/>
                  <a:pt x="1262" y="1298"/>
                </a:cubicBezTo>
                <a:cubicBezTo>
                  <a:pt x="1265" y="1298"/>
                  <a:pt x="1268" y="1297"/>
                  <a:pt x="1269" y="1295"/>
                </a:cubicBezTo>
                <a:cubicBezTo>
                  <a:pt x="1271" y="1290"/>
                  <a:pt x="1273" y="1286"/>
                  <a:pt x="1274" y="1281"/>
                </a:cubicBezTo>
                <a:cubicBezTo>
                  <a:pt x="1276" y="1278"/>
                  <a:pt x="1274" y="1275"/>
                  <a:pt x="1272" y="1273"/>
                </a:cubicBezTo>
                <a:cubicBezTo>
                  <a:pt x="1272" y="1273"/>
                  <a:pt x="1271" y="1273"/>
                  <a:pt x="1271" y="1273"/>
                </a:cubicBezTo>
                <a:close/>
                <a:moveTo>
                  <a:pt x="1146" y="368"/>
                </a:moveTo>
                <a:cubicBezTo>
                  <a:pt x="1147" y="368"/>
                  <a:pt x="1147" y="368"/>
                  <a:pt x="1147" y="368"/>
                </a:cubicBezTo>
                <a:cubicBezTo>
                  <a:pt x="1147" y="368"/>
                  <a:pt x="1147" y="368"/>
                  <a:pt x="1147" y="367"/>
                </a:cubicBezTo>
                <a:cubicBezTo>
                  <a:pt x="1147" y="368"/>
                  <a:pt x="1147" y="368"/>
                  <a:pt x="1147" y="368"/>
                </a:cubicBezTo>
                <a:cubicBezTo>
                  <a:pt x="1146" y="368"/>
                  <a:pt x="1146" y="368"/>
                  <a:pt x="1146" y="368"/>
                </a:cubicBezTo>
                <a:close/>
                <a:moveTo>
                  <a:pt x="1142" y="375"/>
                </a:moveTo>
                <a:cubicBezTo>
                  <a:pt x="1143" y="375"/>
                  <a:pt x="1145" y="374"/>
                  <a:pt x="1145" y="373"/>
                </a:cubicBezTo>
                <a:cubicBezTo>
                  <a:pt x="1146" y="372"/>
                  <a:pt x="1146" y="370"/>
                  <a:pt x="1146" y="368"/>
                </a:cubicBezTo>
                <a:cubicBezTo>
                  <a:pt x="1145" y="368"/>
                  <a:pt x="1143" y="368"/>
                  <a:pt x="1142" y="370"/>
                </a:cubicBezTo>
                <a:cubicBezTo>
                  <a:pt x="1140" y="371"/>
                  <a:pt x="1140" y="374"/>
                  <a:pt x="1142" y="375"/>
                </a:cubicBezTo>
                <a:close/>
                <a:moveTo>
                  <a:pt x="1148" y="365"/>
                </a:moveTo>
                <a:cubicBezTo>
                  <a:pt x="1147" y="366"/>
                  <a:pt x="1147" y="366"/>
                  <a:pt x="1147" y="367"/>
                </a:cubicBezTo>
                <a:cubicBezTo>
                  <a:pt x="1149" y="366"/>
                  <a:pt x="1149" y="366"/>
                  <a:pt x="1149" y="366"/>
                </a:cubicBezTo>
                <a:cubicBezTo>
                  <a:pt x="1149" y="366"/>
                  <a:pt x="1148" y="365"/>
                  <a:pt x="1148" y="365"/>
                </a:cubicBezTo>
                <a:close/>
                <a:moveTo>
                  <a:pt x="1117" y="217"/>
                </a:moveTo>
                <a:cubicBezTo>
                  <a:pt x="1117" y="218"/>
                  <a:pt x="1117" y="218"/>
                  <a:pt x="1117" y="218"/>
                </a:cubicBezTo>
                <a:cubicBezTo>
                  <a:pt x="1118" y="218"/>
                  <a:pt x="1118" y="218"/>
                  <a:pt x="1118" y="218"/>
                </a:cubicBezTo>
                <a:cubicBezTo>
                  <a:pt x="1118" y="218"/>
                  <a:pt x="1118" y="218"/>
                  <a:pt x="1118" y="217"/>
                </a:cubicBezTo>
                <a:cubicBezTo>
                  <a:pt x="1118" y="217"/>
                  <a:pt x="1118" y="217"/>
                  <a:pt x="1117" y="217"/>
                </a:cubicBezTo>
                <a:close/>
                <a:moveTo>
                  <a:pt x="1130" y="206"/>
                </a:moveTo>
                <a:cubicBezTo>
                  <a:pt x="1130" y="206"/>
                  <a:pt x="1130" y="206"/>
                  <a:pt x="1130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4"/>
                  <a:pt x="1130" y="204"/>
                  <a:pt x="1131" y="205"/>
                </a:cubicBezTo>
                <a:cubicBezTo>
                  <a:pt x="1131" y="205"/>
                  <a:pt x="1131" y="206"/>
                  <a:pt x="1130" y="206"/>
                </a:cubicBezTo>
                <a:cubicBezTo>
                  <a:pt x="1130" y="212"/>
                  <a:pt x="1130" y="212"/>
                  <a:pt x="1135" y="213"/>
                </a:cubicBezTo>
                <a:cubicBezTo>
                  <a:pt x="1136" y="213"/>
                  <a:pt x="1137" y="213"/>
                  <a:pt x="1138" y="213"/>
                </a:cubicBezTo>
                <a:cubicBezTo>
                  <a:pt x="1142" y="209"/>
                  <a:pt x="1143" y="204"/>
                  <a:pt x="1147" y="200"/>
                </a:cubicBezTo>
                <a:cubicBezTo>
                  <a:pt x="1151" y="197"/>
                  <a:pt x="1155" y="195"/>
                  <a:pt x="1156" y="190"/>
                </a:cubicBezTo>
                <a:cubicBezTo>
                  <a:pt x="1156" y="183"/>
                  <a:pt x="1156" y="176"/>
                  <a:pt x="1151" y="170"/>
                </a:cubicBezTo>
                <a:cubicBezTo>
                  <a:pt x="1150" y="169"/>
                  <a:pt x="1150" y="168"/>
                  <a:pt x="1149" y="167"/>
                </a:cubicBezTo>
                <a:cubicBezTo>
                  <a:pt x="1148" y="165"/>
                  <a:pt x="1148" y="163"/>
                  <a:pt x="1150" y="161"/>
                </a:cubicBezTo>
                <a:cubicBezTo>
                  <a:pt x="1152" y="157"/>
                  <a:pt x="1155" y="153"/>
                  <a:pt x="1159" y="151"/>
                </a:cubicBezTo>
                <a:cubicBezTo>
                  <a:pt x="1159" y="146"/>
                  <a:pt x="1157" y="142"/>
                  <a:pt x="1159" y="137"/>
                </a:cubicBezTo>
                <a:cubicBezTo>
                  <a:pt x="1160" y="134"/>
                  <a:pt x="1161" y="130"/>
                  <a:pt x="1161" y="127"/>
                </a:cubicBezTo>
                <a:cubicBezTo>
                  <a:pt x="1161" y="122"/>
                  <a:pt x="1155" y="122"/>
                  <a:pt x="1153" y="119"/>
                </a:cubicBezTo>
                <a:cubicBezTo>
                  <a:pt x="1150" y="116"/>
                  <a:pt x="1146" y="114"/>
                  <a:pt x="1142" y="112"/>
                </a:cubicBezTo>
                <a:cubicBezTo>
                  <a:pt x="1141" y="111"/>
                  <a:pt x="1140" y="109"/>
                  <a:pt x="1140" y="107"/>
                </a:cubicBezTo>
                <a:cubicBezTo>
                  <a:pt x="1139" y="101"/>
                  <a:pt x="1140" y="96"/>
                  <a:pt x="1140" y="90"/>
                </a:cubicBezTo>
                <a:cubicBezTo>
                  <a:pt x="1141" y="86"/>
                  <a:pt x="1142" y="81"/>
                  <a:pt x="1143" y="76"/>
                </a:cubicBezTo>
                <a:cubicBezTo>
                  <a:pt x="1144" y="68"/>
                  <a:pt x="1139" y="63"/>
                  <a:pt x="1134" y="58"/>
                </a:cubicBezTo>
                <a:cubicBezTo>
                  <a:pt x="1130" y="54"/>
                  <a:pt x="1125" y="55"/>
                  <a:pt x="1121" y="55"/>
                </a:cubicBezTo>
                <a:cubicBezTo>
                  <a:pt x="1118" y="55"/>
                  <a:pt x="1116" y="57"/>
                  <a:pt x="1115" y="60"/>
                </a:cubicBezTo>
                <a:cubicBezTo>
                  <a:pt x="1115" y="62"/>
                  <a:pt x="1116" y="64"/>
                  <a:pt x="1119" y="65"/>
                </a:cubicBezTo>
                <a:cubicBezTo>
                  <a:pt x="1121" y="66"/>
                  <a:pt x="1124" y="67"/>
                  <a:pt x="1126" y="68"/>
                </a:cubicBezTo>
                <a:cubicBezTo>
                  <a:pt x="1128" y="69"/>
                  <a:pt x="1128" y="71"/>
                  <a:pt x="1127" y="72"/>
                </a:cubicBezTo>
                <a:cubicBezTo>
                  <a:pt x="1126" y="72"/>
                  <a:pt x="1126" y="73"/>
                  <a:pt x="1125" y="73"/>
                </a:cubicBezTo>
                <a:cubicBezTo>
                  <a:pt x="1122" y="74"/>
                  <a:pt x="1119" y="73"/>
                  <a:pt x="1115" y="74"/>
                </a:cubicBezTo>
                <a:cubicBezTo>
                  <a:pt x="1112" y="74"/>
                  <a:pt x="1109" y="75"/>
                  <a:pt x="1105" y="76"/>
                </a:cubicBezTo>
                <a:cubicBezTo>
                  <a:pt x="1102" y="77"/>
                  <a:pt x="1099" y="82"/>
                  <a:pt x="1099" y="86"/>
                </a:cubicBezTo>
                <a:cubicBezTo>
                  <a:pt x="1100" y="89"/>
                  <a:pt x="1101" y="91"/>
                  <a:pt x="1102" y="94"/>
                </a:cubicBezTo>
                <a:cubicBezTo>
                  <a:pt x="1102" y="95"/>
                  <a:pt x="1101" y="96"/>
                  <a:pt x="1101" y="97"/>
                </a:cubicBezTo>
                <a:cubicBezTo>
                  <a:pt x="1101" y="98"/>
                  <a:pt x="1099" y="98"/>
                  <a:pt x="1099" y="97"/>
                </a:cubicBezTo>
                <a:cubicBezTo>
                  <a:pt x="1096" y="95"/>
                  <a:pt x="1093" y="94"/>
                  <a:pt x="1090" y="96"/>
                </a:cubicBezTo>
                <a:cubicBezTo>
                  <a:pt x="1086" y="99"/>
                  <a:pt x="1083" y="100"/>
                  <a:pt x="1078" y="100"/>
                </a:cubicBezTo>
                <a:cubicBezTo>
                  <a:pt x="1073" y="99"/>
                  <a:pt x="1073" y="103"/>
                  <a:pt x="1073" y="107"/>
                </a:cubicBezTo>
                <a:cubicBezTo>
                  <a:pt x="1074" y="110"/>
                  <a:pt x="1076" y="113"/>
                  <a:pt x="1078" y="116"/>
                </a:cubicBezTo>
                <a:cubicBezTo>
                  <a:pt x="1081" y="119"/>
                  <a:pt x="1083" y="122"/>
                  <a:pt x="1083" y="126"/>
                </a:cubicBezTo>
                <a:cubicBezTo>
                  <a:pt x="1083" y="126"/>
                  <a:pt x="1084" y="126"/>
                  <a:pt x="1084" y="126"/>
                </a:cubicBezTo>
                <a:cubicBezTo>
                  <a:pt x="1084" y="126"/>
                  <a:pt x="1085" y="127"/>
                  <a:pt x="1085" y="127"/>
                </a:cubicBezTo>
                <a:cubicBezTo>
                  <a:pt x="1086" y="127"/>
                  <a:pt x="1087" y="127"/>
                  <a:pt x="1088" y="127"/>
                </a:cubicBezTo>
                <a:cubicBezTo>
                  <a:pt x="1087" y="128"/>
                  <a:pt x="1086" y="128"/>
                  <a:pt x="1085" y="127"/>
                </a:cubicBezTo>
                <a:cubicBezTo>
                  <a:pt x="1084" y="127"/>
                  <a:pt x="1084" y="127"/>
                  <a:pt x="1083" y="127"/>
                </a:cubicBezTo>
                <a:cubicBezTo>
                  <a:pt x="1083" y="126"/>
                  <a:pt x="1083" y="126"/>
                  <a:pt x="1083" y="126"/>
                </a:cubicBezTo>
                <a:cubicBezTo>
                  <a:pt x="1079" y="126"/>
                  <a:pt x="1076" y="123"/>
                  <a:pt x="1072" y="121"/>
                </a:cubicBezTo>
                <a:cubicBezTo>
                  <a:pt x="1071" y="120"/>
                  <a:pt x="1068" y="121"/>
                  <a:pt x="1067" y="123"/>
                </a:cubicBezTo>
                <a:cubicBezTo>
                  <a:pt x="1061" y="133"/>
                  <a:pt x="1059" y="146"/>
                  <a:pt x="1053" y="157"/>
                </a:cubicBezTo>
                <a:cubicBezTo>
                  <a:pt x="1051" y="161"/>
                  <a:pt x="1053" y="165"/>
                  <a:pt x="1056" y="168"/>
                </a:cubicBezTo>
                <a:cubicBezTo>
                  <a:pt x="1060" y="171"/>
                  <a:pt x="1063" y="172"/>
                  <a:pt x="1068" y="173"/>
                </a:cubicBezTo>
                <a:cubicBezTo>
                  <a:pt x="1070" y="173"/>
                  <a:pt x="1072" y="174"/>
                  <a:pt x="1073" y="175"/>
                </a:cubicBezTo>
                <a:cubicBezTo>
                  <a:pt x="1074" y="176"/>
                  <a:pt x="1074" y="178"/>
                  <a:pt x="1074" y="179"/>
                </a:cubicBezTo>
                <a:cubicBezTo>
                  <a:pt x="1074" y="180"/>
                  <a:pt x="1073" y="182"/>
                  <a:pt x="1072" y="182"/>
                </a:cubicBezTo>
                <a:cubicBezTo>
                  <a:pt x="1071" y="182"/>
                  <a:pt x="1069" y="182"/>
                  <a:pt x="1068" y="182"/>
                </a:cubicBezTo>
                <a:cubicBezTo>
                  <a:pt x="1058" y="181"/>
                  <a:pt x="1053" y="184"/>
                  <a:pt x="1050" y="192"/>
                </a:cubicBezTo>
                <a:cubicBezTo>
                  <a:pt x="1048" y="198"/>
                  <a:pt x="1047" y="205"/>
                  <a:pt x="1046" y="212"/>
                </a:cubicBezTo>
                <a:cubicBezTo>
                  <a:pt x="1045" y="222"/>
                  <a:pt x="1049" y="229"/>
                  <a:pt x="1057" y="235"/>
                </a:cubicBezTo>
                <a:cubicBezTo>
                  <a:pt x="1060" y="236"/>
                  <a:pt x="1063" y="238"/>
                  <a:pt x="1065" y="238"/>
                </a:cubicBezTo>
                <a:cubicBezTo>
                  <a:pt x="1070" y="236"/>
                  <a:pt x="1075" y="238"/>
                  <a:pt x="1079" y="240"/>
                </a:cubicBezTo>
                <a:cubicBezTo>
                  <a:pt x="1082" y="242"/>
                  <a:pt x="1084" y="241"/>
                  <a:pt x="1086" y="239"/>
                </a:cubicBezTo>
                <a:cubicBezTo>
                  <a:pt x="1088" y="237"/>
                  <a:pt x="1091" y="236"/>
                  <a:pt x="1093" y="234"/>
                </a:cubicBezTo>
                <a:cubicBezTo>
                  <a:pt x="1092" y="234"/>
                  <a:pt x="1092" y="234"/>
                  <a:pt x="1092" y="234"/>
                </a:cubicBezTo>
                <a:cubicBezTo>
                  <a:pt x="1092" y="235"/>
                  <a:pt x="1093" y="235"/>
                  <a:pt x="1093" y="235"/>
                </a:cubicBezTo>
                <a:cubicBezTo>
                  <a:pt x="1093" y="235"/>
                  <a:pt x="1093" y="234"/>
                  <a:pt x="1093" y="234"/>
                </a:cubicBezTo>
                <a:cubicBezTo>
                  <a:pt x="1097" y="231"/>
                  <a:pt x="1102" y="230"/>
                  <a:pt x="1106" y="225"/>
                </a:cubicBezTo>
                <a:cubicBezTo>
                  <a:pt x="1109" y="222"/>
                  <a:pt x="1113" y="220"/>
                  <a:pt x="1117" y="217"/>
                </a:cubicBezTo>
                <a:cubicBezTo>
                  <a:pt x="1118" y="215"/>
                  <a:pt x="1120" y="213"/>
                  <a:pt x="1121" y="211"/>
                </a:cubicBezTo>
                <a:cubicBezTo>
                  <a:pt x="1123" y="207"/>
                  <a:pt x="1126" y="206"/>
                  <a:pt x="1130" y="206"/>
                </a:cubicBezTo>
                <a:close/>
                <a:moveTo>
                  <a:pt x="49" y="993"/>
                </a:moveTo>
                <a:cubicBezTo>
                  <a:pt x="47" y="992"/>
                  <a:pt x="43" y="994"/>
                  <a:pt x="42" y="996"/>
                </a:cubicBezTo>
                <a:cubicBezTo>
                  <a:pt x="39" y="999"/>
                  <a:pt x="38" y="1002"/>
                  <a:pt x="38" y="1006"/>
                </a:cubicBezTo>
                <a:cubicBezTo>
                  <a:pt x="38" y="1010"/>
                  <a:pt x="39" y="1014"/>
                  <a:pt x="39" y="1018"/>
                </a:cubicBezTo>
                <a:cubicBezTo>
                  <a:pt x="39" y="1018"/>
                  <a:pt x="39" y="1018"/>
                  <a:pt x="39" y="1018"/>
                </a:cubicBezTo>
                <a:cubicBezTo>
                  <a:pt x="39" y="1021"/>
                  <a:pt x="40" y="1025"/>
                  <a:pt x="40" y="1028"/>
                </a:cubicBezTo>
                <a:cubicBezTo>
                  <a:pt x="39" y="1037"/>
                  <a:pt x="42" y="1044"/>
                  <a:pt x="46" y="1052"/>
                </a:cubicBezTo>
                <a:cubicBezTo>
                  <a:pt x="47" y="1053"/>
                  <a:pt x="48" y="1053"/>
                  <a:pt x="50" y="1054"/>
                </a:cubicBezTo>
                <a:cubicBezTo>
                  <a:pt x="50" y="1054"/>
                  <a:pt x="51" y="1054"/>
                  <a:pt x="51" y="1054"/>
                </a:cubicBezTo>
                <a:cubicBezTo>
                  <a:pt x="52" y="1054"/>
                  <a:pt x="53" y="1053"/>
                  <a:pt x="53" y="1053"/>
                </a:cubicBezTo>
                <a:cubicBezTo>
                  <a:pt x="49" y="1041"/>
                  <a:pt x="52" y="1031"/>
                  <a:pt x="55" y="1020"/>
                </a:cubicBezTo>
                <a:cubicBezTo>
                  <a:pt x="57" y="1014"/>
                  <a:pt x="59" y="1009"/>
                  <a:pt x="61" y="1003"/>
                </a:cubicBezTo>
                <a:cubicBezTo>
                  <a:pt x="62" y="1002"/>
                  <a:pt x="61" y="1000"/>
                  <a:pt x="60" y="999"/>
                </a:cubicBezTo>
                <a:cubicBezTo>
                  <a:pt x="56" y="997"/>
                  <a:pt x="53" y="995"/>
                  <a:pt x="49" y="993"/>
                </a:cubicBezTo>
                <a:close/>
                <a:moveTo>
                  <a:pt x="52" y="973"/>
                </a:moveTo>
                <a:cubicBezTo>
                  <a:pt x="52" y="974"/>
                  <a:pt x="53" y="974"/>
                  <a:pt x="54" y="975"/>
                </a:cubicBezTo>
                <a:cubicBezTo>
                  <a:pt x="54" y="974"/>
                  <a:pt x="54" y="974"/>
                  <a:pt x="55" y="973"/>
                </a:cubicBezTo>
                <a:cubicBezTo>
                  <a:pt x="54" y="973"/>
                  <a:pt x="53" y="973"/>
                  <a:pt x="52" y="973"/>
                </a:cubicBezTo>
                <a:close/>
                <a:moveTo>
                  <a:pt x="63" y="975"/>
                </a:moveTo>
                <a:cubicBezTo>
                  <a:pt x="64" y="976"/>
                  <a:pt x="65" y="977"/>
                  <a:pt x="66" y="977"/>
                </a:cubicBezTo>
                <a:cubicBezTo>
                  <a:pt x="67" y="977"/>
                  <a:pt x="69" y="976"/>
                  <a:pt x="70" y="975"/>
                </a:cubicBezTo>
                <a:cubicBezTo>
                  <a:pt x="70" y="974"/>
                  <a:pt x="70" y="974"/>
                  <a:pt x="70" y="973"/>
                </a:cubicBezTo>
                <a:cubicBezTo>
                  <a:pt x="68" y="973"/>
                  <a:pt x="65" y="973"/>
                  <a:pt x="62" y="973"/>
                </a:cubicBezTo>
                <a:cubicBezTo>
                  <a:pt x="63" y="974"/>
                  <a:pt x="63" y="975"/>
                  <a:pt x="63" y="975"/>
                </a:cubicBezTo>
                <a:close/>
                <a:moveTo>
                  <a:pt x="133" y="1179"/>
                </a:moveTo>
                <a:cubicBezTo>
                  <a:pt x="150" y="1192"/>
                  <a:pt x="151" y="1181"/>
                  <a:pt x="151" y="1181"/>
                </a:cubicBezTo>
                <a:cubicBezTo>
                  <a:pt x="149" y="1182"/>
                  <a:pt x="147" y="1184"/>
                  <a:pt x="146" y="1184"/>
                </a:cubicBezTo>
                <a:cubicBezTo>
                  <a:pt x="142" y="1182"/>
                  <a:pt x="137" y="1182"/>
                  <a:pt x="133" y="1179"/>
                </a:cubicBezTo>
                <a:close/>
                <a:moveTo>
                  <a:pt x="1159" y="151"/>
                </a:move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lose/>
                <a:moveTo>
                  <a:pt x="1027" y="124"/>
                </a:moveTo>
                <a:cubicBezTo>
                  <a:pt x="1028" y="126"/>
                  <a:pt x="1031" y="126"/>
                  <a:pt x="1033" y="124"/>
                </a:cubicBezTo>
                <a:cubicBezTo>
                  <a:pt x="1036" y="121"/>
                  <a:pt x="1039" y="117"/>
                  <a:pt x="1040" y="112"/>
                </a:cubicBezTo>
                <a:cubicBezTo>
                  <a:pt x="1041" y="111"/>
                  <a:pt x="1040" y="109"/>
                  <a:pt x="1039" y="108"/>
                </a:cubicBezTo>
                <a:cubicBezTo>
                  <a:pt x="1037" y="106"/>
                  <a:pt x="1035" y="105"/>
                  <a:pt x="1032" y="105"/>
                </a:cubicBezTo>
                <a:cubicBezTo>
                  <a:pt x="1026" y="106"/>
                  <a:pt x="1020" y="112"/>
                  <a:pt x="1024" y="118"/>
                </a:cubicBezTo>
                <a:cubicBezTo>
                  <a:pt x="1026" y="120"/>
                  <a:pt x="1026" y="122"/>
                  <a:pt x="1027" y="124"/>
                </a:cubicBezTo>
                <a:close/>
                <a:moveTo>
                  <a:pt x="1095" y="239"/>
                </a:moveTo>
                <a:cubicBezTo>
                  <a:pt x="1095" y="238"/>
                  <a:pt x="1095" y="237"/>
                  <a:pt x="1095" y="237"/>
                </a:cubicBezTo>
                <a:cubicBezTo>
                  <a:pt x="1094" y="236"/>
                  <a:pt x="1094" y="236"/>
                  <a:pt x="1093" y="235"/>
                </a:cubicBezTo>
                <a:cubicBezTo>
                  <a:pt x="1093" y="236"/>
                  <a:pt x="1093" y="238"/>
                  <a:pt x="1095" y="239"/>
                </a:cubicBezTo>
                <a:close/>
                <a:moveTo>
                  <a:pt x="1138" y="213"/>
                </a:moveTo>
                <a:cubicBezTo>
                  <a:pt x="1138" y="213"/>
                  <a:pt x="1138" y="214"/>
                  <a:pt x="1138" y="214"/>
                </a:cubicBezTo>
                <a:cubicBezTo>
                  <a:pt x="1138" y="214"/>
                  <a:pt x="1138" y="214"/>
                  <a:pt x="1138" y="214"/>
                </a:cubicBezTo>
                <a:cubicBezTo>
                  <a:pt x="1138" y="214"/>
                  <a:pt x="1139" y="214"/>
                  <a:pt x="1139" y="213"/>
                </a:cubicBezTo>
                <a:cubicBezTo>
                  <a:pt x="1139" y="213"/>
                  <a:pt x="1138" y="213"/>
                  <a:pt x="1138" y="213"/>
                </a:cubicBezTo>
                <a:close/>
                <a:moveTo>
                  <a:pt x="868" y="402"/>
                </a:moveTo>
                <a:cubicBezTo>
                  <a:pt x="871" y="402"/>
                  <a:pt x="873" y="400"/>
                  <a:pt x="875" y="398"/>
                </a:cubicBezTo>
                <a:cubicBezTo>
                  <a:pt x="876" y="398"/>
                  <a:pt x="876" y="396"/>
                  <a:pt x="876" y="395"/>
                </a:cubicBezTo>
                <a:cubicBezTo>
                  <a:pt x="877" y="394"/>
                  <a:pt x="876" y="394"/>
                  <a:pt x="875" y="394"/>
                </a:cubicBezTo>
                <a:cubicBezTo>
                  <a:pt x="870" y="392"/>
                  <a:pt x="864" y="393"/>
                  <a:pt x="859" y="393"/>
                </a:cubicBezTo>
                <a:cubicBezTo>
                  <a:pt x="854" y="394"/>
                  <a:pt x="852" y="397"/>
                  <a:pt x="851" y="401"/>
                </a:cubicBezTo>
                <a:cubicBezTo>
                  <a:pt x="857" y="402"/>
                  <a:pt x="862" y="403"/>
                  <a:pt x="868" y="402"/>
                </a:cubicBezTo>
                <a:close/>
                <a:moveTo>
                  <a:pt x="858" y="258"/>
                </a:moveTo>
                <a:cubicBezTo>
                  <a:pt x="857" y="261"/>
                  <a:pt x="856" y="263"/>
                  <a:pt x="855" y="266"/>
                </a:cubicBezTo>
                <a:cubicBezTo>
                  <a:pt x="854" y="271"/>
                  <a:pt x="854" y="275"/>
                  <a:pt x="850" y="279"/>
                </a:cubicBezTo>
                <a:cubicBezTo>
                  <a:pt x="850" y="280"/>
                  <a:pt x="849" y="282"/>
                  <a:pt x="849" y="283"/>
                </a:cubicBezTo>
                <a:cubicBezTo>
                  <a:pt x="850" y="290"/>
                  <a:pt x="853" y="296"/>
                  <a:pt x="850" y="303"/>
                </a:cubicBezTo>
                <a:cubicBezTo>
                  <a:pt x="850" y="303"/>
                  <a:pt x="852" y="305"/>
                  <a:pt x="853" y="306"/>
                </a:cubicBezTo>
                <a:cubicBezTo>
                  <a:pt x="854" y="307"/>
                  <a:pt x="856" y="308"/>
                  <a:pt x="856" y="308"/>
                </a:cubicBezTo>
                <a:cubicBezTo>
                  <a:pt x="854" y="315"/>
                  <a:pt x="859" y="317"/>
                  <a:pt x="864" y="317"/>
                </a:cubicBezTo>
                <a:cubicBezTo>
                  <a:pt x="870" y="318"/>
                  <a:pt x="876" y="319"/>
                  <a:pt x="882" y="319"/>
                </a:cubicBezTo>
                <a:cubicBezTo>
                  <a:pt x="883" y="319"/>
                  <a:pt x="884" y="320"/>
                  <a:pt x="884" y="320"/>
                </a:cubicBezTo>
                <a:cubicBezTo>
                  <a:pt x="883" y="321"/>
                  <a:pt x="883" y="323"/>
                  <a:pt x="882" y="324"/>
                </a:cubicBezTo>
                <a:cubicBezTo>
                  <a:pt x="879" y="325"/>
                  <a:pt x="877" y="325"/>
                  <a:pt x="874" y="326"/>
                </a:cubicBezTo>
                <a:cubicBezTo>
                  <a:pt x="870" y="327"/>
                  <a:pt x="868" y="330"/>
                  <a:pt x="868" y="334"/>
                </a:cubicBezTo>
                <a:cubicBezTo>
                  <a:pt x="867" y="336"/>
                  <a:pt x="867" y="339"/>
                  <a:pt x="867" y="342"/>
                </a:cubicBezTo>
                <a:cubicBezTo>
                  <a:pt x="867" y="344"/>
                  <a:pt x="869" y="348"/>
                  <a:pt x="871" y="348"/>
                </a:cubicBezTo>
                <a:cubicBezTo>
                  <a:pt x="876" y="350"/>
                  <a:pt x="882" y="351"/>
                  <a:pt x="887" y="353"/>
                </a:cubicBezTo>
                <a:cubicBezTo>
                  <a:pt x="892" y="354"/>
                  <a:pt x="898" y="351"/>
                  <a:pt x="901" y="346"/>
                </a:cubicBezTo>
                <a:cubicBezTo>
                  <a:pt x="901" y="345"/>
                  <a:pt x="902" y="343"/>
                  <a:pt x="902" y="342"/>
                </a:cubicBezTo>
                <a:cubicBezTo>
                  <a:pt x="904" y="337"/>
                  <a:pt x="908" y="335"/>
                  <a:pt x="913" y="334"/>
                </a:cubicBezTo>
                <a:cubicBezTo>
                  <a:pt x="914" y="330"/>
                  <a:pt x="916" y="326"/>
                  <a:pt x="918" y="322"/>
                </a:cubicBezTo>
                <a:cubicBezTo>
                  <a:pt x="920" y="318"/>
                  <a:pt x="923" y="314"/>
                  <a:pt x="926" y="311"/>
                </a:cubicBezTo>
                <a:cubicBezTo>
                  <a:pt x="927" y="310"/>
                  <a:pt x="927" y="310"/>
                  <a:pt x="928" y="309"/>
                </a:cubicBezTo>
                <a:cubicBezTo>
                  <a:pt x="931" y="303"/>
                  <a:pt x="934" y="297"/>
                  <a:pt x="937" y="291"/>
                </a:cubicBezTo>
                <a:cubicBezTo>
                  <a:pt x="938" y="290"/>
                  <a:pt x="937" y="288"/>
                  <a:pt x="937" y="287"/>
                </a:cubicBezTo>
                <a:cubicBezTo>
                  <a:pt x="936" y="285"/>
                  <a:pt x="935" y="282"/>
                  <a:pt x="934" y="280"/>
                </a:cubicBezTo>
                <a:cubicBezTo>
                  <a:pt x="933" y="278"/>
                  <a:pt x="931" y="277"/>
                  <a:pt x="929" y="277"/>
                </a:cubicBezTo>
                <a:cubicBezTo>
                  <a:pt x="923" y="279"/>
                  <a:pt x="920" y="276"/>
                  <a:pt x="917" y="272"/>
                </a:cubicBezTo>
                <a:cubicBezTo>
                  <a:pt x="912" y="271"/>
                  <a:pt x="906" y="271"/>
                  <a:pt x="900" y="272"/>
                </a:cubicBezTo>
                <a:cubicBezTo>
                  <a:pt x="898" y="275"/>
                  <a:pt x="896" y="279"/>
                  <a:pt x="896" y="283"/>
                </a:cubicBezTo>
                <a:cubicBezTo>
                  <a:pt x="896" y="288"/>
                  <a:pt x="896" y="293"/>
                  <a:pt x="896" y="297"/>
                </a:cubicBezTo>
                <a:cubicBezTo>
                  <a:pt x="896" y="298"/>
                  <a:pt x="896" y="299"/>
                  <a:pt x="895" y="299"/>
                </a:cubicBezTo>
                <a:cubicBezTo>
                  <a:pt x="894" y="300"/>
                  <a:pt x="894" y="299"/>
                  <a:pt x="893" y="298"/>
                </a:cubicBezTo>
                <a:cubicBezTo>
                  <a:pt x="891" y="293"/>
                  <a:pt x="889" y="287"/>
                  <a:pt x="887" y="282"/>
                </a:cubicBezTo>
                <a:cubicBezTo>
                  <a:pt x="887" y="282"/>
                  <a:pt x="885" y="281"/>
                  <a:pt x="884" y="281"/>
                </a:cubicBezTo>
                <a:cubicBezTo>
                  <a:pt x="883" y="281"/>
                  <a:pt x="881" y="282"/>
                  <a:pt x="880" y="283"/>
                </a:cubicBezTo>
                <a:cubicBezTo>
                  <a:pt x="877" y="289"/>
                  <a:pt x="875" y="295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1" y="302"/>
                  <a:pt x="871" y="302"/>
                  <a:pt x="871" y="302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0" y="298"/>
                  <a:pt x="868" y="294"/>
                  <a:pt x="870" y="290"/>
                </a:cubicBezTo>
                <a:cubicBezTo>
                  <a:pt x="871" y="288"/>
                  <a:pt x="872" y="286"/>
                  <a:pt x="871" y="284"/>
                </a:cubicBezTo>
                <a:cubicBezTo>
                  <a:pt x="869" y="279"/>
                  <a:pt x="869" y="274"/>
                  <a:pt x="869" y="268"/>
                </a:cubicBezTo>
                <a:cubicBezTo>
                  <a:pt x="869" y="267"/>
                  <a:pt x="869" y="265"/>
                  <a:pt x="868" y="264"/>
                </a:cubicBezTo>
                <a:cubicBezTo>
                  <a:pt x="868" y="262"/>
                  <a:pt x="867" y="260"/>
                  <a:pt x="866" y="259"/>
                </a:cubicBezTo>
                <a:cubicBezTo>
                  <a:pt x="864" y="256"/>
                  <a:pt x="860" y="256"/>
                  <a:pt x="858" y="258"/>
                </a:cubicBezTo>
                <a:close/>
                <a:moveTo>
                  <a:pt x="930" y="339"/>
                </a:moveTo>
                <a:cubicBezTo>
                  <a:pt x="930" y="338"/>
                  <a:pt x="931" y="338"/>
                  <a:pt x="931" y="338"/>
                </a:cubicBezTo>
                <a:cubicBezTo>
                  <a:pt x="930" y="338"/>
                  <a:pt x="930" y="338"/>
                  <a:pt x="930" y="338"/>
                </a:cubicBezTo>
                <a:cubicBezTo>
                  <a:pt x="930" y="338"/>
                  <a:pt x="930" y="338"/>
                  <a:pt x="930" y="339"/>
                </a:cubicBezTo>
                <a:cubicBezTo>
                  <a:pt x="930" y="339"/>
                  <a:pt x="930" y="339"/>
                  <a:pt x="930" y="339"/>
                </a:cubicBezTo>
                <a:close/>
                <a:moveTo>
                  <a:pt x="913" y="335"/>
                </a:moveTo>
                <a:cubicBezTo>
                  <a:pt x="913" y="335"/>
                  <a:pt x="913" y="334"/>
                  <a:pt x="913" y="334"/>
                </a:cubicBezTo>
                <a:cubicBezTo>
                  <a:pt x="913" y="334"/>
                  <a:pt x="913" y="334"/>
                  <a:pt x="913" y="334"/>
                </a:cubicBezTo>
                <a:cubicBezTo>
                  <a:pt x="913" y="334"/>
                  <a:pt x="913" y="335"/>
                  <a:pt x="913" y="335"/>
                </a:cubicBezTo>
                <a:cubicBezTo>
                  <a:pt x="913" y="335"/>
                  <a:pt x="913" y="335"/>
                  <a:pt x="913" y="335"/>
                </a:cubicBezTo>
                <a:close/>
                <a:moveTo>
                  <a:pt x="916" y="355"/>
                </a:moveTo>
                <a:cubicBezTo>
                  <a:pt x="912" y="358"/>
                  <a:pt x="912" y="364"/>
                  <a:pt x="916" y="368"/>
                </a:cubicBezTo>
                <a:cubicBezTo>
                  <a:pt x="921" y="372"/>
                  <a:pt x="926" y="377"/>
                  <a:pt x="931" y="381"/>
                </a:cubicBezTo>
                <a:cubicBezTo>
                  <a:pt x="932" y="382"/>
                  <a:pt x="934" y="382"/>
                  <a:pt x="935" y="382"/>
                </a:cubicBezTo>
                <a:cubicBezTo>
                  <a:pt x="939" y="384"/>
                  <a:pt x="944" y="383"/>
                  <a:pt x="945" y="379"/>
                </a:cubicBezTo>
                <a:cubicBezTo>
                  <a:pt x="947" y="374"/>
                  <a:pt x="949" y="369"/>
                  <a:pt x="951" y="363"/>
                </a:cubicBezTo>
                <a:cubicBezTo>
                  <a:pt x="952" y="361"/>
                  <a:pt x="952" y="358"/>
                  <a:pt x="952" y="355"/>
                </a:cubicBezTo>
                <a:cubicBezTo>
                  <a:pt x="952" y="349"/>
                  <a:pt x="950" y="344"/>
                  <a:pt x="946" y="341"/>
                </a:cubicBezTo>
                <a:cubicBezTo>
                  <a:pt x="943" y="338"/>
                  <a:pt x="940" y="338"/>
                  <a:pt x="936" y="338"/>
                </a:cubicBezTo>
                <a:cubicBezTo>
                  <a:pt x="934" y="338"/>
                  <a:pt x="932" y="338"/>
                  <a:pt x="930" y="339"/>
                </a:cubicBezTo>
                <a:cubicBezTo>
                  <a:pt x="927" y="345"/>
                  <a:pt x="921" y="350"/>
                  <a:pt x="916" y="355"/>
                </a:cubicBezTo>
                <a:close/>
                <a:moveTo>
                  <a:pt x="1034" y="281"/>
                </a:moveTo>
                <a:cubicBezTo>
                  <a:pt x="1034" y="282"/>
                  <a:pt x="1035" y="282"/>
                  <a:pt x="1035" y="283"/>
                </a:cubicBezTo>
                <a:cubicBezTo>
                  <a:pt x="1038" y="285"/>
                  <a:pt x="1041" y="285"/>
                  <a:pt x="1045" y="283"/>
                </a:cubicBezTo>
                <a:cubicBezTo>
                  <a:pt x="1048" y="282"/>
                  <a:pt x="1050" y="279"/>
                  <a:pt x="1050" y="276"/>
                </a:cubicBezTo>
                <a:cubicBezTo>
                  <a:pt x="1051" y="271"/>
                  <a:pt x="1046" y="266"/>
                  <a:pt x="1042" y="266"/>
                </a:cubicBezTo>
                <a:cubicBezTo>
                  <a:pt x="1040" y="266"/>
                  <a:pt x="1039" y="267"/>
                  <a:pt x="1038" y="268"/>
                </a:cubicBezTo>
                <a:cubicBezTo>
                  <a:pt x="1035" y="272"/>
                  <a:pt x="1034" y="276"/>
                  <a:pt x="1034" y="281"/>
                </a:cubicBezTo>
                <a:close/>
                <a:moveTo>
                  <a:pt x="876" y="417"/>
                </a:moveTo>
                <a:cubicBezTo>
                  <a:pt x="878" y="415"/>
                  <a:pt x="879" y="412"/>
                  <a:pt x="878" y="410"/>
                </a:cubicBezTo>
                <a:cubicBezTo>
                  <a:pt x="877" y="407"/>
                  <a:pt x="875" y="405"/>
                  <a:pt x="872" y="405"/>
                </a:cubicBezTo>
                <a:cubicBezTo>
                  <a:pt x="868" y="404"/>
                  <a:pt x="863" y="404"/>
                  <a:pt x="858" y="403"/>
                </a:cubicBezTo>
                <a:cubicBezTo>
                  <a:pt x="855" y="403"/>
                  <a:pt x="853" y="402"/>
                  <a:pt x="851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51" y="401"/>
                  <a:pt x="850" y="401"/>
                  <a:pt x="850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49" y="400"/>
                  <a:pt x="848" y="398"/>
                  <a:pt x="846" y="397"/>
                </a:cubicBezTo>
                <a:cubicBezTo>
                  <a:pt x="845" y="396"/>
                  <a:pt x="843" y="395"/>
                  <a:pt x="841" y="395"/>
                </a:cubicBezTo>
                <a:cubicBezTo>
                  <a:pt x="838" y="395"/>
                  <a:pt x="834" y="396"/>
                  <a:pt x="831" y="397"/>
                </a:cubicBezTo>
                <a:cubicBezTo>
                  <a:pt x="829" y="398"/>
                  <a:pt x="827" y="399"/>
                  <a:pt x="826" y="401"/>
                </a:cubicBezTo>
                <a:cubicBezTo>
                  <a:pt x="824" y="405"/>
                  <a:pt x="821" y="408"/>
                  <a:pt x="817" y="411"/>
                </a:cubicBezTo>
                <a:cubicBezTo>
                  <a:pt x="815" y="412"/>
                  <a:pt x="815" y="415"/>
                  <a:pt x="815" y="417"/>
                </a:cubicBezTo>
                <a:cubicBezTo>
                  <a:pt x="816" y="419"/>
                  <a:pt x="816" y="421"/>
                  <a:pt x="817" y="422"/>
                </a:cubicBezTo>
                <a:cubicBezTo>
                  <a:pt x="822" y="429"/>
                  <a:pt x="819" y="436"/>
                  <a:pt x="816" y="442"/>
                </a:cubicBezTo>
                <a:cubicBezTo>
                  <a:pt x="815" y="444"/>
                  <a:pt x="812" y="444"/>
                  <a:pt x="810" y="443"/>
                </a:cubicBezTo>
                <a:cubicBezTo>
                  <a:pt x="807" y="439"/>
                  <a:pt x="806" y="434"/>
                  <a:pt x="804" y="430"/>
                </a:cubicBezTo>
                <a:cubicBezTo>
                  <a:pt x="803" y="427"/>
                  <a:pt x="800" y="426"/>
                  <a:pt x="797" y="426"/>
                </a:cubicBezTo>
                <a:cubicBezTo>
                  <a:pt x="789" y="426"/>
                  <a:pt x="784" y="431"/>
                  <a:pt x="784" y="439"/>
                </a:cubicBezTo>
                <a:cubicBezTo>
                  <a:pt x="783" y="444"/>
                  <a:pt x="783" y="450"/>
                  <a:pt x="782" y="455"/>
                </a:cubicBezTo>
                <a:cubicBezTo>
                  <a:pt x="782" y="457"/>
                  <a:pt x="783" y="459"/>
                  <a:pt x="786" y="460"/>
                </a:cubicBezTo>
                <a:cubicBezTo>
                  <a:pt x="791" y="462"/>
                  <a:pt x="793" y="466"/>
                  <a:pt x="795" y="471"/>
                </a:cubicBezTo>
                <a:cubicBezTo>
                  <a:pt x="797" y="479"/>
                  <a:pt x="801" y="487"/>
                  <a:pt x="801" y="497"/>
                </a:cubicBezTo>
                <a:cubicBezTo>
                  <a:pt x="801" y="502"/>
                  <a:pt x="803" y="506"/>
                  <a:pt x="807" y="510"/>
                </a:cubicBezTo>
                <a:cubicBezTo>
                  <a:pt x="809" y="512"/>
                  <a:pt x="812" y="512"/>
                  <a:pt x="814" y="511"/>
                </a:cubicBezTo>
                <a:cubicBezTo>
                  <a:pt x="817" y="508"/>
                  <a:pt x="820" y="504"/>
                  <a:pt x="824" y="502"/>
                </a:cubicBezTo>
                <a:cubicBezTo>
                  <a:pt x="827" y="500"/>
                  <a:pt x="831" y="500"/>
                  <a:pt x="835" y="498"/>
                </a:cubicBezTo>
                <a:cubicBezTo>
                  <a:pt x="839" y="497"/>
                  <a:pt x="843" y="495"/>
                  <a:pt x="846" y="493"/>
                </a:cubicBezTo>
                <a:cubicBezTo>
                  <a:pt x="848" y="492"/>
                  <a:pt x="850" y="490"/>
                  <a:pt x="850" y="488"/>
                </a:cubicBezTo>
                <a:cubicBezTo>
                  <a:pt x="852" y="481"/>
                  <a:pt x="856" y="476"/>
                  <a:pt x="861" y="471"/>
                </a:cubicBezTo>
                <a:cubicBezTo>
                  <a:pt x="864" y="467"/>
                  <a:pt x="865" y="462"/>
                  <a:pt x="864" y="457"/>
                </a:cubicBezTo>
                <a:cubicBezTo>
                  <a:pt x="863" y="454"/>
                  <a:pt x="861" y="450"/>
                  <a:pt x="860" y="447"/>
                </a:cubicBezTo>
                <a:cubicBezTo>
                  <a:pt x="859" y="443"/>
                  <a:pt x="856" y="440"/>
                  <a:pt x="853" y="438"/>
                </a:cubicBezTo>
                <a:cubicBezTo>
                  <a:pt x="851" y="437"/>
                  <a:pt x="851" y="436"/>
                  <a:pt x="853" y="435"/>
                </a:cubicBezTo>
                <a:cubicBezTo>
                  <a:pt x="857" y="433"/>
                  <a:pt x="860" y="432"/>
                  <a:pt x="864" y="430"/>
                </a:cubicBezTo>
                <a:cubicBezTo>
                  <a:pt x="867" y="429"/>
                  <a:pt x="869" y="427"/>
                  <a:pt x="869" y="425"/>
                </a:cubicBezTo>
                <a:cubicBezTo>
                  <a:pt x="870" y="420"/>
                  <a:pt x="873" y="419"/>
                  <a:pt x="876" y="417"/>
                </a:cubicBezTo>
                <a:close/>
                <a:moveTo>
                  <a:pt x="887" y="375"/>
                </a:moveTo>
                <a:cubicBezTo>
                  <a:pt x="886" y="373"/>
                  <a:pt x="886" y="373"/>
                  <a:pt x="886" y="373"/>
                </a:cubicBezTo>
                <a:cubicBezTo>
                  <a:pt x="885" y="374"/>
                  <a:pt x="885" y="374"/>
                  <a:pt x="885" y="374"/>
                </a:cubicBezTo>
                <a:lnTo>
                  <a:pt x="887" y="375"/>
                </a:lnTo>
                <a:close/>
                <a:moveTo>
                  <a:pt x="916" y="381"/>
                </a:moveTo>
                <a:cubicBezTo>
                  <a:pt x="916" y="381"/>
                  <a:pt x="916" y="380"/>
                  <a:pt x="916" y="380"/>
                </a:cubicBezTo>
                <a:cubicBezTo>
                  <a:pt x="916" y="379"/>
                  <a:pt x="915" y="379"/>
                  <a:pt x="915" y="379"/>
                </a:cubicBezTo>
                <a:cubicBezTo>
                  <a:pt x="914" y="380"/>
                  <a:pt x="915" y="381"/>
                  <a:pt x="916" y="381"/>
                </a:cubicBezTo>
                <a:close/>
                <a:moveTo>
                  <a:pt x="1177" y="1208"/>
                </a:moveTo>
                <a:cubicBezTo>
                  <a:pt x="1183" y="1204"/>
                  <a:pt x="1187" y="1201"/>
                  <a:pt x="1191" y="1195"/>
                </a:cubicBezTo>
                <a:cubicBezTo>
                  <a:pt x="1194" y="1191"/>
                  <a:pt x="1198" y="1189"/>
                  <a:pt x="1203" y="1188"/>
                </a:cubicBezTo>
                <a:cubicBezTo>
                  <a:pt x="1207" y="1188"/>
                  <a:pt x="1210" y="1187"/>
                  <a:pt x="1214" y="1187"/>
                </a:cubicBezTo>
                <a:cubicBezTo>
                  <a:pt x="1224" y="1186"/>
                  <a:pt x="1232" y="1181"/>
                  <a:pt x="1240" y="1175"/>
                </a:cubicBezTo>
                <a:cubicBezTo>
                  <a:pt x="1244" y="1172"/>
                  <a:pt x="1246" y="1168"/>
                  <a:pt x="1244" y="1163"/>
                </a:cubicBezTo>
                <a:cubicBezTo>
                  <a:pt x="1243" y="1159"/>
                  <a:pt x="1242" y="1156"/>
                  <a:pt x="1244" y="1153"/>
                </a:cubicBezTo>
                <a:cubicBezTo>
                  <a:pt x="1245" y="1150"/>
                  <a:pt x="1246" y="1148"/>
                  <a:pt x="1246" y="1145"/>
                </a:cubicBezTo>
                <a:cubicBezTo>
                  <a:pt x="1247" y="1143"/>
                  <a:pt x="1246" y="1141"/>
                  <a:pt x="1245" y="1139"/>
                </a:cubicBezTo>
                <a:cubicBezTo>
                  <a:pt x="1242" y="1134"/>
                  <a:pt x="1238" y="1130"/>
                  <a:pt x="1231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29" y="1131"/>
                  <a:pt x="1229" y="1131"/>
                  <a:pt x="1229" y="1131"/>
                </a:cubicBezTo>
                <a:cubicBezTo>
                  <a:pt x="1230" y="1131"/>
                  <a:pt x="1230" y="1131"/>
                  <a:pt x="1230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30" y="1129"/>
                  <a:pt x="1230" y="1127"/>
                  <a:pt x="1230" y="1125"/>
                </a:cubicBezTo>
                <a:cubicBezTo>
                  <a:pt x="1229" y="1121"/>
                  <a:pt x="1227" y="1118"/>
                  <a:pt x="1223" y="1118"/>
                </a:cubicBezTo>
                <a:cubicBezTo>
                  <a:pt x="1221" y="1117"/>
                  <a:pt x="1219" y="1118"/>
                  <a:pt x="1217" y="1117"/>
                </a:cubicBezTo>
                <a:cubicBezTo>
                  <a:pt x="1216" y="1117"/>
                  <a:pt x="1215" y="1117"/>
                  <a:pt x="1215" y="1117"/>
                </a:cubicBezTo>
                <a:cubicBezTo>
                  <a:pt x="1215" y="1116"/>
                  <a:pt x="1216" y="1115"/>
                  <a:pt x="1217" y="1115"/>
                </a:cubicBezTo>
                <a:cubicBezTo>
                  <a:pt x="1219" y="1114"/>
                  <a:pt x="1221" y="1114"/>
                  <a:pt x="1223" y="1113"/>
                </a:cubicBezTo>
                <a:cubicBezTo>
                  <a:pt x="1225" y="1111"/>
                  <a:pt x="1226" y="1108"/>
                  <a:pt x="1224" y="1105"/>
                </a:cubicBezTo>
                <a:cubicBezTo>
                  <a:pt x="1222" y="1103"/>
                  <a:pt x="1220" y="1100"/>
                  <a:pt x="1216" y="1100"/>
                </a:cubicBezTo>
                <a:cubicBezTo>
                  <a:pt x="1214" y="1100"/>
                  <a:pt x="1212" y="1101"/>
                  <a:pt x="1212" y="1100"/>
                </a:cubicBezTo>
                <a:cubicBezTo>
                  <a:pt x="1207" y="1094"/>
                  <a:pt x="1199" y="1092"/>
                  <a:pt x="1193" y="1088"/>
                </a:cubicBezTo>
                <a:cubicBezTo>
                  <a:pt x="1191" y="1088"/>
                  <a:pt x="1190" y="1086"/>
                  <a:pt x="1190" y="1085"/>
                </a:cubicBezTo>
                <a:cubicBezTo>
                  <a:pt x="1188" y="1078"/>
                  <a:pt x="1183" y="1074"/>
                  <a:pt x="1178" y="1069"/>
                </a:cubicBezTo>
                <a:cubicBezTo>
                  <a:pt x="1175" y="1067"/>
                  <a:pt x="1173" y="1064"/>
                  <a:pt x="1171" y="1061"/>
                </a:cubicBezTo>
                <a:cubicBezTo>
                  <a:pt x="1169" y="1058"/>
                  <a:pt x="1169" y="1056"/>
                  <a:pt x="1171" y="1054"/>
                </a:cubicBezTo>
                <a:cubicBezTo>
                  <a:pt x="1173" y="1051"/>
                  <a:pt x="1176" y="1049"/>
                  <a:pt x="1178" y="1046"/>
                </a:cubicBezTo>
                <a:cubicBezTo>
                  <a:pt x="1180" y="1044"/>
                  <a:pt x="1180" y="1041"/>
                  <a:pt x="1179" y="1039"/>
                </a:cubicBezTo>
                <a:cubicBezTo>
                  <a:pt x="1176" y="1034"/>
                  <a:pt x="1174" y="1029"/>
                  <a:pt x="1175" y="1023"/>
                </a:cubicBezTo>
                <a:cubicBezTo>
                  <a:pt x="1175" y="1022"/>
                  <a:pt x="1173" y="1019"/>
                  <a:pt x="1172" y="1018"/>
                </a:cubicBezTo>
                <a:cubicBezTo>
                  <a:pt x="1169" y="1015"/>
                  <a:pt x="1171" y="1011"/>
                  <a:pt x="1168" y="1009"/>
                </a:cubicBezTo>
                <a:cubicBezTo>
                  <a:pt x="1165" y="1007"/>
                  <a:pt x="1167" y="1004"/>
                  <a:pt x="1167" y="1001"/>
                </a:cubicBezTo>
                <a:cubicBezTo>
                  <a:pt x="1166" y="998"/>
                  <a:pt x="1166" y="994"/>
                  <a:pt x="1166" y="991"/>
                </a:cubicBezTo>
                <a:cubicBezTo>
                  <a:pt x="1165" y="987"/>
                  <a:pt x="1164" y="983"/>
                  <a:pt x="1162" y="979"/>
                </a:cubicBezTo>
                <a:cubicBezTo>
                  <a:pt x="1159" y="970"/>
                  <a:pt x="1157" y="960"/>
                  <a:pt x="1156" y="951"/>
                </a:cubicBezTo>
                <a:cubicBezTo>
                  <a:pt x="1156" y="948"/>
                  <a:pt x="1156" y="945"/>
                  <a:pt x="1155" y="943"/>
                </a:cubicBezTo>
                <a:cubicBezTo>
                  <a:pt x="1154" y="942"/>
                  <a:pt x="1153" y="941"/>
                  <a:pt x="1152" y="941"/>
                </a:cubicBezTo>
                <a:cubicBezTo>
                  <a:pt x="1151" y="940"/>
                  <a:pt x="1150" y="941"/>
                  <a:pt x="1150" y="941"/>
                </a:cubicBezTo>
                <a:cubicBezTo>
                  <a:pt x="1145" y="949"/>
                  <a:pt x="1138" y="956"/>
                  <a:pt x="1134" y="965"/>
                </a:cubicBezTo>
                <a:cubicBezTo>
                  <a:pt x="1130" y="974"/>
                  <a:pt x="1125" y="982"/>
                  <a:pt x="1115" y="986"/>
                </a:cubicBezTo>
                <a:cubicBezTo>
                  <a:pt x="1112" y="987"/>
                  <a:pt x="1111" y="990"/>
                  <a:pt x="1108" y="991"/>
                </a:cubicBezTo>
                <a:cubicBezTo>
                  <a:pt x="1105" y="993"/>
                  <a:pt x="1102" y="994"/>
                  <a:pt x="1099" y="996"/>
                </a:cubicBezTo>
                <a:cubicBezTo>
                  <a:pt x="1095" y="997"/>
                  <a:pt x="1092" y="996"/>
                  <a:pt x="1089" y="993"/>
                </a:cubicBezTo>
                <a:cubicBezTo>
                  <a:pt x="1087" y="992"/>
                  <a:pt x="1086" y="990"/>
                  <a:pt x="1085" y="987"/>
                </a:cubicBezTo>
                <a:cubicBezTo>
                  <a:pt x="1084" y="983"/>
                  <a:pt x="1081" y="981"/>
                  <a:pt x="1078" y="979"/>
                </a:cubicBezTo>
                <a:cubicBezTo>
                  <a:pt x="1073" y="977"/>
                  <a:pt x="1073" y="973"/>
                  <a:pt x="1073" y="969"/>
                </a:cubicBezTo>
                <a:cubicBezTo>
                  <a:pt x="1073" y="962"/>
                  <a:pt x="1078" y="956"/>
                  <a:pt x="1075" y="949"/>
                </a:cubicBezTo>
                <a:cubicBezTo>
                  <a:pt x="1074" y="947"/>
                  <a:pt x="1076" y="945"/>
                  <a:pt x="1077" y="943"/>
                </a:cubicBezTo>
                <a:cubicBezTo>
                  <a:pt x="1079" y="936"/>
                  <a:pt x="1082" y="930"/>
                  <a:pt x="1085" y="924"/>
                </a:cubicBezTo>
                <a:cubicBezTo>
                  <a:pt x="1086" y="923"/>
                  <a:pt x="1085" y="919"/>
                  <a:pt x="1083" y="919"/>
                </a:cubicBezTo>
                <a:cubicBezTo>
                  <a:pt x="1077" y="918"/>
                  <a:pt x="1073" y="912"/>
                  <a:pt x="1066" y="912"/>
                </a:cubicBezTo>
                <a:cubicBezTo>
                  <a:pt x="1064" y="912"/>
                  <a:pt x="1061" y="910"/>
                  <a:pt x="1059" y="909"/>
                </a:cubicBezTo>
                <a:cubicBezTo>
                  <a:pt x="1057" y="907"/>
                  <a:pt x="1056" y="906"/>
                  <a:pt x="1056" y="903"/>
                </a:cubicBezTo>
                <a:cubicBezTo>
                  <a:pt x="1056" y="901"/>
                  <a:pt x="1057" y="899"/>
                  <a:pt x="1055" y="897"/>
                </a:cubicBezTo>
                <a:cubicBezTo>
                  <a:pt x="1052" y="893"/>
                  <a:pt x="1049" y="889"/>
                  <a:pt x="1047" y="883"/>
                </a:cubicBezTo>
                <a:cubicBezTo>
                  <a:pt x="1046" y="880"/>
                  <a:pt x="1044" y="877"/>
                  <a:pt x="1042" y="875"/>
                </a:cubicBezTo>
                <a:cubicBezTo>
                  <a:pt x="1038" y="870"/>
                  <a:pt x="1034" y="867"/>
                  <a:pt x="1027" y="870"/>
                </a:cubicBezTo>
                <a:cubicBezTo>
                  <a:pt x="1025" y="871"/>
                  <a:pt x="1022" y="871"/>
                  <a:pt x="1019" y="870"/>
                </a:cubicBezTo>
                <a:cubicBezTo>
                  <a:pt x="1011" y="869"/>
                  <a:pt x="1003" y="869"/>
                  <a:pt x="996" y="864"/>
                </a:cubicBezTo>
                <a:cubicBezTo>
                  <a:pt x="993" y="861"/>
                  <a:pt x="989" y="861"/>
                  <a:pt x="986" y="860"/>
                </a:cubicBezTo>
                <a:cubicBezTo>
                  <a:pt x="978" y="857"/>
                  <a:pt x="969" y="862"/>
                  <a:pt x="966" y="870"/>
                </a:cubicBezTo>
                <a:cubicBezTo>
                  <a:pt x="964" y="875"/>
                  <a:pt x="964" y="880"/>
                  <a:pt x="967" y="884"/>
                </a:cubicBezTo>
                <a:cubicBezTo>
                  <a:pt x="969" y="888"/>
                  <a:pt x="969" y="891"/>
                  <a:pt x="967" y="894"/>
                </a:cubicBezTo>
                <a:cubicBezTo>
                  <a:pt x="963" y="899"/>
                  <a:pt x="959" y="903"/>
                  <a:pt x="957" y="908"/>
                </a:cubicBezTo>
                <a:cubicBezTo>
                  <a:pt x="955" y="913"/>
                  <a:pt x="960" y="919"/>
                  <a:pt x="959" y="926"/>
                </a:cubicBezTo>
                <a:cubicBezTo>
                  <a:pt x="958" y="928"/>
                  <a:pt x="959" y="931"/>
                  <a:pt x="960" y="934"/>
                </a:cubicBezTo>
                <a:cubicBezTo>
                  <a:pt x="961" y="939"/>
                  <a:pt x="959" y="942"/>
                  <a:pt x="955" y="944"/>
                </a:cubicBezTo>
                <a:cubicBezTo>
                  <a:pt x="953" y="945"/>
                  <a:pt x="950" y="946"/>
                  <a:pt x="950" y="947"/>
                </a:cubicBezTo>
                <a:cubicBezTo>
                  <a:pt x="946" y="956"/>
                  <a:pt x="938" y="961"/>
                  <a:pt x="932" y="968"/>
                </a:cubicBezTo>
                <a:cubicBezTo>
                  <a:pt x="929" y="971"/>
                  <a:pt x="929" y="975"/>
                  <a:pt x="932" y="979"/>
                </a:cubicBezTo>
                <a:cubicBezTo>
                  <a:pt x="934" y="982"/>
                  <a:pt x="937" y="985"/>
                  <a:pt x="939" y="987"/>
                </a:cubicBezTo>
                <a:cubicBezTo>
                  <a:pt x="940" y="990"/>
                  <a:pt x="941" y="992"/>
                  <a:pt x="942" y="995"/>
                </a:cubicBezTo>
                <a:cubicBezTo>
                  <a:pt x="943" y="1002"/>
                  <a:pt x="944" y="1010"/>
                  <a:pt x="945" y="1017"/>
                </a:cubicBezTo>
                <a:cubicBezTo>
                  <a:pt x="947" y="1026"/>
                  <a:pt x="941" y="1034"/>
                  <a:pt x="944" y="1042"/>
                </a:cubicBezTo>
                <a:cubicBezTo>
                  <a:pt x="944" y="1043"/>
                  <a:pt x="943" y="1044"/>
                  <a:pt x="942" y="1045"/>
                </a:cubicBezTo>
                <a:cubicBezTo>
                  <a:pt x="939" y="1047"/>
                  <a:pt x="936" y="1049"/>
                  <a:pt x="934" y="1051"/>
                </a:cubicBezTo>
                <a:cubicBezTo>
                  <a:pt x="925" y="1060"/>
                  <a:pt x="915" y="1065"/>
                  <a:pt x="904" y="1070"/>
                </a:cubicBezTo>
                <a:cubicBezTo>
                  <a:pt x="899" y="1072"/>
                  <a:pt x="894" y="1074"/>
                  <a:pt x="888" y="1076"/>
                </a:cubicBezTo>
                <a:cubicBezTo>
                  <a:pt x="885" y="1077"/>
                  <a:pt x="883" y="1080"/>
                  <a:pt x="883" y="1084"/>
                </a:cubicBezTo>
                <a:cubicBezTo>
                  <a:pt x="884" y="1092"/>
                  <a:pt x="884" y="1101"/>
                  <a:pt x="883" y="1109"/>
                </a:cubicBezTo>
                <a:cubicBezTo>
                  <a:pt x="882" y="1114"/>
                  <a:pt x="881" y="1120"/>
                  <a:pt x="881" y="1125"/>
                </a:cubicBezTo>
                <a:cubicBezTo>
                  <a:pt x="881" y="1131"/>
                  <a:pt x="882" y="1136"/>
                  <a:pt x="882" y="1142"/>
                </a:cubicBezTo>
                <a:cubicBezTo>
                  <a:pt x="882" y="1144"/>
                  <a:pt x="882" y="1146"/>
                  <a:pt x="881" y="1148"/>
                </a:cubicBezTo>
                <a:cubicBezTo>
                  <a:pt x="879" y="1152"/>
                  <a:pt x="877" y="1155"/>
                  <a:pt x="875" y="1159"/>
                </a:cubicBezTo>
                <a:cubicBezTo>
                  <a:pt x="874" y="1160"/>
                  <a:pt x="873" y="1161"/>
                  <a:pt x="872" y="1161"/>
                </a:cubicBezTo>
                <a:cubicBezTo>
                  <a:pt x="867" y="1159"/>
                  <a:pt x="864" y="1163"/>
                  <a:pt x="861" y="1166"/>
                </a:cubicBezTo>
                <a:cubicBezTo>
                  <a:pt x="859" y="1167"/>
                  <a:pt x="855" y="1166"/>
                  <a:pt x="854" y="1164"/>
                </a:cubicBezTo>
                <a:cubicBezTo>
                  <a:pt x="853" y="1162"/>
                  <a:pt x="852" y="1160"/>
                  <a:pt x="851" y="1158"/>
                </a:cubicBezTo>
                <a:cubicBezTo>
                  <a:pt x="850" y="1155"/>
                  <a:pt x="849" y="1151"/>
                  <a:pt x="847" y="1149"/>
                </a:cubicBezTo>
                <a:cubicBezTo>
                  <a:pt x="840" y="1143"/>
                  <a:pt x="838" y="1134"/>
                  <a:pt x="833" y="1126"/>
                </a:cubicBezTo>
                <a:cubicBezTo>
                  <a:pt x="832" y="1124"/>
                  <a:pt x="832" y="1121"/>
                  <a:pt x="833" y="1118"/>
                </a:cubicBezTo>
                <a:cubicBezTo>
                  <a:pt x="838" y="1109"/>
                  <a:pt x="842" y="1100"/>
                  <a:pt x="842" y="1089"/>
                </a:cubicBezTo>
                <a:cubicBezTo>
                  <a:pt x="842" y="1086"/>
                  <a:pt x="844" y="1082"/>
                  <a:pt x="845" y="1079"/>
                </a:cubicBezTo>
                <a:cubicBezTo>
                  <a:pt x="846" y="1076"/>
                  <a:pt x="847" y="1072"/>
                  <a:pt x="848" y="1069"/>
                </a:cubicBezTo>
                <a:cubicBezTo>
                  <a:pt x="848" y="1068"/>
                  <a:pt x="846" y="1064"/>
                  <a:pt x="845" y="1064"/>
                </a:cubicBezTo>
                <a:cubicBezTo>
                  <a:pt x="834" y="1063"/>
                  <a:pt x="824" y="1059"/>
                  <a:pt x="812" y="1059"/>
                </a:cubicBezTo>
                <a:cubicBezTo>
                  <a:pt x="810" y="1059"/>
                  <a:pt x="807" y="1058"/>
                  <a:pt x="805" y="1055"/>
                </a:cubicBezTo>
                <a:cubicBezTo>
                  <a:pt x="800" y="1048"/>
                  <a:pt x="794" y="1043"/>
                  <a:pt x="786" y="1039"/>
                </a:cubicBezTo>
                <a:cubicBezTo>
                  <a:pt x="779" y="1036"/>
                  <a:pt x="774" y="1031"/>
                  <a:pt x="770" y="1024"/>
                </a:cubicBezTo>
                <a:cubicBezTo>
                  <a:pt x="766" y="1016"/>
                  <a:pt x="760" y="1011"/>
                  <a:pt x="753" y="1006"/>
                </a:cubicBezTo>
                <a:cubicBezTo>
                  <a:pt x="746" y="1002"/>
                  <a:pt x="739" y="999"/>
                  <a:pt x="733" y="995"/>
                </a:cubicBezTo>
                <a:cubicBezTo>
                  <a:pt x="730" y="993"/>
                  <a:pt x="726" y="993"/>
                  <a:pt x="723" y="994"/>
                </a:cubicBezTo>
                <a:cubicBezTo>
                  <a:pt x="717" y="995"/>
                  <a:pt x="711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4" y="998"/>
                  <a:pt x="704" y="998"/>
                  <a:pt x="704" y="998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9" y="992"/>
                  <a:pt x="711" y="986"/>
                  <a:pt x="710" y="980"/>
                </a:cubicBezTo>
                <a:cubicBezTo>
                  <a:pt x="710" y="972"/>
                  <a:pt x="710" y="965"/>
                  <a:pt x="710" y="957"/>
                </a:cubicBezTo>
                <a:cubicBezTo>
                  <a:pt x="710" y="954"/>
                  <a:pt x="709" y="952"/>
                  <a:pt x="708" y="949"/>
                </a:cubicBezTo>
                <a:cubicBezTo>
                  <a:pt x="708" y="948"/>
                  <a:pt x="707" y="947"/>
                  <a:pt x="706" y="946"/>
                </a:cubicBezTo>
                <a:cubicBezTo>
                  <a:pt x="703" y="946"/>
                  <a:pt x="700" y="946"/>
                  <a:pt x="697" y="946"/>
                </a:cubicBezTo>
                <a:cubicBezTo>
                  <a:pt x="694" y="945"/>
                  <a:pt x="692" y="944"/>
                  <a:pt x="692" y="941"/>
                </a:cubicBezTo>
                <a:cubicBezTo>
                  <a:pt x="691" y="939"/>
                  <a:pt x="691" y="937"/>
                  <a:pt x="691" y="935"/>
                </a:cubicBezTo>
                <a:cubicBezTo>
                  <a:pt x="692" y="931"/>
                  <a:pt x="694" y="927"/>
                  <a:pt x="695" y="923"/>
                </a:cubicBezTo>
                <a:cubicBezTo>
                  <a:pt x="699" y="906"/>
                  <a:pt x="705" y="891"/>
                  <a:pt x="719" y="879"/>
                </a:cubicBezTo>
                <a:cubicBezTo>
                  <a:pt x="723" y="877"/>
                  <a:pt x="725" y="873"/>
                  <a:pt x="727" y="870"/>
                </a:cubicBezTo>
                <a:cubicBezTo>
                  <a:pt x="735" y="860"/>
                  <a:pt x="742" y="849"/>
                  <a:pt x="754" y="845"/>
                </a:cubicBezTo>
                <a:cubicBezTo>
                  <a:pt x="760" y="840"/>
                  <a:pt x="767" y="836"/>
                  <a:pt x="768" y="828"/>
                </a:cubicBezTo>
                <a:cubicBezTo>
                  <a:pt x="769" y="826"/>
                  <a:pt x="771" y="825"/>
                  <a:pt x="773" y="825"/>
                </a:cubicBezTo>
                <a:cubicBezTo>
                  <a:pt x="776" y="826"/>
                  <a:pt x="778" y="826"/>
                  <a:pt x="781" y="827"/>
                </a:cubicBezTo>
                <a:cubicBezTo>
                  <a:pt x="788" y="827"/>
                  <a:pt x="793" y="822"/>
                  <a:pt x="794" y="815"/>
                </a:cubicBezTo>
                <a:cubicBezTo>
                  <a:pt x="794" y="812"/>
                  <a:pt x="793" y="809"/>
                  <a:pt x="793" y="806"/>
                </a:cubicBezTo>
                <a:cubicBezTo>
                  <a:pt x="793" y="806"/>
                  <a:pt x="793" y="806"/>
                  <a:pt x="792" y="806"/>
                </a:cubicBezTo>
                <a:cubicBezTo>
                  <a:pt x="792" y="805"/>
                  <a:pt x="792" y="805"/>
                  <a:pt x="791" y="805"/>
                </a:cubicBezTo>
                <a:cubicBezTo>
                  <a:pt x="792" y="805"/>
                  <a:pt x="792" y="805"/>
                  <a:pt x="793" y="805"/>
                </a:cubicBezTo>
                <a:cubicBezTo>
                  <a:pt x="793" y="805"/>
                  <a:pt x="793" y="806"/>
                  <a:pt x="793" y="806"/>
                </a:cubicBezTo>
                <a:cubicBezTo>
                  <a:pt x="802" y="806"/>
                  <a:pt x="810" y="804"/>
                  <a:pt x="814" y="794"/>
                </a:cubicBezTo>
                <a:cubicBezTo>
                  <a:pt x="815" y="792"/>
                  <a:pt x="817" y="792"/>
                  <a:pt x="819" y="792"/>
                </a:cubicBezTo>
                <a:cubicBezTo>
                  <a:pt x="822" y="793"/>
                  <a:pt x="826" y="795"/>
                  <a:pt x="829" y="796"/>
                </a:cubicBezTo>
                <a:cubicBezTo>
                  <a:pt x="832" y="797"/>
                  <a:pt x="836" y="797"/>
                  <a:pt x="838" y="795"/>
                </a:cubicBezTo>
                <a:cubicBezTo>
                  <a:pt x="849" y="785"/>
                  <a:pt x="859" y="775"/>
                  <a:pt x="870" y="765"/>
                </a:cubicBezTo>
                <a:cubicBezTo>
                  <a:pt x="871" y="764"/>
                  <a:pt x="871" y="763"/>
                  <a:pt x="871" y="761"/>
                </a:cubicBezTo>
                <a:cubicBezTo>
                  <a:pt x="871" y="758"/>
                  <a:pt x="872" y="756"/>
                  <a:pt x="874" y="754"/>
                </a:cubicBezTo>
                <a:cubicBezTo>
                  <a:pt x="879" y="751"/>
                  <a:pt x="884" y="747"/>
                  <a:pt x="888" y="743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3" y="738"/>
                  <a:pt x="894" y="737"/>
                  <a:pt x="895" y="736"/>
                </a:cubicBezTo>
                <a:cubicBezTo>
                  <a:pt x="900" y="731"/>
                  <a:pt x="900" y="731"/>
                  <a:pt x="897" y="724"/>
                </a:cubicBezTo>
                <a:cubicBezTo>
                  <a:pt x="896" y="723"/>
                  <a:pt x="896" y="723"/>
                  <a:pt x="896" y="722"/>
                </a:cubicBezTo>
                <a:cubicBezTo>
                  <a:pt x="895" y="721"/>
                  <a:pt x="896" y="719"/>
                  <a:pt x="897" y="719"/>
                </a:cubicBezTo>
                <a:cubicBezTo>
                  <a:pt x="904" y="718"/>
                  <a:pt x="910" y="718"/>
                  <a:pt x="913" y="725"/>
                </a:cubicBezTo>
                <a:cubicBezTo>
                  <a:pt x="913" y="726"/>
                  <a:pt x="913" y="726"/>
                  <a:pt x="914" y="727"/>
                </a:cubicBezTo>
                <a:cubicBezTo>
                  <a:pt x="924" y="731"/>
                  <a:pt x="934" y="732"/>
                  <a:pt x="944" y="727"/>
                </a:cubicBezTo>
                <a:cubicBezTo>
                  <a:pt x="951" y="724"/>
                  <a:pt x="957" y="720"/>
                  <a:pt x="963" y="715"/>
                </a:cubicBezTo>
                <a:cubicBezTo>
                  <a:pt x="965" y="713"/>
                  <a:pt x="967" y="711"/>
                  <a:pt x="970" y="711"/>
                </a:cubicBezTo>
                <a:cubicBezTo>
                  <a:pt x="975" y="709"/>
                  <a:pt x="978" y="705"/>
                  <a:pt x="980" y="701"/>
                </a:cubicBezTo>
                <a:cubicBezTo>
                  <a:pt x="982" y="698"/>
                  <a:pt x="983" y="695"/>
                  <a:pt x="982" y="691"/>
                </a:cubicBezTo>
                <a:cubicBezTo>
                  <a:pt x="981" y="689"/>
                  <a:pt x="980" y="686"/>
                  <a:pt x="979" y="683"/>
                </a:cubicBezTo>
                <a:cubicBezTo>
                  <a:pt x="977" y="679"/>
                  <a:pt x="977" y="676"/>
                  <a:pt x="978" y="671"/>
                </a:cubicBezTo>
                <a:cubicBezTo>
                  <a:pt x="979" y="667"/>
                  <a:pt x="980" y="663"/>
                  <a:pt x="981" y="659"/>
                </a:cubicBezTo>
                <a:cubicBezTo>
                  <a:pt x="981" y="659"/>
                  <a:pt x="981" y="659"/>
                  <a:pt x="980" y="659"/>
                </a:cubicBezTo>
                <a:cubicBezTo>
                  <a:pt x="979" y="659"/>
                  <a:pt x="979" y="659"/>
                  <a:pt x="979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3" y="660"/>
                  <a:pt x="986" y="661"/>
                  <a:pt x="988" y="660"/>
                </a:cubicBezTo>
                <a:cubicBezTo>
                  <a:pt x="996" y="660"/>
                  <a:pt x="999" y="657"/>
                  <a:pt x="999" y="649"/>
                </a:cubicBezTo>
                <a:cubicBezTo>
                  <a:pt x="1000" y="646"/>
                  <a:pt x="1000" y="644"/>
                  <a:pt x="1002" y="642"/>
                </a:cubicBezTo>
                <a:cubicBezTo>
                  <a:pt x="1005" y="638"/>
                  <a:pt x="1003" y="634"/>
                  <a:pt x="1001" y="631"/>
                </a:cubicBezTo>
                <a:cubicBezTo>
                  <a:pt x="995" y="629"/>
                  <a:pt x="993" y="625"/>
                  <a:pt x="993" y="619"/>
                </a:cubicBezTo>
                <a:cubicBezTo>
                  <a:pt x="993" y="614"/>
                  <a:pt x="991" y="612"/>
                  <a:pt x="985" y="612"/>
                </a:cubicBezTo>
                <a:cubicBezTo>
                  <a:pt x="981" y="612"/>
                  <a:pt x="980" y="609"/>
                  <a:pt x="980" y="606"/>
                </a:cubicBezTo>
                <a:cubicBezTo>
                  <a:pt x="975" y="606"/>
                  <a:pt x="971" y="604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8" y="602"/>
                  <a:pt x="968" y="602"/>
                  <a:pt x="968" y="602"/>
                </a:cubicBezTo>
                <a:cubicBezTo>
                  <a:pt x="966" y="602"/>
                  <a:pt x="965" y="603"/>
                  <a:pt x="964" y="603"/>
                </a:cubicBezTo>
                <a:cubicBezTo>
                  <a:pt x="957" y="603"/>
                  <a:pt x="953" y="606"/>
                  <a:pt x="952" y="612"/>
                </a:cubicBezTo>
                <a:cubicBezTo>
                  <a:pt x="950" y="618"/>
                  <a:pt x="946" y="623"/>
                  <a:pt x="948" y="630"/>
                </a:cubicBezTo>
                <a:cubicBezTo>
                  <a:pt x="949" y="631"/>
                  <a:pt x="949" y="632"/>
                  <a:pt x="948" y="633"/>
                </a:cubicBezTo>
                <a:cubicBezTo>
                  <a:pt x="945" y="636"/>
                  <a:pt x="943" y="638"/>
                  <a:pt x="940" y="640"/>
                </a:cubicBezTo>
                <a:cubicBezTo>
                  <a:pt x="934" y="641"/>
                  <a:pt x="931" y="646"/>
                  <a:pt x="929" y="651"/>
                </a:cubicBezTo>
                <a:cubicBezTo>
                  <a:pt x="928" y="654"/>
                  <a:pt x="926" y="657"/>
                  <a:pt x="924" y="660"/>
                </a:cubicBezTo>
                <a:cubicBezTo>
                  <a:pt x="923" y="662"/>
                  <a:pt x="920" y="663"/>
                  <a:pt x="917" y="663"/>
                </a:cubicBezTo>
                <a:cubicBezTo>
                  <a:pt x="918" y="663"/>
                  <a:pt x="918" y="664"/>
                  <a:pt x="918" y="664"/>
                </a:cubicBezTo>
                <a:cubicBezTo>
                  <a:pt x="917" y="664"/>
                  <a:pt x="917" y="664"/>
                  <a:pt x="917" y="665"/>
                </a:cubicBezTo>
                <a:cubicBezTo>
                  <a:pt x="917" y="664"/>
                  <a:pt x="917" y="664"/>
                  <a:pt x="917" y="663"/>
                </a:cubicBezTo>
                <a:cubicBezTo>
                  <a:pt x="917" y="663"/>
                  <a:pt x="917" y="663"/>
                  <a:pt x="917" y="663"/>
                </a:cubicBezTo>
                <a:cubicBezTo>
                  <a:pt x="916" y="661"/>
                  <a:pt x="916" y="658"/>
                  <a:pt x="913" y="658"/>
                </a:cubicBezTo>
                <a:cubicBezTo>
                  <a:pt x="911" y="657"/>
                  <a:pt x="908" y="660"/>
                  <a:pt x="907" y="665"/>
                </a:cubicBezTo>
                <a:cubicBezTo>
                  <a:pt x="907" y="668"/>
                  <a:pt x="906" y="671"/>
                  <a:pt x="907" y="673"/>
                </a:cubicBezTo>
                <a:cubicBezTo>
                  <a:pt x="909" y="676"/>
                  <a:pt x="907" y="679"/>
                  <a:pt x="906" y="681"/>
                </a:cubicBezTo>
                <a:cubicBezTo>
                  <a:pt x="905" y="683"/>
                  <a:pt x="901" y="685"/>
                  <a:pt x="899" y="684"/>
                </a:cubicBezTo>
                <a:cubicBezTo>
                  <a:pt x="897" y="683"/>
                  <a:pt x="895" y="681"/>
                  <a:pt x="894" y="680"/>
                </a:cubicBezTo>
                <a:cubicBezTo>
                  <a:pt x="893" y="676"/>
                  <a:pt x="892" y="672"/>
                  <a:pt x="892" y="668"/>
                </a:cubicBezTo>
                <a:cubicBezTo>
                  <a:pt x="890" y="660"/>
                  <a:pt x="892" y="653"/>
                  <a:pt x="899" y="647"/>
                </a:cubicBezTo>
                <a:cubicBezTo>
                  <a:pt x="901" y="645"/>
                  <a:pt x="901" y="643"/>
                  <a:pt x="902" y="640"/>
                </a:cubicBezTo>
                <a:cubicBezTo>
                  <a:pt x="903" y="630"/>
                  <a:pt x="900" y="622"/>
                  <a:pt x="896" y="614"/>
                </a:cubicBezTo>
                <a:cubicBezTo>
                  <a:pt x="895" y="613"/>
                  <a:pt x="891" y="613"/>
                  <a:pt x="890" y="614"/>
                </a:cubicBezTo>
                <a:cubicBezTo>
                  <a:pt x="886" y="619"/>
                  <a:pt x="881" y="623"/>
                  <a:pt x="880" y="630"/>
                </a:cubicBezTo>
                <a:cubicBezTo>
                  <a:pt x="879" y="633"/>
                  <a:pt x="876" y="635"/>
                  <a:pt x="873" y="638"/>
                </a:cubicBezTo>
                <a:cubicBezTo>
                  <a:pt x="873" y="638"/>
                  <a:pt x="872" y="638"/>
                  <a:pt x="872" y="638"/>
                </a:cubicBezTo>
                <a:cubicBezTo>
                  <a:pt x="870" y="639"/>
                  <a:pt x="869" y="638"/>
                  <a:pt x="870" y="636"/>
                </a:cubicBezTo>
                <a:cubicBezTo>
                  <a:pt x="872" y="629"/>
                  <a:pt x="874" y="623"/>
                  <a:pt x="873" y="616"/>
                </a:cubicBezTo>
                <a:cubicBezTo>
                  <a:pt x="873" y="612"/>
                  <a:pt x="876" y="612"/>
                  <a:pt x="878" y="611"/>
                </a:cubicBezTo>
                <a:cubicBezTo>
                  <a:pt x="882" y="609"/>
                  <a:pt x="882" y="605"/>
                  <a:pt x="879" y="603"/>
                </a:cubicBezTo>
                <a:cubicBezTo>
                  <a:pt x="876" y="600"/>
                  <a:pt x="873" y="597"/>
                  <a:pt x="868" y="597"/>
                </a:cubicBezTo>
                <a:cubicBezTo>
                  <a:pt x="865" y="596"/>
                  <a:pt x="862" y="594"/>
                  <a:pt x="859" y="592"/>
                </a:cubicBezTo>
                <a:cubicBezTo>
                  <a:pt x="858" y="591"/>
                  <a:pt x="857" y="590"/>
                  <a:pt x="858" y="589"/>
                </a:cubicBezTo>
                <a:cubicBezTo>
                  <a:pt x="862" y="585"/>
                  <a:pt x="866" y="581"/>
                  <a:pt x="870" y="577"/>
                </a:cubicBezTo>
                <a:cubicBezTo>
                  <a:pt x="870" y="576"/>
                  <a:pt x="872" y="576"/>
                  <a:pt x="873" y="575"/>
                </a:cubicBezTo>
                <a:cubicBezTo>
                  <a:pt x="878" y="574"/>
                  <a:pt x="880" y="572"/>
                  <a:pt x="879" y="569"/>
                </a:cubicBezTo>
                <a:cubicBezTo>
                  <a:pt x="876" y="556"/>
                  <a:pt x="874" y="543"/>
                  <a:pt x="879" y="530"/>
                </a:cubicBezTo>
                <a:cubicBezTo>
                  <a:pt x="880" y="528"/>
                  <a:pt x="880" y="526"/>
                  <a:pt x="879" y="524"/>
                </a:cubicBezTo>
                <a:cubicBezTo>
                  <a:pt x="876" y="516"/>
                  <a:pt x="877" y="507"/>
                  <a:pt x="874" y="500"/>
                </a:cubicBezTo>
                <a:cubicBezTo>
                  <a:pt x="872" y="497"/>
                  <a:pt x="874" y="495"/>
                  <a:pt x="876" y="493"/>
                </a:cubicBezTo>
                <a:cubicBezTo>
                  <a:pt x="881" y="489"/>
                  <a:pt x="886" y="485"/>
                  <a:pt x="891" y="482"/>
                </a:cubicBezTo>
                <a:cubicBezTo>
                  <a:pt x="895" y="479"/>
                  <a:pt x="896" y="475"/>
                  <a:pt x="897" y="471"/>
                </a:cubicBezTo>
                <a:cubicBezTo>
                  <a:pt x="897" y="470"/>
                  <a:pt x="898" y="468"/>
                  <a:pt x="899" y="467"/>
                </a:cubicBezTo>
                <a:cubicBezTo>
                  <a:pt x="899" y="466"/>
                  <a:pt x="901" y="465"/>
                  <a:pt x="902" y="465"/>
                </a:cubicBezTo>
                <a:cubicBezTo>
                  <a:pt x="905" y="467"/>
                  <a:pt x="908" y="468"/>
                  <a:pt x="911" y="470"/>
                </a:cubicBezTo>
                <a:cubicBezTo>
                  <a:pt x="915" y="472"/>
                  <a:pt x="919" y="471"/>
                  <a:pt x="923" y="469"/>
                </a:cubicBezTo>
                <a:cubicBezTo>
                  <a:pt x="925" y="467"/>
                  <a:pt x="927" y="466"/>
                  <a:pt x="929" y="464"/>
                </a:cubicBezTo>
                <a:cubicBezTo>
                  <a:pt x="939" y="455"/>
                  <a:pt x="948" y="446"/>
                  <a:pt x="958" y="436"/>
                </a:cubicBezTo>
                <a:cubicBezTo>
                  <a:pt x="960" y="435"/>
                  <a:pt x="961" y="432"/>
                  <a:pt x="963" y="430"/>
                </a:cubicBezTo>
                <a:cubicBezTo>
                  <a:pt x="965" y="427"/>
                  <a:pt x="963" y="420"/>
                  <a:pt x="960" y="419"/>
                </a:cubicBezTo>
                <a:cubicBezTo>
                  <a:pt x="959" y="419"/>
                  <a:pt x="958" y="418"/>
                  <a:pt x="958" y="418"/>
                </a:cubicBezTo>
                <a:cubicBezTo>
                  <a:pt x="949" y="417"/>
                  <a:pt x="942" y="413"/>
                  <a:pt x="936" y="408"/>
                </a:cubicBezTo>
                <a:cubicBezTo>
                  <a:pt x="934" y="406"/>
                  <a:pt x="931" y="405"/>
                  <a:pt x="928" y="405"/>
                </a:cubicBezTo>
                <a:cubicBezTo>
                  <a:pt x="922" y="404"/>
                  <a:pt x="916" y="403"/>
                  <a:pt x="910" y="405"/>
                </a:cubicBezTo>
                <a:cubicBezTo>
                  <a:pt x="908" y="405"/>
                  <a:pt x="906" y="406"/>
                  <a:pt x="904" y="408"/>
                </a:cubicBezTo>
                <a:cubicBezTo>
                  <a:pt x="901" y="411"/>
                  <a:pt x="899" y="416"/>
                  <a:pt x="894" y="417"/>
                </a:cubicBezTo>
                <a:cubicBezTo>
                  <a:pt x="891" y="421"/>
                  <a:pt x="889" y="425"/>
                  <a:pt x="886" y="430"/>
                </a:cubicBezTo>
                <a:cubicBezTo>
                  <a:pt x="883" y="436"/>
                  <a:pt x="879" y="443"/>
                  <a:pt x="876" y="450"/>
                </a:cubicBezTo>
                <a:cubicBezTo>
                  <a:pt x="874" y="453"/>
                  <a:pt x="872" y="458"/>
                  <a:pt x="872" y="461"/>
                </a:cubicBezTo>
                <a:cubicBezTo>
                  <a:pt x="872" y="471"/>
                  <a:pt x="868" y="479"/>
                  <a:pt x="865" y="487"/>
                </a:cubicBezTo>
                <a:cubicBezTo>
                  <a:pt x="864" y="489"/>
                  <a:pt x="863" y="491"/>
                  <a:pt x="861" y="492"/>
                </a:cubicBezTo>
                <a:cubicBezTo>
                  <a:pt x="857" y="494"/>
                  <a:pt x="853" y="498"/>
                  <a:pt x="849" y="500"/>
                </a:cubicBezTo>
                <a:cubicBezTo>
                  <a:pt x="846" y="503"/>
                  <a:pt x="846" y="506"/>
                  <a:pt x="846" y="509"/>
                </a:cubicBezTo>
                <a:cubicBezTo>
                  <a:pt x="847" y="509"/>
                  <a:pt x="847" y="509"/>
                  <a:pt x="847" y="509"/>
                </a:cubicBezTo>
                <a:cubicBezTo>
                  <a:pt x="847" y="509"/>
                  <a:pt x="847" y="510"/>
                  <a:pt x="847" y="510"/>
                </a:cubicBezTo>
                <a:cubicBezTo>
                  <a:pt x="847" y="510"/>
                  <a:pt x="847" y="510"/>
                  <a:pt x="848" y="510"/>
                </a:cubicBezTo>
                <a:cubicBezTo>
                  <a:pt x="847" y="511"/>
                  <a:pt x="847" y="511"/>
                  <a:pt x="847" y="510"/>
                </a:cubicBezTo>
                <a:cubicBezTo>
                  <a:pt x="847" y="510"/>
                  <a:pt x="847" y="510"/>
                  <a:pt x="846" y="509"/>
                </a:cubicBezTo>
                <a:cubicBezTo>
                  <a:pt x="846" y="509"/>
                  <a:pt x="846" y="509"/>
                  <a:pt x="846" y="509"/>
                </a:cubicBezTo>
                <a:cubicBezTo>
                  <a:pt x="843" y="510"/>
                  <a:pt x="840" y="510"/>
                  <a:pt x="837" y="512"/>
                </a:cubicBezTo>
                <a:cubicBezTo>
                  <a:pt x="828" y="518"/>
                  <a:pt x="823" y="526"/>
                  <a:pt x="821" y="537"/>
                </a:cubicBezTo>
                <a:cubicBezTo>
                  <a:pt x="821" y="541"/>
                  <a:pt x="820" y="545"/>
                  <a:pt x="817" y="548"/>
                </a:cubicBezTo>
                <a:cubicBezTo>
                  <a:pt x="816" y="549"/>
                  <a:pt x="815" y="550"/>
                  <a:pt x="814" y="551"/>
                </a:cubicBezTo>
                <a:cubicBezTo>
                  <a:pt x="811" y="555"/>
                  <a:pt x="809" y="559"/>
                  <a:pt x="810" y="564"/>
                </a:cubicBezTo>
                <a:cubicBezTo>
                  <a:pt x="810" y="569"/>
                  <a:pt x="811" y="574"/>
                  <a:pt x="814" y="578"/>
                </a:cubicBezTo>
                <a:cubicBezTo>
                  <a:pt x="816" y="579"/>
                  <a:pt x="817" y="582"/>
                  <a:pt x="818" y="584"/>
                </a:cubicBezTo>
                <a:cubicBezTo>
                  <a:pt x="819" y="585"/>
                  <a:pt x="821" y="585"/>
                  <a:pt x="823" y="586"/>
                </a:cubicBezTo>
                <a:cubicBezTo>
                  <a:pt x="827" y="589"/>
                  <a:pt x="831" y="591"/>
                  <a:pt x="835" y="594"/>
                </a:cubicBezTo>
                <a:cubicBezTo>
                  <a:pt x="835" y="594"/>
                  <a:pt x="836" y="595"/>
                  <a:pt x="836" y="595"/>
                </a:cubicBezTo>
                <a:cubicBezTo>
                  <a:pt x="836" y="597"/>
                  <a:pt x="835" y="597"/>
                  <a:pt x="833" y="597"/>
                </a:cubicBezTo>
                <a:cubicBezTo>
                  <a:pt x="831" y="598"/>
                  <a:pt x="829" y="598"/>
                  <a:pt x="828" y="599"/>
                </a:cubicBezTo>
                <a:cubicBezTo>
                  <a:pt x="825" y="603"/>
                  <a:pt x="822" y="607"/>
                  <a:pt x="819" y="611"/>
                </a:cubicBezTo>
                <a:cubicBezTo>
                  <a:pt x="817" y="613"/>
                  <a:pt x="818" y="615"/>
                  <a:pt x="822" y="617"/>
                </a:cubicBezTo>
                <a:cubicBezTo>
                  <a:pt x="823" y="618"/>
                  <a:pt x="824" y="618"/>
                  <a:pt x="825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7" y="617"/>
                  <a:pt x="827" y="617"/>
                  <a:pt x="827" y="617"/>
                </a:cubicBezTo>
                <a:cubicBezTo>
                  <a:pt x="826" y="618"/>
                  <a:pt x="826" y="618"/>
                  <a:pt x="826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6" y="621"/>
                  <a:pt x="826" y="623"/>
                  <a:pt x="824" y="625"/>
                </a:cubicBezTo>
                <a:cubicBezTo>
                  <a:pt x="820" y="629"/>
                  <a:pt x="817" y="632"/>
                  <a:pt x="813" y="635"/>
                </a:cubicBezTo>
                <a:cubicBezTo>
                  <a:pt x="809" y="639"/>
                  <a:pt x="804" y="642"/>
                  <a:pt x="798" y="642"/>
                </a:cubicBezTo>
                <a:cubicBezTo>
                  <a:pt x="791" y="642"/>
                  <a:pt x="787" y="647"/>
                  <a:pt x="786" y="653"/>
                </a:cubicBezTo>
                <a:cubicBezTo>
                  <a:pt x="785" y="658"/>
                  <a:pt x="784" y="663"/>
                  <a:pt x="783" y="668"/>
                </a:cubicBezTo>
                <a:cubicBezTo>
                  <a:pt x="783" y="669"/>
                  <a:pt x="782" y="670"/>
                  <a:pt x="782" y="670"/>
                </a:cubicBezTo>
                <a:cubicBezTo>
                  <a:pt x="781" y="670"/>
                  <a:pt x="780" y="670"/>
                  <a:pt x="780" y="669"/>
                </a:cubicBezTo>
                <a:cubicBezTo>
                  <a:pt x="779" y="667"/>
                  <a:pt x="777" y="665"/>
                  <a:pt x="776" y="662"/>
                </a:cubicBezTo>
                <a:cubicBezTo>
                  <a:pt x="773" y="658"/>
                  <a:pt x="773" y="657"/>
                  <a:pt x="776" y="653"/>
                </a:cubicBezTo>
                <a:cubicBezTo>
                  <a:pt x="780" y="648"/>
                  <a:pt x="783" y="643"/>
                  <a:pt x="787" y="638"/>
                </a:cubicBezTo>
                <a:cubicBezTo>
                  <a:pt x="788" y="637"/>
                  <a:pt x="787" y="633"/>
                  <a:pt x="785" y="633"/>
                </a:cubicBezTo>
                <a:cubicBezTo>
                  <a:pt x="778" y="632"/>
                  <a:pt x="776" y="628"/>
                  <a:pt x="775" y="622"/>
                </a:cubicBezTo>
                <a:cubicBezTo>
                  <a:pt x="774" y="620"/>
                  <a:pt x="774" y="620"/>
                  <a:pt x="774" y="620"/>
                </a:cubicBezTo>
                <a:cubicBezTo>
                  <a:pt x="774" y="621"/>
                  <a:pt x="775" y="621"/>
                  <a:pt x="775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6" y="622"/>
                  <a:pt x="776" y="622"/>
                  <a:pt x="776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8" y="622"/>
                  <a:pt x="781" y="623"/>
                  <a:pt x="783" y="624"/>
                </a:cubicBezTo>
                <a:cubicBezTo>
                  <a:pt x="786" y="625"/>
                  <a:pt x="789" y="625"/>
                  <a:pt x="791" y="624"/>
                </a:cubicBezTo>
                <a:cubicBezTo>
                  <a:pt x="796" y="622"/>
                  <a:pt x="800" y="620"/>
                  <a:pt x="805" y="618"/>
                </a:cubicBezTo>
                <a:cubicBezTo>
                  <a:pt x="806" y="617"/>
                  <a:pt x="806" y="616"/>
                  <a:pt x="806" y="615"/>
                </a:cubicBezTo>
                <a:cubicBezTo>
                  <a:pt x="806" y="610"/>
                  <a:pt x="806" y="605"/>
                  <a:pt x="806" y="600"/>
                </a:cubicBezTo>
                <a:cubicBezTo>
                  <a:pt x="805" y="596"/>
                  <a:pt x="805" y="596"/>
                  <a:pt x="810" y="595"/>
                </a:cubicBezTo>
                <a:cubicBezTo>
                  <a:pt x="817" y="594"/>
                  <a:pt x="817" y="589"/>
                  <a:pt x="817" y="585"/>
                </a:cubicBezTo>
                <a:cubicBezTo>
                  <a:pt x="816" y="585"/>
                  <a:pt x="815" y="585"/>
                  <a:pt x="814" y="585"/>
                </a:cubicBezTo>
                <a:cubicBezTo>
                  <a:pt x="804" y="586"/>
                  <a:pt x="798" y="582"/>
                  <a:pt x="794" y="573"/>
                </a:cubicBezTo>
                <a:cubicBezTo>
                  <a:pt x="794" y="572"/>
                  <a:pt x="793" y="571"/>
                  <a:pt x="792" y="569"/>
                </a:cubicBezTo>
                <a:cubicBezTo>
                  <a:pt x="791" y="568"/>
                  <a:pt x="788" y="567"/>
                  <a:pt x="787" y="569"/>
                </a:cubicBezTo>
                <a:cubicBezTo>
                  <a:pt x="784" y="571"/>
                  <a:pt x="781" y="573"/>
                  <a:pt x="779" y="576"/>
                </a:cubicBezTo>
                <a:cubicBezTo>
                  <a:pt x="774" y="583"/>
                  <a:pt x="768" y="589"/>
                  <a:pt x="758" y="590"/>
                </a:cubicBezTo>
                <a:cubicBezTo>
                  <a:pt x="757" y="591"/>
                  <a:pt x="756" y="592"/>
                  <a:pt x="755" y="592"/>
                </a:cubicBezTo>
                <a:cubicBezTo>
                  <a:pt x="754" y="593"/>
                  <a:pt x="754" y="593"/>
                  <a:pt x="753" y="594"/>
                </a:cubicBezTo>
                <a:cubicBezTo>
                  <a:pt x="752" y="595"/>
                  <a:pt x="752" y="598"/>
                  <a:pt x="753" y="600"/>
                </a:cubicBezTo>
                <a:cubicBezTo>
                  <a:pt x="760" y="605"/>
                  <a:pt x="768" y="609"/>
                  <a:pt x="772" y="618"/>
                </a:cubicBezTo>
                <a:cubicBezTo>
                  <a:pt x="771" y="618"/>
                  <a:pt x="771" y="618"/>
                  <a:pt x="771" y="618"/>
                </a:cubicBezTo>
                <a:cubicBezTo>
                  <a:pt x="772" y="618"/>
                  <a:pt x="772" y="618"/>
                  <a:pt x="772" y="618"/>
                </a:cubicBezTo>
                <a:cubicBezTo>
                  <a:pt x="768" y="619"/>
                  <a:pt x="765" y="620"/>
                  <a:pt x="762" y="620"/>
                </a:cubicBezTo>
                <a:cubicBezTo>
                  <a:pt x="758" y="620"/>
                  <a:pt x="755" y="620"/>
                  <a:pt x="753" y="624"/>
                </a:cubicBezTo>
                <a:cubicBezTo>
                  <a:pt x="752" y="626"/>
                  <a:pt x="750" y="628"/>
                  <a:pt x="748" y="630"/>
                </a:cubicBezTo>
                <a:cubicBezTo>
                  <a:pt x="746" y="632"/>
                  <a:pt x="745" y="633"/>
                  <a:pt x="745" y="635"/>
                </a:cubicBezTo>
                <a:cubicBezTo>
                  <a:pt x="745" y="637"/>
                  <a:pt x="745" y="639"/>
                  <a:pt x="743" y="641"/>
                </a:cubicBezTo>
                <a:cubicBezTo>
                  <a:pt x="740" y="642"/>
                  <a:pt x="738" y="642"/>
                  <a:pt x="735" y="641"/>
                </a:cubicBezTo>
                <a:cubicBezTo>
                  <a:pt x="732" y="640"/>
                  <a:pt x="730" y="638"/>
                  <a:pt x="727" y="637"/>
                </a:cubicBezTo>
                <a:cubicBezTo>
                  <a:pt x="723" y="635"/>
                  <a:pt x="718" y="634"/>
                  <a:pt x="713" y="637"/>
                </a:cubicBezTo>
                <a:cubicBezTo>
                  <a:pt x="712" y="638"/>
                  <a:pt x="709" y="638"/>
                  <a:pt x="707" y="638"/>
                </a:cubicBezTo>
                <a:cubicBezTo>
                  <a:pt x="705" y="639"/>
                  <a:pt x="702" y="638"/>
                  <a:pt x="699" y="637"/>
                </a:cubicBezTo>
                <a:cubicBezTo>
                  <a:pt x="695" y="635"/>
                  <a:pt x="691" y="633"/>
                  <a:pt x="689" y="628"/>
                </a:cubicBezTo>
                <a:cubicBezTo>
                  <a:pt x="686" y="621"/>
                  <a:pt x="681" y="619"/>
                  <a:pt x="674" y="617"/>
                </a:cubicBezTo>
                <a:cubicBezTo>
                  <a:pt x="672" y="616"/>
                  <a:pt x="669" y="614"/>
                  <a:pt x="668" y="611"/>
                </a:cubicBezTo>
                <a:cubicBezTo>
                  <a:pt x="667" y="605"/>
                  <a:pt x="663" y="599"/>
                  <a:pt x="664" y="592"/>
                </a:cubicBezTo>
                <a:cubicBezTo>
                  <a:pt x="664" y="590"/>
                  <a:pt x="664" y="587"/>
                  <a:pt x="664" y="585"/>
                </a:cubicBezTo>
                <a:cubicBezTo>
                  <a:pt x="663" y="581"/>
                  <a:pt x="658" y="576"/>
                  <a:pt x="654" y="577"/>
                </a:cubicBezTo>
                <a:cubicBezTo>
                  <a:pt x="644" y="578"/>
                  <a:pt x="635" y="580"/>
                  <a:pt x="625" y="580"/>
                </a:cubicBezTo>
                <a:cubicBezTo>
                  <a:pt x="621" y="581"/>
                  <a:pt x="618" y="584"/>
                  <a:pt x="616" y="588"/>
                </a:cubicBezTo>
                <a:cubicBezTo>
                  <a:pt x="615" y="591"/>
                  <a:pt x="616" y="595"/>
                  <a:pt x="619" y="597"/>
                </a:cubicBezTo>
                <a:cubicBezTo>
                  <a:pt x="621" y="599"/>
                  <a:pt x="623" y="599"/>
                  <a:pt x="625" y="598"/>
                </a:cubicBezTo>
                <a:cubicBezTo>
                  <a:pt x="626" y="597"/>
                  <a:pt x="627" y="596"/>
                  <a:pt x="628" y="596"/>
                </a:cubicBezTo>
                <a:cubicBezTo>
                  <a:pt x="633" y="595"/>
                  <a:pt x="637" y="595"/>
                  <a:pt x="641" y="594"/>
                </a:cubicBezTo>
                <a:cubicBezTo>
                  <a:pt x="645" y="593"/>
                  <a:pt x="649" y="591"/>
                  <a:pt x="652" y="590"/>
                </a:cubicBezTo>
                <a:cubicBezTo>
                  <a:pt x="653" y="590"/>
                  <a:pt x="654" y="591"/>
                  <a:pt x="655" y="592"/>
                </a:cubicBezTo>
                <a:cubicBezTo>
                  <a:pt x="655" y="592"/>
                  <a:pt x="655" y="594"/>
                  <a:pt x="654" y="594"/>
                </a:cubicBezTo>
                <a:cubicBezTo>
                  <a:pt x="650" y="595"/>
                  <a:pt x="646" y="596"/>
                  <a:pt x="643" y="599"/>
                </a:cubicBezTo>
                <a:cubicBezTo>
                  <a:pt x="638" y="602"/>
                  <a:pt x="633" y="604"/>
                  <a:pt x="628" y="605"/>
                </a:cubicBezTo>
                <a:cubicBezTo>
                  <a:pt x="625" y="606"/>
                  <a:pt x="622" y="607"/>
                  <a:pt x="620" y="608"/>
                </a:cubicBezTo>
                <a:cubicBezTo>
                  <a:pt x="616" y="609"/>
                  <a:pt x="613" y="612"/>
                  <a:pt x="612" y="616"/>
                </a:cubicBezTo>
                <a:cubicBezTo>
                  <a:pt x="610" y="623"/>
                  <a:pt x="608" y="629"/>
                  <a:pt x="607" y="636"/>
                </a:cubicBezTo>
                <a:cubicBezTo>
                  <a:pt x="607" y="638"/>
                  <a:pt x="606" y="640"/>
                  <a:pt x="604" y="642"/>
                </a:cubicBezTo>
                <a:cubicBezTo>
                  <a:pt x="603" y="643"/>
                  <a:pt x="600" y="644"/>
                  <a:pt x="599" y="644"/>
                </a:cubicBezTo>
                <a:cubicBezTo>
                  <a:pt x="597" y="643"/>
                  <a:pt x="598" y="641"/>
                  <a:pt x="599" y="639"/>
                </a:cubicBezTo>
                <a:cubicBezTo>
                  <a:pt x="601" y="635"/>
                  <a:pt x="601" y="632"/>
                  <a:pt x="599" y="629"/>
                </a:cubicBezTo>
                <a:cubicBezTo>
                  <a:pt x="597" y="624"/>
                  <a:pt x="595" y="620"/>
                  <a:pt x="593" y="616"/>
                </a:cubicBezTo>
                <a:cubicBezTo>
                  <a:pt x="591" y="612"/>
                  <a:pt x="589" y="608"/>
                  <a:pt x="587" y="605"/>
                </a:cubicBezTo>
                <a:cubicBezTo>
                  <a:pt x="586" y="602"/>
                  <a:pt x="583" y="600"/>
                  <a:pt x="580" y="601"/>
                </a:cubicBezTo>
                <a:cubicBezTo>
                  <a:pt x="578" y="602"/>
                  <a:pt x="575" y="602"/>
                  <a:pt x="572" y="603"/>
                </a:cubicBezTo>
                <a:cubicBezTo>
                  <a:pt x="551" y="608"/>
                  <a:pt x="532" y="604"/>
                  <a:pt x="516" y="590"/>
                </a:cubicBezTo>
                <a:cubicBezTo>
                  <a:pt x="514" y="589"/>
                  <a:pt x="514" y="586"/>
                  <a:pt x="515" y="585"/>
                </a:cubicBezTo>
                <a:cubicBezTo>
                  <a:pt x="518" y="581"/>
                  <a:pt x="521" y="578"/>
                  <a:pt x="525" y="578"/>
                </a:cubicBezTo>
                <a:cubicBezTo>
                  <a:pt x="527" y="578"/>
                  <a:pt x="529" y="578"/>
                  <a:pt x="531" y="578"/>
                </a:cubicBezTo>
                <a:cubicBezTo>
                  <a:pt x="540" y="578"/>
                  <a:pt x="544" y="573"/>
                  <a:pt x="542" y="565"/>
                </a:cubicBezTo>
                <a:cubicBezTo>
                  <a:pt x="542" y="561"/>
                  <a:pt x="540" y="557"/>
                  <a:pt x="538" y="553"/>
                </a:cubicBezTo>
                <a:cubicBezTo>
                  <a:pt x="535" y="548"/>
                  <a:pt x="530" y="544"/>
                  <a:pt x="525" y="545"/>
                </a:cubicBezTo>
                <a:cubicBezTo>
                  <a:pt x="517" y="546"/>
                  <a:pt x="511" y="543"/>
                  <a:pt x="506" y="539"/>
                </a:cubicBezTo>
                <a:cubicBezTo>
                  <a:pt x="498" y="533"/>
                  <a:pt x="491" y="527"/>
                  <a:pt x="483" y="521"/>
                </a:cubicBezTo>
                <a:cubicBezTo>
                  <a:pt x="478" y="517"/>
                  <a:pt x="473" y="513"/>
                  <a:pt x="472" y="506"/>
                </a:cubicBezTo>
                <a:cubicBezTo>
                  <a:pt x="471" y="497"/>
                  <a:pt x="465" y="493"/>
                  <a:pt x="458" y="490"/>
                </a:cubicBezTo>
                <a:cubicBezTo>
                  <a:pt x="451" y="487"/>
                  <a:pt x="446" y="488"/>
                  <a:pt x="441" y="494"/>
                </a:cubicBezTo>
                <a:cubicBezTo>
                  <a:pt x="439" y="496"/>
                  <a:pt x="437" y="498"/>
                  <a:pt x="435" y="499"/>
                </a:cubicBezTo>
                <a:cubicBezTo>
                  <a:pt x="433" y="500"/>
                  <a:pt x="431" y="500"/>
                  <a:pt x="429" y="500"/>
                </a:cubicBezTo>
                <a:cubicBezTo>
                  <a:pt x="426" y="500"/>
                  <a:pt x="424" y="498"/>
                  <a:pt x="425" y="496"/>
                </a:cubicBezTo>
                <a:cubicBezTo>
                  <a:pt x="431" y="489"/>
                  <a:pt x="432" y="481"/>
                  <a:pt x="434" y="473"/>
                </a:cubicBezTo>
                <a:cubicBezTo>
                  <a:pt x="434" y="473"/>
                  <a:pt x="433" y="472"/>
                  <a:pt x="432" y="472"/>
                </a:cubicBezTo>
                <a:cubicBezTo>
                  <a:pt x="432" y="471"/>
                  <a:pt x="431" y="471"/>
                  <a:pt x="431" y="471"/>
                </a:cubicBezTo>
                <a:cubicBezTo>
                  <a:pt x="429" y="472"/>
                  <a:pt x="427" y="473"/>
                  <a:pt x="425" y="474"/>
                </a:cubicBezTo>
                <a:cubicBezTo>
                  <a:pt x="420" y="479"/>
                  <a:pt x="414" y="484"/>
                  <a:pt x="408" y="489"/>
                </a:cubicBezTo>
                <a:cubicBezTo>
                  <a:pt x="407" y="489"/>
                  <a:pt x="405" y="489"/>
                  <a:pt x="404" y="489"/>
                </a:cubicBezTo>
                <a:cubicBezTo>
                  <a:pt x="403" y="489"/>
                  <a:pt x="402" y="487"/>
                  <a:pt x="402" y="486"/>
                </a:cubicBezTo>
                <a:cubicBezTo>
                  <a:pt x="401" y="481"/>
                  <a:pt x="401" y="475"/>
                  <a:pt x="402" y="470"/>
                </a:cubicBezTo>
                <a:cubicBezTo>
                  <a:pt x="405" y="460"/>
                  <a:pt x="405" y="451"/>
                  <a:pt x="405" y="441"/>
                </a:cubicBezTo>
                <a:cubicBezTo>
                  <a:pt x="405" y="439"/>
                  <a:pt x="404" y="437"/>
                  <a:pt x="403" y="435"/>
                </a:cubicBezTo>
                <a:cubicBezTo>
                  <a:pt x="403" y="434"/>
                  <a:pt x="400" y="434"/>
                  <a:pt x="400" y="435"/>
                </a:cubicBezTo>
                <a:cubicBezTo>
                  <a:pt x="396" y="436"/>
                  <a:pt x="396" y="440"/>
                  <a:pt x="395" y="443"/>
                </a:cubicBezTo>
                <a:cubicBezTo>
                  <a:pt x="395" y="447"/>
                  <a:pt x="394" y="450"/>
                  <a:pt x="390" y="452"/>
                </a:cubicBezTo>
                <a:cubicBezTo>
                  <a:pt x="386" y="454"/>
                  <a:pt x="382" y="457"/>
                  <a:pt x="378" y="459"/>
                </a:cubicBezTo>
                <a:cubicBezTo>
                  <a:pt x="375" y="461"/>
                  <a:pt x="372" y="460"/>
                  <a:pt x="370" y="458"/>
                </a:cubicBezTo>
                <a:cubicBezTo>
                  <a:pt x="369" y="457"/>
                  <a:pt x="368" y="456"/>
                  <a:pt x="368" y="455"/>
                </a:cubicBezTo>
                <a:cubicBezTo>
                  <a:pt x="368" y="455"/>
                  <a:pt x="368" y="456"/>
                  <a:pt x="368" y="456"/>
                </a:cubicBezTo>
                <a:cubicBezTo>
                  <a:pt x="367" y="456"/>
                  <a:pt x="367" y="456"/>
                  <a:pt x="366" y="456"/>
                </a:cubicBezTo>
                <a:cubicBezTo>
                  <a:pt x="365" y="457"/>
                  <a:pt x="364" y="457"/>
                  <a:pt x="363" y="458"/>
                </a:cubicBezTo>
                <a:cubicBezTo>
                  <a:pt x="362" y="458"/>
                  <a:pt x="361" y="458"/>
                  <a:pt x="361" y="458"/>
                </a:cubicBezTo>
                <a:cubicBezTo>
                  <a:pt x="359" y="457"/>
                  <a:pt x="360" y="456"/>
                  <a:pt x="362" y="456"/>
                </a:cubicBezTo>
                <a:cubicBezTo>
                  <a:pt x="363" y="456"/>
                  <a:pt x="365" y="456"/>
                  <a:pt x="366" y="456"/>
                </a:cubicBezTo>
                <a:cubicBezTo>
                  <a:pt x="366" y="456"/>
                  <a:pt x="367" y="455"/>
                  <a:pt x="367" y="455"/>
                </a:cubicBezTo>
                <a:cubicBezTo>
                  <a:pt x="367" y="455"/>
                  <a:pt x="367" y="455"/>
                  <a:pt x="368" y="455"/>
                </a:cubicBezTo>
                <a:cubicBezTo>
                  <a:pt x="368" y="454"/>
                  <a:pt x="369" y="452"/>
                  <a:pt x="369" y="450"/>
                </a:cubicBezTo>
                <a:cubicBezTo>
                  <a:pt x="370" y="447"/>
                  <a:pt x="369" y="445"/>
                  <a:pt x="367" y="445"/>
                </a:cubicBezTo>
                <a:cubicBezTo>
                  <a:pt x="362" y="443"/>
                  <a:pt x="357" y="442"/>
                  <a:pt x="353" y="444"/>
                </a:cubicBezTo>
                <a:cubicBezTo>
                  <a:pt x="343" y="448"/>
                  <a:pt x="332" y="452"/>
                  <a:pt x="321" y="452"/>
                </a:cubicBezTo>
                <a:cubicBezTo>
                  <a:pt x="318" y="452"/>
                  <a:pt x="314" y="453"/>
                  <a:pt x="311" y="455"/>
                </a:cubicBezTo>
                <a:cubicBezTo>
                  <a:pt x="305" y="460"/>
                  <a:pt x="299" y="460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3" y="458"/>
                  <a:pt x="293" y="458"/>
                  <a:pt x="293" y="458"/>
                </a:cubicBezTo>
                <a:cubicBezTo>
                  <a:pt x="295" y="455"/>
                  <a:pt x="296" y="453"/>
                  <a:pt x="294" y="450"/>
                </a:cubicBezTo>
                <a:cubicBezTo>
                  <a:pt x="292" y="448"/>
                  <a:pt x="290" y="447"/>
                  <a:pt x="287" y="449"/>
                </a:cubicBezTo>
                <a:cubicBezTo>
                  <a:pt x="284" y="451"/>
                  <a:pt x="282" y="452"/>
                  <a:pt x="279" y="453"/>
                </a:cubicBezTo>
                <a:cubicBezTo>
                  <a:pt x="275" y="453"/>
                  <a:pt x="270" y="454"/>
                  <a:pt x="265" y="456"/>
                </a:cubicBezTo>
                <a:cubicBezTo>
                  <a:pt x="260" y="458"/>
                  <a:pt x="256" y="461"/>
                  <a:pt x="255" y="468"/>
                </a:cubicBezTo>
                <a:cubicBezTo>
                  <a:pt x="255" y="470"/>
                  <a:pt x="252" y="471"/>
                  <a:pt x="251" y="470"/>
                </a:cubicBezTo>
                <a:cubicBezTo>
                  <a:pt x="248" y="468"/>
                  <a:pt x="245" y="466"/>
                  <a:pt x="242" y="464"/>
                </a:cubicBezTo>
                <a:cubicBezTo>
                  <a:pt x="238" y="462"/>
                  <a:pt x="235" y="458"/>
                  <a:pt x="234" y="453"/>
                </a:cubicBezTo>
                <a:cubicBezTo>
                  <a:pt x="233" y="448"/>
                  <a:pt x="231" y="444"/>
                  <a:pt x="229" y="439"/>
                </a:cubicBezTo>
                <a:cubicBezTo>
                  <a:pt x="228" y="436"/>
                  <a:pt x="227" y="433"/>
                  <a:pt x="225" y="430"/>
                </a:cubicBezTo>
                <a:cubicBezTo>
                  <a:pt x="221" y="425"/>
                  <a:pt x="214" y="422"/>
                  <a:pt x="209" y="418"/>
                </a:cubicBezTo>
                <a:cubicBezTo>
                  <a:pt x="208" y="418"/>
                  <a:pt x="200" y="413"/>
                  <a:pt x="200" y="413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9" y="772"/>
                  <a:pt x="29" y="800"/>
                </a:cubicBezTo>
                <a:cubicBezTo>
                  <a:pt x="50" y="827"/>
                  <a:pt x="71" y="794"/>
                  <a:pt x="82" y="824"/>
                </a:cubicBezTo>
                <a:cubicBezTo>
                  <a:pt x="93" y="853"/>
                  <a:pt x="82" y="851"/>
                  <a:pt x="88" y="884"/>
                </a:cubicBezTo>
                <a:cubicBezTo>
                  <a:pt x="93" y="917"/>
                  <a:pt x="128" y="935"/>
                  <a:pt x="108" y="960"/>
                </a:cubicBezTo>
                <a:cubicBezTo>
                  <a:pt x="103" y="967"/>
                  <a:pt x="93" y="970"/>
                  <a:pt x="81" y="972"/>
                </a:cubicBezTo>
                <a:cubicBezTo>
                  <a:pt x="81" y="975"/>
                  <a:pt x="83" y="977"/>
                  <a:pt x="85" y="978"/>
                </a:cubicBezTo>
                <a:cubicBezTo>
                  <a:pt x="87" y="979"/>
                  <a:pt x="89" y="979"/>
                  <a:pt x="91" y="979"/>
                </a:cubicBezTo>
                <a:cubicBezTo>
                  <a:pt x="94" y="980"/>
                  <a:pt x="95" y="982"/>
                  <a:pt x="93" y="983"/>
                </a:cubicBezTo>
                <a:cubicBezTo>
                  <a:pt x="89" y="988"/>
                  <a:pt x="86" y="992"/>
                  <a:pt x="86" y="998"/>
                </a:cubicBezTo>
                <a:cubicBezTo>
                  <a:pt x="86" y="1001"/>
                  <a:pt x="83" y="1000"/>
                  <a:pt x="82" y="1001"/>
                </a:cubicBezTo>
                <a:cubicBezTo>
                  <a:pt x="79" y="1003"/>
                  <a:pt x="79" y="1004"/>
                  <a:pt x="80" y="1006"/>
                </a:cubicBezTo>
                <a:cubicBezTo>
                  <a:pt x="85" y="1011"/>
                  <a:pt x="85" y="1013"/>
                  <a:pt x="79" y="1016"/>
                </a:cubicBezTo>
                <a:cubicBezTo>
                  <a:pt x="78" y="1016"/>
                  <a:pt x="76" y="1017"/>
                  <a:pt x="77" y="1018"/>
                </a:cubicBezTo>
                <a:cubicBezTo>
                  <a:pt x="78" y="1023"/>
                  <a:pt x="82" y="1027"/>
                  <a:pt x="85" y="1025"/>
                </a:cubicBezTo>
                <a:cubicBezTo>
                  <a:pt x="90" y="1024"/>
                  <a:pt x="94" y="1022"/>
                  <a:pt x="99" y="1022"/>
                </a:cubicBezTo>
                <a:cubicBezTo>
                  <a:pt x="100" y="1022"/>
                  <a:pt x="101" y="1022"/>
                  <a:pt x="101" y="1023"/>
                </a:cubicBezTo>
                <a:cubicBezTo>
                  <a:pt x="101" y="1024"/>
                  <a:pt x="101" y="1025"/>
                  <a:pt x="101" y="1026"/>
                </a:cubicBezTo>
                <a:cubicBezTo>
                  <a:pt x="99" y="1028"/>
                  <a:pt x="97" y="1030"/>
                  <a:pt x="95" y="1032"/>
                </a:cubicBezTo>
                <a:cubicBezTo>
                  <a:pt x="91" y="1035"/>
                  <a:pt x="89" y="1039"/>
                  <a:pt x="89" y="1044"/>
                </a:cubicBezTo>
                <a:cubicBezTo>
                  <a:pt x="90" y="1045"/>
                  <a:pt x="91" y="1046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2" y="1047"/>
                  <a:pt x="92" y="1047"/>
                  <a:pt x="91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4" y="1046"/>
                  <a:pt x="93" y="1047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5" y="1051"/>
                  <a:pt x="99" y="1055"/>
                  <a:pt x="102" y="1058"/>
                </a:cubicBezTo>
                <a:cubicBezTo>
                  <a:pt x="104" y="1061"/>
                  <a:pt x="105" y="1063"/>
                  <a:pt x="104" y="1066"/>
                </a:cubicBezTo>
                <a:cubicBezTo>
                  <a:pt x="103" y="1068"/>
                  <a:pt x="101" y="1070"/>
                  <a:pt x="100" y="1072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2"/>
                  <a:pt x="100" y="1072"/>
                  <a:pt x="100" y="1073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4"/>
                  <a:pt x="99" y="1077"/>
                  <a:pt x="100" y="1078"/>
                </a:cubicBezTo>
                <a:cubicBezTo>
                  <a:pt x="101" y="1082"/>
                  <a:pt x="101" y="1085"/>
                  <a:pt x="99" y="1088"/>
                </a:cubicBezTo>
                <a:cubicBezTo>
                  <a:pt x="98" y="1088"/>
                  <a:pt x="98" y="1089"/>
                  <a:pt x="98" y="1090"/>
                </a:cubicBezTo>
                <a:cubicBezTo>
                  <a:pt x="104" y="1102"/>
                  <a:pt x="104" y="1102"/>
                  <a:pt x="104" y="1102"/>
                </a:cubicBezTo>
                <a:cubicBezTo>
                  <a:pt x="108" y="1104"/>
                  <a:pt x="111" y="1106"/>
                  <a:pt x="114" y="1109"/>
                </a:cubicBezTo>
                <a:cubicBezTo>
                  <a:pt x="116" y="1113"/>
                  <a:pt x="120" y="1115"/>
                  <a:pt x="124" y="1117"/>
                </a:cubicBezTo>
                <a:cubicBezTo>
                  <a:pt x="127" y="1118"/>
                  <a:pt x="130" y="1120"/>
                  <a:pt x="133" y="1121"/>
                </a:cubicBezTo>
                <a:cubicBezTo>
                  <a:pt x="135" y="1122"/>
                  <a:pt x="136" y="1124"/>
                  <a:pt x="135" y="1126"/>
                </a:cubicBezTo>
                <a:cubicBezTo>
                  <a:pt x="134" y="1130"/>
                  <a:pt x="133" y="1134"/>
                  <a:pt x="134" y="1139"/>
                </a:cubicBezTo>
                <a:cubicBezTo>
                  <a:pt x="135" y="1140"/>
                  <a:pt x="136" y="1142"/>
                  <a:pt x="137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7" y="1143"/>
                  <a:pt x="137" y="1143"/>
                </a:cubicBezTo>
                <a:cubicBezTo>
                  <a:pt x="137" y="1143"/>
                  <a:pt x="137" y="1143"/>
                  <a:pt x="137" y="1143"/>
                </a:cubicBezTo>
                <a:cubicBezTo>
                  <a:pt x="137" y="1144"/>
                  <a:pt x="138" y="1146"/>
                  <a:pt x="138" y="1147"/>
                </a:cubicBezTo>
                <a:cubicBezTo>
                  <a:pt x="140" y="1147"/>
                  <a:pt x="142" y="1148"/>
                  <a:pt x="144" y="1148"/>
                </a:cubicBezTo>
                <a:cubicBezTo>
                  <a:pt x="146" y="1149"/>
                  <a:pt x="149" y="1150"/>
                  <a:pt x="150" y="1153"/>
                </a:cubicBezTo>
                <a:cubicBezTo>
                  <a:pt x="151" y="1158"/>
                  <a:pt x="153" y="1162"/>
                  <a:pt x="155" y="1166"/>
                </a:cubicBezTo>
                <a:cubicBezTo>
                  <a:pt x="610" y="1205"/>
                  <a:pt x="610" y="1205"/>
                  <a:pt x="610" y="1205"/>
                </a:cubicBezTo>
                <a:cubicBezTo>
                  <a:pt x="608" y="1204"/>
                  <a:pt x="608" y="1203"/>
                  <a:pt x="608" y="1202"/>
                </a:cubicBezTo>
                <a:cubicBezTo>
                  <a:pt x="610" y="1199"/>
                  <a:pt x="610" y="1196"/>
                  <a:pt x="613" y="1194"/>
                </a:cubicBezTo>
                <a:cubicBezTo>
                  <a:pt x="613" y="1194"/>
                  <a:pt x="613" y="1193"/>
                  <a:pt x="613" y="1193"/>
                </a:cubicBezTo>
                <a:cubicBezTo>
                  <a:pt x="613" y="1193"/>
                  <a:pt x="613" y="1192"/>
                  <a:pt x="614" y="1192"/>
                </a:cubicBezTo>
                <a:cubicBezTo>
                  <a:pt x="614" y="1193"/>
                  <a:pt x="613" y="1193"/>
                  <a:pt x="613" y="1194"/>
                </a:cubicBezTo>
                <a:cubicBezTo>
                  <a:pt x="613" y="1194"/>
                  <a:pt x="613" y="1194"/>
                  <a:pt x="613" y="1194"/>
                </a:cubicBezTo>
                <a:cubicBezTo>
                  <a:pt x="614" y="1196"/>
                  <a:pt x="614" y="1199"/>
                  <a:pt x="615" y="1201"/>
                </a:cubicBezTo>
                <a:cubicBezTo>
                  <a:pt x="615" y="1201"/>
                  <a:pt x="615" y="1202"/>
                  <a:pt x="615" y="1203"/>
                </a:cubicBezTo>
                <a:cubicBezTo>
                  <a:pt x="614" y="1204"/>
                  <a:pt x="613" y="1205"/>
                  <a:pt x="612" y="1205"/>
                </a:cubicBezTo>
                <a:cubicBezTo>
                  <a:pt x="611" y="1205"/>
                  <a:pt x="610" y="1205"/>
                  <a:pt x="610" y="1205"/>
                </a:cubicBezTo>
                <a:cubicBezTo>
                  <a:pt x="675" y="1241"/>
                  <a:pt x="675" y="1241"/>
                  <a:pt x="675" y="1241"/>
                </a:cubicBezTo>
                <a:cubicBezTo>
                  <a:pt x="681" y="1239"/>
                  <a:pt x="687" y="1237"/>
                  <a:pt x="692" y="1233"/>
                </a:cubicBezTo>
                <a:cubicBezTo>
                  <a:pt x="699" y="1228"/>
                  <a:pt x="708" y="1227"/>
                  <a:pt x="714" y="1221"/>
                </a:cubicBezTo>
                <a:cubicBezTo>
                  <a:pt x="716" y="1219"/>
                  <a:pt x="719" y="1219"/>
                  <a:pt x="722" y="1219"/>
                </a:cubicBezTo>
                <a:cubicBezTo>
                  <a:pt x="724" y="1220"/>
                  <a:pt x="725" y="1221"/>
                  <a:pt x="727" y="1222"/>
                </a:cubicBezTo>
                <a:cubicBezTo>
                  <a:pt x="735" y="1223"/>
                  <a:pt x="740" y="1227"/>
                  <a:pt x="741" y="1235"/>
                </a:cubicBezTo>
                <a:cubicBezTo>
                  <a:pt x="742" y="1239"/>
                  <a:pt x="746" y="1242"/>
                  <a:pt x="750" y="1243"/>
                </a:cubicBezTo>
                <a:cubicBezTo>
                  <a:pt x="755" y="1244"/>
                  <a:pt x="756" y="1247"/>
                  <a:pt x="756" y="1252"/>
                </a:cubicBezTo>
                <a:cubicBezTo>
                  <a:pt x="756" y="1258"/>
                  <a:pt x="758" y="1264"/>
                  <a:pt x="758" y="1270"/>
                </a:cubicBezTo>
                <a:cubicBezTo>
                  <a:pt x="758" y="1273"/>
                  <a:pt x="755" y="1275"/>
                  <a:pt x="752" y="1273"/>
                </a:cubicBezTo>
                <a:cubicBezTo>
                  <a:pt x="750" y="1272"/>
                  <a:pt x="748" y="1271"/>
                  <a:pt x="745" y="1271"/>
                </a:cubicBezTo>
                <a:cubicBezTo>
                  <a:pt x="742" y="1271"/>
                  <a:pt x="739" y="1271"/>
                  <a:pt x="736" y="1272"/>
                </a:cubicBezTo>
                <a:cubicBezTo>
                  <a:pt x="765" y="1286"/>
                  <a:pt x="765" y="1286"/>
                  <a:pt x="765" y="1286"/>
                </a:cubicBezTo>
                <a:cubicBezTo>
                  <a:pt x="766" y="1285"/>
                  <a:pt x="767" y="1283"/>
                  <a:pt x="768" y="1283"/>
                </a:cubicBezTo>
                <a:cubicBezTo>
                  <a:pt x="782" y="1285"/>
                  <a:pt x="796" y="1289"/>
                  <a:pt x="810" y="1294"/>
                </a:cubicBezTo>
                <a:cubicBezTo>
                  <a:pt x="812" y="1295"/>
                  <a:pt x="814" y="1296"/>
                  <a:pt x="814" y="1298"/>
                </a:cubicBezTo>
                <a:cubicBezTo>
                  <a:pt x="818" y="1303"/>
                  <a:pt x="820" y="1309"/>
                  <a:pt x="823" y="1314"/>
                </a:cubicBezTo>
                <a:cubicBezTo>
                  <a:pt x="825" y="1317"/>
                  <a:pt x="822" y="1320"/>
                  <a:pt x="821" y="1322"/>
                </a:cubicBezTo>
                <a:cubicBezTo>
                  <a:pt x="820" y="1324"/>
                  <a:pt x="818" y="1324"/>
                  <a:pt x="816" y="1323"/>
                </a:cubicBezTo>
                <a:cubicBezTo>
                  <a:pt x="811" y="1322"/>
                  <a:pt x="809" y="1317"/>
                  <a:pt x="805" y="1314"/>
                </a:cubicBezTo>
                <a:cubicBezTo>
                  <a:pt x="805" y="1313"/>
                  <a:pt x="803" y="1313"/>
                  <a:pt x="802" y="1313"/>
                </a:cubicBezTo>
                <a:cubicBezTo>
                  <a:pt x="801" y="1313"/>
                  <a:pt x="801" y="1314"/>
                  <a:pt x="801" y="1315"/>
                </a:cubicBezTo>
                <a:cubicBezTo>
                  <a:pt x="800" y="1317"/>
                  <a:pt x="801" y="1320"/>
                  <a:pt x="800" y="1321"/>
                </a:cubicBezTo>
                <a:cubicBezTo>
                  <a:pt x="795" y="1330"/>
                  <a:pt x="791" y="1340"/>
                  <a:pt x="788" y="1350"/>
                </a:cubicBezTo>
                <a:cubicBezTo>
                  <a:pt x="788" y="1351"/>
                  <a:pt x="787" y="1352"/>
                  <a:pt x="786" y="1353"/>
                </a:cubicBezTo>
                <a:cubicBezTo>
                  <a:pt x="784" y="1354"/>
                  <a:pt x="781" y="1353"/>
                  <a:pt x="781" y="1352"/>
                </a:cubicBezTo>
                <a:cubicBezTo>
                  <a:pt x="766" y="1383"/>
                  <a:pt x="766" y="1383"/>
                  <a:pt x="766" y="1383"/>
                </a:cubicBezTo>
                <a:cubicBezTo>
                  <a:pt x="775" y="1382"/>
                  <a:pt x="783" y="1377"/>
                  <a:pt x="790" y="1372"/>
                </a:cubicBezTo>
                <a:cubicBezTo>
                  <a:pt x="794" y="1370"/>
                  <a:pt x="797" y="1370"/>
                  <a:pt x="800" y="1371"/>
                </a:cubicBezTo>
                <a:cubicBezTo>
                  <a:pt x="804" y="1372"/>
                  <a:pt x="808" y="1372"/>
                  <a:pt x="812" y="1370"/>
                </a:cubicBezTo>
                <a:cubicBezTo>
                  <a:pt x="815" y="1368"/>
                  <a:pt x="819" y="1367"/>
                  <a:pt x="822" y="1366"/>
                </a:cubicBezTo>
                <a:cubicBezTo>
                  <a:pt x="823" y="1366"/>
                  <a:pt x="825" y="1367"/>
                  <a:pt x="826" y="1367"/>
                </a:cubicBezTo>
                <a:cubicBezTo>
                  <a:pt x="852" y="1356"/>
                  <a:pt x="852" y="1356"/>
                  <a:pt x="852" y="1356"/>
                </a:cubicBezTo>
                <a:cubicBezTo>
                  <a:pt x="845" y="1355"/>
                  <a:pt x="838" y="1356"/>
                  <a:pt x="831" y="1356"/>
                </a:cubicBezTo>
                <a:cubicBezTo>
                  <a:pt x="830" y="1355"/>
                  <a:pt x="829" y="1354"/>
                  <a:pt x="829" y="1353"/>
                </a:cubicBezTo>
                <a:cubicBezTo>
                  <a:pt x="829" y="1352"/>
                  <a:pt x="829" y="1350"/>
                  <a:pt x="830" y="1349"/>
                </a:cubicBezTo>
                <a:cubicBezTo>
                  <a:pt x="830" y="1349"/>
                  <a:pt x="831" y="1348"/>
                  <a:pt x="832" y="1348"/>
                </a:cubicBezTo>
                <a:cubicBezTo>
                  <a:pt x="835" y="1347"/>
                  <a:pt x="838" y="1345"/>
                  <a:pt x="841" y="1345"/>
                </a:cubicBezTo>
                <a:cubicBezTo>
                  <a:pt x="848" y="1344"/>
                  <a:pt x="855" y="1343"/>
                  <a:pt x="862" y="1343"/>
                </a:cubicBezTo>
                <a:cubicBezTo>
                  <a:pt x="866" y="1343"/>
                  <a:pt x="870" y="1342"/>
                  <a:pt x="873" y="1339"/>
                </a:cubicBezTo>
                <a:cubicBezTo>
                  <a:pt x="874" y="1338"/>
                  <a:pt x="875" y="1338"/>
                  <a:pt x="876" y="1338"/>
                </a:cubicBezTo>
                <a:cubicBezTo>
                  <a:pt x="887" y="1330"/>
                  <a:pt x="899" y="1323"/>
                  <a:pt x="907" y="1322"/>
                </a:cubicBezTo>
                <a:cubicBezTo>
                  <a:pt x="924" y="1320"/>
                  <a:pt x="949" y="1325"/>
                  <a:pt x="964" y="1320"/>
                </a:cubicBezTo>
                <a:cubicBezTo>
                  <a:pt x="978" y="1314"/>
                  <a:pt x="1004" y="1272"/>
                  <a:pt x="1017" y="1274"/>
                </a:cubicBezTo>
                <a:cubicBezTo>
                  <a:pt x="1029" y="1276"/>
                  <a:pt x="1019" y="1313"/>
                  <a:pt x="1029" y="1318"/>
                </a:cubicBezTo>
                <a:cubicBezTo>
                  <a:pt x="1034" y="1320"/>
                  <a:pt x="1038" y="1324"/>
                  <a:pt x="1041" y="1328"/>
                </a:cubicBezTo>
                <a:cubicBezTo>
                  <a:pt x="1042" y="1327"/>
                  <a:pt x="1044" y="1325"/>
                  <a:pt x="1045" y="1325"/>
                </a:cubicBezTo>
                <a:cubicBezTo>
                  <a:pt x="1052" y="1323"/>
                  <a:pt x="1059" y="1322"/>
                  <a:pt x="1065" y="1320"/>
                </a:cubicBezTo>
                <a:cubicBezTo>
                  <a:pt x="1066" y="1320"/>
                  <a:pt x="1067" y="1321"/>
                  <a:pt x="1067" y="1321"/>
                </a:cubicBezTo>
                <a:cubicBezTo>
                  <a:pt x="1067" y="1322"/>
                  <a:pt x="1067" y="1324"/>
                  <a:pt x="1066" y="1324"/>
                </a:cubicBezTo>
                <a:cubicBezTo>
                  <a:pt x="1063" y="1326"/>
                  <a:pt x="1061" y="1326"/>
                  <a:pt x="1058" y="1328"/>
                </a:cubicBezTo>
                <a:cubicBezTo>
                  <a:pt x="1052" y="1330"/>
                  <a:pt x="1048" y="1335"/>
                  <a:pt x="1045" y="1341"/>
                </a:cubicBezTo>
                <a:cubicBezTo>
                  <a:pt x="1045" y="1341"/>
                  <a:pt x="1045" y="1342"/>
                  <a:pt x="1045" y="1343"/>
                </a:cubicBezTo>
                <a:cubicBezTo>
                  <a:pt x="1045" y="1344"/>
                  <a:pt x="1045" y="1345"/>
                  <a:pt x="1044" y="1346"/>
                </a:cubicBezTo>
                <a:cubicBezTo>
                  <a:pt x="1044" y="1347"/>
                  <a:pt x="1044" y="1348"/>
                  <a:pt x="1045" y="1349"/>
                </a:cubicBezTo>
                <a:cubicBezTo>
                  <a:pt x="1045" y="1353"/>
                  <a:pt x="1048" y="1356"/>
                  <a:pt x="1052" y="1359"/>
                </a:cubicBezTo>
                <a:cubicBezTo>
                  <a:pt x="1053" y="1359"/>
                  <a:pt x="1055" y="1360"/>
                  <a:pt x="1056" y="1359"/>
                </a:cubicBezTo>
                <a:cubicBezTo>
                  <a:pt x="1064" y="1355"/>
                  <a:pt x="1072" y="1351"/>
                  <a:pt x="1077" y="1343"/>
                </a:cubicBezTo>
                <a:cubicBezTo>
                  <a:pt x="1080" y="1339"/>
                  <a:pt x="1084" y="1337"/>
                  <a:pt x="1089" y="1338"/>
                </a:cubicBezTo>
                <a:cubicBezTo>
                  <a:pt x="1100" y="1335"/>
                  <a:pt x="1110" y="1331"/>
                  <a:pt x="1121" y="1328"/>
                </a:cubicBezTo>
                <a:cubicBezTo>
                  <a:pt x="1124" y="1327"/>
                  <a:pt x="1127" y="1326"/>
                  <a:pt x="1131" y="1325"/>
                </a:cubicBezTo>
                <a:cubicBezTo>
                  <a:pt x="1132" y="1317"/>
                  <a:pt x="1140" y="1319"/>
                  <a:pt x="1144" y="1317"/>
                </a:cubicBezTo>
                <a:cubicBezTo>
                  <a:pt x="1146" y="1315"/>
                  <a:pt x="1148" y="1315"/>
                  <a:pt x="1150" y="1314"/>
                </a:cubicBezTo>
                <a:cubicBezTo>
                  <a:pt x="1151" y="1313"/>
                  <a:pt x="1152" y="1312"/>
                  <a:pt x="1153" y="1312"/>
                </a:cubicBezTo>
                <a:cubicBezTo>
                  <a:pt x="1155" y="1311"/>
                  <a:pt x="1155" y="1307"/>
                  <a:pt x="1154" y="1306"/>
                </a:cubicBezTo>
                <a:cubicBezTo>
                  <a:pt x="1150" y="1302"/>
                  <a:pt x="1146" y="1298"/>
                  <a:pt x="1149" y="1292"/>
                </a:cubicBezTo>
                <a:cubicBezTo>
                  <a:pt x="1149" y="1292"/>
                  <a:pt x="1149" y="1291"/>
                  <a:pt x="1148" y="1290"/>
                </a:cubicBezTo>
                <a:cubicBezTo>
                  <a:pt x="1148" y="1288"/>
                  <a:pt x="1144" y="1287"/>
                  <a:pt x="1143" y="1288"/>
                </a:cubicBezTo>
                <a:cubicBezTo>
                  <a:pt x="1136" y="1294"/>
                  <a:pt x="1131" y="1301"/>
                  <a:pt x="1126" y="1309"/>
                </a:cubicBezTo>
                <a:cubicBezTo>
                  <a:pt x="1124" y="1312"/>
                  <a:pt x="1122" y="1312"/>
                  <a:pt x="1119" y="1312"/>
                </a:cubicBezTo>
                <a:cubicBezTo>
                  <a:pt x="1117" y="1311"/>
                  <a:pt x="1115" y="1311"/>
                  <a:pt x="1113" y="1310"/>
                </a:cubicBezTo>
                <a:cubicBezTo>
                  <a:pt x="1112" y="1312"/>
                  <a:pt x="1111" y="1313"/>
                  <a:pt x="1110" y="1312"/>
                </a:cubicBezTo>
                <a:cubicBezTo>
                  <a:pt x="1108" y="1312"/>
                  <a:pt x="1107" y="1311"/>
                  <a:pt x="1105" y="1310"/>
                </a:cubicBezTo>
                <a:cubicBezTo>
                  <a:pt x="1103" y="1310"/>
                  <a:pt x="1101" y="1310"/>
                  <a:pt x="1099" y="1309"/>
                </a:cubicBezTo>
                <a:cubicBezTo>
                  <a:pt x="1094" y="1309"/>
                  <a:pt x="1093" y="1306"/>
                  <a:pt x="1092" y="1302"/>
                </a:cubicBezTo>
                <a:cubicBezTo>
                  <a:pt x="1085" y="1301"/>
                  <a:pt x="1081" y="1297"/>
                  <a:pt x="1080" y="1289"/>
                </a:cubicBezTo>
                <a:cubicBezTo>
                  <a:pt x="1079" y="1282"/>
                  <a:pt x="1079" y="1276"/>
                  <a:pt x="1082" y="1269"/>
                </a:cubicBezTo>
                <a:cubicBezTo>
                  <a:pt x="1083" y="1267"/>
                  <a:pt x="1081" y="1264"/>
                  <a:pt x="1078" y="1263"/>
                </a:cubicBezTo>
                <a:cubicBezTo>
                  <a:pt x="1077" y="1263"/>
                  <a:pt x="1075" y="1263"/>
                  <a:pt x="1074" y="1263"/>
                </a:cubicBezTo>
                <a:cubicBezTo>
                  <a:pt x="1073" y="1263"/>
                  <a:pt x="1073" y="1262"/>
                  <a:pt x="1072" y="1262"/>
                </a:cubicBezTo>
                <a:cubicBezTo>
                  <a:pt x="1073" y="1262"/>
                  <a:pt x="1075" y="1261"/>
                  <a:pt x="1076" y="1261"/>
                </a:cubicBezTo>
                <a:cubicBezTo>
                  <a:pt x="1081" y="1259"/>
                  <a:pt x="1086" y="1256"/>
                  <a:pt x="1090" y="1253"/>
                </a:cubicBezTo>
                <a:cubicBezTo>
                  <a:pt x="1092" y="1251"/>
                  <a:pt x="1093" y="1246"/>
                  <a:pt x="1092" y="1243"/>
                </a:cubicBezTo>
                <a:cubicBezTo>
                  <a:pt x="1090" y="1241"/>
                  <a:pt x="1089" y="1238"/>
                  <a:pt x="1087" y="1237"/>
                </a:cubicBezTo>
                <a:cubicBezTo>
                  <a:pt x="1081" y="1232"/>
                  <a:pt x="1075" y="1230"/>
                  <a:pt x="1067" y="1232"/>
                </a:cubicBezTo>
                <a:cubicBezTo>
                  <a:pt x="1049" y="1237"/>
                  <a:pt x="1030" y="1240"/>
                  <a:pt x="1014" y="1251"/>
                </a:cubicBezTo>
                <a:cubicBezTo>
                  <a:pt x="1014" y="1252"/>
                  <a:pt x="1014" y="1252"/>
                  <a:pt x="1014" y="1252"/>
                </a:cubicBezTo>
                <a:cubicBezTo>
                  <a:pt x="1014" y="1252"/>
                  <a:pt x="1013" y="1252"/>
                  <a:pt x="1013" y="1252"/>
                </a:cubicBezTo>
                <a:cubicBezTo>
                  <a:pt x="1011" y="1255"/>
                  <a:pt x="1009" y="1257"/>
                  <a:pt x="1006" y="1259"/>
                </a:cubicBezTo>
                <a:cubicBezTo>
                  <a:pt x="1006" y="1260"/>
                  <a:pt x="1006" y="1260"/>
                  <a:pt x="1006" y="1261"/>
                </a:cubicBezTo>
                <a:cubicBezTo>
                  <a:pt x="1003" y="1262"/>
                  <a:pt x="1000" y="1263"/>
                  <a:pt x="997" y="1264"/>
                </a:cubicBezTo>
                <a:cubicBezTo>
                  <a:pt x="995" y="1265"/>
                  <a:pt x="994" y="1266"/>
                  <a:pt x="992" y="1268"/>
                </a:cubicBezTo>
                <a:cubicBezTo>
                  <a:pt x="992" y="1269"/>
                  <a:pt x="992" y="1269"/>
                  <a:pt x="992" y="1269"/>
                </a:cubicBezTo>
                <a:cubicBezTo>
                  <a:pt x="992" y="1267"/>
                  <a:pt x="992" y="1267"/>
                  <a:pt x="992" y="1267"/>
                </a:cubicBezTo>
                <a:cubicBezTo>
                  <a:pt x="994" y="1266"/>
                  <a:pt x="995" y="1265"/>
                  <a:pt x="997" y="1263"/>
                </a:cubicBezTo>
                <a:cubicBezTo>
                  <a:pt x="1000" y="1262"/>
                  <a:pt x="1003" y="1261"/>
                  <a:pt x="1006" y="1260"/>
                </a:cubicBezTo>
                <a:cubicBezTo>
                  <a:pt x="1006" y="1259"/>
                  <a:pt x="1006" y="1259"/>
                  <a:pt x="1006" y="1259"/>
                </a:cubicBezTo>
                <a:cubicBezTo>
                  <a:pt x="1007" y="1254"/>
                  <a:pt x="1008" y="1253"/>
                  <a:pt x="1013" y="1252"/>
                </a:cubicBezTo>
                <a:cubicBezTo>
                  <a:pt x="1013" y="1252"/>
                  <a:pt x="1013" y="1252"/>
                  <a:pt x="1014" y="1252"/>
                </a:cubicBezTo>
                <a:cubicBezTo>
                  <a:pt x="1014" y="1252"/>
                  <a:pt x="1014" y="1252"/>
                  <a:pt x="1014" y="1251"/>
                </a:cubicBezTo>
                <a:cubicBezTo>
                  <a:pt x="1014" y="1248"/>
                  <a:pt x="1015" y="1245"/>
                  <a:pt x="1018" y="1243"/>
                </a:cubicBezTo>
                <a:cubicBezTo>
                  <a:pt x="1025" y="1237"/>
                  <a:pt x="1033" y="1233"/>
                  <a:pt x="1041" y="1230"/>
                </a:cubicBezTo>
                <a:cubicBezTo>
                  <a:pt x="1047" y="1228"/>
                  <a:pt x="1052" y="1226"/>
                  <a:pt x="1054" y="1220"/>
                </a:cubicBezTo>
                <a:cubicBezTo>
                  <a:pt x="1054" y="1219"/>
                  <a:pt x="1055" y="1218"/>
                  <a:pt x="1056" y="1217"/>
                </a:cubicBezTo>
                <a:cubicBezTo>
                  <a:pt x="1060" y="1213"/>
                  <a:pt x="1064" y="1209"/>
                  <a:pt x="1069" y="1206"/>
                </a:cubicBezTo>
                <a:cubicBezTo>
                  <a:pt x="1073" y="1204"/>
                  <a:pt x="1078" y="1207"/>
                  <a:pt x="1083" y="1207"/>
                </a:cubicBezTo>
                <a:cubicBezTo>
                  <a:pt x="1102" y="1207"/>
                  <a:pt x="1122" y="1210"/>
                  <a:pt x="1141" y="1212"/>
                </a:cubicBezTo>
                <a:cubicBezTo>
                  <a:pt x="1149" y="1214"/>
                  <a:pt x="1157" y="1210"/>
                  <a:pt x="1165" y="1211"/>
                </a:cubicBezTo>
                <a:cubicBezTo>
                  <a:pt x="1167" y="1211"/>
                  <a:pt x="1170" y="1211"/>
                  <a:pt x="1171" y="1210"/>
                </a:cubicBezTo>
                <a:cubicBezTo>
                  <a:pt x="1173" y="1209"/>
                  <a:pt x="1175" y="1209"/>
                  <a:pt x="1177" y="1208"/>
                </a:cubicBezTo>
                <a:close/>
                <a:moveTo>
                  <a:pt x="1196" y="1124"/>
                </a:moveTo>
                <a:cubicBezTo>
                  <a:pt x="1196" y="1124"/>
                  <a:pt x="1197" y="1125"/>
                  <a:pt x="1197" y="1126"/>
                </a:cubicBezTo>
                <a:cubicBezTo>
                  <a:pt x="1195" y="1131"/>
                  <a:pt x="1189" y="1131"/>
                  <a:pt x="1186" y="1134"/>
                </a:cubicBezTo>
                <a:cubicBezTo>
                  <a:pt x="1185" y="1133"/>
                  <a:pt x="1184" y="1132"/>
                  <a:pt x="1184" y="1132"/>
                </a:cubicBezTo>
                <a:cubicBezTo>
                  <a:pt x="1187" y="1127"/>
                  <a:pt x="1191" y="1125"/>
                  <a:pt x="1196" y="1124"/>
                </a:cubicBezTo>
                <a:close/>
                <a:moveTo>
                  <a:pt x="842" y="734"/>
                </a:moveTo>
                <a:cubicBezTo>
                  <a:pt x="842" y="734"/>
                  <a:pt x="843" y="734"/>
                  <a:pt x="844" y="734"/>
                </a:cubicBezTo>
                <a:cubicBezTo>
                  <a:pt x="849" y="739"/>
                  <a:pt x="852" y="745"/>
                  <a:pt x="855" y="751"/>
                </a:cubicBezTo>
                <a:cubicBezTo>
                  <a:pt x="856" y="751"/>
                  <a:pt x="855" y="752"/>
                  <a:pt x="855" y="753"/>
                </a:cubicBezTo>
                <a:cubicBezTo>
                  <a:pt x="855" y="753"/>
                  <a:pt x="854" y="754"/>
                  <a:pt x="854" y="754"/>
                </a:cubicBezTo>
                <a:cubicBezTo>
                  <a:pt x="852" y="753"/>
                  <a:pt x="850" y="752"/>
                  <a:pt x="848" y="751"/>
                </a:cubicBezTo>
                <a:cubicBezTo>
                  <a:pt x="844" y="747"/>
                  <a:pt x="842" y="742"/>
                  <a:pt x="840" y="737"/>
                </a:cubicBezTo>
                <a:cubicBezTo>
                  <a:pt x="840" y="736"/>
                  <a:pt x="840" y="734"/>
                  <a:pt x="842" y="734"/>
                </a:cubicBezTo>
                <a:close/>
                <a:moveTo>
                  <a:pt x="733" y="767"/>
                </a:moveTo>
                <a:cubicBezTo>
                  <a:pt x="733" y="767"/>
                  <a:pt x="734" y="767"/>
                  <a:pt x="734" y="767"/>
                </a:cubicBezTo>
                <a:cubicBezTo>
                  <a:pt x="737" y="768"/>
                  <a:pt x="740" y="769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42" y="772"/>
                  <a:pt x="743" y="772"/>
                  <a:pt x="743" y="773"/>
                </a:cubicBezTo>
                <a:cubicBezTo>
                  <a:pt x="746" y="773"/>
                  <a:pt x="748" y="774"/>
                  <a:pt x="750" y="776"/>
                </a:cubicBezTo>
                <a:cubicBezTo>
                  <a:pt x="750" y="776"/>
                  <a:pt x="751" y="776"/>
                  <a:pt x="751" y="776"/>
                </a:cubicBezTo>
                <a:cubicBezTo>
                  <a:pt x="751" y="777"/>
                  <a:pt x="751" y="777"/>
                  <a:pt x="751" y="777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47" y="775"/>
                  <a:pt x="745" y="775"/>
                  <a:pt x="743" y="773"/>
                </a:cubicBezTo>
                <a:cubicBezTo>
                  <a:pt x="743" y="773"/>
                  <a:pt x="742" y="773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36" y="774"/>
                  <a:pt x="735" y="774"/>
                  <a:pt x="732" y="771"/>
                </a:cubicBezTo>
                <a:cubicBezTo>
                  <a:pt x="732" y="770"/>
                  <a:pt x="732" y="768"/>
                  <a:pt x="733" y="767"/>
                </a:cubicBezTo>
                <a:close/>
                <a:moveTo>
                  <a:pt x="693" y="753"/>
                </a:moveTo>
                <a:cubicBezTo>
                  <a:pt x="693" y="753"/>
                  <a:pt x="694" y="753"/>
                  <a:pt x="694" y="754"/>
                </a:cubicBezTo>
                <a:cubicBezTo>
                  <a:pt x="694" y="754"/>
                  <a:pt x="693" y="754"/>
                  <a:pt x="693" y="754"/>
                </a:cubicBezTo>
                <a:cubicBezTo>
                  <a:pt x="691" y="753"/>
                  <a:pt x="691" y="753"/>
                  <a:pt x="693" y="753"/>
                </a:cubicBezTo>
                <a:close/>
                <a:moveTo>
                  <a:pt x="268" y="490"/>
                </a:moveTo>
                <a:cubicBezTo>
                  <a:pt x="267" y="490"/>
                  <a:pt x="267" y="489"/>
                  <a:pt x="267" y="488"/>
                </a:cubicBezTo>
                <a:cubicBezTo>
                  <a:pt x="267" y="486"/>
                  <a:pt x="267" y="484"/>
                  <a:pt x="267" y="485"/>
                </a:cubicBezTo>
                <a:cubicBezTo>
                  <a:pt x="267" y="481"/>
                  <a:pt x="267" y="480"/>
                  <a:pt x="267" y="478"/>
                </a:cubicBezTo>
                <a:cubicBezTo>
                  <a:pt x="267" y="478"/>
                  <a:pt x="268" y="477"/>
                  <a:pt x="268" y="477"/>
                </a:cubicBezTo>
                <a:cubicBezTo>
                  <a:pt x="269" y="477"/>
                  <a:pt x="269" y="477"/>
                  <a:pt x="269" y="478"/>
                </a:cubicBezTo>
                <a:cubicBezTo>
                  <a:pt x="270" y="481"/>
                  <a:pt x="270" y="484"/>
                  <a:pt x="270" y="487"/>
                </a:cubicBezTo>
                <a:cubicBezTo>
                  <a:pt x="270" y="489"/>
                  <a:pt x="269" y="490"/>
                  <a:pt x="268" y="490"/>
                </a:cubicBezTo>
                <a:close/>
                <a:moveTo>
                  <a:pt x="297" y="480"/>
                </a:moveTo>
                <a:cubicBezTo>
                  <a:pt x="296" y="481"/>
                  <a:pt x="296" y="481"/>
                  <a:pt x="295" y="482"/>
                </a:cubicBezTo>
                <a:cubicBezTo>
                  <a:pt x="296" y="481"/>
                  <a:pt x="296" y="480"/>
                  <a:pt x="296" y="480"/>
                </a:cubicBezTo>
                <a:cubicBezTo>
                  <a:pt x="297" y="480"/>
                  <a:pt x="297" y="480"/>
                  <a:pt x="297" y="480"/>
                </a:cubicBezTo>
                <a:close/>
                <a:moveTo>
                  <a:pt x="350" y="576"/>
                </a:moveTo>
                <a:cubicBezTo>
                  <a:pt x="351" y="576"/>
                  <a:pt x="351" y="576"/>
                  <a:pt x="351" y="576"/>
                </a:cubicBezTo>
                <a:cubicBezTo>
                  <a:pt x="351" y="575"/>
                  <a:pt x="351" y="575"/>
                  <a:pt x="351" y="575"/>
                </a:cubicBezTo>
                <a:cubicBezTo>
                  <a:pt x="352" y="575"/>
                  <a:pt x="352" y="575"/>
                  <a:pt x="351" y="576"/>
                </a:cubicBezTo>
                <a:cubicBezTo>
                  <a:pt x="351" y="576"/>
                  <a:pt x="351" y="576"/>
                  <a:pt x="351" y="576"/>
                </a:cubicBezTo>
                <a:cubicBezTo>
                  <a:pt x="349" y="577"/>
                  <a:pt x="349" y="577"/>
                  <a:pt x="349" y="577"/>
                </a:cubicBezTo>
                <a:lnTo>
                  <a:pt x="350" y="576"/>
                </a:lnTo>
                <a:close/>
                <a:moveTo>
                  <a:pt x="304" y="827"/>
                </a:moveTo>
                <a:cubicBezTo>
                  <a:pt x="304" y="827"/>
                  <a:pt x="304" y="827"/>
                  <a:pt x="304" y="827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5" y="826"/>
                  <a:pt x="305" y="826"/>
                  <a:pt x="305" y="826"/>
                </a:cubicBezTo>
                <a:lnTo>
                  <a:pt x="304" y="827"/>
                </a:lnTo>
                <a:close/>
                <a:moveTo>
                  <a:pt x="336" y="996"/>
                </a:moveTo>
                <a:cubicBezTo>
                  <a:pt x="336" y="996"/>
                  <a:pt x="335" y="996"/>
                  <a:pt x="334" y="996"/>
                </a:cubicBezTo>
                <a:cubicBezTo>
                  <a:pt x="335" y="995"/>
                  <a:pt x="336" y="995"/>
                  <a:pt x="337" y="995"/>
                </a:cubicBezTo>
                <a:cubicBezTo>
                  <a:pt x="337" y="995"/>
                  <a:pt x="337" y="995"/>
                  <a:pt x="338" y="996"/>
                </a:cubicBezTo>
                <a:cubicBezTo>
                  <a:pt x="337" y="996"/>
                  <a:pt x="337" y="996"/>
                  <a:pt x="336" y="996"/>
                </a:cubicBezTo>
                <a:close/>
                <a:moveTo>
                  <a:pt x="341" y="466"/>
                </a:moveTo>
                <a:cubicBezTo>
                  <a:pt x="340" y="467"/>
                  <a:pt x="339" y="467"/>
                  <a:pt x="339" y="467"/>
                </a:cubicBezTo>
                <a:cubicBezTo>
                  <a:pt x="332" y="467"/>
                  <a:pt x="325" y="467"/>
                  <a:pt x="319" y="467"/>
                </a:cubicBezTo>
                <a:cubicBezTo>
                  <a:pt x="318" y="467"/>
                  <a:pt x="318" y="467"/>
                  <a:pt x="317" y="468"/>
                </a:cubicBezTo>
                <a:cubicBezTo>
                  <a:pt x="316" y="469"/>
                  <a:pt x="314" y="471"/>
                  <a:pt x="313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1" y="473"/>
                  <a:pt x="311" y="474"/>
                  <a:pt x="310" y="475"/>
                </a:cubicBezTo>
                <a:cubicBezTo>
                  <a:pt x="310" y="475"/>
                  <a:pt x="309" y="474"/>
                  <a:pt x="308" y="474"/>
                </a:cubicBezTo>
                <a:cubicBezTo>
                  <a:pt x="309" y="473"/>
                  <a:pt x="310" y="473"/>
                  <a:pt x="312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4" y="470"/>
                  <a:pt x="315" y="469"/>
                  <a:pt x="317" y="467"/>
                </a:cubicBezTo>
                <a:cubicBezTo>
                  <a:pt x="317" y="467"/>
                  <a:pt x="318" y="467"/>
                  <a:pt x="319" y="467"/>
                </a:cubicBezTo>
                <a:cubicBezTo>
                  <a:pt x="326" y="463"/>
                  <a:pt x="333" y="464"/>
                  <a:pt x="340" y="465"/>
                </a:cubicBezTo>
                <a:cubicBezTo>
                  <a:pt x="341" y="465"/>
                  <a:pt x="341" y="466"/>
                  <a:pt x="341" y="466"/>
                </a:cubicBezTo>
                <a:close/>
                <a:moveTo>
                  <a:pt x="367" y="806"/>
                </a:moveTo>
                <a:cubicBezTo>
                  <a:pt x="367" y="805"/>
                  <a:pt x="366" y="805"/>
                  <a:pt x="366" y="805"/>
                </a:cubicBezTo>
                <a:cubicBezTo>
                  <a:pt x="367" y="805"/>
                  <a:pt x="367" y="805"/>
                  <a:pt x="368" y="805"/>
                </a:cubicBezTo>
                <a:cubicBezTo>
                  <a:pt x="368" y="806"/>
                  <a:pt x="368" y="806"/>
                  <a:pt x="368" y="806"/>
                </a:cubicBezTo>
                <a:lnTo>
                  <a:pt x="367" y="806"/>
                </a:lnTo>
                <a:close/>
                <a:moveTo>
                  <a:pt x="371" y="664"/>
                </a:moveTo>
                <a:cubicBezTo>
                  <a:pt x="366" y="669"/>
                  <a:pt x="360" y="669"/>
                  <a:pt x="354" y="665"/>
                </a:cubicBezTo>
                <a:cubicBezTo>
                  <a:pt x="351" y="663"/>
                  <a:pt x="350" y="662"/>
                  <a:pt x="352" y="660"/>
                </a:cubicBezTo>
                <a:cubicBezTo>
                  <a:pt x="355" y="658"/>
                  <a:pt x="359" y="657"/>
                  <a:pt x="361" y="654"/>
                </a:cubicBezTo>
                <a:cubicBezTo>
                  <a:pt x="364" y="651"/>
                  <a:pt x="367" y="647"/>
                  <a:pt x="372" y="646"/>
                </a:cubicBezTo>
                <a:cubicBezTo>
                  <a:pt x="375" y="645"/>
                  <a:pt x="377" y="642"/>
                  <a:pt x="378" y="638"/>
                </a:cubicBezTo>
                <a:cubicBezTo>
                  <a:pt x="378" y="637"/>
                  <a:pt x="380" y="636"/>
                  <a:pt x="381" y="636"/>
                </a:cubicBezTo>
                <a:cubicBezTo>
                  <a:pt x="385" y="637"/>
                  <a:pt x="388" y="639"/>
                  <a:pt x="391" y="638"/>
                </a:cubicBezTo>
                <a:cubicBezTo>
                  <a:pt x="394" y="637"/>
                  <a:pt x="396" y="634"/>
                  <a:pt x="394" y="632"/>
                </a:cubicBezTo>
                <a:cubicBezTo>
                  <a:pt x="393" y="629"/>
                  <a:pt x="391" y="627"/>
                  <a:pt x="388" y="626"/>
                </a:cubicBezTo>
                <a:cubicBezTo>
                  <a:pt x="384" y="624"/>
                  <a:pt x="380" y="623"/>
                  <a:pt x="375" y="622"/>
                </a:cubicBezTo>
                <a:cubicBezTo>
                  <a:pt x="366" y="622"/>
                  <a:pt x="357" y="621"/>
                  <a:pt x="348" y="621"/>
                </a:cubicBezTo>
                <a:cubicBezTo>
                  <a:pt x="347" y="621"/>
                  <a:pt x="347" y="620"/>
                  <a:pt x="347" y="619"/>
                </a:cubicBezTo>
                <a:cubicBezTo>
                  <a:pt x="347" y="618"/>
                  <a:pt x="347" y="617"/>
                  <a:pt x="348" y="616"/>
                </a:cubicBezTo>
                <a:cubicBezTo>
                  <a:pt x="349" y="615"/>
                  <a:pt x="351" y="615"/>
                  <a:pt x="352" y="615"/>
                </a:cubicBezTo>
                <a:cubicBezTo>
                  <a:pt x="363" y="615"/>
                  <a:pt x="373" y="614"/>
                  <a:pt x="383" y="614"/>
                </a:cubicBezTo>
                <a:cubicBezTo>
                  <a:pt x="391" y="614"/>
                  <a:pt x="399" y="613"/>
                  <a:pt x="406" y="610"/>
                </a:cubicBezTo>
                <a:cubicBezTo>
                  <a:pt x="413" y="608"/>
                  <a:pt x="419" y="607"/>
                  <a:pt x="426" y="606"/>
                </a:cubicBezTo>
                <a:cubicBezTo>
                  <a:pt x="428" y="605"/>
                  <a:pt x="430" y="606"/>
                  <a:pt x="432" y="606"/>
                </a:cubicBezTo>
                <a:cubicBezTo>
                  <a:pt x="433" y="606"/>
                  <a:pt x="435" y="607"/>
                  <a:pt x="435" y="608"/>
                </a:cubicBezTo>
                <a:cubicBezTo>
                  <a:pt x="436" y="609"/>
                  <a:pt x="435" y="611"/>
                  <a:pt x="434" y="612"/>
                </a:cubicBezTo>
                <a:cubicBezTo>
                  <a:pt x="428" y="614"/>
                  <a:pt x="422" y="616"/>
                  <a:pt x="417" y="618"/>
                </a:cubicBezTo>
                <a:cubicBezTo>
                  <a:pt x="415" y="619"/>
                  <a:pt x="414" y="623"/>
                  <a:pt x="415" y="624"/>
                </a:cubicBezTo>
                <a:cubicBezTo>
                  <a:pt x="416" y="624"/>
                  <a:pt x="416" y="625"/>
                  <a:pt x="416" y="626"/>
                </a:cubicBezTo>
                <a:cubicBezTo>
                  <a:pt x="418" y="626"/>
                  <a:pt x="419" y="627"/>
                  <a:pt x="420" y="628"/>
                </a:cubicBezTo>
                <a:cubicBezTo>
                  <a:pt x="429" y="635"/>
                  <a:pt x="438" y="637"/>
                  <a:pt x="448" y="629"/>
                </a:cubicBezTo>
                <a:cubicBezTo>
                  <a:pt x="449" y="628"/>
                  <a:pt x="450" y="628"/>
                  <a:pt x="450" y="629"/>
                </a:cubicBezTo>
                <a:cubicBezTo>
                  <a:pt x="452" y="629"/>
                  <a:pt x="452" y="631"/>
                  <a:pt x="451" y="632"/>
                </a:cubicBezTo>
                <a:cubicBezTo>
                  <a:pt x="450" y="635"/>
                  <a:pt x="449" y="638"/>
                  <a:pt x="447" y="639"/>
                </a:cubicBezTo>
                <a:cubicBezTo>
                  <a:pt x="444" y="642"/>
                  <a:pt x="442" y="643"/>
                  <a:pt x="439" y="646"/>
                </a:cubicBezTo>
                <a:cubicBezTo>
                  <a:pt x="438" y="647"/>
                  <a:pt x="437" y="649"/>
                  <a:pt x="436" y="651"/>
                </a:cubicBezTo>
                <a:cubicBezTo>
                  <a:pt x="433" y="658"/>
                  <a:pt x="431" y="659"/>
                  <a:pt x="426" y="654"/>
                </a:cubicBezTo>
                <a:cubicBezTo>
                  <a:pt x="421" y="650"/>
                  <a:pt x="415" y="649"/>
                  <a:pt x="409" y="652"/>
                </a:cubicBezTo>
                <a:cubicBezTo>
                  <a:pt x="407" y="653"/>
                  <a:pt x="405" y="655"/>
                  <a:pt x="405" y="656"/>
                </a:cubicBezTo>
                <a:cubicBezTo>
                  <a:pt x="404" y="663"/>
                  <a:pt x="399" y="667"/>
                  <a:pt x="393" y="668"/>
                </a:cubicBezTo>
                <a:cubicBezTo>
                  <a:pt x="393" y="668"/>
                  <a:pt x="393" y="668"/>
                  <a:pt x="393" y="669"/>
                </a:cubicBezTo>
                <a:cubicBezTo>
                  <a:pt x="392" y="669"/>
                  <a:pt x="392" y="669"/>
                  <a:pt x="392" y="669"/>
                </a:cubicBezTo>
                <a:cubicBezTo>
                  <a:pt x="390" y="670"/>
                  <a:pt x="387" y="671"/>
                  <a:pt x="385" y="671"/>
                </a:cubicBezTo>
                <a:cubicBezTo>
                  <a:pt x="385" y="672"/>
                  <a:pt x="384" y="672"/>
                  <a:pt x="384" y="672"/>
                </a:cubicBezTo>
                <a:cubicBezTo>
                  <a:pt x="384" y="672"/>
                  <a:pt x="384" y="672"/>
                  <a:pt x="383" y="672"/>
                </a:cubicBezTo>
                <a:cubicBezTo>
                  <a:pt x="383" y="673"/>
                  <a:pt x="382" y="674"/>
                  <a:pt x="382" y="675"/>
                </a:cubicBezTo>
                <a:cubicBezTo>
                  <a:pt x="381" y="675"/>
                  <a:pt x="381" y="674"/>
                  <a:pt x="380" y="674"/>
                </a:cubicBezTo>
                <a:cubicBezTo>
                  <a:pt x="381" y="673"/>
                  <a:pt x="382" y="673"/>
                  <a:pt x="383" y="672"/>
                </a:cubicBezTo>
                <a:cubicBezTo>
                  <a:pt x="383" y="672"/>
                  <a:pt x="384" y="672"/>
                  <a:pt x="384" y="672"/>
                </a:cubicBezTo>
                <a:cubicBezTo>
                  <a:pt x="384" y="672"/>
                  <a:pt x="385" y="672"/>
                  <a:pt x="385" y="671"/>
                </a:cubicBezTo>
                <a:cubicBezTo>
                  <a:pt x="387" y="669"/>
                  <a:pt x="389" y="669"/>
                  <a:pt x="392" y="669"/>
                </a:cubicBezTo>
                <a:cubicBezTo>
                  <a:pt x="392" y="668"/>
                  <a:pt x="392" y="668"/>
                  <a:pt x="392" y="668"/>
                </a:cubicBezTo>
                <a:cubicBezTo>
                  <a:pt x="393" y="668"/>
                  <a:pt x="393" y="668"/>
                  <a:pt x="393" y="668"/>
                </a:cubicBezTo>
                <a:cubicBezTo>
                  <a:pt x="394" y="665"/>
                  <a:pt x="395" y="662"/>
                  <a:pt x="396" y="659"/>
                </a:cubicBezTo>
                <a:cubicBezTo>
                  <a:pt x="397" y="655"/>
                  <a:pt x="393" y="651"/>
                  <a:pt x="390" y="653"/>
                </a:cubicBezTo>
                <a:cubicBezTo>
                  <a:pt x="386" y="654"/>
                  <a:pt x="382" y="655"/>
                  <a:pt x="379" y="658"/>
                </a:cubicBezTo>
                <a:cubicBezTo>
                  <a:pt x="376" y="659"/>
                  <a:pt x="374" y="662"/>
                  <a:pt x="371" y="664"/>
                </a:cubicBezTo>
                <a:close/>
                <a:moveTo>
                  <a:pt x="420" y="678"/>
                </a:moveTo>
                <a:cubicBezTo>
                  <a:pt x="419" y="678"/>
                  <a:pt x="418" y="679"/>
                  <a:pt x="417" y="679"/>
                </a:cubicBezTo>
                <a:cubicBezTo>
                  <a:pt x="417" y="679"/>
                  <a:pt x="417" y="680"/>
                  <a:pt x="417" y="680"/>
                </a:cubicBezTo>
                <a:cubicBezTo>
                  <a:pt x="417" y="680"/>
                  <a:pt x="417" y="681"/>
                  <a:pt x="416" y="681"/>
                </a:cubicBezTo>
                <a:cubicBezTo>
                  <a:pt x="416" y="682"/>
                  <a:pt x="416" y="683"/>
                  <a:pt x="416" y="683"/>
                </a:cubicBezTo>
                <a:cubicBezTo>
                  <a:pt x="415" y="682"/>
                  <a:pt x="416" y="682"/>
                  <a:pt x="416" y="681"/>
                </a:cubicBezTo>
                <a:cubicBezTo>
                  <a:pt x="416" y="681"/>
                  <a:pt x="416" y="680"/>
                  <a:pt x="416" y="680"/>
                </a:cubicBezTo>
                <a:cubicBezTo>
                  <a:pt x="417" y="679"/>
                  <a:pt x="417" y="679"/>
                  <a:pt x="417" y="679"/>
                </a:cubicBezTo>
                <a:cubicBezTo>
                  <a:pt x="417" y="678"/>
                  <a:pt x="417" y="676"/>
                  <a:pt x="419" y="676"/>
                </a:cubicBezTo>
                <a:cubicBezTo>
                  <a:pt x="419" y="676"/>
                  <a:pt x="420" y="677"/>
                  <a:pt x="420" y="678"/>
                </a:cubicBezTo>
                <a:close/>
                <a:moveTo>
                  <a:pt x="403" y="741"/>
                </a:moveTo>
                <a:cubicBezTo>
                  <a:pt x="402" y="742"/>
                  <a:pt x="401" y="743"/>
                  <a:pt x="401" y="743"/>
                </a:cubicBezTo>
                <a:cubicBezTo>
                  <a:pt x="395" y="742"/>
                  <a:pt x="393" y="738"/>
                  <a:pt x="391" y="734"/>
                </a:cubicBezTo>
                <a:cubicBezTo>
                  <a:pt x="391" y="733"/>
                  <a:pt x="393" y="731"/>
                  <a:pt x="394" y="731"/>
                </a:cubicBezTo>
                <a:cubicBezTo>
                  <a:pt x="395" y="730"/>
                  <a:pt x="397" y="730"/>
                  <a:pt x="397" y="731"/>
                </a:cubicBezTo>
                <a:cubicBezTo>
                  <a:pt x="400" y="734"/>
                  <a:pt x="401" y="738"/>
                  <a:pt x="403" y="741"/>
                </a:cubicBezTo>
                <a:close/>
                <a:moveTo>
                  <a:pt x="388" y="850"/>
                </a:moveTo>
                <a:cubicBezTo>
                  <a:pt x="388" y="849"/>
                  <a:pt x="388" y="849"/>
                  <a:pt x="388" y="849"/>
                </a:cubicBezTo>
                <a:cubicBezTo>
                  <a:pt x="390" y="850"/>
                  <a:pt x="390" y="850"/>
                  <a:pt x="390" y="850"/>
                </a:cubicBezTo>
                <a:lnTo>
                  <a:pt x="388" y="850"/>
                </a:lnTo>
                <a:close/>
                <a:moveTo>
                  <a:pt x="420" y="913"/>
                </a:moveTo>
                <a:cubicBezTo>
                  <a:pt x="420" y="913"/>
                  <a:pt x="419" y="913"/>
                  <a:pt x="419" y="914"/>
                </a:cubicBezTo>
                <a:cubicBezTo>
                  <a:pt x="419" y="912"/>
                  <a:pt x="418" y="911"/>
                  <a:pt x="418" y="910"/>
                </a:cubicBezTo>
                <a:cubicBezTo>
                  <a:pt x="418" y="910"/>
                  <a:pt x="419" y="909"/>
                  <a:pt x="419" y="910"/>
                </a:cubicBezTo>
                <a:cubicBezTo>
                  <a:pt x="420" y="910"/>
                  <a:pt x="420" y="910"/>
                  <a:pt x="420" y="911"/>
                </a:cubicBezTo>
                <a:cubicBezTo>
                  <a:pt x="420" y="912"/>
                  <a:pt x="420" y="912"/>
                  <a:pt x="420" y="913"/>
                </a:cubicBezTo>
                <a:close/>
                <a:moveTo>
                  <a:pt x="442" y="998"/>
                </a:moveTo>
                <a:cubicBezTo>
                  <a:pt x="442" y="998"/>
                  <a:pt x="442" y="998"/>
                  <a:pt x="442" y="997"/>
                </a:cubicBezTo>
                <a:cubicBezTo>
                  <a:pt x="441" y="996"/>
                  <a:pt x="441" y="995"/>
                  <a:pt x="440" y="994"/>
                </a:cubicBezTo>
                <a:cubicBezTo>
                  <a:pt x="441" y="995"/>
                  <a:pt x="441" y="996"/>
                  <a:pt x="442" y="997"/>
                </a:cubicBezTo>
                <a:cubicBezTo>
                  <a:pt x="443" y="997"/>
                  <a:pt x="444" y="998"/>
                  <a:pt x="442" y="998"/>
                </a:cubicBezTo>
                <a:close/>
                <a:moveTo>
                  <a:pt x="487" y="900"/>
                </a:moveTo>
                <a:cubicBezTo>
                  <a:pt x="482" y="901"/>
                  <a:pt x="478" y="902"/>
                  <a:pt x="473" y="902"/>
                </a:cubicBezTo>
                <a:cubicBezTo>
                  <a:pt x="473" y="902"/>
                  <a:pt x="473" y="902"/>
                  <a:pt x="473" y="901"/>
                </a:cubicBezTo>
                <a:cubicBezTo>
                  <a:pt x="471" y="901"/>
                  <a:pt x="469" y="901"/>
                  <a:pt x="467" y="901"/>
                </a:cubicBezTo>
                <a:cubicBezTo>
                  <a:pt x="460" y="901"/>
                  <a:pt x="455" y="903"/>
                  <a:pt x="450" y="908"/>
                </a:cubicBezTo>
                <a:cubicBezTo>
                  <a:pt x="449" y="910"/>
                  <a:pt x="447" y="911"/>
                  <a:pt x="446" y="912"/>
                </a:cubicBezTo>
                <a:cubicBezTo>
                  <a:pt x="445" y="912"/>
                  <a:pt x="443" y="911"/>
                  <a:pt x="442" y="911"/>
                </a:cubicBezTo>
                <a:cubicBezTo>
                  <a:pt x="442" y="911"/>
                  <a:pt x="442" y="910"/>
                  <a:pt x="442" y="909"/>
                </a:cubicBezTo>
                <a:cubicBezTo>
                  <a:pt x="444" y="907"/>
                  <a:pt x="445" y="904"/>
                  <a:pt x="447" y="903"/>
                </a:cubicBezTo>
                <a:cubicBezTo>
                  <a:pt x="455" y="898"/>
                  <a:pt x="463" y="894"/>
                  <a:pt x="470" y="890"/>
                </a:cubicBezTo>
                <a:cubicBezTo>
                  <a:pt x="471" y="889"/>
                  <a:pt x="473" y="890"/>
                  <a:pt x="474" y="890"/>
                </a:cubicBezTo>
                <a:cubicBezTo>
                  <a:pt x="478" y="894"/>
                  <a:pt x="482" y="896"/>
                  <a:pt x="487" y="896"/>
                </a:cubicBezTo>
                <a:cubicBezTo>
                  <a:pt x="487" y="896"/>
                  <a:pt x="488" y="898"/>
                  <a:pt x="488" y="899"/>
                </a:cubicBezTo>
                <a:cubicBezTo>
                  <a:pt x="488" y="899"/>
                  <a:pt x="488" y="900"/>
                  <a:pt x="487" y="900"/>
                </a:cubicBezTo>
                <a:close/>
                <a:moveTo>
                  <a:pt x="492" y="1029"/>
                </a:moveTo>
                <a:cubicBezTo>
                  <a:pt x="491" y="1029"/>
                  <a:pt x="491" y="1029"/>
                  <a:pt x="491" y="1028"/>
                </a:cubicBezTo>
                <a:cubicBezTo>
                  <a:pt x="491" y="1027"/>
                  <a:pt x="491" y="1026"/>
                  <a:pt x="492" y="1025"/>
                </a:cubicBezTo>
                <a:cubicBezTo>
                  <a:pt x="493" y="1024"/>
                  <a:pt x="495" y="1023"/>
                  <a:pt x="497" y="1024"/>
                </a:cubicBezTo>
                <a:cubicBezTo>
                  <a:pt x="497" y="1024"/>
                  <a:pt x="498" y="1025"/>
                  <a:pt x="498" y="1026"/>
                </a:cubicBezTo>
                <a:cubicBezTo>
                  <a:pt x="497" y="1028"/>
                  <a:pt x="494" y="1030"/>
                  <a:pt x="492" y="1029"/>
                </a:cubicBezTo>
                <a:close/>
                <a:moveTo>
                  <a:pt x="490" y="962"/>
                </a:moveTo>
                <a:cubicBezTo>
                  <a:pt x="490" y="962"/>
                  <a:pt x="489" y="961"/>
                  <a:pt x="489" y="961"/>
                </a:cubicBezTo>
                <a:cubicBezTo>
                  <a:pt x="488" y="960"/>
                  <a:pt x="489" y="960"/>
                  <a:pt x="489" y="959"/>
                </a:cubicBezTo>
                <a:cubicBezTo>
                  <a:pt x="491" y="957"/>
                  <a:pt x="494" y="955"/>
                  <a:pt x="497" y="956"/>
                </a:cubicBezTo>
                <a:cubicBezTo>
                  <a:pt x="497" y="956"/>
                  <a:pt x="498" y="957"/>
                  <a:pt x="498" y="957"/>
                </a:cubicBezTo>
                <a:cubicBezTo>
                  <a:pt x="496" y="960"/>
                  <a:pt x="494" y="962"/>
                  <a:pt x="490" y="962"/>
                </a:cubicBezTo>
                <a:close/>
                <a:moveTo>
                  <a:pt x="498" y="818"/>
                </a:moveTo>
                <a:cubicBezTo>
                  <a:pt x="498" y="817"/>
                  <a:pt x="498" y="817"/>
                  <a:pt x="498" y="817"/>
                </a:cubicBezTo>
                <a:cubicBezTo>
                  <a:pt x="499" y="819"/>
                  <a:pt x="499" y="819"/>
                  <a:pt x="499" y="819"/>
                </a:cubicBezTo>
                <a:lnTo>
                  <a:pt x="498" y="818"/>
                </a:lnTo>
                <a:close/>
                <a:moveTo>
                  <a:pt x="505" y="781"/>
                </a:moveTo>
                <a:cubicBezTo>
                  <a:pt x="505" y="781"/>
                  <a:pt x="505" y="781"/>
                  <a:pt x="505" y="781"/>
                </a:cubicBezTo>
                <a:cubicBezTo>
                  <a:pt x="503" y="783"/>
                  <a:pt x="502" y="786"/>
                  <a:pt x="500" y="787"/>
                </a:cubicBezTo>
                <a:cubicBezTo>
                  <a:pt x="497" y="789"/>
                  <a:pt x="494" y="791"/>
                  <a:pt x="490" y="792"/>
                </a:cubicBezTo>
                <a:cubicBezTo>
                  <a:pt x="484" y="795"/>
                  <a:pt x="477" y="799"/>
                  <a:pt x="471" y="803"/>
                </a:cubicBezTo>
                <a:cubicBezTo>
                  <a:pt x="464" y="809"/>
                  <a:pt x="455" y="812"/>
                  <a:pt x="447" y="816"/>
                </a:cubicBezTo>
                <a:cubicBezTo>
                  <a:pt x="446" y="817"/>
                  <a:pt x="444" y="817"/>
                  <a:pt x="443" y="816"/>
                </a:cubicBezTo>
                <a:cubicBezTo>
                  <a:pt x="437" y="813"/>
                  <a:pt x="432" y="816"/>
                  <a:pt x="428" y="821"/>
                </a:cubicBezTo>
                <a:cubicBezTo>
                  <a:pt x="426" y="824"/>
                  <a:pt x="422" y="826"/>
                  <a:pt x="418" y="827"/>
                </a:cubicBezTo>
                <a:cubicBezTo>
                  <a:pt x="412" y="827"/>
                  <a:pt x="406" y="829"/>
                  <a:pt x="399" y="830"/>
                </a:cubicBezTo>
                <a:cubicBezTo>
                  <a:pt x="394" y="830"/>
                  <a:pt x="390" y="829"/>
                  <a:pt x="387" y="824"/>
                </a:cubicBezTo>
                <a:cubicBezTo>
                  <a:pt x="385" y="822"/>
                  <a:pt x="382" y="819"/>
                  <a:pt x="380" y="817"/>
                </a:cubicBezTo>
                <a:cubicBezTo>
                  <a:pt x="380" y="816"/>
                  <a:pt x="380" y="816"/>
                  <a:pt x="381" y="815"/>
                </a:cubicBezTo>
                <a:cubicBezTo>
                  <a:pt x="381" y="815"/>
                  <a:pt x="382" y="815"/>
                  <a:pt x="382" y="815"/>
                </a:cubicBezTo>
                <a:cubicBezTo>
                  <a:pt x="385" y="816"/>
                  <a:pt x="388" y="817"/>
                  <a:pt x="390" y="817"/>
                </a:cubicBezTo>
                <a:cubicBezTo>
                  <a:pt x="392" y="817"/>
                  <a:pt x="395" y="817"/>
                  <a:pt x="396" y="816"/>
                </a:cubicBezTo>
                <a:cubicBezTo>
                  <a:pt x="399" y="813"/>
                  <a:pt x="402" y="810"/>
                  <a:pt x="405" y="807"/>
                </a:cubicBezTo>
                <a:cubicBezTo>
                  <a:pt x="407" y="803"/>
                  <a:pt x="411" y="802"/>
                  <a:pt x="415" y="802"/>
                </a:cubicBezTo>
                <a:cubicBezTo>
                  <a:pt x="417" y="803"/>
                  <a:pt x="418" y="802"/>
                  <a:pt x="420" y="802"/>
                </a:cubicBezTo>
                <a:cubicBezTo>
                  <a:pt x="422" y="802"/>
                  <a:pt x="425" y="799"/>
                  <a:pt x="424" y="796"/>
                </a:cubicBezTo>
                <a:cubicBezTo>
                  <a:pt x="424" y="794"/>
                  <a:pt x="424" y="792"/>
                  <a:pt x="424" y="790"/>
                </a:cubicBezTo>
                <a:cubicBezTo>
                  <a:pt x="423" y="786"/>
                  <a:pt x="422" y="782"/>
                  <a:pt x="421" y="778"/>
                </a:cubicBezTo>
                <a:cubicBezTo>
                  <a:pt x="421" y="776"/>
                  <a:pt x="421" y="775"/>
                  <a:pt x="422" y="775"/>
                </a:cubicBezTo>
                <a:cubicBezTo>
                  <a:pt x="423" y="775"/>
                  <a:pt x="424" y="775"/>
                  <a:pt x="424" y="776"/>
                </a:cubicBezTo>
                <a:cubicBezTo>
                  <a:pt x="431" y="780"/>
                  <a:pt x="434" y="787"/>
                  <a:pt x="438" y="793"/>
                </a:cubicBezTo>
                <a:cubicBezTo>
                  <a:pt x="440" y="797"/>
                  <a:pt x="443" y="798"/>
                  <a:pt x="447" y="798"/>
                </a:cubicBezTo>
                <a:cubicBezTo>
                  <a:pt x="456" y="799"/>
                  <a:pt x="465" y="797"/>
                  <a:pt x="472" y="791"/>
                </a:cubicBezTo>
                <a:cubicBezTo>
                  <a:pt x="479" y="785"/>
                  <a:pt x="486" y="782"/>
                  <a:pt x="495" y="781"/>
                </a:cubicBezTo>
                <a:cubicBezTo>
                  <a:pt x="498" y="781"/>
                  <a:pt x="501" y="781"/>
                  <a:pt x="505" y="781"/>
                </a:cubicBezTo>
                <a:cubicBezTo>
                  <a:pt x="505" y="781"/>
                  <a:pt x="505" y="781"/>
                  <a:pt x="505" y="781"/>
                </a:cubicBezTo>
                <a:cubicBezTo>
                  <a:pt x="505" y="780"/>
                  <a:pt x="505" y="779"/>
                  <a:pt x="506" y="781"/>
                </a:cubicBezTo>
                <a:cubicBezTo>
                  <a:pt x="506" y="781"/>
                  <a:pt x="505" y="781"/>
                  <a:pt x="505" y="781"/>
                </a:cubicBezTo>
                <a:close/>
                <a:moveTo>
                  <a:pt x="514" y="657"/>
                </a:moveTo>
                <a:cubicBezTo>
                  <a:pt x="512" y="657"/>
                  <a:pt x="511" y="657"/>
                  <a:pt x="510" y="657"/>
                </a:cubicBezTo>
                <a:cubicBezTo>
                  <a:pt x="508" y="655"/>
                  <a:pt x="507" y="653"/>
                  <a:pt x="509" y="653"/>
                </a:cubicBezTo>
                <a:cubicBezTo>
                  <a:pt x="510" y="653"/>
                  <a:pt x="512" y="653"/>
                  <a:pt x="513" y="654"/>
                </a:cubicBezTo>
                <a:cubicBezTo>
                  <a:pt x="513" y="654"/>
                  <a:pt x="513" y="655"/>
                  <a:pt x="514" y="655"/>
                </a:cubicBezTo>
                <a:cubicBezTo>
                  <a:pt x="514" y="656"/>
                  <a:pt x="514" y="657"/>
                  <a:pt x="514" y="657"/>
                </a:cubicBezTo>
                <a:close/>
                <a:moveTo>
                  <a:pt x="559" y="745"/>
                </a:moveTo>
                <a:cubicBezTo>
                  <a:pt x="559" y="745"/>
                  <a:pt x="560" y="745"/>
                  <a:pt x="560" y="745"/>
                </a:cubicBezTo>
                <a:cubicBezTo>
                  <a:pt x="562" y="745"/>
                  <a:pt x="562" y="747"/>
                  <a:pt x="561" y="748"/>
                </a:cubicBezTo>
                <a:cubicBezTo>
                  <a:pt x="561" y="748"/>
                  <a:pt x="560" y="749"/>
                  <a:pt x="560" y="749"/>
                </a:cubicBezTo>
                <a:cubicBezTo>
                  <a:pt x="558" y="748"/>
                  <a:pt x="558" y="747"/>
                  <a:pt x="559" y="745"/>
                </a:cubicBezTo>
                <a:close/>
                <a:moveTo>
                  <a:pt x="547" y="939"/>
                </a:moveTo>
                <a:cubicBezTo>
                  <a:pt x="548" y="937"/>
                  <a:pt x="550" y="935"/>
                  <a:pt x="553" y="934"/>
                </a:cubicBezTo>
                <a:cubicBezTo>
                  <a:pt x="554" y="934"/>
                  <a:pt x="555" y="935"/>
                  <a:pt x="557" y="935"/>
                </a:cubicBezTo>
                <a:cubicBezTo>
                  <a:pt x="557" y="936"/>
                  <a:pt x="557" y="937"/>
                  <a:pt x="557" y="937"/>
                </a:cubicBezTo>
                <a:cubicBezTo>
                  <a:pt x="554" y="941"/>
                  <a:pt x="551" y="944"/>
                  <a:pt x="547" y="947"/>
                </a:cubicBezTo>
                <a:cubicBezTo>
                  <a:pt x="547" y="947"/>
                  <a:pt x="547" y="947"/>
                  <a:pt x="547" y="947"/>
                </a:cubicBezTo>
                <a:cubicBezTo>
                  <a:pt x="546" y="948"/>
                  <a:pt x="546" y="948"/>
                  <a:pt x="546" y="948"/>
                </a:cubicBezTo>
                <a:cubicBezTo>
                  <a:pt x="545" y="948"/>
                  <a:pt x="545" y="949"/>
                  <a:pt x="545" y="949"/>
                </a:cubicBezTo>
                <a:cubicBezTo>
                  <a:pt x="545" y="949"/>
                  <a:pt x="545" y="948"/>
                  <a:pt x="545" y="948"/>
                </a:cubicBezTo>
                <a:cubicBezTo>
                  <a:pt x="545" y="948"/>
                  <a:pt x="545" y="948"/>
                  <a:pt x="546" y="948"/>
                </a:cubicBezTo>
                <a:cubicBezTo>
                  <a:pt x="546" y="947"/>
                  <a:pt x="546" y="947"/>
                  <a:pt x="546" y="947"/>
                </a:cubicBezTo>
                <a:cubicBezTo>
                  <a:pt x="546" y="947"/>
                  <a:pt x="547" y="947"/>
                  <a:pt x="547" y="947"/>
                </a:cubicBezTo>
                <a:cubicBezTo>
                  <a:pt x="547" y="944"/>
                  <a:pt x="547" y="942"/>
                  <a:pt x="547" y="939"/>
                </a:cubicBezTo>
                <a:close/>
                <a:moveTo>
                  <a:pt x="544" y="739"/>
                </a:moveTo>
                <a:cubicBezTo>
                  <a:pt x="546" y="739"/>
                  <a:pt x="547" y="740"/>
                  <a:pt x="546" y="741"/>
                </a:cubicBezTo>
                <a:cubicBezTo>
                  <a:pt x="545" y="742"/>
                  <a:pt x="544" y="741"/>
                  <a:pt x="544" y="741"/>
                </a:cubicBezTo>
                <a:cubicBezTo>
                  <a:pt x="543" y="741"/>
                  <a:pt x="543" y="741"/>
                  <a:pt x="543" y="740"/>
                </a:cubicBezTo>
                <a:cubicBezTo>
                  <a:pt x="543" y="740"/>
                  <a:pt x="544" y="739"/>
                  <a:pt x="544" y="739"/>
                </a:cubicBezTo>
                <a:close/>
                <a:moveTo>
                  <a:pt x="525" y="720"/>
                </a:moveTo>
                <a:cubicBezTo>
                  <a:pt x="525" y="720"/>
                  <a:pt x="524" y="720"/>
                  <a:pt x="524" y="720"/>
                </a:cubicBezTo>
                <a:cubicBezTo>
                  <a:pt x="522" y="719"/>
                  <a:pt x="522" y="718"/>
                  <a:pt x="523" y="717"/>
                </a:cubicBezTo>
                <a:cubicBezTo>
                  <a:pt x="524" y="716"/>
                  <a:pt x="524" y="717"/>
                  <a:pt x="525" y="717"/>
                </a:cubicBezTo>
                <a:cubicBezTo>
                  <a:pt x="526" y="717"/>
                  <a:pt x="527" y="719"/>
                  <a:pt x="525" y="720"/>
                </a:cubicBezTo>
                <a:close/>
                <a:moveTo>
                  <a:pt x="536" y="677"/>
                </a:moveTo>
                <a:cubicBezTo>
                  <a:pt x="535" y="676"/>
                  <a:pt x="535" y="676"/>
                  <a:pt x="535" y="676"/>
                </a:cubicBezTo>
                <a:cubicBezTo>
                  <a:pt x="536" y="676"/>
                  <a:pt x="536" y="676"/>
                  <a:pt x="536" y="676"/>
                </a:cubicBezTo>
                <a:lnTo>
                  <a:pt x="536" y="677"/>
                </a:lnTo>
                <a:close/>
                <a:moveTo>
                  <a:pt x="556" y="1108"/>
                </a:moveTo>
                <a:cubicBezTo>
                  <a:pt x="555" y="1111"/>
                  <a:pt x="552" y="1114"/>
                  <a:pt x="550" y="1117"/>
                </a:cubicBezTo>
                <a:cubicBezTo>
                  <a:pt x="549" y="1118"/>
                  <a:pt x="548" y="1119"/>
                  <a:pt x="548" y="1117"/>
                </a:cubicBezTo>
                <a:cubicBezTo>
                  <a:pt x="547" y="1117"/>
                  <a:pt x="547" y="1116"/>
                  <a:pt x="547" y="1116"/>
                </a:cubicBezTo>
                <a:cubicBezTo>
                  <a:pt x="547" y="1115"/>
                  <a:pt x="548" y="1114"/>
                  <a:pt x="548" y="1114"/>
                </a:cubicBezTo>
                <a:cubicBezTo>
                  <a:pt x="549" y="1110"/>
                  <a:pt x="552" y="1106"/>
                  <a:pt x="550" y="1102"/>
                </a:cubicBezTo>
                <a:cubicBezTo>
                  <a:pt x="549" y="1097"/>
                  <a:pt x="544" y="1098"/>
                  <a:pt x="541" y="1095"/>
                </a:cubicBezTo>
                <a:cubicBezTo>
                  <a:pt x="541" y="1095"/>
                  <a:pt x="540" y="1094"/>
                  <a:pt x="540" y="1094"/>
                </a:cubicBezTo>
                <a:cubicBezTo>
                  <a:pt x="541" y="1093"/>
                  <a:pt x="542" y="1092"/>
                  <a:pt x="543" y="1091"/>
                </a:cubicBezTo>
                <a:cubicBezTo>
                  <a:pt x="544" y="1091"/>
                  <a:pt x="546" y="1092"/>
                  <a:pt x="547" y="1092"/>
                </a:cubicBezTo>
                <a:cubicBezTo>
                  <a:pt x="550" y="1093"/>
                  <a:pt x="552" y="1093"/>
                  <a:pt x="555" y="1093"/>
                </a:cubicBezTo>
                <a:cubicBezTo>
                  <a:pt x="554" y="1093"/>
                  <a:pt x="554" y="1093"/>
                  <a:pt x="554" y="1093"/>
                </a:cubicBezTo>
                <a:cubicBezTo>
                  <a:pt x="554" y="1093"/>
                  <a:pt x="554" y="1093"/>
                  <a:pt x="555" y="1093"/>
                </a:cubicBezTo>
                <a:cubicBezTo>
                  <a:pt x="553" y="1090"/>
                  <a:pt x="550" y="1086"/>
                  <a:pt x="549" y="1083"/>
                </a:cubicBezTo>
                <a:cubicBezTo>
                  <a:pt x="546" y="1078"/>
                  <a:pt x="546" y="1072"/>
                  <a:pt x="548" y="1067"/>
                </a:cubicBezTo>
                <a:cubicBezTo>
                  <a:pt x="549" y="1065"/>
                  <a:pt x="551" y="1063"/>
                  <a:pt x="552" y="1063"/>
                </a:cubicBezTo>
                <a:cubicBezTo>
                  <a:pt x="554" y="1063"/>
                  <a:pt x="556" y="1064"/>
                  <a:pt x="558" y="1065"/>
                </a:cubicBezTo>
                <a:cubicBezTo>
                  <a:pt x="560" y="1068"/>
                  <a:pt x="561" y="1070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4" y="1072"/>
                  <a:pt x="564" y="1072"/>
                  <a:pt x="564" y="1072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58" y="1078"/>
                  <a:pt x="558" y="1083"/>
                  <a:pt x="563" y="1088"/>
                </a:cubicBezTo>
                <a:cubicBezTo>
                  <a:pt x="564" y="1089"/>
                  <a:pt x="564" y="1091"/>
                  <a:pt x="562" y="1091"/>
                </a:cubicBezTo>
                <a:cubicBezTo>
                  <a:pt x="560" y="1092"/>
                  <a:pt x="557" y="1092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6"/>
                  <a:pt x="556" y="1098"/>
                  <a:pt x="557" y="1100"/>
                </a:cubicBezTo>
                <a:cubicBezTo>
                  <a:pt x="557" y="1103"/>
                  <a:pt x="557" y="1106"/>
                  <a:pt x="556" y="1108"/>
                </a:cubicBezTo>
                <a:close/>
                <a:moveTo>
                  <a:pt x="565" y="1164"/>
                </a:moveTo>
                <a:cubicBezTo>
                  <a:pt x="565" y="1165"/>
                  <a:pt x="565" y="1166"/>
                  <a:pt x="564" y="1166"/>
                </a:cubicBezTo>
                <a:cubicBezTo>
                  <a:pt x="563" y="1166"/>
                  <a:pt x="561" y="1166"/>
                  <a:pt x="561" y="1165"/>
                </a:cubicBezTo>
                <a:cubicBezTo>
                  <a:pt x="560" y="1161"/>
                  <a:pt x="559" y="1157"/>
                  <a:pt x="558" y="1152"/>
                </a:cubicBezTo>
                <a:cubicBezTo>
                  <a:pt x="558" y="1151"/>
                  <a:pt x="559" y="1150"/>
                  <a:pt x="560" y="1149"/>
                </a:cubicBezTo>
                <a:cubicBezTo>
                  <a:pt x="559" y="1148"/>
                  <a:pt x="559" y="1148"/>
                  <a:pt x="559" y="1148"/>
                </a:cubicBezTo>
                <a:cubicBezTo>
                  <a:pt x="560" y="1147"/>
                  <a:pt x="560" y="1146"/>
                  <a:pt x="560" y="1145"/>
                </a:cubicBezTo>
                <a:cubicBezTo>
                  <a:pt x="560" y="1145"/>
                  <a:pt x="560" y="1145"/>
                  <a:pt x="560" y="1145"/>
                </a:cubicBezTo>
                <a:cubicBezTo>
                  <a:pt x="560" y="1144"/>
                  <a:pt x="560" y="1144"/>
                  <a:pt x="560" y="1143"/>
                </a:cubicBezTo>
                <a:cubicBezTo>
                  <a:pt x="560" y="1144"/>
                  <a:pt x="560" y="1144"/>
                  <a:pt x="560" y="1145"/>
                </a:cubicBezTo>
                <a:cubicBezTo>
                  <a:pt x="560" y="1146"/>
                  <a:pt x="560" y="1147"/>
                  <a:pt x="560" y="1149"/>
                </a:cubicBezTo>
                <a:cubicBezTo>
                  <a:pt x="560" y="1149"/>
                  <a:pt x="560" y="1149"/>
                  <a:pt x="560" y="1149"/>
                </a:cubicBezTo>
                <a:cubicBezTo>
                  <a:pt x="561" y="1153"/>
                  <a:pt x="563" y="1156"/>
                  <a:pt x="565" y="1160"/>
                </a:cubicBezTo>
                <a:cubicBezTo>
                  <a:pt x="566" y="1162"/>
                  <a:pt x="566" y="1163"/>
                  <a:pt x="565" y="1164"/>
                </a:cubicBezTo>
                <a:close/>
                <a:moveTo>
                  <a:pt x="568" y="960"/>
                </a:moveTo>
                <a:cubicBezTo>
                  <a:pt x="565" y="964"/>
                  <a:pt x="561" y="967"/>
                  <a:pt x="559" y="971"/>
                </a:cubicBezTo>
                <a:cubicBezTo>
                  <a:pt x="557" y="974"/>
                  <a:pt x="556" y="978"/>
                  <a:pt x="554" y="982"/>
                </a:cubicBezTo>
                <a:cubicBezTo>
                  <a:pt x="553" y="983"/>
                  <a:pt x="552" y="984"/>
                  <a:pt x="551" y="984"/>
                </a:cubicBezTo>
                <a:cubicBezTo>
                  <a:pt x="551" y="985"/>
                  <a:pt x="551" y="985"/>
                  <a:pt x="551" y="985"/>
                </a:cubicBezTo>
                <a:cubicBezTo>
                  <a:pt x="550" y="987"/>
                  <a:pt x="548" y="988"/>
                  <a:pt x="546" y="990"/>
                </a:cubicBezTo>
                <a:cubicBezTo>
                  <a:pt x="546" y="990"/>
                  <a:pt x="545" y="990"/>
                  <a:pt x="545" y="990"/>
                </a:cubicBezTo>
                <a:cubicBezTo>
                  <a:pt x="542" y="991"/>
                  <a:pt x="540" y="993"/>
                  <a:pt x="538" y="994"/>
                </a:cubicBezTo>
                <a:cubicBezTo>
                  <a:pt x="538" y="994"/>
                  <a:pt x="537" y="993"/>
                  <a:pt x="536" y="993"/>
                </a:cubicBezTo>
                <a:cubicBezTo>
                  <a:pt x="536" y="992"/>
                  <a:pt x="537" y="991"/>
                  <a:pt x="537" y="991"/>
                </a:cubicBezTo>
                <a:cubicBezTo>
                  <a:pt x="540" y="991"/>
                  <a:pt x="542" y="990"/>
                  <a:pt x="545" y="990"/>
                </a:cubicBezTo>
                <a:cubicBezTo>
                  <a:pt x="545" y="990"/>
                  <a:pt x="546" y="989"/>
                  <a:pt x="546" y="989"/>
                </a:cubicBezTo>
                <a:cubicBezTo>
                  <a:pt x="548" y="988"/>
                  <a:pt x="549" y="986"/>
                  <a:pt x="551" y="985"/>
                </a:cubicBezTo>
                <a:cubicBezTo>
                  <a:pt x="551" y="985"/>
                  <a:pt x="551" y="984"/>
                  <a:pt x="551" y="984"/>
                </a:cubicBezTo>
                <a:cubicBezTo>
                  <a:pt x="551" y="984"/>
                  <a:pt x="551" y="983"/>
                  <a:pt x="551" y="983"/>
                </a:cubicBezTo>
                <a:cubicBezTo>
                  <a:pt x="547" y="966"/>
                  <a:pt x="545" y="965"/>
                  <a:pt x="564" y="954"/>
                </a:cubicBezTo>
                <a:cubicBezTo>
                  <a:pt x="565" y="953"/>
                  <a:pt x="567" y="954"/>
                  <a:pt x="568" y="954"/>
                </a:cubicBezTo>
                <a:cubicBezTo>
                  <a:pt x="569" y="955"/>
                  <a:pt x="569" y="957"/>
                  <a:pt x="569" y="958"/>
                </a:cubicBezTo>
                <a:cubicBezTo>
                  <a:pt x="569" y="959"/>
                  <a:pt x="569" y="959"/>
                  <a:pt x="568" y="960"/>
                </a:cubicBezTo>
                <a:close/>
                <a:moveTo>
                  <a:pt x="593" y="1062"/>
                </a:moveTo>
                <a:cubicBezTo>
                  <a:pt x="594" y="1062"/>
                  <a:pt x="594" y="1063"/>
                  <a:pt x="594" y="1063"/>
                </a:cubicBezTo>
                <a:cubicBezTo>
                  <a:pt x="594" y="1063"/>
                  <a:pt x="594" y="1064"/>
                  <a:pt x="594" y="1064"/>
                </a:cubicBezTo>
                <a:cubicBezTo>
                  <a:pt x="593" y="1065"/>
                  <a:pt x="593" y="1064"/>
                  <a:pt x="592" y="1064"/>
                </a:cubicBezTo>
                <a:cubicBezTo>
                  <a:pt x="591" y="1063"/>
                  <a:pt x="591" y="1062"/>
                  <a:pt x="593" y="1062"/>
                </a:cubicBezTo>
                <a:close/>
                <a:moveTo>
                  <a:pt x="585" y="1125"/>
                </a:moveTo>
                <a:cubicBezTo>
                  <a:pt x="581" y="1124"/>
                  <a:pt x="579" y="1122"/>
                  <a:pt x="578" y="1118"/>
                </a:cubicBezTo>
                <a:cubicBezTo>
                  <a:pt x="577" y="1116"/>
                  <a:pt x="577" y="1114"/>
                  <a:pt x="577" y="1112"/>
                </a:cubicBezTo>
                <a:cubicBezTo>
                  <a:pt x="576" y="1107"/>
                  <a:pt x="573" y="1102"/>
                  <a:pt x="577" y="1096"/>
                </a:cubicBezTo>
                <a:cubicBezTo>
                  <a:pt x="575" y="1094"/>
                  <a:pt x="574" y="1092"/>
                  <a:pt x="573" y="1090"/>
                </a:cubicBezTo>
                <a:cubicBezTo>
                  <a:pt x="575" y="1086"/>
                  <a:pt x="577" y="1083"/>
                  <a:pt x="579" y="1079"/>
                </a:cubicBezTo>
                <a:cubicBezTo>
                  <a:pt x="580" y="1078"/>
                  <a:pt x="582" y="1078"/>
                  <a:pt x="583" y="1078"/>
                </a:cubicBezTo>
                <a:cubicBezTo>
                  <a:pt x="587" y="1080"/>
                  <a:pt x="590" y="1082"/>
                  <a:pt x="592" y="1086"/>
                </a:cubicBezTo>
                <a:cubicBezTo>
                  <a:pt x="593" y="1091"/>
                  <a:pt x="594" y="1095"/>
                  <a:pt x="594" y="1100"/>
                </a:cubicBezTo>
                <a:cubicBezTo>
                  <a:pt x="593" y="1107"/>
                  <a:pt x="593" y="1114"/>
                  <a:pt x="593" y="1119"/>
                </a:cubicBezTo>
                <a:cubicBezTo>
                  <a:pt x="594" y="1122"/>
                  <a:pt x="594" y="1125"/>
                  <a:pt x="595" y="1127"/>
                </a:cubicBezTo>
                <a:cubicBezTo>
                  <a:pt x="595" y="1128"/>
                  <a:pt x="594" y="1131"/>
                  <a:pt x="593" y="1132"/>
                </a:cubicBezTo>
                <a:cubicBezTo>
                  <a:pt x="591" y="1133"/>
                  <a:pt x="590" y="1131"/>
                  <a:pt x="589" y="1129"/>
                </a:cubicBezTo>
                <a:cubicBezTo>
                  <a:pt x="588" y="1127"/>
                  <a:pt x="587" y="1125"/>
                  <a:pt x="585" y="1125"/>
                </a:cubicBezTo>
                <a:close/>
                <a:moveTo>
                  <a:pt x="589" y="1164"/>
                </a:moveTo>
                <a:cubicBezTo>
                  <a:pt x="589" y="1164"/>
                  <a:pt x="589" y="1164"/>
                  <a:pt x="589" y="1164"/>
                </a:cubicBezTo>
                <a:cubicBezTo>
                  <a:pt x="588" y="1165"/>
                  <a:pt x="588" y="1165"/>
                  <a:pt x="588" y="1165"/>
                </a:cubicBezTo>
                <a:cubicBezTo>
                  <a:pt x="588" y="1164"/>
                  <a:pt x="588" y="1164"/>
                  <a:pt x="588" y="1164"/>
                </a:cubicBezTo>
                <a:cubicBezTo>
                  <a:pt x="589" y="1164"/>
                  <a:pt x="589" y="1164"/>
                  <a:pt x="589" y="1164"/>
                </a:cubicBezTo>
                <a:cubicBezTo>
                  <a:pt x="588" y="1157"/>
                  <a:pt x="590" y="1151"/>
                  <a:pt x="593" y="1145"/>
                </a:cubicBezTo>
                <a:cubicBezTo>
                  <a:pt x="593" y="1144"/>
                  <a:pt x="594" y="1144"/>
                  <a:pt x="595" y="1144"/>
                </a:cubicBezTo>
                <a:cubicBezTo>
                  <a:pt x="595" y="1145"/>
                  <a:pt x="596" y="1145"/>
                  <a:pt x="596" y="1146"/>
                </a:cubicBezTo>
                <a:cubicBezTo>
                  <a:pt x="597" y="1153"/>
                  <a:pt x="595" y="1159"/>
                  <a:pt x="589" y="1164"/>
                </a:cubicBezTo>
                <a:close/>
                <a:moveTo>
                  <a:pt x="599" y="992"/>
                </a:moveTo>
                <a:cubicBezTo>
                  <a:pt x="598" y="991"/>
                  <a:pt x="597" y="991"/>
                  <a:pt x="596" y="990"/>
                </a:cubicBezTo>
                <a:cubicBezTo>
                  <a:pt x="597" y="989"/>
                  <a:pt x="597" y="988"/>
                  <a:pt x="598" y="987"/>
                </a:cubicBezTo>
                <a:cubicBezTo>
                  <a:pt x="600" y="987"/>
                  <a:pt x="601" y="988"/>
                  <a:pt x="601" y="989"/>
                </a:cubicBezTo>
                <a:cubicBezTo>
                  <a:pt x="602" y="991"/>
                  <a:pt x="601" y="992"/>
                  <a:pt x="599" y="992"/>
                </a:cubicBezTo>
                <a:close/>
                <a:moveTo>
                  <a:pt x="604" y="1054"/>
                </a:moveTo>
                <a:cubicBezTo>
                  <a:pt x="604" y="1053"/>
                  <a:pt x="604" y="1053"/>
                  <a:pt x="604" y="1053"/>
                </a:cubicBezTo>
                <a:cubicBezTo>
                  <a:pt x="606" y="1054"/>
                  <a:pt x="606" y="1054"/>
                  <a:pt x="606" y="1054"/>
                </a:cubicBezTo>
                <a:lnTo>
                  <a:pt x="604" y="1054"/>
                </a:lnTo>
                <a:close/>
                <a:moveTo>
                  <a:pt x="615" y="981"/>
                </a:moveTo>
                <a:cubicBezTo>
                  <a:pt x="615" y="980"/>
                  <a:pt x="615" y="980"/>
                  <a:pt x="615" y="980"/>
                </a:cubicBezTo>
                <a:cubicBezTo>
                  <a:pt x="616" y="981"/>
                  <a:pt x="616" y="981"/>
                  <a:pt x="616" y="981"/>
                </a:cubicBezTo>
                <a:lnTo>
                  <a:pt x="615" y="981"/>
                </a:lnTo>
                <a:close/>
                <a:moveTo>
                  <a:pt x="658" y="1057"/>
                </a:moveTo>
                <a:cubicBezTo>
                  <a:pt x="659" y="1057"/>
                  <a:pt x="659" y="1057"/>
                  <a:pt x="660" y="1058"/>
                </a:cubicBezTo>
                <a:cubicBezTo>
                  <a:pt x="660" y="1058"/>
                  <a:pt x="660" y="1059"/>
                  <a:pt x="659" y="1059"/>
                </a:cubicBezTo>
                <a:cubicBezTo>
                  <a:pt x="659" y="1059"/>
                  <a:pt x="658" y="1059"/>
                  <a:pt x="658" y="1058"/>
                </a:cubicBezTo>
                <a:cubicBezTo>
                  <a:pt x="658" y="1058"/>
                  <a:pt x="658" y="1057"/>
                  <a:pt x="658" y="1057"/>
                </a:cubicBezTo>
                <a:close/>
                <a:moveTo>
                  <a:pt x="625" y="819"/>
                </a:moveTo>
                <a:cubicBezTo>
                  <a:pt x="625" y="820"/>
                  <a:pt x="625" y="820"/>
                  <a:pt x="625" y="820"/>
                </a:cubicBezTo>
                <a:cubicBezTo>
                  <a:pt x="624" y="820"/>
                  <a:pt x="624" y="820"/>
                  <a:pt x="624" y="820"/>
                </a:cubicBezTo>
                <a:lnTo>
                  <a:pt x="625" y="819"/>
                </a:lnTo>
                <a:close/>
                <a:moveTo>
                  <a:pt x="630" y="887"/>
                </a:moveTo>
                <a:cubicBezTo>
                  <a:pt x="630" y="888"/>
                  <a:pt x="630" y="888"/>
                  <a:pt x="630" y="889"/>
                </a:cubicBezTo>
                <a:cubicBezTo>
                  <a:pt x="628" y="890"/>
                  <a:pt x="627" y="892"/>
                  <a:pt x="625" y="894"/>
                </a:cubicBezTo>
                <a:cubicBezTo>
                  <a:pt x="625" y="894"/>
                  <a:pt x="625" y="894"/>
                  <a:pt x="624" y="894"/>
                </a:cubicBezTo>
                <a:cubicBezTo>
                  <a:pt x="625" y="894"/>
                  <a:pt x="625" y="894"/>
                  <a:pt x="625" y="893"/>
                </a:cubicBezTo>
                <a:cubicBezTo>
                  <a:pt x="626" y="891"/>
                  <a:pt x="628" y="890"/>
                  <a:pt x="630" y="888"/>
                </a:cubicBezTo>
                <a:cubicBezTo>
                  <a:pt x="630" y="888"/>
                  <a:pt x="630" y="888"/>
                  <a:pt x="630" y="887"/>
                </a:cubicBezTo>
                <a:cubicBezTo>
                  <a:pt x="631" y="886"/>
                  <a:pt x="631" y="886"/>
                  <a:pt x="631" y="885"/>
                </a:cubicBezTo>
                <a:cubicBezTo>
                  <a:pt x="631" y="885"/>
                  <a:pt x="632" y="885"/>
                  <a:pt x="632" y="885"/>
                </a:cubicBezTo>
                <a:cubicBezTo>
                  <a:pt x="632" y="886"/>
                  <a:pt x="631" y="887"/>
                  <a:pt x="630" y="887"/>
                </a:cubicBezTo>
                <a:close/>
                <a:moveTo>
                  <a:pt x="633" y="804"/>
                </a:moveTo>
                <a:cubicBezTo>
                  <a:pt x="626" y="797"/>
                  <a:pt x="626" y="791"/>
                  <a:pt x="635" y="787"/>
                </a:cubicBezTo>
                <a:cubicBezTo>
                  <a:pt x="638" y="786"/>
                  <a:pt x="641" y="785"/>
                  <a:pt x="643" y="785"/>
                </a:cubicBezTo>
                <a:cubicBezTo>
                  <a:pt x="644" y="785"/>
                  <a:pt x="645" y="786"/>
                  <a:pt x="646" y="787"/>
                </a:cubicBezTo>
                <a:cubicBezTo>
                  <a:pt x="641" y="791"/>
                  <a:pt x="643" y="797"/>
                  <a:pt x="641" y="802"/>
                </a:cubicBezTo>
                <a:cubicBezTo>
                  <a:pt x="640" y="806"/>
                  <a:pt x="636" y="807"/>
                  <a:pt x="633" y="804"/>
                </a:cubicBezTo>
                <a:close/>
                <a:moveTo>
                  <a:pt x="645" y="1083"/>
                </a:moveTo>
                <a:cubicBezTo>
                  <a:pt x="643" y="1083"/>
                  <a:pt x="643" y="1082"/>
                  <a:pt x="644" y="1080"/>
                </a:cubicBezTo>
                <a:cubicBezTo>
                  <a:pt x="644" y="1080"/>
                  <a:pt x="645" y="1080"/>
                  <a:pt x="645" y="1080"/>
                </a:cubicBezTo>
                <a:cubicBezTo>
                  <a:pt x="646" y="1081"/>
                  <a:pt x="646" y="1082"/>
                  <a:pt x="647" y="1083"/>
                </a:cubicBezTo>
                <a:cubicBezTo>
                  <a:pt x="646" y="1083"/>
                  <a:pt x="645" y="1083"/>
                  <a:pt x="645" y="1083"/>
                </a:cubicBezTo>
                <a:close/>
                <a:moveTo>
                  <a:pt x="663" y="1177"/>
                </a:moveTo>
                <a:cubicBezTo>
                  <a:pt x="663" y="1177"/>
                  <a:pt x="662" y="1178"/>
                  <a:pt x="662" y="1178"/>
                </a:cubicBezTo>
                <a:cubicBezTo>
                  <a:pt x="658" y="1177"/>
                  <a:pt x="654" y="1175"/>
                  <a:pt x="651" y="1173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0" y="1173"/>
                  <a:pt x="649" y="1172"/>
                  <a:pt x="650" y="1171"/>
                </a:cubicBezTo>
                <a:cubicBezTo>
                  <a:pt x="651" y="1171"/>
                  <a:pt x="651" y="1172"/>
                  <a:pt x="651" y="1172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5" y="1173"/>
                  <a:pt x="659" y="1173"/>
                  <a:pt x="663" y="1174"/>
                </a:cubicBezTo>
                <a:cubicBezTo>
                  <a:pt x="664" y="1174"/>
                  <a:pt x="665" y="1176"/>
                  <a:pt x="663" y="1177"/>
                </a:cubicBezTo>
                <a:close/>
                <a:moveTo>
                  <a:pt x="665" y="803"/>
                </a:moveTo>
                <a:cubicBezTo>
                  <a:pt x="665" y="803"/>
                  <a:pt x="664" y="802"/>
                  <a:pt x="664" y="802"/>
                </a:cubicBezTo>
                <a:cubicBezTo>
                  <a:pt x="664" y="802"/>
                  <a:pt x="665" y="801"/>
                  <a:pt x="665" y="801"/>
                </a:cubicBezTo>
                <a:cubicBezTo>
                  <a:pt x="666" y="801"/>
                  <a:pt x="666" y="802"/>
                  <a:pt x="666" y="802"/>
                </a:cubicBezTo>
                <a:cubicBezTo>
                  <a:pt x="666" y="803"/>
                  <a:pt x="665" y="803"/>
                  <a:pt x="665" y="803"/>
                </a:cubicBezTo>
                <a:close/>
                <a:moveTo>
                  <a:pt x="683" y="822"/>
                </a:moveTo>
                <a:cubicBezTo>
                  <a:pt x="682" y="820"/>
                  <a:pt x="680" y="819"/>
                  <a:pt x="679" y="817"/>
                </a:cubicBezTo>
                <a:cubicBezTo>
                  <a:pt x="679" y="817"/>
                  <a:pt x="679" y="815"/>
                  <a:pt x="679" y="814"/>
                </a:cubicBezTo>
                <a:cubicBezTo>
                  <a:pt x="680" y="813"/>
                  <a:pt x="682" y="812"/>
                  <a:pt x="683" y="813"/>
                </a:cubicBezTo>
                <a:cubicBezTo>
                  <a:pt x="684" y="813"/>
                  <a:pt x="686" y="814"/>
                  <a:pt x="686" y="815"/>
                </a:cubicBezTo>
                <a:cubicBezTo>
                  <a:pt x="687" y="817"/>
                  <a:pt x="687" y="819"/>
                  <a:pt x="687" y="820"/>
                </a:cubicBezTo>
                <a:cubicBezTo>
                  <a:pt x="686" y="822"/>
                  <a:pt x="685" y="823"/>
                  <a:pt x="683" y="822"/>
                </a:cubicBezTo>
                <a:close/>
                <a:moveTo>
                  <a:pt x="692" y="1158"/>
                </a:moveTo>
                <a:cubicBezTo>
                  <a:pt x="690" y="1158"/>
                  <a:pt x="690" y="1158"/>
                  <a:pt x="690" y="1158"/>
                </a:cubicBezTo>
                <a:cubicBezTo>
                  <a:pt x="692" y="1157"/>
                  <a:pt x="692" y="1157"/>
                  <a:pt x="692" y="1157"/>
                </a:cubicBezTo>
                <a:lnTo>
                  <a:pt x="692" y="1158"/>
                </a:lnTo>
                <a:close/>
                <a:moveTo>
                  <a:pt x="715" y="1199"/>
                </a:moveTo>
                <a:cubicBezTo>
                  <a:pt x="715" y="1199"/>
                  <a:pt x="714" y="1199"/>
                  <a:pt x="714" y="1200"/>
                </a:cubicBezTo>
                <a:cubicBezTo>
                  <a:pt x="712" y="1200"/>
                  <a:pt x="711" y="1200"/>
                  <a:pt x="710" y="1198"/>
                </a:cubicBezTo>
                <a:cubicBezTo>
                  <a:pt x="708" y="1194"/>
                  <a:pt x="709" y="1190"/>
                  <a:pt x="712" y="1187"/>
                </a:cubicBezTo>
                <a:cubicBezTo>
                  <a:pt x="712" y="1187"/>
                  <a:pt x="713" y="1187"/>
                  <a:pt x="714" y="1187"/>
                </a:cubicBezTo>
                <a:cubicBezTo>
                  <a:pt x="715" y="1188"/>
                  <a:pt x="716" y="1188"/>
                  <a:pt x="716" y="1189"/>
                </a:cubicBezTo>
                <a:cubicBezTo>
                  <a:pt x="717" y="1193"/>
                  <a:pt x="717" y="1196"/>
                  <a:pt x="715" y="1199"/>
                </a:cubicBezTo>
                <a:close/>
                <a:moveTo>
                  <a:pt x="766" y="1097"/>
                </a:moveTo>
                <a:cubicBezTo>
                  <a:pt x="766" y="1098"/>
                  <a:pt x="765" y="1099"/>
                  <a:pt x="764" y="1101"/>
                </a:cubicBezTo>
                <a:cubicBezTo>
                  <a:pt x="764" y="1101"/>
                  <a:pt x="764" y="1101"/>
                  <a:pt x="764" y="1102"/>
                </a:cubicBezTo>
                <a:cubicBezTo>
                  <a:pt x="762" y="1102"/>
                  <a:pt x="762" y="1102"/>
                  <a:pt x="762" y="1102"/>
                </a:cubicBezTo>
                <a:cubicBezTo>
                  <a:pt x="763" y="1101"/>
                  <a:pt x="763" y="1101"/>
                  <a:pt x="763" y="1101"/>
                </a:cubicBezTo>
                <a:cubicBezTo>
                  <a:pt x="764" y="1101"/>
                  <a:pt x="764" y="1101"/>
                  <a:pt x="764" y="1101"/>
                </a:cubicBezTo>
                <a:cubicBezTo>
                  <a:pt x="764" y="1099"/>
                  <a:pt x="764" y="1098"/>
                  <a:pt x="764" y="1096"/>
                </a:cubicBezTo>
                <a:cubicBezTo>
                  <a:pt x="764" y="1094"/>
                  <a:pt x="765" y="1094"/>
                  <a:pt x="766" y="1095"/>
                </a:cubicBezTo>
                <a:cubicBezTo>
                  <a:pt x="766" y="1095"/>
                  <a:pt x="766" y="1096"/>
                  <a:pt x="766" y="1097"/>
                </a:cubicBezTo>
                <a:close/>
                <a:moveTo>
                  <a:pt x="845" y="1229"/>
                </a:moveTo>
                <a:cubicBezTo>
                  <a:pt x="845" y="1229"/>
                  <a:pt x="844" y="1229"/>
                  <a:pt x="844" y="1228"/>
                </a:cubicBezTo>
                <a:cubicBezTo>
                  <a:pt x="844" y="1228"/>
                  <a:pt x="844" y="1227"/>
                  <a:pt x="844" y="1226"/>
                </a:cubicBezTo>
                <a:cubicBezTo>
                  <a:pt x="844" y="1226"/>
                  <a:pt x="845" y="1226"/>
                  <a:pt x="846" y="1226"/>
                </a:cubicBezTo>
                <a:cubicBezTo>
                  <a:pt x="846" y="1226"/>
                  <a:pt x="847" y="1227"/>
                  <a:pt x="847" y="1227"/>
                </a:cubicBezTo>
                <a:cubicBezTo>
                  <a:pt x="848" y="1229"/>
                  <a:pt x="847" y="1229"/>
                  <a:pt x="845" y="1229"/>
                </a:cubicBezTo>
                <a:close/>
                <a:moveTo>
                  <a:pt x="927" y="1238"/>
                </a:moveTo>
                <a:cubicBezTo>
                  <a:pt x="926" y="1238"/>
                  <a:pt x="925" y="1238"/>
                  <a:pt x="925" y="1238"/>
                </a:cubicBezTo>
                <a:cubicBezTo>
                  <a:pt x="925" y="1238"/>
                  <a:pt x="924" y="1237"/>
                  <a:pt x="924" y="1237"/>
                </a:cubicBezTo>
                <a:cubicBezTo>
                  <a:pt x="924" y="1236"/>
                  <a:pt x="925" y="1236"/>
                  <a:pt x="925" y="1236"/>
                </a:cubicBezTo>
                <a:cubicBezTo>
                  <a:pt x="926" y="1236"/>
                  <a:pt x="926" y="1236"/>
                  <a:pt x="927" y="1236"/>
                </a:cubicBezTo>
                <a:cubicBezTo>
                  <a:pt x="927" y="1237"/>
                  <a:pt x="927" y="1237"/>
                  <a:pt x="927" y="1238"/>
                </a:cubicBezTo>
                <a:close/>
                <a:moveTo>
                  <a:pt x="963" y="1180"/>
                </a:moveTo>
                <a:cubicBezTo>
                  <a:pt x="960" y="1181"/>
                  <a:pt x="957" y="1183"/>
                  <a:pt x="954" y="1184"/>
                </a:cubicBezTo>
                <a:cubicBezTo>
                  <a:pt x="954" y="1184"/>
                  <a:pt x="954" y="1183"/>
                  <a:pt x="954" y="1183"/>
                </a:cubicBezTo>
                <a:cubicBezTo>
                  <a:pt x="955" y="1180"/>
                  <a:pt x="958" y="1178"/>
                  <a:pt x="961" y="1178"/>
                </a:cubicBezTo>
                <a:cubicBezTo>
                  <a:pt x="962" y="1178"/>
                  <a:pt x="963" y="1178"/>
                  <a:pt x="963" y="1178"/>
                </a:cubicBezTo>
                <a:cubicBezTo>
                  <a:pt x="963" y="1179"/>
                  <a:pt x="963" y="1180"/>
                  <a:pt x="963" y="1180"/>
                </a:cubicBezTo>
                <a:close/>
                <a:moveTo>
                  <a:pt x="994" y="1079"/>
                </a:moveTo>
                <a:cubicBezTo>
                  <a:pt x="994" y="1079"/>
                  <a:pt x="993" y="1079"/>
                  <a:pt x="993" y="1078"/>
                </a:cubicBezTo>
                <a:cubicBezTo>
                  <a:pt x="993" y="1078"/>
                  <a:pt x="994" y="1078"/>
                  <a:pt x="994" y="1078"/>
                </a:cubicBezTo>
                <a:cubicBezTo>
                  <a:pt x="996" y="1079"/>
                  <a:pt x="996" y="1079"/>
                  <a:pt x="994" y="1079"/>
                </a:cubicBezTo>
                <a:close/>
                <a:moveTo>
                  <a:pt x="1038" y="1108"/>
                </a:moveTo>
                <a:cubicBezTo>
                  <a:pt x="1038" y="1108"/>
                  <a:pt x="1037" y="1108"/>
                  <a:pt x="1036" y="1108"/>
                </a:cubicBezTo>
                <a:cubicBezTo>
                  <a:pt x="1032" y="1107"/>
                  <a:pt x="1030" y="1103"/>
                  <a:pt x="1033" y="1099"/>
                </a:cubicBezTo>
                <a:cubicBezTo>
                  <a:pt x="1034" y="1097"/>
                  <a:pt x="1035" y="1096"/>
                  <a:pt x="1036" y="1094"/>
                </a:cubicBezTo>
                <a:cubicBezTo>
                  <a:pt x="1037" y="1095"/>
                  <a:pt x="1037" y="1097"/>
                  <a:pt x="1038" y="1098"/>
                </a:cubicBezTo>
                <a:cubicBezTo>
                  <a:pt x="1038" y="1099"/>
                  <a:pt x="1038" y="1101"/>
                  <a:pt x="1039" y="1104"/>
                </a:cubicBezTo>
                <a:cubicBezTo>
                  <a:pt x="1039" y="1104"/>
                  <a:pt x="1038" y="1106"/>
                  <a:pt x="1038" y="1108"/>
                </a:cubicBezTo>
                <a:close/>
                <a:moveTo>
                  <a:pt x="1047" y="1093"/>
                </a:moveTo>
                <a:cubicBezTo>
                  <a:pt x="1046" y="1093"/>
                  <a:pt x="1045" y="1093"/>
                  <a:pt x="1047" y="1092"/>
                </a:cubicBezTo>
                <a:cubicBezTo>
                  <a:pt x="1047" y="1092"/>
                  <a:pt x="1047" y="1093"/>
                  <a:pt x="1047" y="1093"/>
                </a:cubicBezTo>
                <a:cubicBezTo>
                  <a:pt x="1048" y="1094"/>
                  <a:pt x="1048" y="1095"/>
                  <a:pt x="1048" y="1096"/>
                </a:cubicBezTo>
                <a:cubicBezTo>
                  <a:pt x="1048" y="1095"/>
                  <a:pt x="1047" y="1094"/>
                  <a:pt x="1047" y="1093"/>
                </a:cubicBezTo>
                <a:close/>
                <a:moveTo>
                  <a:pt x="1096" y="1148"/>
                </a:moveTo>
                <a:cubicBezTo>
                  <a:pt x="1096" y="1147"/>
                  <a:pt x="1096" y="1147"/>
                  <a:pt x="1096" y="1147"/>
                </a:cubicBezTo>
                <a:cubicBezTo>
                  <a:pt x="1097" y="1148"/>
                  <a:pt x="1097" y="1148"/>
                  <a:pt x="1097" y="1148"/>
                </a:cubicBezTo>
                <a:lnTo>
                  <a:pt x="1096" y="1148"/>
                </a:lnTo>
                <a:close/>
                <a:moveTo>
                  <a:pt x="1107" y="1152"/>
                </a:moveTo>
                <a:cubicBezTo>
                  <a:pt x="1107" y="1150"/>
                  <a:pt x="1107" y="1150"/>
                  <a:pt x="1107" y="1150"/>
                </a:cubicBezTo>
                <a:cubicBezTo>
                  <a:pt x="1108" y="1152"/>
                  <a:pt x="1108" y="1152"/>
                  <a:pt x="1108" y="1152"/>
                </a:cubicBezTo>
                <a:lnTo>
                  <a:pt x="1107" y="1152"/>
                </a:lnTo>
                <a:close/>
                <a:moveTo>
                  <a:pt x="1131" y="1117"/>
                </a:moveTo>
                <a:cubicBezTo>
                  <a:pt x="1129" y="1118"/>
                  <a:pt x="1126" y="1119"/>
                  <a:pt x="1124" y="1120"/>
                </a:cubicBezTo>
                <a:cubicBezTo>
                  <a:pt x="1118" y="1117"/>
                  <a:pt x="1113" y="1118"/>
                  <a:pt x="1107" y="1118"/>
                </a:cubicBezTo>
                <a:cubicBezTo>
                  <a:pt x="1106" y="1118"/>
                  <a:pt x="1104" y="1116"/>
                  <a:pt x="1102" y="1115"/>
                </a:cubicBezTo>
                <a:cubicBezTo>
                  <a:pt x="1102" y="1115"/>
                  <a:pt x="1101" y="1114"/>
                  <a:pt x="1101" y="1114"/>
                </a:cubicBezTo>
                <a:cubicBezTo>
                  <a:pt x="1101" y="1113"/>
                  <a:pt x="1101" y="1112"/>
                  <a:pt x="1102" y="1112"/>
                </a:cubicBezTo>
                <a:cubicBezTo>
                  <a:pt x="1105" y="1111"/>
                  <a:pt x="1108" y="1113"/>
                  <a:pt x="1112" y="1111"/>
                </a:cubicBezTo>
                <a:cubicBezTo>
                  <a:pt x="1118" y="1108"/>
                  <a:pt x="1125" y="1110"/>
                  <a:pt x="1131" y="1112"/>
                </a:cubicBezTo>
                <a:cubicBezTo>
                  <a:pt x="1132" y="1113"/>
                  <a:pt x="1132" y="1114"/>
                  <a:pt x="1132" y="1116"/>
                </a:cubicBezTo>
                <a:cubicBezTo>
                  <a:pt x="1132" y="1116"/>
                  <a:pt x="1132" y="1117"/>
                  <a:pt x="1131" y="1117"/>
                </a:cubicBezTo>
                <a:close/>
                <a:moveTo>
                  <a:pt x="918" y="271"/>
                </a:move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lnTo>
                  <a:pt x="918" y="271"/>
                </a:lnTo>
                <a:close/>
                <a:moveTo>
                  <a:pt x="1012" y="264"/>
                </a:moveTo>
                <a:cubicBezTo>
                  <a:pt x="1015" y="263"/>
                  <a:pt x="1018" y="261"/>
                  <a:pt x="1020" y="259"/>
                </a:cubicBezTo>
                <a:cubicBezTo>
                  <a:pt x="1022" y="258"/>
                  <a:pt x="1022" y="255"/>
                  <a:pt x="1021" y="253"/>
                </a:cubicBezTo>
                <a:cubicBezTo>
                  <a:pt x="1013" y="246"/>
                  <a:pt x="1004" y="240"/>
                  <a:pt x="992" y="239"/>
                </a:cubicBezTo>
                <a:cubicBezTo>
                  <a:pt x="988" y="238"/>
                  <a:pt x="983" y="241"/>
                  <a:pt x="981" y="246"/>
                </a:cubicBezTo>
                <a:cubicBezTo>
                  <a:pt x="980" y="248"/>
                  <a:pt x="981" y="252"/>
                  <a:pt x="983" y="253"/>
                </a:cubicBezTo>
                <a:cubicBezTo>
                  <a:pt x="991" y="259"/>
                  <a:pt x="1000" y="262"/>
                  <a:pt x="1010" y="264"/>
                </a:cubicBezTo>
                <a:cubicBezTo>
                  <a:pt x="1010" y="264"/>
                  <a:pt x="1011" y="264"/>
                  <a:pt x="1012" y="264"/>
                </a:cubicBezTo>
                <a:close/>
                <a:moveTo>
                  <a:pt x="928" y="188"/>
                </a:moveTo>
                <a:cubicBezTo>
                  <a:pt x="930" y="188"/>
                  <a:pt x="930" y="186"/>
                  <a:pt x="930" y="185"/>
                </a:cubicBezTo>
                <a:cubicBezTo>
                  <a:pt x="929" y="185"/>
                  <a:pt x="928" y="186"/>
                  <a:pt x="927" y="187"/>
                </a:cubicBezTo>
                <a:cubicBezTo>
                  <a:pt x="927" y="187"/>
                  <a:pt x="928" y="188"/>
                  <a:pt x="928" y="188"/>
                </a:cubicBezTo>
                <a:close/>
                <a:moveTo>
                  <a:pt x="1024" y="222"/>
                </a:moveTo>
                <a:cubicBezTo>
                  <a:pt x="1025" y="221"/>
                  <a:pt x="1025" y="220"/>
                  <a:pt x="1024" y="220"/>
                </a:cubicBezTo>
                <a:cubicBezTo>
                  <a:pt x="1024" y="219"/>
                  <a:pt x="1023" y="219"/>
                  <a:pt x="1022" y="218"/>
                </a:cubicBezTo>
                <a:cubicBezTo>
                  <a:pt x="1022" y="219"/>
                  <a:pt x="1022" y="220"/>
                  <a:pt x="1022" y="221"/>
                </a:cubicBezTo>
                <a:cubicBezTo>
                  <a:pt x="1022" y="223"/>
                  <a:pt x="1023" y="223"/>
                  <a:pt x="1024" y="222"/>
                </a:cubicBezTo>
                <a:close/>
                <a:moveTo>
                  <a:pt x="984" y="226"/>
                </a:moveTo>
                <a:cubicBezTo>
                  <a:pt x="985" y="229"/>
                  <a:pt x="987" y="230"/>
                  <a:pt x="990" y="231"/>
                </a:cubicBezTo>
                <a:cubicBezTo>
                  <a:pt x="997" y="233"/>
                  <a:pt x="1005" y="233"/>
                  <a:pt x="1012" y="232"/>
                </a:cubicBezTo>
                <a:cubicBezTo>
                  <a:pt x="1014" y="232"/>
                  <a:pt x="1016" y="230"/>
                  <a:pt x="1017" y="228"/>
                </a:cubicBezTo>
                <a:cubicBezTo>
                  <a:pt x="1019" y="225"/>
                  <a:pt x="1019" y="220"/>
                  <a:pt x="1022" y="218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2" y="218"/>
                  <a:pt x="1022" y="217"/>
                  <a:pt x="1022" y="217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5" y="213"/>
                  <a:pt x="1026" y="207"/>
                  <a:pt x="1022" y="202"/>
                </a:cubicBezTo>
                <a:cubicBezTo>
                  <a:pt x="1018" y="197"/>
                  <a:pt x="1015" y="190"/>
                  <a:pt x="1012" y="184"/>
                </a:cubicBezTo>
                <a:cubicBezTo>
                  <a:pt x="1011" y="182"/>
                  <a:pt x="1010" y="180"/>
                  <a:pt x="1009" y="179"/>
                </a:cubicBezTo>
                <a:cubicBezTo>
                  <a:pt x="1007" y="176"/>
                  <a:pt x="1002" y="175"/>
                  <a:pt x="1000" y="177"/>
                </a:cubicBezTo>
                <a:cubicBezTo>
                  <a:pt x="992" y="185"/>
                  <a:pt x="986" y="193"/>
                  <a:pt x="987" y="204"/>
                </a:cubicBezTo>
                <a:cubicBezTo>
                  <a:pt x="987" y="209"/>
                  <a:pt x="984" y="212"/>
                  <a:pt x="983" y="216"/>
                </a:cubicBezTo>
                <a:cubicBezTo>
                  <a:pt x="982" y="219"/>
                  <a:pt x="984" y="222"/>
                  <a:pt x="984" y="226"/>
                </a:cubicBezTo>
                <a:close/>
                <a:moveTo>
                  <a:pt x="918" y="181"/>
                </a:moveTo>
                <a:cubicBezTo>
                  <a:pt x="922" y="182"/>
                  <a:pt x="926" y="182"/>
                  <a:pt x="930" y="184"/>
                </a:cubicBezTo>
                <a:cubicBezTo>
                  <a:pt x="930" y="184"/>
                  <a:pt x="930" y="184"/>
                  <a:pt x="930" y="185"/>
                </a:cubicBezTo>
                <a:cubicBezTo>
                  <a:pt x="930" y="185"/>
                  <a:pt x="930" y="184"/>
                  <a:pt x="930" y="184"/>
                </a:cubicBezTo>
                <a:cubicBezTo>
                  <a:pt x="932" y="186"/>
                  <a:pt x="934" y="188"/>
                  <a:pt x="936" y="189"/>
                </a:cubicBezTo>
                <a:cubicBezTo>
                  <a:pt x="944" y="196"/>
                  <a:pt x="949" y="203"/>
                  <a:pt x="943" y="214"/>
                </a:cubicBezTo>
                <a:cubicBezTo>
                  <a:pt x="941" y="217"/>
                  <a:pt x="943" y="220"/>
                  <a:pt x="946" y="223"/>
                </a:cubicBezTo>
                <a:cubicBezTo>
                  <a:pt x="950" y="226"/>
                  <a:pt x="954" y="226"/>
                  <a:pt x="958" y="224"/>
                </a:cubicBezTo>
                <a:cubicBezTo>
                  <a:pt x="963" y="220"/>
                  <a:pt x="967" y="216"/>
                  <a:pt x="968" y="209"/>
                </a:cubicBezTo>
                <a:cubicBezTo>
                  <a:pt x="969" y="201"/>
                  <a:pt x="972" y="193"/>
                  <a:pt x="979" y="188"/>
                </a:cubicBezTo>
                <a:cubicBezTo>
                  <a:pt x="981" y="186"/>
                  <a:pt x="982" y="183"/>
                  <a:pt x="983" y="181"/>
                </a:cubicBezTo>
                <a:cubicBezTo>
                  <a:pt x="985" y="175"/>
                  <a:pt x="986" y="170"/>
                  <a:pt x="981" y="165"/>
                </a:cubicBezTo>
                <a:cubicBezTo>
                  <a:pt x="979" y="163"/>
                  <a:pt x="978" y="161"/>
                  <a:pt x="979" y="158"/>
                </a:cubicBezTo>
                <a:cubicBezTo>
                  <a:pt x="980" y="157"/>
                  <a:pt x="980" y="156"/>
                  <a:pt x="980" y="154"/>
                </a:cubicBezTo>
                <a:cubicBezTo>
                  <a:pt x="980" y="145"/>
                  <a:pt x="976" y="141"/>
                  <a:pt x="967" y="145"/>
                </a:cubicBezTo>
                <a:cubicBezTo>
                  <a:pt x="966" y="145"/>
                  <a:pt x="965" y="146"/>
                  <a:pt x="963" y="146"/>
                </a:cubicBezTo>
                <a:cubicBezTo>
                  <a:pt x="963" y="146"/>
                  <a:pt x="963" y="146"/>
                  <a:pt x="963" y="147"/>
                </a:cubicBezTo>
                <a:cubicBezTo>
                  <a:pt x="963" y="148"/>
                  <a:pt x="963" y="148"/>
                  <a:pt x="962" y="147"/>
                </a:cubicBezTo>
                <a:cubicBezTo>
                  <a:pt x="962" y="147"/>
                  <a:pt x="963" y="146"/>
                  <a:pt x="963" y="146"/>
                </a:cubicBezTo>
                <a:cubicBezTo>
                  <a:pt x="964" y="142"/>
                  <a:pt x="964" y="138"/>
                  <a:pt x="964" y="134"/>
                </a:cubicBezTo>
                <a:cubicBezTo>
                  <a:pt x="964" y="127"/>
                  <a:pt x="959" y="122"/>
                  <a:pt x="952" y="122"/>
                </a:cubicBezTo>
                <a:cubicBezTo>
                  <a:pt x="948" y="122"/>
                  <a:pt x="944" y="123"/>
                  <a:pt x="940" y="123"/>
                </a:cubicBezTo>
                <a:cubicBezTo>
                  <a:pt x="939" y="122"/>
                  <a:pt x="937" y="123"/>
                  <a:pt x="936" y="124"/>
                </a:cubicBezTo>
                <a:cubicBezTo>
                  <a:pt x="932" y="128"/>
                  <a:pt x="928" y="132"/>
                  <a:pt x="930" y="139"/>
                </a:cubicBezTo>
                <a:cubicBezTo>
                  <a:pt x="931" y="140"/>
                  <a:pt x="930" y="142"/>
                  <a:pt x="930" y="144"/>
                </a:cubicBezTo>
                <a:cubicBezTo>
                  <a:pt x="929" y="149"/>
                  <a:pt x="929" y="149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5" y="151"/>
                </a:cubicBezTo>
                <a:cubicBezTo>
                  <a:pt x="935" y="150"/>
                  <a:pt x="935" y="150"/>
                  <a:pt x="935" y="150"/>
                </a:cubicBezTo>
                <a:cubicBezTo>
                  <a:pt x="936" y="150"/>
                  <a:pt x="936" y="150"/>
                  <a:pt x="935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4"/>
                  <a:pt x="935" y="156"/>
                  <a:pt x="935" y="159"/>
                </a:cubicBezTo>
                <a:cubicBezTo>
                  <a:pt x="935" y="161"/>
                  <a:pt x="934" y="163"/>
                  <a:pt x="934" y="165"/>
                </a:cubicBezTo>
                <a:cubicBezTo>
                  <a:pt x="933" y="167"/>
                  <a:pt x="931" y="169"/>
                  <a:pt x="929" y="168"/>
                </a:cubicBezTo>
                <a:cubicBezTo>
                  <a:pt x="926" y="166"/>
                  <a:pt x="924" y="165"/>
                  <a:pt x="922" y="164"/>
                </a:cubicBezTo>
                <a:cubicBezTo>
                  <a:pt x="919" y="163"/>
                  <a:pt x="917" y="164"/>
                  <a:pt x="916" y="165"/>
                </a:cubicBezTo>
                <a:cubicBezTo>
                  <a:pt x="915" y="167"/>
                  <a:pt x="913" y="168"/>
                  <a:pt x="913" y="170"/>
                </a:cubicBezTo>
                <a:cubicBezTo>
                  <a:pt x="911" y="175"/>
                  <a:pt x="913" y="180"/>
                  <a:pt x="918" y="181"/>
                </a:cubicBezTo>
                <a:close/>
                <a:moveTo>
                  <a:pt x="901" y="272"/>
                </a:move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1" y="272"/>
                  <a:pt x="901" y="272"/>
                </a:cubicBezTo>
                <a:cubicBezTo>
                  <a:pt x="901" y="272"/>
                  <a:pt x="901" y="272"/>
                  <a:pt x="901" y="272"/>
                </a:cubicBezTo>
                <a:close/>
                <a:moveTo>
                  <a:pt x="909" y="265"/>
                </a:moveTo>
                <a:cubicBezTo>
                  <a:pt x="908" y="265"/>
                  <a:pt x="908" y="264"/>
                  <a:pt x="907" y="264"/>
                </a:cubicBezTo>
                <a:cubicBezTo>
                  <a:pt x="903" y="263"/>
                  <a:pt x="899" y="263"/>
                  <a:pt x="896" y="266"/>
                </a:cubicBezTo>
                <a:cubicBezTo>
                  <a:pt x="895" y="266"/>
                  <a:pt x="895" y="269"/>
                  <a:pt x="896" y="269"/>
                </a:cubicBezTo>
                <a:cubicBezTo>
                  <a:pt x="897" y="270"/>
                  <a:pt x="899" y="271"/>
                  <a:pt x="901" y="272"/>
                </a:cubicBezTo>
                <a:cubicBezTo>
                  <a:pt x="903" y="270"/>
                  <a:pt x="906" y="269"/>
                  <a:pt x="908" y="267"/>
                </a:cubicBezTo>
                <a:cubicBezTo>
                  <a:pt x="908" y="267"/>
                  <a:pt x="909" y="266"/>
                  <a:pt x="909" y="265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24"/>
          <p:cNvSpPr>
            <a:spLocks/>
          </p:cNvSpPr>
          <p:nvPr/>
        </p:nvSpPr>
        <p:spPr bwMode="auto">
          <a:xfrm>
            <a:off x="14225588" y="6284913"/>
            <a:ext cx="3049588" cy="1785938"/>
          </a:xfrm>
          <a:custGeom>
            <a:avLst/>
            <a:gdLst>
              <a:gd name="T0" fmla="*/ 895 w 972"/>
              <a:gd name="T1" fmla="*/ 154 h 569"/>
              <a:gd name="T2" fmla="*/ 808 w 972"/>
              <a:gd name="T3" fmla="*/ 172 h 569"/>
              <a:gd name="T4" fmla="*/ 783 w 972"/>
              <a:gd name="T5" fmla="*/ 190 h 569"/>
              <a:gd name="T6" fmla="*/ 734 w 972"/>
              <a:gd name="T7" fmla="*/ 217 h 569"/>
              <a:gd name="T8" fmla="*/ 693 w 972"/>
              <a:gd name="T9" fmla="*/ 218 h 569"/>
              <a:gd name="T10" fmla="*/ 697 w 972"/>
              <a:gd name="T11" fmla="*/ 217 h 569"/>
              <a:gd name="T12" fmla="*/ 709 w 972"/>
              <a:gd name="T13" fmla="*/ 173 h 569"/>
              <a:gd name="T14" fmla="*/ 692 w 972"/>
              <a:gd name="T15" fmla="*/ 171 h 569"/>
              <a:gd name="T16" fmla="*/ 686 w 972"/>
              <a:gd name="T17" fmla="*/ 131 h 569"/>
              <a:gd name="T18" fmla="*/ 672 w 972"/>
              <a:gd name="T19" fmla="*/ 137 h 569"/>
              <a:gd name="T20" fmla="*/ 628 w 972"/>
              <a:gd name="T21" fmla="*/ 216 h 569"/>
              <a:gd name="T22" fmla="*/ 632 w 972"/>
              <a:gd name="T23" fmla="*/ 147 h 569"/>
              <a:gd name="T24" fmla="*/ 682 w 972"/>
              <a:gd name="T25" fmla="*/ 127 h 569"/>
              <a:gd name="T26" fmla="*/ 696 w 972"/>
              <a:gd name="T27" fmla="*/ 120 h 569"/>
              <a:gd name="T28" fmla="*/ 676 w 972"/>
              <a:gd name="T29" fmla="*/ 105 h 569"/>
              <a:gd name="T30" fmla="*/ 636 w 972"/>
              <a:gd name="T31" fmla="*/ 95 h 569"/>
              <a:gd name="T32" fmla="*/ 603 w 972"/>
              <a:gd name="T33" fmla="*/ 100 h 569"/>
              <a:gd name="T34" fmla="*/ 577 w 972"/>
              <a:gd name="T35" fmla="*/ 94 h 569"/>
              <a:gd name="T36" fmla="*/ 577 w 972"/>
              <a:gd name="T37" fmla="*/ 94 h 569"/>
              <a:gd name="T38" fmla="*/ 564 w 972"/>
              <a:gd name="T39" fmla="*/ 52 h 569"/>
              <a:gd name="T40" fmla="*/ 85 w 972"/>
              <a:gd name="T41" fmla="*/ 12 h 569"/>
              <a:gd name="T42" fmla="*/ 60 w 972"/>
              <a:gd name="T43" fmla="*/ 10 h 569"/>
              <a:gd name="T44" fmla="*/ 47 w 972"/>
              <a:gd name="T45" fmla="*/ 46 h 569"/>
              <a:gd name="T46" fmla="*/ 10 w 972"/>
              <a:gd name="T47" fmla="*/ 170 h 569"/>
              <a:gd name="T48" fmla="*/ 4 w 972"/>
              <a:gd name="T49" fmla="*/ 240 h 569"/>
              <a:gd name="T50" fmla="*/ 17 w 972"/>
              <a:gd name="T51" fmla="*/ 277 h 569"/>
              <a:gd name="T52" fmla="*/ 20 w 972"/>
              <a:gd name="T53" fmla="*/ 312 h 569"/>
              <a:gd name="T54" fmla="*/ 38 w 972"/>
              <a:gd name="T55" fmla="*/ 361 h 569"/>
              <a:gd name="T56" fmla="*/ 125 w 972"/>
              <a:gd name="T57" fmla="*/ 405 h 569"/>
              <a:gd name="T58" fmla="*/ 307 w 972"/>
              <a:gd name="T59" fmla="*/ 486 h 569"/>
              <a:gd name="T60" fmla="*/ 402 w 972"/>
              <a:gd name="T61" fmla="*/ 558 h 569"/>
              <a:gd name="T62" fmla="*/ 451 w 972"/>
              <a:gd name="T63" fmla="*/ 487 h 569"/>
              <a:gd name="T64" fmla="*/ 509 w 972"/>
              <a:gd name="T65" fmla="*/ 483 h 569"/>
              <a:gd name="T66" fmla="*/ 549 w 972"/>
              <a:gd name="T67" fmla="*/ 467 h 569"/>
              <a:gd name="T68" fmla="*/ 624 w 972"/>
              <a:gd name="T69" fmla="*/ 477 h 569"/>
              <a:gd name="T70" fmla="*/ 654 w 972"/>
              <a:gd name="T71" fmla="*/ 502 h 569"/>
              <a:gd name="T72" fmla="*/ 676 w 972"/>
              <a:gd name="T73" fmla="*/ 565 h 569"/>
              <a:gd name="T74" fmla="*/ 693 w 972"/>
              <a:gd name="T75" fmla="*/ 517 h 569"/>
              <a:gd name="T76" fmla="*/ 689 w 972"/>
              <a:gd name="T77" fmla="*/ 441 h 569"/>
              <a:gd name="T78" fmla="*/ 735 w 972"/>
              <a:gd name="T79" fmla="*/ 404 h 569"/>
              <a:gd name="T80" fmla="*/ 779 w 972"/>
              <a:gd name="T81" fmla="*/ 373 h 569"/>
              <a:gd name="T82" fmla="*/ 790 w 972"/>
              <a:gd name="T83" fmla="*/ 349 h 569"/>
              <a:gd name="T84" fmla="*/ 791 w 972"/>
              <a:gd name="T85" fmla="*/ 308 h 569"/>
              <a:gd name="T86" fmla="*/ 799 w 972"/>
              <a:gd name="T87" fmla="*/ 320 h 569"/>
              <a:gd name="T88" fmla="*/ 815 w 972"/>
              <a:gd name="T89" fmla="*/ 289 h 569"/>
              <a:gd name="T90" fmla="*/ 859 w 972"/>
              <a:gd name="T91" fmla="*/ 251 h 569"/>
              <a:gd name="T92" fmla="*/ 861 w 972"/>
              <a:gd name="T93" fmla="*/ 244 h 569"/>
              <a:gd name="T94" fmla="*/ 898 w 972"/>
              <a:gd name="T95" fmla="*/ 237 h 569"/>
              <a:gd name="T96" fmla="*/ 901 w 972"/>
              <a:gd name="T97" fmla="*/ 202 h 569"/>
              <a:gd name="T98" fmla="*/ 967 w 972"/>
              <a:gd name="T99" fmla="*/ 1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2" h="569">
                <a:moveTo>
                  <a:pt x="972" y="162"/>
                </a:moveTo>
                <a:cubicBezTo>
                  <a:pt x="969" y="158"/>
                  <a:pt x="965" y="154"/>
                  <a:pt x="960" y="152"/>
                </a:cubicBezTo>
                <a:cubicBezTo>
                  <a:pt x="950" y="147"/>
                  <a:pt x="960" y="110"/>
                  <a:pt x="948" y="108"/>
                </a:cubicBezTo>
                <a:cubicBezTo>
                  <a:pt x="935" y="106"/>
                  <a:pt x="909" y="148"/>
                  <a:pt x="895" y="154"/>
                </a:cubicBezTo>
                <a:cubicBezTo>
                  <a:pt x="880" y="159"/>
                  <a:pt x="855" y="154"/>
                  <a:pt x="838" y="156"/>
                </a:cubicBezTo>
                <a:cubicBezTo>
                  <a:pt x="830" y="157"/>
                  <a:pt x="818" y="164"/>
                  <a:pt x="808" y="171"/>
                </a:cubicBezTo>
                <a:cubicBezTo>
                  <a:pt x="807" y="172"/>
                  <a:pt x="807" y="172"/>
                  <a:pt x="807" y="172"/>
                </a:cubicBezTo>
                <a:cubicBezTo>
                  <a:pt x="808" y="172"/>
                  <a:pt x="808" y="172"/>
                  <a:pt x="808" y="172"/>
                </a:cubicBezTo>
                <a:cubicBezTo>
                  <a:pt x="808" y="172"/>
                  <a:pt x="809" y="172"/>
                  <a:pt x="809" y="173"/>
                </a:cubicBezTo>
                <a:cubicBezTo>
                  <a:pt x="812" y="177"/>
                  <a:pt x="811" y="181"/>
                  <a:pt x="809" y="184"/>
                </a:cubicBezTo>
                <a:cubicBezTo>
                  <a:pt x="804" y="190"/>
                  <a:pt x="798" y="194"/>
                  <a:pt x="791" y="191"/>
                </a:cubicBezTo>
                <a:cubicBezTo>
                  <a:pt x="788" y="190"/>
                  <a:pt x="785" y="190"/>
                  <a:pt x="783" y="190"/>
                </a:cubicBezTo>
                <a:cubicBezTo>
                  <a:pt x="757" y="201"/>
                  <a:pt x="757" y="201"/>
                  <a:pt x="757" y="201"/>
                </a:cubicBezTo>
                <a:cubicBezTo>
                  <a:pt x="758" y="202"/>
                  <a:pt x="758" y="202"/>
                  <a:pt x="758" y="203"/>
                </a:cubicBezTo>
                <a:cubicBezTo>
                  <a:pt x="758" y="204"/>
                  <a:pt x="757" y="205"/>
                  <a:pt x="756" y="206"/>
                </a:cubicBezTo>
                <a:cubicBezTo>
                  <a:pt x="749" y="210"/>
                  <a:pt x="742" y="214"/>
                  <a:pt x="734" y="217"/>
                </a:cubicBezTo>
                <a:cubicBezTo>
                  <a:pt x="729" y="219"/>
                  <a:pt x="723" y="221"/>
                  <a:pt x="718" y="225"/>
                </a:cubicBezTo>
                <a:cubicBezTo>
                  <a:pt x="712" y="228"/>
                  <a:pt x="706" y="229"/>
                  <a:pt x="699" y="229"/>
                </a:cubicBezTo>
                <a:cubicBezTo>
                  <a:pt x="697" y="228"/>
                  <a:pt x="695" y="227"/>
                  <a:pt x="693" y="225"/>
                </a:cubicBezTo>
                <a:cubicBezTo>
                  <a:pt x="691" y="224"/>
                  <a:pt x="691" y="219"/>
                  <a:pt x="693" y="218"/>
                </a:cubicBezTo>
                <a:cubicBezTo>
                  <a:pt x="694" y="218"/>
                  <a:pt x="695" y="217"/>
                  <a:pt x="695" y="217"/>
                </a:cubicBezTo>
                <a:cubicBezTo>
                  <a:pt x="697" y="217"/>
                  <a:pt x="698" y="216"/>
                  <a:pt x="700" y="216"/>
                </a:cubicBezTo>
                <a:cubicBezTo>
                  <a:pt x="700" y="216"/>
                  <a:pt x="700" y="216"/>
                  <a:pt x="700" y="216"/>
                </a:cubicBezTo>
                <a:cubicBezTo>
                  <a:pt x="699" y="216"/>
                  <a:pt x="698" y="217"/>
                  <a:pt x="697" y="217"/>
                </a:cubicBezTo>
                <a:cubicBezTo>
                  <a:pt x="698" y="214"/>
                  <a:pt x="698" y="214"/>
                  <a:pt x="698" y="214"/>
                </a:cubicBezTo>
                <a:cubicBezTo>
                  <a:pt x="697" y="211"/>
                  <a:pt x="697" y="211"/>
                  <a:pt x="697" y="211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2"/>
                  <a:pt x="710" y="177"/>
                  <a:pt x="709" y="173"/>
                </a:cubicBezTo>
                <a:cubicBezTo>
                  <a:pt x="709" y="170"/>
                  <a:pt x="704" y="168"/>
                  <a:pt x="701" y="170"/>
                </a:cubicBezTo>
                <a:cubicBezTo>
                  <a:pt x="699" y="170"/>
                  <a:pt x="697" y="172"/>
                  <a:pt x="696" y="173"/>
                </a:cubicBezTo>
                <a:cubicBezTo>
                  <a:pt x="694" y="174"/>
                  <a:pt x="693" y="174"/>
                  <a:pt x="692" y="173"/>
                </a:cubicBezTo>
                <a:cubicBezTo>
                  <a:pt x="692" y="173"/>
                  <a:pt x="692" y="171"/>
                  <a:pt x="692" y="171"/>
                </a:cubicBezTo>
                <a:cubicBezTo>
                  <a:pt x="694" y="168"/>
                  <a:pt x="696" y="166"/>
                  <a:pt x="698" y="163"/>
                </a:cubicBezTo>
                <a:cubicBezTo>
                  <a:pt x="702" y="157"/>
                  <a:pt x="703" y="151"/>
                  <a:pt x="700" y="145"/>
                </a:cubicBezTo>
                <a:cubicBezTo>
                  <a:pt x="699" y="143"/>
                  <a:pt x="698" y="140"/>
                  <a:pt x="696" y="138"/>
                </a:cubicBezTo>
                <a:cubicBezTo>
                  <a:pt x="693" y="136"/>
                  <a:pt x="689" y="134"/>
                  <a:pt x="686" y="131"/>
                </a:cubicBezTo>
                <a:cubicBezTo>
                  <a:pt x="685" y="130"/>
                  <a:pt x="684" y="128"/>
                  <a:pt x="683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78" y="129"/>
                  <a:pt x="675" y="133"/>
                  <a:pt x="672" y="137"/>
                </a:cubicBezTo>
                <a:cubicBezTo>
                  <a:pt x="670" y="139"/>
                  <a:pt x="668" y="142"/>
                  <a:pt x="664" y="142"/>
                </a:cubicBezTo>
                <a:cubicBezTo>
                  <a:pt x="659" y="143"/>
                  <a:pt x="656" y="145"/>
                  <a:pt x="655" y="149"/>
                </a:cubicBezTo>
                <a:cubicBezTo>
                  <a:pt x="649" y="161"/>
                  <a:pt x="644" y="173"/>
                  <a:pt x="644" y="187"/>
                </a:cubicBezTo>
                <a:cubicBezTo>
                  <a:pt x="645" y="200"/>
                  <a:pt x="638" y="209"/>
                  <a:pt x="628" y="216"/>
                </a:cubicBezTo>
                <a:cubicBezTo>
                  <a:pt x="625" y="218"/>
                  <a:pt x="621" y="216"/>
                  <a:pt x="620" y="213"/>
                </a:cubicBezTo>
                <a:cubicBezTo>
                  <a:pt x="618" y="201"/>
                  <a:pt x="618" y="189"/>
                  <a:pt x="624" y="178"/>
                </a:cubicBezTo>
                <a:cubicBezTo>
                  <a:pt x="628" y="172"/>
                  <a:pt x="629" y="164"/>
                  <a:pt x="632" y="157"/>
                </a:cubicBezTo>
                <a:cubicBezTo>
                  <a:pt x="633" y="154"/>
                  <a:pt x="633" y="151"/>
                  <a:pt x="632" y="147"/>
                </a:cubicBezTo>
                <a:cubicBezTo>
                  <a:pt x="631" y="146"/>
                  <a:pt x="632" y="145"/>
                  <a:pt x="632" y="143"/>
                </a:cubicBezTo>
                <a:cubicBezTo>
                  <a:pt x="632" y="143"/>
                  <a:pt x="632" y="142"/>
                  <a:pt x="633" y="141"/>
                </a:cubicBezTo>
                <a:cubicBezTo>
                  <a:pt x="650" y="123"/>
                  <a:pt x="645" y="125"/>
                  <a:pt x="669" y="122"/>
                </a:cubicBezTo>
                <a:cubicBezTo>
                  <a:pt x="675" y="121"/>
                  <a:pt x="678" y="124"/>
                  <a:pt x="682" y="127"/>
                </a:cubicBezTo>
                <a:cubicBezTo>
                  <a:pt x="682" y="127"/>
                  <a:pt x="682" y="126"/>
                  <a:pt x="682" y="126"/>
                </a:cubicBezTo>
                <a:cubicBezTo>
                  <a:pt x="682" y="126"/>
                  <a:pt x="683" y="127"/>
                  <a:pt x="683" y="127"/>
                </a:cubicBezTo>
                <a:cubicBezTo>
                  <a:pt x="686" y="126"/>
                  <a:pt x="690" y="124"/>
                  <a:pt x="694" y="123"/>
                </a:cubicBezTo>
                <a:cubicBezTo>
                  <a:pt x="695" y="123"/>
                  <a:pt x="695" y="121"/>
                  <a:pt x="696" y="120"/>
                </a:cubicBezTo>
                <a:cubicBezTo>
                  <a:pt x="697" y="120"/>
                  <a:pt x="697" y="119"/>
                  <a:pt x="697" y="118"/>
                </a:cubicBezTo>
                <a:cubicBezTo>
                  <a:pt x="697" y="119"/>
                  <a:pt x="697" y="119"/>
                  <a:pt x="696" y="120"/>
                </a:cubicBezTo>
                <a:cubicBezTo>
                  <a:pt x="667" y="106"/>
                  <a:pt x="667" y="106"/>
                  <a:pt x="667" y="106"/>
                </a:cubicBezTo>
                <a:cubicBezTo>
                  <a:pt x="670" y="105"/>
                  <a:pt x="673" y="105"/>
                  <a:pt x="676" y="105"/>
                </a:cubicBezTo>
                <a:cubicBezTo>
                  <a:pt x="670" y="106"/>
                  <a:pt x="665" y="105"/>
                  <a:pt x="659" y="107"/>
                </a:cubicBezTo>
                <a:cubicBezTo>
                  <a:pt x="652" y="108"/>
                  <a:pt x="647" y="107"/>
                  <a:pt x="643" y="101"/>
                </a:cubicBezTo>
                <a:cubicBezTo>
                  <a:pt x="642" y="100"/>
                  <a:pt x="641" y="99"/>
                  <a:pt x="640" y="98"/>
                </a:cubicBezTo>
                <a:cubicBezTo>
                  <a:pt x="638" y="97"/>
                  <a:pt x="635" y="97"/>
                  <a:pt x="636" y="95"/>
                </a:cubicBezTo>
                <a:cubicBezTo>
                  <a:pt x="636" y="93"/>
                  <a:pt x="638" y="91"/>
                  <a:pt x="639" y="90"/>
                </a:cubicBezTo>
                <a:cubicBezTo>
                  <a:pt x="639" y="90"/>
                  <a:pt x="638" y="91"/>
                  <a:pt x="638" y="92"/>
                </a:cubicBezTo>
                <a:cubicBezTo>
                  <a:pt x="629" y="87"/>
                  <a:pt x="629" y="87"/>
                  <a:pt x="629" y="87"/>
                </a:cubicBezTo>
                <a:cubicBezTo>
                  <a:pt x="622" y="93"/>
                  <a:pt x="612" y="97"/>
                  <a:pt x="603" y="100"/>
                </a:cubicBezTo>
                <a:cubicBezTo>
                  <a:pt x="598" y="102"/>
                  <a:pt x="593" y="103"/>
                  <a:pt x="589" y="96"/>
                </a:cubicBezTo>
                <a:cubicBezTo>
                  <a:pt x="587" y="93"/>
                  <a:pt x="582" y="94"/>
                  <a:pt x="578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6" y="95"/>
                  <a:pt x="576" y="95"/>
                  <a:pt x="576" y="95"/>
                </a:cubicBezTo>
                <a:cubicBezTo>
                  <a:pt x="576" y="95"/>
                  <a:pt x="576" y="94"/>
                  <a:pt x="576" y="94"/>
                </a:cubicBezTo>
                <a:cubicBezTo>
                  <a:pt x="576" y="94"/>
                  <a:pt x="577" y="94"/>
                  <a:pt x="577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83" y="86"/>
                  <a:pt x="590" y="81"/>
                  <a:pt x="599" y="78"/>
                </a:cubicBezTo>
                <a:cubicBezTo>
                  <a:pt x="601" y="77"/>
                  <a:pt x="603" y="76"/>
                  <a:pt x="606" y="75"/>
                </a:cubicBezTo>
                <a:cubicBezTo>
                  <a:pt x="564" y="52"/>
                  <a:pt x="564" y="52"/>
                  <a:pt x="564" y="52"/>
                </a:cubicBezTo>
                <a:cubicBezTo>
                  <a:pt x="552" y="47"/>
                  <a:pt x="544" y="43"/>
                  <a:pt x="544" y="43"/>
                </a:cubicBezTo>
                <a:cubicBezTo>
                  <a:pt x="477" y="34"/>
                  <a:pt x="477" y="34"/>
                  <a:pt x="477" y="34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5"/>
                  <a:pt x="86" y="8"/>
                  <a:pt x="85" y="12"/>
                </a:cubicBezTo>
                <a:cubicBezTo>
                  <a:pt x="84" y="13"/>
                  <a:pt x="83" y="15"/>
                  <a:pt x="82" y="15"/>
                </a:cubicBezTo>
                <a:cubicBezTo>
                  <a:pt x="82" y="15"/>
                  <a:pt x="81" y="26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1" y="12"/>
                  <a:pt x="60" y="10"/>
                </a:cubicBezTo>
                <a:cubicBezTo>
                  <a:pt x="58" y="9"/>
                  <a:pt x="56" y="8"/>
                  <a:pt x="53" y="8"/>
                </a:cubicBezTo>
                <a:cubicBezTo>
                  <a:pt x="54" y="8"/>
                  <a:pt x="55" y="7"/>
                  <a:pt x="56" y="7"/>
                </a:cubicBezTo>
                <a:cubicBezTo>
                  <a:pt x="51" y="9"/>
                  <a:pt x="47" y="13"/>
                  <a:pt x="47" y="19"/>
                </a:cubicBezTo>
                <a:cubicBezTo>
                  <a:pt x="47" y="28"/>
                  <a:pt x="47" y="37"/>
                  <a:pt x="47" y="46"/>
                </a:cubicBezTo>
                <a:cubicBezTo>
                  <a:pt x="48" y="57"/>
                  <a:pt x="46" y="68"/>
                  <a:pt x="42" y="78"/>
                </a:cubicBezTo>
                <a:cubicBezTo>
                  <a:pt x="38" y="89"/>
                  <a:pt x="32" y="100"/>
                  <a:pt x="30" y="112"/>
                </a:cubicBezTo>
                <a:cubicBezTo>
                  <a:pt x="27" y="122"/>
                  <a:pt x="23" y="133"/>
                  <a:pt x="17" y="142"/>
                </a:cubicBezTo>
                <a:cubicBezTo>
                  <a:pt x="11" y="151"/>
                  <a:pt x="9" y="160"/>
                  <a:pt x="10" y="170"/>
                </a:cubicBezTo>
                <a:cubicBezTo>
                  <a:pt x="10" y="172"/>
                  <a:pt x="10" y="174"/>
                  <a:pt x="10" y="176"/>
                </a:cubicBezTo>
                <a:cubicBezTo>
                  <a:pt x="11" y="187"/>
                  <a:pt x="9" y="198"/>
                  <a:pt x="2" y="208"/>
                </a:cubicBezTo>
                <a:cubicBezTo>
                  <a:pt x="0" y="211"/>
                  <a:pt x="0" y="214"/>
                  <a:pt x="1" y="218"/>
                </a:cubicBezTo>
                <a:cubicBezTo>
                  <a:pt x="5" y="225"/>
                  <a:pt x="6" y="232"/>
                  <a:pt x="4" y="240"/>
                </a:cubicBezTo>
                <a:cubicBezTo>
                  <a:pt x="3" y="243"/>
                  <a:pt x="3" y="247"/>
                  <a:pt x="4" y="250"/>
                </a:cubicBezTo>
                <a:cubicBezTo>
                  <a:pt x="4" y="252"/>
                  <a:pt x="4" y="254"/>
                  <a:pt x="5" y="256"/>
                </a:cubicBezTo>
                <a:cubicBezTo>
                  <a:pt x="7" y="262"/>
                  <a:pt x="9" y="268"/>
                  <a:pt x="12" y="273"/>
                </a:cubicBezTo>
                <a:cubicBezTo>
                  <a:pt x="13" y="275"/>
                  <a:pt x="15" y="276"/>
                  <a:pt x="17" y="277"/>
                </a:cubicBezTo>
                <a:cubicBezTo>
                  <a:pt x="20" y="280"/>
                  <a:pt x="21" y="280"/>
                  <a:pt x="19" y="283"/>
                </a:cubicBezTo>
                <a:cubicBezTo>
                  <a:pt x="19" y="285"/>
                  <a:pt x="17" y="286"/>
                  <a:pt x="17" y="288"/>
                </a:cubicBezTo>
                <a:cubicBezTo>
                  <a:pt x="17" y="290"/>
                  <a:pt x="16" y="293"/>
                  <a:pt x="17" y="295"/>
                </a:cubicBezTo>
                <a:cubicBezTo>
                  <a:pt x="19" y="300"/>
                  <a:pt x="22" y="306"/>
                  <a:pt x="20" y="312"/>
                </a:cubicBezTo>
                <a:cubicBezTo>
                  <a:pt x="19" y="314"/>
                  <a:pt x="20" y="316"/>
                  <a:pt x="21" y="318"/>
                </a:cubicBezTo>
                <a:cubicBezTo>
                  <a:pt x="24" y="326"/>
                  <a:pt x="28" y="334"/>
                  <a:pt x="31" y="341"/>
                </a:cubicBezTo>
                <a:cubicBezTo>
                  <a:pt x="33" y="345"/>
                  <a:pt x="34" y="349"/>
                  <a:pt x="33" y="353"/>
                </a:cubicBezTo>
                <a:cubicBezTo>
                  <a:pt x="33" y="358"/>
                  <a:pt x="35" y="360"/>
                  <a:pt x="38" y="361"/>
                </a:cubicBezTo>
                <a:cubicBezTo>
                  <a:pt x="50" y="363"/>
                  <a:pt x="59" y="371"/>
                  <a:pt x="69" y="377"/>
                </a:cubicBezTo>
                <a:cubicBezTo>
                  <a:pt x="78" y="382"/>
                  <a:pt x="83" y="389"/>
                  <a:pt x="83" y="399"/>
                </a:cubicBezTo>
                <a:cubicBezTo>
                  <a:pt x="83" y="400"/>
                  <a:pt x="83" y="401"/>
                  <a:pt x="83" y="402"/>
                </a:cubicBezTo>
                <a:cubicBezTo>
                  <a:pt x="100" y="401"/>
                  <a:pt x="119" y="400"/>
                  <a:pt x="125" y="405"/>
                </a:cubicBezTo>
                <a:cubicBezTo>
                  <a:pt x="136" y="413"/>
                  <a:pt x="172" y="431"/>
                  <a:pt x="206" y="431"/>
                </a:cubicBezTo>
                <a:cubicBezTo>
                  <a:pt x="240" y="431"/>
                  <a:pt x="228" y="428"/>
                  <a:pt x="249" y="428"/>
                </a:cubicBezTo>
                <a:cubicBezTo>
                  <a:pt x="270" y="428"/>
                  <a:pt x="279" y="447"/>
                  <a:pt x="280" y="459"/>
                </a:cubicBezTo>
                <a:cubicBezTo>
                  <a:pt x="281" y="470"/>
                  <a:pt x="299" y="481"/>
                  <a:pt x="307" y="486"/>
                </a:cubicBezTo>
                <a:cubicBezTo>
                  <a:pt x="315" y="491"/>
                  <a:pt x="312" y="475"/>
                  <a:pt x="332" y="470"/>
                </a:cubicBezTo>
                <a:cubicBezTo>
                  <a:pt x="352" y="466"/>
                  <a:pt x="352" y="489"/>
                  <a:pt x="359" y="504"/>
                </a:cubicBezTo>
                <a:cubicBezTo>
                  <a:pt x="366" y="520"/>
                  <a:pt x="365" y="531"/>
                  <a:pt x="376" y="541"/>
                </a:cubicBezTo>
                <a:cubicBezTo>
                  <a:pt x="382" y="547"/>
                  <a:pt x="394" y="553"/>
                  <a:pt x="402" y="558"/>
                </a:cubicBezTo>
                <a:cubicBezTo>
                  <a:pt x="404" y="554"/>
                  <a:pt x="404" y="550"/>
                  <a:pt x="404" y="545"/>
                </a:cubicBezTo>
                <a:cubicBezTo>
                  <a:pt x="403" y="535"/>
                  <a:pt x="405" y="526"/>
                  <a:pt x="408" y="516"/>
                </a:cubicBezTo>
                <a:cubicBezTo>
                  <a:pt x="411" y="508"/>
                  <a:pt x="416" y="501"/>
                  <a:pt x="425" y="499"/>
                </a:cubicBezTo>
                <a:cubicBezTo>
                  <a:pt x="435" y="498"/>
                  <a:pt x="443" y="494"/>
                  <a:pt x="451" y="487"/>
                </a:cubicBezTo>
                <a:cubicBezTo>
                  <a:pt x="456" y="482"/>
                  <a:pt x="463" y="481"/>
                  <a:pt x="469" y="479"/>
                </a:cubicBezTo>
                <a:cubicBezTo>
                  <a:pt x="474" y="477"/>
                  <a:pt x="480" y="478"/>
                  <a:pt x="485" y="480"/>
                </a:cubicBezTo>
                <a:cubicBezTo>
                  <a:pt x="489" y="482"/>
                  <a:pt x="494" y="483"/>
                  <a:pt x="498" y="481"/>
                </a:cubicBezTo>
                <a:cubicBezTo>
                  <a:pt x="502" y="479"/>
                  <a:pt x="506" y="480"/>
                  <a:pt x="509" y="483"/>
                </a:cubicBezTo>
                <a:cubicBezTo>
                  <a:pt x="514" y="492"/>
                  <a:pt x="521" y="491"/>
                  <a:pt x="529" y="490"/>
                </a:cubicBezTo>
                <a:cubicBezTo>
                  <a:pt x="532" y="489"/>
                  <a:pt x="536" y="487"/>
                  <a:pt x="540" y="486"/>
                </a:cubicBezTo>
                <a:cubicBezTo>
                  <a:pt x="541" y="482"/>
                  <a:pt x="542" y="478"/>
                  <a:pt x="543" y="474"/>
                </a:cubicBezTo>
                <a:cubicBezTo>
                  <a:pt x="543" y="470"/>
                  <a:pt x="546" y="468"/>
                  <a:pt x="549" y="467"/>
                </a:cubicBezTo>
                <a:cubicBezTo>
                  <a:pt x="552" y="466"/>
                  <a:pt x="554" y="466"/>
                  <a:pt x="557" y="466"/>
                </a:cubicBezTo>
                <a:cubicBezTo>
                  <a:pt x="567" y="464"/>
                  <a:pt x="577" y="466"/>
                  <a:pt x="586" y="466"/>
                </a:cubicBezTo>
                <a:cubicBezTo>
                  <a:pt x="597" y="465"/>
                  <a:pt x="607" y="468"/>
                  <a:pt x="614" y="476"/>
                </a:cubicBezTo>
                <a:cubicBezTo>
                  <a:pt x="617" y="479"/>
                  <a:pt x="621" y="479"/>
                  <a:pt x="624" y="477"/>
                </a:cubicBezTo>
                <a:cubicBezTo>
                  <a:pt x="627" y="476"/>
                  <a:pt x="629" y="475"/>
                  <a:pt x="632" y="474"/>
                </a:cubicBezTo>
                <a:cubicBezTo>
                  <a:pt x="635" y="473"/>
                  <a:pt x="638" y="474"/>
                  <a:pt x="639" y="476"/>
                </a:cubicBezTo>
                <a:cubicBezTo>
                  <a:pt x="644" y="481"/>
                  <a:pt x="648" y="487"/>
                  <a:pt x="652" y="492"/>
                </a:cubicBezTo>
                <a:cubicBezTo>
                  <a:pt x="655" y="495"/>
                  <a:pt x="655" y="499"/>
                  <a:pt x="654" y="502"/>
                </a:cubicBezTo>
                <a:cubicBezTo>
                  <a:pt x="653" y="504"/>
                  <a:pt x="652" y="506"/>
                  <a:pt x="652" y="508"/>
                </a:cubicBezTo>
                <a:cubicBezTo>
                  <a:pt x="650" y="512"/>
                  <a:pt x="650" y="516"/>
                  <a:pt x="653" y="520"/>
                </a:cubicBezTo>
                <a:cubicBezTo>
                  <a:pt x="656" y="531"/>
                  <a:pt x="662" y="541"/>
                  <a:pt x="666" y="552"/>
                </a:cubicBezTo>
                <a:cubicBezTo>
                  <a:pt x="668" y="557"/>
                  <a:pt x="673" y="561"/>
                  <a:pt x="676" y="565"/>
                </a:cubicBezTo>
                <a:cubicBezTo>
                  <a:pt x="679" y="569"/>
                  <a:pt x="686" y="568"/>
                  <a:pt x="689" y="564"/>
                </a:cubicBezTo>
                <a:cubicBezTo>
                  <a:pt x="694" y="556"/>
                  <a:pt x="697" y="547"/>
                  <a:pt x="698" y="537"/>
                </a:cubicBezTo>
                <a:cubicBezTo>
                  <a:pt x="698" y="535"/>
                  <a:pt x="698" y="534"/>
                  <a:pt x="698" y="533"/>
                </a:cubicBezTo>
                <a:cubicBezTo>
                  <a:pt x="696" y="527"/>
                  <a:pt x="694" y="522"/>
                  <a:pt x="693" y="517"/>
                </a:cubicBezTo>
                <a:cubicBezTo>
                  <a:pt x="692" y="511"/>
                  <a:pt x="691" y="506"/>
                  <a:pt x="691" y="500"/>
                </a:cubicBezTo>
                <a:cubicBezTo>
                  <a:pt x="691" y="500"/>
                  <a:pt x="691" y="499"/>
                  <a:pt x="690" y="498"/>
                </a:cubicBezTo>
                <a:cubicBezTo>
                  <a:pt x="684" y="482"/>
                  <a:pt x="685" y="466"/>
                  <a:pt x="686" y="449"/>
                </a:cubicBezTo>
                <a:cubicBezTo>
                  <a:pt x="687" y="446"/>
                  <a:pt x="687" y="443"/>
                  <a:pt x="689" y="441"/>
                </a:cubicBezTo>
                <a:cubicBezTo>
                  <a:pt x="696" y="433"/>
                  <a:pt x="703" y="424"/>
                  <a:pt x="715" y="421"/>
                </a:cubicBezTo>
                <a:cubicBezTo>
                  <a:pt x="716" y="421"/>
                  <a:pt x="717" y="420"/>
                  <a:pt x="719" y="420"/>
                </a:cubicBezTo>
                <a:cubicBezTo>
                  <a:pt x="723" y="418"/>
                  <a:pt x="726" y="416"/>
                  <a:pt x="729" y="413"/>
                </a:cubicBezTo>
                <a:cubicBezTo>
                  <a:pt x="731" y="410"/>
                  <a:pt x="733" y="407"/>
                  <a:pt x="735" y="404"/>
                </a:cubicBezTo>
                <a:cubicBezTo>
                  <a:pt x="737" y="402"/>
                  <a:pt x="739" y="400"/>
                  <a:pt x="741" y="399"/>
                </a:cubicBezTo>
                <a:cubicBezTo>
                  <a:pt x="746" y="398"/>
                  <a:pt x="750" y="395"/>
                  <a:pt x="753" y="392"/>
                </a:cubicBezTo>
                <a:cubicBezTo>
                  <a:pt x="759" y="386"/>
                  <a:pt x="765" y="382"/>
                  <a:pt x="773" y="381"/>
                </a:cubicBezTo>
                <a:cubicBezTo>
                  <a:pt x="777" y="380"/>
                  <a:pt x="779" y="377"/>
                  <a:pt x="779" y="373"/>
                </a:cubicBezTo>
                <a:cubicBezTo>
                  <a:pt x="779" y="371"/>
                  <a:pt x="781" y="370"/>
                  <a:pt x="783" y="369"/>
                </a:cubicBezTo>
                <a:cubicBezTo>
                  <a:pt x="785" y="368"/>
                  <a:pt x="788" y="366"/>
                  <a:pt x="790" y="364"/>
                </a:cubicBezTo>
                <a:cubicBezTo>
                  <a:pt x="791" y="363"/>
                  <a:pt x="792" y="360"/>
                  <a:pt x="791" y="358"/>
                </a:cubicBezTo>
                <a:cubicBezTo>
                  <a:pt x="789" y="355"/>
                  <a:pt x="788" y="353"/>
                  <a:pt x="790" y="349"/>
                </a:cubicBezTo>
                <a:cubicBezTo>
                  <a:pt x="792" y="344"/>
                  <a:pt x="793" y="339"/>
                  <a:pt x="789" y="333"/>
                </a:cubicBezTo>
                <a:cubicBezTo>
                  <a:pt x="788" y="332"/>
                  <a:pt x="788" y="329"/>
                  <a:pt x="788" y="327"/>
                </a:cubicBezTo>
                <a:cubicBezTo>
                  <a:pt x="788" y="321"/>
                  <a:pt x="789" y="315"/>
                  <a:pt x="789" y="309"/>
                </a:cubicBezTo>
                <a:cubicBezTo>
                  <a:pt x="789" y="309"/>
                  <a:pt x="790" y="308"/>
                  <a:pt x="791" y="308"/>
                </a:cubicBezTo>
                <a:cubicBezTo>
                  <a:pt x="792" y="308"/>
                  <a:pt x="792" y="308"/>
                  <a:pt x="793" y="309"/>
                </a:cubicBezTo>
                <a:cubicBezTo>
                  <a:pt x="796" y="311"/>
                  <a:pt x="795" y="315"/>
                  <a:pt x="795" y="318"/>
                </a:cubicBezTo>
                <a:cubicBezTo>
                  <a:pt x="795" y="319"/>
                  <a:pt x="797" y="320"/>
                  <a:pt x="798" y="321"/>
                </a:cubicBezTo>
                <a:cubicBezTo>
                  <a:pt x="798" y="321"/>
                  <a:pt x="799" y="321"/>
                  <a:pt x="799" y="320"/>
                </a:cubicBezTo>
                <a:cubicBezTo>
                  <a:pt x="803" y="315"/>
                  <a:pt x="807" y="310"/>
                  <a:pt x="810" y="305"/>
                </a:cubicBezTo>
                <a:cubicBezTo>
                  <a:pt x="811" y="303"/>
                  <a:pt x="811" y="300"/>
                  <a:pt x="812" y="297"/>
                </a:cubicBezTo>
                <a:cubicBezTo>
                  <a:pt x="812" y="295"/>
                  <a:pt x="812" y="293"/>
                  <a:pt x="812" y="291"/>
                </a:cubicBezTo>
                <a:cubicBezTo>
                  <a:pt x="812" y="289"/>
                  <a:pt x="813" y="288"/>
                  <a:pt x="815" y="289"/>
                </a:cubicBezTo>
                <a:cubicBezTo>
                  <a:pt x="819" y="289"/>
                  <a:pt x="821" y="286"/>
                  <a:pt x="824" y="284"/>
                </a:cubicBezTo>
                <a:cubicBezTo>
                  <a:pt x="830" y="278"/>
                  <a:pt x="834" y="271"/>
                  <a:pt x="836" y="262"/>
                </a:cubicBezTo>
                <a:cubicBezTo>
                  <a:pt x="837" y="255"/>
                  <a:pt x="841" y="253"/>
                  <a:pt x="847" y="253"/>
                </a:cubicBezTo>
                <a:cubicBezTo>
                  <a:pt x="851" y="253"/>
                  <a:pt x="855" y="252"/>
                  <a:pt x="859" y="251"/>
                </a:cubicBezTo>
                <a:cubicBezTo>
                  <a:pt x="861" y="250"/>
                  <a:pt x="863" y="249"/>
                  <a:pt x="865" y="248"/>
                </a:cubicBezTo>
                <a:cubicBezTo>
                  <a:pt x="865" y="248"/>
                  <a:pt x="866" y="247"/>
                  <a:pt x="866" y="246"/>
                </a:cubicBezTo>
                <a:cubicBezTo>
                  <a:pt x="866" y="246"/>
                  <a:pt x="865" y="245"/>
                  <a:pt x="865" y="245"/>
                </a:cubicBezTo>
                <a:cubicBezTo>
                  <a:pt x="864" y="244"/>
                  <a:pt x="862" y="244"/>
                  <a:pt x="861" y="244"/>
                </a:cubicBezTo>
                <a:cubicBezTo>
                  <a:pt x="859" y="244"/>
                  <a:pt x="858" y="243"/>
                  <a:pt x="859" y="241"/>
                </a:cubicBezTo>
                <a:cubicBezTo>
                  <a:pt x="859" y="241"/>
                  <a:pt x="860" y="241"/>
                  <a:pt x="861" y="241"/>
                </a:cubicBezTo>
                <a:cubicBezTo>
                  <a:pt x="861" y="241"/>
                  <a:pt x="862" y="241"/>
                  <a:pt x="863" y="241"/>
                </a:cubicBezTo>
                <a:cubicBezTo>
                  <a:pt x="875" y="243"/>
                  <a:pt x="886" y="237"/>
                  <a:pt x="898" y="237"/>
                </a:cubicBezTo>
                <a:cubicBezTo>
                  <a:pt x="899" y="237"/>
                  <a:pt x="901" y="235"/>
                  <a:pt x="903" y="234"/>
                </a:cubicBezTo>
                <a:cubicBezTo>
                  <a:pt x="907" y="230"/>
                  <a:pt x="907" y="229"/>
                  <a:pt x="902" y="225"/>
                </a:cubicBezTo>
                <a:cubicBezTo>
                  <a:pt x="898" y="223"/>
                  <a:pt x="896" y="218"/>
                  <a:pt x="897" y="215"/>
                </a:cubicBezTo>
                <a:cubicBezTo>
                  <a:pt x="898" y="211"/>
                  <a:pt x="899" y="206"/>
                  <a:pt x="901" y="202"/>
                </a:cubicBezTo>
                <a:cubicBezTo>
                  <a:pt x="905" y="194"/>
                  <a:pt x="910" y="188"/>
                  <a:pt x="919" y="184"/>
                </a:cubicBezTo>
                <a:cubicBezTo>
                  <a:pt x="923" y="182"/>
                  <a:pt x="928" y="181"/>
                  <a:pt x="931" y="177"/>
                </a:cubicBezTo>
                <a:cubicBezTo>
                  <a:pt x="934" y="175"/>
                  <a:pt x="937" y="174"/>
                  <a:pt x="941" y="174"/>
                </a:cubicBezTo>
                <a:cubicBezTo>
                  <a:pt x="950" y="175"/>
                  <a:pt x="958" y="170"/>
                  <a:pt x="967" y="169"/>
                </a:cubicBezTo>
                <a:cubicBezTo>
                  <a:pt x="970" y="168"/>
                  <a:pt x="971" y="165"/>
                  <a:pt x="972" y="163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2" y="162"/>
                  <a:pt x="972" y="162"/>
                  <a:pt x="972" y="162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97"/>
          <p:cNvSpPr>
            <a:spLocks noEditPoints="1"/>
          </p:cNvSpPr>
          <p:nvPr/>
        </p:nvSpPr>
        <p:spPr bwMode="auto">
          <a:xfrm>
            <a:off x="16671926" y="9199563"/>
            <a:ext cx="2122488" cy="2222500"/>
          </a:xfrm>
          <a:custGeom>
            <a:avLst/>
            <a:gdLst>
              <a:gd name="T0" fmla="*/ 618 w 676"/>
              <a:gd name="T1" fmla="*/ 163 h 708"/>
              <a:gd name="T2" fmla="*/ 510 w 676"/>
              <a:gd name="T3" fmla="*/ 135 h 708"/>
              <a:gd name="T4" fmla="*/ 440 w 676"/>
              <a:gd name="T5" fmla="*/ 113 h 708"/>
              <a:gd name="T6" fmla="*/ 418 w 676"/>
              <a:gd name="T7" fmla="*/ 94 h 708"/>
              <a:gd name="T8" fmla="*/ 410 w 676"/>
              <a:gd name="T9" fmla="*/ 86 h 708"/>
              <a:gd name="T10" fmla="*/ 387 w 676"/>
              <a:gd name="T11" fmla="*/ 16 h 708"/>
              <a:gd name="T12" fmla="*/ 359 w 676"/>
              <a:gd name="T13" fmla="*/ 57 h 708"/>
              <a:gd name="T14" fmla="*/ 347 w 676"/>
              <a:gd name="T15" fmla="*/ 56 h 708"/>
              <a:gd name="T16" fmla="*/ 336 w 676"/>
              <a:gd name="T17" fmla="*/ 48 h 708"/>
              <a:gd name="T18" fmla="*/ 315 w 676"/>
              <a:gd name="T19" fmla="*/ 46 h 708"/>
              <a:gd name="T20" fmla="*/ 312 w 676"/>
              <a:gd name="T21" fmla="*/ 61 h 708"/>
              <a:gd name="T22" fmla="*/ 303 w 676"/>
              <a:gd name="T23" fmla="*/ 59 h 708"/>
              <a:gd name="T24" fmla="*/ 282 w 676"/>
              <a:gd name="T25" fmla="*/ 65 h 708"/>
              <a:gd name="T26" fmla="*/ 264 w 676"/>
              <a:gd name="T27" fmla="*/ 69 h 708"/>
              <a:gd name="T28" fmla="*/ 248 w 676"/>
              <a:gd name="T29" fmla="*/ 60 h 708"/>
              <a:gd name="T30" fmla="*/ 243 w 676"/>
              <a:gd name="T31" fmla="*/ 32 h 708"/>
              <a:gd name="T32" fmla="*/ 239 w 676"/>
              <a:gd name="T33" fmla="*/ 16 h 708"/>
              <a:gd name="T34" fmla="*/ 232 w 676"/>
              <a:gd name="T35" fmla="*/ 1 h 708"/>
              <a:gd name="T36" fmla="*/ 210 w 676"/>
              <a:gd name="T37" fmla="*/ 15 h 708"/>
              <a:gd name="T38" fmla="*/ 171 w 676"/>
              <a:gd name="T39" fmla="*/ 23 h 708"/>
              <a:gd name="T40" fmla="*/ 162 w 676"/>
              <a:gd name="T41" fmla="*/ 36 h 708"/>
              <a:gd name="T42" fmla="*/ 180 w 676"/>
              <a:gd name="T43" fmla="*/ 53 h 708"/>
              <a:gd name="T44" fmla="*/ 143 w 676"/>
              <a:gd name="T45" fmla="*/ 81 h 708"/>
              <a:gd name="T46" fmla="*/ 93 w 676"/>
              <a:gd name="T47" fmla="*/ 62 h 708"/>
              <a:gd name="T48" fmla="*/ 66 w 676"/>
              <a:gd name="T49" fmla="*/ 90 h 708"/>
              <a:gd name="T50" fmla="*/ 55 w 676"/>
              <a:gd name="T51" fmla="*/ 168 h 708"/>
              <a:gd name="T52" fmla="*/ 11 w 676"/>
              <a:gd name="T53" fmla="*/ 200 h 708"/>
              <a:gd name="T54" fmla="*/ 11 w 676"/>
              <a:gd name="T55" fmla="*/ 258 h 708"/>
              <a:gd name="T56" fmla="*/ 76 w 676"/>
              <a:gd name="T57" fmla="*/ 288 h 708"/>
              <a:gd name="T58" fmla="*/ 102 w 676"/>
              <a:gd name="T59" fmla="*/ 285 h 708"/>
              <a:gd name="T60" fmla="*/ 135 w 676"/>
              <a:gd name="T61" fmla="*/ 265 h 708"/>
              <a:gd name="T62" fmla="*/ 154 w 676"/>
              <a:gd name="T63" fmla="*/ 300 h 708"/>
              <a:gd name="T64" fmla="*/ 196 w 676"/>
              <a:gd name="T65" fmla="*/ 322 h 708"/>
              <a:gd name="T66" fmla="*/ 237 w 676"/>
              <a:gd name="T67" fmla="*/ 338 h 708"/>
              <a:gd name="T68" fmla="*/ 273 w 676"/>
              <a:gd name="T69" fmla="*/ 377 h 708"/>
              <a:gd name="T70" fmla="*/ 282 w 676"/>
              <a:gd name="T71" fmla="*/ 445 h 708"/>
              <a:gd name="T72" fmla="*/ 289 w 676"/>
              <a:gd name="T73" fmla="*/ 463 h 708"/>
              <a:gd name="T74" fmla="*/ 298 w 676"/>
              <a:gd name="T75" fmla="*/ 486 h 708"/>
              <a:gd name="T76" fmla="*/ 329 w 676"/>
              <a:gd name="T77" fmla="*/ 497 h 708"/>
              <a:gd name="T78" fmla="*/ 352 w 676"/>
              <a:gd name="T79" fmla="*/ 520 h 708"/>
              <a:gd name="T80" fmla="*/ 361 w 676"/>
              <a:gd name="T81" fmla="*/ 546 h 708"/>
              <a:gd name="T82" fmla="*/ 364 w 676"/>
              <a:gd name="T83" fmla="*/ 578 h 708"/>
              <a:gd name="T84" fmla="*/ 346 w 676"/>
              <a:gd name="T85" fmla="*/ 590 h 708"/>
              <a:gd name="T86" fmla="*/ 332 w 676"/>
              <a:gd name="T87" fmla="*/ 601 h 708"/>
              <a:gd name="T88" fmla="*/ 318 w 676"/>
              <a:gd name="T89" fmla="*/ 617 h 708"/>
              <a:gd name="T90" fmla="*/ 307 w 676"/>
              <a:gd name="T91" fmla="*/ 636 h 708"/>
              <a:gd name="T92" fmla="*/ 330 w 676"/>
              <a:gd name="T93" fmla="*/ 644 h 708"/>
              <a:gd name="T94" fmla="*/ 348 w 676"/>
              <a:gd name="T95" fmla="*/ 659 h 708"/>
              <a:gd name="T96" fmla="*/ 372 w 676"/>
              <a:gd name="T97" fmla="*/ 674 h 708"/>
              <a:gd name="T98" fmla="*/ 378 w 676"/>
              <a:gd name="T99" fmla="*/ 700 h 708"/>
              <a:gd name="T100" fmla="*/ 402 w 676"/>
              <a:gd name="T101" fmla="*/ 670 h 708"/>
              <a:gd name="T102" fmla="*/ 419 w 676"/>
              <a:gd name="T103" fmla="*/ 641 h 708"/>
              <a:gd name="T104" fmla="*/ 453 w 676"/>
              <a:gd name="T105" fmla="*/ 572 h 708"/>
              <a:gd name="T106" fmla="*/ 521 w 676"/>
              <a:gd name="T107" fmla="*/ 497 h 708"/>
              <a:gd name="T108" fmla="*/ 581 w 676"/>
              <a:gd name="T109" fmla="*/ 464 h 708"/>
              <a:gd name="T110" fmla="*/ 606 w 676"/>
              <a:gd name="T111" fmla="*/ 329 h 708"/>
              <a:gd name="T112" fmla="*/ 671 w 676"/>
              <a:gd name="T113" fmla="*/ 243 h 708"/>
              <a:gd name="T114" fmla="*/ 394 w 676"/>
              <a:gd name="T115" fmla="*/ 98 h 708"/>
              <a:gd name="T116" fmla="*/ 424 w 676"/>
              <a:gd name="T117" fmla="*/ 123 h 708"/>
              <a:gd name="T118" fmla="*/ 421 w 676"/>
              <a:gd name="T119" fmla="*/ 168 h 708"/>
              <a:gd name="T120" fmla="*/ 438 w 676"/>
              <a:gd name="T121" fmla="*/ 41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708">
                <a:moveTo>
                  <a:pt x="674" y="214"/>
                </a:moveTo>
                <a:cubicBezTo>
                  <a:pt x="671" y="205"/>
                  <a:pt x="668" y="196"/>
                  <a:pt x="664" y="187"/>
                </a:cubicBezTo>
                <a:cubicBezTo>
                  <a:pt x="664" y="185"/>
                  <a:pt x="662" y="183"/>
                  <a:pt x="660" y="183"/>
                </a:cubicBezTo>
                <a:cubicBezTo>
                  <a:pt x="657" y="181"/>
                  <a:pt x="653" y="180"/>
                  <a:pt x="650" y="180"/>
                </a:cubicBezTo>
                <a:cubicBezTo>
                  <a:pt x="644" y="181"/>
                  <a:pt x="639" y="179"/>
                  <a:pt x="635" y="175"/>
                </a:cubicBezTo>
                <a:cubicBezTo>
                  <a:pt x="630" y="170"/>
                  <a:pt x="622" y="169"/>
                  <a:pt x="618" y="163"/>
                </a:cubicBezTo>
                <a:cubicBezTo>
                  <a:pt x="612" y="153"/>
                  <a:pt x="601" y="149"/>
                  <a:pt x="592" y="143"/>
                </a:cubicBezTo>
                <a:cubicBezTo>
                  <a:pt x="587" y="141"/>
                  <a:pt x="583" y="140"/>
                  <a:pt x="578" y="140"/>
                </a:cubicBezTo>
                <a:cubicBezTo>
                  <a:pt x="561" y="140"/>
                  <a:pt x="545" y="137"/>
                  <a:pt x="529" y="133"/>
                </a:cubicBezTo>
                <a:cubicBezTo>
                  <a:pt x="527" y="133"/>
                  <a:pt x="524" y="133"/>
                  <a:pt x="523" y="134"/>
                </a:cubicBezTo>
                <a:cubicBezTo>
                  <a:pt x="520" y="135"/>
                  <a:pt x="518" y="136"/>
                  <a:pt x="515" y="137"/>
                </a:cubicBezTo>
                <a:cubicBezTo>
                  <a:pt x="513" y="138"/>
                  <a:pt x="511" y="137"/>
                  <a:pt x="510" y="135"/>
                </a:cubicBezTo>
                <a:cubicBezTo>
                  <a:pt x="509" y="132"/>
                  <a:pt x="508" y="128"/>
                  <a:pt x="507" y="125"/>
                </a:cubicBezTo>
                <a:cubicBezTo>
                  <a:pt x="505" y="123"/>
                  <a:pt x="503" y="120"/>
                  <a:pt x="501" y="120"/>
                </a:cubicBezTo>
                <a:cubicBezTo>
                  <a:pt x="491" y="119"/>
                  <a:pt x="484" y="114"/>
                  <a:pt x="476" y="110"/>
                </a:cubicBezTo>
                <a:cubicBezTo>
                  <a:pt x="469" y="108"/>
                  <a:pt x="463" y="105"/>
                  <a:pt x="456" y="105"/>
                </a:cubicBezTo>
                <a:cubicBezTo>
                  <a:pt x="450" y="105"/>
                  <a:pt x="445" y="106"/>
                  <a:pt x="442" y="112"/>
                </a:cubicBezTo>
                <a:cubicBezTo>
                  <a:pt x="441" y="112"/>
                  <a:pt x="441" y="113"/>
                  <a:pt x="440" y="113"/>
                </a:cubicBezTo>
                <a:cubicBezTo>
                  <a:pt x="439" y="113"/>
                  <a:pt x="438" y="112"/>
                  <a:pt x="439" y="110"/>
                </a:cubicBezTo>
                <a:cubicBezTo>
                  <a:pt x="439" y="109"/>
                  <a:pt x="439" y="107"/>
                  <a:pt x="440" y="106"/>
                </a:cubicBezTo>
                <a:cubicBezTo>
                  <a:pt x="441" y="100"/>
                  <a:pt x="438" y="97"/>
                  <a:pt x="434" y="96"/>
                </a:cubicBezTo>
                <a:cubicBezTo>
                  <a:pt x="429" y="94"/>
                  <a:pt x="424" y="92"/>
                  <a:pt x="419" y="91"/>
                </a:cubicBezTo>
                <a:cubicBezTo>
                  <a:pt x="419" y="92"/>
                  <a:pt x="418" y="93"/>
                  <a:pt x="418" y="94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19" y="95"/>
                  <a:pt x="419" y="95"/>
                  <a:pt x="419" y="95"/>
                </a:cubicBezTo>
                <a:cubicBezTo>
                  <a:pt x="418" y="95"/>
                  <a:pt x="418" y="95"/>
                  <a:pt x="418" y="95"/>
                </a:cubicBezTo>
                <a:cubicBezTo>
                  <a:pt x="418" y="95"/>
                  <a:pt x="418" y="95"/>
                  <a:pt x="418" y="94"/>
                </a:cubicBezTo>
                <a:cubicBezTo>
                  <a:pt x="412" y="94"/>
                  <a:pt x="407" y="94"/>
                  <a:pt x="402" y="98"/>
                </a:cubicBezTo>
                <a:cubicBezTo>
                  <a:pt x="400" y="95"/>
                  <a:pt x="397" y="95"/>
                  <a:pt x="394" y="94"/>
                </a:cubicBezTo>
                <a:cubicBezTo>
                  <a:pt x="399" y="90"/>
                  <a:pt x="404" y="88"/>
                  <a:pt x="410" y="86"/>
                </a:cubicBezTo>
                <a:cubicBezTo>
                  <a:pt x="411" y="81"/>
                  <a:pt x="413" y="76"/>
                  <a:pt x="414" y="70"/>
                </a:cubicBezTo>
                <a:cubicBezTo>
                  <a:pt x="415" y="67"/>
                  <a:pt x="415" y="64"/>
                  <a:pt x="412" y="61"/>
                </a:cubicBezTo>
                <a:cubicBezTo>
                  <a:pt x="410" y="57"/>
                  <a:pt x="408" y="54"/>
                  <a:pt x="405" y="50"/>
                </a:cubicBezTo>
                <a:cubicBezTo>
                  <a:pt x="400" y="44"/>
                  <a:pt x="395" y="37"/>
                  <a:pt x="394" y="28"/>
                </a:cubicBezTo>
                <a:cubicBezTo>
                  <a:pt x="393" y="24"/>
                  <a:pt x="391" y="21"/>
                  <a:pt x="388" y="18"/>
                </a:cubicBezTo>
                <a:cubicBezTo>
                  <a:pt x="388" y="17"/>
                  <a:pt x="387" y="17"/>
                  <a:pt x="387" y="16"/>
                </a:cubicBezTo>
                <a:cubicBezTo>
                  <a:pt x="375" y="32"/>
                  <a:pt x="375" y="32"/>
                  <a:pt x="375" y="32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4" y="53"/>
                  <a:pt x="364" y="53"/>
                  <a:pt x="364" y="53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59" y="57"/>
                  <a:pt x="359" y="57"/>
                  <a:pt x="359" y="57"/>
                </a:cubicBezTo>
                <a:cubicBezTo>
                  <a:pt x="357" y="60"/>
                  <a:pt x="357" y="60"/>
                  <a:pt x="357" y="60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1" y="61"/>
                  <a:pt x="351" y="61"/>
                  <a:pt x="351" y="61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49" y="55"/>
                  <a:pt x="349" y="55"/>
                  <a:pt x="349" y="5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44" y="58"/>
                  <a:pt x="344" y="58"/>
                  <a:pt x="344" y="58"/>
                </a:cubicBezTo>
                <a:cubicBezTo>
                  <a:pt x="341" y="58"/>
                  <a:pt x="341" y="58"/>
                  <a:pt x="341" y="58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39" y="54"/>
                  <a:pt x="339" y="54"/>
                  <a:pt x="339" y="54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3" y="47"/>
                  <a:pt x="333" y="47"/>
                  <a:pt x="333" y="47"/>
                </a:cubicBezTo>
                <a:cubicBezTo>
                  <a:pt x="332" y="45"/>
                  <a:pt x="332" y="45"/>
                  <a:pt x="332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2" y="46"/>
                  <a:pt x="312" y="46"/>
                  <a:pt x="312" y="46"/>
                </a:cubicBezTo>
                <a:cubicBezTo>
                  <a:pt x="308" y="48"/>
                  <a:pt x="308" y="48"/>
                  <a:pt x="308" y="48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2" y="61"/>
                  <a:pt x="312" y="61"/>
                  <a:pt x="312" y="61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7" y="60"/>
                  <a:pt x="307" y="60"/>
                  <a:pt x="307" y="60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2" y="58"/>
                  <a:pt x="302" y="58"/>
                  <a:pt x="302" y="58"/>
                </a:cubicBezTo>
                <a:cubicBezTo>
                  <a:pt x="301" y="57"/>
                  <a:pt x="301" y="57"/>
                  <a:pt x="301" y="57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3" y="58"/>
                  <a:pt x="293" y="58"/>
                  <a:pt x="293" y="58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265" y="70"/>
                  <a:pt x="265" y="70"/>
                  <a:pt x="265" y="70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48" y="64"/>
                  <a:pt x="248" y="64"/>
                  <a:pt x="248" y="64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0" y="53"/>
                  <a:pt x="240" y="53"/>
                  <a:pt x="240" y="53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6"/>
                  <a:pt x="240" y="46"/>
                  <a:pt x="240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37"/>
                  <a:pt x="241" y="37"/>
                  <a:pt x="241" y="37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40" y="9"/>
                  <a:pt x="240" y="9"/>
                  <a:pt x="240" y="9"/>
                </a:cubicBezTo>
                <a:cubicBezTo>
                  <a:pt x="240" y="4"/>
                  <a:pt x="240" y="4"/>
                  <a:pt x="240" y="4"/>
                </a:cubicBezTo>
                <a:cubicBezTo>
                  <a:pt x="238" y="1"/>
                  <a:pt x="238" y="1"/>
                  <a:pt x="238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2" y="1"/>
                  <a:pt x="232" y="1"/>
                  <a:pt x="232" y="1"/>
                </a:cubicBezTo>
                <a:cubicBezTo>
                  <a:pt x="230" y="0"/>
                  <a:pt x="230" y="0"/>
                  <a:pt x="230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6"/>
                  <a:pt x="227" y="6"/>
                  <a:pt x="227" y="6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16" y="14"/>
                  <a:pt x="216" y="14"/>
                  <a:pt x="216" y="14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05" y="18"/>
                  <a:pt x="205" y="18"/>
                  <a:pt x="205" y="18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1" y="23"/>
                  <a:pt x="181" y="23"/>
                  <a:pt x="181" y="23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41"/>
                  <a:pt x="161" y="44"/>
                  <a:pt x="162" y="44"/>
                </a:cubicBezTo>
                <a:cubicBezTo>
                  <a:pt x="163" y="45"/>
                  <a:pt x="165" y="48"/>
                  <a:pt x="165" y="48"/>
                </a:cubicBezTo>
                <a:cubicBezTo>
                  <a:pt x="165" y="48"/>
                  <a:pt x="170" y="48"/>
                  <a:pt x="172" y="48"/>
                </a:cubicBezTo>
                <a:cubicBezTo>
                  <a:pt x="174" y="49"/>
                  <a:pt x="177" y="50"/>
                  <a:pt x="179" y="50"/>
                </a:cubicBezTo>
                <a:cubicBezTo>
                  <a:pt x="181" y="51"/>
                  <a:pt x="183" y="52"/>
                  <a:pt x="180" y="53"/>
                </a:cubicBezTo>
                <a:cubicBezTo>
                  <a:pt x="178" y="54"/>
                  <a:pt x="177" y="55"/>
                  <a:pt x="175" y="56"/>
                </a:cubicBezTo>
                <a:cubicBezTo>
                  <a:pt x="173" y="56"/>
                  <a:pt x="171" y="57"/>
                  <a:pt x="169" y="58"/>
                </a:cubicBezTo>
                <a:cubicBezTo>
                  <a:pt x="167" y="59"/>
                  <a:pt x="165" y="61"/>
                  <a:pt x="164" y="63"/>
                </a:cubicBezTo>
                <a:cubicBezTo>
                  <a:pt x="163" y="65"/>
                  <a:pt x="162" y="67"/>
                  <a:pt x="160" y="68"/>
                </a:cubicBezTo>
                <a:cubicBezTo>
                  <a:pt x="159" y="70"/>
                  <a:pt x="151" y="73"/>
                  <a:pt x="150" y="74"/>
                </a:cubicBezTo>
                <a:cubicBezTo>
                  <a:pt x="149" y="75"/>
                  <a:pt x="145" y="79"/>
                  <a:pt x="143" y="81"/>
                </a:cubicBezTo>
                <a:cubicBezTo>
                  <a:pt x="141" y="83"/>
                  <a:pt x="137" y="82"/>
                  <a:pt x="134" y="82"/>
                </a:cubicBezTo>
                <a:cubicBezTo>
                  <a:pt x="131" y="82"/>
                  <a:pt x="123" y="75"/>
                  <a:pt x="119" y="72"/>
                </a:cubicBezTo>
                <a:cubicBezTo>
                  <a:pt x="118" y="72"/>
                  <a:pt x="115" y="73"/>
                  <a:pt x="114" y="72"/>
                </a:cubicBezTo>
                <a:cubicBezTo>
                  <a:pt x="114" y="71"/>
                  <a:pt x="114" y="57"/>
                  <a:pt x="107" y="58"/>
                </a:cubicBezTo>
                <a:cubicBezTo>
                  <a:pt x="101" y="58"/>
                  <a:pt x="102" y="64"/>
                  <a:pt x="100" y="63"/>
                </a:cubicBezTo>
                <a:cubicBezTo>
                  <a:pt x="98" y="62"/>
                  <a:pt x="96" y="60"/>
                  <a:pt x="93" y="62"/>
                </a:cubicBezTo>
                <a:cubicBezTo>
                  <a:pt x="89" y="65"/>
                  <a:pt x="73" y="64"/>
                  <a:pt x="73" y="64"/>
                </a:cubicBezTo>
                <a:cubicBezTo>
                  <a:pt x="73" y="64"/>
                  <a:pt x="72" y="70"/>
                  <a:pt x="75" y="72"/>
                </a:cubicBezTo>
                <a:cubicBezTo>
                  <a:pt x="78" y="75"/>
                  <a:pt x="81" y="75"/>
                  <a:pt x="82" y="78"/>
                </a:cubicBezTo>
                <a:cubicBezTo>
                  <a:pt x="82" y="81"/>
                  <a:pt x="85" y="87"/>
                  <a:pt x="81" y="86"/>
                </a:cubicBezTo>
                <a:cubicBezTo>
                  <a:pt x="78" y="85"/>
                  <a:pt x="79" y="82"/>
                  <a:pt x="74" y="84"/>
                </a:cubicBezTo>
                <a:cubicBezTo>
                  <a:pt x="69" y="86"/>
                  <a:pt x="66" y="86"/>
                  <a:pt x="66" y="90"/>
                </a:cubicBezTo>
                <a:cubicBezTo>
                  <a:pt x="67" y="94"/>
                  <a:pt x="64" y="99"/>
                  <a:pt x="71" y="103"/>
                </a:cubicBezTo>
                <a:cubicBezTo>
                  <a:pt x="79" y="107"/>
                  <a:pt x="81" y="114"/>
                  <a:pt x="80" y="118"/>
                </a:cubicBezTo>
                <a:cubicBezTo>
                  <a:pt x="80" y="123"/>
                  <a:pt x="68" y="166"/>
                  <a:pt x="68" y="166"/>
                </a:cubicBezTo>
                <a:cubicBezTo>
                  <a:pt x="68" y="166"/>
                  <a:pt x="68" y="165"/>
                  <a:pt x="67" y="164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71"/>
                  <a:pt x="57" y="167"/>
                  <a:pt x="55" y="168"/>
                </a:cubicBezTo>
                <a:cubicBezTo>
                  <a:pt x="53" y="168"/>
                  <a:pt x="41" y="171"/>
                  <a:pt x="41" y="171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1" y="200"/>
                  <a:pt x="11" y="200"/>
                  <a:pt x="11" y="200"/>
                </a:cubicBezTo>
                <a:cubicBezTo>
                  <a:pt x="11" y="200"/>
                  <a:pt x="12" y="210"/>
                  <a:pt x="11" y="210"/>
                </a:cubicBezTo>
                <a:cubicBezTo>
                  <a:pt x="9" y="211"/>
                  <a:pt x="7" y="213"/>
                  <a:pt x="4" y="213"/>
                </a:cubicBezTo>
                <a:cubicBezTo>
                  <a:pt x="1" y="213"/>
                  <a:pt x="2" y="222"/>
                  <a:pt x="1" y="223"/>
                </a:cubicBezTo>
                <a:cubicBezTo>
                  <a:pt x="0" y="224"/>
                  <a:pt x="1" y="232"/>
                  <a:pt x="3" y="234"/>
                </a:cubicBezTo>
                <a:cubicBezTo>
                  <a:pt x="5" y="235"/>
                  <a:pt x="13" y="252"/>
                  <a:pt x="13" y="252"/>
                </a:cubicBezTo>
                <a:cubicBezTo>
                  <a:pt x="11" y="258"/>
                  <a:pt x="11" y="258"/>
                  <a:pt x="11" y="258"/>
                </a:cubicBezTo>
                <a:cubicBezTo>
                  <a:pt x="11" y="258"/>
                  <a:pt x="24" y="257"/>
                  <a:pt x="27" y="258"/>
                </a:cubicBezTo>
                <a:cubicBezTo>
                  <a:pt x="29" y="259"/>
                  <a:pt x="31" y="268"/>
                  <a:pt x="37" y="268"/>
                </a:cubicBezTo>
                <a:cubicBezTo>
                  <a:pt x="44" y="269"/>
                  <a:pt x="47" y="270"/>
                  <a:pt x="53" y="263"/>
                </a:cubicBezTo>
                <a:cubicBezTo>
                  <a:pt x="60" y="256"/>
                  <a:pt x="61" y="261"/>
                  <a:pt x="59" y="265"/>
                </a:cubicBezTo>
                <a:cubicBezTo>
                  <a:pt x="57" y="269"/>
                  <a:pt x="60" y="283"/>
                  <a:pt x="61" y="287"/>
                </a:cubicBezTo>
                <a:cubicBezTo>
                  <a:pt x="62" y="291"/>
                  <a:pt x="75" y="286"/>
                  <a:pt x="76" y="288"/>
                </a:cubicBezTo>
                <a:cubicBezTo>
                  <a:pt x="77" y="289"/>
                  <a:pt x="79" y="292"/>
                  <a:pt x="82" y="296"/>
                </a:cubicBezTo>
                <a:cubicBezTo>
                  <a:pt x="80" y="292"/>
                  <a:pt x="78" y="289"/>
                  <a:pt x="77" y="288"/>
                </a:cubicBezTo>
                <a:cubicBezTo>
                  <a:pt x="79" y="287"/>
                  <a:pt x="79" y="287"/>
                  <a:pt x="79" y="287"/>
                </a:cubicBezTo>
                <a:cubicBezTo>
                  <a:pt x="92" y="288"/>
                  <a:pt x="92" y="288"/>
                  <a:pt x="92" y="288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6" y="273"/>
                  <a:pt x="116" y="273"/>
                  <a:pt x="116" y="273"/>
                </a:cubicBezTo>
                <a:cubicBezTo>
                  <a:pt x="126" y="268"/>
                  <a:pt x="126" y="268"/>
                  <a:pt x="126" y="268"/>
                </a:cubicBezTo>
                <a:cubicBezTo>
                  <a:pt x="135" y="265"/>
                  <a:pt x="135" y="265"/>
                  <a:pt x="135" y="265"/>
                </a:cubicBezTo>
                <a:cubicBezTo>
                  <a:pt x="143" y="265"/>
                  <a:pt x="143" y="265"/>
                  <a:pt x="143" y="265"/>
                </a:cubicBezTo>
                <a:cubicBezTo>
                  <a:pt x="149" y="265"/>
                  <a:pt x="149" y="265"/>
                  <a:pt x="149" y="26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9" y="291"/>
                  <a:pt x="149" y="291"/>
                  <a:pt x="149" y="291"/>
                </a:cubicBezTo>
                <a:cubicBezTo>
                  <a:pt x="154" y="300"/>
                  <a:pt x="154" y="300"/>
                  <a:pt x="154" y="300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70" y="314"/>
                  <a:pt x="170" y="314"/>
                  <a:pt x="170" y="314"/>
                </a:cubicBezTo>
                <a:cubicBezTo>
                  <a:pt x="176" y="311"/>
                  <a:pt x="176" y="311"/>
                  <a:pt x="176" y="311"/>
                </a:cubicBezTo>
                <a:cubicBezTo>
                  <a:pt x="183" y="314"/>
                  <a:pt x="183" y="314"/>
                  <a:pt x="183" y="314"/>
                </a:cubicBezTo>
                <a:cubicBezTo>
                  <a:pt x="192" y="317"/>
                  <a:pt x="192" y="317"/>
                  <a:pt x="192" y="317"/>
                </a:cubicBezTo>
                <a:cubicBezTo>
                  <a:pt x="196" y="322"/>
                  <a:pt x="196" y="322"/>
                  <a:pt x="196" y="322"/>
                </a:cubicBezTo>
                <a:cubicBezTo>
                  <a:pt x="205" y="325"/>
                  <a:pt x="205" y="325"/>
                  <a:pt x="205" y="325"/>
                </a:cubicBezTo>
                <a:cubicBezTo>
                  <a:pt x="211" y="327"/>
                  <a:pt x="211" y="327"/>
                  <a:pt x="211" y="327"/>
                </a:cubicBezTo>
                <a:cubicBezTo>
                  <a:pt x="213" y="333"/>
                  <a:pt x="213" y="333"/>
                  <a:pt x="213" y="333"/>
                </a:cubicBezTo>
                <a:cubicBezTo>
                  <a:pt x="218" y="334"/>
                  <a:pt x="218" y="334"/>
                  <a:pt x="218" y="334"/>
                </a:cubicBezTo>
                <a:cubicBezTo>
                  <a:pt x="229" y="334"/>
                  <a:pt x="229" y="334"/>
                  <a:pt x="229" y="334"/>
                </a:cubicBezTo>
                <a:cubicBezTo>
                  <a:pt x="237" y="338"/>
                  <a:pt x="237" y="338"/>
                  <a:pt x="237" y="338"/>
                </a:cubicBezTo>
                <a:cubicBezTo>
                  <a:pt x="237" y="347"/>
                  <a:pt x="237" y="347"/>
                  <a:pt x="237" y="347"/>
                </a:cubicBezTo>
                <a:cubicBezTo>
                  <a:pt x="238" y="354"/>
                  <a:pt x="238" y="354"/>
                  <a:pt x="238" y="354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41" y="365"/>
                  <a:pt x="241" y="365"/>
                  <a:pt x="241" y="365"/>
                </a:cubicBezTo>
                <a:cubicBezTo>
                  <a:pt x="243" y="376"/>
                  <a:pt x="243" y="376"/>
                  <a:pt x="243" y="376"/>
                </a:cubicBezTo>
                <a:cubicBezTo>
                  <a:pt x="273" y="377"/>
                  <a:pt x="273" y="377"/>
                  <a:pt x="273" y="377"/>
                </a:cubicBezTo>
                <a:cubicBezTo>
                  <a:pt x="273" y="395"/>
                  <a:pt x="273" y="395"/>
                  <a:pt x="273" y="395"/>
                </a:cubicBezTo>
                <a:cubicBezTo>
                  <a:pt x="282" y="398"/>
                  <a:pt x="282" y="398"/>
                  <a:pt x="282" y="398"/>
                </a:cubicBezTo>
                <a:cubicBezTo>
                  <a:pt x="289" y="409"/>
                  <a:pt x="289" y="409"/>
                  <a:pt x="289" y="409"/>
                </a:cubicBezTo>
                <a:cubicBezTo>
                  <a:pt x="292" y="423"/>
                  <a:pt x="292" y="423"/>
                  <a:pt x="292" y="423"/>
                </a:cubicBezTo>
                <a:cubicBezTo>
                  <a:pt x="287" y="432"/>
                  <a:pt x="287" y="432"/>
                  <a:pt x="287" y="432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3" y="447"/>
                  <a:pt x="283" y="447"/>
                  <a:pt x="283" y="447"/>
                </a:cubicBezTo>
                <a:cubicBezTo>
                  <a:pt x="282" y="450"/>
                  <a:pt x="282" y="450"/>
                  <a:pt x="282" y="450"/>
                </a:cubicBezTo>
                <a:cubicBezTo>
                  <a:pt x="286" y="453"/>
                  <a:pt x="286" y="453"/>
                  <a:pt x="286" y="453"/>
                </a:cubicBezTo>
                <a:cubicBezTo>
                  <a:pt x="287" y="458"/>
                  <a:pt x="287" y="458"/>
                  <a:pt x="287" y="458"/>
                </a:cubicBezTo>
                <a:cubicBezTo>
                  <a:pt x="289" y="463"/>
                  <a:pt x="289" y="463"/>
                  <a:pt x="289" y="463"/>
                </a:cubicBezTo>
                <a:cubicBezTo>
                  <a:pt x="289" y="471"/>
                  <a:pt x="289" y="471"/>
                  <a:pt x="289" y="471"/>
                </a:cubicBezTo>
                <a:cubicBezTo>
                  <a:pt x="289" y="479"/>
                  <a:pt x="289" y="479"/>
                  <a:pt x="289" y="479"/>
                </a:cubicBezTo>
                <a:cubicBezTo>
                  <a:pt x="288" y="483"/>
                  <a:pt x="288" y="483"/>
                  <a:pt x="288" y="483"/>
                </a:cubicBezTo>
                <a:cubicBezTo>
                  <a:pt x="290" y="486"/>
                  <a:pt x="290" y="486"/>
                  <a:pt x="290" y="486"/>
                </a:cubicBezTo>
                <a:cubicBezTo>
                  <a:pt x="296" y="485"/>
                  <a:pt x="296" y="485"/>
                  <a:pt x="296" y="485"/>
                </a:cubicBezTo>
                <a:cubicBezTo>
                  <a:pt x="298" y="486"/>
                  <a:pt x="298" y="486"/>
                  <a:pt x="298" y="486"/>
                </a:cubicBezTo>
                <a:cubicBezTo>
                  <a:pt x="304" y="487"/>
                  <a:pt x="304" y="487"/>
                  <a:pt x="304" y="487"/>
                </a:cubicBezTo>
                <a:cubicBezTo>
                  <a:pt x="308" y="487"/>
                  <a:pt x="308" y="487"/>
                  <a:pt x="308" y="487"/>
                </a:cubicBezTo>
                <a:cubicBezTo>
                  <a:pt x="311" y="488"/>
                  <a:pt x="311" y="488"/>
                  <a:pt x="311" y="488"/>
                </a:cubicBezTo>
                <a:cubicBezTo>
                  <a:pt x="319" y="484"/>
                  <a:pt x="319" y="484"/>
                  <a:pt x="319" y="484"/>
                </a:cubicBezTo>
                <a:cubicBezTo>
                  <a:pt x="319" y="484"/>
                  <a:pt x="324" y="489"/>
                  <a:pt x="327" y="489"/>
                </a:cubicBezTo>
                <a:cubicBezTo>
                  <a:pt x="329" y="497"/>
                  <a:pt x="329" y="497"/>
                  <a:pt x="329" y="497"/>
                </a:cubicBezTo>
                <a:cubicBezTo>
                  <a:pt x="332" y="510"/>
                  <a:pt x="332" y="510"/>
                  <a:pt x="332" y="510"/>
                </a:cubicBezTo>
                <a:cubicBezTo>
                  <a:pt x="335" y="518"/>
                  <a:pt x="335" y="518"/>
                  <a:pt x="335" y="518"/>
                </a:cubicBezTo>
                <a:cubicBezTo>
                  <a:pt x="339" y="519"/>
                  <a:pt x="339" y="519"/>
                  <a:pt x="339" y="519"/>
                </a:cubicBezTo>
                <a:cubicBezTo>
                  <a:pt x="345" y="515"/>
                  <a:pt x="345" y="515"/>
                  <a:pt x="345" y="515"/>
                </a:cubicBezTo>
                <a:cubicBezTo>
                  <a:pt x="350" y="517"/>
                  <a:pt x="350" y="517"/>
                  <a:pt x="350" y="517"/>
                </a:cubicBezTo>
                <a:cubicBezTo>
                  <a:pt x="352" y="520"/>
                  <a:pt x="352" y="520"/>
                  <a:pt x="352" y="520"/>
                </a:cubicBezTo>
                <a:cubicBezTo>
                  <a:pt x="352" y="528"/>
                  <a:pt x="352" y="528"/>
                  <a:pt x="352" y="528"/>
                </a:cubicBezTo>
                <a:cubicBezTo>
                  <a:pt x="351" y="534"/>
                  <a:pt x="351" y="534"/>
                  <a:pt x="351" y="534"/>
                </a:cubicBezTo>
                <a:cubicBezTo>
                  <a:pt x="352" y="539"/>
                  <a:pt x="352" y="539"/>
                  <a:pt x="352" y="539"/>
                </a:cubicBezTo>
                <a:cubicBezTo>
                  <a:pt x="350" y="547"/>
                  <a:pt x="350" y="547"/>
                  <a:pt x="350" y="547"/>
                </a:cubicBezTo>
                <a:cubicBezTo>
                  <a:pt x="353" y="545"/>
                  <a:pt x="353" y="545"/>
                  <a:pt x="353" y="545"/>
                </a:cubicBezTo>
                <a:cubicBezTo>
                  <a:pt x="361" y="546"/>
                  <a:pt x="361" y="546"/>
                  <a:pt x="361" y="546"/>
                </a:cubicBezTo>
                <a:cubicBezTo>
                  <a:pt x="361" y="549"/>
                  <a:pt x="361" y="549"/>
                  <a:pt x="361" y="549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5" y="560"/>
                  <a:pt x="365" y="560"/>
                  <a:pt x="365" y="560"/>
                </a:cubicBezTo>
                <a:cubicBezTo>
                  <a:pt x="365" y="564"/>
                  <a:pt x="365" y="564"/>
                  <a:pt x="365" y="564"/>
                </a:cubicBezTo>
                <a:cubicBezTo>
                  <a:pt x="366" y="576"/>
                  <a:pt x="366" y="576"/>
                  <a:pt x="366" y="576"/>
                </a:cubicBezTo>
                <a:cubicBezTo>
                  <a:pt x="364" y="578"/>
                  <a:pt x="364" y="578"/>
                  <a:pt x="364" y="578"/>
                </a:cubicBezTo>
                <a:cubicBezTo>
                  <a:pt x="362" y="578"/>
                  <a:pt x="362" y="578"/>
                  <a:pt x="362" y="578"/>
                </a:cubicBezTo>
                <a:cubicBezTo>
                  <a:pt x="357" y="580"/>
                  <a:pt x="357" y="580"/>
                  <a:pt x="357" y="580"/>
                </a:cubicBezTo>
                <a:cubicBezTo>
                  <a:pt x="355" y="584"/>
                  <a:pt x="355" y="584"/>
                  <a:pt x="355" y="584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46" y="588"/>
                  <a:pt x="346" y="588"/>
                  <a:pt x="346" y="588"/>
                </a:cubicBezTo>
                <a:cubicBezTo>
                  <a:pt x="346" y="590"/>
                  <a:pt x="346" y="590"/>
                  <a:pt x="346" y="590"/>
                </a:cubicBezTo>
                <a:cubicBezTo>
                  <a:pt x="342" y="590"/>
                  <a:pt x="342" y="590"/>
                  <a:pt x="342" y="590"/>
                </a:cubicBezTo>
                <a:cubicBezTo>
                  <a:pt x="340" y="592"/>
                  <a:pt x="340" y="592"/>
                  <a:pt x="340" y="592"/>
                </a:cubicBezTo>
                <a:cubicBezTo>
                  <a:pt x="336" y="596"/>
                  <a:pt x="336" y="596"/>
                  <a:pt x="336" y="596"/>
                </a:cubicBezTo>
                <a:cubicBezTo>
                  <a:pt x="333" y="597"/>
                  <a:pt x="333" y="597"/>
                  <a:pt x="333" y="597"/>
                </a:cubicBezTo>
                <a:cubicBezTo>
                  <a:pt x="334" y="600"/>
                  <a:pt x="334" y="600"/>
                  <a:pt x="334" y="600"/>
                </a:cubicBezTo>
                <a:cubicBezTo>
                  <a:pt x="332" y="601"/>
                  <a:pt x="332" y="601"/>
                  <a:pt x="332" y="601"/>
                </a:cubicBezTo>
                <a:cubicBezTo>
                  <a:pt x="328" y="601"/>
                  <a:pt x="328" y="601"/>
                  <a:pt x="328" y="601"/>
                </a:cubicBezTo>
                <a:cubicBezTo>
                  <a:pt x="322" y="609"/>
                  <a:pt x="322" y="609"/>
                  <a:pt x="322" y="609"/>
                </a:cubicBezTo>
                <a:cubicBezTo>
                  <a:pt x="322" y="612"/>
                  <a:pt x="322" y="612"/>
                  <a:pt x="322" y="612"/>
                </a:cubicBezTo>
                <a:cubicBezTo>
                  <a:pt x="322" y="615"/>
                  <a:pt x="322" y="615"/>
                  <a:pt x="322" y="615"/>
                </a:cubicBezTo>
                <a:cubicBezTo>
                  <a:pt x="320" y="615"/>
                  <a:pt x="320" y="615"/>
                  <a:pt x="320" y="615"/>
                </a:cubicBezTo>
                <a:cubicBezTo>
                  <a:pt x="318" y="617"/>
                  <a:pt x="318" y="617"/>
                  <a:pt x="318" y="617"/>
                </a:cubicBezTo>
                <a:cubicBezTo>
                  <a:pt x="314" y="624"/>
                  <a:pt x="314" y="624"/>
                  <a:pt x="314" y="624"/>
                </a:cubicBezTo>
                <a:cubicBezTo>
                  <a:pt x="309" y="631"/>
                  <a:pt x="309" y="631"/>
                  <a:pt x="309" y="631"/>
                </a:cubicBezTo>
                <a:cubicBezTo>
                  <a:pt x="309" y="632"/>
                  <a:pt x="309" y="632"/>
                  <a:pt x="309" y="632"/>
                </a:cubicBezTo>
                <a:cubicBezTo>
                  <a:pt x="306" y="634"/>
                  <a:pt x="306" y="634"/>
                  <a:pt x="306" y="634"/>
                </a:cubicBezTo>
                <a:cubicBezTo>
                  <a:pt x="306" y="636"/>
                  <a:pt x="306" y="636"/>
                  <a:pt x="306" y="63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9" y="635"/>
                  <a:pt x="319" y="635"/>
                  <a:pt x="319" y="635"/>
                </a:cubicBezTo>
                <a:cubicBezTo>
                  <a:pt x="322" y="637"/>
                  <a:pt x="322" y="637"/>
                  <a:pt x="322" y="637"/>
                </a:cubicBezTo>
                <a:cubicBezTo>
                  <a:pt x="324" y="639"/>
                  <a:pt x="324" y="639"/>
                  <a:pt x="324" y="639"/>
                </a:cubicBezTo>
                <a:cubicBezTo>
                  <a:pt x="326" y="643"/>
                  <a:pt x="326" y="643"/>
                  <a:pt x="326" y="643"/>
                </a:cubicBezTo>
                <a:cubicBezTo>
                  <a:pt x="330" y="644"/>
                  <a:pt x="330" y="644"/>
                  <a:pt x="330" y="644"/>
                </a:cubicBezTo>
                <a:cubicBezTo>
                  <a:pt x="332" y="648"/>
                  <a:pt x="332" y="648"/>
                  <a:pt x="332" y="648"/>
                </a:cubicBezTo>
                <a:cubicBezTo>
                  <a:pt x="336" y="656"/>
                  <a:pt x="336" y="656"/>
                  <a:pt x="336" y="656"/>
                </a:cubicBezTo>
                <a:cubicBezTo>
                  <a:pt x="338" y="655"/>
                  <a:pt x="338" y="655"/>
                  <a:pt x="338" y="655"/>
                </a:cubicBezTo>
                <a:cubicBezTo>
                  <a:pt x="342" y="652"/>
                  <a:pt x="342" y="652"/>
                  <a:pt x="342" y="652"/>
                </a:cubicBezTo>
                <a:cubicBezTo>
                  <a:pt x="344" y="652"/>
                  <a:pt x="344" y="652"/>
                  <a:pt x="344" y="652"/>
                </a:cubicBezTo>
                <a:cubicBezTo>
                  <a:pt x="348" y="659"/>
                  <a:pt x="348" y="659"/>
                  <a:pt x="348" y="659"/>
                </a:cubicBezTo>
                <a:cubicBezTo>
                  <a:pt x="351" y="660"/>
                  <a:pt x="351" y="660"/>
                  <a:pt x="351" y="660"/>
                </a:cubicBezTo>
                <a:cubicBezTo>
                  <a:pt x="357" y="662"/>
                  <a:pt x="357" y="662"/>
                  <a:pt x="357" y="662"/>
                </a:cubicBezTo>
                <a:cubicBezTo>
                  <a:pt x="360" y="666"/>
                  <a:pt x="360" y="666"/>
                  <a:pt x="360" y="666"/>
                </a:cubicBezTo>
                <a:cubicBezTo>
                  <a:pt x="361" y="670"/>
                  <a:pt x="361" y="670"/>
                  <a:pt x="361" y="670"/>
                </a:cubicBezTo>
                <a:cubicBezTo>
                  <a:pt x="363" y="670"/>
                  <a:pt x="363" y="670"/>
                  <a:pt x="363" y="670"/>
                </a:cubicBezTo>
                <a:cubicBezTo>
                  <a:pt x="372" y="674"/>
                  <a:pt x="372" y="674"/>
                  <a:pt x="372" y="674"/>
                </a:cubicBezTo>
                <a:cubicBezTo>
                  <a:pt x="377" y="683"/>
                  <a:pt x="377" y="683"/>
                  <a:pt x="377" y="683"/>
                </a:cubicBezTo>
                <a:cubicBezTo>
                  <a:pt x="381" y="686"/>
                  <a:pt x="381" y="686"/>
                  <a:pt x="381" y="686"/>
                </a:cubicBezTo>
                <a:cubicBezTo>
                  <a:pt x="380" y="689"/>
                  <a:pt x="380" y="689"/>
                  <a:pt x="380" y="689"/>
                </a:cubicBezTo>
                <a:cubicBezTo>
                  <a:pt x="376" y="696"/>
                  <a:pt x="376" y="696"/>
                  <a:pt x="376" y="696"/>
                </a:cubicBezTo>
                <a:cubicBezTo>
                  <a:pt x="378" y="698"/>
                  <a:pt x="378" y="698"/>
                  <a:pt x="378" y="698"/>
                </a:cubicBezTo>
                <a:cubicBezTo>
                  <a:pt x="378" y="700"/>
                  <a:pt x="378" y="700"/>
                  <a:pt x="378" y="700"/>
                </a:cubicBezTo>
                <a:cubicBezTo>
                  <a:pt x="381" y="703"/>
                  <a:pt x="381" y="703"/>
                  <a:pt x="381" y="703"/>
                </a:cubicBezTo>
                <a:cubicBezTo>
                  <a:pt x="385" y="708"/>
                  <a:pt x="385" y="708"/>
                  <a:pt x="385" y="708"/>
                </a:cubicBezTo>
                <a:cubicBezTo>
                  <a:pt x="386" y="707"/>
                  <a:pt x="386" y="706"/>
                  <a:pt x="387" y="706"/>
                </a:cubicBezTo>
                <a:cubicBezTo>
                  <a:pt x="392" y="702"/>
                  <a:pt x="395" y="696"/>
                  <a:pt x="396" y="690"/>
                </a:cubicBezTo>
                <a:cubicBezTo>
                  <a:pt x="398" y="683"/>
                  <a:pt x="400" y="677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0" y="664"/>
                  <a:pt x="401" y="661"/>
                  <a:pt x="405" y="659"/>
                </a:cubicBezTo>
                <a:cubicBezTo>
                  <a:pt x="407" y="658"/>
                  <a:pt x="408" y="658"/>
                  <a:pt x="410" y="657"/>
                </a:cubicBezTo>
                <a:cubicBezTo>
                  <a:pt x="411" y="652"/>
                  <a:pt x="413" y="647"/>
                  <a:pt x="416" y="642"/>
                </a:cubicBezTo>
                <a:cubicBezTo>
                  <a:pt x="417" y="642"/>
                  <a:pt x="418" y="641"/>
                  <a:pt x="419" y="641"/>
                </a:cubicBezTo>
                <a:cubicBezTo>
                  <a:pt x="420" y="641"/>
                  <a:pt x="421" y="642"/>
                  <a:pt x="421" y="643"/>
                </a:cubicBezTo>
                <a:cubicBezTo>
                  <a:pt x="422" y="645"/>
                  <a:pt x="422" y="647"/>
                  <a:pt x="423" y="649"/>
                </a:cubicBezTo>
                <a:cubicBezTo>
                  <a:pt x="427" y="648"/>
                  <a:pt x="429" y="645"/>
                  <a:pt x="430" y="642"/>
                </a:cubicBezTo>
                <a:cubicBezTo>
                  <a:pt x="436" y="629"/>
                  <a:pt x="442" y="616"/>
                  <a:pt x="450" y="604"/>
                </a:cubicBezTo>
                <a:cubicBezTo>
                  <a:pt x="456" y="596"/>
                  <a:pt x="459" y="586"/>
                  <a:pt x="454" y="576"/>
                </a:cubicBezTo>
                <a:cubicBezTo>
                  <a:pt x="453" y="575"/>
                  <a:pt x="453" y="574"/>
                  <a:pt x="453" y="572"/>
                </a:cubicBezTo>
                <a:cubicBezTo>
                  <a:pt x="451" y="560"/>
                  <a:pt x="453" y="549"/>
                  <a:pt x="463" y="540"/>
                </a:cubicBezTo>
                <a:cubicBezTo>
                  <a:pt x="467" y="537"/>
                  <a:pt x="472" y="533"/>
                  <a:pt x="475" y="529"/>
                </a:cubicBezTo>
                <a:cubicBezTo>
                  <a:pt x="482" y="522"/>
                  <a:pt x="490" y="518"/>
                  <a:pt x="498" y="515"/>
                </a:cubicBezTo>
                <a:cubicBezTo>
                  <a:pt x="503" y="513"/>
                  <a:pt x="507" y="512"/>
                  <a:pt x="510" y="508"/>
                </a:cubicBezTo>
                <a:cubicBezTo>
                  <a:pt x="513" y="505"/>
                  <a:pt x="517" y="503"/>
                  <a:pt x="518" y="499"/>
                </a:cubicBezTo>
                <a:cubicBezTo>
                  <a:pt x="518" y="498"/>
                  <a:pt x="520" y="497"/>
                  <a:pt x="521" y="497"/>
                </a:cubicBezTo>
                <a:cubicBezTo>
                  <a:pt x="526" y="498"/>
                  <a:pt x="530" y="497"/>
                  <a:pt x="534" y="497"/>
                </a:cubicBezTo>
                <a:cubicBezTo>
                  <a:pt x="538" y="496"/>
                  <a:pt x="542" y="497"/>
                  <a:pt x="546" y="497"/>
                </a:cubicBezTo>
                <a:cubicBezTo>
                  <a:pt x="554" y="497"/>
                  <a:pt x="561" y="495"/>
                  <a:pt x="566" y="488"/>
                </a:cubicBezTo>
                <a:cubicBezTo>
                  <a:pt x="568" y="485"/>
                  <a:pt x="573" y="484"/>
                  <a:pt x="576" y="482"/>
                </a:cubicBezTo>
                <a:cubicBezTo>
                  <a:pt x="579" y="480"/>
                  <a:pt x="580" y="477"/>
                  <a:pt x="579" y="474"/>
                </a:cubicBezTo>
                <a:cubicBezTo>
                  <a:pt x="578" y="471"/>
                  <a:pt x="579" y="467"/>
                  <a:pt x="581" y="464"/>
                </a:cubicBezTo>
                <a:cubicBezTo>
                  <a:pt x="585" y="457"/>
                  <a:pt x="588" y="449"/>
                  <a:pt x="593" y="443"/>
                </a:cubicBezTo>
                <a:cubicBezTo>
                  <a:pt x="597" y="437"/>
                  <a:pt x="598" y="431"/>
                  <a:pt x="598" y="425"/>
                </a:cubicBezTo>
                <a:cubicBezTo>
                  <a:pt x="597" y="420"/>
                  <a:pt x="597" y="415"/>
                  <a:pt x="600" y="411"/>
                </a:cubicBezTo>
                <a:cubicBezTo>
                  <a:pt x="605" y="403"/>
                  <a:pt x="606" y="394"/>
                  <a:pt x="607" y="385"/>
                </a:cubicBezTo>
                <a:cubicBezTo>
                  <a:pt x="607" y="374"/>
                  <a:pt x="607" y="363"/>
                  <a:pt x="607" y="352"/>
                </a:cubicBezTo>
                <a:cubicBezTo>
                  <a:pt x="607" y="344"/>
                  <a:pt x="606" y="337"/>
                  <a:pt x="606" y="329"/>
                </a:cubicBezTo>
                <a:cubicBezTo>
                  <a:pt x="606" y="325"/>
                  <a:pt x="608" y="322"/>
                  <a:pt x="611" y="320"/>
                </a:cubicBezTo>
                <a:cubicBezTo>
                  <a:pt x="621" y="316"/>
                  <a:pt x="626" y="308"/>
                  <a:pt x="629" y="299"/>
                </a:cubicBezTo>
                <a:cubicBezTo>
                  <a:pt x="630" y="297"/>
                  <a:pt x="631" y="295"/>
                  <a:pt x="632" y="293"/>
                </a:cubicBezTo>
                <a:cubicBezTo>
                  <a:pt x="635" y="287"/>
                  <a:pt x="638" y="282"/>
                  <a:pt x="643" y="278"/>
                </a:cubicBezTo>
                <a:cubicBezTo>
                  <a:pt x="649" y="273"/>
                  <a:pt x="654" y="268"/>
                  <a:pt x="659" y="262"/>
                </a:cubicBezTo>
                <a:cubicBezTo>
                  <a:pt x="665" y="256"/>
                  <a:pt x="669" y="250"/>
                  <a:pt x="671" y="243"/>
                </a:cubicBezTo>
                <a:cubicBezTo>
                  <a:pt x="674" y="236"/>
                  <a:pt x="676" y="220"/>
                  <a:pt x="674" y="214"/>
                </a:cubicBezTo>
                <a:close/>
                <a:moveTo>
                  <a:pt x="399" y="103"/>
                </a:moveTo>
                <a:cubicBezTo>
                  <a:pt x="398" y="105"/>
                  <a:pt x="394" y="106"/>
                  <a:pt x="392" y="105"/>
                </a:cubicBezTo>
                <a:cubicBezTo>
                  <a:pt x="390" y="103"/>
                  <a:pt x="390" y="101"/>
                  <a:pt x="391" y="99"/>
                </a:cubicBezTo>
                <a:cubicBezTo>
                  <a:pt x="391" y="98"/>
                  <a:pt x="392" y="97"/>
                  <a:pt x="393" y="95"/>
                </a:cubicBezTo>
                <a:cubicBezTo>
                  <a:pt x="394" y="96"/>
                  <a:pt x="394" y="97"/>
                  <a:pt x="394" y="98"/>
                </a:cubicBezTo>
                <a:cubicBezTo>
                  <a:pt x="395" y="100"/>
                  <a:pt x="397" y="101"/>
                  <a:pt x="399" y="101"/>
                </a:cubicBezTo>
                <a:cubicBezTo>
                  <a:pt x="400" y="100"/>
                  <a:pt x="400" y="100"/>
                  <a:pt x="401" y="99"/>
                </a:cubicBezTo>
                <a:cubicBezTo>
                  <a:pt x="401" y="101"/>
                  <a:pt x="400" y="102"/>
                  <a:pt x="399" y="103"/>
                </a:cubicBezTo>
                <a:close/>
                <a:moveTo>
                  <a:pt x="420" y="126"/>
                </a:moveTo>
                <a:cubicBezTo>
                  <a:pt x="420" y="126"/>
                  <a:pt x="420" y="125"/>
                  <a:pt x="420" y="125"/>
                </a:cubicBezTo>
                <a:cubicBezTo>
                  <a:pt x="421" y="124"/>
                  <a:pt x="422" y="124"/>
                  <a:pt x="424" y="123"/>
                </a:cubicBezTo>
                <a:cubicBezTo>
                  <a:pt x="424" y="123"/>
                  <a:pt x="425" y="124"/>
                  <a:pt x="425" y="125"/>
                </a:cubicBezTo>
                <a:cubicBezTo>
                  <a:pt x="425" y="125"/>
                  <a:pt x="424" y="126"/>
                  <a:pt x="424" y="126"/>
                </a:cubicBezTo>
                <a:cubicBezTo>
                  <a:pt x="422" y="126"/>
                  <a:pt x="421" y="126"/>
                  <a:pt x="420" y="126"/>
                </a:cubicBezTo>
                <a:close/>
                <a:moveTo>
                  <a:pt x="425" y="173"/>
                </a:moveTo>
                <a:cubicBezTo>
                  <a:pt x="425" y="173"/>
                  <a:pt x="424" y="173"/>
                  <a:pt x="424" y="173"/>
                </a:cubicBezTo>
                <a:cubicBezTo>
                  <a:pt x="423" y="171"/>
                  <a:pt x="422" y="169"/>
                  <a:pt x="421" y="168"/>
                </a:cubicBezTo>
                <a:cubicBezTo>
                  <a:pt x="420" y="166"/>
                  <a:pt x="420" y="165"/>
                  <a:pt x="422" y="165"/>
                </a:cubicBezTo>
                <a:cubicBezTo>
                  <a:pt x="422" y="164"/>
                  <a:pt x="423" y="165"/>
                  <a:pt x="423" y="166"/>
                </a:cubicBezTo>
                <a:cubicBezTo>
                  <a:pt x="424" y="167"/>
                  <a:pt x="425" y="169"/>
                  <a:pt x="426" y="171"/>
                </a:cubicBezTo>
                <a:cubicBezTo>
                  <a:pt x="426" y="172"/>
                  <a:pt x="425" y="172"/>
                  <a:pt x="425" y="173"/>
                </a:cubicBezTo>
                <a:close/>
                <a:moveTo>
                  <a:pt x="439" y="414"/>
                </a:moveTo>
                <a:cubicBezTo>
                  <a:pt x="438" y="413"/>
                  <a:pt x="438" y="413"/>
                  <a:pt x="438" y="413"/>
                </a:cubicBezTo>
                <a:cubicBezTo>
                  <a:pt x="439" y="413"/>
                  <a:pt x="439" y="413"/>
                  <a:pt x="439" y="413"/>
                </a:cubicBezTo>
                <a:lnTo>
                  <a:pt x="439" y="414"/>
                </a:lnTo>
                <a:close/>
              </a:path>
            </a:pathLst>
          </a:custGeom>
          <a:solidFill>
            <a:schemeClr val="accent3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316"/>
          <p:cNvSpPr>
            <a:spLocks/>
          </p:cNvSpPr>
          <p:nvPr/>
        </p:nvSpPr>
        <p:spPr bwMode="auto">
          <a:xfrm>
            <a:off x="13290551" y="7656513"/>
            <a:ext cx="652463" cy="1182688"/>
          </a:xfrm>
          <a:custGeom>
            <a:avLst/>
            <a:gdLst>
              <a:gd name="T0" fmla="*/ 0 w 208"/>
              <a:gd name="T1" fmla="*/ 208 h 377"/>
              <a:gd name="T2" fmla="*/ 0 w 208"/>
              <a:gd name="T3" fmla="*/ 0 h 377"/>
              <a:gd name="T4" fmla="*/ 208 w 208"/>
              <a:gd name="T5" fmla="*/ 208 h 377"/>
              <a:gd name="T6" fmla="*/ 123 w 208"/>
              <a:gd name="T7" fmla="*/ 377 h 377"/>
              <a:gd name="T8" fmla="*/ 0 w 208"/>
              <a:gd name="T9" fmla="*/ 20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377">
                <a:moveTo>
                  <a:pt x="0" y="208"/>
                </a:moveTo>
                <a:cubicBezTo>
                  <a:pt x="0" y="0"/>
                  <a:pt x="0" y="0"/>
                  <a:pt x="0" y="0"/>
                </a:cubicBezTo>
                <a:cubicBezTo>
                  <a:pt x="115" y="0"/>
                  <a:pt x="208" y="93"/>
                  <a:pt x="208" y="208"/>
                </a:cubicBezTo>
                <a:cubicBezTo>
                  <a:pt x="208" y="277"/>
                  <a:pt x="178" y="336"/>
                  <a:pt x="123" y="377"/>
                </a:cubicBez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319"/>
          <p:cNvSpPr>
            <a:spLocks/>
          </p:cNvSpPr>
          <p:nvPr/>
        </p:nvSpPr>
        <p:spPr bwMode="auto">
          <a:xfrm>
            <a:off x="19518313" y="10423525"/>
            <a:ext cx="1304925" cy="1304925"/>
          </a:xfrm>
          <a:custGeom>
            <a:avLst/>
            <a:gdLst>
              <a:gd name="T0" fmla="*/ 208 w 416"/>
              <a:gd name="T1" fmla="*/ 208 h 416"/>
              <a:gd name="T2" fmla="*/ 208 w 416"/>
              <a:gd name="T3" fmla="*/ 0 h 416"/>
              <a:gd name="T4" fmla="*/ 416 w 416"/>
              <a:gd name="T5" fmla="*/ 208 h 416"/>
              <a:gd name="T6" fmla="*/ 208 w 416"/>
              <a:gd name="T7" fmla="*/ 416 h 416"/>
              <a:gd name="T8" fmla="*/ 0 w 416"/>
              <a:gd name="T9" fmla="*/ 208 h 416"/>
              <a:gd name="T10" fmla="*/ 10 w 416"/>
              <a:gd name="T11" fmla="*/ 144 h 416"/>
              <a:gd name="T12" fmla="*/ 208 w 416"/>
              <a:gd name="T13" fmla="*/ 20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16">
                <a:moveTo>
                  <a:pt x="208" y="208"/>
                </a:moveTo>
                <a:cubicBezTo>
                  <a:pt x="208" y="0"/>
                  <a:pt x="208" y="0"/>
                  <a:pt x="208" y="0"/>
                </a:cubicBezTo>
                <a:cubicBezTo>
                  <a:pt x="323" y="0"/>
                  <a:pt x="416" y="93"/>
                  <a:pt x="416" y="208"/>
                </a:cubicBezTo>
                <a:cubicBezTo>
                  <a:pt x="416" y="323"/>
                  <a:pt x="323" y="416"/>
                  <a:pt x="208" y="416"/>
                </a:cubicBezTo>
                <a:cubicBezTo>
                  <a:pt x="93" y="416"/>
                  <a:pt x="0" y="323"/>
                  <a:pt x="0" y="208"/>
                </a:cubicBezTo>
                <a:cubicBezTo>
                  <a:pt x="0" y="185"/>
                  <a:pt x="3" y="165"/>
                  <a:pt x="10" y="144"/>
                </a:cubicBezTo>
                <a:lnTo>
                  <a:pt x="208" y="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322"/>
          <p:cNvSpPr>
            <a:spLocks/>
          </p:cNvSpPr>
          <p:nvPr/>
        </p:nvSpPr>
        <p:spPr bwMode="auto">
          <a:xfrm>
            <a:off x="18486438" y="6613525"/>
            <a:ext cx="1304925" cy="1309688"/>
          </a:xfrm>
          <a:custGeom>
            <a:avLst/>
            <a:gdLst>
              <a:gd name="T0" fmla="*/ 208 w 416"/>
              <a:gd name="T1" fmla="*/ 208 h 417"/>
              <a:gd name="T2" fmla="*/ 208 w 416"/>
              <a:gd name="T3" fmla="*/ 0 h 417"/>
              <a:gd name="T4" fmla="*/ 416 w 416"/>
              <a:gd name="T5" fmla="*/ 208 h 417"/>
              <a:gd name="T6" fmla="*/ 208 w 416"/>
              <a:gd name="T7" fmla="*/ 417 h 417"/>
              <a:gd name="T8" fmla="*/ 0 w 416"/>
              <a:gd name="T9" fmla="*/ 208 h 417"/>
              <a:gd name="T10" fmla="*/ 86 w 416"/>
              <a:gd name="T11" fmla="*/ 40 h 417"/>
              <a:gd name="T12" fmla="*/ 208 w 416"/>
              <a:gd name="T13" fmla="*/ 20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17">
                <a:moveTo>
                  <a:pt x="208" y="208"/>
                </a:moveTo>
                <a:cubicBezTo>
                  <a:pt x="208" y="0"/>
                  <a:pt x="208" y="0"/>
                  <a:pt x="208" y="0"/>
                </a:cubicBezTo>
                <a:cubicBezTo>
                  <a:pt x="323" y="0"/>
                  <a:pt x="416" y="93"/>
                  <a:pt x="416" y="208"/>
                </a:cubicBezTo>
                <a:cubicBezTo>
                  <a:pt x="416" y="323"/>
                  <a:pt x="323" y="417"/>
                  <a:pt x="208" y="417"/>
                </a:cubicBezTo>
                <a:cubicBezTo>
                  <a:pt x="93" y="417"/>
                  <a:pt x="0" y="323"/>
                  <a:pt x="0" y="208"/>
                </a:cubicBezTo>
                <a:cubicBezTo>
                  <a:pt x="0" y="139"/>
                  <a:pt x="30" y="81"/>
                  <a:pt x="86" y="40"/>
                </a:cubicBezTo>
                <a:lnTo>
                  <a:pt x="208" y="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8"/>
          <p:cNvSpPr>
            <a:spLocks noEditPoints="1"/>
          </p:cNvSpPr>
          <p:nvPr/>
        </p:nvSpPr>
        <p:spPr bwMode="auto">
          <a:xfrm>
            <a:off x="15749588" y="8597900"/>
            <a:ext cx="449263" cy="174625"/>
          </a:xfrm>
          <a:custGeom>
            <a:avLst/>
            <a:gdLst>
              <a:gd name="T0" fmla="*/ 0 w 143"/>
              <a:gd name="T1" fmla="*/ 41 h 56"/>
              <a:gd name="T2" fmla="*/ 4 w 143"/>
              <a:gd name="T3" fmla="*/ 42 h 56"/>
              <a:gd name="T4" fmla="*/ 0 w 143"/>
              <a:gd name="T5" fmla="*/ 41 h 56"/>
              <a:gd name="T6" fmla="*/ 141 w 143"/>
              <a:gd name="T7" fmla="*/ 14 h 56"/>
              <a:gd name="T8" fmla="*/ 133 w 143"/>
              <a:gd name="T9" fmla="*/ 11 h 56"/>
              <a:gd name="T10" fmla="*/ 133 w 143"/>
              <a:gd name="T11" fmla="*/ 11 h 56"/>
              <a:gd name="T12" fmla="*/ 134 w 143"/>
              <a:gd name="T13" fmla="*/ 12 h 56"/>
              <a:gd name="T14" fmla="*/ 132 w 143"/>
              <a:gd name="T15" fmla="*/ 12 h 56"/>
              <a:gd name="T16" fmla="*/ 133 w 143"/>
              <a:gd name="T17" fmla="*/ 11 h 56"/>
              <a:gd name="T18" fmla="*/ 117 w 143"/>
              <a:gd name="T19" fmla="*/ 4 h 56"/>
              <a:gd name="T20" fmla="*/ 99 w 143"/>
              <a:gd name="T21" fmla="*/ 2 h 56"/>
              <a:gd name="T22" fmla="*/ 78 w 143"/>
              <a:gd name="T23" fmla="*/ 3 h 56"/>
              <a:gd name="T24" fmla="*/ 62 w 143"/>
              <a:gd name="T25" fmla="*/ 4 h 56"/>
              <a:gd name="T26" fmla="*/ 57 w 143"/>
              <a:gd name="T27" fmla="*/ 4 h 56"/>
              <a:gd name="T28" fmla="*/ 56 w 143"/>
              <a:gd name="T29" fmla="*/ 6 h 56"/>
              <a:gd name="T30" fmla="*/ 51 w 143"/>
              <a:gd name="T31" fmla="*/ 9 h 56"/>
              <a:gd name="T32" fmla="*/ 45 w 143"/>
              <a:gd name="T33" fmla="*/ 14 h 56"/>
              <a:gd name="T34" fmla="*/ 37 w 143"/>
              <a:gd name="T35" fmla="*/ 20 h 56"/>
              <a:gd name="T36" fmla="*/ 36 w 143"/>
              <a:gd name="T37" fmla="*/ 27 h 56"/>
              <a:gd name="T38" fmla="*/ 30 w 143"/>
              <a:gd name="T39" fmla="*/ 33 h 56"/>
              <a:gd name="T40" fmla="*/ 25 w 143"/>
              <a:gd name="T41" fmla="*/ 36 h 56"/>
              <a:gd name="T42" fmla="*/ 19 w 143"/>
              <a:gd name="T43" fmla="*/ 40 h 56"/>
              <a:gd name="T44" fmla="*/ 17 w 143"/>
              <a:gd name="T45" fmla="*/ 44 h 56"/>
              <a:gd name="T46" fmla="*/ 15 w 143"/>
              <a:gd name="T47" fmla="*/ 44 h 56"/>
              <a:gd name="T48" fmla="*/ 30 w 143"/>
              <a:gd name="T49" fmla="*/ 49 h 56"/>
              <a:gd name="T50" fmla="*/ 60 w 143"/>
              <a:gd name="T51" fmla="*/ 55 h 56"/>
              <a:gd name="T52" fmla="*/ 63 w 143"/>
              <a:gd name="T53" fmla="*/ 56 h 56"/>
              <a:gd name="T54" fmla="*/ 72 w 143"/>
              <a:gd name="T55" fmla="*/ 54 h 56"/>
              <a:gd name="T56" fmla="*/ 76 w 143"/>
              <a:gd name="T57" fmla="*/ 41 h 56"/>
              <a:gd name="T58" fmla="*/ 81 w 143"/>
              <a:gd name="T59" fmla="*/ 41 h 56"/>
              <a:gd name="T60" fmla="*/ 88 w 143"/>
              <a:gd name="T61" fmla="*/ 38 h 56"/>
              <a:gd name="T62" fmla="*/ 93 w 143"/>
              <a:gd name="T63" fmla="*/ 40 h 56"/>
              <a:gd name="T64" fmla="*/ 97 w 143"/>
              <a:gd name="T65" fmla="*/ 41 h 56"/>
              <a:gd name="T66" fmla="*/ 98 w 143"/>
              <a:gd name="T67" fmla="*/ 39 h 56"/>
              <a:gd name="T68" fmla="*/ 102 w 143"/>
              <a:gd name="T69" fmla="*/ 37 h 56"/>
              <a:gd name="T70" fmla="*/ 105 w 143"/>
              <a:gd name="T71" fmla="*/ 34 h 56"/>
              <a:gd name="T72" fmla="*/ 107 w 143"/>
              <a:gd name="T73" fmla="*/ 33 h 56"/>
              <a:gd name="T74" fmla="*/ 110 w 143"/>
              <a:gd name="T75" fmla="*/ 27 h 56"/>
              <a:gd name="T76" fmla="*/ 113 w 143"/>
              <a:gd name="T77" fmla="*/ 27 h 56"/>
              <a:gd name="T78" fmla="*/ 115 w 143"/>
              <a:gd name="T79" fmla="*/ 24 h 56"/>
              <a:gd name="T80" fmla="*/ 120 w 143"/>
              <a:gd name="T81" fmla="*/ 27 h 56"/>
              <a:gd name="T82" fmla="*/ 125 w 143"/>
              <a:gd name="T83" fmla="*/ 25 h 56"/>
              <a:gd name="T84" fmla="*/ 131 w 143"/>
              <a:gd name="T85" fmla="*/ 22 h 56"/>
              <a:gd name="T86" fmla="*/ 135 w 143"/>
              <a:gd name="T87" fmla="*/ 19 h 56"/>
              <a:gd name="T88" fmla="*/ 143 w 143"/>
              <a:gd name="T89" fmla="*/ 20 h 56"/>
              <a:gd name="T90" fmla="*/ 143 w 143"/>
              <a:gd name="T91" fmla="*/ 17 h 56"/>
              <a:gd name="T92" fmla="*/ 141 w 143"/>
              <a:gd name="T93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56">
                <a:moveTo>
                  <a:pt x="0" y="41"/>
                </a:moveTo>
                <a:cubicBezTo>
                  <a:pt x="1" y="42"/>
                  <a:pt x="2" y="42"/>
                  <a:pt x="4" y="42"/>
                </a:cubicBezTo>
                <a:cubicBezTo>
                  <a:pt x="2" y="42"/>
                  <a:pt x="1" y="42"/>
                  <a:pt x="0" y="41"/>
                </a:cubicBezTo>
                <a:close/>
                <a:moveTo>
                  <a:pt x="141" y="14"/>
                </a:moveTo>
                <a:cubicBezTo>
                  <a:pt x="138" y="13"/>
                  <a:pt x="136" y="12"/>
                  <a:pt x="133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3" y="11"/>
                  <a:pt x="133" y="12"/>
                  <a:pt x="134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29" y="7"/>
                  <a:pt x="124" y="4"/>
                  <a:pt x="117" y="4"/>
                </a:cubicBezTo>
                <a:cubicBezTo>
                  <a:pt x="111" y="4"/>
                  <a:pt x="105" y="3"/>
                  <a:pt x="99" y="2"/>
                </a:cubicBezTo>
                <a:cubicBezTo>
                  <a:pt x="91" y="0"/>
                  <a:pt x="85" y="4"/>
                  <a:pt x="78" y="3"/>
                </a:cubicBezTo>
                <a:cubicBezTo>
                  <a:pt x="73" y="3"/>
                  <a:pt x="67" y="4"/>
                  <a:pt x="62" y="4"/>
                </a:cubicBezTo>
                <a:cubicBezTo>
                  <a:pt x="60" y="4"/>
                  <a:pt x="58" y="4"/>
                  <a:pt x="57" y="4"/>
                </a:cubicBezTo>
                <a:cubicBezTo>
                  <a:pt x="57" y="5"/>
                  <a:pt x="56" y="5"/>
                  <a:pt x="56" y="6"/>
                </a:cubicBezTo>
                <a:cubicBezTo>
                  <a:pt x="58" y="8"/>
                  <a:pt x="54" y="4"/>
                  <a:pt x="51" y="9"/>
                </a:cubicBezTo>
                <a:cubicBezTo>
                  <a:pt x="48" y="14"/>
                  <a:pt x="47" y="14"/>
                  <a:pt x="45" y="14"/>
                </a:cubicBezTo>
                <a:cubicBezTo>
                  <a:pt x="43" y="14"/>
                  <a:pt x="41" y="17"/>
                  <a:pt x="37" y="20"/>
                </a:cubicBezTo>
                <a:cubicBezTo>
                  <a:pt x="34" y="22"/>
                  <a:pt x="36" y="24"/>
                  <a:pt x="36" y="27"/>
                </a:cubicBezTo>
                <a:cubicBezTo>
                  <a:pt x="36" y="30"/>
                  <a:pt x="33" y="30"/>
                  <a:pt x="30" y="33"/>
                </a:cubicBezTo>
                <a:cubicBezTo>
                  <a:pt x="28" y="35"/>
                  <a:pt x="28" y="35"/>
                  <a:pt x="25" y="36"/>
                </a:cubicBezTo>
                <a:cubicBezTo>
                  <a:pt x="22" y="36"/>
                  <a:pt x="20" y="37"/>
                  <a:pt x="19" y="40"/>
                </a:cubicBezTo>
                <a:cubicBezTo>
                  <a:pt x="19" y="42"/>
                  <a:pt x="18" y="43"/>
                  <a:pt x="17" y="44"/>
                </a:cubicBezTo>
                <a:cubicBezTo>
                  <a:pt x="17" y="44"/>
                  <a:pt x="16" y="44"/>
                  <a:pt x="15" y="44"/>
                </a:cubicBezTo>
                <a:cubicBezTo>
                  <a:pt x="20" y="45"/>
                  <a:pt x="25" y="47"/>
                  <a:pt x="30" y="49"/>
                </a:cubicBezTo>
                <a:cubicBezTo>
                  <a:pt x="40" y="52"/>
                  <a:pt x="50" y="56"/>
                  <a:pt x="60" y="55"/>
                </a:cubicBezTo>
                <a:cubicBezTo>
                  <a:pt x="61" y="55"/>
                  <a:pt x="62" y="55"/>
                  <a:pt x="63" y="56"/>
                </a:cubicBezTo>
                <a:cubicBezTo>
                  <a:pt x="66" y="55"/>
                  <a:pt x="70" y="54"/>
                  <a:pt x="72" y="54"/>
                </a:cubicBezTo>
                <a:cubicBezTo>
                  <a:pt x="76" y="53"/>
                  <a:pt x="77" y="55"/>
                  <a:pt x="76" y="41"/>
                </a:cubicBezTo>
                <a:cubicBezTo>
                  <a:pt x="76" y="41"/>
                  <a:pt x="79" y="41"/>
                  <a:pt x="81" y="41"/>
                </a:cubicBezTo>
                <a:cubicBezTo>
                  <a:pt x="82" y="40"/>
                  <a:pt x="86" y="37"/>
                  <a:pt x="88" y="38"/>
                </a:cubicBezTo>
                <a:cubicBezTo>
                  <a:pt x="91" y="38"/>
                  <a:pt x="92" y="40"/>
                  <a:pt x="93" y="40"/>
                </a:cubicBezTo>
                <a:cubicBezTo>
                  <a:pt x="95" y="40"/>
                  <a:pt x="97" y="41"/>
                  <a:pt x="97" y="41"/>
                </a:cubicBezTo>
                <a:cubicBezTo>
                  <a:pt x="97" y="41"/>
                  <a:pt x="97" y="39"/>
                  <a:pt x="98" y="39"/>
                </a:cubicBezTo>
                <a:cubicBezTo>
                  <a:pt x="99" y="39"/>
                  <a:pt x="102" y="37"/>
                  <a:pt x="102" y="37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29"/>
                  <a:pt x="110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4" y="23"/>
                  <a:pt x="115" y="24"/>
                </a:cubicBezTo>
                <a:cubicBezTo>
                  <a:pt x="117" y="25"/>
                  <a:pt x="115" y="27"/>
                  <a:pt x="120" y="27"/>
                </a:cubicBezTo>
                <a:cubicBezTo>
                  <a:pt x="125" y="27"/>
                  <a:pt x="123" y="25"/>
                  <a:pt x="125" y="25"/>
                </a:cubicBezTo>
                <a:cubicBezTo>
                  <a:pt x="126" y="25"/>
                  <a:pt x="129" y="24"/>
                  <a:pt x="131" y="22"/>
                </a:cubicBezTo>
                <a:cubicBezTo>
                  <a:pt x="133" y="21"/>
                  <a:pt x="132" y="18"/>
                  <a:pt x="135" y="19"/>
                </a:cubicBezTo>
                <a:cubicBezTo>
                  <a:pt x="138" y="19"/>
                  <a:pt x="135" y="20"/>
                  <a:pt x="143" y="20"/>
                </a:cubicBezTo>
                <a:cubicBezTo>
                  <a:pt x="143" y="19"/>
                  <a:pt x="143" y="18"/>
                  <a:pt x="143" y="17"/>
                </a:cubicBezTo>
                <a:cubicBezTo>
                  <a:pt x="143" y="16"/>
                  <a:pt x="142" y="15"/>
                  <a:pt x="141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0"/>
          <p:cNvSpPr>
            <a:spLocks noEditPoints="1"/>
          </p:cNvSpPr>
          <p:nvPr/>
        </p:nvSpPr>
        <p:spPr bwMode="auto">
          <a:xfrm>
            <a:off x="12320588" y="3494088"/>
            <a:ext cx="2316163" cy="2401888"/>
          </a:xfrm>
          <a:custGeom>
            <a:avLst/>
            <a:gdLst>
              <a:gd name="T0" fmla="*/ 291 w 738"/>
              <a:gd name="T1" fmla="*/ 568 h 765"/>
              <a:gd name="T2" fmla="*/ 325 w 738"/>
              <a:gd name="T3" fmla="*/ 528 h 765"/>
              <a:gd name="T4" fmla="*/ 171 w 738"/>
              <a:gd name="T5" fmla="*/ 608 h 765"/>
              <a:gd name="T6" fmla="*/ 592 w 738"/>
              <a:gd name="T7" fmla="*/ 698 h 765"/>
              <a:gd name="T8" fmla="*/ 168 w 738"/>
              <a:gd name="T9" fmla="*/ 272 h 765"/>
              <a:gd name="T10" fmla="*/ 162 w 738"/>
              <a:gd name="T11" fmla="*/ 248 h 765"/>
              <a:gd name="T12" fmla="*/ 64 w 738"/>
              <a:gd name="T13" fmla="*/ 624 h 765"/>
              <a:gd name="T14" fmla="*/ 52 w 738"/>
              <a:gd name="T15" fmla="*/ 625 h 765"/>
              <a:gd name="T16" fmla="*/ 21 w 738"/>
              <a:gd name="T17" fmla="*/ 638 h 765"/>
              <a:gd name="T18" fmla="*/ 334 w 738"/>
              <a:gd name="T19" fmla="*/ 518 h 765"/>
              <a:gd name="T20" fmla="*/ 446 w 738"/>
              <a:gd name="T21" fmla="*/ 474 h 765"/>
              <a:gd name="T22" fmla="*/ 441 w 738"/>
              <a:gd name="T23" fmla="*/ 490 h 765"/>
              <a:gd name="T24" fmla="*/ 442 w 738"/>
              <a:gd name="T25" fmla="*/ 475 h 765"/>
              <a:gd name="T26" fmla="*/ 724 w 738"/>
              <a:gd name="T27" fmla="*/ 115 h 765"/>
              <a:gd name="T28" fmla="*/ 632 w 738"/>
              <a:gd name="T29" fmla="*/ 69 h 765"/>
              <a:gd name="T30" fmla="*/ 601 w 738"/>
              <a:gd name="T31" fmla="*/ 25 h 765"/>
              <a:gd name="T32" fmla="*/ 580 w 738"/>
              <a:gd name="T33" fmla="*/ 25 h 765"/>
              <a:gd name="T34" fmla="*/ 598 w 738"/>
              <a:gd name="T35" fmla="*/ 16 h 765"/>
              <a:gd name="T36" fmla="*/ 512 w 738"/>
              <a:gd name="T37" fmla="*/ 21 h 765"/>
              <a:gd name="T38" fmla="*/ 365 w 738"/>
              <a:gd name="T39" fmla="*/ 76 h 765"/>
              <a:gd name="T40" fmla="*/ 372 w 738"/>
              <a:gd name="T41" fmla="*/ 167 h 765"/>
              <a:gd name="T42" fmla="*/ 379 w 738"/>
              <a:gd name="T43" fmla="*/ 182 h 765"/>
              <a:gd name="T44" fmla="*/ 379 w 738"/>
              <a:gd name="T45" fmla="*/ 187 h 765"/>
              <a:gd name="T46" fmla="*/ 319 w 738"/>
              <a:gd name="T47" fmla="*/ 167 h 765"/>
              <a:gd name="T48" fmla="*/ 264 w 738"/>
              <a:gd name="T49" fmla="*/ 216 h 765"/>
              <a:gd name="T50" fmla="*/ 340 w 738"/>
              <a:gd name="T51" fmla="*/ 253 h 765"/>
              <a:gd name="T52" fmla="*/ 295 w 738"/>
              <a:gd name="T53" fmla="*/ 295 h 765"/>
              <a:gd name="T54" fmla="*/ 232 w 738"/>
              <a:gd name="T55" fmla="*/ 322 h 765"/>
              <a:gd name="T56" fmla="*/ 206 w 738"/>
              <a:gd name="T57" fmla="*/ 432 h 765"/>
              <a:gd name="T58" fmla="*/ 222 w 738"/>
              <a:gd name="T59" fmla="*/ 430 h 765"/>
              <a:gd name="T60" fmla="*/ 226 w 738"/>
              <a:gd name="T61" fmla="*/ 475 h 765"/>
              <a:gd name="T62" fmla="*/ 271 w 738"/>
              <a:gd name="T63" fmla="*/ 489 h 765"/>
              <a:gd name="T64" fmla="*/ 151 w 738"/>
              <a:gd name="T65" fmla="*/ 579 h 765"/>
              <a:gd name="T66" fmla="*/ 110 w 738"/>
              <a:gd name="T67" fmla="*/ 614 h 765"/>
              <a:gd name="T68" fmla="*/ 159 w 738"/>
              <a:gd name="T69" fmla="*/ 600 h 765"/>
              <a:gd name="T70" fmla="*/ 238 w 738"/>
              <a:gd name="T71" fmla="*/ 566 h 765"/>
              <a:gd name="T72" fmla="*/ 332 w 738"/>
              <a:gd name="T73" fmla="*/ 505 h 765"/>
              <a:gd name="T74" fmla="*/ 383 w 738"/>
              <a:gd name="T75" fmla="*/ 452 h 765"/>
              <a:gd name="T76" fmla="*/ 374 w 738"/>
              <a:gd name="T77" fmla="*/ 483 h 765"/>
              <a:gd name="T78" fmla="*/ 423 w 738"/>
              <a:gd name="T79" fmla="*/ 483 h 765"/>
              <a:gd name="T80" fmla="*/ 449 w 738"/>
              <a:gd name="T81" fmla="*/ 449 h 765"/>
              <a:gd name="T82" fmla="*/ 480 w 738"/>
              <a:gd name="T83" fmla="*/ 477 h 765"/>
              <a:gd name="T84" fmla="*/ 530 w 738"/>
              <a:gd name="T85" fmla="*/ 507 h 765"/>
              <a:gd name="T86" fmla="*/ 559 w 738"/>
              <a:gd name="T87" fmla="*/ 541 h 765"/>
              <a:gd name="T88" fmla="*/ 588 w 738"/>
              <a:gd name="T89" fmla="*/ 564 h 765"/>
              <a:gd name="T90" fmla="*/ 580 w 738"/>
              <a:gd name="T91" fmla="*/ 611 h 765"/>
              <a:gd name="T92" fmla="*/ 591 w 738"/>
              <a:gd name="T93" fmla="*/ 630 h 765"/>
              <a:gd name="T94" fmla="*/ 619 w 738"/>
              <a:gd name="T95" fmla="*/ 598 h 765"/>
              <a:gd name="T96" fmla="*/ 622 w 738"/>
              <a:gd name="T97" fmla="*/ 636 h 765"/>
              <a:gd name="T98" fmla="*/ 601 w 738"/>
              <a:gd name="T99" fmla="*/ 624 h 765"/>
              <a:gd name="T100" fmla="*/ 596 w 738"/>
              <a:gd name="T101" fmla="*/ 654 h 765"/>
              <a:gd name="T102" fmla="*/ 596 w 738"/>
              <a:gd name="T103" fmla="*/ 660 h 765"/>
              <a:gd name="T104" fmla="*/ 613 w 738"/>
              <a:gd name="T105" fmla="*/ 679 h 765"/>
              <a:gd name="T106" fmla="*/ 617 w 738"/>
              <a:gd name="T107" fmla="*/ 678 h 765"/>
              <a:gd name="T108" fmla="*/ 623 w 738"/>
              <a:gd name="T109" fmla="*/ 690 h 765"/>
              <a:gd name="T110" fmla="*/ 626 w 738"/>
              <a:gd name="T111" fmla="*/ 607 h 765"/>
              <a:gd name="T112" fmla="*/ 609 w 738"/>
              <a:gd name="T113" fmla="*/ 582 h 765"/>
              <a:gd name="T114" fmla="*/ 611 w 738"/>
              <a:gd name="T115" fmla="*/ 556 h 765"/>
              <a:gd name="T116" fmla="*/ 609 w 738"/>
              <a:gd name="T117" fmla="*/ 650 h 765"/>
              <a:gd name="T118" fmla="*/ 614 w 738"/>
              <a:gd name="T119" fmla="*/ 666 h 765"/>
              <a:gd name="T120" fmla="*/ 238 w 738"/>
              <a:gd name="T121" fmla="*/ 566 h 765"/>
              <a:gd name="T122" fmla="*/ 589 w 738"/>
              <a:gd name="T123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8" h="765">
                <a:moveTo>
                  <a:pt x="326" y="529"/>
                </a:moveTo>
                <a:cubicBezTo>
                  <a:pt x="323" y="530"/>
                  <a:pt x="320" y="532"/>
                  <a:pt x="316" y="532"/>
                </a:cubicBezTo>
                <a:cubicBezTo>
                  <a:pt x="312" y="531"/>
                  <a:pt x="310" y="532"/>
                  <a:pt x="308" y="535"/>
                </a:cubicBezTo>
                <a:cubicBezTo>
                  <a:pt x="307" y="537"/>
                  <a:pt x="306" y="537"/>
                  <a:pt x="305" y="538"/>
                </a:cubicBezTo>
                <a:cubicBezTo>
                  <a:pt x="305" y="538"/>
                  <a:pt x="304" y="538"/>
                  <a:pt x="303" y="538"/>
                </a:cubicBezTo>
                <a:cubicBezTo>
                  <a:pt x="289" y="540"/>
                  <a:pt x="285" y="544"/>
                  <a:pt x="285" y="558"/>
                </a:cubicBezTo>
                <a:cubicBezTo>
                  <a:pt x="285" y="560"/>
                  <a:pt x="286" y="561"/>
                  <a:pt x="288" y="563"/>
                </a:cubicBezTo>
                <a:cubicBezTo>
                  <a:pt x="289" y="564"/>
                  <a:pt x="290" y="566"/>
                  <a:pt x="291" y="568"/>
                </a:cubicBezTo>
                <a:cubicBezTo>
                  <a:pt x="292" y="569"/>
                  <a:pt x="294" y="569"/>
                  <a:pt x="295" y="569"/>
                </a:cubicBezTo>
                <a:cubicBezTo>
                  <a:pt x="302" y="562"/>
                  <a:pt x="309" y="557"/>
                  <a:pt x="319" y="554"/>
                </a:cubicBezTo>
                <a:cubicBezTo>
                  <a:pt x="323" y="552"/>
                  <a:pt x="326" y="548"/>
                  <a:pt x="330" y="546"/>
                </a:cubicBezTo>
                <a:cubicBezTo>
                  <a:pt x="333" y="544"/>
                  <a:pt x="334" y="540"/>
                  <a:pt x="333" y="536"/>
                </a:cubicBezTo>
                <a:cubicBezTo>
                  <a:pt x="333" y="534"/>
                  <a:pt x="331" y="533"/>
                  <a:pt x="329" y="532"/>
                </a:cubicBezTo>
                <a:cubicBezTo>
                  <a:pt x="328" y="531"/>
                  <a:pt x="327" y="530"/>
                  <a:pt x="326" y="529"/>
                </a:cubicBezTo>
                <a:cubicBezTo>
                  <a:pt x="326" y="528"/>
                  <a:pt x="326" y="528"/>
                  <a:pt x="326" y="528"/>
                </a:cubicBezTo>
                <a:cubicBezTo>
                  <a:pt x="326" y="528"/>
                  <a:pt x="325" y="528"/>
                  <a:pt x="325" y="528"/>
                </a:cubicBezTo>
                <a:lnTo>
                  <a:pt x="326" y="529"/>
                </a:lnTo>
                <a:close/>
                <a:moveTo>
                  <a:pt x="461" y="471"/>
                </a:moveTo>
                <a:cubicBezTo>
                  <a:pt x="460" y="472"/>
                  <a:pt x="460" y="472"/>
                  <a:pt x="460" y="473"/>
                </a:cubicBezTo>
                <a:cubicBezTo>
                  <a:pt x="459" y="476"/>
                  <a:pt x="461" y="477"/>
                  <a:pt x="463" y="477"/>
                </a:cubicBezTo>
                <a:cubicBezTo>
                  <a:pt x="464" y="477"/>
                  <a:pt x="464" y="476"/>
                  <a:pt x="464" y="475"/>
                </a:cubicBezTo>
                <a:cubicBezTo>
                  <a:pt x="465" y="473"/>
                  <a:pt x="463" y="471"/>
                  <a:pt x="461" y="471"/>
                </a:cubicBezTo>
                <a:close/>
                <a:moveTo>
                  <a:pt x="171" y="608"/>
                </a:move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lose/>
                <a:moveTo>
                  <a:pt x="590" y="691"/>
                </a:moveTo>
                <a:cubicBezTo>
                  <a:pt x="589" y="691"/>
                  <a:pt x="588" y="694"/>
                  <a:pt x="589" y="696"/>
                </a:cubicBezTo>
                <a:cubicBezTo>
                  <a:pt x="590" y="697"/>
                  <a:pt x="591" y="697"/>
                  <a:pt x="592" y="698"/>
                </a:cubicBezTo>
                <a:cubicBezTo>
                  <a:pt x="591" y="697"/>
                  <a:pt x="590" y="697"/>
                  <a:pt x="590" y="696"/>
                </a:cubicBezTo>
                <a:cubicBezTo>
                  <a:pt x="591" y="696"/>
                  <a:pt x="592" y="696"/>
                  <a:pt x="593" y="696"/>
                </a:cubicBezTo>
                <a:cubicBezTo>
                  <a:pt x="592" y="698"/>
                  <a:pt x="592" y="698"/>
                  <a:pt x="592" y="698"/>
                </a:cubicBezTo>
                <a:cubicBezTo>
                  <a:pt x="592" y="697"/>
                  <a:pt x="593" y="696"/>
                  <a:pt x="593" y="695"/>
                </a:cubicBezTo>
                <a:cubicBezTo>
                  <a:pt x="593" y="692"/>
                  <a:pt x="591" y="690"/>
                  <a:pt x="590" y="691"/>
                </a:cubicBezTo>
                <a:close/>
                <a:moveTo>
                  <a:pt x="170" y="609"/>
                </a:moveTo>
                <a:cubicBezTo>
                  <a:pt x="170" y="609"/>
                  <a:pt x="171" y="609"/>
                  <a:pt x="171" y="608"/>
                </a:cubicBezTo>
                <a:cubicBezTo>
                  <a:pt x="169" y="609"/>
                  <a:pt x="169" y="609"/>
                  <a:pt x="170" y="609"/>
                </a:cubicBezTo>
                <a:close/>
                <a:moveTo>
                  <a:pt x="153" y="264"/>
                </a:moveTo>
                <a:cubicBezTo>
                  <a:pt x="155" y="264"/>
                  <a:pt x="157" y="266"/>
                  <a:pt x="159" y="266"/>
                </a:cubicBezTo>
                <a:cubicBezTo>
                  <a:pt x="163" y="266"/>
                  <a:pt x="166" y="268"/>
                  <a:pt x="168" y="272"/>
                </a:cubicBezTo>
                <a:cubicBezTo>
                  <a:pt x="169" y="276"/>
                  <a:pt x="171" y="280"/>
                  <a:pt x="173" y="284"/>
                </a:cubicBezTo>
                <a:cubicBezTo>
                  <a:pt x="173" y="285"/>
                  <a:pt x="176" y="286"/>
                  <a:pt x="178" y="286"/>
                </a:cubicBezTo>
                <a:cubicBezTo>
                  <a:pt x="182" y="284"/>
                  <a:pt x="186" y="283"/>
                  <a:pt x="189" y="282"/>
                </a:cubicBezTo>
                <a:cubicBezTo>
                  <a:pt x="190" y="282"/>
                  <a:pt x="190" y="281"/>
                  <a:pt x="191" y="281"/>
                </a:cubicBezTo>
                <a:cubicBezTo>
                  <a:pt x="191" y="280"/>
                  <a:pt x="191" y="279"/>
                  <a:pt x="191" y="279"/>
                </a:cubicBezTo>
                <a:cubicBezTo>
                  <a:pt x="188" y="274"/>
                  <a:pt x="185" y="269"/>
                  <a:pt x="184" y="264"/>
                </a:cubicBezTo>
                <a:cubicBezTo>
                  <a:pt x="182" y="257"/>
                  <a:pt x="178" y="254"/>
                  <a:pt x="171" y="253"/>
                </a:cubicBezTo>
                <a:cubicBezTo>
                  <a:pt x="168" y="253"/>
                  <a:pt x="165" y="250"/>
                  <a:pt x="162" y="248"/>
                </a:cubicBezTo>
                <a:cubicBezTo>
                  <a:pt x="161" y="248"/>
                  <a:pt x="159" y="248"/>
                  <a:pt x="159" y="249"/>
                </a:cubicBezTo>
                <a:cubicBezTo>
                  <a:pt x="156" y="251"/>
                  <a:pt x="152" y="254"/>
                  <a:pt x="151" y="258"/>
                </a:cubicBezTo>
                <a:cubicBezTo>
                  <a:pt x="151" y="260"/>
                  <a:pt x="152" y="263"/>
                  <a:pt x="153" y="264"/>
                </a:cubicBezTo>
                <a:close/>
                <a:moveTo>
                  <a:pt x="64" y="624"/>
                </a:moveTo>
                <a:cubicBezTo>
                  <a:pt x="64" y="624"/>
                  <a:pt x="65" y="625"/>
                  <a:pt x="65" y="625"/>
                </a:cubicBezTo>
                <a:cubicBezTo>
                  <a:pt x="65" y="625"/>
                  <a:pt x="66" y="624"/>
                  <a:pt x="66" y="624"/>
                </a:cubicBezTo>
                <a:cubicBezTo>
                  <a:pt x="66" y="623"/>
                  <a:pt x="66" y="623"/>
                  <a:pt x="65" y="622"/>
                </a:cubicBezTo>
                <a:cubicBezTo>
                  <a:pt x="65" y="623"/>
                  <a:pt x="64" y="623"/>
                  <a:pt x="64" y="624"/>
                </a:cubicBezTo>
                <a:close/>
                <a:moveTo>
                  <a:pt x="168" y="418"/>
                </a:moveTo>
                <a:cubicBezTo>
                  <a:pt x="172" y="417"/>
                  <a:pt x="175" y="411"/>
                  <a:pt x="174" y="406"/>
                </a:cubicBezTo>
                <a:cubicBezTo>
                  <a:pt x="174" y="404"/>
                  <a:pt x="170" y="401"/>
                  <a:pt x="167" y="401"/>
                </a:cubicBezTo>
                <a:cubicBezTo>
                  <a:pt x="163" y="402"/>
                  <a:pt x="157" y="403"/>
                  <a:pt x="151" y="404"/>
                </a:cubicBezTo>
                <a:cubicBezTo>
                  <a:pt x="150" y="404"/>
                  <a:pt x="149" y="406"/>
                  <a:pt x="149" y="407"/>
                </a:cubicBezTo>
                <a:cubicBezTo>
                  <a:pt x="149" y="410"/>
                  <a:pt x="150" y="413"/>
                  <a:pt x="153" y="415"/>
                </a:cubicBezTo>
                <a:cubicBezTo>
                  <a:pt x="157" y="418"/>
                  <a:pt x="162" y="419"/>
                  <a:pt x="168" y="418"/>
                </a:cubicBezTo>
                <a:close/>
                <a:moveTo>
                  <a:pt x="52" y="625"/>
                </a:moveTo>
                <a:cubicBezTo>
                  <a:pt x="50" y="625"/>
                  <a:pt x="49" y="625"/>
                  <a:pt x="48" y="626"/>
                </a:cubicBezTo>
                <a:cubicBezTo>
                  <a:pt x="43" y="631"/>
                  <a:pt x="38" y="637"/>
                  <a:pt x="33" y="643"/>
                </a:cubicBezTo>
                <a:cubicBezTo>
                  <a:pt x="33" y="643"/>
                  <a:pt x="33" y="644"/>
                  <a:pt x="33" y="644"/>
                </a:cubicBezTo>
                <a:cubicBezTo>
                  <a:pt x="33" y="645"/>
                  <a:pt x="34" y="645"/>
                  <a:pt x="35" y="645"/>
                </a:cubicBezTo>
                <a:cubicBezTo>
                  <a:pt x="42" y="645"/>
                  <a:pt x="49" y="642"/>
                  <a:pt x="55" y="637"/>
                </a:cubicBezTo>
                <a:cubicBezTo>
                  <a:pt x="56" y="635"/>
                  <a:pt x="57" y="633"/>
                  <a:pt x="57" y="632"/>
                </a:cubicBezTo>
                <a:cubicBezTo>
                  <a:pt x="57" y="629"/>
                  <a:pt x="54" y="625"/>
                  <a:pt x="52" y="625"/>
                </a:cubicBezTo>
                <a:close/>
                <a:moveTo>
                  <a:pt x="21" y="638"/>
                </a:moveTo>
                <a:cubicBezTo>
                  <a:pt x="19" y="637"/>
                  <a:pt x="17" y="637"/>
                  <a:pt x="16" y="638"/>
                </a:cubicBezTo>
                <a:cubicBezTo>
                  <a:pt x="10" y="642"/>
                  <a:pt x="5" y="647"/>
                  <a:pt x="1" y="653"/>
                </a:cubicBezTo>
                <a:cubicBezTo>
                  <a:pt x="0" y="654"/>
                  <a:pt x="0" y="655"/>
                  <a:pt x="1" y="656"/>
                </a:cubicBezTo>
                <a:cubicBezTo>
                  <a:pt x="2" y="657"/>
                  <a:pt x="3" y="657"/>
                  <a:pt x="3" y="656"/>
                </a:cubicBezTo>
                <a:cubicBezTo>
                  <a:pt x="11" y="654"/>
                  <a:pt x="18" y="649"/>
                  <a:pt x="23" y="642"/>
                </a:cubicBezTo>
                <a:cubicBezTo>
                  <a:pt x="24" y="642"/>
                  <a:pt x="24" y="641"/>
                  <a:pt x="24" y="640"/>
                </a:cubicBezTo>
                <a:cubicBezTo>
                  <a:pt x="23" y="639"/>
                  <a:pt x="22" y="638"/>
                  <a:pt x="21" y="638"/>
                </a:cubicBezTo>
                <a:close/>
                <a:moveTo>
                  <a:pt x="334" y="518"/>
                </a:moveTo>
                <a:cubicBezTo>
                  <a:pt x="331" y="521"/>
                  <a:pt x="327" y="523"/>
                  <a:pt x="326" y="528"/>
                </a:cubicBezTo>
                <a:cubicBezTo>
                  <a:pt x="330" y="530"/>
                  <a:pt x="335" y="530"/>
                  <a:pt x="339" y="528"/>
                </a:cubicBezTo>
                <a:cubicBezTo>
                  <a:pt x="341" y="528"/>
                  <a:pt x="342" y="527"/>
                  <a:pt x="343" y="526"/>
                </a:cubicBezTo>
                <a:cubicBezTo>
                  <a:pt x="344" y="525"/>
                  <a:pt x="343" y="520"/>
                  <a:pt x="342" y="519"/>
                </a:cubicBezTo>
                <a:cubicBezTo>
                  <a:pt x="340" y="517"/>
                  <a:pt x="336" y="516"/>
                  <a:pt x="334" y="518"/>
                </a:cubicBezTo>
                <a:close/>
                <a:moveTo>
                  <a:pt x="446" y="475"/>
                </a:moveTo>
                <a:cubicBezTo>
                  <a:pt x="447" y="474"/>
                  <a:pt x="447" y="474"/>
                  <a:pt x="447" y="474"/>
                </a:cubicBezTo>
                <a:cubicBezTo>
                  <a:pt x="447" y="474"/>
                  <a:pt x="447" y="474"/>
                  <a:pt x="446" y="474"/>
                </a:cubicBezTo>
                <a:cubicBezTo>
                  <a:pt x="446" y="474"/>
                  <a:pt x="446" y="474"/>
                  <a:pt x="446" y="475"/>
                </a:cubicBezTo>
                <a:cubicBezTo>
                  <a:pt x="446" y="475"/>
                  <a:pt x="446" y="475"/>
                  <a:pt x="446" y="475"/>
                </a:cubicBezTo>
                <a:close/>
                <a:moveTo>
                  <a:pt x="442" y="477"/>
                </a:moveTo>
                <a:cubicBezTo>
                  <a:pt x="442" y="477"/>
                  <a:pt x="442" y="478"/>
                  <a:pt x="442" y="479"/>
                </a:cubicBezTo>
                <a:cubicBezTo>
                  <a:pt x="443" y="479"/>
                  <a:pt x="443" y="479"/>
                  <a:pt x="443" y="479"/>
                </a:cubicBezTo>
                <a:cubicBezTo>
                  <a:pt x="441" y="481"/>
                  <a:pt x="439" y="483"/>
                  <a:pt x="437" y="485"/>
                </a:cubicBezTo>
                <a:cubicBezTo>
                  <a:pt x="435" y="487"/>
                  <a:pt x="435" y="490"/>
                  <a:pt x="437" y="490"/>
                </a:cubicBezTo>
                <a:cubicBezTo>
                  <a:pt x="438" y="490"/>
                  <a:pt x="440" y="490"/>
                  <a:pt x="441" y="490"/>
                </a:cubicBezTo>
                <a:cubicBezTo>
                  <a:pt x="445" y="487"/>
                  <a:pt x="449" y="483"/>
                  <a:pt x="452" y="478"/>
                </a:cubicBezTo>
                <a:cubicBezTo>
                  <a:pt x="453" y="477"/>
                  <a:pt x="452" y="476"/>
                  <a:pt x="450" y="475"/>
                </a:cubicBezTo>
                <a:cubicBezTo>
                  <a:pt x="449" y="475"/>
                  <a:pt x="448" y="475"/>
                  <a:pt x="446" y="475"/>
                </a:cubicBezTo>
                <a:cubicBezTo>
                  <a:pt x="445" y="476"/>
                  <a:pt x="444" y="477"/>
                  <a:pt x="443" y="478"/>
                </a:cubicBezTo>
                <a:cubicBezTo>
                  <a:pt x="442" y="478"/>
                  <a:pt x="442" y="477"/>
                  <a:pt x="442" y="477"/>
                </a:cubicBezTo>
                <a:close/>
                <a:moveTo>
                  <a:pt x="442" y="474"/>
                </a:moveTo>
                <a:cubicBezTo>
                  <a:pt x="442" y="474"/>
                  <a:pt x="442" y="474"/>
                  <a:pt x="442" y="474"/>
                </a:cubicBezTo>
                <a:cubicBezTo>
                  <a:pt x="442" y="474"/>
                  <a:pt x="442" y="475"/>
                  <a:pt x="442" y="475"/>
                </a:cubicBezTo>
                <a:cubicBezTo>
                  <a:pt x="442" y="475"/>
                  <a:pt x="442" y="475"/>
                  <a:pt x="443" y="474"/>
                </a:cubicBezTo>
                <a:cubicBezTo>
                  <a:pt x="443" y="474"/>
                  <a:pt x="442" y="474"/>
                  <a:pt x="442" y="474"/>
                </a:cubicBezTo>
                <a:close/>
                <a:moveTo>
                  <a:pt x="620" y="547"/>
                </a:moveTo>
                <a:cubicBezTo>
                  <a:pt x="609" y="517"/>
                  <a:pt x="588" y="550"/>
                  <a:pt x="567" y="523"/>
                </a:cubicBezTo>
                <a:cubicBezTo>
                  <a:pt x="547" y="495"/>
                  <a:pt x="538" y="501"/>
                  <a:pt x="538" y="501"/>
                </a:cubicBezTo>
                <a:cubicBezTo>
                  <a:pt x="738" y="135"/>
                  <a:pt x="738" y="135"/>
                  <a:pt x="738" y="135"/>
                </a:cubicBezTo>
                <a:cubicBezTo>
                  <a:pt x="733" y="131"/>
                  <a:pt x="728" y="126"/>
                  <a:pt x="726" y="119"/>
                </a:cubicBezTo>
                <a:cubicBezTo>
                  <a:pt x="726" y="118"/>
                  <a:pt x="725" y="116"/>
                  <a:pt x="724" y="115"/>
                </a:cubicBezTo>
                <a:cubicBezTo>
                  <a:pt x="722" y="113"/>
                  <a:pt x="720" y="111"/>
                  <a:pt x="717" y="111"/>
                </a:cubicBezTo>
                <a:cubicBezTo>
                  <a:pt x="714" y="111"/>
                  <a:pt x="711" y="111"/>
                  <a:pt x="709" y="111"/>
                </a:cubicBezTo>
                <a:cubicBezTo>
                  <a:pt x="703" y="111"/>
                  <a:pt x="698" y="109"/>
                  <a:pt x="693" y="105"/>
                </a:cubicBezTo>
                <a:cubicBezTo>
                  <a:pt x="687" y="100"/>
                  <a:pt x="681" y="94"/>
                  <a:pt x="673" y="91"/>
                </a:cubicBezTo>
                <a:cubicBezTo>
                  <a:pt x="669" y="90"/>
                  <a:pt x="666" y="87"/>
                  <a:pt x="663" y="84"/>
                </a:cubicBezTo>
                <a:cubicBezTo>
                  <a:pt x="659" y="81"/>
                  <a:pt x="657" y="77"/>
                  <a:pt x="655" y="72"/>
                </a:cubicBezTo>
                <a:cubicBezTo>
                  <a:pt x="652" y="67"/>
                  <a:pt x="648" y="65"/>
                  <a:pt x="642" y="66"/>
                </a:cubicBezTo>
                <a:cubicBezTo>
                  <a:pt x="639" y="67"/>
                  <a:pt x="636" y="68"/>
                  <a:pt x="632" y="69"/>
                </a:cubicBezTo>
                <a:cubicBezTo>
                  <a:pt x="630" y="69"/>
                  <a:pt x="628" y="68"/>
                  <a:pt x="627" y="66"/>
                </a:cubicBezTo>
                <a:cubicBezTo>
                  <a:pt x="624" y="61"/>
                  <a:pt x="624" y="54"/>
                  <a:pt x="621" y="49"/>
                </a:cubicBezTo>
                <a:cubicBezTo>
                  <a:pt x="620" y="48"/>
                  <a:pt x="621" y="46"/>
                  <a:pt x="622" y="45"/>
                </a:cubicBezTo>
                <a:cubicBezTo>
                  <a:pt x="624" y="44"/>
                  <a:pt x="625" y="42"/>
                  <a:pt x="624" y="40"/>
                </a:cubicBezTo>
                <a:cubicBezTo>
                  <a:pt x="623" y="38"/>
                  <a:pt x="621" y="36"/>
                  <a:pt x="620" y="35"/>
                </a:cubicBezTo>
                <a:cubicBezTo>
                  <a:pt x="617" y="34"/>
                  <a:pt x="613" y="33"/>
                  <a:pt x="610" y="32"/>
                </a:cubicBezTo>
                <a:cubicBezTo>
                  <a:pt x="608" y="31"/>
                  <a:pt x="606" y="31"/>
                  <a:pt x="604" y="31"/>
                </a:cubicBezTo>
                <a:cubicBezTo>
                  <a:pt x="601" y="30"/>
                  <a:pt x="600" y="29"/>
                  <a:pt x="601" y="25"/>
                </a:cubicBezTo>
                <a:cubicBezTo>
                  <a:pt x="601" y="21"/>
                  <a:pt x="601" y="18"/>
                  <a:pt x="598" y="16"/>
                </a:cubicBezTo>
                <a:cubicBezTo>
                  <a:pt x="598" y="16"/>
                  <a:pt x="598" y="17"/>
                  <a:pt x="598" y="17"/>
                </a:cubicBezTo>
                <a:cubicBezTo>
                  <a:pt x="597" y="16"/>
                  <a:pt x="597" y="17"/>
                  <a:pt x="596" y="17"/>
                </a:cubicBezTo>
                <a:cubicBezTo>
                  <a:pt x="594" y="17"/>
                  <a:pt x="592" y="18"/>
                  <a:pt x="590" y="19"/>
                </a:cubicBezTo>
                <a:cubicBezTo>
                  <a:pt x="589" y="19"/>
                  <a:pt x="589" y="20"/>
                  <a:pt x="588" y="20"/>
                </a:cubicBezTo>
                <a:cubicBezTo>
                  <a:pt x="587" y="20"/>
                  <a:pt x="587" y="20"/>
                  <a:pt x="587" y="20"/>
                </a:cubicBezTo>
                <a:cubicBezTo>
                  <a:pt x="587" y="21"/>
                  <a:pt x="587" y="22"/>
                  <a:pt x="587" y="23"/>
                </a:cubicBezTo>
                <a:cubicBezTo>
                  <a:pt x="585" y="26"/>
                  <a:pt x="583" y="27"/>
                  <a:pt x="580" y="25"/>
                </a:cubicBezTo>
                <a:cubicBezTo>
                  <a:pt x="579" y="25"/>
                  <a:pt x="579" y="23"/>
                  <a:pt x="578" y="22"/>
                </a:cubicBezTo>
                <a:cubicBezTo>
                  <a:pt x="578" y="22"/>
                  <a:pt x="579" y="21"/>
                  <a:pt x="580" y="21"/>
                </a:cubicBezTo>
                <a:cubicBezTo>
                  <a:pt x="582" y="20"/>
                  <a:pt x="585" y="20"/>
                  <a:pt x="587" y="20"/>
                </a:cubicBezTo>
                <a:cubicBezTo>
                  <a:pt x="587" y="20"/>
                  <a:pt x="587" y="20"/>
                  <a:pt x="587" y="19"/>
                </a:cubicBezTo>
                <a:cubicBezTo>
                  <a:pt x="588" y="19"/>
                  <a:pt x="589" y="19"/>
                  <a:pt x="590" y="19"/>
                </a:cubicBezTo>
                <a:cubicBezTo>
                  <a:pt x="592" y="17"/>
                  <a:pt x="594" y="16"/>
                  <a:pt x="596" y="17"/>
                </a:cubicBezTo>
                <a:cubicBezTo>
                  <a:pt x="597" y="16"/>
                  <a:pt x="597" y="16"/>
                  <a:pt x="597" y="16"/>
                </a:cubicBezTo>
                <a:cubicBezTo>
                  <a:pt x="597" y="16"/>
                  <a:pt x="597" y="16"/>
                  <a:pt x="598" y="16"/>
                </a:cubicBezTo>
                <a:cubicBezTo>
                  <a:pt x="596" y="11"/>
                  <a:pt x="593" y="6"/>
                  <a:pt x="589" y="2"/>
                </a:cubicBezTo>
                <a:cubicBezTo>
                  <a:pt x="587" y="0"/>
                  <a:pt x="585" y="0"/>
                  <a:pt x="582" y="1"/>
                </a:cubicBezTo>
                <a:cubicBezTo>
                  <a:pt x="577" y="2"/>
                  <a:pt x="573" y="4"/>
                  <a:pt x="569" y="7"/>
                </a:cubicBezTo>
                <a:cubicBezTo>
                  <a:pt x="563" y="12"/>
                  <a:pt x="556" y="12"/>
                  <a:pt x="549" y="10"/>
                </a:cubicBezTo>
                <a:cubicBezTo>
                  <a:pt x="545" y="9"/>
                  <a:pt x="541" y="8"/>
                  <a:pt x="537" y="6"/>
                </a:cubicBezTo>
                <a:cubicBezTo>
                  <a:pt x="530" y="4"/>
                  <a:pt x="525" y="7"/>
                  <a:pt x="520" y="12"/>
                </a:cubicBezTo>
                <a:cubicBezTo>
                  <a:pt x="519" y="13"/>
                  <a:pt x="518" y="16"/>
                  <a:pt x="517" y="17"/>
                </a:cubicBezTo>
                <a:cubicBezTo>
                  <a:pt x="516" y="19"/>
                  <a:pt x="514" y="21"/>
                  <a:pt x="512" y="21"/>
                </a:cubicBezTo>
                <a:cubicBezTo>
                  <a:pt x="507" y="22"/>
                  <a:pt x="502" y="24"/>
                  <a:pt x="496" y="23"/>
                </a:cubicBezTo>
                <a:cubicBezTo>
                  <a:pt x="488" y="20"/>
                  <a:pt x="481" y="23"/>
                  <a:pt x="474" y="27"/>
                </a:cubicBezTo>
                <a:cubicBezTo>
                  <a:pt x="462" y="35"/>
                  <a:pt x="449" y="41"/>
                  <a:pt x="439" y="52"/>
                </a:cubicBezTo>
                <a:cubicBezTo>
                  <a:pt x="437" y="53"/>
                  <a:pt x="436" y="55"/>
                  <a:pt x="434" y="56"/>
                </a:cubicBezTo>
                <a:cubicBezTo>
                  <a:pt x="420" y="64"/>
                  <a:pt x="407" y="71"/>
                  <a:pt x="391" y="62"/>
                </a:cubicBezTo>
                <a:cubicBezTo>
                  <a:pt x="390" y="61"/>
                  <a:pt x="390" y="61"/>
                  <a:pt x="389" y="61"/>
                </a:cubicBezTo>
                <a:cubicBezTo>
                  <a:pt x="383" y="59"/>
                  <a:pt x="379" y="59"/>
                  <a:pt x="374" y="65"/>
                </a:cubicBezTo>
                <a:cubicBezTo>
                  <a:pt x="371" y="69"/>
                  <a:pt x="369" y="73"/>
                  <a:pt x="365" y="76"/>
                </a:cubicBezTo>
                <a:cubicBezTo>
                  <a:pt x="359" y="81"/>
                  <a:pt x="358" y="86"/>
                  <a:pt x="361" y="93"/>
                </a:cubicBezTo>
                <a:cubicBezTo>
                  <a:pt x="362" y="97"/>
                  <a:pt x="363" y="102"/>
                  <a:pt x="365" y="106"/>
                </a:cubicBezTo>
                <a:cubicBezTo>
                  <a:pt x="369" y="119"/>
                  <a:pt x="371" y="132"/>
                  <a:pt x="364" y="145"/>
                </a:cubicBezTo>
                <a:cubicBezTo>
                  <a:pt x="362" y="147"/>
                  <a:pt x="364" y="152"/>
                  <a:pt x="367" y="154"/>
                </a:cubicBezTo>
                <a:cubicBezTo>
                  <a:pt x="370" y="156"/>
                  <a:pt x="374" y="158"/>
                  <a:pt x="377" y="160"/>
                </a:cubicBezTo>
                <a:cubicBezTo>
                  <a:pt x="378" y="160"/>
                  <a:pt x="378" y="162"/>
                  <a:pt x="378" y="163"/>
                </a:cubicBezTo>
                <a:cubicBezTo>
                  <a:pt x="379" y="164"/>
                  <a:pt x="377" y="164"/>
                  <a:pt x="377" y="164"/>
                </a:cubicBezTo>
                <a:cubicBezTo>
                  <a:pt x="375" y="164"/>
                  <a:pt x="372" y="165"/>
                  <a:pt x="372" y="167"/>
                </a:cubicBezTo>
                <a:cubicBezTo>
                  <a:pt x="371" y="173"/>
                  <a:pt x="371" y="178"/>
                  <a:pt x="371" y="184"/>
                </a:cubicBezTo>
                <a:cubicBezTo>
                  <a:pt x="371" y="185"/>
                  <a:pt x="373" y="186"/>
                  <a:pt x="374" y="186"/>
                </a:cubicBezTo>
                <a:cubicBezTo>
                  <a:pt x="375" y="187"/>
                  <a:pt x="377" y="187"/>
                  <a:pt x="379" y="187"/>
                </a:cubicBezTo>
                <a:cubicBezTo>
                  <a:pt x="379" y="187"/>
                  <a:pt x="379" y="186"/>
                  <a:pt x="379" y="186"/>
                </a:cubicBezTo>
                <a:cubicBezTo>
                  <a:pt x="379" y="186"/>
                  <a:pt x="380" y="186"/>
                  <a:pt x="380" y="186"/>
                </a:cubicBezTo>
                <a:cubicBezTo>
                  <a:pt x="380" y="185"/>
                  <a:pt x="380" y="184"/>
                  <a:pt x="380" y="183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79" y="182"/>
                  <a:pt x="379" y="182"/>
                  <a:pt x="379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86" y="181"/>
                  <a:pt x="392" y="182"/>
                  <a:pt x="398" y="184"/>
                </a:cubicBezTo>
                <a:cubicBezTo>
                  <a:pt x="399" y="185"/>
                  <a:pt x="400" y="188"/>
                  <a:pt x="399" y="190"/>
                </a:cubicBezTo>
                <a:cubicBezTo>
                  <a:pt x="398" y="191"/>
                  <a:pt x="397" y="192"/>
                  <a:pt x="396" y="192"/>
                </a:cubicBezTo>
                <a:cubicBezTo>
                  <a:pt x="390" y="191"/>
                  <a:pt x="385" y="189"/>
                  <a:pt x="380" y="186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8" y="189"/>
                  <a:pt x="378" y="192"/>
                  <a:pt x="375" y="193"/>
                </a:cubicBezTo>
                <a:cubicBezTo>
                  <a:pt x="371" y="193"/>
                  <a:pt x="367" y="194"/>
                  <a:pt x="364" y="197"/>
                </a:cubicBezTo>
                <a:cubicBezTo>
                  <a:pt x="360" y="200"/>
                  <a:pt x="356" y="199"/>
                  <a:pt x="352" y="197"/>
                </a:cubicBezTo>
                <a:cubicBezTo>
                  <a:pt x="348" y="195"/>
                  <a:pt x="343" y="193"/>
                  <a:pt x="339" y="190"/>
                </a:cubicBezTo>
                <a:cubicBezTo>
                  <a:pt x="336" y="189"/>
                  <a:pt x="336" y="186"/>
                  <a:pt x="337" y="183"/>
                </a:cubicBezTo>
                <a:cubicBezTo>
                  <a:pt x="339" y="181"/>
                  <a:pt x="340" y="179"/>
                  <a:pt x="342" y="177"/>
                </a:cubicBezTo>
                <a:cubicBezTo>
                  <a:pt x="345" y="172"/>
                  <a:pt x="340" y="166"/>
                  <a:pt x="336" y="166"/>
                </a:cubicBezTo>
                <a:cubicBezTo>
                  <a:pt x="330" y="166"/>
                  <a:pt x="325" y="166"/>
                  <a:pt x="319" y="167"/>
                </a:cubicBezTo>
                <a:cubicBezTo>
                  <a:pt x="316" y="167"/>
                  <a:pt x="312" y="169"/>
                  <a:pt x="310" y="171"/>
                </a:cubicBezTo>
                <a:cubicBezTo>
                  <a:pt x="307" y="175"/>
                  <a:pt x="304" y="175"/>
                  <a:pt x="299" y="175"/>
                </a:cubicBezTo>
                <a:cubicBezTo>
                  <a:pt x="296" y="174"/>
                  <a:pt x="292" y="176"/>
                  <a:pt x="289" y="176"/>
                </a:cubicBezTo>
                <a:cubicBezTo>
                  <a:pt x="279" y="178"/>
                  <a:pt x="272" y="184"/>
                  <a:pt x="263" y="188"/>
                </a:cubicBezTo>
                <a:cubicBezTo>
                  <a:pt x="259" y="189"/>
                  <a:pt x="258" y="193"/>
                  <a:pt x="260" y="196"/>
                </a:cubicBezTo>
                <a:cubicBezTo>
                  <a:pt x="263" y="201"/>
                  <a:pt x="267" y="205"/>
                  <a:pt x="270" y="210"/>
                </a:cubicBezTo>
                <a:cubicBezTo>
                  <a:pt x="271" y="211"/>
                  <a:pt x="270" y="212"/>
                  <a:pt x="267" y="214"/>
                </a:cubicBezTo>
                <a:cubicBezTo>
                  <a:pt x="266" y="214"/>
                  <a:pt x="264" y="215"/>
                  <a:pt x="264" y="216"/>
                </a:cubicBezTo>
                <a:cubicBezTo>
                  <a:pt x="263" y="222"/>
                  <a:pt x="259" y="228"/>
                  <a:pt x="257" y="235"/>
                </a:cubicBezTo>
                <a:cubicBezTo>
                  <a:pt x="256" y="237"/>
                  <a:pt x="257" y="241"/>
                  <a:pt x="258" y="243"/>
                </a:cubicBezTo>
                <a:cubicBezTo>
                  <a:pt x="263" y="250"/>
                  <a:pt x="269" y="256"/>
                  <a:pt x="278" y="254"/>
                </a:cubicBezTo>
                <a:cubicBezTo>
                  <a:pt x="286" y="253"/>
                  <a:pt x="293" y="254"/>
                  <a:pt x="300" y="259"/>
                </a:cubicBezTo>
                <a:cubicBezTo>
                  <a:pt x="303" y="262"/>
                  <a:pt x="307" y="262"/>
                  <a:pt x="311" y="260"/>
                </a:cubicBezTo>
                <a:cubicBezTo>
                  <a:pt x="318" y="257"/>
                  <a:pt x="325" y="254"/>
                  <a:pt x="332" y="251"/>
                </a:cubicBezTo>
                <a:cubicBezTo>
                  <a:pt x="334" y="251"/>
                  <a:pt x="336" y="251"/>
                  <a:pt x="338" y="252"/>
                </a:cubicBezTo>
                <a:cubicBezTo>
                  <a:pt x="339" y="252"/>
                  <a:pt x="339" y="253"/>
                  <a:pt x="340" y="253"/>
                </a:cubicBezTo>
                <a:cubicBezTo>
                  <a:pt x="340" y="254"/>
                  <a:pt x="340" y="255"/>
                  <a:pt x="339" y="255"/>
                </a:cubicBezTo>
                <a:cubicBezTo>
                  <a:pt x="338" y="256"/>
                  <a:pt x="337" y="257"/>
                  <a:pt x="336" y="257"/>
                </a:cubicBezTo>
                <a:cubicBezTo>
                  <a:pt x="332" y="258"/>
                  <a:pt x="329" y="259"/>
                  <a:pt x="331" y="264"/>
                </a:cubicBezTo>
                <a:cubicBezTo>
                  <a:pt x="331" y="266"/>
                  <a:pt x="331" y="268"/>
                  <a:pt x="330" y="270"/>
                </a:cubicBezTo>
                <a:cubicBezTo>
                  <a:pt x="327" y="276"/>
                  <a:pt x="325" y="281"/>
                  <a:pt x="324" y="287"/>
                </a:cubicBezTo>
                <a:cubicBezTo>
                  <a:pt x="323" y="294"/>
                  <a:pt x="312" y="301"/>
                  <a:pt x="305" y="301"/>
                </a:cubicBezTo>
                <a:cubicBezTo>
                  <a:pt x="304" y="301"/>
                  <a:pt x="302" y="301"/>
                  <a:pt x="301" y="300"/>
                </a:cubicBezTo>
                <a:cubicBezTo>
                  <a:pt x="299" y="299"/>
                  <a:pt x="297" y="297"/>
                  <a:pt x="295" y="295"/>
                </a:cubicBezTo>
                <a:cubicBezTo>
                  <a:pt x="293" y="294"/>
                  <a:pt x="292" y="291"/>
                  <a:pt x="290" y="291"/>
                </a:cubicBezTo>
                <a:cubicBezTo>
                  <a:pt x="288" y="291"/>
                  <a:pt x="289" y="294"/>
                  <a:pt x="288" y="296"/>
                </a:cubicBezTo>
                <a:cubicBezTo>
                  <a:pt x="285" y="304"/>
                  <a:pt x="279" y="307"/>
                  <a:pt x="271" y="309"/>
                </a:cubicBezTo>
                <a:cubicBezTo>
                  <a:pt x="269" y="309"/>
                  <a:pt x="268" y="308"/>
                  <a:pt x="267" y="307"/>
                </a:cubicBezTo>
                <a:cubicBezTo>
                  <a:pt x="266" y="307"/>
                  <a:pt x="265" y="305"/>
                  <a:pt x="265" y="304"/>
                </a:cubicBezTo>
                <a:cubicBezTo>
                  <a:pt x="261" y="299"/>
                  <a:pt x="257" y="297"/>
                  <a:pt x="253" y="300"/>
                </a:cubicBezTo>
                <a:cubicBezTo>
                  <a:pt x="245" y="304"/>
                  <a:pt x="237" y="309"/>
                  <a:pt x="234" y="318"/>
                </a:cubicBezTo>
                <a:cubicBezTo>
                  <a:pt x="234" y="320"/>
                  <a:pt x="233" y="321"/>
                  <a:pt x="232" y="322"/>
                </a:cubicBezTo>
                <a:cubicBezTo>
                  <a:pt x="219" y="329"/>
                  <a:pt x="211" y="340"/>
                  <a:pt x="200" y="348"/>
                </a:cubicBezTo>
                <a:cubicBezTo>
                  <a:pt x="192" y="354"/>
                  <a:pt x="190" y="361"/>
                  <a:pt x="192" y="370"/>
                </a:cubicBezTo>
                <a:cubicBezTo>
                  <a:pt x="193" y="373"/>
                  <a:pt x="194" y="377"/>
                  <a:pt x="195" y="380"/>
                </a:cubicBezTo>
                <a:cubicBezTo>
                  <a:pt x="196" y="384"/>
                  <a:pt x="195" y="387"/>
                  <a:pt x="193" y="390"/>
                </a:cubicBezTo>
                <a:cubicBezTo>
                  <a:pt x="187" y="396"/>
                  <a:pt x="186" y="403"/>
                  <a:pt x="188" y="411"/>
                </a:cubicBezTo>
                <a:cubicBezTo>
                  <a:pt x="190" y="415"/>
                  <a:pt x="191" y="420"/>
                  <a:pt x="192" y="425"/>
                </a:cubicBezTo>
                <a:cubicBezTo>
                  <a:pt x="193" y="428"/>
                  <a:pt x="195" y="430"/>
                  <a:pt x="198" y="430"/>
                </a:cubicBezTo>
                <a:cubicBezTo>
                  <a:pt x="200" y="431"/>
                  <a:pt x="203" y="432"/>
                  <a:pt x="206" y="432"/>
                </a:cubicBezTo>
                <a:cubicBezTo>
                  <a:pt x="211" y="430"/>
                  <a:pt x="216" y="429"/>
                  <a:pt x="222" y="430"/>
                </a:cubicBezTo>
                <a:cubicBezTo>
                  <a:pt x="222" y="430"/>
                  <a:pt x="222" y="429"/>
                  <a:pt x="222" y="429"/>
                </a:cubicBezTo>
                <a:cubicBezTo>
                  <a:pt x="222" y="429"/>
                  <a:pt x="222" y="428"/>
                  <a:pt x="222" y="428"/>
                </a:cubicBezTo>
                <a:cubicBezTo>
                  <a:pt x="222" y="426"/>
                  <a:pt x="222" y="425"/>
                  <a:pt x="223" y="424"/>
                </a:cubicBezTo>
                <a:cubicBezTo>
                  <a:pt x="223" y="423"/>
                  <a:pt x="222" y="422"/>
                  <a:pt x="223" y="422"/>
                </a:cubicBezTo>
                <a:cubicBezTo>
                  <a:pt x="224" y="421"/>
                  <a:pt x="225" y="422"/>
                  <a:pt x="224" y="424"/>
                </a:cubicBezTo>
                <a:cubicBezTo>
                  <a:pt x="224" y="425"/>
                  <a:pt x="223" y="426"/>
                  <a:pt x="222" y="428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1" y="433"/>
                  <a:pt x="220" y="436"/>
                  <a:pt x="220" y="439"/>
                </a:cubicBezTo>
                <a:cubicBezTo>
                  <a:pt x="220" y="445"/>
                  <a:pt x="218" y="448"/>
                  <a:pt x="214" y="452"/>
                </a:cubicBezTo>
                <a:cubicBezTo>
                  <a:pt x="211" y="454"/>
                  <a:pt x="211" y="458"/>
                  <a:pt x="212" y="461"/>
                </a:cubicBezTo>
                <a:cubicBezTo>
                  <a:pt x="214" y="464"/>
                  <a:pt x="213" y="467"/>
                  <a:pt x="212" y="469"/>
                </a:cubicBezTo>
                <a:cubicBezTo>
                  <a:pt x="211" y="471"/>
                  <a:pt x="210" y="472"/>
                  <a:pt x="209" y="474"/>
                </a:cubicBezTo>
                <a:cubicBezTo>
                  <a:pt x="207" y="477"/>
                  <a:pt x="208" y="478"/>
                  <a:pt x="210" y="479"/>
                </a:cubicBezTo>
                <a:cubicBezTo>
                  <a:pt x="216" y="481"/>
                  <a:pt x="222" y="483"/>
                  <a:pt x="226" y="475"/>
                </a:cubicBezTo>
                <a:cubicBezTo>
                  <a:pt x="226" y="475"/>
                  <a:pt x="227" y="474"/>
                  <a:pt x="228" y="474"/>
                </a:cubicBezTo>
                <a:cubicBezTo>
                  <a:pt x="233" y="479"/>
                  <a:pt x="240" y="483"/>
                  <a:pt x="242" y="491"/>
                </a:cubicBezTo>
                <a:cubicBezTo>
                  <a:pt x="243" y="493"/>
                  <a:pt x="245" y="494"/>
                  <a:pt x="247" y="492"/>
                </a:cubicBezTo>
                <a:cubicBezTo>
                  <a:pt x="247" y="491"/>
                  <a:pt x="247" y="491"/>
                  <a:pt x="248" y="490"/>
                </a:cubicBezTo>
                <a:cubicBezTo>
                  <a:pt x="251" y="486"/>
                  <a:pt x="251" y="486"/>
                  <a:pt x="258" y="489"/>
                </a:cubicBezTo>
                <a:cubicBezTo>
                  <a:pt x="259" y="489"/>
                  <a:pt x="261" y="489"/>
                  <a:pt x="263" y="489"/>
                </a:cubicBezTo>
                <a:cubicBezTo>
                  <a:pt x="265" y="489"/>
                  <a:pt x="268" y="489"/>
                  <a:pt x="270" y="488"/>
                </a:cubicBezTo>
                <a:cubicBezTo>
                  <a:pt x="270" y="488"/>
                  <a:pt x="271" y="488"/>
                  <a:pt x="271" y="489"/>
                </a:cubicBezTo>
                <a:cubicBezTo>
                  <a:pt x="273" y="489"/>
                  <a:pt x="273" y="491"/>
                  <a:pt x="271" y="492"/>
                </a:cubicBezTo>
                <a:cubicBezTo>
                  <a:pt x="265" y="496"/>
                  <a:pt x="262" y="502"/>
                  <a:pt x="258" y="508"/>
                </a:cubicBezTo>
                <a:cubicBezTo>
                  <a:pt x="251" y="522"/>
                  <a:pt x="242" y="535"/>
                  <a:pt x="227" y="542"/>
                </a:cubicBezTo>
                <a:cubicBezTo>
                  <a:pt x="222" y="545"/>
                  <a:pt x="218" y="549"/>
                  <a:pt x="213" y="551"/>
                </a:cubicBezTo>
                <a:cubicBezTo>
                  <a:pt x="204" y="554"/>
                  <a:pt x="197" y="559"/>
                  <a:pt x="189" y="563"/>
                </a:cubicBezTo>
                <a:cubicBezTo>
                  <a:pt x="184" y="566"/>
                  <a:pt x="179" y="569"/>
                  <a:pt x="176" y="574"/>
                </a:cubicBezTo>
                <a:cubicBezTo>
                  <a:pt x="174" y="577"/>
                  <a:pt x="172" y="577"/>
                  <a:pt x="169" y="576"/>
                </a:cubicBezTo>
                <a:cubicBezTo>
                  <a:pt x="163" y="574"/>
                  <a:pt x="157" y="575"/>
                  <a:pt x="151" y="579"/>
                </a:cubicBezTo>
                <a:cubicBezTo>
                  <a:pt x="146" y="582"/>
                  <a:pt x="142" y="585"/>
                  <a:pt x="138" y="589"/>
                </a:cubicBezTo>
                <a:cubicBezTo>
                  <a:pt x="131" y="595"/>
                  <a:pt x="123" y="599"/>
                  <a:pt x="113" y="599"/>
                </a:cubicBezTo>
                <a:cubicBezTo>
                  <a:pt x="110" y="599"/>
                  <a:pt x="106" y="600"/>
                  <a:pt x="103" y="600"/>
                </a:cubicBezTo>
                <a:cubicBezTo>
                  <a:pt x="96" y="601"/>
                  <a:pt x="92" y="606"/>
                  <a:pt x="88" y="611"/>
                </a:cubicBezTo>
                <a:cubicBezTo>
                  <a:pt x="88" y="611"/>
                  <a:pt x="88" y="613"/>
                  <a:pt x="89" y="614"/>
                </a:cubicBezTo>
                <a:cubicBezTo>
                  <a:pt x="89" y="615"/>
                  <a:pt x="91" y="616"/>
                  <a:pt x="92" y="616"/>
                </a:cubicBezTo>
                <a:cubicBezTo>
                  <a:pt x="94" y="616"/>
                  <a:pt x="96" y="616"/>
                  <a:pt x="98" y="615"/>
                </a:cubicBezTo>
                <a:cubicBezTo>
                  <a:pt x="102" y="614"/>
                  <a:pt x="106" y="615"/>
                  <a:pt x="110" y="614"/>
                </a:cubicBezTo>
                <a:cubicBezTo>
                  <a:pt x="113" y="614"/>
                  <a:pt x="116" y="613"/>
                  <a:pt x="118" y="611"/>
                </a:cubicBezTo>
                <a:cubicBezTo>
                  <a:pt x="123" y="606"/>
                  <a:pt x="128" y="604"/>
                  <a:pt x="135" y="604"/>
                </a:cubicBezTo>
                <a:cubicBezTo>
                  <a:pt x="144" y="604"/>
                  <a:pt x="150" y="599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5" y="590"/>
                  <a:pt x="155" y="590"/>
                  <a:pt x="155" y="590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6" y="594"/>
                  <a:pt x="158" y="597"/>
                  <a:pt x="159" y="600"/>
                </a:cubicBezTo>
                <a:cubicBezTo>
                  <a:pt x="161" y="602"/>
                  <a:pt x="161" y="602"/>
                  <a:pt x="163" y="598"/>
                </a:cubicBezTo>
                <a:cubicBezTo>
                  <a:pt x="164" y="597"/>
                  <a:pt x="164" y="595"/>
                  <a:pt x="165" y="594"/>
                </a:cubicBezTo>
                <a:cubicBezTo>
                  <a:pt x="171" y="594"/>
                  <a:pt x="177" y="590"/>
                  <a:pt x="183" y="591"/>
                </a:cubicBezTo>
                <a:cubicBezTo>
                  <a:pt x="186" y="591"/>
                  <a:pt x="188" y="593"/>
                  <a:pt x="190" y="591"/>
                </a:cubicBezTo>
                <a:cubicBezTo>
                  <a:pt x="193" y="588"/>
                  <a:pt x="198" y="586"/>
                  <a:pt x="201" y="585"/>
                </a:cubicBezTo>
                <a:cubicBezTo>
                  <a:pt x="207" y="582"/>
                  <a:pt x="215" y="581"/>
                  <a:pt x="218" y="573"/>
                </a:cubicBezTo>
                <a:cubicBezTo>
                  <a:pt x="222" y="571"/>
                  <a:pt x="227" y="568"/>
                  <a:pt x="232" y="565"/>
                </a:cubicBezTo>
                <a:cubicBezTo>
                  <a:pt x="233" y="564"/>
                  <a:pt x="236" y="565"/>
                  <a:pt x="238" y="566"/>
                </a:cubicBezTo>
                <a:cubicBezTo>
                  <a:pt x="239" y="564"/>
                  <a:pt x="239" y="562"/>
                  <a:pt x="241" y="561"/>
                </a:cubicBezTo>
                <a:cubicBezTo>
                  <a:pt x="246" y="560"/>
                  <a:pt x="250" y="557"/>
                  <a:pt x="254" y="555"/>
                </a:cubicBezTo>
                <a:cubicBezTo>
                  <a:pt x="259" y="553"/>
                  <a:pt x="262" y="551"/>
                  <a:pt x="264" y="546"/>
                </a:cubicBezTo>
                <a:cubicBezTo>
                  <a:pt x="265" y="544"/>
                  <a:pt x="267" y="542"/>
                  <a:pt x="268" y="541"/>
                </a:cubicBezTo>
                <a:cubicBezTo>
                  <a:pt x="278" y="536"/>
                  <a:pt x="287" y="529"/>
                  <a:pt x="298" y="527"/>
                </a:cubicBezTo>
                <a:cubicBezTo>
                  <a:pt x="306" y="525"/>
                  <a:pt x="312" y="521"/>
                  <a:pt x="316" y="515"/>
                </a:cubicBezTo>
                <a:cubicBezTo>
                  <a:pt x="318" y="512"/>
                  <a:pt x="322" y="511"/>
                  <a:pt x="325" y="509"/>
                </a:cubicBezTo>
                <a:cubicBezTo>
                  <a:pt x="327" y="507"/>
                  <a:pt x="329" y="506"/>
                  <a:pt x="332" y="505"/>
                </a:cubicBezTo>
                <a:cubicBezTo>
                  <a:pt x="336" y="502"/>
                  <a:pt x="337" y="498"/>
                  <a:pt x="335" y="494"/>
                </a:cubicBezTo>
                <a:cubicBezTo>
                  <a:pt x="334" y="492"/>
                  <a:pt x="333" y="490"/>
                  <a:pt x="332" y="489"/>
                </a:cubicBezTo>
                <a:cubicBezTo>
                  <a:pt x="330" y="486"/>
                  <a:pt x="331" y="483"/>
                  <a:pt x="333" y="481"/>
                </a:cubicBezTo>
                <a:cubicBezTo>
                  <a:pt x="337" y="477"/>
                  <a:pt x="342" y="475"/>
                  <a:pt x="348" y="476"/>
                </a:cubicBezTo>
                <a:cubicBezTo>
                  <a:pt x="352" y="477"/>
                  <a:pt x="355" y="476"/>
                  <a:pt x="357" y="473"/>
                </a:cubicBezTo>
                <a:cubicBezTo>
                  <a:pt x="362" y="470"/>
                  <a:pt x="366" y="467"/>
                  <a:pt x="368" y="461"/>
                </a:cubicBezTo>
                <a:cubicBezTo>
                  <a:pt x="369" y="458"/>
                  <a:pt x="372" y="456"/>
                  <a:pt x="376" y="455"/>
                </a:cubicBezTo>
                <a:cubicBezTo>
                  <a:pt x="379" y="455"/>
                  <a:pt x="381" y="454"/>
                  <a:pt x="383" y="452"/>
                </a:cubicBezTo>
                <a:cubicBezTo>
                  <a:pt x="390" y="439"/>
                  <a:pt x="402" y="435"/>
                  <a:pt x="414" y="429"/>
                </a:cubicBezTo>
                <a:cubicBezTo>
                  <a:pt x="418" y="428"/>
                  <a:pt x="422" y="431"/>
                  <a:pt x="423" y="435"/>
                </a:cubicBezTo>
                <a:cubicBezTo>
                  <a:pt x="423" y="438"/>
                  <a:pt x="423" y="440"/>
                  <a:pt x="423" y="442"/>
                </a:cubicBezTo>
                <a:cubicBezTo>
                  <a:pt x="422" y="442"/>
                  <a:pt x="420" y="444"/>
                  <a:pt x="420" y="443"/>
                </a:cubicBezTo>
                <a:cubicBezTo>
                  <a:pt x="412" y="439"/>
                  <a:pt x="404" y="440"/>
                  <a:pt x="396" y="445"/>
                </a:cubicBezTo>
                <a:cubicBezTo>
                  <a:pt x="395" y="446"/>
                  <a:pt x="393" y="447"/>
                  <a:pt x="392" y="449"/>
                </a:cubicBezTo>
                <a:cubicBezTo>
                  <a:pt x="388" y="459"/>
                  <a:pt x="381" y="466"/>
                  <a:pt x="374" y="474"/>
                </a:cubicBezTo>
                <a:cubicBezTo>
                  <a:pt x="371" y="477"/>
                  <a:pt x="371" y="480"/>
                  <a:pt x="374" y="483"/>
                </a:cubicBezTo>
                <a:cubicBezTo>
                  <a:pt x="376" y="484"/>
                  <a:pt x="376" y="485"/>
                  <a:pt x="374" y="486"/>
                </a:cubicBezTo>
                <a:cubicBezTo>
                  <a:pt x="370" y="488"/>
                  <a:pt x="366" y="490"/>
                  <a:pt x="363" y="492"/>
                </a:cubicBezTo>
                <a:cubicBezTo>
                  <a:pt x="361" y="493"/>
                  <a:pt x="360" y="496"/>
                  <a:pt x="362" y="497"/>
                </a:cubicBezTo>
                <a:cubicBezTo>
                  <a:pt x="363" y="499"/>
                  <a:pt x="365" y="501"/>
                  <a:pt x="366" y="501"/>
                </a:cubicBezTo>
                <a:cubicBezTo>
                  <a:pt x="369" y="501"/>
                  <a:pt x="373" y="500"/>
                  <a:pt x="376" y="499"/>
                </a:cubicBezTo>
                <a:cubicBezTo>
                  <a:pt x="382" y="495"/>
                  <a:pt x="389" y="493"/>
                  <a:pt x="395" y="491"/>
                </a:cubicBezTo>
                <a:cubicBezTo>
                  <a:pt x="398" y="490"/>
                  <a:pt x="401" y="489"/>
                  <a:pt x="403" y="488"/>
                </a:cubicBezTo>
                <a:cubicBezTo>
                  <a:pt x="409" y="485"/>
                  <a:pt x="415" y="481"/>
                  <a:pt x="423" y="483"/>
                </a:cubicBezTo>
                <a:cubicBezTo>
                  <a:pt x="424" y="483"/>
                  <a:pt x="426" y="482"/>
                  <a:pt x="428" y="481"/>
                </a:cubicBezTo>
                <a:cubicBezTo>
                  <a:pt x="431" y="479"/>
                  <a:pt x="434" y="477"/>
                  <a:pt x="436" y="474"/>
                </a:cubicBezTo>
                <a:cubicBezTo>
                  <a:pt x="438" y="471"/>
                  <a:pt x="440" y="472"/>
                  <a:pt x="442" y="474"/>
                </a:cubicBezTo>
                <a:cubicBezTo>
                  <a:pt x="444" y="474"/>
                  <a:pt x="445" y="474"/>
                  <a:pt x="446" y="474"/>
                </a:cubicBezTo>
                <a:cubicBezTo>
                  <a:pt x="447" y="471"/>
                  <a:pt x="449" y="468"/>
                  <a:pt x="445" y="466"/>
                </a:cubicBezTo>
                <a:cubicBezTo>
                  <a:pt x="443" y="464"/>
                  <a:pt x="442" y="462"/>
                  <a:pt x="441" y="459"/>
                </a:cubicBezTo>
                <a:cubicBezTo>
                  <a:pt x="439" y="455"/>
                  <a:pt x="440" y="451"/>
                  <a:pt x="444" y="448"/>
                </a:cubicBezTo>
                <a:cubicBezTo>
                  <a:pt x="446" y="447"/>
                  <a:pt x="448" y="446"/>
                  <a:pt x="449" y="449"/>
                </a:cubicBezTo>
                <a:cubicBezTo>
                  <a:pt x="450" y="453"/>
                  <a:pt x="452" y="456"/>
                  <a:pt x="457" y="455"/>
                </a:cubicBezTo>
                <a:cubicBezTo>
                  <a:pt x="460" y="454"/>
                  <a:pt x="464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8" y="453"/>
                  <a:pt x="468" y="453"/>
                  <a:pt x="468" y="453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6"/>
                  <a:pt x="467" y="458"/>
                  <a:pt x="467" y="460"/>
                </a:cubicBezTo>
                <a:cubicBezTo>
                  <a:pt x="469" y="468"/>
                  <a:pt x="472" y="474"/>
                  <a:pt x="480" y="477"/>
                </a:cubicBezTo>
                <a:cubicBezTo>
                  <a:pt x="485" y="479"/>
                  <a:pt x="488" y="483"/>
                  <a:pt x="490" y="487"/>
                </a:cubicBezTo>
                <a:cubicBezTo>
                  <a:pt x="491" y="489"/>
                  <a:pt x="492" y="491"/>
                  <a:pt x="493" y="493"/>
                </a:cubicBezTo>
                <a:cubicBezTo>
                  <a:pt x="494" y="495"/>
                  <a:pt x="496" y="497"/>
                  <a:pt x="499" y="498"/>
                </a:cubicBezTo>
                <a:cubicBezTo>
                  <a:pt x="502" y="498"/>
                  <a:pt x="505" y="498"/>
                  <a:pt x="507" y="498"/>
                </a:cubicBezTo>
                <a:cubicBezTo>
                  <a:pt x="514" y="498"/>
                  <a:pt x="520" y="501"/>
                  <a:pt x="525" y="505"/>
                </a:cubicBezTo>
                <a:cubicBezTo>
                  <a:pt x="526" y="506"/>
                  <a:pt x="528" y="507"/>
                  <a:pt x="530" y="508"/>
                </a:cubicBezTo>
                <a:cubicBezTo>
                  <a:pt x="530" y="508"/>
                  <a:pt x="530" y="508"/>
                  <a:pt x="529" y="508"/>
                </a:cubicBezTo>
                <a:cubicBezTo>
                  <a:pt x="530" y="507"/>
                  <a:pt x="530" y="507"/>
                  <a:pt x="530" y="507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1" y="510"/>
                  <a:pt x="532" y="511"/>
                  <a:pt x="533" y="513"/>
                </a:cubicBezTo>
                <a:cubicBezTo>
                  <a:pt x="538" y="517"/>
                  <a:pt x="543" y="521"/>
                  <a:pt x="550" y="519"/>
                </a:cubicBezTo>
                <a:cubicBezTo>
                  <a:pt x="550" y="519"/>
                  <a:pt x="551" y="519"/>
                  <a:pt x="552" y="519"/>
                </a:cubicBezTo>
                <a:cubicBezTo>
                  <a:pt x="553" y="520"/>
                  <a:pt x="554" y="521"/>
                  <a:pt x="553" y="522"/>
                </a:cubicBezTo>
                <a:cubicBezTo>
                  <a:pt x="549" y="527"/>
                  <a:pt x="549" y="531"/>
                  <a:pt x="553" y="535"/>
                </a:cubicBezTo>
                <a:cubicBezTo>
                  <a:pt x="555" y="537"/>
                  <a:pt x="556" y="539"/>
                  <a:pt x="559" y="541"/>
                </a:cubicBezTo>
                <a:cubicBezTo>
                  <a:pt x="562" y="543"/>
                  <a:pt x="564" y="544"/>
                  <a:pt x="564" y="548"/>
                </a:cubicBezTo>
                <a:cubicBezTo>
                  <a:pt x="564" y="551"/>
                  <a:pt x="565" y="554"/>
                  <a:pt x="565" y="556"/>
                </a:cubicBezTo>
                <a:cubicBezTo>
                  <a:pt x="566" y="563"/>
                  <a:pt x="569" y="568"/>
                  <a:pt x="574" y="573"/>
                </a:cubicBezTo>
                <a:cubicBezTo>
                  <a:pt x="576" y="575"/>
                  <a:pt x="579" y="577"/>
                  <a:pt x="583" y="576"/>
                </a:cubicBezTo>
                <a:cubicBezTo>
                  <a:pt x="586" y="576"/>
                  <a:pt x="588" y="573"/>
                  <a:pt x="587" y="571"/>
                </a:cubicBezTo>
                <a:cubicBezTo>
                  <a:pt x="587" y="569"/>
                  <a:pt x="586" y="567"/>
                  <a:pt x="586" y="565"/>
                </a:cubicBezTo>
                <a:cubicBezTo>
                  <a:pt x="585" y="564"/>
                  <a:pt x="585" y="563"/>
                  <a:pt x="586" y="563"/>
                </a:cubicBezTo>
                <a:cubicBezTo>
                  <a:pt x="587" y="561"/>
                  <a:pt x="588" y="562"/>
                  <a:pt x="588" y="564"/>
                </a:cubicBezTo>
                <a:cubicBezTo>
                  <a:pt x="589" y="566"/>
                  <a:pt x="591" y="569"/>
                  <a:pt x="591" y="571"/>
                </a:cubicBezTo>
                <a:cubicBezTo>
                  <a:pt x="591" y="576"/>
                  <a:pt x="594" y="579"/>
                  <a:pt x="597" y="582"/>
                </a:cubicBezTo>
                <a:cubicBezTo>
                  <a:pt x="597" y="583"/>
                  <a:pt x="598" y="583"/>
                  <a:pt x="597" y="584"/>
                </a:cubicBezTo>
                <a:cubicBezTo>
                  <a:pt x="597" y="585"/>
                  <a:pt x="595" y="586"/>
                  <a:pt x="594" y="585"/>
                </a:cubicBezTo>
                <a:cubicBezTo>
                  <a:pt x="593" y="584"/>
                  <a:pt x="591" y="583"/>
                  <a:pt x="590" y="583"/>
                </a:cubicBezTo>
                <a:cubicBezTo>
                  <a:pt x="586" y="581"/>
                  <a:pt x="581" y="583"/>
                  <a:pt x="580" y="587"/>
                </a:cubicBezTo>
                <a:cubicBezTo>
                  <a:pt x="578" y="591"/>
                  <a:pt x="577" y="595"/>
                  <a:pt x="577" y="599"/>
                </a:cubicBezTo>
                <a:cubicBezTo>
                  <a:pt x="578" y="603"/>
                  <a:pt x="579" y="607"/>
                  <a:pt x="580" y="611"/>
                </a:cubicBezTo>
                <a:cubicBezTo>
                  <a:pt x="579" y="611"/>
                  <a:pt x="579" y="611"/>
                  <a:pt x="579" y="611"/>
                </a:cubicBezTo>
                <a:cubicBezTo>
                  <a:pt x="579" y="611"/>
                  <a:pt x="579" y="612"/>
                  <a:pt x="579" y="612"/>
                </a:cubicBezTo>
                <a:cubicBezTo>
                  <a:pt x="579" y="612"/>
                  <a:pt x="580" y="612"/>
                  <a:pt x="580" y="612"/>
                </a:cubicBezTo>
                <a:cubicBezTo>
                  <a:pt x="582" y="615"/>
                  <a:pt x="584" y="618"/>
                  <a:pt x="582" y="622"/>
                </a:cubicBezTo>
                <a:cubicBezTo>
                  <a:pt x="580" y="629"/>
                  <a:pt x="579" y="636"/>
                  <a:pt x="580" y="643"/>
                </a:cubicBezTo>
                <a:cubicBezTo>
                  <a:pt x="580" y="643"/>
                  <a:pt x="581" y="645"/>
                  <a:pt x="581" y="644"/>
                </a:cubicBezTo>
                <a:cubicBezTo>
                  <a:pt x="582" y="644"/>
                  <a:pt x="584" y="644"/>
                  <a:pt x="585" y="643"/>
                </a:cubicBezTo>
                <a:cubicBezTo>
                  <a:pt x="587" y="639"/>
                  <a:pt x="589" y="634"/>
                  <a:pt x="591" y="630"/>
                </a:cubicBezTo>
                <a:cubicBezTo>
                  <a:pt x="592" y="629"/>
                  <a:pt x="592" y="629"/>
                  <a:pt x="592" y="628"/>
                </a:cubicBezTo>
                <a:cubicBezTo>
                  <a:pt x="592" y="628"/>
                  <a:pt x="592" y="628"/>
                  <a:pt x="593" y="628"/>
                </a:cubicBezTo>
                <a:cubicBezTo>
                  <a:pt x="595" y="625"/>
                  <a:pt x="597" y="625"/>
                  <a:pt x="601" y="625"/>
                </a:cubicBezTo>
                <a:cubicBezTo>
                  <a:pt x="601" y="625"/>
                  <a:pt x="601" y="625"/>
                  <a:pt x="601" y="624"/>
                </a:cubicBezTo>
                <a:cubicBezTo>
                  <a:pt x="601" y="624"/>
                  <a:pt x="601" y="624"/>
                  <a:pt x="601" y="624"/>
                </a:cubicBezTo>
                <a:cubicBezTo>
                  <a:pt x="601" y="624"/>
                  <a:pt x="602" y="623"/>
                  <a:pt x="602" y="623"/>
                </a:cubicBezTo>
                <a:cubicBezTo>
                  <a:pt x="607" y="615"/>
                  <a:pt x="613" y="608"/>
                  <a:pt x="616" y="599"/>
                </a:cubicBezTo>
                <a:cubicBezTo>
                  <a:pt x="616" y="598"/>
                  <a:pt x="618" y="598"/>
                  <a:pt x="619" y="598"/>
                </a:cubicBezTo>
                <a:cubicBezTo>
                  <a:pt x="620" y="598"/>
                  <a:pt x="621" y="599"/>
                  <a:pt x="621" y="600"/>
                </a:cubicBezTo>
                <a:cubicBezTo>
                  <a:pt x="621" y="602"/>
                  <a:pt x="621" y="604"/>
                  <a:pt x="620" y="606"/>
                </a:cubicBezTo>
                <a:cubicBezTo>
                  <a:pt x="619" y="610"/>
                  <a:pt x="617" y="615"/>
                  <a:pt x="615" y="619"/>
                </a:cubicBezTo>
                <a:cubicBezTo>
                  <a:pt x="614" y="622"/>
                  <a:pt x="616" y="625"/>
                  <a:pt x="617" y="627"/>
                </a:cubicBezTo>
                <a:cubicBezTo>
                  <a:pt x="618" y="627"/>
                  <a:pt x="618" y="628"/>
                  <a:pt x="618" y="628"/>
                </a:cubicBezTo>
                <a:cubicBezTo>
                  <a:pt x="618" y="628"/>
                  <a:pt x="618" y="628"/>
                  <a:pt x="618" y="629"/>
                </a:cubicBezTo>
                <a:cubicBezTo>
                  <a:pt x="620" y="631"/>
                  <a:pt x="621" y="633"/>
                  <a:pt x="621" y="636"/>
                </a:cubicBezTo>
                <a:cubicBezTo>
                  <a:pt x="621" y="636"/>
                  <a:pt x="621" y="636"/>
                  <a:pt x="622" y="636"/>
                </a:cubicBezTo>
                <a:cubicBezTo>
                  <a:pt x="622" y="637"/>
                  <a:pt x="622" y="637"/>
                  <a:pt x="622" y="637"/>
                </a:cubicBezTo>
                <a:cubicBezTo>
                  <a:pt x="621" y="637"/>
                  <a:pt x="621" y="637"/>
                  <a:pt x="621" y="637"/>
                </a:cubicBezTo>
                <a:cubicBezTo>
                  <a:pt x="621" y="636"/>
                  <a:pt x="621" y="636"/>
                  <a:pt x="621" y="636"/>
                </a:cubicBezTo>
                <a:cubicBezTo>
                  <a:pt x="618" y="634"/>
                  <a:pt x="618" y="632"/>
                  <a:pt x="618" y="629"/>
                </a:cubicBezTo>
                <a:cubicBezTo>
                  <a:pt x="618" y="629"/>
                  <a:pt x="618" y="628"/>
                  <a:pt x="618" y="628"/>
                </a:cubicBezTo>
                <a:cubicBezTo>
                  <a:pt x="618" y="628"/>
                  <a:pt x="617" y="628"/>
                  <a:pt x="617" y="627"/>
                </a:cubicBezTo>
                <a:cubicBezTo>
                  <a:pt x="615" y="627"/>
                  <a:pt x="613" y="627"/>
                  <a:pt x="611" y="626"/>
                </a:cubicBezTo>
                <a:cubicBezTo>
                  <a:pt x="608" y="625"/>
                  <a:pt x="604" y="625"/>
                  <a:pt x="601" y="624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599" y="628"/>
                  <a:pt x="596" y="628"/>
                  <a:pt x="593" y="628"/>
                </a:cubicBezTo>
                <a:cubicBezTo>
                  <a:pt x="593" y="628"/>
                  <a:pt x="592" y="628"/>
                  <a:pt x="592" y="629"/>
                </a:cubicBezTo>
                <a:cubicBezTo>
                  <a:pt x="592" y="629"/>
                  <a:pt x="592" y="630"/>
                  <a:pt x="591" y="630"/>
                </a:cubicBezTo>
                <a:cubicBezTo>
                  <a:pt x="591" y="636"/>
                  <a:pt x="592" y="642"/>
                  <a:pt x="589" y="648"/>
                </a:cubicBezTo>
                <a:cubicBezTo>
                  <a:pt x="588" y="650"/>
                  <a:pt x="590" y="653"/>
                  <a:pt x="593" y="654"/>
                </a:cubicBezTo>
                <a:cubicBezTo>
                  <a:pt x="594" y="654"/>
                  <a:pt x="595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7" y="653"/>
                  <a:pt x="597" y="653"/>
                  <a:pt x="598" y="653"/>
                </a:cubicBezTo>
                <a:cubicBezTo>
                  <a:pt x="598" y="652"/>
                  <a:pt x="598" y="651"/>
                  <a:pt x="599" y="650"/>
                </a:cubicBezTo>
                <a:cubicBezTo>
                  <a:pt x="599" y="650"/>
                  <a:pt x="599" y="651"/>
                  <a:pt x="599" y="651"/>
                </a:cubicBezTo>
                <a:cubicBezTo>
                  <a:pt x="599" y="652"/>
                  <a:pt x="598" y="652"/>
                  <a:pt x="598" y="653"/>
                </a:cubicBezTo>
                <a:cubicBezTo>
                  <a:pt x="597" y="653"/>
                  <a:pt x="597" y="654"/>
                  <a:pt x="597" y="654"/>
                </a:cubicBezTo>
                <a:cubicBezTo>
                  <a:pt x="597" y="654"/>
                  <a:pt x="596" y="654"/>
                  <a:pt x="596" y="654"/>
                </a:cubicBezTo>
                <a:cubicBezTo>
                  <a:pt x="596" y="656"/>
                  <a:pt x="595" y="658"/>
                  <a:pt x="596" y="660"/>
                </a:cubicBezTo>
                <a:cubicBezTo>
                  <a:pt x="598" y="663"/>
                  <a:pt x="599" y="665"/>
                  <a:pt x="598" y="669"/>
                </a:cubicBezTo>
                <a:cubicBezTo>
                  <a:pt x="597" y="672"/>
                  <a:pt x="596" y="674"/>
                  <a:pt x="596" y="677"/>
                </a:cubicBezTo>
                <a:cubicBezTo>
                  <a:pt x="596" y="679"/>
                  <a:pt x="595" y="682"/>
                  <a:pt x="596" y="683"/>
                </a:cubicBezTo>
                <a:cubicBezTo>
                  <a:pt x="599" y="687"/>
                  <a:pt x="599" y="692"/>
                  <a:pt x="600" y="696"/>
                </a:cubicBezTo>
                <a:cubicBezTo>
                  <a:pt x="603" y="696"/>
                  <a:pt x="606" y="696"/>
                  <a:pt x="608" y="696"/>
                </a:cubicBezTo>
                <a:cubicBezTo>
                  <a:pt x="608" y="697"/>
                  <a:pt x="608" y="697"/>
                  <a:pt x="608" y="698"/>
                </a:cubicBezTo>
                <a:cubicBezTo>
                  <a:pt x="610" y="692"/>
                  <a:pt x="613" y="686"/>
                  <a:pt x="613" y="679"/>
                </a:cubicBezTo>
                <a:cubicBezTo>
                  <a:pt x="613" y="679"/>
                  <a:pt x="613" y="679"/>
                  <a:pt x="613" y="679"/>
                </a:cubicBezTo>
                <a:cubicBezTo>
                  <a:pt x="613" y="679"/>
                  <a:pt x="613" y="678"/>
                  <a:pt x="613" y="678"/>
                </a:cubicBezTo>
                <a:cubicBezTo>
                  <a:pt x="612" y="678"/>
                  <a:pt x="612" y="677"/>
                  <a:pt x="612" y="677"/>
                </a:cubicBezTo>
                <a:cubicBezTo>
                  <a:pt x="612" y="677"/>
                  <a:pt x="613" y="677"/>
                  <a:pt x="613" y="677"/>
                </a:cubicBezTo>
                <a:cubicBezTo>
                  <a:pt x="613" y="678"/>
                  <a:pt x="613" y="678"/>
                  <a:pt x="613" y="678"/>
                </a:cubicBezTo>
                <a:cubicBezTo>
                  <a:pt x="613" y="678"/>
                  <a:pt x="613" y="678"/>
                  <a:pt x="614" y="678"/>
                </a:cubicBezTo>
                <a:cubicBezTo>
                  <a:pt x="614" y="679"/>
                  <a:pt x="613" y="679"/>
                  <a:pt x="613" y="679"/>
                </a:cubicBezTo>
                <a:cubicBezTo>
                  <a:pt x="615" y="679"/>
                  <a:pt x="616" y="679"/>
                  <a:pt x="617" y="679"/>
                </a:cubicBezTo>
                <a:cubicBezTo>
                  <a:pt x="617" y="679"/>
                  <a:pt x="617" y="679"/>
                  <a:pt x="617" y="678"/>
                </a:cubicBezTo>
                <a:cubicBezTo>
                  <a:pt x="617" y="678"/>
                  <a:pt x="618" y="678"/>
                  <a:pt x="618" y="678"/>
                </a:cubicBezTo>
                <a:cubicBezTo>
                  <a:pt x="618" y="678"/>
                  <a:pt x="618" y="679"/>
                  <a:pt x="618" y="679"/>
                </a:cubicBezTo>
                <a:cubicBezTo>
                  <a:pt x="617" y="679"/>
                  <a:pt x="617" y="679"/>
                  <a:pt x="617" y="679"/>
                </a:cubicBezTo>
                <a:cubicBezTo>
                  <a:pt x="619" y="681"/>
                  <a:pt x="620" y="684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22" y="686"/>
                  <a:pt x="622" y="687"/>
                  <a:pt x="622" y="687"/>
                </a:cubicBezTo>
                <a:cubicBezTo>
                  <a:pt x="623" y="688"/>
                  <a:pt x="624" y="689"/>
                  <a:pt x="624" y="690"/>
                </a:cubicBezTo>
                <a:cubicBezTo>
                  <a:pt x="624" y="692"/>
                  <a:pt x="623" y="692"/>
                  <a:pt x="623" y="690"/>
                </a:cubicBezTo>
                <a:cubicBezTo>
                  <a:pt x="622" y="689"/>
                  <a:pt x="623" y="689"/>
                  <a:pt x="623" y="688"/>
                </a:cubicBezTo>
                <a:cubicBezTo>
                  <a:pt x="623" y="688"/>
                  <a:pt x="622" y="688"/>
                  <a:pt x="622" y="687"/>
                </a:cubicBezTo>
                <a:cubicBezTo>
                  <a:pt x="622" y="687"/>
                  <a:pt x="622" y="687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19" y="688"/>
                  <a:pt x="618" y="691"/>
                  <a:pt x="619" y="695"/>
                </a:cubicBezTo>
                <a:cubicBezTo>
                  <a:pt x="619" y="695"/>
                  <a:pt x="619" y="695"/>
                  <a:pt x="619" y="695"/>
                </a:cubicBezTo>
                <a:cubicBezTo>
                  <a:pt x="631" y="693"/>
                  <a:pt x="641" y="690"/>
                  <a:pt x="646" y="683"/>
                </a:cubicBezTo>
                <a:cubicBezTo>
                  <a:pt x="666" y="658"/>
                  <a:pt x="631" y="640"/>
                  <a:pt x="626" y="607"/>
                </a:cubicBezTo>
                <a:cubicBezTo>
                  <a:pt x="620" y="574"/>
                  <a:pt x="631" y="576"/>
                  <a:pt x="620" y="547"/>
                </a:cubicBezTo>
                <a:close/>
                <a:moveTo>
                  <a:pt x="597" y="613"/>
                </a:moveTo>
                <a:cubicBezTo>
                  <a:pt x="596" y="613"/>
                  <a:pt x="596" y="613"/>
                  <a:pt x="596" y="613"/>
                </a:cubicBezTo>
                <a:cubicBezTo>
                  <a:pt x="597" y="612"/>
                  <a:pt x="597" y="612"/>
                  <a:pt x="597" y="612"/>
                </a:cubicBezTo>
                <a:cubicBezTo>
                  <a:pt x="597" y="612"/>
                  <a:pt x="597" y="612"/>
                  <a:pt x="597" y="611"/>
                </a:cubicBezTo>
                <a:cubicBezTo>
                  <a:pt x="597" y="612"/>
                  <a:pt x="597" y="612"/>
                  <a:pt x="597" y="613"/>
                </a:cubicBezTo>
                <a:close/>
                <a:moveTo>
                  <a:pt x="609" y="583"/>
                </a:moveTo>
                <a:cubicBezTo>
                  <a:pt x="609" y="582"/>
                  <a:pt x="609" y="582"/>
                  <a:pt x="609" y="582"/>
                </a:cubicBezTo>
                <a:cubicBezTo>
                  <a:pt x="608" y="581"/>
                  <a:pt x="607" y="581"/>
                  <a:pt x="607" y="580"/>
                </a:cubicBezTo>
                <a:cubicBezTo>
                  <a:pt x="606" y="580"/>
                  <a:pt x="607" y="579"/>
                  <a:pt x="607" y="579"/>
                </a:cubicBezTo>
                <a:cubicBezTo>
                  <a:pt x="609" y="579"/>
                  <a:pt x="609" y="580"/>
                  <a:pt x="609" y="582"/>
                </a:cubicBezTo>
                <a:cubicBezTo>
                  <a:pt x="609" y="582"/>
                  <a:pt x="609" y="582"/>
                  <a:pt x="609" y="582"/>
                </a:cubicBezTo>
                <a:cubicBezTo>
                  <a:pt x="610" y="583"/>
                  <a:pt x="610" y="583"/>
                  <a:pt x="610" y="584"/>
                </a:cubicBezTo>
                <a:cubicBezTo>
                  <a:pt x="610" y="583"/>
                  <a:pt x="609" y="583"/>
                  <a:pt x="609" y="583"/>
                </a:cubicBezTo>
                <a:close/>
                <a:moveTo>
                  <a:pt x="612" y="556"/>
                </a:moveTo>
                <a:cubicBezTo>
                  <a:pt x="612" y="556"/>
                  <a:pt x="611" y="556"/>
                  <a:pt x="611" y="556"/>
                </a:cubicBezTo>
                <a:cubicBezTo>
                  <a:pt x="611" y="555"/>
                  <a:pt x="611" y="554"/>
                  <a:pt x="611" y="553"/>
                </a:cubicBezTo>
                <a:cubicBezTo>
                  <a:pt x="611" y="554"/>
                  <a:pt x="612" y="554"/>
                  <a:pt x="612" y="555"/>
                </a:cubicBezTo>
                <a:cubicBezTo>
                  <a:pt x="612" y="555"/>
                  <a:pt x="612" y="556"/>
                  <a:pt x="612" y="556"/>
                </a:cubicBezTo>
                <a:close/>
                <a:moveTo>
                  <a:pt x="614" y="666"/>
                </a:moveTo>
                <a:cubicBezTo>
                  <a:pt x="613" y="667"/>
                  <a:pt x="612" y="667"/>
                  <a:pt x="611" y="666"/>
                </a:cubicBezTo>
                <a:cubicBezTo>
                  <a:pt x="610" y="664"/>
                  <a:pt x="608" y="661"/>
                  <a:pt x="607" y="659"/>
                </a:cubicBezTo>
                <a:cubicBezTo>
                  <a:pt x="606" y="656"/>
                  <a:pt x="606" y="653"/>
                  <a:pt x="610" y="651"/>
                </a:cubicBezTo>
                <a:cubicBezTo>
                  <a:pt x="610" y="650"/>
                  <a:pt x="609" y="650"/>
                  <a:pt x="609" y="650"/>
                </a:cubicBezTo>
                <a:cubicBezTo>
                  <a:pt x="610" y="650"/>
                  <a:pt x="610" y="650"/>
                  <a:pt x="610" y="649"/>
                </a:cubicBezTo>
                <a:cubicBezTo>
                  <a:pt x="610" y="648"/>
                  <a:pt x="609" y="647"/>
                  <a:pt x="611" y="646"/>
                </a:cubicBezTo>
                <a:cubicBezTo>
                  <a:pt x="611" y="646"/>
                  <a:pt x="612" y="647"/>
                  <a:pt x="611" y="647"/>
                </a:cubicBezTo>
                <a:cubicBezTo>
                  <a:pt x="611" y="648"/>
                  <a:pt x="610" y="649"/>
                  <a:pt x="610" y="649"/>
                </a:cubicBezTo>
                <a:cubicBezTo>
                  <a:pt x="610" y="650"/>
                  <a:pt x="610" y="650"/>
                  <a:pt x="610" y="650"/>
                </a:cubicBezTo>
                <a:cubicBezTo>
                  <a:pt x="610" y="651"/>
                  <a:pt x="610" y="651"/>
                  <a:pt x="610" y="651"/>
                </a:cubicBezTo>
                <a:cubicBezTo>
                  <a:pt x="612" y="655"/>
                  <a:pt x="613" y="660"/>
                  <a:pt x="615" y="665"/>
                </a:cubicBezTo>
                <a:cubicBezTo>
                  <a:pt x="615" y="665"/>
                  <a:pt x="615" y="666"/>
                  <a:pt x="614" y="666"/>
                </a:cubicBezTo>
                <a:close/>
                <a:moveTo>
                  <a:pt x="620" y="652"/>
                </a:moveTo>
                <a:cubicBezTo>
                  <a:pt x="620" y="652"/>
                  <a:pt x="619" y="651"/>
                  <a:pt x="619" y="651"/>
                </a:cubicBezTo>
                <a:cubicBezTo>
                  <a:pt x="619" y="650"/>
                  <a:pt x="619" y="649"/>
                  <a:pt x="620" y="648"/>
                </a:cubicBezTo>
                <a:cubicBezTo>
                  <a:pt x="621" y="649"/>
                  <a:pt x="621" y="649"/>
                  <a:pt x="622" y="650"/>
                </a:cubicBezTo>
                <a:cubicBezTo>
                  <a:pt x="622" y="652"/>
                  <a:pt x="622" y="652"/>
                  <a:pt x="620" y="652"/>
                </a:cubicBezTo>
                <a:close/>
                <a:moveTo>
                  <a:pt x="239" y="567"/>
                </a:move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7" y="566"/>
                </a:cubicBezTo>
                <a:lnTo>
                  <a:pt x="239" y="567"/>
                </a:lnTo>
                <a:close/>
                <a:moveTo>
                  <a:pt x="442" y="476"/>
                </a:moveTo>
                <a:cubicBezTo>
                  <a:pt x="442" y="476"/>
                  <a:pt x="442" y="476"/>
                  <a:pt x="442" y="477"/>
                </a:cubicBezTo>
                <a:cubicBezTo>
                  <a:pt x="442" y="476"/>
                  <a:pt x="442" y="476"/>
                  <a:pt x="442" y="475"/>
                </a:cubicBezTo>
                <a:cubicBezTo>
                  <a:pt x="442" y="475"/>
                  <a:pt x="442" y="475"/>
                  <a:pt x="442" y="476"/>
                </a:cubicBezTo>
                <a:close/>
                <a:moveTo>
                  <a:pt x="591" y="749"/>
                </a:moveTo>
                <a:cubicBezTo>
                  <a:pt x="590" y="754"/>
                  <a:pt x="589" y="759"/>
                  <a:pt x="589" y="765"/>
                </a:cubicBezTo>
                <a:cubicBezTo>
                  <a:pt x="589" y="759"/>
                  <a:pt x="590" y="754"/>
                  <a:pt x="591" y="749"/>
                </a:cubicBezTo>
                <a:close/>
                <a:moveTo>
                  <a:pt x="579" y="616"/>
                </a:moveTo>
                <a:cubicBezTo>
                  <a:pt x="579" y="616"/>
                  <a:pt x="579" y="615"/>
                  <a:pt x="579" y="615"/>
                </a:cubicBezTo>
                <a:cubicBezTo>
                  <a:pt x="579" y="614"/>
                  <a:pt x="579" y="613"/>
                  <a:pt x="579" y="612"/>
                </a:cubicBezTo>
                <a:cubicBezTo>
                  <a:pt x="579" y="613"/>
                  <a:pt x="578" y="614"/>
                  <a:pt x="578" y="615"/>
                </a:cubicBezTo>
                <a:cubicBezTo>
                  <a:pt x="577" y="616"/>
                  <a:pt x="577" y="617"/>
                  <a:pt x="579" y="6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1"/>
          <p:cNvSpPr>
            <a:spLocks/>
          </p:cNvSpPr>
          <p:nvPr/>
        </p:nvSpPr>
        <p:spPr bwMode="auto">
          <a:xfrm>
            <a:off x="16629063" y="6877050"/>
            <a:ext cx="49213" cy="3175"/>
          </a:xfrm>
          <a:custGeom>
            <a:avLst/>
            <a:gdLst>
              <a:gd name="T0" fmla="*/ 16 w 16"/>
              <a:gd name="T1" fmla="*/ 1 h 1"/>
              <a:gd name="T2" fmla="*/ 0 w 16"/>
              <a:gd name="T3" fmla="*/ 1 h 1"/>
              <a:gd name="T4" fmla="*/ 0 w 16"/>
              <a:gd name="T5" fmla="*/ 1 h 1"/>
              <a:gd name="T6" fmla="*/ 16 w 16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">
                <a:moveTo>
                  <a:pt x="16" y="1"/>
                </a:moveTo>
                <a:cubicBezTo>
                  <a:pt x="11" y="0"/>
                  <a:pt x="6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11" y="0"/>
                  <a:pt x="1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2"/>
          <p:cNvSpPr>
            <a:spLocks/>
          </p:cNvSpPr>
          <p:nvPr/>
        </p:nvSpPr>
        <p:spPr bwMode="auto">
          <a:xfrm>
            <a:off x="16411576" y="665480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3"/>
          <p:cNvSpPr>
            <a:spLocks/>
          </p:cNvSpPr>
          <p:nvPr/>
        </p:nvSpPr>
        <p:spPr bwMode="auto">
          <a:xfrm>
            <a:off x="17281526" y="6783388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4"/>
          <p:cNvSpPr>
            <a:spLocks/>
          </p:cNvSpPr>
          <p:nvPr/>
        </p:nvSpPr>
        <p:spPr bwMode="auto">
          <a:xfrm>
            <a:off x="17165638" y="6570663"/>
            <a:ext cx="3175" cy="635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0" y="2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"/>
          <p:cNvSpPr>
            <a:spLocks/>
          </p:cNvSpPr>
          <p:nvPr/>
        </p:nvSpPr>
        <p:spPr bwMode="auto">
          <a:xfrm>
            <a:off x="16487776" y="7966075"/>
            <a:ext cx="34925" cy="22225"/>
          </a:xfrm>
          <a:custGeom>
            <a:avLst/>
            <a:gdLst>
              <a:gd name="T0" fmla="*/ 11 w 11"/>
              <a:gd name="T1" fmla="*/ 1 h 7"/>
              <a:gd name="T2" fmla="*/ 9 w 11"/>
              <a:gd name="T3" fmla="*/ 0 h 7"/>
              <a:gd name="T4" fmla="*/ 1 w 11"/>
              <a:gd name="T5" fmla="*/ 2 h 7"/>
              <a:gd name="T6" fmla="*/ 1 w 11"/>
              <a:gd name="T7" fmla="*/ 5 h 7"/>
              <a:gd name="T8" fmla="*/ 2 w 11"/>
              <a:gd name="T9" fmla="*/ 6 h 7"/>
              <a:gd name="T10" fmla="*/ 10 w 11"/>
              <a:gd name="T11" fmla="*/ 3 h 7"/>
              <a:gd name="T12" fmla="*/ 11 w 11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11" y="1"/>
                </a:moveTo>
                <a:cubicBezTo>
                  <a:pt x="10" y="1"/>
                  <a:pt x="9" y="0"/>
                  <a:pt x="9" y="0"/>
                </a:cubicBezTo>
                <a:cubicBezTo>
                  <a:pt x="6" y="0"/>
                  <a:pt x="3" y="0"/>
                  <a:pt x="1" y="2"/>
                </a:cubicBezTo>
                <a:cubicBezTo>
                  <a:pt x="0" y="2"/>
                  <a:pt x="1" y="4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5" y="7"/>
                  <a:pt x="8" y="5"/>
                  <a:pt x="10" y="3"/>
                </a:cubicBezTo>
                <a:cubicBezTo>
                  <a:pt x="10" y="3"/>
                  <a:pt x="10" y="2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6"/>
          <p:cNvSpPr>
            <a:spLocks/>
          </p:cNvSpPr>
          <p:nvPr/>
        </p:nvSpPr>
        <p:spPr bwMode="auto">
          <a:xfrm>
            <a:off x="14438313" y="6218238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7"/>
          <p:cNvSpPr>
            <a:spLocks/>
          </p:cNvSpPr>
          <p:nvPr/>
        </p:nvSpPr>
        <p:spPr bwMode="auto">
          <a:xfrm>
            <a:off x="14422438" y="6215063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8"/>
          <p:cNvSpPr>
            <a:spLocks/>
          </p:cNvSpPr>
          <p:nvPr/>
        </p:nvSpPr>
        <p:spPr bwMode="auto">
          <a:xfrm>
            <a:off x="14366876" y="6262688"/>
            <a:ext cx="3175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9"/>
          <p:cNvSpPr>
            <a:spLocks/>
          </p:cNvSpPr>
          <p:nvPr/>
        </p:nvSpPr>
        <p:spPr bwMode="auto">
          <a:xfrm>
            <a:off x="14431963" y="6221413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20"/>
          <p:cNvSpPr>
            <a:spLocks/>
          </p:cNvSpPr>
          <p:nvPr/>
        </p:nvSpPr>
        <p:spPr bwMode="auto">
          <a:xfrm>
            <a:off x="14444663" y="6334125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21"/>
          <p:cNvSpPr>
            <a:spLocks/>
          </p:cNvSpPr>
          <p:nvPr/>
        </p:nvSpPr>
        <p:spPr bwMode="auto">
          <a:xfrm>
            <a:off x="14316076" y="6199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22"/>
          <p:cNvSpPr>
            <a:spLocks/>
          </p:cNvSpPr>
          <p:nvPr/>
        </p:nvSpPr>
        <p:spPr bwMode="auto">
          <a:xfrm>
            <a:off x="16500476" y="8080375"/>
            <a:ext cx="25400" cy="30163"/>
          </a:xfrm>
          <a:custGeom>
            <a:avLst/>
            <a:gdLst>
              <a:gd name="T0" fmla="*/ 8 w 8"/>
              <a:gd name="T1" fmla="*/ 6 h 10"/>
              <a:gd name="T2" fmla="*/ 4 w 8"/>
              <a:gd name="T3" fmla="*/ 0 h 10"/>
              <a:gd name="T4" fmla="*/ 0 w 8"/>
              <a:gd name="T5" fmla="*/ 6 h 10"/>
              <a:gd name="T6" fmla="*/ 4 w 8"/>
              <a:gd name="T7" fmla="*/ 10 h 10"/>
              <a:gd name="T8" fmla="*/ 8 w 8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6"/>
                </a:moveTo>
                <a:cubicBezTo>
                  <a:pt x="8" y="3"/>
                  <a:pt x="6" y="0"/>
                  <a:pt x="4" y="0"/>
                </a:cubicBezTo>
                <a:cubicBezTo>
                  <a:pt x="2" y="0"/>
                  <a:pt x="0" y="3"/>
                  <a:pt x="0" y="6"/>
                </a:cubicBezTo>
                <a:cubicBezTo>
                  <a:pt x="1" y="8"/>
                  <a:pt x="2" y="9"/>
                  <a:pt x="4" y="10"/>
                </a:cubicBezTo>
                <a:cubicBezTo>
                  <a:pt x="6" y="10"/>
                  <a:pt x="8" y="8"/>
                  <a:pt x="8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23"/>
          <p:cNvSpPr>
            <a:spLocks/>
          </p:cNvSpPr>
          <p:nvPr/>
        </p:nvSpPr>
        <p:spPr bwMode="auto">
          <a:xfrm>
            <a:off x="15919451" y="7810500"/>
            <a:ext cx="19050" cy="14288"/>
          </a:xfrm>
          <a:custGeom>
            <a:avLst/>
            <a:gdLst>
              <a:gd name="T0" fmla="*/ 3 w 6"/>
              <a:gd name="T1" fmla="*/ 4 h 5"/>
              <a:gd name="T2" fmla="*/ 6 w 6"/>
              <a:gd name="T3" fmla="*/ 3 h 5"/>
              <a:gd name="T4" fmla="*/ 6 w 6"/>
              <a:gd name="T5" fmla="*/ 1 h 5"/>
              <a:gd name="T6" fmla="*/ 0 w 6"/>
              <a:gd name="T7" fmla="*/ 0 h 5"/>
              <a:gd name="T8" fmla="*/ 3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3" y="4"/>
                </a:moveTo>
                <a:cubicBezTo>
                  <a:pt x="5" y="5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1" y="4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25"/>
          <p:cNvSpPr>
            <a:spLocks/>
          </p:cNvSpPr>
          <p:nvPr/>
        </p:nvSpPr>
        <p:spPr bwMode="auto">
          <a:xfrm>
            <a:off x="17284701" y="6840538"/>
            <a:ext cx="3175" cy="19050"/>
          </a:xfrm>
          <a:custGeom>
            <a:avLst/>
            <a:gdLst>
              <a:gd name="T0" fmla="*/ 1 w 1"/>
              <a:gd name="T1" fmla="*/ 0 h 6"/>
              <a:gd name="T2" fmla="*/ 1 w 1"/>
              <a:gd name="T3" fmla="*/ 6 h 6"/>
              <a:gd name="T4" fmla="*/ 0 w 1"/>
              <a:gd name="T5" fmla="*/ 3 h 6"/>
              <a:gd name="T6" fmla="*/ 1 w 1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26"/>
          <p:cNvSpPr>
            <a:spLocks/>
          </p:cNvSpPr>
          <p:nvPr/>
        </p:nvSpPr>
        <p:spPr bwMode="auto">
          <a:xfrm>
            <a:off x="17387888" y="6831013"/>
            <a:ext cx="9525" cy="9525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27"/>
          <p:cNvSpPr>
            <a:spLocks noChangeArrowheads="1"/>
          </p:cNvSpPr>
          <p:nvPr/>
        </p:nvSpPr>
        <p:spPr bwMode="auto">
          <a:xfrm>
            <a:off x="15919451" y="7810500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28"/>
          <p:cNvSpPr>
            <a:spLocks/>
          </p:cNvSpPr>
          <p:nvPr/>
        </p:nvSpPr>
        <p:spPr bwMode="auto">
          <a:xfrm>
            <a:off x="16552863" y="7972425"/>
            <a:ext cx="28575" cy="34925"/>
          </a:xfrm>
          <a:custGeom>
            <a:avLst/>
            <a:gdLst>
              <a:gd name="T0" fmla="*/ 4 w 9"/>
              <a:gd name="T1" fmla="*/ 0 h 11"/>
              <a:gd name="T2" fmla="*/ 2 w 9"/>
              <a:gd name="T3" fmla="*/ 0 h 11"/>
              <a:gd name="T4" fmla="*/ 4 w 9"/>
              <a:gd name="T5" fmla="*/ 11 h 11"/>
              <a:gd name="T6" fmla="*/ 6 w 9"/>
              <a:gd name="T7" fmla="*/ 11 h 11"/>
              <a:gd name="T8" fmla="*/ 4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4"/>
                  <a:pt x="1" y="8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9" y="8"/>
                  <a:pt x="8" y="2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29"/>
          <p:cNvSpPr>
            <a:spLocks/>
          </p:cNvSpPr>
          <p:nvPr/>
        </p:nvSpPr>
        <p:spPr bwMode="auto">
          <a:xfrm>
            <a:off x="16519526" y="8132763"/>
            <a:ext cx="14288" cy="22225"/>
          </a:xfrm>
          <a:custGeom>
            <a:avLst/>
            <a:gdLst>
              <a:gd name="T0" fmla="*/ 0 w 5"/>
              <a:gd name="T1" fmla="*/ 3 h 7"/>
              <a:gd name="T2" fmla="*/ 3 w 5"/>
              <a:gd name="T3" fmla="*/ 6 h 7"/>
              <a:gd name="T4" fmla="*/ 5 w 5"/>
              <a:gd name="T5" fmla="*/ 3 h 7"/>
              <a:gd name="T6" fmla="*/ 3 w 5"/>
              <a:gd name="T7" fmla="*/ 0 h 7"/>
              <a:gd name="T8" fmla="*/ 0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0" y="5"/>
                  <a:pt x="2" y="7"/>
                  <a:pt x="3" y="6"/>
                </a:cubicBezTo>
                <a:cubicBezTo>
                  <a:pt x="4" y="5"/>
                  <a:pt x="4" y="4"/>
                  <a:pt x="5" y="3"/>
                </a:cubicBezTo>
                <a:cubicBezTo>
                  <a:pt x="4" y="2"/>
                  <a:pt x="4" y="1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30"/>
          <p:cNvSpPr>
            <a:spLocks/>
          </p:cNvSpPr>
          <p:nvPr/>
        </p:nvSpPr>
        <p:spPr bwMode="auto">
          <a:xfrm>
            <a:off x="16641763" y="8116888"/>
            <a:ext cx="12700" cy="15875"/>
          </a:xfrm>
          <a:custGeom>
            <a:avLst/>
            <a:gdLst>
              <a:gd name="T0" fmla="*/ 0 w 4"/>
              <a:gd name="T1" fmla="*/ 4 h 5"/>
              <a:gd name="T2" fmla="*/ 2 w 4"/>
              <a:gd name="T3" fmla="*/ 5 h 5"/>
              <a:gd name="T4" fmla="*/ 4 w 4"/>
              <a:gd name="T5" fmla="*/ 3 h 5"/>
              <a:gd name="T6" fmla="*/ 1 w 4"/>
              <a:gd name="T7" fmla="*/ 0 h 5"/>
              <a:gd name="T8" fmla="*/ 0 w 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4"/>
                </a:moveTo>
                <a:cubicBezTo>
                  <a:pt x="0" y="4"/>
                  <a:pt x="1" y="5"/>
                  <a:pt x="2" y="5"/>
                </a:cubicBezTo>
                <a:cubicBezTo>
                  <a:pt x="3" y="5"/>
                  <a:pt x="4" y="4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31"/>
          <p:cNvSpPr>
            <a:spLocks/>
          </p:cNvSpPr>
          <p:nvPr/>
        </p:nvSpPr>
        <p:spPr bwMode="auto">
          <a:xfrm>
            <a:off x="16657638" y="8183563"/>
            <a:ext cx="1588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32"/>
          <p:cNvSpPr>
            <a:spLocks noEditPoints="1"/>
          </p:cNvSpPr>
          <p:nvPr/>
        </p:nvSpPr>
        <p:spPr bwMode="auto">
          <a:xfrm>
            <a:off x="17949863" y="2779713"/>
            <a:ext cx="2281238" cy="2908300"/>
          </a:xfrm>
          <a:custGeom>
            <a:avLst/>
            <a:gdLst>
              <a:gd name="T0" fmla="*/ 596 w 727"/>
              <a:gd name="T1" fmla="*/ 399 h 927"/>
              <a:gd name="T2" fmla="*/ 645 w 727"/>
              <a:gd name="T3" fmla="*/ 277 h 927"/>
              <a:gd name="T4" fmla="*/ 129 w 727"/>
              <a:gd name="T5" fmla="*/ 661 h 927"/>
              <a:gd name="T6" fmla="*/ 128 w 727"/>
              <a:gd name="T7" fmla="*/ 531 h 927"/>
              <a:gd name="T8" fmla="*/ 137 w 727"/>
              <a:gd name="T9" fmla="*/ 127 h 927"/>
              <a:gd name="T10" fmla="*/ 158 w 727"/>
              <a:gd name="T11" fmla="*/ 556 h 927"/>
              <a:gd name="T12" fmla="*/ 129 w 727"/>
              <a:gd name="T13" fmla="*/ 527 h 927"/>
              <a:gd name="T14" fmla="*/ 592 w 727"/>
              <a:gd name="T15" fmla="*/ 181 h 927"/>
              <a:gd name="T16" fmla="*/ 625 w 727"/>
              <a:gd name="T17" fmla="*/ 147 h 927"/>
              <a:gd name="T18" fmla="*/ 582 w 727"/>
              <a:gd name="T19" fmla="*/ 134 h 927"/>
              <a:gd name="T20" fmla="*/ 568 w 727"/>
              <a:gd name="T21" fmla="*/ 109 h 927"/>
              <a:gd name="T22" fmla="*/ 606 w 727"/>
              <a:gd name="T23" fmla="*/ 49 h 927"/>
              <a:gd name="T24" fmla="*/ 516 w 727"/>
              <a:gd name="T25" fmla="*/ 44 h 927"/>
              <a:gd name="T26" fmla="*/ 474 w 727"/>
              <a:gd name="T27" fmla="*/ 18 h 927"/>
              <a:gd name="T28" fmla="*/ 459 w 727"/>
              <a:gd name="T29" fmla="*/ 26 h 927"/>
              <a:gd name="T30" fmla="*/ 383 w 727"/>
              <a:gd name="T31" fmla="*/ 53 h 927"/>
              <a:gd name="T32" fmla="*/ 358 w 727"/>
              <a:gd name="T33" fmla="*/ 67 h 927"/>
              <a:gd name="T34" fmla="*/ 317 w 727"/>
              <a:gd name="T35" fmla="*/ 70 h 927"/>
              <a:gd name="T36" fmla="*/ 290 w 727"/>
              <a:gd name="T37" fmla="*/ 103 h 927"/>
              <a:gd name="T38" fmla="*/ 288 w 727"/>
              <a:gd name="T39" fmla="*/ 56 h 927"/>
              <a:gd name="T40" fmla="*/ 205 w 727"/>
              <a:gd name="T41" fmla="*/ 99 h 927"/>
              <a:gd name="T42" fmla="*/ 137 w 727"/>
              <a:gd name="T43" fmla="*/ 165 h 927"/>
              <a:gd name="T44" fmla="*/ 70 w 727"/>
              <a:gd name="T45" fmla="*/ 205 h 927"/>
              <a:gd name="T46" fmla="*/ 24 w 727"/>
              <a:gd name="T47" fmla="*/ 260 h 927"/>
              <a:gd name="T48" fmla="*/ 13 w 727"/>
              <a:gd name="T49" fmla="*/ 287 h 927"/>
              <a:gd name="T50" fmla="*/ 83 w 727"/>
              <a:gd name="T51" fmla="*/ 348 h 927"/>
              <a:gd name="T52" fmla="*/ 138 w 727"/>
              <a:gd name="T53" fmla="*/ 433 h 927"/>
              <a:gd name="T54" fmla="*/ 140 w 727"/>
              <a:gd name="T55" fmla="*/ 504 h 927"/>
              <a:gd name="T56" fmla="*/ 128 w 727"/>
              <a:gd name="T57" fmla="*/ 531 h 927"/>
              <a:gd name="T58" fmla="*/ 157 w 727"/>
              <a:gd name="T59" fmla="*/ 552 h 927"/>
              <a:gd name="T60" fmla="*/ 165 w 727"/>
              <a:gd name="T61" fmla="*/ 596 h 927"/>
              <a:gd name="T62" fmla="*/ 115 w 727"/>
              <a:gd name="T63" fmla="*/ 604 h 927"/>
              <a:gd name="T64" fmla="*/ 141 w 727"/>
              <a:gd name="T65" fmla="*/ 607 h 927"/>
              <a:gd name="T66" fmla="*/ 139 w 727"/>
              <a:gd name="T67" fmla="*/ 660 h 927"/>
              <a:gd name="T68" fmla="*/ 106 w 727"/>
              <a:gd name="T69" fmla="*/ 700 h 927"/>
              <a:gd name="T70" fmla="*/ 102 w 727"/>
              <a:gd name="T71" fmla="*/ 727 h 927"/>
              <a:gd name="T72" fmla="*/ 129 w 727"/>
              <a:gd name="T73" fmla="*/ 789 h 927"/>
              <a:gd name="T74" fmla="*/ 126 w 727"/>
              <a:gd name="T75" fmla="*/ 846 h 927"/>
              <a:gd name="T76" fmla="*/ 185 w 727"/>
              <a:gd name="T77" fmla="*/ 916 h 927"/>
              <a:gd name="T78" fmla="*/ 238 w 727"/>
              <a:gd name="T79" fmla="*/ 855 h 927"/>
              <a:gd name="T80" fmla="*/ 277 w 727"/>
              <a:gd name="T81" fmla="*/ 796 h 927"/>
              <a:gd name="T82" fmla="*/ 393 w 727"/>
              <a:gd name="T83" fmla="*/ 721 h 927"/>
              <a:gd name="T84" fmla="*/ 524 w 727"/>
              <a:gd name="T85" fmla="*/ 636 h 927"/>
              <a:gd name="T86" fmla="*/ 546 w 727"/>
              <a:gd name="T87" fmla="*/ 632 h 927"/>
              <a:gd name="T88" fmla="*/ 533 w 727"/>
              <a:gd name="T89" fmla="*/ 536 h 927"/>
              <a:gd name="T90" fmla="*/ 549 w 727"/>
              <a:gd name="T91" fmla="*/ 523 h 927"/>
              <a:gd name="T92" fmla="*/ 589 w 727"/>
              <a:gd name="T93" fmla="*/ 517 h 927"/>
              <a:gd name="T94" fmla="*/ 595 w 727"/>
              <a:gd name="T95" fmla="*/ 457 h 927"/>
              <a:gd name="T96" fmla="*/ 591 w 727"/>
              <a:gd name="T97" fmla="*/ 394 h 927"/>
              <a:gd name="T98" fmla="*/ 623 w 727"/>
              <a:gd name="T99" fmla="*/ 418 h 927"/>
              <a:gd name="T100" fmla="*/ 609 w 727"/>
              <a:gd name="T101" fmla="*/ 333 h 927"/>
              <a:gd name="T102" fmla="*/ 667 w 727"/>
              <a:gd name="T103" fmla="*/ 209 h 927"/>
              <a:gd name="T104" fmla="*/ 716 w 727"/>
              <a:gd name="T105" fmla="*/ 177 h 927"/>
              <a:gd name="T106" fmla="*/ 430 w 727"/>
              <a:gd name="T107" fmla="*/ 60 h 927"/>
              <a:gd name="T108" fmla="*/ 485 w 727"/>
              <a:gd name="T109" fmla="*/ 615 h 927"/>
              <a:gd name="T110" fmla="*/ 633 w 727"/>
              <a:gd name="T111" fmla="*/ 236 h 927"/>
              <a:gd name="T112" fmla="*/ 22 w 727"/>
              <a:gd name="T113" fmla="*/ 275 h 927"/>
              <a:gd name="T114" fmla="*/ 378 w 727"/>
              <a:gd name="T115" fmla="*/ 37 h 927"/>
              <a:gd name="T116" fmla="*/ 653 w 727"/>
              <a:gd name="T117" fmla="*/ 139 h 927"/>
              <a:gd name="T118" fmla="*/ 364 w 727"/>
              <a:gd name="T119" fmla="*/ 63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7" h="927">
                <a:moveTo>
                  <a:pt x="617" y="448"/>
                </a:moveTo>
                <a:cubicBezTo>
                  <a:pt x="616" y="450"/>
                  <a:pt x="616" y="452"/>
                  <a:pt x="615" y="454"/>
                </a:cubicBezTo>
                <a:cubicBezTo>
                  <a:pt x="615" y="457"/>
                  <a:pt x="616" y="461"/>
                  <a:pt x="619" y="462"/>
                </a:cubicBezTo>
                <a:cubicBezTo>
                  <a:pt x="623" y="464"/>
                  <a:pt x="627" y="465"/>
                  <a:pt x="631" y="462"/>
                </a:cubicBezTo>
                <a:cubicBezTo>
                  <a:pt x="631" y="462"/>
                  <a:pt x="631" y="461"/>
                  <a:pt x="632" y="461"/>
                </a:cubicBezTo>
                <a:cubicBezTo>
                  <a:pt x="632" y="460"/>
                  <a:pt x="633" y="459"/>
                  <a:pt x="632" y="459"/>
                </a:cubicBezTo>
                <a:cubicBezTo>
                  <a:pt x="631" y="455"/>
                  <a:pt x="629" y="451"/>
                  <a:pt x="627" y="448"/>
                </a:cubicBezTo>
                <a:cubicBezTo>
                  <a:pt x="625" y="444"/>
                  <a:pt x="619" y="444"/>
                  <a:pt x="617" y="448"/>
                </a:cubicBezTo>
                <a:close/>
                <a:moveTo>
                  <a:pt x="596" y="399"/>
                </a:moveTo>
                <a:cubicBezTo>
                  <a:pt x="596" y="401"/>
                  <a:pt x="596" y="403"/>
                  <a:pt x="596" y="406"/>
                </a:cubicBezTo>
                <a:cubicBezTo>
                  <a:pt x="599" y="402"/>
                  <a:pt x="599" y="401"/>
                  <a:pt x="596" y="399"/>
                </a:cubicBezTo>
                <a:close/>
                <a:moveTo>
                  <a:pt x="636" y="349"/>
                </a:moveTo>
                <a:cubicBezTo>
                  <a:pt x="636" y="349"/>
                  <a:pt x="637" y="350"/>
                  <a:pt x="637" y="350"/>
                </a:cubicBezTo>
                <a:cubicBezTo>
                  <a:pt x="638" y="350"/>
                  <a:pt x="639" y="349"/>
                  <a:pt x="639" y="348"/>
                </a:cubicBezTo>
                <a:cubicBezTo>
                  <a:pt x="639" y="348"/>
                  <a:pt x="639" y="347"/>
                  <a:pt x="639" y="347"/>
                </a:cubicBezTo>
                <a:cubicBezTo>
                  <a:pt x="638" y="347"/>
                  <a:pt x="637" y="348"/>
                  <a:pt x="636" y="349"/>
                </a:cubicBezTo>
                <a:close/>
                <a:moveTo>
                  <a:pt x="645" y="277"/>
                </a:moveTo>
                <a:cubicBezTo>
                  <a:pt x="643" y="278"/>
                  <a:pt x="642" y="280"/>
                  <a:pt x="642" y="282"/>
                </a:cubicBezTo>
                <a:cubicBezTo>
                  <a:pt x="642" y="282"/>
                  <a:pt x="643" y="283"/>
                  <a:pt x="643" y="283"/>
                </a:cubicBezTo>
                <a:cubicBezTo>
                  <a:pt x="644" y="283"/>
                  <a:pt x="646" y="284"/>
                  <a:pt x="647" y="283"/>
                </a:cubicBezTo>
                <a:cubicBezTo>
                  <a:pt x="648" y="282"/>
                  <a:pt x="648" y="280"/>
                  <a:pt x="649" y="279"/>
                </a:cubicBezTo>
                <a:cubicBezTo>
                  <a:pt x="648" y="276"/>
                  <a:pt x="647" y="276"/>
                  <a:pt x="645" y="277"/>
                </a:cubicBezTo>
                <a:close/>
                <a:moveTo>
                  <a:pt x="473" y="17"/>
                </a:moveTo>
                <a:cubicBezTo>
                  <a:pt x="472" y="18"/>
                  <a:pt x="473" y="18"/>
                  <a:pt x="474" y="18"/>
                </a:cubicBezTo>
                <a:cubicBezTo>
                  <a:pt x="474" y="18"/>
                  <a:pt x="474" y="18"/>
                  <a:pt x="474" y="17"/>
                </a:cubicBezTo>
                <a:cubicBezTo>
                  <a:pt x="474" y="17"/>
                  <a:pt x="473" y="17"/>
                  <a:pt x="473" y="17"/>
                </a:cubicBezTo>
                <a:close/>
                <a:moveTo>
                  <a:pt x="669" y="129"/>
                </a:moveTo>
                <a:cubicBezTo>
                  <a:pt x="669" y="128"/>
                  <a:pt x="669" y="127"/>
                  <a:pt x="668" y="126"/>
                </a:cubicBezTo>
                <a:cubicBezTo>
                  <a:pt x="667" y="127"/>
                  <a:pt x="667" y="128"/>
                  <a:pt x="667" y="129"/>
                </a:cubicBezTo>
                <a:cubicBezTo>
                  <a:pt x="667" y="130"/>
                  <a:pt x="668" y="132"/>
                  <a:pt x="668" y="133"/>
                </a:cubicBezTo>
                <a:cubicBezTo>
                  <a:pt x="669" y="131"/>
                  <a:pt x="669" y="130"/>
                  <a:pt x="669" y="129"/>
                </a:cubicBezTo>
                <a:close/>
                <a:moveTo>
                  <a:pt x="128" y="661"/>
                </a:moveTo>
                <a:cubicBezTo>
                  <a:pt x="129" y="661"/>
                  <a:pt x="129" y="661"/>
                  <a:pt x="129" y="661"/>
                </a:cubicBezTo>
                <a:cubicBezTo>
                  <a:pt x="129" y="661"/>
                  <a:pt x="129" y="661"/>
                  <a:pt x="129" y="661"/>
                </a:cubicBezTo>
                <a:lnTo>
                  <a:pt x="128" y="661"/>
                </a:lnTo>
                <a:close/>
                <a:moveTo>
                  <a:pt x="165" y="622"/>
                </a:moveTo>
                <a:cubicBezTo>
                  <a:pt x="164" y="620"/>
                  <a:pt x="163" y="619"/>
                  <a:pt x="162" y="620"/>
                </a:cubicBezTo>
                <a:cubicBezTo>
                  <a:pt x="161" y="620"/>
                  <a:pt x="160" y="621"/>
                  <a:pt x="160" y="621"/>
                </a:cubicBezTo>
                <a:cubicBezTo>
                  <a:pt x="160" y="623"/>
                  <a:pt x="160" y="624"/>
                  <a:pt x="161" y="625"/>
                </a:cubicBezTo>
                <a:cubicBezTo>
                  <a:pt x="162" y="626"/>
                  <a:pt x="164" y="626"/>
                  <a:pt x="166" y="627"/>
                </a:cubicBezTo>
                <a:cubicBezTo>
                  <a:pt x="165" y="626"/>
                  <a:pt x="165" y="625"/>
                  <a:pt x="165" y="624"/>
                </a:cubicBezTo>
                <a:cubicBezTo>
                  <a:pt x="165" y="623"/>
                  <a:pt x="165" y="622"/>
                  <a:pt x="165" y="622"/>
                </a:cubicBezTo>
                <a:close/>
                <a:moveTo>
                  <a:pt x="127" y="528"/>
                </a:moveTo>
                <a:cubicBezTo>
                  <a:pt x="127" y="530"/>
                  <a:pt x="127" y="530"/>
                  <a:pt x="128" y="531"/>
                </a:cubicBezTo>
                <a:cubicBezTo>
                  <a:pt x="128" y="530"/>
                  <a:pt x="128" y="529"/>
                  <a:pt x="128" y="528"/>
                </a:cubicBezTo>
                <a:cubicBezTo>
                  <a:pt x="128" y="528"/>
                  <a:pt x="127" y="528"/>
                  <a:pt x="127" y="528"/>
                </a:cubicBezTo>
                <a:close/>
                <a:moveTo>
                  <a:pt x="154" y="553"/>
                </a:moveTo>
                <a:cubicBezTo>
                  <a:pt x="153" y="553"/>
                  <a:pt x="152" y="554"/>
                  <a:pt x="151" y="554"/>
                </a:cubicBezTo>
                <a:cubicBezTo>
                  <a:pt x="152" y="555"/>
                  <a:pt x="153" y="556"/>
                  <a:pt x="154" y="556"/>
                </a:cubicBezTo>
                <a:cubicBezTo>
                  <a:pt x="155" y="557"/>
                  <a:pt x="156" y="556"/>
                  <a:pt x="157" y="556"/>
                </a:cubicBezTo>
                <a:cubicBezTo>
                  <a:pt x="157" y="555"/>
                  <a:pt x="157" y="554"/>
                  <a:pt x="157" y="552"/>
                </a:cubicBezTo>
                <a:cubicBezTo>
                  <a:pt x="156" y="552"/>
                  <a:pt x="155" y="552"/>
                  <a:pt x="154" y="553"/>
                </a:cubicBezTo>
                <a:close/>
                <a:moveTo>
                  <a:pt x="136" y="126"/>
                </a:moveTo>
                <a:cubicBezTo>
                  <a:pt x="136" y="127"/>
                  <a:pt x="136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lnTo>
                  <a:pt x="136" y="126"/>
                </a:lnTo>
                <a:close/>
                <a:moveTo>
                  <a:pt x="595" y="407"/>
                </a:moveTo>
                <a:cubicBezTo>
                  <a:pt x="595" y="407"/>
                  <a:pt x="595" y="407"/>
                  <a:pt x="596" y="407"/>
                </a:cubicBezTo>
                <a:cubicBezTo>
                  <a:pt x="596" y="406"/>
                  <a:pt x="596" y="406"/>
                  <a:pt x="596" y="406"/>
                </a:cubicBezTo>
                <a:cubicBezTo>
                  <a:pt x="595" y="406"/>
                  <a:pt x="595" y="406"/>
                  <a:pt x="595" y="406"/>
                </a:cubicBezTo>
                <a:cubicBezTo>
                  <a:pt x="595" y="406"/>
                  <a:pt x="595" y="406"/>
                  <a:pt x="595" y="407"/>
                </a:cubicBezTo>
                <a:close/>
                <a:moveTo>
                  <a:pt x="157" y="556"/>
                </a:moveTo>
                <a:cubicBezTo>
                  <a:pt x="157" y="557"/>
                  <a:pt x="157" y="557"/>
                  <a:pt x="157" y="557"/>
                </a:cubicBezTo>
                <a:cubicBezTo>
                  <a:pt x="157" y="557"/>
                  <a:pt x="157" y="557"/>
                  <a:pt x="158" y="557"/>
                </a:cubicBezTo>
                <a:cubicBezTo>
                  <a:pt x="158" y="556"/>
                  <a:pt x="158" y="556"/>
                  <a:pt x="158" y="556"/>
                </a:cubicBezTo>
                <a:cubicBezTo>
                  <a:pt x="158" y="556"/>
                  <a:pt x="157" y="556"/>
                  <a:pt x="157" y="556"/>
                </a:cubicBezTo>
                <a:close/>
                <a:moveTo>
                  <a:pt x="144" y="570"/>
                </a:moveTo>
                <a:cubicBezTo>
                  <a:pt x="144" y="569"/>
                  <a:pt x="143" y="568"/>
                  <a:pt x="143" y="566"/>
                </a:cubicBezTo>
                <a:cubicBezTo>
                  <a:pt x="142" y="567"/>
                  <a:pt x="141" y="567"/>
                  <a:pt x="140" y="568"/>
                </a:cubicBezTo>
                <a:cubicBezTo>
                  <a:pt x="139" y="569"/>
                  <a:pt x="140" y="571"/>
                  <a:pt x="141" y="571"/>
                </a:cubicBezTo>
                <a:cubicBezTo>
                  <a:pt x="142" y="572"/>
                  <a:pt x="144" y="572"/>
                  <a:pt x="144" y="570"/>
                </a:cubicBezTo>
                <a:close/>
                <a:moveTo>
                  <a:pt x="129" y="527"/>
                </a:moveTo>
                <a:cubicBezTo>
                  <a:pt x="128" y="527"/>
                  <a:pt x="128" y="527"/>
                  <a:pt x="128" y="527"/>
                </a:cubicBezTo>
                <a:cubicBezTo>
                  <a:pt x="128" y="527"/>
                  <a:pt x="128" y="527"/>
                  <a:pt x="128" y="528"/>
                </a:cubicBezTo>
                <a:cubicBezTo>
                  <a:pt x="128" y="527"/>
                  <a:pt x="128" y="527"/>
                  <a:pt x="129" y="527"/>
                </a:cubicBezTo>
                <a:cubicBezTo>
                  <a:pt x="129" y="527"/>
                  <a:pt x="129" y="527"/>
                  <a:pt x="129" y="527"/>
                </a:cubicBezTo>
                <a:close/>
                <a:moveTo>
                  <a:pt x="718" y="155"/>
                </a:moveTo>
                <a:cubicBezTo>
                  <a:pt x="717" y="154"/>
                  <a:pt x="716" y="153"/>
                  <a:pt x="715" y="152"/>
                </a:cubicBezTo>
                <a:cubicBezTo>
                  <a:pt x="707" y="142"/>
                  <a:pt x="696" y="139"/>
                  <a:pt x="684" y="138"/>
                </a:cubicBezTo>
                <a:cubicBezTo>
                  <a:pt x="677" y="138"/>
                  <a:pt x="670" y="141"/>
                  <a:pt x="664" y="143"/>
                </a:cubicBezTo>
                <a:cubicBezTo>
                  <a:pt x="663" y="143"/>
                  <a:pt x="662" y="144"/>
                  <a:pt x="661" y="146"/>
                </a:cubicBezTo>
                <a:cubicBezTo>
                  <a:pt x="660" y="148"/>
                  <a:pt x="660" y="150"/>
                  <a:pt x="659" y="152"/>
                </a:cubicBezTo>
                <a:cubicBezTo>
                  <a:pt x="658" y="154"/>
                  <a:pt x="656" y="155"/>
                  <a:pt x="652" y="154"/>
                </a:cubicBezTo>
                <a:cubicBezTo>
                  <a:pt x="650" y="154"/>
                  <a:pt x="647" y="153"/>
                  <a:pt x="645" y="151"/>
                </a:cubicBezTo>
                <a:cubicBezTo>
                  <a:pt x="643" y="149"/>
                  <a:pt x="641" y="150"/>
                  <a:pt x="640" y="152"/>
                </a:cubicBezTo>
                <a:cubicBezTo>
                  <a:pt x="633" y="163"/>
                  <a:pt x="623" y="169"/>
                  <a:pt x="610" y="173"/>
                </a:cubicBezTo>
                <a:cubicBezTo>
                  <a:pt x="604" y="175"/>
                  <a:pt x="597" y="176"/>
                  <a:pt x="592" y="181"/>
                </a:cubicBezTo>
                <a:cubicBezTo>
                  <a:pt x="592" y="181"/>
                  <a:pt x="592" y="181"/>
                  <a:pt x="592" y="182"/>
                </a:cubicBezTo>
                <a:cubicBezTo>
                  <a:pt x="591" y="183"/>
                  <a:pt x="589" y="184"/>
                  <a:pt x="588" y="185"/>
                </a:cubicBezTo>
                <a:cubicBezTo>
                  <a:pt x="586" y="187"/>
                  <a:pt x="585" y="188"/>
                  <a:pt x="583" y="189"/>
                </a:cubicBezTo>
                <a:cubicBezTo>
                  <a:pt x="582" y="190"/>
                  <a:pt x="582" y="190"/>
                  <a:pt x="582" y="190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6" y="186"/>
                  <a:pt x="587" y="185"/>
                </a:cubicBezTo>
                <a:cubicBezTo>
                  <a:pt x="589" y="184"/>
                  <a:pt x="590" y="182"/>
                  <a:pt x="592" y="181"/>
                </a:cubicBezTo>
                <a:cubicBezTo>
                  <a:pt x="592" y="181"/>
                  <a:pt x="592" y="181"/>
                  <a:pt x="592" y="181"/>
                </a:cubicBezTo>
                <a:cubicBezTo>
                  <a:pt x="592" y="179"/>
                  <a:pt x="592" y="177"/>
                  <a:pt x="593" y="176"/>
                </a:cubicBezTo>
                <a:cubicBezTo>
                  <a:pt x="598" y="171"/>
                  <a:pt x="602" y="165"/>
                  <a:pt x="609" y="163"/>
                </a:cubicBezTo>
                <a:cubicBezTo>
                  <a:pt x="617" y="160"/>
                  <a:pt x="622" y="155"/>
                  <a:pt x="625" y="147"/>
                </a:cubicBezTo>
                <a:cubicBezTo>
                  <a:pt x="626" y="145"/>
                  <a:pt x="626" y="143"/>
                  <a:pt x="627" y="141"/>
                </a:cubicBezTo>
                <a:cubicBezTo>
                  <a:pt x="634" y="125"/>
                  <a:pt x="626" y="122"/>
                  <a:pt x="613" y="123"/>
                </a:cubicBezTo>
                <a:cubicBezTo>
                  <a:pt x="613" y="123"/>
                  <a:pt x="612" y="123"/>
                  <a:pt x="611" y="123"/>
                </a:cubicBezTo>
                <a:cubicBezTo>
                  <a:pt x="610" y="124"/>
                  <a:pt x="609" y="125"/>
                  <a:pt x="608" y="126"/>
                </a:cubicBezTo>
                <a:cubicBezTo>
                  <a:pt x="607" y="129"/>
                  <a:pt x="606" y="132"/>
                  <a:pt x="605" y="136"/>
                </a:cubicBezTo>
                <a:cubicBezTo>
                  <a:pt x="603" y="140"/>
                  <a:pt x="599" y="142"/>
                  <a:pt x="595" y="142"/>
                </a:cubicBezTo>
                <a:cubicBezTo>
                  <a:pt x="594" y="142"/>
                  <a:pt x="594" y="142"/>
                  <a:pt x="593" y="142"/>
                </a:cubicBezTo>
                <a:cubicBezTo>
                  <a:pt x="586" y="139"/>
                  <a:pt x="578" y="141"/>
                  <a:pt x="571" y="142"/>
                </a:cubicBezTo>
                <a:cubicBezTo>
                  <a:pt x="570" y="142"/>
                  <a:pt x="570" y="141"/>
                  <a:pt x="570" y="140"/>
                </a:cubicBezTo>
                <a:cubicBezTo>
                  <a:pt x="569" y="140"/>
                  <a:pt x="570" y="138"/>
                  <a:pt x="570" y="138"/>
                </a:cubicBezTo>
                <a:cubicBezTo>
                  <a:pt x="574" y="137"/>
                  <a:pt x="578" y="136"/>
                  <a:pt x="582" y="134"/>
                </a:cubicBezTo>
                <a:cubicBezTo>
                  <a:pt x="585" y="133"/>
                  <a:pt x="587" y="130"/>
                  <a:pt x="588" y="127"/>
                </a:cubicBezTo>
                <a:cubicBezTo>
                  <a:pt x="589" y="124"/>
                  <a:pt x="588" y="120"/>
                  <a:pt x="585" y="120"/>
                </a:cubicBezTo>
                <a:cubicBezTo>
                  <a:pt x="581" y="119"/>
                  <a:pt x="576" y="118"/>
                  <a:pt x="571" y="117"/>
                </a:cubicBezTo>
                <a:cubicBezTo>
                  <a:pt x="550" y="112"/>
                  <a:pt x="543" y="113"/>
                  <a:pt x="523" y="121"/>
                </a:cubicBezTo>
                <a:cubicBezTo>
                  <a:pt x="520" y="122"/>
                  <a:pt x="518" y="124"/>
                  <a:pt x="515" y="124"/>
                </a:cubicBezTo>
                <a:cubicBezTo>
                  <a:pt x="511" y="126"/>
                  <a:pt x="507" y="127"/>
                  <a:pt x="503" y="128"/>
                </a:cubicBezTo>
                <a:cubicBezTo>
                  <a:pt x="503" y="128"/>
                  <a:pt x="501" y="127"/>
                  <a:pt x="501" y="126"/>
                </a:cubicBezTo>
                <a:cubicBezTo>
                  <a:pt x="501" y="126"/>
                  <a:pt x="501" y="124"/>
                  <a:pt x="501" y="124"/>
                </a:cubicBezTo>
                <a:cubicBezTo>
                  <a:pt x="504" y="123"/>
                  <a:pt x="506" y="121"/>
                  <a:pt x="508" y="120"/>
                </a:cubicBezTo>
                <a:cubicBezTo>
                  <a:pt x="516" y="117"/>
                  <a:pt x="523" y="115"/>
                  <a:pt x="530" y="112"/>
                </a:cubicBezTo>
                <a:cubicBezTo>
                  <a:pt x="542" y="106"/>
                  <a:pt x="555" y="105"/>
                  <a:pt x="568" y="109"/>
                </a:cubicBezTo>
                <a:cubicBezTo>
                  <a:pt x="577" y="112"/>
                  <a:pt x="586" y="112"/>
                  <a:pt x="595" y="111"/>
                </a:cubicBezTo>
                <a:cubicBezTo>
                  <a:pt x="603" y="110"/>
                  <a:pt x="611" y="108"/>
                  <a:pt x="620" y="108"/>
                </a:cubicBezTo>
                <a:cubicBezTo>
                  <a:pt x="629" y="107"/>
                  <a:pt x="636" y="101"/>
                  <a:pt x="644" y="96"/>
                </a:cubicBezTo>
                <a:cubicBezTo>
                  <a:pt x="647" y="93"/>
                  <a:pt x="648" y="86"/>
                  <a:pt x="644" y="83"/>
                </a:cubicBezTo>
                <a:cubicBezTo>
                  <a:pt x="639" y="79"/>
                  <a:pt x="634" y="75"/>
                  <a:pt x="629" y="72"/>
                </a:cubicBezTo>
                <a:cubicBezTo>
                  <a:pt x="621" y="66"/>
                  <a:pt x="612" y="63"/>
                  <a:pt x="602" y="68"/>
                </a:cubicBezTo>
                <a:cubicBezTo>
                  <a:pt x="601" y="68"/>
                  <a:pt x="599" y="68"/>
                  <a:pt x="598" y="68"/>
                </a:cubicBezTo>
                <a:cubicBezTo>
                  <a:pt x="597" y="68"/>
                  <a:pt x="597" y="68"/>
                  <a:pt x="596" y="67"/>
                </a:cubicBezTo>
                <a:cubicBezTo>
                  <a:pt x="596" y="67"/>
                  <a:pt x="597" y="66"/>
                  <a:pt x="597" y="66"/>
                </a:cubicBezTo>
                <a:cubicBezTo>
                  <a:pt x="599" y="65"/>
                  <a:pt x="601" y="64"/>
                  <a:pt x="603" y="63"/>
                </a:cubicBezTo>
                <a:cubicBezTo>
                  <a:pt x="608" y="60"/>
                  <a:pt x="609" y="54"/>
                  <a:pt x="606" y="49"/>
                </a:cubicBezTo>
                <a:cubicBezTo>
                  <a:pt x="605" y="46"/>
                  <a:pt x="601" y="44"/>
                  <a:pt x="599" y="45"/>
                </a:cubicBezTo>
                <a:cubicBezTo>
                  <a:pt x="586" y="50"/>
                  <a:pt x="573" y="49"/>
                  <a:pt x="561" y="44"/>
                </a:cubicBezTo>
                <a:cubicBezTo>
                  <a:pt x="557" y="42"/>
                  <a:pt x="552" y="42"/>
                  <a:pt x="548" y="43"/>
                </a:cubicBezTo>
                <a:cubicBezTo>
                  <a:pt x="544" y="43"/>
                  <a:pt x="539" y="44"/>
                  <a:pt x="534" y="45"/>
                </a:cubicBezTo>
                <a:cubicBezTo>
                  <a:pt x="527" y="47"/>
                  <a:pt x="521" y="48"/>
                  <a:pt x="514" y="47"/>
                </a:cubicBezTo>
                <a:cubicBezTo>
                  <a:pt x="509" y="46"/>
                  <a:pt x="504" y="47"/>
                  <a:pt x="500" y="50"/>
                </a:cubicBezTo>
                <a:cubicBezTo>
                  <a:pt x="498" y="51"/>
                  <a:pt x="496" y="51"/>
                  <a:pt x="494" y="51"/>
                </a:cubicBezTo>
                <a:cubicBezTo>
                  <a:pt x="493" y="51"/>
                  <a:pt x="493" y="51"/>
                  <a:pt x="492" y="50"/>
                </a:cubicBezTo>
                <a:cubicBezTo>
                  <a:pt x="492" y="50"/>
                  <a:pt x="492" y="49"/>
                  <a:pt x="492" y="49"/>
                </a:cubicBezTo>
                <a:cubicBezTo>
                  <a:pt x="495" y="47"/>
                  <a:pt x="497" y="45"/>
                  <a:pt x="500" y="45"/>
                </a:cubicBezTo>
                <a:cubicBezTo>
                  <a:pt x="505" y="44"/>
                  <a:pt x="511" y="45"/>
                  <a:pt x="516" y="44"/>
                </a:cubicBezTo>
                <a:cubicBezTo>
                  <a:pt x="526" y="40"/>
                  <a:pt x="537" y="41"/>
                  <a:pt x="547" y="40"/>
                </a:cubicBezTo>
                <a:cubicBezTo>
                  <a:pt x="555" y="39"/>
                  <a:pt x="564" y="39"/>
                  <a:pt x="572" y="42"/>
                </a:cubicBezTo>
                <a:cubicBezTo>
                  <a:pt x="580" y="44"/>
                  <a:pt x="587" y="41"/>
                  <a:pt x="593" y="37"/>
                </a:cubicBezTo>
                <a:cubicBezTo>
                  <a:pt x="594" y="37"/>
                  <a:pt x="595" y="35"/>
                  <a:pt x="594" y="34"/>
                </a:cubicBezTo>
                <a:cubicBezTo>
                  <a:pt x="590" y="26"/>
                  <a:pt x="583" y="21"/>
                  <a:pt x="575" y="19"/>
                </a:cubicBezTo>
                <a:cubicBezTo>
                  <a:pt x="560" y="16"/>
                  <a:pt x="546" y="10"/>
                  <a:pt x="531" y="5"/>
                </a:cubicBezTo>
                <a:cubicBezTo>
                  <a:pt x="524" y="3"/>
                  <a:pt x="517" y="3"/>
                  <a:pt x="511" y="2"/>
                </a:cubicBezTo>
                <a:cubicBezTo>
                  <a:pt x="503" y="0"/>
                  <a:pt x="496" y="5"/>
                  <a:pt x="488" y="4"/>
                </a:cubicBezTo>
                <a:cubicBezTo>
                  <a:pt x="482" y="7"/>
                  <a:pt x="479" y="13"/>
                  <a:pt x="475" y="17"/>
                </a:cubicBezTo>
                <a:cubicBezTo>
                  <a:pt x="475" y="18"/>
                  <a:pt x="475" y="18"/>
                  <a:pt x="475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4" y="19"/>
                  <a:pt x="474" y="19"/>
                  <a:pt x="474" y="19"/>
                </a:cubicBezTo>
                <a:cubicBezTo>
                  <a:pt x="475" y="19"/>
                  <a:pt x="475" y="19"/>
                  <a:pt x="475" y="19"/>
                </a:cubicBezTo>
                <a:cubicBezTo>
                  <a:pt x="474" y="20"/>
                  <a:pt x="474" y="21"/>
                  <a:pt x="474" y="22"/>
                </a:cubicBezTo>
                <a:cubicBezTo>
                  <a:pt x="474" y="22"/>
                  <a:pt x="474" y="22"/>
                  <a:pt x="475" y="22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4" y="23"/>
                  <a:pt x="474" y="22"/>
                </a:cubicBezTo>
                <a:cubicBezTo>
                  <a:pt x="469" y="23"/>
                  <a:pt x="465" y="20"/>
                  <a:pt x="461" y="17"/>
                </a:cubicBezTo>
                <a:cubicBezTo>
                  <a:pt x="460" y="16"/>
                  <a:pt x="459" y="16"/>
                  <a:pt x="458" y="18"/>
                </a:cubicBezTo>
                <a:cubicBezTo>
                  <a:pt x="458" y="19"/>
                  <a:pt x="457" y="19"/>
                  <a:pt x="457" y="20"/>
                </a:cubicBezTo>
                <a:cubicBezTo>
                  <a:pt x="458" y="22"/>
                  <a:pt x="458" y="24"/>
                  <a:pt x="459" y="26"/>
                </a:cubicBezTo>
                <a:cubicBezTo>
                  <a:pt x="460" y="27"/>
                  <a:pt x="460" y="29"/>
                  <a:pt x="458" y="29"/>
                </a:cubicBezTo>
                <a:cubicBezTo>
                  <a:pt x="457" y="30"/>
                  <a:pt x="455" y="30"/>
                  <a:pt x="454" y="30"/>
                </a:cubicBezTo>
                <a:cubicBezTo>
                  <a:pt x="449" y="28"/>
                  <a:pt x="443" y="25"/>
                  <a:pt x="438" y="21"/>
                </a:cubicBezTo>
                <a:cubicBezTo>
                  <a:pt x="434" y="18"/>
                  <a:pt x="430" y="19"/>
                  <a:pt x="427" y="21"/>
                </a:cubicBezTo>
                <a:cubicBezTo>
                  <a:pt x="423" y="24"/>
                  <a:pt x="420" y="26"/>
                  <a:pt x="415" y="26"/>
                </a:cubicBezTo>
                <a:cubicBezTo>
                  <a:pt x="413" y="26"/>
                  <a:pt x="411" y="28"/>
                  <a:pt x="411" y="30"/>
                </a:cubicBezTo>
                <a:cubicBezTo>
                  <a:pt x="411" y="35"/>
                  <a:pt x="411" y="39"/>
                  <a:pt x="410" y="44"/>
                </a:cubicBezTo>
                <a:cubicBezTo>
                  <a:pt x="410" y="47"/>
                  <a:pt x="409" y="49"/>
                  <a:pt x="406" y="51"/>
                </a:cubicBezTo>
                <a:cubicBezTo>
                  <a:pt x="404" y="52"/>
                  <a:pt x="403" y="55"/>
                  <a:pt x="401" y="57"/>
                </a:cubicBezTo>
                <a:cubicBezTo>
                  <a:pt x="400" y="57"/>
                  <a:pt x="398" y="58"/>
                  <a:pt x="397" y="57"/>
                </a:cubicBezTo>
                <a:cubicBezTo>
                  <a:pt x="393" y="55"/>
                  <a:pt x="389" y="53"/>
                  <a:pt x="383" y="53"/>
                </a:cubicBezTo>
                <a:cubicBezTo>
                  <a:pt x="382" y="53"/>
                  <a:pt x="379" y="55"/>
                  <a:pt x="379" y="56"/>
                </a:cubicBezTo>
                <a:cubicBezTo>
                  <a:pt x="379" y="58"/>
                  <a:pt x="378" y="61"/>
                  <a:pt x="379" y="63"/>
                </a:cubicBezTo>
                <a:cubicBezTo>
                  <a:pt x="380" y="70"/>
                  <a:pt x="381" y="78"/>
                  <a:pt x="383" y="85"/>
                </a:cubicBezTo>
                <a:cubicBezTo>
                  <a:pt x="385" y="94"/>
                  <a:pt x="385" y="104"/>
                  <a:pt x="390" y="113"/>
                </a:cubicBezTo>
                <a:cubicBezTo>
                  <a:pt x="391" y="115"/>
                  <a:pt x="389" y="117"/>
                  <a:pt x="387" y="117"/>
                </a:cubicBezTo>
                <a:cubicBezTo>
                  <a:pt x="383" y="116"/>
                  <a:pt x="380" y="117"/>
                  <a:pt x="378" y="112"/>
                </a:cubicBezTo>
                <a:cubicBezTo>
                  <a:pt x="378" y="109"/>
                  <a:pt x="375" y="106"/>
                  <a:pt x="372" y="105"/>
                </a:cubicBezTo>
                <a:cubicBezTo>
                  <a:pt x="370" y="105"/>
                  <a:pt x="371" y="104"/>
                  <a:pt x="373" y="103"/>
                </a:cubicBezTo>
                <a:cubicBezTo>
                  <a:pt x="376" y="100"/>
                  <a:pt x="376" y="97"/>
                  <a:pt x="373" y="95"/>
                </a:cubicBezTo>
                <a:cubicBezTo>
                  <a:pt x="370" y="92"/>
                  <a:pt x="367" y="90"/>
                  <a:pt x="366" y="86"/>
                </a:cubicBezTo>
                <a:cubicBezTo>
                  <a:pt x="364" y="79"/>
                  <a:pt x="360" y="73"/>
                  <a:pt x="358" y="67"/>
                </a:cubicBezTo>
                <a:cubicBezTo>
                  <a:pt x="356" y="63"/>
                  <a:pt x="353" y="60"/>
                  <a:pt x="349" y="58"/>
                </a:cubicBezTo>
                <a:cubicBezTo>
                  <a:pt x="345" y="56"/>
                  <a:pt x="341" y="57"/>
                  <a:pt x="340" y="61"/>
                </a:cubicBezTo>
                <a:cubicBezTo>
                  <a:pt x="340" y="62"/>
                  <a:pt x="339" y="63"/>
                  <a:pt x="339" y="64"/>
                </a:cubicBezTo>
                <a:cubicBezTo>
                  <a:pt x="336" y="72"/>
                  <a:pt x="336" y="81"/>
                  <a:pt x="336" y="89"/>
                </a:cubicBezTo>
                <a:cubicBezTo>
                  <a:pt x="337" y="92"/>
                  <a:pt x="336" y="96"/>
                  <a:pt x="334" y="99"/>
                </a:cubicBezTo>
                <a:cubicBezTo>
                  <a:pt x="332" y="102"/>
                  <a:pt x="328" y="101"/>
                  <a:pt x="325" y="100"/>
                </a:cubicBezTo>
                <a:cubicBezTo>
                  <a:pt x="324" y="100"/>
                  <a:pt x="323" y="100"/>
                  <a:pt x="323" y="100"/>
                </a:cubicBezTo>
                <a:cubicBezTo>
                  <a:pt x="322" y="101"/>
                  <a:pt x="321" y="102"/>
                  <a:pt x="320" y="103"/>
                </a:cubicBezTo>
                <a:cubicBezTo>
                  <a:pt x="318" y="103"/>
                  <a:pt x="316" y="102"/>
                  <a:pt x="316" y="100"/>
                </a:cubicBezTo>
                <a:cubicBezTo>
                  <a:pt x="314" y="96"/>
                  <a:pt x="319" y="93"/>
                  <a:pt x="318" y="90"/>
                </a:cubicBezTo>
                <a:cubicBezTo>
                  <a:pt x="316" y="83"/>
                  <a:pt x="317" y="77"/>
                  <a:pt x="317" y="70"/>
                </a:cubicBezTo>
                <a:cubicBezTo>
                  <a:pt x="316" y="68"/>
                  <a:pt x="315" y="66"/>
                  <a:pt x="315" y="64"/>
                </a:cubicBezTo>
                <a:cubicBezTo>
                  <a:pt x="315" y="63"/>
                  <a:pt x="314" y="62"/>
                  <a:pt x="313" y="63"/>
                </a:cubicBezTo>
                <a:cubicBezTo>
                  <a:pt x="312" y="63"/>
                  <a:pt x="311" y="63"/>
                  <a:pt x="310" y="64"/>
                </a:cubicBezTo>
                <a:cubicBezTo>
                  <a:pt x="307" y="67"/>
                  <a:pt x="308" y="70"/>
                  <a:pt x="307" y="74"/>
                </a:cubicBezTo>
                <a:cubicBezTo>
                  <a:pt x="307" y="77"/>
                  <a:pt x="308" y="81"/>
                  <a:pt x="307" y="84"/>
                </a:cubicBezTo>
                <a:cubicBezTo>
                  <a:pt x="306" y="87"/>
                  <a:pt x="303" y="89"/>
                  <a:pt x="301" y="92"/>
                </a:cubicBezTo>
                <a:cubicBezTo>
                  <a:pt x="301" y="92"/>
                  <a:pt x="300" y="93"/>
                  <a:pt x="300" y="93"/>
                </a:cubicBezTo>
                <a:cubicBezTo>
                  <a:pt x="300" y="94"/>
                  <a:pt x="300" y="94"/>
                  <a:pt x="300" y="94"/>
                </a:cubicBezTo>
                <a:cubicBezTo>
                  <a:pt x="299" y="95"/>
                  <a:pt x="297" y="96"/>
                  <a:pt x="295" y="98"/>
                </a:cubicBezTo>
                <a:cubicBezTo>
                  <a:pt x="294" y="99"/>
                  <a:pt x="292" y="101"/>
                  <a:pt x="291" y="102"/>
                </a:cubicBezTo>
                <a:cubicBezTo>
                  <a:pt x="291" y="103"/>
                  <a:pt x="290" y="103"/>
                  <a:pt x="290" y="103"/>
                </a:cubicBezTo>
                <a:cubicBezTo>
                  <a:pt x="290" y="104"/>
                  <a:pt x="290" y="104"/>
                  <a:pt x="290" y="105"/>
                </a:cubicBezTo>
                <a:cubicBezTo>
                  <a:pt x="289" y="104"/>
                  <a:pt x="289" y="104"/>
                  <a:pt x="290" y="103"/>
                </a:cubicBezTo>
                <a:cubicBezTo>
                  <a:pt x="290" y="102"/>
                  <a:pt x="290" y="102"/>
                  <a:pt x="290" y="102"/>
                </a:cubicBezTo>
                <a:cubicBezTo>
                  <a:pt x="292" y="100"/>
                  <a:pt x="293" y="99"/>
                  <a:pt x="295" y="97"/>
                </a:cubicBezTo>
                <a:cubicBezTo>
                  <a:pt x="297" y="96"/>
                  <a:pt x="298" y="95"/>
                  <a:pt x="300" y="94"/>
                </a:cubicBezTo>
                <a:cubicBezTo>
                  <a:pt x="300" y="94"/>
                  <a:pt x="300" y="93"/>
                  <a:pt x="300" y="93"/>
                </a:cubicBezTo>
                <a:cubicBezTo>
                  <a:pt x="299" y="91"/>
                  <a:pt x="298" y="89"/>
                  <a:pt x="298" y="86"/>
                </a:cubicBezTo>
                <a:cubicBezTo>
                  <a:pt x="300" y="82"/>
                  <a:pt x="302" y="77"/>
                  <a:pt x="303" y="73"/>
                </a:cubicBezTo>
                <a:cubicBezTo>
                  <a:pt x="305" y="68"/>
                  <a:pt x="305" y="63"/>
                  <a:pt x="304" y="58"/>
                </a:cubicBezTo>
                <a:cubicBezTo>
                  <a:pt x="304" y="56"/>
                  <a:pt x="300" y="53"/>
                  <a:pt x="298" y="54"/>
                </a:cubicBezTo>
                <a:cubicBezTo>
                  <a:pt x="294" y="54"/>
                  <a:pt x="291" y="55"/>
                  <a:pt x="288" y="56"/>
                </a:cubicBezTo>
                <a:cubicBezTo>
                  <a:pt x="281" y="59"/>
                  <a:pt x="275" y="60"/>
                  <a:pt x="268" y="61"/>
                </a:cubicBezTo>
                <a:cubicBezTo>
                  <a:pt x="258" y="62"/>
                  <a:pt x="249" y="63"/>
                  <a:pt x="239" y="64"/>
                </a:cubicBezTo>
                <a:cubicBezTo>
                  <a:pt x="235" y="64"/>
                  <a:pt x="233" y="67"/>
                  <a:pt x="233" y="71"/>
                </a:cubicBezTo>
                <a:cubicBezTo>
                  <a:pt x="233" y="73"/>
                  <a:pt x="233" y="75"/>
                  <a:pt x="233" y="77"/>
                </a:cubicBezTo>
                <a:cubicBezTo>
                  <a:pt x="233" y="77"/>
                  <a:pt x="232" y="78"/>
                  <a:pt x="232" y="78"/>
                </a:cubicBezTo>
                <a:cubicBezTo>
                  <a:pt x="231" y="78"/>
                  <a:pt x="231" y="78"/>
                  <a:pt x="230" y="78"/>
                </a:cubicBezTo>
                <a:cubicBezTo>
                  <a:pt x="228" y="76"/>
                  <a:pt x="227" y="73"/>
                  <a:pt x="225" y="71"/>
                </a:cubicBezTo>
                <a:cubicBezTo>
                  <a:pt x="222" y="70"/>
                  <a:pt x="218" y="72"/>
                  <a:pt x="215" y="73"/>
                </a:cubicBezTo>
                <a:cubicBezTo>
                  <a:pt x="212" y="74"/>
                  <a:pt x="210" y="77"/>
                  <a:pt x="209" y="80"/>
                </a:cubicBezTo>
                <a:cubicBezTo>
                  <a:pt x="208" y="82"/>
                  <a:pt x="208" y="84"/>
                  <a:pt x="207" y="86"/>
                </a:cubicBezTo>
                <a:cubicBezTo>
                  <a:pt x="207" y="90"/>
                  <a:pt x="207" y="95"/>
                  <a:pt x="205" y="99"/>
                </a:cubicBezTo>
                <a:cubicBezTo>
                  <a:pt x="204" y="102"/>
                  <a:pt x="200" y="105"/>
                  <a:pt x="197" y="108"/>
                </a:cubicBezTo>
                <a:cubicBezTo>
                  <a:pt x="196" y="109"/>
                  <a:pt x="196" y="110"/>
                  <a:pt x="195" y="111"/>
                </a:cubicBezTo>
                <a:cubicBezTo>
                  <a:pt x="193" y="113"/>
                  <a:pt x="190" y="114"/>
                  <a:pt x="187" y="112"/>
                </a:cubicBezTo>
                <a:cubicBezTo>
                  <a:pt x="183" y="108"/>
                  <a:pt x="179" y="107"/>
                  <a:pt x="172" y="108"/>
                </a:cubicBezTo>
                <a:cubicBezTo>
                  <a:pt x="165" y="110"/>
                  <a:pt x="159" y="112"/>
                  <a:pt x="155" y="118"/>
                </a:cubicBezTo>
                <a:cubicBezTo>
                  <a:pt x="150" y="124"/>
                  <a:pt x="144" y="126"/>
                  <a:pt x="137" y="127"/>
                </a:cubicBezTo>
                <a:cubicBezTo>
                  <a:pt x="136" y="128"/>
                  <a:pt x="134" y="130"/>
                  <a:pt x="133" y="131"/>
                </a:cubicBezTo>
                <a:cubicBezTo>
                  <a:pt x="126" y="135"/>
                  <a:pt x="122" y="142"/>
                  <a:pt x="118" y="149"/>
                </a:cubicBezTo>
                <a:cubicBezTo>
                  <a:pt x="115" y="154"/>
                  <a:pt x="116" y="159"/>
                  <a:pt x="121" y="161"/>
                </a:cubicBezTo>
                <a:cubicBezTo>
                  <a:pt x="126" y="162"/>
                  <a:pt x="132" y="164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6"/>
                  <a:pt x="137" y="168"/>
                  <a:pt x="138" y="169"/>
                </a:cubicBezTo>
                <a:cubicBezTo>
                  <a:pt x="139" y="171"/>
                  <a:pt x="138" y="173"/>
                  <a:pt x="136" y="174"/>
                </a:cubicBezTo>
                <a:cubicBezTo>
                  <a:pt x="134" y="176"/>
                  <a:pt x="131" y="178"/>
                  <a:pt x="130" y="182"/>
                </a:cubicBezTo>
                <a:cubicBezTo>
                  <a:pt x="130" y="185"/>
                  <a:pt x="128" y="187"/>
                  <a:pt x="127" y="189"/>
                </a:cubicBezTo>
                <a:cubicBezTo>
                  <a:pt x="123" y="194"/>
                  <a:pt x="118" y="198"/>
                  <a:pt x="114" y="203"/>
                </a:cubicBezTo>
                <a:cubicBezTo>
                  <a:pt x="112" y="205"/>
                  <a:pt x="109" y="206"/>
                  <a:pt x="106" y="205"/>
                </a:cubicBezTo>
                <a:cubicBezTo>
                  <a:pt x="98" y="200"/>
                  <a:pt x="89" y="202"/>
                  <a:pt x="80" y="202"/>
                </a:cubicBezTo>
                <a:cubicBezTo>
                  <a:pt x="77" y="202"/>
                  <a:pt x="73" y="203"/>
                  <a:pt x="70" y="205"/>
                </a:cubicBezTo>
                <a:cubicBezTo>
                  <a:pt x="66" y="208"/>
                  <a:pt x="62" y="209"/>
                  <a:pt x="57" y="210"/>
                </a:cubicBezTo>
                <a:cubicBezTo>
                  <a:pt x="47" y="211"/>
                  <a:pt x="38" y="214"/>
                  <a:pt x="29" y="215"/>
                </a:cubicBezTo>
                <a:cubicBezTo>
                  <a:pt x="21" y="216"/>
                  <a:pt x="15" y="222"/>
                  <a:pt x="11" y="229"/>
                </a:cubicBezTo>
                <a:cubicBezTo>
                  <a:pt x="9" y="233"/>
                  <a:pt x="8" y="237"/>
                  <a:pt x="12" y="242"/>
                </a:cubicBezTo>
                <a:cubicBezTo>
                  <a:pt x="17" y="247"/>
                  <a:pt x="18" y="255"/>
                  <a:pt x="24" y="260"/>
                </a:cubicBezTo>
                <a:cubicBezTo>
                  <a:pt x="24" y="260"/>
                  <a:pt x="24" y="260"/>
                  <a:pt x="25" y="260"/>
                </a:cubicBezTo>
                <a:cubicBezTo>
                  <a:pt x="26" y="259"/>
                  <a:pt x="26" y="259"/>
                  <a:pt x="27" y="258"/>
                </a:cubicBezTo>
                <a:cubicBezTo>
                  <a:pt x="27" y="260"/>
                  <a:pt x="26" y="260"/>
                  <a:pt x="25" y="260"/>
                </a:cubicBezTo>
                <a:cubicBezTo>
                  <a:pt x="25" y="260"/>
                  <a:pt x="24" y="260"/>
                  <a:pt x="24" y="261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4"/>
                  <a:pt x="27" y="268"/>
                  <a:pt x="29" y="271"/>
                </a:cubicBezTo>
                <a:cubicBezTo>
                  <a:pt x="31" y="275"/>
                  <a:pt x="35" y="277"/>
                  <a:pt x="39" y="277"/>
                </a:cubicBezTo>
                <a:cubicBezTo>
                  <a:pt x="43" y="277"/>
                  <a:pt x="46" y="274"/>
                  <a:pt x="49" y="276"/>
                </a:cubicBezTo>
                <a:cubicBezTo>
                  <a:pt x="53" y="277"/>
                  <a:pt x="57" y="276"/>
                  <a:pt x="62" y="276"/>
                </a:cubicBezTo>
                <a:cubicBezTo>
                  <a:pt x="63" y="276"/>
                  <a:pt x="64" y="276"/>
                  <a:pt x="65" y="277"/>
                </a:cubicBezTo>
                <a:cubicBezTo>
                  <a:pt x="66" y="278"/>
                  <a:pt x="67" y="279"/>
                  <a:pt x="67" y="280"/>
                </a:cubicBezTo>
                <a:cubicBezTo>
                  <a:pt x="67" y="281"/>
                  <a:pt x="66" y="283"/>
                  <a:pt x="65" y="283"/>
                </a:cubicBezTo>
                <a:cubicBezTo>
                  <a:pt x="63" y="284"/>
                  <a:pt x="61" y="284"/>
                  <a:pt x="59" y="284"/>
                </a:cubicBezTo>
                <a:cubicBezTo>
                  <a:pt x="51" y="280"/>
                  <a:pt x="43" y="280"/>
                  <a:pt x="35" y="284"/>
                </a:cubicBezTo>
                <a:cubicBezTo>
                  <a:pt x="31" y="286"/>
                  <a:pt x="28" y="285"/>
                  <a:pt x="25" y="284"/>
                </a:cubicBezTo>
                <a:cubicBezTo>
                  <a:pt x="20" y="284"/>
                  <a:pt x="16" y="285"/>
                  <a:pt x="13" y="287"/>
                </a:cubicBezTo>
                <a:cubicBezTo>
                  <a:pt x="7" y="290"/>
                  <a:pt x="4" y="299"/>
                  <a:pt x="8" y="303"/>
                </a:cubicBezTo>
                <a:cubicBezTo>
                  <a:pt x="13" y="307"/>
                  <a:pt x="16" y="313"/>
                  <a:pt x="22" y="315"/>
                </a:cubicBezTo>
                <a:cubicBezTo>
                  <a:pt x="25" y="317"/>
                  <a:pt x="24" y="317"/>
                  <a:pt x="22" y="319"/>
                </a:cubicBezTo>
                <a:cubicBezTo>
                  <a:pt x="19" y="320"/>
                  <a:pt x="16" y="321"/>
                  <a:pt x="14" y="323"/>
                </a:cubicBezTo>
                <a:cubicBezTo>
                  <a:pt x="13" y="324"/>
                  <a:pt x="12" y="327"/>
                  <a:pt x="13" y="329"/>
                </a:cubicBezTo>
                <a:cubicBezTo>
                  <a:pt x="16" y="337"/>
                  <a:pt x="22" y="344"/>
                  <a:pt x="29" y="349"/>
                </a:cubicBezTo>
                <a:cubicBezTo>
                  <a:pt x="35" y="353"/>
                  <a:pt x="37" y="353"/>
                  <a:pt x="41" y="347"/>
                </a:cubicBezTo>
                <a:cubicBezTo>
                  <a:pt x="43" y="343"/>
                  <a:pt x="43" y="343"/>
                  <a:pt x="47" y="344"/>
                </a:cubicBezTo>
                <a:cubicBezTo>
                  <a:pt x="50" y="345"/>
                  <a:pt x="52" y="346"/>
                  <a:pt x="54" y="349"/>
                </a:cubicBezTo>
                <a:cubicBezTo>
                  <a:pt x="54" y="350"/>
                  <a:pt x="56" y="351"/>
                  <a:pt x="57" y="350"/>
                </a:cubicBezTo>
                <a:cubicBezTo>
                  <a:pt x="65" y="347"/>
                  <a:pt x="75" y="353"/>
                  <a:pt x="83" y="348"/>
                </a:cubicBezTo>
                <a:cubicBezTo>
                  <a:pt x="84" y="347"/>
                  <a:pt x="85" y="347"/>
                  <a:pt x="85" y="347"/>
                </a:cubicBezTo>
                <a:cubicBezTo>
                  <a:pt x="93" y="351"/>
                  <a:pt x="102" y="354"/>
                  <a:pt x="109" y="360"/>
                </a:cubicBezTo>
                <a:cubicBezTo>
                  <a:pt x="115" y="364"/>
                  <a:pt x="121" y="369"/>
                  <a:pt x="127" y="374"/>
                </a:cubicBezTo>
                <a:cubicBezTo>
                  <a:pt x="129" y="375"/>
                  <a:pt x="131" y="378"/>
                  <a:pt x="133" y="380"/>
                </a:cubicBezTo>
                <a:cubicBezTo>
                  <a:pt x="134" y="381"/>
                  <a:pt x="134" y="384"/>
                  <a:pt x="134" y="386"/>
                </a:cubicBezTo>
                <a:cubicBezTo>
                  <a:pt x="133" y="389"/>
                  <a:pt x="132" y="393"/>
                  <a:pt x="131" y="395"/>
                </a:cubicBezTo>
                <a:cubicBezTo>
                  <a:pt x="127" y="401"/>
                  <a:pt x="129" y="406"/>
                  <a:pt x="133" y="411"/>
                </a:cubicBezTo>
                <a:cubicBezTo>
                  <a:pt x="134" y="413"/>
                  <a:pt x="135" y="416"/>
                  <a:pt x="136" y="418"/>
                </a:cubicBezTo>
                <a:cubicBezTo>
                  <a:pt x="136" y="422"/>
                  <a:pt x="136" y="425"/>
                  <a:pt x="133" y="427"/>
                </a:cubicBezTo>
                <a:cubicBezTo>
                  <a:pt x="131" y="429"/>
                  <a:pt x="131" y="430"/>
                  <a:pt x="133" y="431"/>
                </a:cubicBezTo>
                <a:cubicBezTo>
                  <a:pt x="134" y="431"/>
                  <a:pt x="137" y="432"/>
                  <a:pt x="138" y="433"/>
                </a:cubicBezTo>
                <a:cubicBezTo>
                  <a:pt x="141" y="434"/>
                  <a:pt x="142" y="436"/>
                  <a:pt x="141" y="437"/>
                </a:cubicBezTo>
                <a:cubicBezTo>
                  <a:pt x="140" y="439"/>
                  <a:pt x="139" y="440"/>
                  <a:pt x="138" y="441"/>
                </a:cubicBezTo>
                <a:cubicBezTo>
                  <a:pt x="136" y="444"/>
                  <a:pt x="135" y="447"/>
                  <a:pt x="138" y="450"/>
                </a:cubicBezTo>
                <a:cubicBezTo>
                  <a:pt x="139" y="450"/>
                  <a:pt x="140" y="452"/>
                  <a:pt x="139" y="453"/>
                </a:cubicBezTo>
                <a:cubicBezTo>
                  <a:pt x="139" y="455"/>
                  <a:pt x="137" y="457"/>
                  <a:pt x="137" y="459"/>
                </a:cubicBezTo>
                <a:cubicBezTo>
                  <a:pt x="137" y="461"/>
                  <a:pt x="139" y="464"/>
                  <a:pt x="140" y="466"/>
                </a:cubicBezTo>
                <a:cubicBezTo>
                  <a:pt x="141" y="470"/>
                  <a:pt x="140" y="475"/>
                  <a:pt x="141" y="479"/>
                </a:cubicBezTo>
                <a:cubicBezTo>
                  <a:pt x="143" y="483"/>
                  <a:pt x="141" y="487"/>
                  <a:pt x="139" y="490"/>
                </a:cubicBezTo>
                <a:cubicBezTo>
                  <a:pt x="139" y="491"/>
                  <a:pt x="139" y="493"/>
                  <a:pt x="140" y="494"/>
                </a:cubicBezTo>
                <a:cubicBezTo>
                  <a:pt x="140" y="495"/>
                  <a:pt x="142" y="496"/>
                  <a:pt x="143" y="497"/>
                </a:cubicBezTo>
                <a:cubicBezTo>
                  <a:pt x="145" y="501"/>
                  <a:pt x="144" y="503"/>
                  <a:pt x="140" y="504"/>
                </a:cubicBezTo>
                <a:cubicBezTo>
                  <a:pt x="137" y="504"/>
                  <a:pt x="134" y="505"/>
                  <a:pt x="133" y="507"/>
                </a:cubicBezTo>
                <a:cubicBezTo>
                  <a:pt x="131" y="508"/>
                  <a:pt x="132" y="509"/>
                  <a:pt x="133" y="510"/>
                </a:cubicBezTo>
                <a:cubicBezTo>
                  <a:pt x="134" y="512"/>
                  <a:pt x="140" y="512"/>
                  <a:pt x="134" y="515"/>
                </a:cubicBezTo>
                <a:cubicBezTo>
                  <a:pt x="129" y="517"/>
                  <a:pt x="129" y="522"/>
                  <a:pt x="129" y="527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4" y="527"/>
                  <a:pt x="134" y="527"/>
                  <a:pt x="134" y="527"/>
                </a:cubicBezTo>
                <a:cubicBezTo>
                  <a:pt x="134" y="528"/>
                  <a:pt x="134" y="528"/>
                  <a:pt x="134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1" y="529"/>
                  <a:pt x="130" y="530"/>
                  <a:pt x="129" y="531"/>
                </a:cubicBezTo>
                <a:cubicBezTo>
                  <a:pt x="128" y="531"/>
                  <a:pt x="128" y="531"/>
                  <a:pt x="128" y="531"/>
                </a:cubicBezTo>
                <a:cubicBezTo>
                  <a:pt x="128" y="531"/>
                  <a:pt x="128" y="531"/>
                  <a:pt x="128" y="532"/>
                </a:cubicBezTo>
                <a:cubicBezTo>
                  <a:pt x="129" y="531"/>
                  <a:pt x="129" y="531"/>
                  <a:pt x="129" y="531"/>
                </a:cubicBezTo>
                <a:cubicBezTo>
                  <a:pt x="127" y="537"/>
                  <a:pt x="125" y="542"/>
                  <a:pt x="122" y="546"/>
                </a:cubicBezTo>
                <a:cubicBezTo>
                  <a:pt x="120" y="548"/>
                  <a:pt x="121" y="553"/>
                  <a:pt x="123" y="555"/>
                </a:cubicBezTo>
                <a:cubicBezTo>
                  <a:pt x="130" y="563"/>
                  <a:pt x="136" y="563"/>
                  <a:pt x="143" y="556"/>
                </a:cubicBezTo>
                <a:cubicBezTo>
                  <a:pt x="145" y="555"/>
                  <a:pt x="146" y="553"/>
                  <a:pt x="147" y="551"/>
                </a:cubicBezTo>
                <a:cubicBezTo>
                  <a:pt x="149" y="549"/>
                  <a:pt x="152" y="549"/>
                  <a:pt x="154" y="550"/>
                </a:cubicBezTo>
                <a:cubicBezTo>
                  <a:pt x="155" y="551"/>
                  <a:pt x="156" y="551"/>
                  <a:pt x="157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7" y="552"/>
                  <a:pt x="158" y="552"/>
                  <a:pt x="158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8" y="552"/>
                  <a:pt x="160" y="553"/>
                  <a:pt x="161" y="554"/>
                </a:cubicBezTo>
                <a:cubicBezTo>
                  <a:pt x="161" y="556"/>
                  <a:pt x="159" y="556"/>
                  <a:pt x="158" y="557"/>
                </a:cubicBezTo>
                <a:cubicBezTo>
                  <a:pt x="155" y="560"/>
                  <a:pt x="153" y="563"/>
                  <a:pt x="151" y="566"/>
                </a:cubicBezTo>
                <a:cubicBezTo>
                  <a:pt x="150" y="568"/>
                  <a:pt x="150" y="570"/>
                  <a:pt x="152" y="571"/>
                </a:cubicBezTo>
                <a:cubicBezTo>
                  <a:pt x="154" y="572"/>
                  <a:pt x="156" y="573"/>
                  <a:pt x="157" y="574"/>
                </a:cubicBezTo>
                <a:cubicBezTo>
                  <a:pt x="160" y="575"/>
                  <a:pt x="161" y="578"/>
                  <a:pt x="160" y="581"/>
                </a:cubicBezTo>
                <a:cubicBezTo>
                  <a:pt x="159" y="582"/>
                  <a:pt x="158" y="584"/>
                  <a:pt x="157" y="585"/>
                </a:cubicBezTo>
                <a:cubicBezTo>
                  <a:pt x="157" y="585"/>
                  <a:pt x="157" y="585"/>
                  <a:pt x="157" y="585"/>
                </a:cubicBezTo>
                <a:cubicBezTo>
                  <a:pt x="158" y="586"/>
                  <a:pt x="158" y="586"/>
                  <a:pt x="158" y="586"/>
                </a:cubicBezTo>
                <a:cubicBezTo>
                  <a:pt x="163" y="586"/>
                  <a:pt x="165" y="589"/>
                  <a:pt x="166" y="594"/>
                </a:cubicBezTo>
                <a:cubicBezTo>
                  <a:pt x="166" y="595"/>
                  <a:pt x="166" y="595"/>
                  <a:pt x="165" y="596"/>
                </a:cubicBezTo>
                <a:cubicBezTo>
                  <a:pt x="165" y="596"/>
                  <a:pt x="164" y="596"/>
                  <a:pt x="164" y="596"/>
                </a:cubicBezTo>
                <a:cubicBezTo>
                  <a:pt x="162" y="592"/>
                  <a:pt x="160" y="589"/>
                  <a:pt x="158" y="586"/>
                </a:cubicBezTo>
                <a:cubicBezTo>
                  <a:pt x="158" y="586"/>
                  <a:pt x="157" y="586"/>
                  <a:pt x="157" y="586"/>
                </a:cubicBezTo>
                <a:cubicBezTo>
                  <a:pt x="157" y="586"/>
                  <a:pt x="157" y="586"/>
                  <a:pt x="157" y="585"/>
                </a:cubicBezTo>
                <a:cubicBezTo>
                  <a:pt x="152" y="585"/>
                  <a:pt x="147" y="584"/>
                  <a:pt x="141" y="582"/>
                </a:cubicBezTo>
                <a:cubicBezTo>
                  <a:pt x="138" y="581"/>
                  <a:pt x="135" y="580"/>
                  <a:pt x="132" y="579"/>
                </a:cubicBezTo>
                <a:cubicBezTo>
                  <a:pt x="127" y="579"/>
                  <a:pt x="123" y="583"/>
                  <a:pt x="124" y="587"/>
                </a:cubicBezTo>
                <a:cubicBezTo>
                  <a:pt x="124" y="588"/>
                  <a:pt x="124" y="588"/>
                  <a:pt x="125" y="589"/>
                </a:cubicBezTo>
                <a:cubicBezTo>
                  <a:pt x="125" y="591"/>
                  <a:pt x="126" y="593"/>
                  <a:pt x="125" y="595"/>
                </a:cubicBezTo>
                <a:cubicBezTo>
                  <a:pt x="125" y="596"/>
                  <a:pt x="122" y="597"/>
                  <a:pt x="120" y="598"/>
                </a:cubicBezTo>
                <a:cubicBezTo>
                  <a:pt x="118" y="599"/>
                  <a:pt x="116" y="601"/>
                  <a:pt x="115" y="604"/>
                </a:cubicBezTo>
                <a:cubicBezTo>
                  <a:pt x="114" y="608"/>
                  <a:pt x="113" y="612"/>
                  <a:pt x="113" y="616"/>
                </a:cubicBezTo>
                <a:cubicBezTo>
                  <a:pt x="113" y="624"/>
                  <a:pt x="117" y="630"/>
                  <a:pt x="123" y="635"/>
                </a:cubicBezTo>
                <a:cubicBezTo>
                  <a:pt x="124" y="635"/>
                  <a:pt x="124" y="636"/>
                  <a:pt x="125" y="636"/>
                </a:cubicBezTo>
                <a:cubicBezTo>
                  <a:pt x="133" y="637"/>
                  <a:pt x="140" y="636"/>
                  <a:pt x="147" y="633"/>
                </a:cubicBezTo>
                <a:cubicBezTo>
                  <a:pt x="150" y="631"/>
                  <a:pt x="152" y="625"/>
                  <a:pt x="150" y="622"/>
                </a:cubicBezTo>
                <a:cubicBezTo>
                  <a:pt x="149" y="620"/>
                  <a:pt x="147" y="619"/>
                  <a:pt x="146" y="618"/>
                </a:cubicBezTo>
                <a:cubicBezTo>
                  <a:pt x="142" y="615"/>
                  <a:pt x="142" y="611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0" y="606"/>
                  <a:pt x="140" y="606"/>
                  <a:pt x="140" y="606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50" y="612"/>
                  <a:pt x="159" y="617"/>
                  <a:pt x="169" y="617"/>
                </a:cubicBezTo>
                <a:cubicBezTo>
                  <a:pt x="171" y="617"/>
                  <a:pt x="173" y="620"/>
                  <a:pt x="171" y="622"/>
                </a:cubicBezTo>
                <a:cubicBezTo>
                  <a:pt x="170" y="624"/>
                  <a:pt x="168" y="625"/>
                  <a:pt x="166" y="627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6" y="627"/>
                  <a:pt x="166" y="627"/>
                  <a:pt x="166" y="628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5" y="630"/>
                  <a:pt x="164" y="632"/>
                  <a:pt x="163" y="635"/>
                </a:cubicBezTo>
                <a:cubicBezTo>
                  <a:pt x="162" y="637"/>
                  <a:pt x="162" y="638"/>
                  <a:pt x="162" y="641"/>
                </a:cubicBezTo>
                <a:cubicBezTo>
                  <a:pt x="163" y="645"/>
                  <a:pt x="163" y="645"/>
                  <a:pt x="159" y="645"/>
                </a:cubicBezTo>
                <a:cubicBezTo>
                  <a:pt x="157" y="646"/>
                  <a:pt x="155" y="646"/>
                  <a:pt x="154" y="648"/>
                </a:cubicBezTo>
                <a:cubicBezTo>
                  <a:pt x="153" y="657"/>
                  <a:pt x="148" y="661"/>
                  <a:pt x="139" y="660"/>
                </a:cubicBezTo>
                <a:cubicBezTo>
                  <a:pt x="135" y="659"/>
                  <a:pt x="132" y="660"/>
                  <a:pt x="129" y="661"/>
                </a:cubicBezTo>
                <a:cubicBezTo>
                  <a:pt x="129" y="665"/>
                  <a:pt x="130" y="669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3" y="674"/>
                  <a:pt x="133" y="674"/>
                  <a:pt x="133" y="674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0" y="672"/>
                  <a:pt x="128" y="672"/>
                  <a:pt x="126" y="672"/>
                </a:cubicBezTo>
                <a:cubicBezTo>
                  <a:pt x="122" y="671"/>
                  <a:pt x="122" y="671"/>
                  <a:pt x="120" y="675"/>
                </a:cubicBezTo>
                <a:cubicBezTo>
                  <a:pt x="119" y="677"/>
                  <a:pt x="119" y="679"/>
                  <a:pt x="118" y="680"/>
                </a:cubicBezTo>
                <a:cubicBezTo>
                  <a:pt x="115" y="683"/>
                  <a:pt x="111" y="686"/>
                  <a:pt x="110" y="689"/>
                </a:cubicBezTo>
                <a:cubicBezTo>
                  <a:pt x="109" y="693"/>
                  <a:pt x="108" y="697"/>
                  <a:pt x="106" y="700"/>
                </a:cubicBezTo>
                <a:cubicBezTo>
                  <a:pt x="104" y="703"/>
                  <a:pt x="104" y="706"/>
                  <a:pt x="104" y="708"/>
                </a:cubicBezTo>
                <a:cubicBezTo>
                  <a:pt x="104" y="711"/>
                  <a:pt x="104" y="714"/>
                  <a:pt x="107" y="716"/>
                </a:cubicBezTo>
                <a:cubicBezTo>
                  <a:pt x="108" y="717"/>
                  <a:pt x="110" y="718"/>
                  <a:pt x="111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12" y="719"/>
                  <a:pt x="112" y="718"/>
                  <a:pt x="113" y="718"/>
                </a:cubicBezTo>
                <a:cubicBezTo>
                  <a:pt x="113" y="718"/>
                  <a:pt x="114" y="717"/>
                  <a:pt x="114" y="717"/>
                </a:cubicBezTo>
                <a:cubicBezTo>
                  <a:pt x="114" y="717"/>
                  <a:pt x="115" y="717"/>
                  <a:pt x="115" y="717"/>
                </a:cubicBezTo>
                <a:cubicBezTo>
                  <a:pt x="114" y="718"/>
                  <a:pt x="114" y="718"/>
                  <a:pt x="113" y="718"/>
                </a:cubicBezTo>
                <a:cubicBezTo>
                  <a:pt x="112" y="719"/>
                  <a:pt x="112" y="719"/>
                  <a:pt x="112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08" y="722"/>
                  <a:pt x="105" y="724"/>
                  <a:pt x="102" y="727"/>
                </a:cubicBezTo>
                <a:cubicBezTo>
                  <a:pt x="99" y="731"/>
                  <a:pt x="98" y="736"/>
                  <a:pt x="102" y="741"/>
                </a:cubicBezTo>
                <a:cubicBezTo>
                  <a:pt x="104" y="744"/>
                  <a:pt x="105" y="746"/>
                  <a:pt x="105" y="750"/>
                </a:cubicBezTo>
                <a:cubicBezTo>
                  <a:pt x="104" y="753"/>
                  <a:pt x="105" y="756"/>
                  <a:pt x="106" y="758"/>
                </a:cubicBezTo>
                <a:cubicBezTo>
                  <a:pt x="109" y="767"/>
                  <a:pt x="111" y="777"/>
                  <a:pt x="110" y="787"/>
                </a:cubicBezTo>
                <a:cubicBezTo>
                  <a:pt x="110" y="788"/>
                  <a:pt x="110" y="789"/>
                  <a:pt x="110" y="791"/>
                </a:cubicBezTo>
                <a:cubicBezTo>
                  <a:pt x="110" y="793"/>
                  <a:pt x="113" y="795"/>
                  <a:pt x="114" y="794"/>
                </a:cubicBezTo>
                <a:cubicBezTo>
                  <a:pt x="119" y="793"/>
                  <a:pt x="123" y="792"/>
                  <a:pt x="127" y="790"/>
                </a:cubicBezTo>
                <a:cubicBezTo>
                  <a:pt x="127" y="790"/>
                  <a:pt x="128" y="790"/>
                  <a:pt x="128" y="790"/>
                </a:cubicBezTo>
                <a:cubicBezTo>
                  <a:pt x="128" y="789"/>
                  <a:pt x="128" y="789"/>
                  <a:pt x="129" y="789"/>
                </a:cubicBezTo>
                <a:cubicBezTo>
                  <a:pt x="130" y="789"/>
                  <a:pt x="130" y="788"/>
                  <a:pt x="131" y="788"/>
                </a:cubicBezTo>
                <a:cubicBezTo>
                  <a:pt x="131" y="790"/>
                  <a:pt x="130" y="789"/>
                  <a:pt x="129" y="789"/>
                </a:cubicBezTo>
                <a:cubicBezTo>
                  <a:pt x="129" y="790"/>
                  <a:pt x="128" y="790"/>
                  <a:pt x="128" y="790"/>
                </a:cubicBezTo>
                <a:cubicBezTo>
                  <a:pt x="127" y="790"/>
                  <a:pt x="127" y="790"/>
                  <a:pt x="127" y="790"/>
                </a:cubicBezTo>
                <a:cubicBezTo>
                  <a:pt x="125" y="795"/>
                  <a:pt x="122" y="797"/>
                  <a:pt x="118" y="800"/>
                </a:cubicBezTo>
                <a:cubicBezTo>
                  <a:pt x="113" y="803"/>
                  <a:pt x="112" y="807"/>
                  <a:pt x="113" y="812"/>
                </a:cubicBezTo>
                <a:cubicBezTo>
                  <a:pt x="115" y="819"/>
                  <a:pt x="116" y="826"/>
                  <a:pt x="120" y="832"/>
                </a:cubicBezTo>
                <a:cubicBezTo>
                  <a:pt x="120" y="831"/>
                  <a:pt x="120" y="831"/>
                  <a:pt x="120" y="831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1" y="834"/>
                  <a:pt x="122" y="836"/>
                  <a:pt x="124" y="837"/>
                </a:cubicBezTo>
                <a:cubicBezTo>
                  <a:pt x="127" y="839"/>
                  <a:pt x="128" y="842"/>
                  <a:pt x="126" y="846"/>
                </a:cubicBezTo>
                <a:cubicBezTo>
                  <a:pt x="125" y="848"/>
                  <a:pt x="124" y="850"/>
                  <a:pt x="126" y="851"/>
                </a:cubicBezTo>
                <a:cubicBezTo>
                  <a:pt x="130" y="856"/>
                  <a:pt x="130" y="862"/>
                  <a:pt x="132" y="867"/>
                </a:cubicBezTo>
                <a:cubicBezTo>
                  <a:pt x="134" y="870"/>
                  <a:pt x="133" y="873"/>
                  <a:pt x="132" y="876"/>
                </a:cubicBezTo>
                <a:cubicBezTo>
                  <a:pt x="132" y="878"/>
                  <a:pt x="131" y="879"/>
                  <a:pt x="132" y="880"/>
                </a:cubicBezTo>
                <a:cubicBezTo>
                  <a:pt x="134" y="883"/>
                  <a:pt x="137" y="886"/>
                  <a:pt x="140" y="889"/>
                </a:cubicBezTo>
                <a:cubicBezTo>
                  <a:pt x="147" y="890"/>
                  <a:pt x="149" y="894"/>
                  <a:pt x="149" y="901"/>
                </a:cubicBezTo>
                <a:cubicBezTo>
                  <a:pt x="149" y="901"/>
                  <a:pt x="151" y="902"/>
                  <a:pt x="152" y="902"/>
                </a:cubicBezTo>
                <a:cubicBezTo>
                  <a:pt x="156" y="901"/>
                  <a:pt x="160" y="901"/>
                  <a:pt x="164" y="900"/>
                </a:cubicBezTo>
                <a:cubicBezTo>
                  <a:pt x="166" y="899"/>
                  <a:pt x="168" y="898"/>
                  <a:pt x="170" y="898"/>
                </a:cubicBezTo>
                <a:cubicBezTo>
                  <a:pt x="174" y="897"/>
                  <a:pt x="178" y="898"/>
                  <a:pt x="178" y="902"/>
                </a:cubicBezTo>
                <a:cubicBezTo>
                  <a:pt x="178" y="907"/>
                  <a:pt x="180" y="912"/>
                  <a:pt x="185" y="916"/>
                </a:cubicBezTo>
                <a:cubicBezTo>
                  <a:pt x="186" y="917"/>
                  <a:pt x="186" y="920"/>
                  <a:pt x="188" y="921"/>
                </a:cubicBezTo>
                <a:cubicBezTo>
                  <a:pt x="189" y="923"/>
                  <a:pt x="191" y="925"/>
                  <a:pt x="193" y="924"/>
                </a:cubicBezTo>
                <a:cubicBezTo>
                  <a:pt x="198" y="924"/>
                  <a:pt x="202" y="927"/>
                  <a:pt x="207" y="927"/>
                </a:cubicBezTo>
                <a:cubicBezTo>
                  <a:pt x="210" y="927"/>
                  <a:pt x="214" y="925"/>
                  <a:pt x="215" y="922"/>
                </a:cubicBezTo>
                <a:cubicBezTo>
                  <a:pt x="220" y="915"/>
                  <a:pt x="220" y="905"/>
                  <a:pt x="225" y="898"/>
                </a:cubicBezTo>
                <a:cubicBezTo>
                  <a:pt x="225" y="891"/>
                  <a:pt x="228" y="886"/>
                  <a:pt x="232" y="881"/>
                </a:cubicBezTo>
                <a:cubicBezTo>
                  <a:pt x="235" y="877"/>
                  <a:pt x="237" y="873"/>
                  <a:pt x="238" y="868"/>
                </a:cubicBezTo>
                <a:cubicBezTo>
                  <a:pt x="239" y="864"/>
                  <a:pt x="240" y="861"/>
                  <a:pt x="241" y="857"/>
                </a:cubicBezTo>
                <a:cubicBezTo>
                  <a:pt x="241" y="857"/>
                  <a:pt x="241" y="857"/>
                  <a:pt x="241" y="857"/>
                </a:cubicBezTo>
                <a:cubicBezTo>
                  <a:pt x="241" y="857"/>
                  <a:pt x="241" y="856"/>
                  <a:pt x="240" y="856"/>
                </a:cubicBezTo>
                <a:cubicBezTo>
                  <a:pt x="240" y="856"/>
                  <a:pt x="239" y="855"/>
                  <a:pt x="238" y="855"/>
                </a:cubicBezTo>
                <a:cubicBezTo>
                  <a:pt x="238" y="855"/>
                  <a:pt x="237" y="854"/>
                  <a:pt x="237" y="854"/>
                </a:cubicBezTo>
                <a:cubicBezTo>
                  <a:pt x="238" y="852"/>
                  <a:pt x="239" y="852"/>
                  <a:pt x="239" y="854"/>
                </a:cubicBezTo>
                <a:cubicBezTo>
                  <a:pt x="240" y="854"/>
                  <a:pt x="240" y="855"/>
                  <a:pt x="240" y="856"/>
                </a:cubicBezTo>
                <a:cubicBezTo>
                  <a:pt x="241" y="856"/>
                  <a:pt x="241" y="856"/>
                  <a:pt x="241" y="856"/>
                </a:cubicBezTo>
                <a:cubicBezTo>
                  <a:pt x="241" y="856"/>
                  <a:pt x="241" y="857"/>
                  <a:pt x="241" y="857"/>
                </a:cubicBezTo>
                <a:cubicBezTo>
                  <a:pt x="245" y="855"/>
                  <a:pt x="248" y="853"/>
                  <a:pt x="250" y="849"/>
                </a:cubicBezTo>
                <a:cubicBezTo>
                  <a:pt x="252" y="841"/>
                  <a:pt x="257" y="836"/>
                  <a:pt x="263" y="831"/>
                </a:cubicBezTo>
                <a:cubicBezTo>
                  <a:pt x="270" y="826"/>
                  <a:pt x="272" y="818"/>
                  <a:pt x="269" y="810"/>
                </a:cubicBezTo>
                <a:cubicBezTo>
                  <a:pt x="267" y="807"/>
                  <a:pt x="269" y="805"/>
                  <a:pt x="271" y="804"/>
                </a:cubicBezTo>
                <a:cubicBezTo>
                  <a:pt x="272" y="803"/>
                  <a:pt x="274" y="802"/>
                  <a:pt x="275" y="801"/>
                </a:cubicBezTo>
                <a:cubicBezTo>
                  <a:pt x="276" y="800"/>
                  <a:pt x="277" y="798"/>
                  <a:pt x="277" y="796"/>
                </a:cubicBezTo>
                <a:cubicBezTo>
                  <a:pt x="276" y="794"/>
                  <a:pt x="275" y="793"/>
                  <a:pt x="275" y="792"/>
                </a:cubicBezTo>
                <a:cubicBezTo>
                  <a:pt x="272" y="787"/>
                  <a:pt x="272" y="787"/>
                  <a:pt x="278" y="786"/>
                </a:cubicBezTo>
                <a:cubicBezTo>
                  <a:pt x="282" y="786"/>
                  <a:pt x="285" y="785"/>
                  <a:pt x="287" y="781"/>
                </a:cubicBezTo>
                <a:cubicBezTo>
                  <a:pt x="289" y="776"/>
                  <a:pt x="292" y="773"/>
                  <a:pt x="297" y="774"/>
                </a:cubicBezTo>
                <a:cubicBezTo>
                  <a:pt x="305" y="775"/>
                  <a:pt x="312" y="770"/>
                  <a:pt x="320" y="772"/>
                </a:cubicBezTo>
                <a:cubicBezTo>
                  <a:pt x="322" y="773"/>
                  <a:pt x="324" y="771"/>
                  <a:pt x="325" y="770"/>
                </a:cubicBezTo>
                <a:cubicBezTo>
                  <a:pt x="327" y="769"/>
                  <a:pt x="329" y="767"/>
                  <a:pt x="330" y="766"/>
                </a:cubicBezTo>
                <a:cubicBezTo>
                  <a:pt x="341" y="766"/>
                  <a:pt x="350" y="762"/>
                  <a:pt x="358" y="754"/>
                </a:cubicBezTo>
                <a:cubicBezTo>
                  <a:pt x="359" y="754"/>
                  <a:pt x="361" y="754"/>
                  <a:pt x="362" y="753"/>
                </a:cubicBezTo>
                <a:cubicBezTo>
                  <a:pt x="368" y="751"/>
                  <a:pt x="374" y="748"/>
                  <a:pt x="376" y="742"/>
                </a:cubicBezTo>
                <a:cubicBezTo>
                  <a:pt x="380" y="733"/>
                  <a:pt x="388" y="728"/>
                  <a:pt x="393" y="721"/>
                </a:cubicBezTo>
                <a:cubicBezTo>
                  <a:pt x="398" y="712"/>
                  <a:pt x="408" y="711"/>
                  <a:pt x="413" y="703"/>
                </a:cubicBezTo>
                <a:cubicBezTo>
                  <a:pt x="418" y="701"/>
                  <a:pt x="423" y="703"/>
                  <a:pt x="427" y="702"/>
                </a:cubicBezTo>
                <a:cubicBezTo>
                  <a:pt x="430" y="702"/>
                  <a:pt x="432" y="700"/>
                  <a:pt x="435" y="700"/>
                </a:cubicBezTo>
                <a:cubicBezTo>
                  <a:pt x="437" y="699"/>
                  <a:pt x="439" y="698"/>
                  <a:pt x="441" y="698"/>
                </a:cubicBezTo>
                <a:cubicBezTo>
                  <a:pt x="445" y="699"/>
                  <a:pt x="449" y="699"/>
                  <a:pt x="453" y="697"/>
                </a:cubicBezTo>
                <a:cubicBezTo>
                  <a:pt x="460" y="693"/>
                  <a:pt x="467" y="691"/>
                  <a:pt x="475" y="690"/>
                </a:cubicBezTo>
                <a:cubicBezTo>
                  <a:pt x="487" y="688"/>
                  <a:pt x="499" y="684"/>
                  <a:pt x="509" y="676"/>
                </a:cubicBezTo>
                <a:cubicBezTo>
                  <a:pt x="522" y="666"/>
                  <a:pt x="536" y="657"/>
                  <a:pt x="549" y="646"/>
                </a:cubicBezTo>
                <a:cubicBezTo>
                  <a:pt x="550" y="646"/>
                  <a:pt x="549" y="644"/>
                  <a:pt x="549" y="643"/>
                </a:cubicBezTo>
                <a:cubicBezTo>
                  <a:pt x="549" y="642"/>
                  <a:pt x="548" y="642"/>
                  <a:pt x="548" y="641"/>
                </a:cubicBezTo>
                <a:cubicBezTo>
                  <a:pt x="540" y="639"/>
                  <a:pt x="531" y="640"/>
                  <a:pt x="524" y="636"/>
                </a:cubicBezTo>
                <a:cubicBezTo>
                  <a:pt x="518" y="632"/>
                  <a:pt x="512" y="633"/>
                  <a:pt x="506" y="635"/>
                </a:cubicBezTo>
                <a:cubicBezTo>
                  <a:pt x="505" y="635"/>
                  <a:pt x="503" y="635"/>
                  <a:pt x="502" y="634"/>
                </a:cubicBezTo>
                <a:cubicBezTo>
                  <a:pt x="501" y="634"/>
                  <a:pt x="501" y="633"/>
                  <a:pt x="501" y="633"/>
                </a:cubicBezTo>
                <a:cubicBezTo>
                  <a:pt x="500" y="631"/>
                  <a:pt x="500" y="630"/>
                  <a:pt x="501" y="629"/>
                </a:cubicBezTo>
                <a:cubicBezTo>
                  <a:pt x="504" y="628"/>
                  <a:pt x="507" y="627"/>
                  <a:pt x="511" y="626"/>
                </a:cubicBezTo>
                <a:cubicBezTo>
                  <a:pt x="515" y="624"/>
                  <a:pt x="517" y="621"/>
                  <a:pt x="517" y="616"/>
                </a:cubicBezTo>
                <a:cubicBezTo>
                  <a:pt x="516" y="612"/>
                  <a:pt x="515" y="608"/>
                  <a:pt x="515" y="604"/>
                </a:cubicBezTo>
                <a:cubicBezTo>
                  <a:pt x="515" y="602"/>
                  <a:pt x="517" y="600"/>
                  <a:pt x="519" y="600"/>
                </a:cubicBezTo>
                <a:cubicBezTo>
                  <a:pt x="520" y="600"/>
                  <a:pt x="522" y="601"/>
                  <a:pt x="522" y="602"/>
                </a:cubicBezTo>
                <a:cubicBezTo>
                  <a:pt x="525" y="610"/>
                  <a:pt x="527" y="618"/>
                  <a:pt x="532" y="625"/>
                </a:cubicBezTo>
                <a:cubicBezTo>
                  <a:pt x="536" y="629"/>
                  <a:pt x="540" y="633"/>
                  <a:pt x="546" y="632"/>
                </a:cubicBezTo>
                <a:cubicBezTo>
                  <a:pt x="549" y="632"/>
                  <a:pt x="552" y="632"/>
                  <a:pt x="554" y="632"/>
                </a:cubicBezTo>
                <a:cubicBezTo>
                  <a:pt x="562" y="632"/>
                  <a:pt x="563" y="631"/>
                  <a:pt x="563" y="624"/>
                </a:cubicBezTo>
                <a:cubicBezTo>
                  <a:pt x="564" y="618"/>
                  <a:pt x="563" y="612"/>
                  <a:pt x="564" y="606"/>
                </a:cubicBezTo>
                <a:cubicBezTo>
                  <a:pt x="565" y="599"/>
                  <a:pt x="558" y="595"/>
                  <a:pt x="560" y="588"/>
                </a:cubicBezTo>
                <a:cubicBezTo>
                  <a:pt x="561" y="587"/>
                  <a:pt x="559" y="584"/>
                  <a:pt x="558" y="583"/>
                </a:cubicBezTo>
                <a:cubicBezTo>
                  <a:pt x="554" y="575"/>
                  <a:pt x="549" y="569"/>
                  <a:pt x="542" y="564"/>
                </a:cubicBezTo>
                <a:cubicBezTo>
                  <a:pt x="539" y="562"/>
                  <a:pt x="536" y="560"/>
                  <a:pt x="534" y="558"/>
                </a:cubicBezTo>
                <a:cubicBezTo>
                  <a:pt x="532" y="556"/>
                  <a:pt x="531" y="554"/>
                  <a:pt x="530" y="552"/>
                </a:cubicBezTo>
                <a:cubicBezTo>
                  <a:pt x="529" y="548"/>
                  <a:pt x="528" y="543"/>
                  <a:pt x="528" y="538"/>
                </a:cubicBezTo>
                <a:cubicBezTo>
                  <a:pt x="528" y="537"/>
                  <a:pt x="529" y="536"/>
                  <a:pt x="530" y="535"/>
                </a:cubicBezTo>
                <a:cubicBezTo>
                  <a:pt x="531" y="535"/>
                  <a:pt x="533" y="535"/>
                  <a:pt x="533" y="536"/>
                </a:cubicBezTo>
                <a:cubicBezTo>
                  <a:pt x="534" y="537"/>
                  <a:pt x="535" y="539"/>
                  <a:pt x="535" y="541"/>
                </a:cubicBezTo>
                <a:cubicBezTo>
                  <a:pt x="535" y="549"/>
                  <a:pt x="538" y="554"/>
                  <a:pt x="544" y="559"/>
                </a:cubicBezTo>
                <a:cubicBezTo>
                  <a:pt x="548" y="561"/>
                  <a:pt x="551" y="565"/>
                  <a:pt x="556" y="566"/>
                </a:cubicBezTo>
                <a:cubicBezTo>
                  <a:pt x="558" y="567"/>
                  <a:pt x="561" y="566"/>
                  <a:pt x="561" y="564"/>
                </a:cubicBezTo>
                <a:cubicBezTo>
                  <a:pt x="562" y="561"/>
                  <a:pt x="562" y="557"/>
                  <a:pt x="564" y="555"/>
                </a:cubicBezTo>
                <a:cubicBezTo>
                  <a:pt x="563" y="551"/>
                  <a:pt x="565" y="548"/>
                  <a:pt x="567" y="545"/>
                </a:cubicBezTo>
                <a:cubicBezTo>
                  <a:pt x="568" y="543"/>
                  <a:pt x="567" y="539"/>
                  <a:pt x="565" y="538"/>
                </a:cubicBezTo>
                <a:cubicBezTo>
                  <a:pt x="561" y="535"/>
                  <a:pt x="556" y="532"/>
                  <a:pt x="552" y="528"/>
                </a:cubicBezTo>
                <a:cubicBezTo>
                  <a:pt x="551" y="527"/>
                  <a:pt x="551" y="525"/>
                  <a:pt x="550" y="524"/>
                </a:cubicBezTo>
                <a:cubicBezTo>
                  <a:pt x="550" y="523"/>
                  <a:pt x="550" y="523"/>
                  <a:pt x="549" y="523"/>
                </a:cubicBezTo>
                <a:cubicBezTo>
                  <a:pt x="549" y="523"/>
                  <a:pt x="549" y="523"/>
                  <a:pt x="549" y="523"/>
                </a:cubicBezTo>
                <a:cubicBezTo>
                  <a:pt x="544" y="522"/>
                  <a:pt x="541" y="520"/>
                  <a:pt x="537" y="517"/>
                </a:cubicBezTo>
                <a:cubicBezTo>
                  <a:pt x="537" y="517"/>
                  <a:pt x="537" y="516"/>
                  <a:pt x="537" y="516"/>
                </a:cubicBezTo>
                <a:cubicBezTo>
                  <a:pt x="538" y="515"/>
                  <a:pt x="538" y="515"/>
                  <a:pt x="539" y="515"/>
                </a:cubicBezTo>
                <a:cubicBezTo>
                  <a:pt x="540" y="515"/>
                  <a:pt x="542" y="515"/>
                  <a:pt x="543" y="516"/>
                </a:cubicBezTo>
                <a:cubicBezTo>
                  <a:pt x="545" y="518"/>
                  <a:pt x="547" y="520"/>
                  <a:pt x="549" y="523"/>
                </a:cubicBezTo>
                <a:cubicBezTo>
                  <a:pt x="549" y="523"/>
                  <a:pt x="550" y="523"/>
                  <a:pt x="550" y="523"/>
                </a:cubicBezTo>
                <a:cubicBezTo>
                  <a:pt x="550" y="523"/>
                  <a:pt x="550" y="523"/>
                  <a:pt x="550" y="524"/>
                </a:cubicBezTo>
                <a:cubicBezTo>
                  <a:pt x="552" y="524"/>
                  <a:pt x="554" y="525"/>
                  <a:pt x="555" y="526"/>
                </a:cubicBezTo>
                <a:cubicBezTo>
                  <a:pt x="560" y="529"/>
                  <a:pt x="564" y="529"/>
                  <a:pt x="569" y="526"/>
                </a:cubicBezTo>
                <a:cubicBezTo>
                  <a:pt x="573" y="523"/>
                  <a:pt x="579" y="522"/>
                  <a:pt x="584" y="521"/>
                </a:cubicBezTo>
                <a:cubicBezTo>
                  <a:pt x="586" y="521"/>
                  <a:pt x="588" y="519"/>
                  <a:pt x="589" y="517"/>
                </a:cubicBezTo>
                <a:cubicBezTo>
                  <a:pt x="590" y="514"/>
                  <a:pt x="590" y="512"/>
                  <a:pt x="591" y="509"/>
                </a:cubicBezTo>
                <a:cubicBezTo>
                  <a:pt x="592" y="506"/>
                  <a:pt x="590" y="503"/>
                  <a:pt x="588" y="502"/>
                </a:cubicBezTo>
                <a:cubicBezTo>
                  <a:pt x="582" y="501"/>
                  <a:pt x="577" y="499"/>
                  <a:pt x="573" y="496"/>
                </a:cubicBezTo>
                <a:cubicBezTo>
                  <a:pt x="572" y="496"/>
                  <a:pt x="572" y="494"/>
                  <a:pt x="572" y="494"/>
                </a:cubicBezTo>
                <a:cubicBezTo>
                  <a:pt x="573" y="492"/>
                  <a:pt x="574" y="492"/>
                  <a:pt x="575" y="492"/>
                </a:cubicBezTo>
                <a:cubicBezTo>
                  <a:pt x="582" y="496"/>
                  <a:pt x="588" y="498"/>
                  <a:pt x="595" y="492"/>
                </a:cubicBezTo>
                <a:cubicBezTo>
                  <a:pt x="596" y="491"/>
                  <a:pt x="598" y="491"/>
                  <a:pt x="601" y="491"/>
                </a:cubicBezTo>
                <a:cubicBezTo>
                  <a:pt x="608" y="491"/>
                  <a:pt x="611" y="480"/>
                  <a:pt x="606" y="475"/>
                </a:cubicBezTo>
                <a:cubicBezTo>
                  <a:pt x="603" y="472"/>
                  <a:pt x="601" y="470"/>
                  <a:pt x="600" y="465"/>
                </a:cubicBezTo>
                <a:cubicBezTo>
                  <a:pt x="600" y="463"/>
                  <a:pt x="598" y="461"/>
                  <a:pt x="597" y="460"/>
                </a:cubicBezTo>
                <a:cubicBezTo>
                  <a:pt x="595" y="459"/>
                  <a:pt x="594" y="458"/>
                  <a:pt x="595" y="457"/>
                </a:cubicBezTo>
                <a:cubicBezTo>
                  <a:pt x="596" y="455"/>
                  <a:pt x="597" y="455"/>
                  <a:pt x="599" y="455"/>
                </a:cubicBezTo>
                <a:cubicBezTo>
                  <a:pt x="600" y="456"/>
                  <a:pt x="603" y="456"/>
                  <a:pt x="604" y="455"/>
                </a:cubicBezTo>
                <a:cubicBezTo>
                  <a:pt x="607" y="454"/>
                  <a:pt x="608" y="451"/>
                  <a:pt x="608" y="449"/>
                </a:cubicBezTo>
                <a:cubicBezTo>
                  <a:pt x="609" y="444"/>
                  <a:pt x="609" y="439"/>
                  <a:pt x="610" y="434"/>
                </a:cubicBezTo>
                <a:cubicBezTo>
                  <a:pt x="610" y="431"/>
                  <a:pt x="609" y="427"/>
                  <a:pt x="606" y="425"/>
                </a:cubicBezTo>
                <a:cubicBezTo>
                  <a:pt x="601" y="422"/>
                  <a:pt x="605" y="420"/>
                  <a:pt x="607" y="417"/>
                </a:cubicBezTo>
                <a:cubicBezTo>
                  <a:pt x="608" y="415"/>
                  <a:pt x="607" y="413"/>
                  <a:pt x="606" y="412"/>
                </a:cubicBezTo>
                <a:cubicBezTo>
                  <a:pt x="603" y="409"/>
                  <a:pt x="598" y="410"/>
                  <a:pt x="595" y="407"/>
                </a:cubicBezTo>
                <a:cubicBezTo>
                  <a:pt x="594" y="406"/>
                  <a:pt x="593" y="406"/>
                  <a:pt x="592" y="406"/>
                </a:cubicBezTo>
                <a:cubicBezTo>
                  <a:pt x="589" y="405"/>
                  <a:pt x="588" y="403"/>
                  <a:pt x="588" y="400"/>
                </a:cubicBezTo>
                <a:cubicBezTo>
                  <a:pt x="587" y="397"/>
                  <a:pt x="589" y="395"/>
                  <a:pt x="591" y="394"/>
                </a:cubicBezTo>
                <a:cubicBezTo>
                  <a:pt x="592" y="395"/>
                  <a:pt x="594" y="397"/>
                  <a:pt x="595" y="398"/>
                </a:cubicBezTo>
                <a:cubicBezTo>
                  <a:pt x="595" y="399"/>
                  <a:pt x="595" y="399"/>
                  <a:pt x="596" y="399"/>
                </a:cubicBezTo>
                <a:cubicBezTo>
                  <a:pt x="596" y="398"/>
                  <a:pt x="596" y="398"/>
                  <a:pt x="596" y="398"/>
                </a:cubicBezTo>
                <a:cubicBezTo>
                  <a:pt x="594" y="396"/>
                  <a:pt x="593" y="395"/>
                  <a:pt x="591" y="393"/>
                </a:cubicBezTo>
                <a:cubicBezTo>
                  <a:pt x="591" y="394"/>
                  <a:pt x="591" y="394"/>
                  <a:pt x="591" y="394"/>
                </a:cubicBezTo>
                <a:cubicBezTo>
                  <a:pt x="594" y="390"/>
                  <a:pt x="597" y="387"/>
                  <a:pt x="601" y="383"/>
                </a:cubicBezTo>
                <a:cubicBezTo>
                  <a:pt x="602" y="382"/>
                  <a:pt x="607" y="382"/>
                  <a:pt x="609" y="383"/>
                </a:cubicBezTo>
                <a:cubicBezTo>
                  <a:pt x="609" y="383"/>
                  <a:pt x="610" y="384"/>
                  <a:pt x="610" y="384"/>
                </a:cubicBezTo>
                <a:cubicBezTo>
                  <a:pt x="614" y="389"/>
                  <a:pt x="620" y="392"/>
                  <a:pt x="619" y="400"/>
                </a:cubicBezTo>
                <a:cubicBezTo>
                  <a:pt x="618" y="406"/>
                  <a:pt x="620" y="412"/>
                  <a:pt x="622" y="418"/>
                </a:cubicBezTo>
                <a:cubicBezTo>
                  <a:pt x="622" y="418"/>
                  <a:pt x="623" y="418"/>
                  <a:pt x="623" y="418"/>
                </a:cubicBezTo>
                <a:cubicBezTo>
                  <a:pt x="624" y="416"/>
                  <a:pt x="625" y="414"/>
                  <a:pt x="624" y="412"/>
                </a:cubicBezTo>
                <a:cubicBezTo>
                  <a:pt x="623" y="404"/>
                  <a:pt x="624" y="397"/>
                  <a:pt x="629" y="390"/>
                </a:cubicBezTo>
                <a:cubicBezTo>
                  <a:pt x="632" y="385"/>
                  <a:pt x="633" y="379"/>
                  <a:pt x="633" y="372"/>
                </a:cubicBezTo>
                <a:cubicBezTo>
                  <a:pt x="633" y="369"/>
                  <a:pt x="630" y="365"/>
                  <a:pt x="627" y="364"/>
                </a:cubicBezTo>
                <a:cubicBezTo>
                  <a:pt x="624" y="364"/>
                  <a:pt x="622" y="364"/>
                  <a:pt x="619" y="363"/>
                </a:cubicBezTo>
                <a:cubicBezTo>
                  <a:pt x="617" y="362"/>
                  <a:pt x="616" y="361"/>
                  <a:pt x="614" y="359"/>
                </a:cubicBezTo>
                <a:cubicBezTo>
                  <a:pt x="614" y="359"/>
                  <a:pt x="613" y="358"/>
                  <a:pt x="613" y="358"/>
                </a:cubicBezTo>
                <a:cubicBezTo>
                  <a:pt x="614" y="357"/>
                  <a:pt x="615" y="355"/>
                  <a:pt x="616" y="355"/>
                </a:cubicBezTo>
                <a:cubicBezTo>
                  <a:pt x="624" y="353"/>
                  <a:pt x="624" y="353"/>
                  <a:pt x="621" y="347"/>
                </a:cubicBezTo>
                <a:cubicBezTo>
                  <a:pt x="619" y="344"/>
                  <a:pt x="618" y="341"/>
                  <a:pt x="615" y="339"/>
                </a:cubicBezTo>
                <a:cubicBezTo>
                  <a:pt x="613" y="337"/>
                  <a:pt x="611" y="335"/>
                  <a:pt x="609" y="333"/>
                </a:cubicBezTo>
                <a:cubicBezTo>
                  <a:pt x="609" y="333"/>
                  <a:pt x="609" y="332"/>
                  <a:pt x="610" y="331"/>
                </a:cubicBezTo>
                <a:cubicBezTo>
                  <a:pt x="610" y="331"/>
                  <a:pt x="611" y="330"/>
                  <a:pt x="611" y="330"/>
                </a:cubicBezTo>
                <a:cubicBezTo>
                  <a:pt x="617" y="333"/>
                  <a:pt x="620" y="330"/>
                  <a:pt x="622" y="325"/>
                </a:cubicBezTo>
                <a:cubicBezTo>
                  <a:pt x="624" y="317"/>
                  <a:pt x="628" y="311"/>
                  <a:pt x="629" y="303"/>
                </a:cubicBezTo>
                <a:cubicBezTo>
                  <a:pt x="629" y="284"/>
                  <a:pt x="636" y="268"/>
                  <a:pt x="648" y="254"/>
                </a:cubicBezTo>
                <a:cubicBezTo>
                  <a:pt x="652" y="250"/>
                  <a:pt x="655" y="245"/>
                  <a:pt x="658" y="240"/>
                </a:cubicBezTo>
                <a:cubicBezTo>
                  <a:pt x="660" y="239"/>
                  <a:pt x="659" y="237"/>
                  <a:pt x="659" y="235"/>
                </a:cubicBezTo>
                <a:cubicBezTo>
                  <a:pt x="658" y="229"/>
                  <a:pt x="658" y="229"/>
                  <a:pt x="663" y="228"/>
                </a:cubicBezTo>
                <a:cubicBezTo>
                  <a:pt x="669" y="227"/>
                  <a:pt x="672" y="223"/>
                  <a:pt x="675" y="219"/>
                </a:cubicBezTo>
                <a:cubicBezTo>
                  <a:pt x="677" y="217"/>
                  <a:pt x="675" y="212"/>
                  <a:pt x="673" y="211"/>
                </a:cubicBezTo>
                <a:cubicBezTo>
                  <a:pt x="671" y="211"/>
                  <a:pt x="669" y="210"/>
                  <a:pt x="667" y="209"/>
                </a:cubicBezTo>
                <a:cubicBezTo>
                  <a:pt x="665" y="209"/>
                  <a:pt x="662" y="209"/>
                  <a:pt x="659" y="209"/>
                </a:cubicBezTo>
                <a:cubicBezTo>
                  <a:pt x="659" y="208"/>
                  <a:pt x="658" y="207"/>
                  <a:pt x="658" y="207"/>
                </a:cubicBezTo>
                <a:cubicBezTo>
                  <a:pt x="659" y="206"/>
                  <a:pt x="659" y="205"/>
                  <a:pt x="660" y="204"/>
                </a:cubicBezTo>
                <a:cubicBezTo>
                  <a:pt x="664" y="203"/>
                  <a:pt x="667" y="204"/>
                  <a:pt x="670" y="205"/>
                </a:cubicBezTo>
                <a:cubicBezTo>
                  <a:pt x="676" y="207"/>
                  <a:pt x="681" y="207"/>
                  <a:pt x="686" y="204"/>
                </a:cubicBezTo>
                <a:cubicBezTo>
                  <a:pt x="688" y="203"/>
                  <a:pt x="690" y="202"/>
                  <a:pt x="692" y="201"/>
                </a:cubicBezTo>
                <a:cubicBezTo>
                  <a:pt x="694" y="200"/>
                  <a:pt x="694" y="198"/>
                  <a:pt x="694" y="195"/>
                </a:cubicBezTo>
                <a:cubicBezTo>
                  <a:pt x="694" y="194"/>
                  <a:pt x="693" y="193"/>
                  <a:pt x="693" y="191"/>
                </a:cubicBezTo>
                <a:cubicBezTo>
                  <a:pt x="693" y="189"/>
                  <a:pt x="694" y="187"/>
                  <a:pt x="697" y="187"/>
                </a:cubicBezTo>
                <a:cubicBezTo>
                  <a:pt x="702" y="188"/>
                  <a:pt x="706" y="187"/>
                  <a:pt x="710" y="183"/>
                </a:cubicBezTo>
                <a:cubicBezTo>
                  <a:pt x="712" y="181"/>
                  <a:pt x="714" y="179"/>
                  <a:pt x="716" y="177"/>
                </a:cubicBezTo>
                <a:cubicBezTo>
                  <a:pt x="726" y="170"/>
                  <a:pt x="727" y="165"/>
                  <a:pt x="718" y="155"/>
                </a:cubicBezTo>
                <a:close/>
                <a:moveTo>
                  <a:pt x="316" y="764"/>
                </a:moveTo>
                <a:cubicBezTo>
                  <a:pt x="316" y="763"/>
                  <a:pt x="315" y="763"/>
                  <a:pt x="315" y="763"/>
                </a:cubicBezTo>
                <a:cubicBezTo>
                  <a:pt x="315" y="762"/>
                  <a:pt x="316" y="762"/>
                  <a:pt x="316" y="762"/>
                </a:cubicBezTo>
                <a:cubicBezTo>
                  <a:pt x="317" y="762"/>
                  <a:pt x="317" y="763"/>
                  <a:pt x="318" y="763"/>
                </a:cubicBezTo>
                <a:lnTo>
                  <a:pt x="316" y="764"/>
                </a:lnTo>
                <a:close/>
                <a:moveTo>
                  <a:pt x="423" y="52"/>
                </a:moveTo>
                <a:cubicBezTo>
                  <a:pt x="424" y="52"/>
                  <a:pt x="422" y="50"/>
                  <a:pt x="424" y="52"/>
                </a:cubicBezTo>
                <a:cubicBezTo>
                  <a:pt x="425" y="52"/>
                  <a:pt x="425" y="53"/>
                  <a:pt x="426" y="53"/>
                </a:cubicBezTo>
                <a:cubicBezTo>
                  <a:pt x="425" y="53"/>
                  <a:pt x="424" y="53"/>
                  <a:pt x="423" y="52"/>
                </a:cubicBezTo>
                <a:close/>
                <a:moveTo>
                  <a:pt x="430" y="60"/>
                </a:moveTo>
                <a:cubicBezTo>
                  <a:pt x="429" y="60"/>
                  <a:pt x="429" y="58"/>
                  <a:pt x="429" y="57"/>
                </a:cubicBezTo>
                <a:cubicBezTo>
                  <a:pt x="429" y="57"/>
                  <a:pt x="428" y="57"/>
                  <a:pt x="428" y="57"/>
                </a:cubicBezTo>
                <a:cubicBezTo>
                  <a:pt x="428" y="56"/>
                  <a:pt x="428" y="55"/>
                  <a:pt x="427" y="55"/>
                </a:cubicBezTo>
                <a:cubicBezTo>
                  <a:pt x="428" y="55"/>
                  <a:pt x="428" y="56"/>
                  <a:pt x="429" y="56"/>
                </a:cubicBezTo>
                <a:cubicBezTo>
                  <a:pt x="429" y="56"/>
                  <a:pt x="429" y="57"/>
                  <a:pt x="429" y="57"/>
                </a:cubicBezTo>
                <a:cubicBezTo>
                  <a:pt x="429" y="58"/>
                  <a:pt x="430" y="58"/>
                  <a:pt x="431" y="59"/>
                </a:cubicBezTo>
                <a:cubicBezTo>
                  <a:pt x="431" y="59"/>
                  <a:pt x="430" y="60"/>
                  <a:pt x="430" y="60"/>
                </a:cubicBezTo>
                <a:close/>
                <a:moveTo>
                  <a:pt x="485" y="615"/>
                </a:moveTo>
                <a:cubicBezTo>
                  <a:pt x="484" y="614"/>
                  <a:pt x="484" y="614"/>
                  <a:pt x="484" y="614"/>
                </a:cubicBezTo>
                <a:cubicBezTo>
                  <a:pt x="485" y="614"/>
                  <a:pt x="485" y="614"/>
                  <a:pt x="485" y="614"/>
                </a:cubicBezTo>
                <a:lnTo>
                  <a:pt x="485" y="615"/>
                </a:lnTo>
                <a:close/>
                <a:moveTo>
                  <a:pt x="491" y="581"/>
                </a:moveTo>
                <a:cubicBezTo>
                  <a:pt x="490" y="580"/>
                  <a:pt x="490" y="580"/>
                  <a:pt x="490" y="580"/>
                </a:cubicBezTo>
                <a:cubicBezTo>
                  <a:pt x="491" y="581"/>
                  <a:pt x="491" y="581"/>
                  <a:pt x="491" y="581"/>
                </a:cubicBezTo>
                <a:cubicBezTo>
                  <a:pt x="492" y="582"/>
                  <a:pt x="492" y="582"/>
                  <a:pt x="492" y="582"/>
                </a:cubicBezTo>
                <a:lnTo>
                  <a:pt x="491" y="581"/>
                </a:lnTo>
                <a:close/>
                <a:moveTo>
                  <a:pt x="633" y="236"/>
                </a:moveTo>
                <a:cubicBezTo>
                  <a:pt x="632" y="236"/>
                  <a:pt x="631" y="237"/>
                  <a:pt x="630" y="238"/>
                </a:cubicBezTo>
                <a:cubicBezTo>
                  <a:pt x="628" y="238"/>
                  <a:pt x="627" y="235"/>
                  <a:pt x="628" y="233"/>
                </a:cubicBezTo>
                <a:cubicBezTo>
                  <a:pt x="629" y="232"/>
                  <a:pt x="630" y="232"/>
                  <a:pt x="631" y="231"/>
                </a:cubicBezTo>
                <a:cubicBezTo>
                  <a:pt x="631" y="231"/>
                  <a:pt x="632" y="232"/>
                  <a:pt x="633" y="232"/>
                </a:cubicBezTo>
                <a:cubicBezTo>
                  <a:pt x="634" y="233"/>
                  <a:pt x="634" y="234"/>
                  <a:pt x="633" y="236"/>
                </a:cubicBezTo>
                <a:close/>
                <a:moveTo>
                  <a:pt x="644" y="230"/>
                </a:moveTo>
                <a:cubicBezTo>
                  <a:pt x="644" y="230"/>
                  <a:pt x="643" y="229"/>
                  <a:pt x="643" y="229"/>
                </a:cubicBezTo>
                <a:cubicBezTo>
                  <a:pt x="643" y="228"/>
                  <a:pt x="643" y="227"/>
                  <a:pt x="643" y="227"/>
                </a:cubicBezTo>
                <a:cubicBezTo>
                  <a:pt x="643" y="227"/>
                  <a:pt x="644" y="227"/>
                  <a:pt x="645" y="227"/>
                </a:cubicBezTo>
                <a:cubicBezTo>
                  <a:pt x="645" y="227"/>
                  <a:pt x="646" y="227"/>
                  <a:pt x="646" y="228"/>
                </a:cubicBezTo>
                <a:cubicBezTo>
                  <a:pt x="647" y="229"/>
                  <a:pt x="646" y="230"/>
                  <a:pt x="644" y="230"/>
                </a:cubicBezTo>
                <a:close/>
                <a:moveTo>
                  <a:pt x="22" y="275"/>
                </a:moveTo>
                <a:cubicBezTo>
                  <a:pt x="21" y="275"/>
                  <a:pt x="20" y="274"/>
                  <a:pt x="19" y="274"/>
                </a:cubicBezTo>
                <a:cubicBezTo>
                  <a:pt x="18" y="273"/>
                  <a:pt x="17" y="274"/>
                  <a:pt x="17" y="275"/>
                </a:cubicBezTo>
                <a:cubicBezTo>
                  <a:pt x="18" y="276"/>
                  <a:pt x="19" y="277"/>
                  <a:pt x="20" y="276"/>
                </a:cubicBezTo>
                <a:cubicBezTo>
                  <a:pt x="21" y="276"/>
                  <a:pt x="21" y="276"/>
                  <a:pt x="22" y="275"/>
                </a:cubicBezTo>
                <a:close/>
                <a:moveTo>
                  <a:pt x="8" y="274"/>
                </a:moveTo>
                <a:cubicBezTo>
                  <a:pt x="6" y="272"/>
                  <a:pt x="4" y="272"/>
                  <a:pt x="2" y="273"/>
                </a:cubicBezTo>
                <a:cubicBezTo>
                  <a:pt x="2" y="273"/>
                  <a:pt x="1" y="273"/>
                  <a:pt x="1" y="274"/>
                </a:cubicBezTo>
                <a:cubicBezTo>
                  <a:pt x="0" y="274"/>
                  <a:pt x="0" y="275"/>
                  <a:pt x="0" y="276"/>
                </a:cubicBezTo>
                <a:cubicBezTo>
                  <a:pt x="1" y="278"/>
                  <a:pt x="3" y="279"/>
                  <a:pt x="5" y="278"/>
                </a:cubicBezTo>
                <a:cubicBezTo>
                  <a:pt x="6" y="278"/>
                  <a:pt x="7" y="277"/>
                  <a:pt x="8" y="276"/>
                </a:cubicBezTo>
                <a:cubicBezTo>
                  <a:pt x="8" y="275"/>
                  <a:pt x="8" y="275"/>
                  <a:pt x="8" y="274"/>
                </a:cubicBezTo>
                <a:close/>
                <a:moveTo>
                  <a:pt x="381" y="42"/>
                </a:moveTo>
                <a:cubicBezTo>
                  <a:pt x="383" y="42"/>
                  <a:pt x="383" y="41"/>
                  <a:pt x="383" y="39"/>
                </a:cubicBezTo>
                <a:cubicBezTo>
                  <a:pt x="382" y="38"/>
                  <a:pt x="381" y="37"/>
                  <a:pt x="380" y="36"/>
                </a:cubicBezTo>
                <a:cubicBezTo>
                  <a:pt x="380" y="36"/>
                  <a:pt x="379" y="36"/>
                  <a:pt x="378" y="37"/>
                </a:cubicBezTo>
                <a:cubicBezTo>
                  <a:pt x="377" y="37"/>
                  <a:pt x="377" y="39"/>
                  <a:pt x="378" y="40"/>
                </a:cubicBezTo>
                <a:cubicBezTo>
                  <a:pt x="379" y="41"/>
                  <a:pt x="380" y="42"/>
                  <a:pt x="381" y="42"/>
                </a:cubicBezTo>
                <a:close/>
                <a:moveTo>
                  <a:pt x="654" y="139"/>
                </a:moveTo>
                <a:cubicBezTo>
                  <a:pt x="654" y="137"/>
                  <a:pt x="655" y="135"/>
                  <a:pt x="656" y="134"/>
                </a:cubicBezTo>
                <a:cubicBezTo>
                  <a:pt x="656" y="133"/>
                  <a:pt x="655" y="131"/>
                  <a:pt x="654" y="130"/>
                </a:cubicBezTo>
                <a:cubicBezTo>
                  <a:pt x="653" y="129"/>
                  <a:pt x="650" y="131"/>
                  <a:pt x="650" y="133"/>
                </a:cubicBezTo>
                <a:cubicBezTo>
                  <a:pt x="650" y="136"/>
                  <a:pt x="651" y="138"/>
                  <a:pt x="654" y="139"/>
                </a:cubicBezTo>
                <a:close/>
                <a:moveTo>
                  <a:pt x="654" y="140"/>
                </a:moveTo>
                <a:cubicBezTo>
                  <a:pt x="654" y="140"/>
                  <a:pt x="654" y="139"/>
                  <a:pt x="654" y="139"/>
                </a:cubicBezTo>
                <a:cubicBezTo>
                  <a:pt x="654" y="139"/>
                  <a:pt x="654" y="139"/>
                  <a:pt x="654" y="139"/>
                </a:cubicBezTo>
                <a:cubicBezTo>
                  <a:pt x="654" y="139"/>
                  <a:pt x="653" y="139"/>
                  <a:pt x="653" y="139"/>
                </a:cubicBezTo>
                <a:cubicBezTo>
                  <a:pt x="654" y="140"/>
                  <a:pt x="654" y="140"/>
                  <a:pt x="654" y="140"/>
                </a:cubicBezTo>
                <a:close/>
                <a:moveTo>
                  <a:pt x="400" y="43"/>
                </a:moveTo>
                <a:cubicBezTo>
                  <a:pt x="401" y="43"/>
                  <a:pt x="402" y="43"/>
                  <a:pt x="405" y="44"/>
                </a:cubicBezTo>
                <a:cubicBezTo>
                  <a:pt x="406" y="43"/>
                  <a:pt x="407" y="42"/>
                  <a:pt x="408" y="40"/>
                </a:cubicBezTo>
                <a:cubicBezTo>
                  <a:pt x="409" y="37"/>
                  <a:pt x="407" y="33"/>
                  <a:pt x="404" y="32"/>
                </a:cubicBezTo>
                <a:cubicBezTo>
                  <a:pt x="402" y="32"/>
                  <a:pt x="400" y="33"/>
                  <a:pt x="398" y="36"/>
                </a:cubicBezTo>
                <a:cubicBezTo>
                  <a:pt x="396" y="38"/>
                  <a:pt x="397" y="42"/>
                  <a:pt x="400" y="43"/>
                </a:cubicBezTo>
                <a:close/>
                <a:moveTo>
                  <a:pt x="368" y="69"/>
                </a:moveTo>
                <a:cubicBezTo>
                  <a:pt x="369" y="69"/>
                  <a:pt x="369" y="68"/>
                  <a:pt x="369" y="68"/>
                </a:cubicBezTo>
                <a:cubicBezTo>
                  <a:pt x="370" y="65"/>
                  <a:pt x="369" y="62"/>
                  <a:pt x="366" y="62"/>
                </a:cubicBezTo>
                <a:cubicBezTo>
                  <a:pt x="365" y="62"/>
                  <a:pt x="365" y="62"/>
                  <a:pt x="364" y="63"/>
                </a:cubicBezTo>
                <a:cubicBezTo>
                  <a:pt x="363" y="64"/>
                  <a:pt x="363" y="66"/>
                  <a:pt x="365" y="68"/>
                </a:cubicBezTo>
                <a:cubicBezTo>
                  <a:pt x="366" y="69"/>
                  <a:pt x="367" y="69"/>
                  <a:pt x="368" y="69"/>
                </a:cubicBezTo>
                <a:close/>
                <a:moveTo>
                  <a:pt x="657" y="144"/>
                </a:moveTo>
                <a:cubicBezTo>
                  <a:pt x="657" y="143"/>
                  <a:pt x="657" y="142"/>
                  <a:pt x="656" y="142"/>
                </a:cubicBezTo>
                <a:cubicBezTo>
                  <a:pt x="656" y="141"/>
                  <a:pt x="655" y="141"/>
                  <a:pt x="654" y="140"/>
                </a:cubicBezTo>
                <a:cubicBezTo>
                  <a:pt x="654" y="141"/>
                  <a:pt x="654" y="142"/>
                  <a:pt x="654" y="143"/>
                </a:cubicBezTo>
                <a:cubicBezTo>
                  <a:pt x="655" y="145"/>
                  <a:pt x="655" y="145"/>
                  <a:pt x="657" y="14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33"/>
          <p:cNvSpPr>
            <a:spLocks/>
          </p:cNvSpPr>
          <p:nvPr/>
        </p:nvSpPr>
        <p:spPr bwMode="auto">
          <a:xfrm>
            <a:off x="15486063" y="8016875"/>
            <a:ext cx="6350" cy="19050"/>
          </a:xfrm>
          <a:custGeom>
            <a:avLst/>
            <a:gdLst>
              <a:gd name="T0" fmla="*/ 2 w 2"/>
              <a:gd name="T1" fmla="*/ 0 h 6"/>
              <a:gd name="T2" fmla="*/ 0 w 2"/>
              <a:gd name="T3" fmla="*/ 6 h 6"/>
              <a:gd name="T4" fmla="*/ 2 w 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0"/>
                </a:moveTo>
                <a:cubicBezTo>
                  <a:pt x="1" y="2"/>
                  <a:pt x="1" y="4"/>
                  <a:pt x="0" y="6"/>
                </a:cubicBezTo>
                <a:cubicBezTo>
                  <a:pt x="1" y="4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34"/>
          <p:cNvSpPr>
            <a:spLocks/>
          </p:cNvSpPr>
          <p:nvPr/>
        </p:nvSpPr>
        <p:spPr bwMode="auto">
          <a:xfrm>
            <a:off x="15492413" y="7994650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35"/>
          <p:cNvSpPr>
            <a:spLocks/>
          </p:cNvSpPr>
          <p:nvPr/>
        </p:nvSpPr>
        <p:spPr bwMode="auto">
          <a:xfrm>
            <a:off x="14322426" y="73548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36"/>
          <p:cNvSpPr>
            <a:spLocks/>
          </p:cNvSpPr>
          <p:nvPr/>
        </p:nvSpPr>
        <p:spPr bwMode="auto">
          <a:xfrm>
            <a:off x="15511463" y="7878763"/>
            <a:ext cx="9525" cy="12700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37"/>
          <p:cNvSpPr>
            <a:spLocks/>
          </p:cNvSpPr>
          <p:nvPr/>
        </p:nvSpPr>
        <p:spPr bwMode="auto">
          <a:xfrm>
            <a:off x="14485938" y="7537450"/>
            <a:ext cx="1549400" cy="1147763"/>
          </a:xfrm>
          <a:custGeom>
            <a:avLst/>
            <a:gdLst>
              <a:gd name="T0" fmla="*/ 462 w 494"/>
              <a:gd name="T1" fmla="*/ 237 h 366"/>
              <a:gd name="T2" fmla="*/ 429 w 494"/>
              <a:gd name="T3" fmla="*/ 250 h 366"/>
              <a:gd name="T4" fmla="*/ 410 w 494"/>
              <a:gd name="T5" fmla="*/ 286 h 366"/>
              <a:gd name="T6" fmla="*/ 386 w 494"/>
              <a:gd name="T7" fmla="*/ 292 h 366"/>
              <a:gd name="T8" fmla="*/ 351 w 494"/>
              <a:gd name="T9" fmla="*/ 294 h 366"/>
              <a:gd name="T10" fmla="*/ 327 w 494"/>
              <a:gd name="T11" fmla="*/ 276 h 366"/>
              <a:gd name="T12" fmla="*/ 311 w 494"/>
              <a:gd name="T13" fmla="*/ 247 h 366"/>
              <a:gd name="T14" fmla="*/ 307 w 494"/>
              <a:gd name="T15" fmla="*/ 216 h 366"/>
              <a:gd name="T16" fmla="*/ 315 w 494"/>
              <a:gd name="T17" fmla="*/ 165 h 366"/>
              <a:gd name="T18" fmla="*/ 293 w 494"/>
              <a:gd name="T19" fmla="*/ 142 h 366"/>
              <a:gd name="T20" fmla="*/ 249 w 494"/>
              <a:gd name="T21" fmla="*/ 71 h 366"/>
              <a:gd name="T22" fmla="*/ 197 w 494"/>
              <a:gd name="T23" fmla="*/ 60 h 366"/>
              <a:gd name="T24" fmla="*/ 123 w 494"/>
              <a:gd name="T25" fmla="*/ 32 h 366"/>
              <a:gd name="T26" fmla="*/ 0 w 494"/>
              <a:gd name="T27" fmla="*/ 3 h 366"/>
              <a:gd name="T28" fmla="*/ 5 w 494"/>
              <a:gd name="T29" fmla="*/ 22 h 366"/>
              <a:gd name="T30" fmla="*/ 22 w 494"/>
              <a:gd name="T31" fmla="*/ 70 h 366"/>
              <a:gd name="T32" fmla="*/ 36 w 494"/>
              <a:gd name="T33" fmla="*/ 102 h 366"/>
              <a:gd name="T34" fmla="*/ 27 w 494"/>
              <a:gd name="T35" fmla="*/ 105 h 366"/>
              <a:gd name="T36" fmla="*/ 40 w 494"/>
              <a:gd name="T37" fmla="*/ 125 h 366"/>
              <a:gd name="T38" fmla="*/ 64 w 494"/>
              <a:gd name="T39" fmla="*/ 151 h 366"/>
              <a:gd name="T40" fmla="*/ 67 w 494"/>
              <a:gd name="T41" fmla="*/ 172 h 366"/>
              <a:gd name="T42" fmla="*/ 103 w 494"/>
              <a:gd name="T43" fmla="*/ 205 h 366"/>
              <a:gd name="T44" fmla="*/ 100 w 494"/>
              <a:gd name="T45" fmla="*/ 183 h 366"/>
              <a:gd name="T46" fmla="*/ 84 w 494"/>
              <a:gd name="T47" fmla="*/ 152 h 366"/>
              <a:gd name="T48" fmla="*/ 72 w 494"/>
              <a:gd name="T49" fmla="*/ 120 h 366"/>
              <a:gd name="T50" fmla="*/ 43 w 494"/>
              <a:gd name="T51" fmla="*/ 67 h 366"/>
              <a:gd name="T52" fmla="*/ 41 w 494"/>
              <a:gd name="T53" fmla="*/ 30 h 366"/>
              <a:gd name="T54" fmla="*/ 55 w 494"/>
              <a:gd name="T55" fmla="*/ 34 h 366"/>
              <a:gd name="T56" fmla="*/ 68 w 494"/>
              <a:gd name="T57" fmla="*/ 69 h 366"/>
              <a:gd name="T58" fmla="*/ 94 w 494"/>
              <a:gd name="T59" fmla="*/ 112 h 366"/>
              <a:gd name="T60" fmla="*/ 114 w 494"/>
              <a:gd name="T61" fmla="*/ 135 h 366"/>
              <a:gd name="T62" fmla="*/ 112 w 494"/>
              <a:gd name="T63" fmla="*/ 144 h 366"/>
              <a:gd name="T64" fmla="*/ 126 w 494"/>
              <a:gd name="T65" fmla="*/ 161 h 366"/>
              <a:gd name="T66" fmla="*/ 138 w 494"/>
              <a:gd name="T67" fmla="*/ 179 h 366"/>
              <a:gd name="T68" fmla="*/ 172 w 494"/>
              <a:gd name="T69" fmla="*/ 244 h 366"/>
              <a:gd name="T70" fmla="*/ 169 w 494"/>
              <a:gd name="T71" fmla="*/ 270 h 366"/>
              <a:gd name="T72" fmla="*/ 197 w 494"/>
              <a:gd name="T73" fmla="*/ 294 h 366"/>
              <a:gd name="T74" fmla="*/ 221 w 494"/>
              <a:gd name="T75" fmla="*/ 305 h 366"/>
              <a:gd name="T76" fmla="*/ 259 w 494"/>
              <a:gd name="T77" fmla="*/ 326 h 366"/>
              <a:gd name="T78" fmla="*/ 295 w 494"/>
              <a:gd name="T79" fmla="*/ 341 h 366"/>
              <a:gd name="T80" fmla="*/ 358 w 494"/>
              <a:gd name="T81" fmla="*/ 342 h 366"/>
              <a:gd name="T82" fmla="*/ 389 w 494"/>
              <a:gd name="T83" fmla="*/ 363 h 366"/>
              <a:gd name="T84" fmla="*/ 404 w 494"/>
              <a:gd name="T85" fmla="*/ 337 h 366"/>
              <a:gd name="T86" fmla="*/ 414 w 494"/>
              <a:gd name="T87" fmla="*/ 328 h 366"/>
              <a:gd name="T88" fmla="*/ 411 w 494"/>
              <a:gd name="T89" fmla="*/ 308 h 366"/>
              <a:gd name="T90" fmla="*/ 447 w 494"/>
              <a:gd name="T91" fmla="*/ 305 h 366"/>
              <a:gd name="T92" fmla="*/ 465 w 494"/>
              <a:gd name="T93" fmla="*/ 299 h 366"/>
              <a:gd name="T94" fmla="*/ 475 w 494"/>
              <a:gd name="T95" fmla="*/ 291 h 366"/>
              <a:gd name="T96" fmla="*/ 483 w 494"/>
              <a:gd name="T97" fmla="*/ 260 h 366"/>
              <a:gd name="T98" fmla="*/ 493 w 494"/>
              <a:gd name="T99" fmla="*/ 24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4" h="366">
                <a:moveTo>
                  <a:pt x="486" y="235"/>
                </a:moveTo>
                <a:cubicBezTo>
                  <a:pt x="478" y="235"/>
                  <a:pt x="470" y="234"/>
                  <a:pt x="462" y="237"/>
                </a:cubicBezTo>
                <a:cubicBezTo>
                  <a:pt x="455" y="240"/>
                  <a:pt x="449" y="240"/>
                  <a:pt x="442" y="241"/>
                </a:cubicBezTo>
                <a:cubicBezTo>
                  <a:pt x="435" y="241"/>
                  <a:pt x="431" y="244"/>
                  <a:pt x="429" y="250"/>
                </a:cubicBezTo>
                <a:cubicBezTo>
                  <a:pt x="427" y="253"/>
                  <a:pt x="426" y="256"/>
                  <a:pt x="425" y="259"/>
                </a:cubicBezTo>
                <a:cubicBezTo>
                  <a:pt x="423" y="270"/>
                  <a:pt x="419" y="279"/>
                  <a:pt x="410" y="286"/>
                </a:cubicBezTo>
                <a:cubicBezTo>
                  <a:pt x="408" y="294"/>
                  <a:pt x="403" y="294"/>
                  <a:pt x="396" y="291"/>
                </a:cubicBezTo>
                <a:cubicBezTo>
                  <a:pt x="393" y="290"/>
                  <a:pt x="389" y="291"/>
                  <a:pt x="386" y="292"/>
                </a:cubicBezTo>
                <a:cubicBezTo>
                  <a:pt x="379" y="293"/>
                  <a:pt x="373" y="296"/>
                  <a:pt x="366" y="298"/>
                </a:cubicBezTo>
                <a:cubicBezTo>
                  <a:pt x="361" y="299"/>
                  <a:pt x="355" y="300"/>
                  <a:pt x="351" y="294"/>
                </a:cubicBezTo>
                <a:cubicBezTo>
                  <a:pt x="347" y="291"/>
                  <a:pt x="343" y="289"/>
                  <a:pt x="338" y="287"/>
                </a:cubicBezTo>
                <a:cubicBezTo>
                  <a:pt x="333" y="285"/>
                  <a:pt x="329" y="281"/>
                  <a:pt x="327" y="276"/>
                </a:cubicBezTo>
                <a:cubicBezTo>
                  <a:pt x="324" y="269"/>
                  <a:pt x="320" y="262"/>
                  <a:pt x="315" y="256"/>
                </a:cubicBezTo>
                <a:cubicBezTo>
                  <a:pt x="313" y="254"/>
                  <a:pt x="312" y="250"/>
                  <a:pt x="311" y="247"/>
                </a:cubicBezTo>
                <a:cubicBezTo>
                  <a:pt x="310" y="241"/>
                  <a:pt x="309" y="235"/>
                  <a:pt x="308" y="228"/>
                </a:cubicBezTo>
                <a:cubicBezTo>
                  <a:pt x="307" y="224"/>
                  <a:pt x="307" y="220"/>
                  <a:pt x="307" y="216"/>
                </a:cubicBezTo>
                <a:cubicBezTo>
                  <a:pt x="308" y="202"/>
                  <a:pt x="309" y="187"/>
                  <a:pt x="312" y="173"/>
                </a:cubicBezTo>
                <a:cubicBezTo>
                  <a:pt x="313" y="170"/>
                  <a:pt x="314" y="167"/>
                  <a:pt x="315" y="165"/>
                </a:cubicBezTo>
                <a:cubicBezTo>
                  <a:pt x="317" y="163"/>
                  <a:pt x="318" y="161"/>
                  <a:pt x="319" y="159"/>
                </a:cubicBezTo>
                <a:cubicBezTo>
                  <a:pt x="311" y="154"/>
                  <a:pt x="299" y="148"/>
                  <a:pt x="293" y="142"/>
                </a:cubicBezTo>
                <a:cubicBezTo>
                  <a:pt x="282" y="132"/>
                  <a:pt x="283" y="121"/>
                  <a:pt x="276" y="105"/>
                </a:cubicBezTo>
                <a:cubicBezTo>
                  <a:pt x="269" y="90"/>
                  <a:pt x="269" y="67"/>
                  <a:pt x="249" y="71"/>
                </a:cubicBezTo>
                <a:cubicBezTo>
                  <a:pt x="229" y="76"/>
                  <a:pt x="232" y="92"/>
                  <a:pt x="224" y="87"/>
                </a:cubicBezTo>
                <a:cubicBezTo>
                  <a:pt x="216" y="82"/>
                  <a:pt x="198" y="71"/>
                  <a:pt x="197" y="60"/>
                </a:cubicBezTo>
                <a:cubicBezTo>
                  <a:pt x="196" y="48"/>
                  <a:pt x="187" y="29"/>
                  <a:pt x="166" y="29"/>
                </a:cubicBezTo>
                <a:cubicBezTo>
                  <a:pt x="145" y="29"/>
                  <a:pt x="157" y="32"/>
                  <a:pt x="123" y="32"/>
                </a:cubicBezTo>
                <a:cubicBezTo>
                  <a:pt x="89" y="32"/>
                  <a:pt x="53" y="14"/>
                  <a:pt x="42" y="6"/>
                </a:cubicBezTo>
                <a:cubicBezTo>
                  <a:pt x="36" y="1"/>
                  <a:pt x="17" y="2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0" y="7"/>
                  <a:pt x="3" y="15"/>
                  <a:pt x="5" y="22"/>
                </a:cubicBezTo>
                <a:cubicBezTo>
                  <a:pt x="8" y="35"/>
                  <a:pt x="14" y="46"/>
                  <a:pt x="16" y="60"/>
                </a:cubicBezTo>
                <a:cubicBezTo>
                  <a:pt x="16" y="64"/>
                  <a:pt x="19" y="67"/>
                  <a:pt x="22" y="70"/>
                </a:cubicBezTo>
                <a:cubicBezTo>
                  <a:pt x="29" y="75"/>
                  <a:pt x="33" y="83"/>
                  <a:pt x="37" y="90"/>
                </a:cubicBezTo>
                <a:cubicBezTo>
                  <a:pt x="39" y="94"/>
                  <a:pt x="39" y="98"/>
                  <a:pt x="36" y="102"/>
                </a:cubicBezTo>
                <a:cubicBezTo>
                  <a:pt x="35" y="105"/>
                  <a:pt x="32" y="105"/>
                  <a:pt x="29" y="105"/>
                </a:cubicBezTo>
                <a:cubicBezTo>
                  <a:pt x="29" y="105"/>
                  <a:pt x="28" y="105"/>
                  <a:pt x="27" y="105"/>
                </a:cubicBezTo>
                <a:cubicBezTo>
                  <a:pt x="26" y="106"/>
                  <a:pt x="24" y="109"/>
                  <a:pt x="25" y="110"/>
                </a:cubicBezTo>
                <a:cubicBezTo>
                  <a:pt x="28" y="117"/>
                  <a:pt x="33" y="122"/>
                  <a:pt x="40" y="125"/>
                </a:cubicBezTo>
                <a:cubicBezTo>
                  <a:pt x="48" y="129"/>
                  <a:pt x="54" y="135"/>
                  <a:pt x="61" y="141"/>
                </a:cubicBezTo>
                <a:cubicBezTo>
                  <a:pt x="63" y="144"/>
                  <a:pt x="64" y="147"/>
                  <a:pt x="64" y="151"/>
                </a:cubicBezTo>
                <a:cubicBezTo>
                  <a:pt x="64" y="154"/>
                  <a:pt x="64" y="158"/>
                  <a:pt x="63" y="161"/>
                </a:cubicBezTo>
                <a:cubicBezTo>
                  <a:pt x="62" y="166"/>
                  <a:pt x="64" y="169"/>
                  <a:pt x="67" y="172"/>
                </a:cubicBezTo>
                <a:cubicBezTo>
                  <a:pt x="77" y="183"/>
                  <a:pt x="89" y="191"/>
                  <a:pt x="96" y="204"/>
                </a:cubicBezTo>
                <a:cubicBezTo>
                  <a:pt x="97" y="207"/>
                  <a:pt x="101" y="207"/>
                  <a:pt x="103" y="205"/>
                </a:cubicBezTo>
                <a:cubicBezTo>
                  <a:pt x="106" y="202"/>
                  <a:pt x="108" y="199"/>
                  <a:pt x="107" y="196"/>
                </a:cubicBezTo>
                <a:cubicBezTo>
                  <a:pt x="106" y="191"/>
                  <a:pt x="103" y="187"/>
                  <a:pt x="100" y="183"/>
                </a:cubicBezTo>
                <a:cubicBezTo>
                  <a:pt x="97" y="180"/>
                  <a:pt x="89" y="166"/>
                  <a:pt x="88" y="162"/>
                </a:cubicBezTo>
                <a:cubicBezTo>
                  <a:pt x="86" y="158"/>
                  <a:pt x="85" y="155"/>
                  <a:pt x="84" y="152"/>
                </a:cubicBezTo>
                <a:cubicBezTo>
                  <a:pt x="83" y="146"/>
                  <a:pt x="83" y="141"/>
                  <a:pt x="82" y="135"/>
                </a:cubicBezTo>
                <a:cubicBezTo>
                  <a:pt x="80" y="129"/>
                  <a:pt x="74" y="126"/>
                  <a:pt x="72" y="120"/>
                </a:cubicBezTo>
                <a:cubicBezTo>
                  <a:pt x="69" y="111"/>
                  <a:pt x="65" y="102"/>
                  <a:pt x="59" y="93"/>
                </a:cubicBezTo>
                <a:cubicBezTo>
                  <a:pt x="54" y="85"/>
                  <a:pt x="50" y="75"/>
                  <a:pt x="43" y="67"/>
                </a:cubicBezTo>
                <a:cubicBezTo>
                  <a:pt x="42" y="65"/>
                  <a:pt x="41" y="63"/>
                  <a:pt x="41" y="61"/>
                </a:cubicBezTo>
                <a:cubicBezTo>
                  <a:pt x="40" y="51"/>
                  <a:pt x="38" y="41"/>
                  <a:pt x="41" y="30"/>
                </a:cubicBezTo>
                <a:cubicBezTo>
                  <a:pt x="41" y="28"/>
                  <a:pt x="42" y="28"/>
                  <a:pt x="44" y="28"/>
                </a:cubicBezTo>
                <a:cubicBezTo>
                  <a:pt x="48" y="30"/>
                  <a:pt x="51" y="32"/>
                  <a:pt x="55" y="34"/>
                </a:cubicBezTo>
                <a:cubicBezTo>
                  <a:pt x="59" y="36"/>
                  <a:pt x="62" y="38"/>
                  <a:pt x="62" y="43"/>
                </a:cubicBezTo>
                <a:cubicBezTo>
                  <a:pt x="64" y="52"/>
                  <a:pt x="65" y="61"/>
                  <a:pt x="68" y="69"/>
                </a:cubicBezTo>
                <a:cubicBezTo>
                  <a:pt x="73" y="82"/>
                  <a:pt x="80" y="94"/>
                  <a:pt x="89" y="105"/>
                </a:cubicBezTo>
                <a:cubicBezTo>
                  <a:pt x="91" y="107"/>
                  <a:pt x="93" y="109"/>
                  <a:pt x="94" y="112"/>
                </a:cubicBezTo>
                <a:cubicBezTo>
                  <a:pt x="95" y="118"/>
                  <a:pt x="100" y="122"/>
                  <a:pt x="105" y="126"/>
                </a:cubicBezTo>
                <a:cubicBezTo>
                  <a:pt x="108" y="129"/>
                  <a:pt x="111" y="132"/>
                  <a:pt x="114" y="135"/>
                </a:cubicBezTo>
                <a:cubicBezTo>
                  <a:pt x="115" y="136"/>
                  <a:pt x="116" y="138"/>
                  <a:pt x="115" y="140"/>
                </a:cubicBezTo>
                <a:cubicBezTo>
                  <a:pt x="114" y="141"/>
                  <a:pt x="113" y="143"/>
                  <a:pt x="112" y="144"/>
                </a:cubicBezTo>
                <a:cubicBezTo>
                  <a:pt x="111" y="147"/>
                  <a:pt x="111" y="151"/>
                  <a:pt x="114" y="153"/>
                </a:cubicBezTo>
                <a:cubicBezTo>
                  <a:pt x="118" y="156"/>
                  <a:pt x="122" y="159"/>
                  <a:pt x="126" y="161"/>
                </a:cubicBezTo>
                <a:cubicBezTo>
                  <a:pt x="131" y="164"/>
                  <a:pt x="133" y="167"/>
                  <a:pt x="134" y="172"/>
                </a:cubicBezTo>
                <a:cubicBezTo>
                  <a:pt x="134" y="175"/>
                  <a:pt x="137" y="177"/>
                  <a:pt x="138" y="179"/>
                </a:cubicBezTo>
                <a:cubicBezTo>
                  <a:pt x="160" y="201"/>
                  <a:pt x="166" y="213"/>
                  <a:pt x="172" y="237"/>
                </a:cubicBezTo>
                <a:cubicBezTo>
                  <a:pt x="172" y="239"/>
                  <a:pt x="172" y="242"/>
                  <a:pt x="172" y="244"/>
                </a:cubicBezTo>
                <a:cubicBezTo>
                  <a:pt x="171" y="246"/>
                  <a:pt x="170" y="249"/>
                  <a:pt x="168" y="251"/>
                </a:cubicBezTo>
                <a:cubicBezTo>
                  <a:pt x="163" y="258"/>
                  <a:pt x="165" y="264"/>
                  <a:pt x="169" y="270"/>
                </a:cubicBezTo>
                <a:cubicBezTo>
                  <a:pt x="172" y="276"/>
                  <a:pt x="176" y="281"/>
                  <a:pt x="182" y="283"/>
                </a:cubicBezTo>
                <a:cubicBezTo>
                  <a:pt x="188" y="285"/>
                  <a:pt x="193" y="289"/>
                  <a:pt x="197" y="294"/>
                </a:cubicBezTo>
                <a:cubicBezTo>
                  <a:pt x="201" y="299"/>
                  <a:pt x="206" y="302"/>
                  <a:pt x="213" y="303"/>
                </a:cubicBezTo>
                <a:cubicBezTo>
                  <a:pt x="215" y="304"/>
                  <a:pt x="218" y="304"/>
                  <a:pt x="221" y="305"/>
                </a:cubicBezTo>
                <a:cubicBezTo>
                  <a:pt x="223" y="306"/>
                  <a:pt x="226" y="307"/>
                  <a:pt x="228" y="309"/>
                </a:cubicBezTo>
                <a:cubicBezTo>
                  <a:pt x="237" y="317"/>
                  <a:pt x="247" y="323"/>
                  <a:pt x="259" y="326"/>
                </a:cubicBezTo>
                <a:cubicBezTo>
                  <a:pt x="265" y="327"/>
                  <a:pt x="270" y="330"/>
                  <a:pt x="276" y="333"/>
                </a:cubicBezTo>
                <a:cubicBezTo>
                  <a:pt x="282" y="337"/>
                  <a:pt x="288" y="339"/>
                  <a:pt x="295" y="341"/>
                </a:cubicBezTo>
                <a:cubicBezTo>
                  <a:pt x="318" y="348"/>
                  <a:pt x="318" y="348"/>
                  <a:pt x="341" y="339"/>
                </a:cubicBezTo>
                <a:cubicBezTo>
                  <a:pt x="348" y="337"/>
                  <a:pt x="354" y="338"/>
                  <a:pt x="358" y="342"/>
                </a:cubicBezTo>
                <a:cubicBezTo>
                  <a:pt x="367" y="351"/>
                  <a:pt x="378" y="358"/>
                  <a:pt x="386" y="366"/>
                </a:cubicBezTo>
                <a:cubicBezTo>
                  <a:pt x="388" y="365"/>
                  <a:pt x="389" y="363"/>
                  <a:pt x="389" y="363"/>
                </a:cubicBezTo>
                <a:cubicBezTo>
                  <a:pt x="389" y="360"/>
                  <a:pt x="386" y="354"/>
                  <a:pt x="391" y="349"/>
                </a:cubicBezTo>
                <a:cubicBezTo>
                  <a:pt x="395" y="343"/>
                  <a:pt x="392" y="338"/>
                  <a:pt x="404" y="337"/>
                </a:cubicBezTo>
                <a:cubicBezTo>
                  <a:pt x="417" y="337"/>
                  <a:pt x="423" y="339"/>
                  <a:pt x="422" y="335"/>
                </a:cubicBezTo>
                <a:cubicBezTo>
                  <a:pt x="421" y="331"/>
                  <a:pt x="415" y="332"/>
                  <a:pt x="414" y="328"/>
                </a:cubicBezTo>
                <a:cubicBezTo>
                  <a:pt x="413" y="325"/>
                  <a:pt x="403" y="319"/>
                  <a:pt x="406" y="317"/>
                </a:cubicBezTo>
                <a:cubicBezTo>
                  <a:pt x="409" y="316"/>
                  <a:pt x="412" y="315"/>
                  <a:pt x="411" y="308"/>
                </a:cubicBezTo>
                <a:cubicBezTo>
                  <a:pt x="441" y="308"/>
                  <a:pt x="441" y="308"/>
                  <a:pt x="441" y="308"/>
                </a:cubicBezTo>
                <a:cubicBezTo>
                  <a:pt x="441" y="308"/>
                  <a:pt x="441" y="305"/>
                  <a:pt x="447" y="305"/>
                </a:cubicBezTo>
                <a:cubicBezTo>
                  <a:pt x="453" y="305"/>
                  <a:pt x="447" y="292"/>
                  <a:pt x="456" y="296"/>
                </a:cubicBezTo>
                <a:cubicBezTo>
                  <a:pt x="459" y="297"/>
                  <a:pt x="462" y="298"/>
                  <a:pt x="465" y="299"/>
                </a:cubicBezTo>
                <a:cubicBezTo>
                  <a:pt x="465" y="299"/>
                  <a:pt x="466" y="299"/>
                  <a:pt x="467" y="299"/>
                </a:cubicBezTo>
                <a:cubicBezTo>
                  <a:pt x="472" y="299"/>
                  <a:pt x="474" y="296"/>
                  <a:pt x="475" y="291"/>
                </a:cubicBezTo>
                <a:cubicBezTo>
                  <a:pt x="476" y="286"/>
                  <a:pt x="477" y="282"/>
                  <a:pt x="477" y="277"/>
                </a:cubicBezTo>
                <a:cubicBezTo>
                  <a:pt x="476" y="270"/>
                  <a:pt x="478" y="265"/>
                  <a:pt x="483" y="260"/>
                </a:cubicBezTo>
                <a:cubicBezTo>
                  <a:pt x="486" y="257"/>
                  <a:pt x="488" y="253"/>
                  <a:pt x="490" y="250"/>
                </a:cubicBezTo>
                <a:cubicBezTo>
                  <a:pt x="491" y="248"/>
                  <a:pt x="492" y="246"/>
                  <a:pt x="493" y="244"/>
                </a:cubicBezTo>
                <a:cubicBezTo>
                  <a:pt x="494" y="241"/>
                  <a:pt x="490" y="235"/>
                  <a:pt x="486" y="23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38"/>
          <p:cNvSpPr>
            <a:spLocks/>
          </p:cNvSpPr>
          <p:nvPr/>
        </p:nvSpPr>
        <p:spPr bwMode="auto">
          <a:xfrm>
            <a:off x="15979776" y="8428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39"/>
          <p:cNvSpPr>
            <a:spLocks/>
          </p:cNvSpPr>
          <p:nvPr/>
        </p:nvSpPr>
        <p:spPr bwMode="auto">
          <a:xfrm>
            <a:off x="15868651" y="8453438"/>
            <a:ext cx="76200" cy="153988"/>
          </a:xfrm>
          <a:custGeom>
            <a:avLst/>
            <a:gdLst>
              <a:gd name="T0" fmla="*/ 15 w 24"/>
              <a:gd name="T1" fmla="*/ 4 h 49"/>
              <a:gd name="T2" fmla="*/ 6 w 24"/>
              <a:gd name="T3" fmla="*/ 13 h 49"/>
              <a:gd name="T4" fmla="*/ 0 w 24"/>
              <a:gd name="T5" fmla="*/ 16 h 49"/>
              <a:gd name="T6" fmla="*/ 0 w 24"/>
              <a:gd name="T7" fmla="*/ 16 h 49"/>
              <a:gd name="T8" fmla="*/ 0 w 24"/>
              <a:gd name="T9" fmla="*/ 48 h 49"/>
              <a:gd name="T10" fmla="*/ 3 w 24"/>
              <a:gd name="T11" fmla="*/ 48 h 49"/>
              <a:gd name="T12" fmla="*/ 16 w 24"/>
              <a:gd name="T13" fmla="*/ 49 h 49"/>
              <a:gd name="T14" fmla="*/ 13 w 24"/>
              <a:gd name="T15" fmla="*/ 49 h 49"/>
              <a:gd name="T16" fmla="*/ 12 w 24"/>
              <a:gd name="T17" fmla="*/ 46 h 49"/>
              <a:gd name="T18" fmla="*/ 21 w 24"/>
              <a:gd name="T19" fmla="*/ 23 h 49"/>
              <a:gd name="T20" fmla="*/ 22 w 24"/>
              <a:gd name="T21" fmla="*/ 11 h 49"/>
              <a:gd name="T22" fmla="*/ 24 w 24"/>
              <a:gd name="T23" fmla="*/ 7 h 49"/>
              <a:gd name="T24" fmla="*/ 15 w 24"/>
              <a:gd name="T25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49">
                <a:moveTo>
                  <a:pt x="15" y="4"/>
                </a:moveTo>
                <a:cubicBezTo>
                  <a:pt x="6" y="0"/>
                  <a:pt x="12" y="13"/>
                  <a:pt x="6" y="13"/>
                </a:cubicBezTo>
                <a:cubicBezTo>
                  <a:pt x="0" y="13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2" y="48"/>
                  <a:pt x="3" y="48"/>
                </a:cubicBezTo>
                <a:cubicBezTo>
                  <a:pt x="4" y="48"/>
                  <a:pt x="11" y="49"/>
                  <a:pt x="16" y="49"/>
                </a:cubicBezTo>
                <a:cubicBezTo>
                  <a:pt x="15" y="49"/>
                  <a:pt x="14" y="49"/>
                  <a:pt x="13" y="49"/>
                </a:cubicBezTo>
                <a:cubicBezTo>
                  <a:pt x="12" y="48"/>
                  <a:pt x="11" y="47"/>
                  <a:pt x="12" y="46"/>
                </a:cubicBezTo>
                <a:cubicBezTo>
                  <a:pt x="18" y="39"/>
                  <a:pt x="21" y="32"/>
                  <a:pt x="21" y="23"/>
                </a:cubicBezTo>
                <a:cubicBezTo>
                  <a:pt x="20" y="19"/>
                  <a:pt x="21" y="15"/>
                  <a:pt x="22" y="11"/>
                </a:cubicBezTo>
                <a:cubicBezTo>
                  <a:pt x="22" y="9"/>
                  <a:pt x="23" y="8"/>
                  <a:pt x="24" y="7"/>
                </a:cubicBezTo>
                <a:cubicBezTo>
                  <a:pt x="21" y="6"/>
                  <a:pt x="18" y="5"/>
                  <a:pt x="15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40"/>
          <p:cNvSpPr>
            <a:spLocks/>
          </p:cNvSpPr>
          <p:nvPr/>
        </p:nvSpPr>
        <p:spPr bwMode="auto">
          <a:xfrm>
            <a:off x="15900401" y="84661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41"/>
          <p:cNvSpPr>
            <a:spLocks/>
          </p:cNvSpPr>
          <p:nvPr/>
        </p:nvSpPr>
        <p:spPr bwMode="auto">
          <a:xfrm>
            <a:off x="15903576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42"/>
          <p:cNvSpPr>
            <a:spLocks/>
          </p:cNvSpPr>
          <p:nvPr/>
        </p:nvSpPr>
        <p:spPr bwMode="auto">
          <a:xfrm>
            <a:off x="15900401" y="847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43"/>
          <p:cNvSpPr>
            <a:spLocks/>
          </p:cNvSpPr>
          <p:nvPr/>
        </p:nvSpPr>
        <p:spPr bwMode="auto">
          <a:xfrm>
            <a:off x="15916276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44"/>
          <p:cNvSpPr>
            <a:spLocks/>
          </p:cNvSpPr>
          <p:nvPr/>
        </p:nvSpPr>
        <p:spPr bwMode="auto">
          <a:xfrm>
            <a:off x="15894051" y="8488363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45"/>
          <p:cNvSpPr>
            <a:spLocks/>
          </p:cNvSpPr>
          <p:nvPr/>
        </p:nvSpPr>
        <p:spPr bwMode="auto">
          <a:xfrm>
            <a:off x="15697201" y="8502650"/>
            <a:ext cx="234950" cy="233363"/>
          </a:xfrm>
          <a:custGeom>
            <a:avLst/>
            <a:gdLst>
              <a:gd name="T0" fmla="*/ 68 w 75"/>
              <a:gd name="T1" fmla="*/ 33 h 74"/>
              <a:gd name="T2" fmla="*/ 71 w 75"/>
              <a:gd name="T3" fmla="*/ 33 h 74"/>
              <a:gd name="T4" fmla="*/ 58 w 75"/>
              <a:gd name="T5" fmla="*/ 32 h 74"/>
              <a:gd name="T6" fmla="*/ 55 w 75"/>
              <a:gd name="T7" fmla="*/ 32 h 74"/>
              <a:gd name="T8" fmla="*/ 55 w 75"/>
              <a:gd name="T9" fmla="*/ 0 h 74"/>
              <a:gd name="T10" fmla="*/ 25 w 75"/>
              <a:gd name="T11" fmla="*/ 0 h 74"/>
              <a:gd name="T12" fmla="*/ 20 w 75"/>
              <a:gd name="T13" fmla="*/ 9 h 74"/>
              <a:gd name="T14" fmla="*/ 28 w 75"/>
              <a:gd name="T15" fmla="*/ 20 h 74"/>
              <a:gd name="T16" fmla="*/ 36 w 75"/>
              <a:gd name="T17" fmla="*/ 27 h 74"/>
              <a:gd name="T18" fmla="*/ 18 w 75"/>
              <a:gd name="T19" fmla="*/ 29 h 74"/>
              <a:gd name="T20" fmla="*/ 5 w 75"/>
              <a:gd name="T21" fmla="*/ 41 h 74"/>
              <a:gd name="T22" fmla="*/ 3 w 75"/>
              <a:gd name="T23" fmla="*/ 55 h 74"/>
              <a:gd name="T24" fmla="*/ 0 w 75"/>
              <a:gd name="T25" fmla="*/ 58 h 74"/>
              <a:gd name="T26" fmla="*/ 5 w 75"/>
              <a:gd name="T27" fmla="*/ 63 h 74"/>
              <a:gd name="T28" fmla="*/ 21 w 75"/>
              <a:gd name="T29" fmla="*/ 72 h 74"/>
              <a:gd name="T30" fmla="*/ 34 w 75"/>
              <a:gd name="T31" fmla="*/ 74 h 74"/>
              <a:gd name="T32" fmla="*/ 36 w 75"/>
              <a:gd name="T33" fmla="*/ 70 h 74"/>
              <a:gd name="T34" fmla="*/ 42 w 75"/>
              <a:gd name="T35" fmla="*/ 66 h 74"/>
              <a:gd name="T36" fmla="*/ 47 w 75"/>
              <a:gd name="T37" fmla="*/ 63 h 74"/>
              <a:gd name="T38" fmla="*/ 53 w 75"/>
              <a:gd name="T39" fmla="*/ 57 h 74"/>
              <a:gd name="T40" fmla="*/ 54 w 75"/>
              <a:gd name="T41" fmla="*/ 50 h 74"/>
              <a:gd name="T42" fmla="*/ 62 w 75"/>
              <a:gd name="T43" fmla="*/ 44 h 74"/>
              <a:gd name="T44" fmla="*/ 68 w 75"/>
              <a:gd name="T45" fmla="*/ 39 h 74"/>
              <a:gd name="T46" fmla="*/ 73 w 75"/>
              <a:gd name="T47" fmla="*/ 36 h 74"/>
              <a:gd name="T48" fmla="*/ 74 w 75"/>
              <a:gd name="T49" fmla="*/ 34 h 74"/>
              <a:gd name="T50" fmla="*/ 68 w 75"/>
              <a:gd name="T51" fmla="*/ 3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68" y="33"/>
                </a:moveTo>
                <a:cubicBezTo>
                  <a:pt x="69" y="33"/>
                  <a:pt x="70" y="33"/>
                  <a:pt x="71" y="33"/>
                </a:cubicBezTo>
                <a:cubicBezTo>
                  <a:pt x="66" y="33"/>
                  <a:pt x="59" y="32"/>
                  <a:pt x="58" y="32"/>
                </a:cubicBezTo>
                <a:cubicBezTo>
                  <a:pt x="57" y="32"/>
                  <a:pt x="55" y="32"/>
                  <a:pt x="55" y="32"/>
                </a:cubicBez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7"/>
                  <a:pt x="23" y="8"/>
                  <a:pt x="20" y="9"/>
                </a:cubicBezTo>
                <a:cubicBezTo>
                  <a:pt x="17" y="11"/>
                  <a:pt x="27" y="17"/>
                  <a:pt x="28" y="20"/>
                </a:cubicBezTo>
                <a:cubicBezTo>
                  <a:pt x="29" y="24"/>
                  <a:pt x="35" y="23"/>
                  <a:pt x="36" y="27"/>
                </a:cubicBezTo>
                <a:cubicBezTo>
                  <a:pt x="37" y="31"/>
                  <a:pt x="31" y="29"/>
                  <a:pt x="18" y="29"/>
                </a:cubicBezTo>
                <a:cubicBezTo>
                  <a:pt x="6" y="30"/>
                  <a:pt x="9" y="35"/>
                  <a:pt x="5" y="41"/>
                </a:cubicBezTo>
                <a:cubicBezTo>
                  <a:pt x="0" y="46"/>
                  <a:pt x="3" y="52"/>
                  <a:pt x="3" y="55"/>
                </a:cubicBezTo>
                <a:cubicBezTo>
                  <a:pt x="3" y="55"/>
                  <a:pt x="2" y="57"/>
                  <a:pt x="0" y="58"/>
                </a:cubicBezTo>
                <a:cubicBezTo>
                  <a:pt x="2" y="60"/>
                  <a:pt x="3" y="62"/>
                  <a:pt x="5" y="63"/>
                </a:cubicBezTo>
                <a:cubicBezTo>
                  <a:pt x="9" y="68"/>
                  <a:pt x="15" y="71"/>
                  <a:pt x="21" y="72"/>
                </a:cubicBezTo>
                <a:cubicBezTo>
                  <a:pt x="26" y="72"/>
                  <a:pt x="30" y="73"/>
                  <a:pt x="34" y="74"/>
                </a:cubicBezTo>
                <a:cubicBezTo>
                  <a:pt x="35" y="73"/>
                  <a:pt x="36" y="72"/>
                  <a:pt x="36" y="70"/>
                </a:cubicBezTo>
                <a:cubicBezTo>
                  <a:pt x="37" y="67"/>
                  <a:pt x="39" y="66"/>
                  <a:pt x="42" y="66"/>
                </a:cubicBezTo>
                <a:cubicBezTo>
                  <a:pt x="45" y="65"/>
                  <a:pt x="45" y="65"/>
                  <a:pt x="47" y="63"/>
                </a:cubicBezTo>
                <a:cubicBezTo>
                  <a:pt x="50" y="60"/>
                  <a:pt x="53" y="60"/>
                  <a:pt x="53" y="57"/>
                </a:cubicBezTo>
                <a:cubicBezTo>
                  <a:pt x="53" y="54"/>
                  <a:pt x="51" y="52"/>
                  <a:pt x="54" y="50"/>
                </a:cubicBezTo>
                <a:cubicBezTo>
                  <a:pt x="58" y="47"/>
                  <a:pt x="60" y="44"/>
                  <a:pt x="62" y="44"/>
                </a:cubicBezTo>
                <a:cubicBezTo>
                  <a:pt x="64" y="44"/>
                  <a:pt x="65" y="44"/>
                  <a:pt x="68" y="39"/>
                </a:cubicBezTo>
                <a:cubicBezTo>
                  <a:pt x="71" y="34"/>
                  <a:pt x="75" y="38"/>
                  <a:pt x="73" y="36"/>
                </a:cubicBezTo>
                <a:cubicBezTo>
                  <a:pt x="73" y="35"/>
                  <a:pt x="74" y="35"/>
                  <a:pt x="74" y="34"/>
                </a:cubicBezTo>
                <a:cubicBezTo>
                  <a:pt x="72" y="33"/>
                  <a:pt x="70" y="33"/>
                  <a:pt x="68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46"/>
          <p:cNvSpPr>
            <a:spLocks/>
          </p:cNvSpPr>
          <p:nvPr/>
        </p:nvSpPr>
        <p:spPr bwMode="auto">
          <a:xfrm>
            <a:off x="15890876" y="8489950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47"/>
          <p:cNvSpPr>
            <a:spLocks noEditPoints="1"/>
          </p:cNvSpPr>
          <p:nvPr/>
        </p:nvSpPr>
        <p:spPr bwMode="auto">
          <a:xfrm>
            <a:off x="16129001" y="8177213"/>
            <a:ext cx="590550" cy="219075"/>
          </a:xfrm>
          <a:custGeom>
            <a:avLst/>
            <a:gdLst>
              <a:gd name="T0" fmla="*/ 32 w 188"/>
              <a:gd name="T1" fmla="*/ 29 h 70"/>
              <a:gd name="T2" fmla="*/ 34 w 188"/>
              <a:gd name="T3" fmla="*/ 33 h 70"/>
              <a:gd name="T4" fmla="*/ 37 w 188"/>
              <a:gd name="T5" fmla="*/ 31 h 70"/>
              <a:gd name="T6" fmla="*/ 35 w 188"/>
              <a:gd name="T7" fmla="*/ 28 h 70"/>
              <a:gd name="T8" fmla="*/ 32 w 188"/>
              <a:gd name="T9" fmla="*/ 29 h 70"/>
              <a:gd name="T10" fmla="*/ 170 w 188"/>
              <a:gd name="T11" fmla="*/ 49 h 70"/>
              <a:gd name="T12" fmla="*/ 129 w 188"/>
              <a:gd name="T13" fmla="*/ 31 h 70"/>
              <a:gd name="T14" fmla="*/ 116 w 188"/>
              <a:gd name="T15" fmla="*/ 25 h 70"/>
              <a:gd name="T16" fmla="*/ 101 w 188"/>
              <a:gd name="T17" fmla="*/ 17 h 70"/>
              <a:gd name="T18" fmla="*/ 94 w 188"/>
              <a:gd name="T19" fmla="*/ 14 h 70"/>
              <a:gd name="T20" fmla="*/ 73 w 188"/>
              <a:gd name="T21" fmla="*/ 6 h 70"/>
              <a:gd name="T22" fmla="*/ 57 w 188"/>
              <a:gd name="T23" fmla="*/ 2 h 70"/>
              <a:gd name="T24" fmla="*/ 47 w 188"/>
              <a:gd name="T25" fmla="*/ 1 h 70"/>
              <a:gd name="T26" fmla="*/ 19 w 188"/>
              <a:gd name="T27" fmla="*/ 8 h 70"/>
              <a:gd name="T28" fmla="*/ 0 w 188"/>
              <a:gd name="T29" fmla="*/ 27 h 70"/>
              <a:gd name="T30" fmla="*/ 1 w 188"/>
              <a:gd name="T31" fmla="*/ 28 h 70"/>
              <a:gd name="T32" fmla="*/ 9 w 188"/>
              <a:gd name="T33" fmla="*/ 27 h 70"/>
              <a:gd name="T34" fmla="*/ 40 w 188"/>
              <a:gd name="T35" fmla="*/ 14 h 70"/>
              <a:gd name="T36" fmla="*/ 47 w 188"/>
              <a:gd name="T37" fmla="*/ 16 h 70"/>
              <a:gd name="T38" fmla="*/ 54 w 188"/>
              <a:gd name="T39" fmla="*/ 22 h 70"/>
              <a:gd name="T40" fmla="*/ 69 w 188"/>
              <a:gd name="T41" fmla="*/ 25 h 70"/>
              <a:gd name="T42" fmla="*/ 79 w 188"/>
              <a:gd name="T43" fmla="*/ 28 h 70"/>
              <a:gd name="T44" fmla="*/ 98 w 188"/>
              <a:gd name="T45" fmla="*/ 34 h 70"/>
              <a:gd name="T46" fmla="*/ 106 w 188"/>
              <a:gd name="T47" fmla="*/ 40 h 70"/>
              <a:gd name="T48" fmla="*/ 122 w 188"/>
              <a:gd name="T49" fmla="*/ 51 h 70"/>
              <a:gd name="T50" fmla="*/ 124 w 188"/>
              <a:gd name="T51" fmla="*/ 52 h 70"/>
              <a:gd name="T52" fmla="*/ 125 w 188"/>
              <a:gd name="T53" fmla="*/ 57 h 70"/>
              <a:gd name="T54" fmla="*/ 123 w 188"/>
              <a:gd name="T55" fmla="*/ 60 h 70"/>
              <a:gd name="T56" fmla="*/ 126 w 188"/>
              <a:gd name="T57" fmla="*/ 66 h 70"/>
              <a:gd name="T58" fmla="*/ 144 w 188"/>
              <a:gd name="T59" fmla="*/ 67 h 70"/>
              <a:gd name="T60" fmla="*/ 175 w 188"/>
              <a:gd name="T61" fmla="*/ 62 h 70"/>
              <a:gd name="T62" fmla="*/ 176 w 188"/>
              <a:gd name="T63" fmla="*/ 55 h 70"/>
              <a:gd name="T64" fmla="*/ 170 w 188"/>
              <a:gd name="T65" fmla="*/ 49 h 70"/>
              <a:gd name="T66" fmla="*/ 184 w 188"/>
              <a:gd name="T67" fmla="*/ 14 h 70"/>
              <a:gd name="T68" fmla="*/ 184 w 188"/>
              <a:gd name="T69" fmla="*/ 16 h 70"/>
              <a:gd name="T70" fmla="*/ 187 w 188"/>
              <a:gd name="T71" fmla="*/ 17 h 70"/>
              <a:gd name="T72" fmla="*/ 188 w 188"/>
              <a:gd name="T73" fmla="*/ 16 h 70"/>
              <a:gd name="T74" fmla="*/ 184 w 188"/>
              <a:gd name="T75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70">
                <a:moveTo>
                  <a:pt x="32" y="29"/>
                </a:moveTo>
                <a:cubicBezTo>
                  <a:pt x="32" y="31"/>
                  <a:pt x="32" y="32"/>
                  <a:pt x="34" y="33"/>
                </a:cubicBezTo>
                <a:cubicBezTo>
                  <a:pt x="35" y="33"/>
                  <a:pt x="36" y="33"/>
                  <a:pt x="37" y="31"/>
                </a:cubicBezTo>
                <a:cubicBezTo>
                  <a:pt x="37" y="30"/>
                  <a:pt x="36" y="28"/>
                  <a:pt x="35" y="28"/>
                </a:cubicBezTo>
                <a:cubicBezTo>
                  <a:pt x="34" y="27"/>
                  <a:pt x="33" y="28"/>
                  <a:pt x="32" y="29"/>
                </a:cubicBezTo>
                <a:close/>
                <a:moveTo>
                  <a:pt x="170" y="49"/>
                </a:moveTo>
                <a:cubicBezTo>
                  <a:pt x="156" y="43"/>
                  <a:pt x="143" y="36"/>
                  <a:pt x="129" y="31"/>
                </a:cubicBezTo>
                <a:cubicBezTo>
                  <a:pt x="124" y="29"/>
                  <a:pt x="120" y="27"/>
                  <a:pt x="116" y="25"/>
                </a:cubicBezTo>
                <a:cubicBezTo>
                  <a:pt x="111" y="22"/>
                  <a:pt x="106" y="19"/>
                  <a:pt x="101" y="17"/>
                </a:cubicBezTo>
                <a:cubicBezTo>
                  <a:pt x="98" y="17"/>
                  <a:pt x="95" y="15"/>
                  <a:pt x="94" y="14"/>
                </a:cubicBezTo>
                <a:cubicBezTo>
                  <a:pt x="88" y="8"/>
                  <a:pt x="80" y="6"/>
                  <a:pt x="73" y="6"/>
                </a:cubicBezTo>
                <a:cubicBezTo>
                  <a:pt x="67" y="6"/>
                  <a:pt x="62" y="5"/>
                  <a:pt x="57" y="2"/>
                </a:cubicBezTo>
                <a:cubicBezTo>
                  <a:pt x="54" y="1"/>
                  <a:pt x="50" y="0"/>
                  <a:pt x="47" y="1"/>
                </a:cubicBezTo>
                <a:cubicBezTo>
                  <a:pt x="37" y="3"/>
                  <a:pt x="28" y="4"/>
                  <a:pt x="19" y="8"/>
                </a:cubicBezTo>
                <a:cubicBezTo>
                  <a:pt x="10" y="12"/>
                  <a:pt x="6" y="20"/>
                  <a:pt x="0" y="27"/>
                </a:cubicBezTo>
                <a:cubicBezTo>
                  <a:pt x="0" y="27"/>
                  <a:pt x="1" y="28"/>
                  <a:pt x="1" y="28"/>
                </a:cubicBezTo>
                <a:cubicBezTo>
                  <a:pt x="4" y="28"/>
                  <a:pt x="7" y="28"/>
                  <a:pt x="9" y="27"/>
                </a:cubicBezTo>
                <a:cubicBezTo>
                  <a:pt x="19" y="22"/>
                  <a:pt x="30" y="20"/>
                  <a:pt x="40" y="14"/>
                </a:cubicBezTo>
                <a:cubicBezTo>
                  <a:pt x="41" y="13"/>
                  <a:pt x="46" y="14"/>
                  <a:pt x="47" y="16"/>
                </a:cubicBezTo>
                <a:cubicBezTo>
                  <a:pt x="48" y="19"/>
                  <a:pt x="51" y="22"/>
                  <a:pt x="54" y="22"/>
                </a:cubicBezTo>
                <a:cubicBezTo>
                  <a:pt x="59" y="23"/>
                  <a:pt x="64" y="24"/>
                  <a:pt x="69" y="25"/>
                </a:cubicBezTo>
                <a:cubicBezTo>
                  <a:pt x="72" y="26"/>
                  <a:pt x="76" y="26"/>
                  <a:pt x="79" y="28"/>
                </a:cubicBezTo>
                <a:cubicBezTo>
                  <a:pt x="85" y="31"/>
                  <a:pt x="91" y="33"/>
                  <a:pt x="98" y="34"/>
                </a:cubicBezTo>
                <a:cubicBezTo>
                  <a:pt x="102" y="34"/>
                  <a:pt x="105" y="36"/>
                  <a:pt x="106" y="40"/>
                </a:cubicBezTo>
                <a:cubicBezTo>
                  <a:pt x="109" y="47"/>
                  <a:pt x="115" y="50"/>
                  <a:pt x="122" y="51"/>
                </a:cubicBezTo>
                <a:cubicBezTo>
                  <a:pt x="123" y="51"/>
                  <a:pt x="124" y="52"/>
                  <a:pt x="124" y="52"/>
                </a:cubicBezTo>
                <a:cubicBezTo>
                  <a:pt x="126" y="53"/>
                  <a:pt x="127" y="54"/>
                  <a:pt x="125" y="57"/>
                </a:cubicBezTo>
                <a:cubicBezTo>
                  <a:pt x="125" y="58"/>
                  <a:pt x="124" y="59"/>
                  <a:pt x="123" y="60"/>
                </a:cubicBezTo>
                <a:cubicBezTo>
                  <a:pt x="122" y="63"/>
                  <a:pt x="123" y="66"/>
                  <a:pt x="126" y="66"/>
                </a:cubicBezTo>
                <a:cubicBezTo>
                  <a:pt x="131" y="67"/>
                  <a:pt x="136" y="67"/>
                  <a:pt x="144" y="67"/>
                </a:cubicBezTo>
                <a:cubicBezTo>
                  <a:pt x="153" y="70"/>
                  <a:pt x="164" y="65"/>
                  <a:pt x="175" y="62"/>
                </a:cubicBezTo>
                <a:cubicBezTo>
                  <a:pt x="178" y="61"/>
                  <a:pt x="178" y="57"/>
                  <a:pt x="176" y="55"/>
                </a:cubicBezTo>
                <a:cubicBezTo>
                  <a:pt x="174" y="53"/>
                  <a:pt x="173" y="50"/>
                  <a:pt x="170" y="49"/>
                </a:cubicBezTo>
                <a:close/>
                <a:moveTo>
                  <a:pt x="184" y="14"/>
                </a:moveTo>
                <a:cubicBezTo>
                  <a:pt x="184" y="15"/>
                  <a:pt x="184" y="15"/>
                  <a:pt x="184" y="16"/>
                </a:cubicBezTo>
                <a:cubicBezTo>
                  <a:pt x="185" y="17"/>
                  <a:pt x="186" y="18"/>
                  <a:pt x="187" y="17"/>
                </a:cubicBezTo>
                <a:cubicBezTo>
                  <a:pt x="188" y="16"/>
                  <a:pt x="188" y="16"/>
                  <a:pt x="188" y="16"/>
                </a:cubicBezTo>
                <a:lnTo>
                  <a:pt x="184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48"/>
          <p:cNvSpPr>
            <a:spLocks/>
          </p:cNvSpPr>
          <p:nvPr/>
        </p:nvSpPr>
        <p:spPr bwMode="auto">
          <a:xfrm>
            <a:off x="16465551" y="8456613"/>
            <a:ext cx="106363" cy="55563"/>
          </a:xfrm>
          <a:custGeom>
            <a:avLst/>
            <a:gdLst>
              <a:gd name="T0" fmla="*/ 13 w 34"/>
              <a:gd name="T1" fmla="*/ 0 h 18"/>
              <a:gd name="T2" fmla="*/ 2 w 34"/>
              <a:gd name="T3" fmla="*/ 2 h 18"/>
              <a:gd name="T4" fmla="*/ 1 w 34"/>
              <a:gd name="T5" fmla="*/ 5 h 18"/>
              <a:gd name="T6" fmla="*/ 25 w 34"/>
              <a:gd name="T7" fmla="*/ 15 h 18"/>
              <a:gd name="T8" fmla="*/ 31 w 34"/>
              <a:gd name="T9" fmla="*/ 13 h 18"/>
              <a:gd name="T10" fmla="*/ 32 w 34"/>
              <a:gd name="T11" fmla="*/ 7 h 18"/>
              <a:gd name="T12" fmla="*/ 13 w 3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8">
                <a:moveTo>
                  <a:pt x="13" y="0"/>
                </a:moveTo>
                <a:cubicBezTo>
                  <a:pt x="10" y="1"/>
                  <a:pt x="6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7" y="15"/>
                  <a:pt x="15" y="18"/>
                  <a:pt x="25" y="15"/>
                </a:cubicBezTo>
                <a:cubicBezTo>
                  <a:pt x="27" y="14"/>
                  <a:pt x="29" y="13"/>
                  <a:pt x="31" y="13"/>
                </a:cubicBezTo>
                <a:cubicBezTo>
                  <a:pt x="33" y="12"/>
                  <a:pt x="34" y="9"/>
                  <a:pt x="32" y="7"/>
                </a:cubicBezTo>
                <a:cubicBezTo>
                  <a:pt x="28" y="1"/>
                  <a:pt x="21" y="0"/>
                  <a:pt x="1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49"/>
          <p:cNvSpPr>
            <a:spLocks/>
          </p:cNvSpPr>
          <p:nvPr/>
        </p:nvSpPr>
        <p:spPr bwMode="auto">
          <a:xfrm>
            <a:off x="16678276" y="8364538"/>
            <a:ext cx="327025" cy="144463"/>
          </a:xfrm>
          <a:custGeom>
            <a:avLst/>
            <a:gdLst>
              <a:gd name="T0" fmla="*/ 8 w 104"/>
              <a:gd name="T1" fmla="*/ 38 h 46"/>
              <a:gd name="T2" fmla="*/ 21 w 104"/>
              <a:gd name="T3" fmla="*/ 37 h 46"/>
              <a:gd name="T4" fmla="*/ 35 w 104"/>
              <a:gd name="T5" fmla="*/ 38 h 46"/>
              <a:gd name="T6" fmla="*/ 45 w 104"/>
              <a:gd name="T7" fmla="*/ 46 h 46"/>
              <a:gd name="T8" fmla="*/ 48 w 104"/>
              <a:gd name="T9" fmla="*/ 46 h 46"/>
              <a:gd name="T10" fmla="*/ 51 w 104"/>
              <a:gd name="T11" fmla="*/ 43 h 46"/>
              <a:gd name="T12" fmla="*/ 65 w 104"/>
              <a:gd name="T13" fmla="*/ 36 h 46"/>
              <a:gd name="T14" fmla="*/ 71 w 104"/>
              <a:gd name="T15" fmla="*/ 36 h 46"/>
              <a:gd name="T16" fmla="*/ 95 w 104"/>
              <a:gd name="T17" fmla="*/ 34 h 46"/>
              <a:gd name="T18" fmla="*/ 100 w 104"/>
              <a:gd name="T19" fmla="*/ 33 h 46"/>
              <a:gd name="T20" fmla="*/ 103 w 104"/>
              <a:gd name="T21" fmla="*/ 29 h 46"/>
              <a:gd name="T22" fmla="*/ 102 w 104"/>
              <a:gd name="T23" fmla="*/ 25 h 46"/>
              <a:gd name="T24" fmla="*/ 80 w 104"/>
              <a:gd name="T25" fmla="*/ 9 h 46"/>
              <a:gd name="T26" fmla="*/ 73 w 104"/>
              <a:gd name="T27" fmla="*/ 6 h 46"/>
              <a:gd name="T28" fmla="*/ 44 w 104"/>
              <a:gd name="T29" fmla="*/ 5 h 46"/>
              <a:gd name="T30" fmla="*/ 34 w 104"/>
              <a:gd name="T31" fmla="*/ 3 h 46"/>
              <a:gd name="T32" fmla="*/ 31 w 104"/>
              <a:gd name="T33" fmla="*/ 1 h 46"/>
              <a:gd name="T34" fmla="*/ 22 w 104"/>
              <a:gd name="T35" fmla="*/ 5 h 46"/>
              <a:gd name="T36" fmla="*/ 23 w 104"/>
              <a:gd name="T37" fmla="*/ 10 h 46"/>
              <a:gd name="T38" fmla="*/ 29 w 104"/>
              <a:gd name="T39" fmla="*/ 23 h 46"/>
              <a:gd name="T40" fmla="*/ 25 w 104"/>
              <a:gd name="T41" fmla="*/ 24 h 46"/>
              <a:gd name="T42" fmla="*/ 18 w 104"/>
              <a:gd name="T43" fmla="*/ 26 h 46"/>
              <a:gd name="T44" fmla="*/ 2 w 104"/>
              <a:gd name="T45" fmla="*/ 28 h 46"/>
              <a:gd name="T46" fmla="*/ 1 w 104"/>
              <a:gd name="T47" fmla="*/ 32 h 46"/>
              <a:gd name="T48" fmla="*/ 8 w 104"/>
              <a:gd name="T4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46">
                <a:moveTo>
                  <a:pt x="8" y="38"/>
                </a:moveTo>
                <a:cubicBezTo>
                  <a:pt x="12" y="37"/>
                  <a:pt x="16" y="37"/>
                  <a:pt x="21" y="37"/>
                </a:cubicBezTo>
                <a:cubicBezTo>
                  <a:pt x="25" y="37"/>
                  <a:pt x="30" y="38"/>
                  <a:pt x="35" y="38"/>
                </a:cubicBezTo>
                <a:cubicBezTo>
                  <a:pt x="39" y="39"/>
                  <a:pt x="41" y="44"/>
                  <a:pt x="45" y="46"/>
                </a:cubicBezTo>
                <a:cubicBezTo>
                  <a:pt x="46" y="46"/>
                  <a:pt x="47" y="46"/>
                  <a:pt x="48" y="46"/>
                </a:cubicBezTo>
                <a:cubicBezTo>
                  <a:pt x="50" y="45"/>
                  <a:pt x="51" y="44"/>
                  <a:pt x="51" y="43"/>
                </a:cubicBezTo>
                <a:cubicBezTo>
                  <a:pt x="55" y="38"/>
                  <a:pt x="59" y="35"/>
                  <a:pt x="65" y="36"/>
                </a:cubicBezTo>
                <a:cubicBezTo>
                  <a:pt x="67" y="37"/>
                  <a:pt x="70" y="37"/>
                  <a:pt x="71" y="36"/>
                </a:cubicBezTo>
                <a:cubicBezTo>
                  <a:pt x="79" y="31"/>
                  <a:pt x="87" y="32"/>
                  <a:pt x="95" y="34"/>
                </a:cubicBezTo>
                <a:cubicBezTo>
                  <a:pt x="97" y="34"/>
                  <a:pt x="99" y="34"/>
                  <a:pt x="100" y="33"/>
                </a:cubicBezTo>
                <a:cubicBezTo>
                  <a:pt x="101" y="32"/>
                  <a:pt x="103" y="30"/>
                  <a:pt x="103" y="29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94" y="20"/>
                  <a:pt x="87" y="15"/>
                  <a:pt x="80" y="9"/>
                </a:cubicBezTo>
                <a:cubicBezTo>
                  <a:pt x="78" y="8"/>
                  <a:pt x="75" y="7"/>
                  <a:pt x="73" y="6"/>
                </a:cubicBezTo>
                <a:cubicBezTo>
                  <a:pt x="63" y="4"/>
                  <a:pt x="54" y="2"/>
                  <a:pt x="44" y="5"/>
                </a:cubicBezTo>
                <a:cubicBezTo>
                  <a:pt x="41" y="7"/>
                  <a:pt x="37" y="5"/>
                  <a:pt x="34" y="3"/>
                </a:cubicBezTo>
                <a:cubicBezTo>
                  <a:pt x="33" y="2"/>
                  <a:pt x="32" y="1"/>
                  <a:pt x="31" y="1"/>
                </a:cubicBezTo>
                <a:cubicBezTo>
                  <a:pt x="28" y="0"/>
                  <a:pt x="25" y="1"/>
                  <a:pt x="22" y="5"/>
                </a:cubicBezTo>
                <a:cubicBezTo>
                  <a:pt x="21" y="7"/>
                  <a:pt x="21" y="9"/>
                  <a:pt x="23" y="10"/>
                </a:cubicBezTo>
                <a:cubicBezTo>
                  <a:pt x="28" y="13"/>
                  <a:pt x="28" y="18"/>
                  <a:pt x="29" y="23"/>
                </a:cubicBezTo>
                <a:cubicBezTo>
                  <a:pt x="30" y="25"/>
                  <a:pt x="29" y="26"/>
                  <a:pt x="25" y="24"/>
                </a:cubicBezTo>
                <a:cubicBezTo>
                  <a:pt x="22" y="23"/>
                  <a:pt x="20" y="26"/>
                  <a:pt x="18" y="26"/>
                </a:cubicBezTo>
                <a:cubicBezTo>
                  <a:pt x="13" y="27"/>
                  <a:pt x="7" y="28"/>
                  <a:pt x="2" y="28"/>
                </a:cubicBezTo>
                <a:cubicBezTo>
                  <a:pt x="1" y="29"/>
                  <a:pt x="0" y="31"/>
                  <a:pt x="1" y="32"/>
                </a:cubicBezTo>
                <a:cubicBezTo>
                  <a:pt x="2" y="35"/>
                  <a:pt x="5" y="38"/>
                  <a:pt x="8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50"/>
          <p:cNvSpPr>
            <a:spLocks/>
          </p:cNvSpPr>
          <p:nvPr/>
        </p:nvSpPr>
        <p:spPr bwMode="auto">
          <a:xfrm>
            <a:off x="17059276" y="8459788"/>
            <a:ext cx="90488" cy="42863"/>
          </a:xfrm>
          <a:custGeom>
            <a:avLst/>
            <a:gdLst>
              <a:gd name="T0" fmla="*/ 24 w 29"/>
              <a:gd name="T1" fmla="*/ 1 h 14"/>
              <a:gd name="T2" fmla="*/ 15 w 29"/>
              <a:gd name="T3" fmla="*/ 0 h 14"/>
              <a:gd name="T4" fmla="*/ 4 w 29"/>
              <a:gd name="T5" fmla="*/ 2 h 14"/>
              <a:gd name="T6" fmla="*/ 0 w 29"/>
              <a:gd name="T7" fmla="*/ 6 h 14"/>
              <a:gd name="T8" fmla="*/ 3 w 29"/>
              <a:gd name="T9" fmla="*/ 11 h 14"/>
              <a:gd name="T10" fmla="*/ 6 w 29"/>
              <a:gd name="T11" fmla="*/ 13 h 14"/>
              <a:gd name="T12" fmla="*/ 28 w 29"/>
              <a:gd name="T13" fmla="*/ 8 h 14"/>
              <a:gd name="T14" fmla="*/ 28 w 29"/>
              <a:gd name="T15" fmla="*/ 5 h 14"/>
              <a:gd name="T16" fmla="*/ 24 w 29"/>
              <a:gd name="T17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4" y="1"/>
                </a:moveTo>
                <a:cubicBezTo>
                  <a:pt x="21" y="0"/>
                  <a:pt x="18" y="0"/>
                  <a:pt x="15" y="0"/>
                </a:cubicBezTo>
                <a:cubicBezTo>
                  <a:pt x="11" y="0"/>
                  <a:pt x="7" y="1"/>
                  <a:pt x="4" y="2"/>
                </a:cubicBezTo>
                <a:cubicBezTo>
                  <a:pt x="2" y="2"/>
                  <a:pt x="1" y="4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4" y="12"/>
                  <a:pt x="5" y="12"/>
                  <a:pt x="6" y="13"/>
                </a:cubicBezTo>
                <a:cubicBezTo>
                  <a:pt x="14" y="14"/>
                  <a:pt x="21" y="13"/>
                  <a:pt x="28" y="8"/>
                </a:cubicBezTo>
                <a:cubicBezTo>
                  <a:pt x="29" y="7"/>
                  <a:pt x="29" y="6"/>
                  <a:pt x="28" y="5"/>
                </a:cubicBezTo>
                <a:cubicBezTo>
                  <a:pt x="27" y="3"/>
                  <a:pt x="25" y="2"/>
                  <a:pt x="24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51"/>
          <p:cNvSpPr>
            <a:spLocks/>
          </p:cNvSpPr>
          <p:nvPr/>
        </p:nvSpPr>
        <p:spPr bwMode="auto">
          <a:xfrm>
            <a:off x="15749588" y="8726488"/>
            <a:ext cx="12700" cy="3175"/>
          </a:xfrm>
          <a:custGeom>
            <a:avLst/>
            <a:gdLst>
              <a:gd name="T0" fmla="*/ 0 w 4"/>
              <a:gd name="T1" fmla="*/ 0 h 1"/>
              <a:gd name="T2" fmla="*/ 4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1"/>
                  <a:pt x="3" y="1"/>
                  <a:pt x="4" y="1"/>
                </a:cubicBezTo>
                <a:cubicBezTo>
                  <a:pt x="3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52"/>
          <p:cNvSpPr>
            <a:spLocks/>
          </p:cNvSpPr>
          <p:nvPr/>
        </p:nvSpPr>
        <p:spPr bwMode="auto">
          <a:xfrm>
            <a:off x="15797213" y="8688388"/>
            <a:ext cx="147638" cy="80963"/>
          </a:xfrm>
          <a:custGeom>
            <a:avLst/>
            <a:gdLst>
              <a:gd name="T0" fmla="*/ 45 w 47"/>
              <a:gd name="T1" fmla="*/ 12 h 26"/>
              <a:gd name="T2" fmla="*/ 45 w 47"/>
              <a:gd name="T3" fmla="*/ 8 h 26"/>
              <a:gd name="T4" fmla="*/ 38 w 47"/>
              <a:gd name="T5" fmla="*/ 9 h 26"/>
              <a:gd name="T6" fmla="*/ 36 w 47"/>
              <a:gd name="T7" fmla="*/ 9 h 26"/>
              <a:gd name="T8" fmla="*/ 30 w 47"/>
              <a:gd name="T9" fmla="*/ 4 h 26"/>
              <a:gd name="T10" fmla="*/ 25 w 47"/>
              <a:gd name="T11" fmla="*/ 3 h 26"/>
              <a:gd name="T12" fmla="*/ 20 w 47"/>
              <a:gd name="T13" fmla="*/ 0 h 26"/>
              <a:gd name="T14" fmla="*/ 15 w 47"/>
              <a:gd name="T15" fmla="*/ 4 h 26"/>
              <a:gd name="T16" fmla="*/ 10 w 47"/>
              <a:gd name="T17" fmla="*/ 7 h 26"/>
              <a:gd name="T18" fmla="*/ 4 w 47"/>
              <a:gd name="T19" fmla="*/ 11 h 26"/>
              <a:gd name="T20" fmla="*/ 2 w 47"/>
              <a:gd name="T21" fmla="*/ 15 h 26"/>
              <a:gd name="T22" fmla="*/ 0 w 47"/>
              <a:gd name="T23" fmla="*/ 15 h 26"/>
              <a:gd name="T24" fmla="*/ 15 w 47"/>
              <a:gd name="T25" fmla="*/ 20 h 26"/>
              <a:gd name="T26" fmla="*/ 44 w 47"/>
              <a:gd name="T27" fmla="*/ 26 h 26"/>
              <a:gd name="T28" fmla="*/ 46 w 47"/>
              <a:gd name="T29" fmla="*/ 18 h 26"/>
              <a:gd name="T30" fmla="*/ 45 w 47"/>
              <a:gd name="T31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26">
                <a:moveTo>
                  <a:pt x="45" y="12"/>
                </a:moveTo>
                <a:cubicBezTo>
                  <a:pt x="47" y="8"/>
                  <a:pt x="47" y="9"/>
                  <a:pt x="45" y="8"/>
                </a:cubicBezTo>
                <a:cubicBezTo>
                  <a:pt x="43" y="7"/>
                  <a:pt x="38" y="7"/>
                  <a:pt x="38" y="9"/>
                </a:cubicBezTo>
                <a:cubicBezTo>
                  <a:pt x="39" y="11"/>
                  <a:pt x="37" y="10"/>
                  <a:pt x="36" y="9"/>
                </a:cubicBezTo>
                <a:cubicBezTo>
                  <a:pt x="35" y="7"/>
                  <a:pt x="33" y="3"/>
                  <a:pt x="30" y="4"/>
                </a:cubicBezTo>
                <a:cubicBezTo>
                  <a:pt x="27" y="5"/>
                  <a:pt x="26" y="4"/>
                  <a:pt x="25" y="3"/>
                </a:cubicBezTo>
                <a:cubicBezTo>
                  <a:pt x="24" y="2"/>
                  <a:pt x="22" y="1"/>
                  <a:pt x="20" y="0"/>
                </a:cubicBezTo>
                <a:cubicBezTo>
                  <a:pt x="19" y="1"/>
                  <a:pt x="17" y="2"/>
                  <a:pt x="15" y="4"/>
                </a:cubicBezTo>
                <a:cubicBezTo>
                  <a:pt x="13" y="6"/>
                  <a:pt x="13" y="6"/>
                  <a:pt x="10" y="7"/>
                </a:cubicBezTo>
                <a:cubicBezTo>
                  <a:pt x="7" y="7"/>
                  <a:pt x="5" y="8"/>
                  <a:pt x="4" y="11"/>
                </a:cubicBezTo>
                <a:cubicBezTo>
                  <a:pt x="4" y="13"/>
                  <a:pt x="3" y="14"/>
                  <a:pt x="2" y="15"/>
                </a:cubicBezTo>
                <a:cubicBezTo>
                  <a:pt x="2" y="15"/>
                  <a:pt x="1" y="15"/>
                  <a:pt x="0" y="15"/>
                </a:cubicBezTo>
                <a:cubicBezTo>
                  <a:pt x="5" y="16"/>
                  <a:pt x="10" y="18"/>
                  <a:pt x="15" y="20"/>
                </a:cubicBezTo>
                <a:cubicBezTo>
                  <a:pt x="25" y="22"/>
                  <a:pt x="34" y="26"/>
                  <a:pt x="44" y="26"/>
                </a:cubicBezTo>
                <a:cubicBezTo>
                  <a:pt x="45" y="23"/>
                  <a:pt x="46" y="20"/>
                  <a:pt x="46" y="18"/>
                </a:cubicBezTo>
                <a:cubicBezTo>
                  <a:pt x="45" y="15"/>
                  <a:pt x="43" y="15"/>
                  <a:pt x="45" y="1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53"/>
          <p:cNvSpPr>
            <a:spLocks/>
          </p:cNvSpPr>
          <p:nvPr/>
        </p:nvSpPr>
        <p:spPr bwMode="auto">
          <a:xfrm>
            <a:off x="16148051" y="8620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54"/>
          <p:cNvSpPr>
            <a:spLocks noChangeArrowheads="1"/>
          </p:cNvSpPr>
          <p:nvPr/>
        </p:nvSpPr>
        <p:spPr bwMode="auto">
          <a:xfrm>
            <a:off x="16125826" y="8610600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55"/>
          <p:cNvSpPr>
            <a:spLocks noEditPoints="1"/>
          </p:cNvSpPr>
          <p:nvPr/>
        </p:nvSpPr>
        <p:spPr bwMode="auto">
          <a:xfrm>
            <a:off x="15944851" y="8653463"/>
            <a:ext cx="254000" cy="241300"/>
          </a:xfrm>
          <a:custGeom>
            <a:avLst/>
            <a:gdLst>
              <a:gd name="T0" fmla="*/ 73 w 81"/>
              <a:gd name="T1" fmla="*/ 1 h 77"/>
              <a:gd name="T2" fmla="*/ 69 w 81"/>
              <a:gd name="T3" fmla="*/ 4 h 77"/>
              <a:gd name="T4" fmla="*/ 63 w 81"/>
              <a:gd name="T5" fmla="*/ 7 h 77"/>
              <a:gd name="T6" fmla="*/ 58 w 81"/>
              <a:gd name="T7" fmla="*/ 9 h 77"/>
              <a:gd name="T8" fmla="*/ 53 w 81"/>
              <a:gd name="T9" fmla="*/ 6 h 77"/>
              <a:gd name="T10" fmla="*/ 51 w 81"/>
              <a:gd name="T11" fmla="*/ 9 h 77"/>
              <a:gd name="T12" fmla="*/ 48 w 81"/>
              <a:gd name="T13" fmla="*/ 9 h 77"/>
              <a:gd name="T14" fmla="*/ 45 w 81"/>
              <a:gd name="T15" fmla="*/ 15 h 77"/>
              <a:gd name="T16" fmla="*/ 43 w 81"/>
              <a:gd name="T17" fmla="*/ 16 h 77"/>
              <a:gd name="T18" fmla="*/ 40 w 81"/>
              <a:gd name="T19" fmla="*/ 19 h 77"/>
              <a:gd name="T20" fmla="*/ 36 w 81"/>
              <a:gd name="T21" fmla="*/ 21 h 77"/>
              <a:gd name="T22" fmla="*/ 35 w 81"/>
              <a:gd name="T23" fmla="*/ 23 h 77"/>
              <a:gd name="T24" fmla="*/ 31 w 81"/>
              <a:gd name="T25" fmla="*/ 22 h 77"/>
              <a:gd name="T26" fmla="*/ 26 w 81"/>
              <a:gd name="T27" fmla="*/ 20 h 77"/>
              <a:gd name="T28" fmla="*/ 19 w 81"/>
              <a:gd name="T29" fmla="*/ 23 h 77"/>
              <a:gd name="T30" fmla="*/ 14 w 81"/>
              <a:gd name="T31" fmla="*/ 23 h 77"/>
              <a:gd name="T32" fmla="*/ 10 w 81"/>
              <a:gd name="T33" fmla="*/ 36 h 77"/>
              <a:gd name="T34" fmla="*/ 1 w 81"/>
              <a:gd name="T35" fmla="*/ 38 h 77"/>
              <a:gd name="T36" fmla="*/ 0 w 81"/>
              <a:gd name="T37" fmla="*/ 38 h 77"/>
              <a:gd name="T38" fmla="*/ 0 w 81"/>
              <a:gd name="T39" fmla="*/ 38 h 77"/>
              <a:gd name="T40" fmla="*/ 3 w 81"/>
              <a:gd name="T41" fmla="*/ 40 h 77"/>
              <a:gd name="T42" fmla="*/ 14 w 81"/>
              <a:gd name="T43" fmla="*/ 55 h 77"/>
              <a:gd name="T44" fmla="*/ 28 w 81"/>
              <a:gd name="T45" fmla="*/ 71 h 77"/>
              <a:gd name="T46" fmla="*/ 28 w 81"/>
              <a:gd name="T47" fmla="*/ 71 h 77"/>
              <a:gd name="T48" fmla="*/ 31 w 81"/>
              <a:gd name="T49" fmla="*/ 70 h 77"/>
              <a:gd name="T50" fmla="*/ 33 w 81"/>
              <a:gd name="T51" fmla="*/ 69 h 77"/>
              <a:gd name="T52" fmla="*/ 39 w 81"/>
              <a:gd name="T53" fmla="*/ 68 h 77"/>
              <a:gd name="T54" fmla="*/ 44 w 81"/>
              <a:gd name="T55" fmla="*/ 71 h 77"/>
              <a:gd name="T56" fmla="*/ 51 w 81"/>
              <a:gd name="T57" fmla="*/ 70 h 77"/>
              <a:gd name="T58" fmla="*/ 56 w 81"/>
              <a:gd name="T59" fmla="*/ 73 h 77"/>
              <a:gd name="T60" fmla="*/ 58 w 81"/>
              <a:gd name="T61" fmla="*/ 74 h 77"/>
              <a:gd name="T62" fmla="*/ 60 w 81"/>
              <a:gd name="T63" fmla="*/ 77 h 77"/>
              <a:gd name="T64" fmla="*/ 64 w 81"/>
              <a:gd name="T65" fmla="*/ 77 h 77"/>
              <a:gd name="T66" fmla="*/ 67 w 81"/>
              <a:gd name="T67" fmla="*/ 77 h 77"/>
              <a:gd name="T68" fmla="*/ 71 w 81"/>
              <a:gd name="T69" fmla="*/ 76 h 77"/>
              <a:gd name="T70" fmla="*/ 70 w 81"/>
              <a:gd name="T71" fmla="*/ 73 h 77"/>
              <a:gd name="T72" fmla="*/ 68 w 81"/>
              <a:gd name="T73" fmla="*/ 68 h 77"/>
              <a:gd name="T74" fmla="*/ 73 w 81"/>
              <a:gd name="T75" fmla="*/ 48 h 77"/>
              <a:gd name="T76" fmla="*/ 75 w 81"/>
              <a:gd name="T77" fmla="*/ 40 h 77"/>
              <a:gd name="T78" fmla="*/ 79 w 81"/>
              <a:gd name="T79" fmla="*/ 20 h 77"/>
              <a:gd name="T80" fmla="*/ 81 w 81"/>
              <a:gd name="T81" fmla="*/ 2 h 77"/>
              <a:gd name="T82" fmla="*/ 73 w 81"/>
              <a:gd name="T83" fmla="*/ 1 h 77"/>
              <a:gd name="T84" fmla="*/ 45 w 81"/>
              <a:gd name="T85" fmla="*/ 65 h 77"/>
              <a:gd name="T86" fmla="*/ 43 w 81"/>
              <a:gd name="T87" fmla="*/ 67 h 77"/>
              <a:gd name="T88" fmla="*/ 35 w 81"/>
              <a:gd name="T89" fmla="*/ 60 h 77"/>
              <a:gd name="T90" fmla="*/ 37 w 81"/>
              <a:gd name="T91" fmla="*/ 59 h 77"/>
              <a:gd name="T92" fmla="*/ 45 w 81"/>
              <a:gd name="T93" fmla="*/ 64 h 77"/>
              <a:gd name="T94" fmla="*/ 45 w 81"/>
              <a:gd name="T9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77">
                <a:moveTo>
                  <a:pt x="73" y="1"/>
                </a:moveTo>
                <a:cubicBezTo>
                  <a:pt x="70" y="0"/>
                  <a:pt x="71" y="3"/>
                  <a:pt x="69" y="4"/>
                </a:cubicBezTo>
                <a:cubicBezTo>
                  <a:pt x="67" y="6"/>
                  <a:pt x="64" y="7"/>
                  <a:pt x="63" y="7"/>
                </a:cubicBezTo>
                <a:cubicBezTo>
                  <a:pt x="61" y="7"/>
                  <a:pt x="63" y="9"/>
                  <a:pt x="58" y="9"/>
                </a:cubicBezTo>
                <a:cubicBezTo>
                  <a:pt x="53" y="9"/>
                  <a:pt x="55" y="7"/>
                  <a:pt x="53" y="6"/>
                </a:cubicBezTo>
                <a:cubicBezTo>
                  <a:pt x="52" y="5"/>
                  <a:pt x="51" y="9"/>
                  <a:pt x="51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5" y="11"/>
                  <a:pt x="45" y="15"/>
                  <a:pt x="45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7" y="21"/>
                  <a:pt x="36" y="21"/>
                </a:cubicBezTo>
                <a:cubicBezTo>
                  <a:pt x="35" y="21"/>
                  <a:pt x="35" y="23"/>
                  <a:pt x="35" y="23"/>
                </a:cubicBezTo>
                <a:cubicBezTo>
                  <a:pt x="35" y="23"/>
                  <a:pt x="33" y="22"/>
                  <a:pt x="31" y="22"/>
                </a:cubicBezTo>
                <a:cubicBezTo>
                  <a:pt x="30" y="22"/>
                  <a:pt x="29" y="20"/>
                  <a:pt x="26" y="20"/>
                </a:cubicBezTo>
                <a:cubicBezTo>
                  <a:pt x="24" y="19"/>
                  <a:pt x="20" y="22"/>
                  <a:pt x="19" y="23"/>
                </a:cubicBezTo>
                <a:cubicBezTo>
                  <a:pt x="17" y="23"/>
                  <a:pt x="14" y="23"/>
                  <a:pt x="14" y="23"/>
                </a:cubicBezTo>
                <a:cubicBezTo>
                  <a:pt x="15" y="37"/>
                  <a:pt x="14" y="35"/>
                  <a:pt x="10" y="36"/>
                </a:cubicBezTo>
                <a:cubicBezTo>
                  <a:pt x="8" y="36"/>
                  <a:pt x="4" y="37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8"/>
                  <a:pt x="3" y="39"/>
                  <a:pt x="3" y="40"/>
                </a:cubicBezTo>
                <a:cubicBezTo>
                  <a:pt x="5" y="46"/>
                  <a:pt x="10" y="50"/>
                  <a:pt x="14" y="55"/>
                </a:cubicBezTo>
                <a:cubicBezTo>
                  <a:pt x="19" y="61"/>
                  <a:pt x="24" y="66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31" y="70"/>
                  <a:pt x="31" y="70"/>
                  <a:pt x="31" y="70"/>
                </a:cubicBezTo>
                <a:cubicBezTo>
                  <a:pt x="33" y="69"/>
                  <a:pt x="33" y="69"/>
                  <a:pt x="33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44" y="71"/>
                  <a:pt x="44" y="71"/>
                  <a:pt x="44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7"/>
                  <a:pt x="60" y="77"/>
                  <a:pt x="6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5"/>
                  <a:pt x="70" y="74"/>
                  <a:pt x="70" y="73"/>
                </a:cubicBezTo>
                <a:cubicBezTo>
                  <a:pt x="69" y="72"/>
                  <a:pt x="68" y="69"/>
                  <a:pt x="68" y="68"/>
                </a:cubicBezTo>
                <a:cubicBezTo>
                  <a:pt x="68" y="61"/>
                  <a:pt x="68" y="54"/>
                  <a:pt x="73" y="48"/>
                </a:cubicBezTo>
                <a:cubicBezTo>
                  <a:pt x="74" y="46"/>
                  <a:pt x="75" y="43"/>
                  <a:pt x="75" y="40"/>
                </a:cubicBezTo>
                <a:cubicBezTo>
                  <a:pt x="75" y="33"/>
                  <a:pt x="77" y="27"/>
                  <a:pt x="79" y="20"/>
                </a:cubicBezTo>
                <a:cubicBezTo>
                  <a:pt x="81" y="14"/>
                  <a:pt x="81" y="8"/>
                  <a:pt x="81" y="2"/>
                </a:cubicBezTo>
                <a:cubicBezTo>
                  <a:pt x="73" y="2"/>
                  <a:pt x="76" y="1"/>
                  <a:pt x="73" y="1"/>
                </a:cubicBezTo>
                <a:close/>
                <a:moveTo>
                  <a:pt x="45" y="65"/>
                </a:moveTo>
                <a:cubicBezTo>
                  <a:pt x="44" y="66"/>
                  <a:pt x="44" y="67"/>
                  <a:pt x="43" y="67"/>
                </a:cubicBezTo>
                <a:cubicBezTo>
                  <a:pt x="39" y="68"/>
                  <a:pt x="35" y="64"/>
                  <a:pt x="35" y="60"/>
                </a:cubicBezTo>
                <a:cubicBezTo>
                  <a:pt x="35" y="60"/>
                  <a:pt x="36" y="59"/>
                  <a:pt x="37" y="59"/>
                </a:cubicBezTo>
                <a:cubicBezTo>
                  <a:pt x="40" y="59"/>
                  <a:pt x="43" y="60"/>
                  <a:pt x="45" y="64"/>
                </a:cubicBezTo>
                <a:cubicBezTo>
                  <a:pt x="45" y="64"/>
                  <a:pt x="45" y="65"/>
                  <a:pt x="4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56"/>
          <p:cNvSpPr>
            <a:spLocks/>
          </p:cNvSpPr>
          <p:nvPr/>
        </p:nvSpPr>
        <p:spPr bwMode="auto">
          <a:xfrm>
            <a:off x="16032163" y="8867775"/>
            <a:ext cx="185738" cy="171450"/>
          </a:xfrm>
          <a:custGeom>
            <a:avLst/>
            <a:gdLst>
              <a:gd name="T0" fmla="*/ 52 w 59"/>
              <a:gd name="T1" fmla="*/ 21 h 55"/>
              <a:gd name="T2" fmla="*/ 43 w 59"/>
              <a:gd name="T3" fmla="*/ 8 h 55"/>
              <a:gd name="T4" fmla="*/ 39 w 59"/>
              <a:gd name="T5" fmla="*/ 9 h 55"/>
              <a:gd name="T6" fmla="*/ 36 w 59"/>
              <a:gd name="T7" fmla="*/ 9 h 55"/>
              <a:gd name="T8" fmla="*/ 32 w 59"/>
              <a:gd name="T9" fmla="*/ 9 h 55"/>
              <a:gd name="T10" fmla="*/ 30 w 59"/>
              <a:gd name="T11" fmla="*/ 6 h 55"/>
              <a:gd name="T12" fmla="*/ 28 w 59"/>
              <a:gd name="T13" fmla="*/ 5 h 55"/>
              <a:gd name="T14" fmla="*/ 23 w 59"/>
              <a:gd name="T15" fmla="*/ 2 h 55"/>
              <a:gd name="T16" fmla="*/ 16 w 59"/>
              <a:gd name="T17" fmla="*/ 3 h 55"/>
              <a:gd name="T18" fmla="*/ 11 w 59"/>
              <a:gd name="T19" fmla="*/ 0 h 55"/>
              <a:gd name="T20" fmla="*/ 5 w 59"/>
              <a:gd name="T21" fmla="*/ 1 h 55"/>
              <a:gd name="T22" fmla="*/ 3 w 59"/>
              <a:gd name="T23" fmla="*/ 2 h 55"/>
              <a:gd name="T24" fmla="*/ 0 w 59"/>
              <a:gd name="T25" fmla="*/ 3 h 55"/>
              <a:gd name="T26" fmla="*/ 2 w 59"/>
              <a:gd name="T27" fmla="*/ 15 h 55"/>
              <a:gd name="T28" fmla="*/ 10 w 59"/>
              <a:gd name="T29" fmla="*/ 27 h 55"/>
              <a:gd name="T30" fmla="*/ 18 w 59"/>
              <a:gd name="T31" fmla="*/ 29 h 55"/>
              <a:gd name="T32" fmla="*/ 24 w 59"/>
              <a:gd name="T33" fmla="*/ 30 h 55"/>
              <a:gd name="T34" fmla="*/ 36 w 59"/>
              <a:gd name="T35" fmla="*/ 44 h 55"/>
              <a:gd name="T36" fmla="*/ 50 w 59"/>
              <a:gd name="T37" fmla="*/ 54 h 55"/>
              <a:gd name="T38" fmla="*/ 52 w 59"/>
              <a:gd name="T39" fmla="*/ 54 h 55"/>
              <a:gd name="T40" fmla="*/ 52 w 59"/>
              <a:gd name="T41" fmla="*/ 51 h 55"/>
              <a:gd name="T42" fmla="*/ 54 w 59"/>
              <a:gd name="T43" fmla="*/ 43 h 55"/>
              <a:gd name="T44" fmla="*/ 51 w 59"/>
              <a:gd name="T45" fmla="*/ 40 h 55"/>
              <a:gd name="T46" fmla="*/ 53 w 59"/>
              <a:gd name="T47" fmla="*/ 35 h 55"/>
              <a:gd name="T48" fmla="*/ 56 w 59"/>
              <a:gd name="T49" fmla="*/ 31 h 55"/>
              <a:gd name="T50" fmla="*/ 59 w 59"/>
              <a:gd name="T51" fmla="*/ 30 h 55"/>
              <a:gd name="T52" fmla="*/ 52 w 59"/>
              <a:gd name="T53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5">
                <a:moveTo>
                  <a:pt x="52" y="21"/>
                </a:moveTo>
                <a:cubicBezTo>
                  <a:pt x="48" y="17"/>
                  <a:pt x="46" y="12"/>
                  <a:pt x="43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3" y="2"/>
                  <a:pt x="23" y="2"/>
                  <a:pt x="23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7"/>
                  <a:pt x="4" y="10"/>
                  <a:pt x="2" y="15"/>
                </a:cubicBezTo>
                <a:cubicBezTo>
                  <a:pt x="0" y="21"/>
                  <a:pt x="4" y="25"/>
                  <a:pt x="10" y="27"/>
                </a:cubicBezTo>
                <a:cubicBezTo>
                  <a:pt x="13" y="28"/>
                  <a:pt x="15" y="29"/>
                  <a:pt x="18" y="29"/>
                </a:cubicBezTo>
                <a:cubicBezTo>
                  <a:pt x="20" y="29"/>
                  <a:pt x="22" y="29"/>
                  <a:pt x="24" y="30"/>
                </a:cubicBezTo>
                <a:cubicBezTo>
                  <a:pt x="29" y="34"/>
                  <a:pt x="34" y="37"/>
                  <a:pt x="36" y="44"/>
                </a:cubicBezTo>
                <a:cubicBezTo>
                  <a:pt x="37" y="52"/>
                  <a:pt x="43" y="53"/>
                  <a:pt x="50" y="54"/>
                </a:cubicBezTo>
                <a:cubicBezTo>
                  <a:pt x="50" y="55"/>
                  <a:pt x="51" y="55"/>
                  <a:pt x="52" y="54"/>
                </a:cubicBezTo>
                <a:cubicBezTo>
                  <a:pt x="52" y="53"/>
                  <a:pt x="52" y="52"/>
                  <a:pt x="52" y="51"/>
                </a:cubicBezTo>
                <a:cubicBezTo>
                  <a:pt x="51" y="47"/>
                  <a:pt x="54" y="44"/>
                  <a:pt x="54" y="43"/>
                </a:cubicBezTo>
                <a:cubicBezTo>
                  <a:pt x="55" y="43"/>
                  <a:pt x="52" y="41"/>
                  <a:pt x="51" y="40"/>
                </a:cubicBezTo>
                <a:cubicBezTo>
                  <a:pt x="51" y="38"/>
                  <a:pt x="53" y="37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7" y="31"/>
                  <a:pt x="58" y="30"/>
                  <a:pt x="59" y="30"/>
                </a:cubicBezTo>
                <a:cubicBezTo>
                  <a:pt x="57" y="27"/>
                  <a:pt x="54" y="24"/>
                  <a:pt x="52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57"/>
          <p:cNvSpPr>
            <a:spLocks/>
          </p:cNvSpPr>
          <p:nvPr/>
        </p:nvSpPr>
        <p:spPr bwMode="auto">
          <a:xfrm>
            <a:off x="16157576" y="8845550"/>
            <a:ext cx="0" cy="22225"/>
          </a:xfrm>
          <a:custGeom>
            <a:avLst/>
            <a:gdLst>
              <a:gd name="T0" fmla="*/ 7 h 7"/>
              <a:gd name="T1" fmla="*/ 0 h 7"/>
              <a:gd name="T2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">
                <a:moveTo>
                  <a:pt x="0" y="7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0" y="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58"/>
          <p:cNvSpPr>
            <a:spLocks/>
          </p:cNvSpPr>
          <p:nvPr/>
        </p:nvSpPr>
        <p:spPr bwMode="auto">
          <a:xfrm>
            <a:off x="16192501" y="89296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59"/>
          <p:cNvSpPr>
            <a:spLocks/>
          </p:cNvSpPr>
          <p:nvPr/>
        </p:nvSpPr>
        <p:spPr bwMode="auto">
          <a:xfrm>
            <a:off x="16135351" y="8986838"/>
            <a:ext cx="3175" cy="63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60"/>
          <p:cNvSpPr>
            <a:spLocks/>
          </p:cNvSpPr>
          <p:nvPr/>
        </p:nvSpPr>
        <p:spPr bwMode="auto">
          <a:xfrm>
            <a:off x="16189326" y="8955088"/>
            <a:ext cx="304800" cy="138113"/>
          </a:xfrm>
          <a:custGeom>
            <a:avLst/>
            <a:gdLst>
              <a:gd name="T0" fmla="*/ 96 w 97"/>
              <a:gd name="T1" fmla="*/ 23 h 44"/>
              <a:gd name="T2" fmla="*/ 96 w 97"/>
              <a:gd name="T3" fmla="*/ 15 h 44"/>
              <a:gd name="T4" fmla="*/ 96 w 97"/>
              <a:gd name="T5" fmla="*/ 15 h 44"/>
              <a:gd name="T6" fmla="*/ 92 w 97"/>
              <a:gd name="T7" fmla="*/ 11 h 44"/>
              <a:gd name="T8" fmla="*/ 75 w 97"/>
              <a:gd name="T9" fmla="*/ 2 h 44"/>
              <a:gd name="T10" fmla="*/ 51 w 97"/>
              <a:gd name="T11" fmla="*/ 5 h 44"/>
              <a:gd name="T12" fmla="*/ 44 w 97"/>
              <a:gd name="T13" fmla="*/ 9 h 44"/>
              <a:gd name="T14" fmla="*/ 26 w 97"/>
              <a:gd name="T15" fmla="*/ 10 h 44"/>
              <a:gd name="T16" fmla="*/ 9 w 97"/>
              <a:gd name="T17" fmla="*/ 2 h 44"/>
              <a:gd name="T18" fmla="*/ 9 w 97"/>
              <a:gd name="T19" fmla="*/ 2 h 44"/>
              <a:gd name="T20" fmla="*/ 6 w 97"/>
              <a:gd name="T21" fmla="*/ 3 h 44"/>
              <a:gd name="T22" fmla="*/ 3 w 97"/>
              <a:gd name="T23" fmla="*/ 7 h 44"/>
              <a:gd name="T24" fmla="*/ 1 w 97"/>
              <a:gd name="T25" fmla="*/ 12 h 44"/>
              <a:gd name="T26" fmla="*/ 4 w 97"/>
              <a:gd name="T27" fmla="*/ 15 h 44"/>
              <a:gd name="T28" fmla="*/ 2 w 97"/>
              <a:gd name="T29" fmla="*/ 23 h 44"/>
              <a:gd name="T30" fmla="*/ 2 w 97"/>
              <a:gd name="T31" fmla="*/ 26 h 44"/>
              <a:gd name="T32" fmla="*/ 0 w 97"/>
              <a:gd name="T33" fmla="*/ 26 h 44"/>
              <a:gd name="T34" fmla="*/ 6 w 97"/>
              <a:gd name="T35" fmla="*/ 26 h 44"/>
              <a:gd name="T36" fmla="*/ 23 w 97"/>
              <a:gd name="T37" fmla="*/ 30 h 44"/>
              <a:gd name="T38" fmla="*/ 36 w 97"/>
              <a:gd name="T39" fmla="*/ 40 h 44"/>
              <a:gd name="T40" fmla="*/ 48 w 97"/>
              <a:gd name="T41" fmla="*/ 40 h 44"/>
              <a:gd name="T42" fmla="*/ 50 w 97"/>
              <a:gd name="T43" fmla="*/ 32 h 44"/>
              <a:gd name="T44" fmla="*/ 50 w 97"/>
              <a:gd name="T45" fmla="*/ 27 h 44"/>
              <a:gd name="T46" fmla="*/ 63 w 97"/>
              <a:gd name="T47" fmla="*/ 13 h 44"/>
              <a:gd name="T48" fmla="*/ 68 w 97"/>
              <a:gd name="T49" fmla="*/ 13 h 44"/>
              <a:gd name="T50" fmla="*/ 79 w 97"/>
              <a:gd name="T51" fmla="*/ 27 h 44"/>
              <a:gd name="T52" fmla="*/ 84 w 97"/>
              <a:gd name="T53" fmla="*/ 40 h 44"/>
              <a:gd name="T54" fmla="*/ 86 w 97"/>
              <a:gd name="T55" fmla="*/ 43 h 44"/>
              <a:gd name="T56" fmla="*/ 88 w 97"/>
              <a:gd name="T57" fmla="*/ 37 h 44"/>
              <a:gd name="T58" fmla="*/ 92 w 97"/>
              <a:gd name="T59" fmla="*/ 36 h 44"/>
              <a:gd name="T60" fmla="*/ 95 w 97"/>
              <a:gd name="T61" fmla="*/ 29 h 44"/>
              <a:gd name="T62" fmla="*/ 96 w 97"/>
              <a:gd name="T63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44">
                <a:moveTo>
                  <a:pt x="96" y="23"/>
                </a:moveTo>
                <a:cubicBezTo>
                  <a:pt x="94" y="21"/>
                  <a:pt x="95" y="21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5" y="13"/>
                  <a:pt x="93" y="12"/>
                  <a:pt x="92" y="11"/>
                </a:cubicBezTo>
                <a:cubicBezTo>
                  <a:pt x="87" y="6"/>
                  <a:pt x="82" y="4"/>
                  <a:pt x="75" y="2"/>
                </a:cubicBezTo>
                <a:cubicBezTo>
                  <a:pt x="67" y="0"/>
                  <a:pt x="59" y="0"/>
                  <a:pt x="51" y="5"/>
                </a:cubicBezTo>
                <a:cubicBezTo>
                  <a:pt x="49" y="6"/>
                  <a:pt x="46" y="7"/>
                  <a:pt x="44" y="9"/>
                </a:cubicBezTo>
                <a:cubicBezTo>
                  <a:pt x="38" y="12"/>
                  <a:pt x="33" y="14"/>
                  <a:pt x="26" y="10"/>
                </a:cubicBezTo>
                <a:cubicBezTo>
                  <a:pt x="19" y="9"/>
                  <a:pt x="14" y="6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7" y="3"/>
                  <a:pt x="6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9"/>
                  <a:pt x="1" y="10"/>
                  <a:pt x="1" y="12"/>
                </a:cubicBezTo>
                <a:cubicBezTo>
                  <a:pt x="2" y="13"/>
                  <a:pt x="5" y="15"/>
                  <a:pt x="4" y="15"/>
                </a:cubicBezTo>
                <a:cubicBezTo>
                  <a:pt x="4" y="16"/>
                  <a:pt x="1" y="19"/>
                  <a:pt x="2" y="23"/>
                </a:cubicBezTo>
                <a:cubicBezTo>
                  <a:pt x="2" y="24"/>
                  <a:pt x="2" y="25"/>
                  <a:pt x="2" y="26"/>
                </a:cubicBezTo>
                <a:cubicBezTo>
                  <a:pt x="1" y="27"/>
                  <a:pt x="0" y="27"/>
                  <a:pt x="0" y="26"/>
                </a:cubicBezTo>
                <a:cubicBezTo>
                  <a:pt x="1" y="27"/>
                  <a:pt x="4" y="26"/>
                  <a:pt x="6" y="26"/>
                </a:cubicBezTo>
                <a:cubicBezTo>
                  <a:pt x="12" y="23"/>
                  <a:pt x="18" y="26"/>
                  <a:pt x="23" y="30"/>
                </a:cubicBezTo>
                <a:cubicBezTo>
                  <a:pt x="26" y="35"/>
                  <a:pt x="32" y="37"/>
                  <a:pt x="36" y="40"/>
                </a:cubicBezTo>
                <a:cubicBezTo>
                  <a:pt x="40" y="44"/>
                  <a:pt x="43" y="44"/>
                  <a:pt x="48" y="40"/>
                </a:cubicBezTo>
                <a:cubicBezTo>
                  <a:pt x="51" y="38"/>
                  <a:pt x="52" y="35"/>
                  <a:pt x="50" y="32"/>
                </a:cubicBezTo>
                <a:cubicBezTo>
                  <a:pt x="50" y="30"/>
                  <a:pt x="49" y="28"/>
                  <a:pt x="50" y="27"/>
                </a:cubicBezTo>
                <a:cubicBezTo>
                  <a:pt x="56" y="23"/>
                  <a:pt x="59" y="18"/>
                  <a:pt x="63" y="13"/>
                </a:cubicBezTo>
                <a:cubicBezTo>
                  <a:pt x="64" y="12"/>
                  <a:pt x="67" y="12"/>
                  <a:pt x="68" y="13"/>
                </a:cubicBezTo>
                <a:cubicBezTo>
                  <a:pt x="74" y="16"/>
                  <a:pt x="79" y="20"/>
                  <a:pt x="79" y="27"/>
                </a:cubicBezTo>
                <a:cubicBezTo>
                  <a:pt x="80" y="32"/>
                  <a:pt x="81" y="36"/>
                  <a:pt x="84" y="40"/>
                </a:cubicBezTo>
                <a:cubicBezTo>
                  <a:pt x="85" y="41"/>
                  <a:pt x="86" y="42"/>
                  <a:pt x="86" y="43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90" y="37"/>
                  <a:pt x="92" y="36"/>
                </a:cubicBezTo>
                <a:cubicBezTo>
                  <a:pt x="94" y="35"/>
                  <a:pt x="94" y="32"/>
                  <a:pt x="95" y="29"/>
                </a:cubicBezTo>
                <a:cubicBezTo>
                  <a:pt x="96" y="25"/>
                  <a:pt x="97" y="26"/>
                  <a:pt x="96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61"/>
          <p:cNvSpPr>
            <a:spLocks/>
          </p:cNvSpPr>
          <p:nvPr/>
        </p:nvSpPr>
        <p:spPr bwMode="auto">
          <a:xfrm>
            <a:off x="16436976" y="9032875"/>
            <a:ext cx="0" cy="6350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62"/>
          <p:cNvSpPr>
            <a:spLocks/>
          </p:cNvSpPr>
          <p:nvPr/>
        </p:nvSpPr>
        <p:spPr bwMode="auto">
          <a:xfrm>
            <a:off x="16395701" y="8801100"/>
            <a:ext cx="650875" cy="919163"/>
          </a:xfrm>
          <a:custGeom>
            <a:avLst/>
            <a:gdLst>
              <a:gd name="T0" fmla="*/ 200 w 207"/>
              <a:gd name="T1" fmla="*/ 176 h 293"/>
              <a:gd name="T2" fmla="*/ 197 w 207"/>
              <a:gd name="T3" fmla="*/ 163 h 293"/>
              <a:gd name="T4" fmla="*/ 194 w 207"/>
              <a:gd name="T5" fmla="*/ 139 h 293"/>
              <a:gd name="T6" fmla="*/ 200 w 207"/>
              <a:gd name="T7" fmla="*/ 115 h 293"/>
              <a:gd name="T8" fmla="*/ 172 w 207"/>
              <a:gd name="T9" fmla="*/ 109 h 293"/>
              <a:gd name="T10" fmla="*/ 144 w 207"/>
              <a:gd name="T11" fmla="*/ 96 h 293"/>
              <a:gd name="T12" fmla="*/ 117 w 207"/>
              <a:gd name="T13" fmla="*/ 89 h 293"/>
              <a:gd name="T14" fmla="*/ 109 w 207"/>
              <a:gd name="T15" fmla="*/ 62 h 293"/>
              <a:gd name="T16" fmla="*/ 105 w 207"/>
              <a:gd name="T17" fmla="*/ 43 h 293"/>
              <a:gd name="T18" fmla="*/ 117 w 207"/>
              <a:gd name="T19" fmla="*/ 24 h 293"/>
              <a:gd name="T20" fmla="*/ 134 w 207"/>
              <a:gd name="T21" fmla="*/ 10 h 293"/>
              <a:gd name="T22" fmla="*/ 139 w 207"/>
              <a:gd name="T23" fmla="*/ 9 h 293"/>
              <a:gd name="T24" fmla="*/ 132 w 207"/>
              <a:gd name="T25" fmla="*/ 1 h 293"/>
              <a:gd name="T26" fmla="*/ 103 w 207"/>
              <a:gd name="T27" fmla="*/ 17 h 293"/>
              <a:gd name="T28" fmla="*/ 79 w 207"/>
              <a:gd name="T29" fmla="*/ 23 h 293"/>
              <a:gd name="T30" fmla="*/ 60 w 207"/>
              <a:gd name="T31" fmla="*/ 42 h 293"/>
              <a:gd name="T32" fmla="*/ 42 w 207"/>
              <a:gd name="T33" fmla="*/ 64 h 293"/>
              <a:gd name="T34" fmla="*/ 40 w 207"/>
              <a:gd name="T35" fmla="*/ 71 h 293"/>
              <a:gd name="T36" fmla="*/ 40 w 207"/>
              <a:gd name="T37" fmla="*/ 71 h 293"/>
              <a:gd name="T38" fmla="*/ 36 w 207"/>
              <a:gd name="T39" fmla="*/ 69 h 293"/>
              <a:gd name="T40" fmla="*/ 30 w 207"/>
              <a:gd name="T41" fmla="*/ 64 h 293"/>
              <a:gd name="T42" fmla="*/ 30 w 207"/>
              <a:gd name="T43" fmla="*/ 72 h 293"/>
              <a:gd name="T44" fmla="*/ 26 w 207"/>
              <a:gd name="T45" fmla="*/ 85 h 293"/>
              <a:gd name="T46" fmla="*/ 20 w 207"/>
              <a:gd name="T47" fmla="*/ 92 h 293"/>
              <a:gd name="T48" fmla="*/ 28 w 207"/>
              <a:gd name="T49" fmla="*/ 105 h 293"/>
              <a:gd name="T50" fmla="*/ 29 w 207"/>
              <a:gd name="T51" fmla="*/ 138 h 293"/>
              <a:gd name="T52" fmla="*/ 31 w 207"/>
              <a:gd name="T53" fmla="*/ 157 h 293"/>
              <a:gd name="T54" fmla="*/ 2 w 207"/>
              <a:gd name="T55" fmla="*/ 191 h 293"/>
              <a:gd name="T56" fmla="*/ 7 w 207"/>
              <a:gd name="T57" fmla="*/ 199 h 293"/>
              <a:gd name="T58" fmla="*/ 24 w 207"/>
              <a:gd name="T59" fmla="*/ 208 h 293"/>
              <a:gd name="T60" fmla="*/ 40 w 207"/>
              <a:gd name="T61" fmla="*/ 220 h 293"/>
              <a:gd name="T62" fmla="*/ 53 w 207"/>
              <a:gd name="T63" fmla="*/ 216 h 293"/>
              <a:gd name="T64" fmla="*/ 73 w 207"/>
              <a:gd name="T65" fmla="*/ 225 h 293"/>
              <a:gd name="T66" fmla="*/ 83 w 207"/>
              <a:gd name="T67" fmla="*/ 239 h 293"/>
              <a:gd name="T68" fmla="*/ 100 w 207"/>
              <a:gd name="T69" fmla="*/ 254 h 293"/>
              <a:gd name="T70" fmla="*/ 110 w 207"/>
              <a:gd name="T71" fmla="*/ 264 h 293"/>
              <a:gd name="T72" fmla="*/ 128 w 207"/>
              <a:gd name="T73" fmla="*/ 261 h 293"/>
              <a:gd name="T74" fmla="*/ 141 w 207"/>
              <a:gd name="T75" fmla="*/ 260 h 293"/>
              <a:gd name="T76" fmla="*/ 150 w 207"/>
              <a:gd name="T77" fmla="*/ 265 h 293"/>
              <a:gd name="T78" fmla="*/ 154 w 207"/>
              <a:gd name="T79" fmla="*/ 267 h 293"/>
              <a:gd name="T80" fmla="*/ 151 w 207"/>
              <a:gd name="T81" fmla="*/ 288 h 293"/>
              <a:gd name="T82" fmla="*/ 168 w 207"/>
              <a:gd name="T83" fmla="*/ 245 h 293"/>
              <a:gd name="T84" fmla="*/ 154 w 207"/>
              <a:gd name="T85" fmla="*/ 217 h 293"/>
              <a:gd name="T86" fmla="*/ 169 w 207"/>
              <a:gd name="T87" fmla="*/ 213 h 293"/>
              <a:gd name="T88" fmla="*/ 163 w 207"/>
              <a:gd name="T89" fmla="*/ 199 h 293"/>
              <a:gd name="T90" fmla="*/ 181 w 207"/>
              <a:gd name="T91" fmla="*/ 189 h 293"/>
              <a:gd name="T92" fmla="*/ 195 w 207"/>
              <a:gd name="T93" fmla="*/ 185 h 293"/>
              <a:gd name="T94" fmla="*/ 207 w 207"/>
              <a:gd name="T95" fmla="*/ 19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" h="293">
                <a:moveTo>
                  <a:pt x="202" y="183"/>
                </a:moveTo>
                <a:cubicBezTo>
                  <a:pt x="200" y="180"/>
                  <a:pt x="201" y="178"/>
                  <a:pt x="200" y="176"/>
                </a:cubicBezTo>
                <a:cubicBezTo>
                  <a:pt x="199" y="174"/>
                  <a:pt x="198" y="173"/>
                  <a:pt x="196" y="174"/>
                </a:cubicBezTo>
                <a:cubicBezTo>
                  <a:pt x="193" y="174"/>
                  <a:pt x="194" y="167"/>
                  <a:pt x="197" y="163"/>
                </a:cubicBezTo>
                <a:cubicBezTo>
                  <a:pt x="201" y="160"/>
                  <a:pt x="197" y="155"/>
                  <a:pt x="195" y="150"/>
                </a:cubicBezTo>
                <a:cubicBezTo>
                  <a:pt x="193" y="144"/>
                  <a:pt x="195" y="145"/>
                  <a:pt x="194" y="139"/>
                </a:cubicBezTo>
                <a:cubicBezTo>
                  <a:pt x="193" y="134"/>
                  <a:pt x="195" y="130"/>
                  <a:pt x="194" y="128"/>
                </a:cubicBezTo>
                <a:cubicBezTo>
                  <a:pt x="194" y="125"/>
                  <a:pt x="200" y="123"/>
                  <a:pt x="200" y="115"/>
                </a:cubicBezTo>
                <a:cubicBezTo>
                  <a:pt x="200" y="106"/>
                  <a:pt x="194" y="110"/>
                  <a:pt x="188" y="109"/>
                </a:cubicBezTo>
                <a:cubicBezTo>
                  <a:pt x="182" y="108"/>
                  <a:pt x="177" y="109"/>
                  <a:pt x="172" y="109"/>
                </a:cubicBezTo>
                <a:cubicBezTo>
                  <a:pt x="166" y="108"/>
                  <a:pt x="162" y="102"/>
                  <a:pt x="155" y="98"/>
                </a:cubicBezTo>
                <a:cubicBezTo>
                  <a:pt x="149" y="93"/>
                  <a:pt x="147" y="96"/>
                  <a:pt x="144" y="96"/>
                </a:cubicBezTo>
                <a:cubicBezTo>
                  <a:pt x="140" y="96"/>
                  <a:pt x="133" y="95"/>
                  <a:pt x="129" y="95"/>
                </a:cubicBezTo>
                <a:cubicBezTo>
                  <a:pt x="126" y="96"/>
                  <a:pt x="120" y="94"/>
                  <a:pt x="117" y="89"/>
                </a:cubicBezTo>
                <a:cubicBezTo>
                  <a:pt x="114" y="84"/>
                  <a:pt x="118" y="80"/>
                  <a:pt x="116" y="76"/>
                </a:cubicBezTo>
                <a:cubicBezTo>
                  <a:pt x="115" y="73"/>
                  <a:pt x="110" y="63"/>
                  <a:pt x="109" y="62"/>
                </a:cubicBezTo>
                <a:cubicBezTo>
                  <a:pt x="107" y="60"/>
                  <a:pt x="102" y="57"/>
                  <a:pt x="102" y="55"/>
                </a:cubicBezTo>
                <a:cubicBezTo>
                  <a:pt x="102" y="52"/>
                  <a:pt x="105" y="47"/>
                  <a:pt x="105" y="43"/>
                </a:cubicBezTo>
                <a:cubicBezTo>
                  <a:pt x="105" y="39"/>
                  <a:pt x="107" y="36"/>
                  <a:pt x="109" y="33"/>
                </a:cubicBezTo>
                <a:cubicBezTo>
                  <a:pt x="112" y="30"/>
                  <a:pt x="116" y="25"/>
                  <a:pt x="117" y="24"/>
                </a:cubicBezTo>
                <a:cubicBezTo>
                  <a:pt x="118" y="23"/>
                  <a:pt x="122" y="19"/>
                  <a:pt x="124" y="15"/>
                </a:cubicBezTo>
                <a:cubicBezTo>
                  <a:pt x="126" y="10"/>
                  <a:pt x="132" y="12"/>
                  <a:pt x="134" y="10"/>
                </a:cubicBezTo>
                <a:cubicBezTo>
                  <a:pt x="135" y="10"/>
                  <a:pt x="137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41" y="7"/>
                  <a:pt x="140" y="3"/>
                  <a:pt x="137" y="2"/>
                </a:cubicBezTo>
                <a:cubicBezTo>
                  <a:pt x="136" y="1"/>
                  <a:pt x="133" y="0"/>
                  <a:pt x="132" y="1"/>
                </a:cubicBezTo>
                <a:cubicBezTo>
                  <a:pt x="127" y="1"/>
                  <a:pt x="122" y="4"/>
                  <a:pt x="119" y="7"/>
                </a:cubicBezTo>
                <a:cubicBezTo>
                  <a:pt x="114" y="12"/>
                  <a:pt x="109" y="15"/>
                  <a:pt x="103" y="17"/>
                </a:cubicBezTo>
                <a:cubicBezTo>
                  <a:pt x="96" y="18"/>
                  <a:pt x="89" y="18"/>
                  <a:pt x="84" y="23"/>
                </a:cubicBezTo>
                <a:cubicBezTo>
                  <a:pt x="83" y="24"/>
                  <a:pt x="81" y="23"/>
                  <a:pt x="79" y="23"/>
                </a:cubicBezTo>
                <a:cubicBezTo>
                  <a:pt x="75" y="23"/>
                  <a:pt x="71" y="25"/>
                  <a:pt x="69" y="28"/>
                </a:cubicBezTo>
                <a:cubicBezTo>
                  <a:pt x="65" y="32"/>
                  <a:pt x="61" y="37"/>
                  <a:pt x="60" y="42"/>
                </a:cubicBezTo>
                <a:cubicBezTo>
                  <a:pt x="60" y="47"/>
                  <a:pt x="58" y="51"/>
                  <a:pt x="53" y="54"/>
                </a:cubicBezTo>
                <a:cubicBezTo>
                  <a:pt x="49" y="57"/>
                  <a:pt x="45" y="60"/>
                  <a:pt x="42" y="64"/>
                </a:cubicBezTo>
                <a:cubicBezTo>
                  <a:pt x="41" y="65"/>
                  <a:pt x="40" y="68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0"/>
                  <a:pt x="37" y="70"/>
                  <a:pt x="36" y="69"/>
                </a:cubicBezTo>
                <a:cubicBezTo>
                  <a:pt x="33" y="66"/>
                  <a:pt x="29" y="63"/>
                  <a:pt x="26" y="60"/>
                </a:cubicBezTo>
                <a:cubicBezTo>
                  <a:pt x="27" y="61"/>
                  <a:pt x="29" y="62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70"/>
                  <a:pt x="28" y="70"/>
                  <a:pt x="30" y="72"/>
                </a:cubicBezTo>
                <a:cubicBezTo>
                  <a:pt x="31" y="75"/>
                  <a:pt x="30" y="74"/>
                  <a:pt x="29" y="78"/>
                </a:cubicBezTo>
                <a:cubicBezTo>
                  <a:pt x="28" y="81"/>
                  <a:pt x="28" y="84"/>
                  <a:pt x="26" y="85"/>
                </a:cubicBezTo>
                <a:cubicBezTo>
                  <a:pt x="24" y="86"/>
                  <a:pt x="22" y="86"/>
                  <a:pt x="22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1"/>
                  <a:pt x="19" y="90"/>
                  <a:pt x="18" y="89"/>
                </a:cubicBezTo>
                <a:cubicBezTo>
                  <a:pt x="22" y="94"/>
                  <a:pt x="23" y="101"/>
                  <a:pt x="28" y="105"/>
                </a:cubicBezTo>
                <a:cubicBezTo>
                  <a:pt x="29" y="107"/>
                  <a:pt x="29" y="109"/>
                  <a:pt x="29" y="111"/>
                </a:cubicBezTo>
                <a:cubicBezTo>
                  <a:pt x="29" y="120"/>
                  <a:pt x="30" y="129"/>
                  <a:pt x="29" y="138"/>
                </a:cubicBezTo>
                <a:cubicBezTo>
                  <a:pt x="28" y="143"/>
                  <a:pt x="29" y="147"/>
                  <a:pt x="32" y="152"/>
                </a:cubicBezTo>
                <a:cubicBezTo>
                  <a:pt x="33" y="153"/>
                  <a:pt x="33" y="156"/>
                  <a:pt x="31" y="157"/>
                </a:cubicBezTo>
                <a:cubicBezTo>
                  <a:pt x="27" y="164"/>
                  <a:pt x="23" y="170"/>
                  <a:pt x="16" y="174"/>
                </a:cubicBezTo>
                <a:cubicBezTo>
                  <a:pt x="8" y="177"/>
                  <a:pt x="4" y="183"/>
                  <a:pt x="2" y="191"/>
                </a:cubicBezTo>
                <a:cubicBezTo>
                  <a:pt x="1" y="192"/>
                  <a:pt x="1" y="193"/>
                  <a:pt x="0" y="194"/>
                </a:cubicBezTo>
                <a:cubicBezTo>
                  <a:pt x="2" y="196"/>
                  <a:pt x="4" y="198"/>
                  <a:pt x="7" y="199"/>
                </a:cubicBezTo>
                <a:cubicBezTo>
                  <a:pt x="14" y="201"/>
                  <a:pt x="14" y="204"/>
                  <a:pt x="18" y="207"/>
                </a:cubicBezTo>
                <a:cubicBezTo>
                  <a:pt x="23" y="209"/>
                  <a:pt x="21" y="206"/>
                  <a:pt x="24" y="208"/>
                </a:cubicBezTo>
                <a:cubicBezTo>
                  <a:pt x="27" y="211"/>
                  <a:pt x="25" y="216"/>
                  <a:pt x="26" y="216"/>
                </a:cubicBezTo>
                <a:cubicBezTo>
                  <a:pt x="28" y="216"/>
                  <a:pt x="36" y="218"/>
                  <a:pt x="40" y="220"/>
                </a:cubicBezTo>
                <a:cubicBezTo>
                  <a:pt x="45" y="222"/>
                  <a:pt x="46" y="221"/>
                  <a:pt x="47" y="217"/>
                </a:cubicBezTo>
                <a:cubicBezTo>
                  <a:pt x="47" y="213"/>
                  <a:pt x="50" y="215"/>
                  <a:pt x="53" y="216"/>
                </a:cubicBezTo>
                <a:cubicBezTo>
                  <a:pt x="57" y="216"/>
                  <a:pt x="59" y="220"/>
                  <a:pt x="62" y="221"/>
                </a:cubicBezTo>
                <a:cubicBezTo>
                  <a:pt x="65" y="222"/>
                  <a:pt x="69" y="224"/>
                  <a:pt x="73" y="225"/>
                </a:cubicBezTo>
                <a:cubicBezTo>
                  <a:pt x="76" y="226"/>
                  <a:pt x="78" y="228"/>
                  <a:pt x="79" y="231"/>
                </a:cubicBezTo>
                <a:cubicBezTo>
                  <a:pt x="81" y="235"/>
                  <a:pt x="78" y="238"/>
                  <a:pt x="83" y="239"/>
                </a:cubicBezTo>
                <a:cubicBezTo>
                  <a:pt x="89" y="241"/>
                  <a:pt x="94" y="243"/>
                  <a:pt x="96" y="246"/>
                </a:cubicBezTo>
                <a:cubicBezTo>
                  <a:pt x="99" y="249"/>
                  <a:pt x="97" y="253"/>
                  <a:pt x="100" y="254"/>
                </a:cubicBezTo>
                <a:cubicBezTo>
                  <a:pt x="104" y="255"/>
                  <a:pt x="102" y="259"/>
                  <a:pt x="102" y="260"/>
                </a:cubicBezTo>
                <a:cubicBezTo>
                  <a:pt x="101" y="262"/>
                  <a:pt x="107" y="263"/>
                  <a:pt x="110" y="264"/>
                </a:cubicBezTo>
                <a:cubicBezTo>
                  <a:pt x="113" y="265"/>
                  <a:pt x="118" y="263"/>
                  <a:pt x="118" y="263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34" y="261"/>
                  <a:pt x="134" y="261"/>
                  <a:pt x="134" y="261"/>
                </a:cubicBezTo>
                <a:cubicBezTo>
                  <a:pt x="141" y="260"/>
                  <a:pt x="141" y="260"/>
                  <a:pt x="141" y="260"/>
                </a:cubicBezTo>
                <a:cubicBezTo>
                  <a:pt x="146" y="262"/>
                  <a:pt x="146" y="262"/>
                  <a:pt x="146" y="262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267"/>
                  <a:pt x="154" y="267"/>
                  <a:pt x="154" y="267"/>
                </a:cubicBezTo>
                <a:cubicBezTo>
                  <a:pt x="154" y="267"/>
                  <a:pt x="145" y="283"/>
                  <a:pt x="143" y="286"/>
                </a:cubicBezTo>
                <a:cubicBezTo>
                  <a:pt x="141" y="289"/>
                  <a:pt x="147" y="288"/>
                  <a:pt x="151" y="288"/>
                </a:cubicBezTo>
                <a:cubicBezTo>
                  <a:pt x="156" y="288"/>
                  <a:pt x="156" y="293"/>
                  <a:pt x="156" y="293"/>
                </a:cubicBezTo>
                <a:cubicBezTo>
                  <a:pt x="156" y="293"/>
                  <a:pt x="168" y="250"/>
                  <a:pt x="168" y="245"/>
                </a:cubicBezTo>
                <a:cubicBezTo>
                  <a:pt x="169" y="241"/>
                  <a:pt x="167" y="234"/>
                  <a:pt x="159" y="230"/>
                </a:cubicBezTo>
                <a:cubicBezTo>
                  <a:pt x="152" y="226"/>
                  <a:pt x="155" y="221"/>
                  <a:pt x="154" y="217"/>
                </a:cubicBezTo>
                <a:cubicBezTo>
                  <a:pt x="154" y="213"/>
                  <a:pt x="157" y="213"/>
                  <a:pt x="162" y="211"/>
                </a:cubicBezTo>
                <a:cubicBezTo>
                  <a:pt x="167" y="209"/>
                  <a:pt x="166" y="212"/>
                  <a:pt x="169" y="213"/>
                </a:cubicBezTo>
                <a:cubicBezTo>
                  <a:pt x="173" y="214"/>
                  <a:pt x="170" y="208"/>
                  <a:pt x="170" y="205"/>
                </a:cubicBezTo>
                <a:cubicBezTo>
                  <a:pt x="169" y="202"/>
                  <a:pt x="166" y="202"/>
                  <a:pt x="163" y="199"/>
                </a:cubicBezTo>
                <a:cubicBezTo>
                  <a:pt x="160" y="197"/>
                  <a:pt x="161" y="191"/>
                  <a:pt x="161" y="191"/>
                </a:cubicBezTo>
                <a:cubicBezTo>
                  <a:pt x="161" y="191"/>
                  <a:pt x="177" y="192"/>
                  <a:pt x="181" y="189"/>
                </a:cubicBezTo>
                <a:cubicBezTo>
                  <a:pt x="184" y="187"/>
                  <a:pt x="186" y="189"/>
                  <a:pt x="188" y="190"/>
                </a:cubicBezTo>
                <a:cubicBezTo>
                  <a:pt x="190" y="191"/>
                  <a:pt x="189" y="185"/>
                  <a:pt x="195" y="185"/>
                </a:cubicBezTo>
                <a:cubicBezTo>
                  <a:pt x="202" y="184"/>
                  <a:pt x="202" y="198"/>
                  <a:pt x="202" y="199"/>
                </a:cubicBezTo>
                <a:cubicBezTo>
                  <a:pt x="203" y="200"/>
                  <a:pt x="207" y="199"/>
                  <a:pt x="207" y="199"/>
                </a:cubicBezTo>
                <a:cubicBezTo>
                  <a:pt x="207" y="199"/>
                  <a:pt x="204" y="186"/>
                  <a:pt x="202" y="18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63"/>
          <p:cNvSpPr>
            <a:spLocks/>
          </p:cNvSpPr>
          <p:nvPr/>
        </p:nvSpPr>
        <p:spPr bwMode="auto">
          <a:xfrm>
            <a:off x="16411576" y="9378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64"/>
          <p:cNvSpPr>
            <a:spLocks/>
          </p:cNvSpPr>
          <p:nvPr/>
        </p:nvSpPr>
        <p:spPr bwMode="auto">
          <a:xfrm>
            <a:off x="16292513" y="9401175"/>
            <a:ext cx="320675" cy="369888"/>
          </a:xfrm>
          <a:custGeom>
            <a:avLst/>
            <a:gdLst>
              <a:gd name="T0" fmla="*/ 95 w 102"/>
              <a:gd name="T1" fmla="*/ 30 h 118"/>
              <a:gd name="T2" fmla="*/ 86 w 102"/>
              <a:gd name="T3" fmla="*/ 25 h 118"/>
              <a:gd name="T4" fmla="*/ 80 w 102"/>
              <a:gd name="T5" fmla="*/ 26 h 118"/>
              <a:gd name="T6" fmla="*/ 73 w 102"/>
              <a:gd name="T7" fmla="*/ 29 h 118"/>
              <a:gd name="T8" fmla="*/ 59 w 102"/>
              <a:gd name="T9" fmla="*/ 25 h 118"/>
              <a:gd name="T10" fmla="*/ 57 w 102"/>
              <a:gd name="T11" fmla="*/ 17 h 118"/>
              <a:gd name="T12" fmla="*/ 51 w 102"/>
              <a:gd name="T13" fmla="*/ 16 h 118"/>
              <a:gd name="T14" fmla="*/ 40 w 102"/>
              <a:gd name="T15" fmla="*/ 8 h 118"/>
              <a:gd name="T16" fmla="*/ 33 w 102"/>
              <a:gd name="T17" fmla="*/ 3 h 118"/>
              <a:gd name="T18" fmla="*/ 35 w 102"/>
              <a:gd name="T19" fmla="*/ 0 h 118"/>
              <a:gd name="T20" fmla="*/ 27 w 102"/>
              <a:gd name="T21" fmla="*/ 9 h 118"/>
              <a:gd name="T22" fmla="*/ 16 w 102"/>
              <a:gd name="T23" fmla="*/ 15 h 118"/>
              <a:gd name="T24" fmla="*/ 14 w 102"/>
              <a:gd name="T25" fmla="*/ 18 h 118"/>
              <a:gd name="T26" fmla="*/ 4 w 102"/>
              <a:gd name="T27" fmla="*/ 47 h 118"/>
              <a:gd name="T28" fmla="*/ 1 w 102"/>
              <a:gd name="T29" fmla="*/ 50 h 118"/>
              <a:gd name="T30" fmla="*/ 1 w 102"/>
              <a:gd name="T31" fmla="*/ 71 h 118"/>
              <a:gd name="T32" fmla="*/ 12 w 102"/>
              <a:gd name="T33" fmla="*/ 82 h 118"/>
              <a:gd name="T34" fmla="*/ 14 w 102"/>
              <a:gd name="T35" fmla="*/ 81 h 118"/>
              <a:gd name="T36" fmla="*/ 16 w 102"/>
              <a:gd name="T37" fmla="*/ 78 h 118"/>
              <a:gd name="T38" fmla="*/ 17 w 102"/>
              <a:gd name="T39" fmla="*/ 81 h 118"/>
              <a:gd name="T40" fmla="*/ 13 w 102"/>
              <a:gd name="T41" fmla="*/ 90 h 118"/>
              <a:gd name="T42" fmla="*/ 16 w 102"/>
              <a:gd name="T43" fmla="*/ 97 h 118"/>
              <a:gd name="T44" fmla="*/ 10 w 102"/>
              <a:gd name="T45" fmla="*/ 105 h 118"/>
              <a:gd name="T46" fmla="*/ 18 w 102"/>
              <a:gd name="T47" fmla="*/ 105 h 118"/>
              <a:gd name="T48" fmla="*/ 26 w 102"/>
              <a:gd name="T49" fmla="*/ 108 h 118"/>
              <a:gd name="T50" fmla="*/ 32 w 102"/>
              <a:gd name="T51" fmla="*/ 117 h 118"/>
              <a:gd name="T52" fmla="*/ 42 w 102"/>
              <a:gd name="T53" fmla="*/ 102 h 118"/>
              <a:gd name="T54" fmla="*/ 53 w 102"/>
              <a:gd name="T55" fmla="*/ 83 h 118"/>
              <a:gd name="T56" fmla="*/ 66 w 102"/>
              <a:gd name="T57" fmla="*/ 79 h 118"/>
              <a:gd name="T58" fmla="*/ 79 w 102"/>
              <a:gd name="T59" fmla="*/ 71 h 118"/>
              <a:gd name="T60" fmla="*/ 90 w 102"/>
              <a:gd name="T61" fmla="*/ 61 h 118"/>
              <a:gd name="T62" fmla="*/ 95 w 102"/>
              <a:gd name="T63" fmla="*/ 50 h 118"/>
              <a:gd name="T64" fmla="*/ 98 w 102"/>
              <a:gd name="T65" fmla="*/ 50 h 118"/>
              <a:gd name="T66" fmla="*/ 99 w 102"/>
              <a:gd name="T67" fmla="*/ 42 h 118"/>
              <a:gd name="T68" fmla="*/ 95 w 102"/>
              <a:gd name="T69" fmla="*/ 3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118">
                <a:moveTo>
                  <a:pt x="95" y="30"/>
                </a:moveTo>
                <a:cubicBezTo>
                  <a:pt x="92" y="28"/>
                  <a:pt x="90" y="25"/>
                  <a:pt x="86" y="25"/>
                </a:cubicBezTo>
                <a:cubicBezTo>
                  <a:pt x="83" y="24"/>
                  <a:pt x="80" y="22"/>
                  <a:pt x="80" y="26"/>
                </a:cubicBezTo>
                <a:cubicBezTo>
                  <a:pt x="79" y="30"/>
                  <a:pt x="78" y="31"/>
                  <a:pt x="73" y="29"/>
                </a:cubicBezTo>
                <a:cubicBezTo>
                  <a:pt x="69" y="27"/>
                  <a:pt x="61" y="25"/>
                  <a:pt x="59" y="25"/>
                </a:cubicBezTo>
                <a:cubicBezTo>
                  <a:pt x="58" y="25"/>
                  <a:pt x="60" y="20"/>
                  <a:pt x="57" y="17"/>
                </a:cubicBezTo>
                <a:cubicBezTo>
                  <a:pt x="54" y="15"/>
                  <a:pt x="56" y="18"/>
                  <a:pt x="51" y="16"/>
                </a:cubicBezTo>
                <a:cubicBezTo>
                  <a:pt x="47" y="13"/>
                  <a:pt x="47" y="10"/>
                  <a:pt x="40" y="8"/>
                </a:cubicBezTo>
                <a:cubicBezTo>
                  <a:pt x="37" y="7"/>
                  <a:pt x="35" y="5"/>
                  <a:pt x="33" y="3"/>
                </a:cubicBezTo>
                <a:cubicBezTo>
                  <a:pt x="34" y="2"/>
                  <a:pt x="34" y="1"/>
                  <a:pt x="35" y="0"/>
                </a:cubicBezTo>
                <a:cubicBezTo>
                  <a:pt x="34" y="4"/>
                  <a:pt x="31" y="7"/>
                  <a:pt x="27" y="9"/>
                </a:cubicBezTo>
                <a:cubicBezTo>
                  <a:pt x="23" y="11"/>
                  <a:pt x="20" y="13"/>
                  <a:pt x="16" y="15"/>
                </a:cubicBezTo>
                <a:cubicBezTo>
                  <a:pt x="15" y="16"/>
                  <a:pt x="14" y="17"/>
                  <a:pt x="14" y="18"/>
                </a:cubicBezTo>
                <a:cubicBezTo>
                  <a:pt x="10" y="36"/>
                  <a:pt x="10" y="36"/>
                  <a:pt x="4" y="47"/>
                </a:cubicBezTo>
                <a:cubicBezTo>
                  <a:pt x="3" y="48"/>
                  <a:pt x="2" y="49"/>
                  <a:pt x="1" y="50"/>
                </a:cubicBezTo>
                <a:cubicBezTo>
                  <a:pt x="1" y="57"/>
                  <a:pt x="0" y="64"/>
                  <a:pt x="1" y="71"/>
                </a:cubicBezTo>
                <a:cubicBezTo>
                  <a:pt x="2" y="76"/>
                  <a:pt x="7" y="80"/>
                  <a:pt x="12" y="82"/>
                </a:cubicBezTo>
                <a:cubicBezTo>
                  <a:pt x="13" y="82"/>
                  <a:pt x="13" y="81"/>
                  <a:pt x="14" y="81"/>
                </a:cubicBezTo>
                <a:cubicBezTo>
                  <a:pt x="15" y="80"/>
                  <a:pt x="15" y="79"/>
                  <a:pt x="16" y="78"/>
                </a:cubicBezTo>
                <a:cubicBezTo>
                  <a:pt x="17" y="79"/>
                  <a:pt x="17" y="80"/>
                  <a:pt x="17" y="81"/>
                </a:cubicBezTo>
                <a:cubicBezTo>
                  <a:pt x="17" y="85"/>
                  <a:pt x="16" y="88"/>
                  <a:pt x="13" y="90"/>
                </a:cubicBezTo>
                <a:cubicBezTo>
                  <a:pt x="15" y="92"/>
                  <a:pt x="18" y="96"/>
                  <a:pt x="16" y="97"/>
                </a:cubicBezTo>
                <a:cubicBezTo>
                  <a:pt x="12" y="98"/>
                  <a:pt x="7" y="103"/>
                  <a:pt x="10" y="105"/>
                </a:cubicBezTo>
                <a:cubicBezTo>
                  <a:pt x="13" y="107"/>
                  <a:pt x="14" y="102"/>
                  <a:pt x="18" y="105"/>
                </a:cubicBezTo>
                <a:cubicBezTo>
                  <a:pt x="21" y="107"/>
                  <a:pt x="24" y="106"/>
                  <a:pt x="26" y="108"/>
                </a:cubicBezTo>
                <a:cubicBezTo>
                  <a:pt x="27" y="110"/>
                  <a:pt x="30" y="118"/>
                  <a:pt x="32" y="117"/>
                </a:cubicBezTo>
                <a:cubicBezTo>
                  <a:pt x="34" y="116"/>
                  <a:pt x="40" y="107"/>
                  <a:pt x="42" y="102"/>
                </a:cubicBezTo>
                <a:cubicBezTo>
                  <a:pt x="45" y="97"/>
                  <a:pt x="51" y="84"/>
                  <a:pt x="53" y="83"/>
                </a:cubicBezTo>
                <a:cubicBezTo>
                  <a:pt x="55" y="82"/>
                  <a:pt x="62" y="80"/>
                  <a:pt x="66" y="79"/>
                </a:cubicBezTo>
                <a:cubicBezTo>
                  <a:pt x="71" y="78"/>
                  <a:pt x="77" y="73"/>
                  <a:pt x="79" y="71"/>
                </a:cubicBezTo>
                <a:cubicBezTo>
                  <a:pt x="80" y="70"/>
                  <a:pt x="87" y="64"/>
                  <a:pt x="90" y="61"/>
                </a:cubicBezTo>
                <a:cubicBezTo>
                  <a:pt x="93" y="58"/>
                  <a:pt x="95" y="50"/>
                  <a:pt x="95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102" y="45"/>
                  <a:pt x="99" y="42"/>
                </a:cubicBezTo>
                <a:cubicBezTo>
                  <a:pt x="97" y="39"/>
                  <a:pt x="95" y="34"/>
                  <a:pt x="95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65"/>
          <p:cNvSpPr>
            <a:spLocks/>
          </p:cNvSpPr>
          <p:nvPr/>
        </p:nvSpPr>
        <p:spPr bwMode="auto">
          <a:xfrm>
            <a:off x="16346488" y="9655175"/>
            <a:ext cx="0" cy="9525"/>
          </a:xfrm>
          <a:custGeom>
            <a:avLst/>
            <a:gdLst>
              <a:gd name="T0" fmla="*/ 3 h 3"/>
              <a:gd name="T1" fmla="*/ 0 h 3"/>
              <a:gd name="T2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66"/>
          <p:cNvSpPr>
            <a:spLocks/>
          </p:cNvSpPr>
          <p:nvPr/>
        </p:nvSpPr>
        <p:spPr bwMode="auto">
          <a:xfrm>
            <a:off x="16267113" y="9494838"/>
            <a:ext cx="706438" cy="1022350"/>
          </a:xfrm>
          <a:custGeom>
            <a:avLst/>
            <a:gdLst>
              <a:gd name="T0" fmla="*/ 205 w 225"/>
              <a:gd name="T1" fmla="*/ 194 h 326"/>
              <a:gd name="T2" fmla="*/ 188 w 225"/>
              <a:gd name="T3" fmla="*/ 171 h 326"/>
              <a:gd name="T4" fmla="*/ 166 w 225"/>
              <a:gd name="T5" fmla="*/ 174 h 326"/>
              <a:gd name="T6" fmla="*/ 140 w 225"/>
              <a:gd name="T7" fmla="*/ 164 h 326"/>
              <a:gd name="T8" fmla="*/ 132 w 225"/>
              <a:gd name="T9" fmla="*/ 140 h 326"/>
              <a:gd name="T10" fmla="*/ 133 w 225"/>
              <a:gd name="T11" fmla="*/ 119 h 326"/>
              <a:gd name="T12" fmla="*/ 140 w 225"/>
              <a:gd name="T13" fmla="*/ 106 h 326"/>
              <a:gd name="T14" fmla="*/ 144 w 225"/>
              <a:gd name="T15" fmla="*/ 93 h 326"/>
              <a:gd name="T16" fmla="*/ 155 w 225"/>
              <a:gd name="T17" fmla="*/ 84 h 326"/>
              <a:gd name="T18" fmla="*/ 184 w 225"/>
              <a:gd name="T19" fmla="*/ 74 h 326"/>
              <a:gd name="T20" fmla="*/ 196 w 225"/>
              <a:gd name="T21" fmla="*/ 70 h 326"/>
              <a:gd name="T22" fmla="*/ 184 w 225"/>
              <a:gd name="T23" fmla="*/ 65 h 326"/>
              <a:gd name="T24" fmla="*/ 195 w 225"/>
              <a:gd name="T25" fmla="*/ 44 h 326"/>
              <a:gd name="T26" fmla="*/ 187 w 225"/>
              <a:gd name="T27" fmla="*/ 41 h 326"/>
              <a:gd name="T28" fmla="*/ 175 w 225"/>
              <a:gd name="T29" fmla="*/ 40 h 326"/>
              <a:gd name="T30" fmla="*/ 159 w 225"/>
              <a:gd name="T31" fmla="*/ 42 h 326"/>
              <a:gd name="T32" fmla="*/ 143 w 225"/>
              <a:gd name="T33" fmla="*/ 39 h 326"/>
              <a:gd name="T34" fmla="*/ 137 w 225"/>
              <a:gd name="T35" fmla="*/ 25 h 326"/>
              <a:gd name="T36" fmla="*/ 120 w 225"/>
              <a:gd name="T37" fmla="*/ 10 h 326"/>
              <a:gd name="T38" fmla="*/ 103 w 225"/>
              <a:gd name="T39" fmla="*/ 0 h 326"/>
              <a:gd name="T40" fmla="*/ 107 w 225"/>
              <a:gd name="T41" fmla="*/ 12 h 326"/>
              <a:gd name="T42" fmla="*/ 103 w 225"/>
              <a:gd name="T43" fmla="*/ 20 h 326"/>
              <a:gd name="T44" fmla="*/ 87 w 225"/>
              <a:gd name="T45" fmla="*/ 41 h 326"/>
              <a:gd name="T46" fmla="*/ 61 w 225"/>
              <a:gd name="T47" fmla="*/ 53 h 326"/>
              <a:gd name="T48" fmla="*/ 40 w 225"/>
              <a:gd name="T49" fmla="*/ 87 h 326"/>
              <a:gd name="T50" fmla="*/ 26 w 225"/>
              <a:gd name="T51" fmla="*/ 75 h 326"/>
              <a:gd name="T52" fmla="*/ 24 w 225"/>
              <a:gd name="T53" fmla="*/ 67 h 326"/>
              <a:gd name="T54" fmla="*/ 21 w 225"/>
              <a:gd name="T55" fmla="*/ 60 h 326"/>
              <a:gd name="T56" fmla="*/ 3 w 225"/>
              <a:gd name="T57" fmla="*/ 87 h 326"/>
              <a:gd name="T58" fmla="*/ 4 w 225"/>
              <a:gd name="T59" fmla="*/ 103 h 326"/>
              <a:gd name="T60" fmla="*/ 20 w 225"/>
              <a:gd name="T61" fmla="*/ 119 h 326"/>
              <a:gd name="T62" fmla="*/ 40 w 225"/>
              <a:gd name="T63" fmla="*/ 142 h 326"/>
              <a:gd name="T64" fmla="*/ 56 w 225"/>
              <a:gd name="T65" fmla="*/ 173 h 326"/>
              <a:gd name="T66" fmla="*/ 92 w 225"/>
              <a:gd name="T67" fmla="*/ 236 h 326"/>
              <a:gd name="T68" fmla="*/ 100 w 225"/>
              <a:gd name="T69" fmla="*/ 256 h 326"/>
              <a:gd name="T70" fmla="*/ 151 w 225"/>
              <a:gd name="T71" fmla="*/ 292 h 326"/>
              <a:gd name="T72" fmla="*/ 197 w 225"/>
              <a:gd name="T73" fmla="*/ 326 h 326"/>
              <a:gd name="T74" fmla="*/ 205 w 225"/>
              <a:gd name="T75" fmla="*/ 323 h 326"/>
              <a:gd name="T76" fmla="*/ 215 w 225"/>
              <a:gd name="T77" fmla="*/ 308 h 326"/>
              <a:gd name="T78" fmla="*/ 223 w 225"/>
              <a:gd name="T79" fmla="*/ 292 h 326"/>
              <a:gd name="T80" fmla="*/ 208 w 225"/>
              <a:gd name="T81" fmla="*/ 275 h 326"/>
              <a:gd name="T82" fmla="*/ 210 w 225"/>
              <a:gd name="T83" fmla="*/ 271 h 326"/>
              <a:gd name="T84" fmla="*/ 217 w 225"/>
              <a:gd name="T85" fmla="*/ 276 h 326"/>
              <a:gd name="T86" fmla="*/ 220 w 225"/>
              <a:gd name="T87" fmla="*/ 249 h 326"/>
              <a:gd name="T88" fmla="*/ 221 w 225"/>
              <a:gd name="T89" fmla="*/ 22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5" h="326">
                <a:moveTo>
                  <a:pt x="222" y="216"/>
                </a:moveTo>
                <a:cubicBezTo>
                  <a:pt x="220" y="213"/>
                  <a:pt x="207" y="196"/>
                  <a:pt x="205" y="194"/>
                </a:cubicBezTo>
                <a:cubicBezTo>
                  <a:pt x="204" y="192"/>
                  <a:pt x="191" y="197"/>
                  <a:pt x="190" y="193"/>
                </a:cubicBezTo>
                <a:cubicBezTo>
                  <a:pt x="189" y="189"/>
                  <a:pt x="186" y="175"/>
                  <a:pt x="188" y="171"/>
                </a:cubicBezTo>
                <a:cubicBezTo>
                  <a:pt x="190" y="167"/>
                  <a:pt x="189" y="162"/>
                  <a:pt x="182" y="169"/>
                </a:cubicBezTo>
                <a:cubicBezTo>
                  <a:pt x="176" y="176"/>
                  <a:pt x="173" y="175"/>
                  <a:pt x="166" y="174"/>
                </a:cubicBezTo>
                <a:cubicBezTo>
                  <a:pt x="160" y="174"/>
                  <a:pt x="158" y="165"/>
                  <a:pt x="156" y="164"/>
                </a:cubicBezTo>
                <a:cubicBezTo>
                  <a:pt x="153" y="163"/>
                  <a:pt x="140" y="164"/>
                  <a:pt x="140" y="164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42" y="158"/>
                  <a:pt x="134" y="141"/>
                  <a:pt x="132" y="140"/>
                </a:cubicBezTo>
                <a:cubicBezTo>
                  <a:pt x="130" y="138"/>
                  <a:pt x="129" y="130"/>
                  <a:pt x="130" y="129"/>
                </a:cubicBezTo>
                <a:cubicBezTo>
                  <a:pt x="131" y="128"/>
                  <a:pt x="130" y="119"/>
                  <a:pt x="133" y="119"/>
                </a:cubicBezTo>
                <a:cubicBezTo>
                  <a:pt x="136" y="119"/>
                  <a:pt x="138" y="117"/>
                  <a:pt x="140" y="116"/>
                </a:cubicBezTo>
                <a:cubicBezTo>
                  <a:pt x="141" y="116"/>
                  <a:pt x="140" y="106"/>
                  <a:pt x="140" y="106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82" y="74"/>
                  <a:pt x="184" y="74"/>
                </a:cubicBezTo>
                <a:cubicBezTo>
                  <a:pt x="186" y="73"/>
                  <a:pt x="194" y="77"/>
                  <a:pt x="194" y="77"/>
                </a:cubicBezTo>
                <a:cubicBezTo>
                  <a:pt x="196" y="70"/>
                  <a:pt x="196" y="70"/>
                  <a:pt x="196" y="70"/>
                </a:cubicBezTo>
                <a:cubicBezTo>
                  <a:pt x="196" y="69"/>
                  <a:pt x="196" y="67"/>
                  <a:pt x="192" y="67"/>
                </a:cubicBezTo>
                <a:cubicBezTo>
                  <a:pt x="188" y="67"/>
                  <a:pt x="182" y="68"/>
                  <a:pt x="184" y="65"/>
                </a:cubicBezTo>
                <a:cubicBezTo>
                  <a:pt x="186" y="62"/>
                  <a:pt x="195" y="46"/>
                  <a:pt x="195" y="4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2" y="39"/>
                  <a:pt x="182" y="39"/>
                  <a:pt x="182" y="39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4" y="44"/>
                  <a:pt x="151" y="43"/>
                </a:cubicBezTo>
                <a:cubicBezTo>
                  <a:pt x="148" y="42"/>
                  <a:pt x="142" y="41"/>
                  <a:pt x="143" y="39"/>
                </a:cubicBezTo>
                <a:cubicBezTo>
                  <a:pt x="143" y="38"/>
                  <a:pt x="145" y="34"/>
                  <a:pt x="141" y="33"/>
                </a:cubicBezTo>
                <a:cubicBezTo>
                  <a:pt x="138" y="32"/>
                  <a:pt x="140" y="28"/>
                  <a:pt x="137" y="25"/>
                </a:cubicBezTo>
                <a:cubicBezTo>
                  <a:pt x="135" y="22"/>
                  <a:pt x="130" y="20"/>
                  <a:pt x="124" y="18"/>
                </a:cubicBezTo>
                <a:cubicBezTo>
                  <a:pt x="119" y="17"/>
                  <a:pt x="122" y="14"/>
                  <a:pt x="120" y="10"/>
                </a:cubicBezTo>
                <a:cubicBezTo>
                  <a:pt x="119" y="7"/>
                  <a:pt x="117" y="5"/>
                  <a:pt x="114" y="4"/>
                </a:cubicBezTo>
                <a:cubicBezTo>
                  <a:pt x="110" y="3"/>
                  <a:pt x="106" y="1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4"/>
                  <a:pt x="105" y="9"/>
                  <a:pt x="107" y="12"/>
                </a:cubicBezTo>
                <a:cubicBezTo>
                  <a:pt x="110" y="15"/>
                  <a:pt x="106" y="20"/>
                  <a:pt x="106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1" y="28"/>
                  <a:pt x="98" y="31"/>
                </a:cubicBezTo>
                <a:cubicBezTo>
                  <a:pt x="95" y="34"/>
                  <a:pt x="88" y="40"/>
                  <a:pt x="87" y="41"/>
                </a:cubicBezTo>
                <a:cubicBezTo>
                  <a:pt x="85" y="43"/>
                  <a:pt x="79" y="48"/>
                  <a:pt x="74" y="49"/>
                </a:cubicBezTo>
                <a:cubicBezTo>
                  <a:pt x="70" y="50"/>
                  <a:pt x="63" y="52"/>
                  <a:pt x="61" y="53"/>
                </a:cubicBezTo>
                <a:cubicBezTo>
                  <a:pt x="59" y="54"/>
                  <a:pt x="53" y="67"/>
                  <a:pt x="50" y="72"/>
                </a:cubicBezTo>
                <a:cubicBezTo>
                  <a:pt x="48" y="77"/>
                  <a:pt x="42" y="86"/>
                  <a:pt x="40" y="87"/>
                </a:cubicBezTo>
                <a:cubicBezTo>
                  <a:pt x="38" y="88"/>
                  <a:pt x="35" y="80"/>
                  <a:pt x="34" y="78"/>
                </a:cubicBezTo>
                <a:cubicBezTo>
                  <a:pt x="32" y="76"/>
                  <a:pt x="29" y="77"/>
                  <a:pt x="26" y="75"/>
                </a:cubicBezTo>
                <a:cubicBezTo>
                  <a:pt x="22" y="72"/>
                  <a:pt x="21" y="77"/>
                  <a:pt x="18" y="75"/>
                </a:cubicBezTo>
                <a:cubicBezTo>
                  <a:pt x="15" y="73"/>
                  <a:pt x="20" y="68"/>
                  <a:pt x="24" y="67"/>
                </a:cubicBezTo>
                <a:cubicBezTo>
                  <a:pt x="26" y="66"/>
                  <a:pt x="23" y="62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17" y="63"/>
                  <a:pt x="13" y="65"/>
                  <a:pt x="9" y="69"/>
                </a:cubicBezTo>
                <a:cubicBezTo>
                  <a:pt x="4" y="73"/>
                  <a:pt x="0" y="79"/>
                  <a:pt x="3" y="87"/>
                </a:cubicBezTo>
                <a:cubicBezTo>
                  <a:pt x="4" y="90"/>
                  <a:pt x="5" y="94"/>
                  <a:pt x="5" y="97"/>
                </a:cubicBezTo>
                <a:cubicBezTo>
                  <a:pt x="5" y="99"/>
                  <a:pt x="5" y="101"/>
                  <a:pt x="4" y="103"/>
                </a:cubicBezTo>
                <a:cubicBezTo>
                  <a:pt x="3" y="107"/>
                  <a:pt x="5" y="110"/>
                  <a:pt x="8" y="112"/>
                </a:cubicBezTo>
                <a:cubicBezTo>
                  <a:pt x="12" y="114"/>
                  <a:pt x="16" y="117"/>
                  <a:pt x="20" y="119"/>
                </a:cubicBezTo>
                <a:cubicBezTo>
                  <a:pt x="25" y="121"/>
                  <a:pt x="30" y="125"/>
                  <a:pt x="32" y="130"/>
                </a:cubicBezTo>
                <a:cubicBezTo>
                  <a:pt x="34" y="135"/>
                  <a:pt x="37" y="139"/>
                  <a:pt x="40" y="142"/>
                </a:cubicBezTo>
                <a:cubicBezTo>
                  <a:pt x="42" y="144"/>
                  <a:pt x="44" y="146"/>
                  <a:pt x="45" y="149"/>
                </a:cubicBezTo>
                <a:cubicBezTo>
                  <a:pt x="48" y="157"/>
                  <a:pt x="53" y="165"/>
                  <a:pt x="56" y="173"/>
                </a:cubicBezTo>
                <a:cubicBezTo>
                  <a:pt x="60" y="184"/>
                  <a:pt x="66" y="194"/>
                  <a:pt x="73" y="204"/>
                </a:cubicBezTo>
                <a:cubicBezTo>
                  <a:pt x="80" y="214"/>
                  <a:pt x="86" y="225"/>
                  <a:pt x="92" y="236"/>
                </a:cubicBezTo>
                <a:cubicBezTo>
                  <a:pt x="93" y="238"/>
                  <a:pt x="94" y="240"/>
                  <a:pt x="94" y="242"/>
                </a:cubicBezTo>
                <a:cubicBezTo>
                  <a:pt x="93" y="248"/>
                  <a:pt x="96" y="252"/>
                  <a:pt x="100" y="256"/>
                </a:cubicBezTo>
                <a:cubicBezTo>
                  <a:pt x="112" y="270"/>
                  <a:pt x="127" y="277"/>
                  <a:pt x="141" y="288"/>
                </a:cubicBezTo>
                <a:cubicBezTo>
                  <a:pt x="144" y="290"/>
                  <a:pt x="148" y="290"/>
                  <a:pt x="151" y="292"/>
                </a:cubicBezTo>
                <a:cubicBezTo>
                  <a:pt x="158" y="295"/>
                  <a:pt x="166" y="298"/>
                  <a:pt x="172" y="304"/>
                </a:cubicBezTo>
                <a:cubicBezTo>
                  <a:pt x="180" y="312"/>
                  <a:pt x="188" y="319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200" y="325"/>
                  <a:pt x="203" y="324"/>
                  <a:pt x="205" y="323"/>
                </a:cubicBezTo>
                <a:cubicBezTo>
                  <a:pt x="211" y="322"/>
                  <a:pt x="213" y="319"/>
                  <a:pt x="212" y="314"/>
                </a:cubicBezTo>
                <a:cubicBezTo>
                  <a:pt x="212" y="309"/>
                  <a:pt x="216" y="310"/>
                  <a:pt x="215" y="308"/>
                </a:cubicBezTo>
                <a:cubicBezTo>
                  <a:pt x="214" y="307"/>
                  <a:pt x="210" y="305"/>
                  <a:pt x="215" y="301"/>
                </a:cubicBezTo>
                <a:cubicBezTo>
                  <a:pt x="219" y="296"/>
                  <a:pt x="221" y="295"/>
                  <a:pt x="223" y="292"/>
                </a:cubicBezTo>
                <a:cubicBezTo>
                  <a:pt x="224" y="291"/>
                  <a:pt x="221" y="287"/>
                  <a:pt x="219" y="283"/>
                </a:cubicBezTo>
                <a:cubicBezTo>
                  <a:pt x="214" y="282"/>
                  <a:pt x="211" y="279"/>
                  <a:pt x="208" y="275"/>
                </a:cubicBezTo>
                <a:cubicBezTo>
                  <a:pt x="208" y="274"/>
                  <a:pt x="208" y="273"/>
                  <a:pt x="209" y="271"/>
                </a:cubicBezTo>
                <a:cubicBezTo>
                  <a:pt x="209" y="271"/>
                  <a:pt x="210" y="271"/>
                  <a:pt x="210" y="271"/>
                </a:cubicBezTo>
                <a:cubicBezTo>
                  <a:pt x="213" y="273"/>
                  <a:pt x="215" y="275"/>
                  <a:pt x="217" y="277"/>
                </a:cubicBezTo>
                <a:cubicBezTo>
                  <a:pt x="217" y="277"/>
                  <a:pt x="217" y="276"/>
                  <a:pt x="217" y="276"/>
                </a:cubicBezTo>
                <a:cubicBezTo>
                  <a:pt x="218" y="271"/>
                  <a:pt x="217" y="264"/>
                  <a:pt x="217" y="264"/>
                </a:cubicBezTo>
                <a:cubicBezTo>
                  <a:pt x="220" y="249"/>
                  <a:pt x="220" y="249"/>
                  <a:pt x="220" y="249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1" y="223"/>
                  <a:pt x="225" y="219"/>
                  <a:pt x="222" y="2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7"/>
          <p:cNvSpPr>
            <a:spLocks/>
          </p:cNvSpPr>
          <p:nvPr/>
        </p:nvSpPr>
        <p:spPr bwMode="auto">
          <a:xfrm>
            <a:off x="17340263" y="8893175"/>
            <a:ext cx="41275" cy="42863"/>
          </a:xfrm>
          <a:custGeom>
            <a:avLst/>
            <a:gdLst>
              <a:gd name="T0" fmla="*/ 5 w 13"/>
              <a:gd name="T1" fmla="*/ 14 h 14"/>
              <a:gd name="T2" fmla="*/ 12 w 13"/>
              <a:gd name="T3" fmla="*/ 8 h 14"/>
              <a:gd name="T4" fmla="*/ 7 w 13"/>
              <a:gd name="T5" fmla="*/ 0 h 14"/>
              <a:gd name="T6" fmla="*/ 1 w 13"/>
              <a:gd name="T7" fmla="*/ 5 h 14"/>
              <a:gd name="T8" fmla="*/ 0 w 13"/>
              <a:gd name="T9" fmla="*/ 9 h 14"/>
              <a:gd name="T10" fmla="*/ 5 w 1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4">
                <a:moveTo>
                  <a:pt x="5" y="14"/>
                </a:moveTo>
                <a:cubicBezTo>
                  <a:pt x="9" y="14"/>
                  <a:pt x="12" y="11"/>
                  <a:pt x="12" y="8"/>
                </a:cubicBezTo>
                <a:cubicBezTo>
                  <a:pt x="13" y="4"/>
                  <a:pt x="11" y="1"/>
                  <a:pt x="7" y="0"/>
                </a:cubicBezTo>
                <a:cubicBezTo>
                  <a:pt x="4" y="0"/>
                  <a:pt x="2" y="2"/>
                  <a:pt x="1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2" y="14"/>
                  <a:pt x="5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8"/>
          <p:cNvSpPr>
            <a:spLocks noEditPoints="1"/>
          </p:cNvSpPr>
          <p:nvPr/>
        </p:nvSpPr>
        <p:spPr bwMode="auto">
          <a:xfrm>
            <a:off x="16654463" y="8801100"/>
            <a:ext cx="781050" cy="658813"/>
          </a:xfrm>
          <a:custGeom>
            <a:avLst/>
            <a:gdLst>
              <a:gd name="T0" fmla="*/ 248 w 249"/>
              <a:gd name="T1" fmla="*/ 72 h 210"/>
              <a:gd name="T2" fmla="*/ 246 w 249"/>
              <a:gd name="T3" fmla="*/ 67 h 210"/>
              <a:gd name="T4" fmla="*/ 232 w 249"/>
              <a:gd name="T5" fmla="*/ 62 h 210"/>
              <a:gd name="T6" fmla="*/ 208 w 249"/>
              <a:gd name="T7" fmla="*/ 42 h 210"/>
              <a:gd name="T8" fmla="*/ 207 w 249"/>
              <a:gd name="T9" fmla="*/ 35 h 210"/>
              <a:gd name="T10" fmla="*/ 211 w 249"/>
              <a:gd name="T11" fmla="*/ 31 h 210"/>
              <a:gd name="T12" fmla="*/ 190 w 249"/>
              <a:gd name="T13" fmla="*/ 29 h 210"/>
              <a:gd name="T14" fmla="*/ 178 w 249"/>
              <a:gd name="T15" fmla="*/ 26 h 210"/>
              <a:gd name="T16" fmla="*/ 151 w 249"/>
              <a:gd name="T17" fmla="*/ 36 h 210"/>
              <a:gd name="T18" fmla="*/ 116 w 249"/>
              <a:gd name="T19" fmla="*/ 34 h 210"/>
              <a:gd name="T20" fmla="*/ 110 w 249"/>
              <a:gd name="T21" fmla="*/ 27 h 210"/>
              <a:gd name="T22" fmla="*/ 94 w 249"/>
              <a:gd name="T23" fmla="*/ 17 h 210"/>
              <a:gd name="T24" fmla="*/ 79 w 249"/>
              <a:gd name="T25" fmla="*/ 5 h 210"/>
              <a:gd name="T26" fmla="*/ 71 w 249"/>
              <a:gd name="T27" fmla="*/ 13 h 210"/>
              <a:gd name="T28" fmla="*/ 54 w 249"/>
              <a:gd name="T29" fmla="*/ 26 h 210"/>
              <a:gd name="T30" fmla="*/ 49 w 249"/>
              <a:gd name="T31" fmla="*/ 18 h 210"/>
              <a:gd name="T32" fmla="*/ 55 w 249"/>
              <a:gd name="T33" fmla="*/ 2 h 210"/>
              <a:gd name="T34" fmla="*/ 37 w 249"/>
              <a:gd name="T35" fmla="*/ 7 h 210"/>
              <a:gd name="T36" fmla="*/ 2 w 249"/>
              <a:gd name="T37" fmla="*/ 23 h 210"/>
              <a:gd name="T38" fmla="*/ 8 w 249"/>
              <a:gd name="T39" fmla="*/ 70 h 210"/>
              <a:gd name="T40" fmla="*/ 93 w 249"/>
              <a:gd name="T41" fmla="*/ 169 h 210"/>
              <a:gd name="T42" fmla="*/ 122 w 249"/>
              <a:gd name="T43" fmla="*/ 197 h 210"/>
              <a:gd name="T44" fmla="*/ 149 w 249"/>
              <a:gd name="T45" fmla="*/ 208 h 210"/>
              <a:gd name="T46" fmla="*/ 166 w 249"/>
              <a:gd name="T47" fmla="*/ 195 h 210"/>
              <a:gd name="T48" fmla="*/ 175 w 249"/>
              <a:gd name="T49" fmla="*/ 185 h 210"/>
              <a:gd name="T50" fmla="*/ 186 w 249"/>
              <a:gd name="T51" fmla="*/ 180 h 210"/>
              <a:gd name="T52" fmla="*/ 178 w 249"/>
              <a:gd name="T53" fmla="*/ 175 h 210"/>
              <a:gd name="T54" fmla="*/ 168 w 249"/>
              <a:gd name="T55" fmla="*/ 171 h 210"/>
              <a:gd name="T56" fmla="*/ 168 w 249"/>
              <a:gd name="T57" fmla="*/ 163 h 210"/>
              <a:gd name="T58" fmla="*/ 169 w 249"/>
              <a:gd name="T59" fmla="*/ 152 h 210"/>
              <a:gd name="T60" fmla="*/ 162 w 249"/>
              <a:gd name="T61" fmla="*/ 145 h 210"/>
              <a:gd name="T62" fmla="*/ 177 w 249"/>
              <a:gd name="T63" fmla="*/ 150 h 210"/>
              <a:gd name="T64" fmla="*/ 194 w 249"/>
              <a:gd name="T65" fmla="*/ 150 h 210"/>
              <a:gd name="T66" fmla="*/ 206 w 249"/>
              <a:gd name="T67" fmla="*/ 144 h 210"/>
              <a:gd name="T68" fmla="*/ 216 w 249"/>
              <a:gd name="T69" fmla="*/ 142 h 210"/>
              <a:gd name="T70" fmla="*/ 226 w 249"/>
              <a:gd name="T71" fmla="*/ 139 h 210"/>
              <a:gd name="T72" fmla="*/ 235 w 249"/>
              <a:gd name="T73" fmla="*/ 127 h 210"/>
              <a:gd name="T74" fmla="*/ 225 w 249"/>
              <a:gd name="T75" fmla="*/ 115 h 210"/>
              <a:gd name="T76" fmla="*/ 226 w 249"/>
              <a:gd name="T77" fmla="*/ 108 h 210"/>
              <a:gd name="T78" fmla="*/ 229 w 249"/>
              <a:gd name="T79" fmla="*/ 99 h 210"/>
              <a:gd name="T80" fmla="*/ 234 w 249"/>
              <a:gd name="T81" fmla="*/ 99 h 210"/>
              <a:gd name="T82" fmla="*/ 242 w 249"/>
              <a:gd name="T83" fmla="*/ 98 h 210"/>
              <a:gd name="T84" fmla="*/ 239 w 249"/>
              <a:gd name="T85" fmla="*/ 92 h 210"/>
              <a:gd name="T86" fmla="*/ 233 w 249"/>
              <a:gd name="T87" fmla="*/ 85 h 210"/>
              <a:gd name="T88" fmla="*/ 240 w 249"/>
              <a:gd name="T89" fmla="*/ 79 h 210"/>
              <a:gd name="T90" fmla="*/ 48 w 249"/>
              <a:gd name="T91" fmla="*/ 57 h 210"/>
              <a:gd name="T92" fmla="*/ 48 w 249"/>
              <a:gd name="T93" fmla="*/ 40 h 210"/>
              <a:gd name="T94" fmla="*/ 52 w 249"/>
              <a:gd name="T95" fmla="*/ 41 h 210"/>
              <a:gd name="T96" fmla="*/ 52 w 249"/>
              <a:gd name="T97" fmla="*/ 53 h 210"/>
              <a:gd name="T98" fmla="*/ 198 w 249"/>
              <a:gd name="T99" fmla="*/ 92 h 210"/>
              <a:gd name="T100" fmla="*/ 197 w 249"/>
              <a:gd name="T101" fmla="*/ 9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" h="210">
                <a:moveTo>
                  <a:pt x="240" y="79"/>
                </a:moveTo>
                <a:cubicBezTo>
                  <a:pt x="248" y="72"/>
                  <a:pt x="248" y="72"/>
                  <a:pt x="248" y="72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8" y="68"/>
                  <a:pt x="247" y="67"/>
                  <a:pt x="246" y="67"/>
                </a:cubicBezTo>
                <a:cubicBezTo>
                  <a:pt x="242" y="66"/>
                  <a:pt x="239" y="66"/>
                  <a:pt x="235" y="66"/>
                </a:cubicBezTo>
                <a:cubicBezTo>
                  <a:pt x="233" y="65"/>
                  <a:pt x="231" y="64"/>
                  <a:pt x="232" y="62"/>
                </a:cubicBezTo>
                <a:cubicBezTo>
                  <a:pt x="232" y="55"/>
                  <a:pt x="228" y="52"/>
                  <a:pt x="223" y="49"/>
                </a:cubicBezTo>
                <a:cubicBezTo>
                  <a:pt x="218" y="47"/>
                  <a:pt x="213" y="45"/>
                  <a:pt x="208" y="42"/>
                </a:cubicBezTo>
                <a:cubicBezTo>
                  <a:pt x="206" y="41"/>
                  <a:pt x="204" y="40"/>
                  <a:pt x="204" y="38"/>
                </a:cubicBezTo>
                <a:cubicBezTo>
                  <a:pt x="203" y="36"/>
                  <a:pt x="206" y="35"/>
                  <a:pt x="207" y="35"/>
                </a:cubicBezTo>
                <a:cubicBezTo>
                  <a:pt x="208" y="35"/>
                  <a:pt x="209" y="34"/>
                  <a:pt x="209" y="34"/>
                </a:cubicBezTo>
                <a:cubicBezTo>
                  <a:pt x="211" y="33"/>
                  <a:pt x="211" y="32"/>
                  <a:pt x="211" y="31"/>
                </a:cubicBezTo>
                <a:cubicBezTo>
                  <a:pt x="210" y="30"/>
                  <a:pt x="210" y="30"/>
                  <a:pt x="209" y="30"/>
                </a:cubicBezTo>
                <a:cubicBezTo>
                  <a:pt x="203" y="28"/>
                  <a:pt x="197" y="29"/>
                  <a:pt x="190" y="29"/>
                </a:cubicBezTo>
                <a:cubicBezTo>
                  <a:pt x="187" y="29"/>
                  <a:pt x="184" y="28"/>
                  <a:pt x="181" y="25"/>
                </a:cubicBezTo>
                <a:cubicBezTo>
                  <a:pt x="180" y="24"/>
                  <a:pt x="179" y="25"/>
                  <a:pt x="178" y="26"/>
                </a:cubicBezTo>
                <a:cubicBezTo>
                  <a:pt x="177" y="28"/>
                  <a:pt x="177" y="31"/>
                  <a:pt x="176" y="32"/>
                </a:cubicBezTo>
                <a:cubicBezTo>
                  <a:pt x="169" y="37"/>
                  <a:pt x="159" y="42"/>
                  <a:pt x="151" y="36"/>
                </a:cubicBezTo>
                <a:cubicBezTo>
                  <a:pt x="146" y="32"/>
                  <a:pt x="141" y="32"/>
                  <a:pt x="135" y="32"/>
                </a:cubicBezTo>
                <a:cubicBezTo>
                  <a:pt x="129" y="33"/>
                  <a:pt x="123" y="33"/>
                  <a:pt x="116" y="34"/>
                </a:cubicBezTo>
                <a:cubicBezTo>
                  <a:pt x="113" y="34"/>
                  <a:pt x="111" y="32"/>
                  <a:pt x="110" y="29"/>
                </a:cubicBezTo>
                <a:cubicBezTo>
                  <a:pt x="110" y="29"/>
                  <a:pt x="110" y="28"/>
                  <a:pt x="110" y="27"/>
                </a:cubicBezTo>
                <a:cubicBezTo>
                  <a:pt x="109" y="23"/>
                  <a:pt x="106" y="20"/>
                  <a:pt x="102" y="19"/>
                </a:cubicBezTo>
                <a:cubicBezTo>
                  <a:pt x="99" y="18"/>
                  <a:pt x="96" y="18"/>
                  <a:pt x="94" y="17"/>
                </a:cubicBezTo>
                <a:cubicBezTo>
                  <a:pt x="88" y="17"/>
                  <a:pt x="85" y="14"/>
                  <a:pt x="83" y="9"/>
                </a:cubicBezTo>
                <a:cubicBezTo>
                  <a:pt x="83" y="7"/>
                  <a:pt x="81" y="5"/>
                  <a:pt x="79" y="5"/>
                </a:cubicBezTo>
                <a:cubicBezTo>
                  <a:pt x="77" y="5"/>
                  <a:pt x="73" y="7"/>
                  <a:pt x="72" y="9"/>
                </a:cubicBezTo>
                <a:cubicBezTo>
                  <a:pt x="72" y="10"/>
                  <a:pt x="71" y="12"/>
                  <a:pt x="71" y="13"/>
                </a:cubicBezTo>
                <a:cubicBezTo>
                  <a:pt x="71" y="18"/>
                  <a:pt x="68" y="20"/>
                  <a:pt x="63" y="22"/>
                </a:cubicBezTo>
                <a:cubicBezTo>
                  <a:pt x="60" y="23"/>
                  <a:pt x="57" y="24"/>
                  <a:pt x="54" y="26"/>
                </a:cubicBezTo>
                <a:cubicBezTo>
                  <a:pt x="52" y="26"/>
                  <a:pt x="50" y="26"/>
                  <a:pt x="49" y="23"/>
                </a:cubicBezTo>
                <a:cubicBezTo>
                  <a:pt x="48" y="22"/>
                  <a:pt x="47" y="20"/>
                  <a:pt x="49" y="18"/>
                </a:cubicBezTo>
                <a:cubicBezTo>
                  <a:pt x="51" y="15"/>
                  <a:pt x="55" y="12"/>
                  <a:pt x="57" y="9"/>
                </a:cubicBezTo>
                <a:cubicBezTo>
                  <a:pt x="59" y="7"/>
                  <a:pt x="58" y="3"/>
                  <a:pt x="55" y="2"/>
                </a:cubicBezTo>
                <a:cubicBezTo>
                  <a:pt x="54" y="1"/>
                  <a:pt x="51" y="0"/>
                  <a:pt x="50" y="1"/>
                </a:cubicBezTo>
                <a:cubicBezTo>
                  <a:pt x="45" y="1"/>
                  <a:pt x="40" y="4"/>
                  <a:pt x="37" y="7"/>
                </a:cubicBezTo>
                <a:cubicBezTo>
                  <a:pt x="32" y="12"/>
                  <a:pt x="27" y="15"/>
                  <a:pt x="21" y="17"/>
                </a:cubicBezTo>
                <a:cubicBezTo>
                  <a:pt x="14" y="18"/>
                  <a:pt x="7" y="18"/>
                  <a:pt x="2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8" y="70"/>
                  <a:pt x="8" y="70"/>
                  <a:pt x="8" y="70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2" y="197"/>
                  <a:pt x="137" y="209"/>
                  <a:pt x="140" y="209"/>
                </a:cubicBezTo>
                <a:cubicBezTo>
                  <a:pt x="143" y="209"/>
                  <a:pt x="147" y="210"/>
                  <a:pt x="149" y="208"/>
                </a:cubicBezTo>
                <a:cubicBezTo>
                  <a:pt x="151" y="206"/>
                  <a:pt x="155" y="202"/>
                  <a:pt x="156" y="201"/>
                </a:cubicBezTo>
                <a:cubicBezTo>
                  <a:pt x="157" y="200"/>
                  <a:pt x="165" y="197"/>
                  <a:pt x="166" y="195"/>
                </a:cubicBezTo>
                <a:cubicBezTo>
                  <a:pt x="168" y="194"/>
                  <a:pt x="169" y="192"/>
                  <a:pt x="170" y="190"/>
                </a:cubicBezTo>
                <a:cubicBezTo>
                  <a:pt x="171" y="188"/>
                  <a:pt x="173" y="186"/>
                  <a:pt x="175" y="185"/>
                </a:cubicBezTo>
                <a:cubicBezTo>
                  <a:pt x="177" y="184"/>
                  <a:pt x="179" y="183"/>
                  <a:pt x="181" y="183"/>
                </a:cubicBezTo>
                <a:cubicBezTo>
                  <a:pt x="183" y="182"/>
                  <a:pt x="184" y="181"/>
                  <a:pt x="186" y="180"/>
                </a:cubicBezTo>
                <a:cubicBezTo>
                  <a:pt x="189" y="179"/>
                  <a:pt x="187" y="178"/>
                  <a:pt x="185" y="177"/>
                </a:cubicBezTo>
                <a:cubicBezTo>
                  <a:pt x="183" y="177"/>
                  <a:pt x="180" y="176"/>
                  <a:pt x="178" y="175"/>
                </a:cubicBezTo>
                <a:cubicBezTo>
                  <a:pt x="176" y="175"/>
                  <a:pt x="171" y="175"/>
                  <a:pt x="171" y="175"/>
                </a:cubicBezTo>
                <a:cubicBezTo>
                  <a:pt x="171" y="175"/>
                  <a:pt x="169" y="172"/>
                  <a:pt x="168" y="171"/>
                </a:cubicBezTo>
                <a:cubicBezTo>
                  <a:pt x="167" y="171"/>
                  <a:pt x="168" y="168"/>
                  <a:pt x="168" y="168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211" y="145"/>
                  <a:pt x="211" y="145"/>
                  <a:pt x="211" y="145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22" y="141"/>
                  <a:pt x="222" y="141"/>
                  <a:pt x="222" y="141"/>
                </a:cubicBezTo>
                <a:cubicBezTo>
                  <a:pt x="226" y="139"/>
                  <a:pt x="226" y="139"/>
                  <a:pt x="226" y="139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0" y="122"/>
                  <a:pt x="230" y="122"/>
                  <a:pt x="230" y="12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232" y="101"/>
                  <a:pt x="232" y="101"/>
                  <a:pt x="232" y="101"/>
                </a:cubicBezTo>
                <a:cubicBezTo>
                  <a:pt x="234" y="99"/>
                  <a:pt x="234" y="99"/>
                  <a:pt x="234" y="99"/>
                </a:cubicBezTo>
                <a:cubicBezTo>
                  <a:pt x="237" y="100"/>
                  <a:pt x="237" y="100"/>
                  <a:pt x="237" y="100"/>
                </a:cubicBezTo>
                <a:cubicBezTo>
                  <a:pt x="242" y="98"/>
                  <a:pt x="242" y="98"/>
                  <a:pt x="242" y="9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5" y="91"/>
                  <a:pt x="235" y="91"/>
                  <a:pt x="235" y="91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7" y="81"/>
                  <a:pt x="237" y="81"/>
                  <a:pt x="237" y="81"/>
                </a:cubicBezTo>
                <a:lnTo>
                  <a:pt x="240" y="79"/>
                </a:lnTo>
                <a:close/>
                <a:moveTo>
                  <a:pt x="52" y="53"/>
                </a:moveTo>
                <a:cubicBezTo>
                  <a:pt x="52" y="55"/>
                  <a:pt x="49" y="57"/>
                  <a:pt x="48" y="57"/>
                </a:cubicBezTo>
                <a:cubicBezTo>
                  <a:pt x="47" y="56"/>
                  <a:pt x="46" y="55"/>
                  <a:pt x="45" y="54"/>
                </a:cubicBezTo>
                <a:cubicBezTo>
                  <a:pt x="42" y="49"/>
                  <a:pt x="42" y="47"/>
                  <a:pt x="48" y="40"/>
                </a:cubicBezTo>
                <a:cubicBezTo>
                  <a:pt x="49" y="40"/>
                  <a:pt x="50" y="40"/>
                  <a:pt x="52" y="39"/>
                </a:cubicBezTo>
                <a:cubicBezTo>
                  <a:pt x="52" y="39"/>
                  <a:pt x="52" y="41"/>
                  <a:pt x="52" y="41"/>
                </a:cubicBezTo>
                <a:cubicBezTo>
                  <a:pt x="53" y="43"/>
                  <a:pt x="53" y="45"/>
                  <a:pt x="53" y="48"/>
                </a:cubicBezTo>
                <a:cubicBezTo>
                  <a:pt x="53" y="49"/>
                  <a:pt x="53" y="51"/>
                  <a:pt x="52" y="53"/>
                </a:cubicBezTo>
                <a:close/>
                <a:moveTo>
                  <a:pt x="197" y="93"/>
                </a:moveTo>
                <a:cubicBezTo>
                  <a:pt x="198" y="92"/>
                  <a:pt x="198" y="92"/>
                  <a:pt x="198" y="92"/>
                </a:cubicBezTo>
                <a:cubicBezTo>
                  <a:pt x="198" y="94"/>
                  <a:pt x="198" y="94"/>
                  <a:pt x="198" y="94"/>
                </a:cubicBezTo>
                <a:lnTo>
                  <a:pt x="197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9"/>
          <p:cNvSpPr>
            <a:spLocks/>
          </p:cNvSpPr>
          <p:nvPr/>
        </p:nvSpPr>
        <p:spPr bwMode="auto">
          <a:xfrm>
            <a:off x="17343438" y="8820150"/>
            <a:ext cx="6350" cy="6350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" y="2"/>
                  <a:pt x="2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70"/>
          <p:cNvSpPr>
            <a:spLocks/>
          </p:cNvSpPr>
          <p:nvPr/>
        </p:nvSpPr>
        <p:spPr bwMode="auto">
          <a:xfrm>
            <a:off x="17349788" y="9015413"/>
            <a:ext cx="273050" cy="411163"/>
          </a:xfrm>
          <a:custGeom>
            <a:avLst/>
            <a:gdLst>
              <a:gd name="T0" fmla="*/ 83 w 87"/>
              <a:gd name="T1" fmla="*/ 112 h 131"/>
              <a:gd name="T2" fmla="*/ 79 w 87"/>
              <a:gd name="T3" fmla="*/ 107 h 131"/>
              <a:gd name="T4" fmla="*/ 74 w 87"/>
              <a:gd name="T5" fmla="*/ 96 h 131"/>
              <a:gd name="T6" fmla="*/ 69 w 87"/>
              <a:gd name="T7" fmla="*/ 90 h 131"/>
              <a:gd name="T8" fmla="*/ 62 w 87"/>
              <a:gd name="T9" fmla="*/ 80 h 131"/>
              <a:gd name="T10" fmla="*/ 61 w 87"/>
              <a:gd name="T11" fmla="*/ 70 h 131"/>
              <a:gd name="T12" fmla="*/ 65 w 87"/>
              <a:gd name="T13" fmla="*/ 61 h 131"/>
              <a:gd name="T14" fmla="*/ 74 w 87"/>
              <a:gd name="T15" fmla="*/ 58 h 131"/>
              <a:gd name="T16" fmla="*/ 76 w 87"/>
              <a:gd name="T17" fmla="*/ 42 h 131"/>
              <a:gd name="T18" fmla="*/ 53 w 87"/>
              <a:gd name="T19" fmla="*/ 27 h 131"/>
              <a:gd name="T20" fmla="*/ 35 w 87"/>
              <a:gd name="T21" fmla="*/ 5 h 131"/>
              <a:gd name="T22" fmla="*/ 26 w 87"/>
              <a:gd name="T23" fmla="*/ 4 h 131"/>
              <a:gd name="T24" fmla="*/ 15 w 87"/>
              <a:gd name="T25" fmla="*/ 13 h 131"/>
              <a:gd name="T26" fmla="*/ 13 w 87"/>
              <a:gd name="T27" fmla="*/ 23 h 131"/>
              <a:gd name="T28" fmla="*/ 21 w 87"/>
              <a:gd name="T29" fmla="*/ 26 h 131"/>
              <a:gd name="T30" fmla="*/ 15 w 87"/>
              <a:gd name="T31" fmla="*/ 32 h 131"/>
              <a:gd name="T32" fmla="*/ 10 w 87"/>
              <a:gd name="T33" fmla="*/ 33 h 131"/>
              <a:gd name="T34" fmla="*/ 4 w 87"/>
              <a:gd name="T35" fmla="*/ 34 h 131"/>
              <a:gd name="T36" fmla="*/ 0 w 87"/>
              <a:gd name="T37" fmla="*/ 42 h 131"/>
              <a:gd name="T38" fmla="*/ 8 w 87"/>
              <a:gd name="T39" fmla="*/ 54 h 131"/>
              <a:gd name="T40" fmla="*/ 13 w 87"/>
              <a:gd name="T41" fmla="*/ 59 h 131"/>
              <a:gd name="T42" fmla="*/ 16 w 87"/>
              <a:gd name="T43" fmla="*/ 60 h 131"/>
              <a:gd name="T44" fmla="*/ 22 w 87"/>
              <a:gd name="T45" fmla="*/ 60 h 131"/>
              <a:gd name="T46" fmla="*/ 24 w 87"/>
              <a:gd name="T47" fmla="*/ 68 h 131"/>
              <a:gd name="T48" fmla="*/ 23 w 87"/>
              <a:gd name="T49" fmla="*/ 75 h 131"/>
              <a:gd name="T50" fmla="*/ 30 w 87"/>
              <a:gd name="T51" fmla="*/ 79 h 131"/>
              <a:gd name="T52" fmla="*/ 33 w 87"/>
              <a:gd name="T53" fmla="*/ 81 h 131"/>
              <a:gd name="T54" fmla="*/ 27 w 87"/>
              <a:gd name="T55" fmla="*/ 91 h 131"/>
              <a:gd name="T56" fmla="*/ 24 w 87"/>
              <a:gd name="T57" fmla="*/ 101 h 131"/>
              <a:gd name="T58" fmla="*/ 24 w 87"/>
              <a:gd name="T59" fmla="*/ 108 h 131"/>
              <a:gd name="T60" fmla="*/ 32 w 87"/>
              <a:gd name="T61" fmla="*/ 119 h 131"/>
              <a:gd name="T62" fmla="*/ 35 w 87"/>
              <a:gd name="T63" fmla="*/ 126 h 131"/>
              <a:gd name="T64" fmla="*/ 44 w 87"/>
              <a:gd name="T65" fmla="*/ 131 h 131"/>
              <a:gd name="T66" fmla="*/ 48 w 87"/>
              <a:gd name="T67" fmla="*/ 128 h 131"/>
              <a:gd name="T68" fmla="*/ 53 w 87"/>
              <a:gd name="T69" fmla="*/ 129 h 131"/>
              <a:gd name="T70" fmla="*/ 57 w 87"/>
              <a:gd name="T71" fmla="*/ 124 h 131"/>
              <a:gd name="T72" fmla="*/ 66 w 87"/>
              <a:gd name="T73" fmla="*/ 124 h 131"/>
              <a:gd name="T74" fmla="*/ 74 w 87"/>
              <a:gd name="T75" fmla="*/ 117 h 131"/>
              <a:gd name="T76" fmla="*/ 78 w 87"/>
              <a:gd name="T77" fmla="*/ 118 h 131"/>
              <a:gd name="T78" fmla="*/ 87 w 87"/>
              <a:gd name="T79" fmla="*/ 11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7" h="131">
                <a:moveTo>
                  <a:pt x="85" y="116"/>
                </a:moveTo>
                <a:cubicBezTo>
                  <a:pt x="83" y="112"/>
                  <a:pt x="83" y="112"/>
                  <a:pt x="83" y="112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4" y="96"/>
                  <a:pt x="74" y="96"/>
                  <a:pt x="74" y="96"/>
                </a:cubicBezTo>
                <a:cubicBezTo>
                  <a:pt x="72" y="92"/>
                  <a:pt x="72" y="92"/>
                  <a:pt x="72" y="92"/>
                </a:cubicBezTo>
                <a:cubicBezTo>
                  <a:pt x="69" y="90"/>
                  <a:pt x="69" y="90"/>
                  <a:pt x="69" y="90"/>
                </a:cubicBezTo>
                <a:cubicBezTo>
                  <a:pt x="66" y="84"/>
                  <a:pt x="66" y="84"/>
                  <a:pt x="66" y="84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61"/>
                  <a:pt x="65" y="61"/>
                  <a:pt x="65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42"/>
                  <a:pt x="76" y="42"/>
                  <a:pt x="76" y="42"/>
                </a:cubicBezTo>
                <a:cubicBezTo>
                  <a:pt x="69" y="37"/>
                  <a:pt x="64" y="31"/>
                  <a:pt x="55" y="30"/>
                </a:cubicBezTo>
                <a:cubicBezTo>
                  <a:pt x="54" y="29"/>
                  <a:pt x="53" y="28"/>
                  <a:pt x="53" y="27"/>
                </a:cubicBezTo>
                <a:cubicBezTo>
                  <a:pt x="52" y="23"/>
                  <a:pt x="50" y="20"/>
                  <a:pt x="48" y="18"/>
                </a:cubicBezTo>
                <a:cubicBezTo>
                  <a:pt x="43" y="13"/>
                  <a:pt x="39" y="9"/>
                  <a:pt x="35" y="5"/>
                </a:cubicBezTo>
                <a:cubicBezTo>
                  <a:pt x="32" y="3"/>
                  <a:pt x="30" y="2"/>
                  <a:pt x="27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3"/>
                  <a:pt x="15" y="13"/>
                  <a:pt x="15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2"/>
                  <a:pt x="15" y="32"/>
                  <a:pt x="15" y="32"/>
                </a:cubicBezTo>
                <a:cubicBezTo>
                  <a:pt x="12" y="31"/>
                  <a:pt x="12" y="31"/>
                  <a:pt x="12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54"/>
                  <a:pt x="8" y="54"/>
                  <a:pt x="8" y="54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8"/>
                  <a:pt x="24" y="68"/>
                  <a:pt x="24" y="68"/>
                </a:cubicBezTo>
                <a:cubicBezTo>
                  <a:pt x="21" y="73"/>
                  <a:pt x="21" y="73"/>
                  <a:pt x="21" y="73"/>
                </a:cubicBezTo>
                <a:cubicBezTo>
                  <a:pt x="23" y="75"/>
                  <a:pt x="23" y="75"/>
                  <a:pt x="23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0" y="79"/>
                  <a:pt x="30" y="79"/>
                  <a:pt x="30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1"/>
                  <a:pt x="33" y="81"/>
                  <a:pt x="33" y="81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7" y="118"/>
                  <a:pt x="87" y="118"/>
                  <a:pt x="87" y="118"/>
                </a:cubicBezTo>
                <a:lnTo>
                  <a:pt x="85" y="1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71"/>
          <p:cNvSpPr>
            <a:spLocks noEditPoints="1"/>
          </p:cNvSpPr>
          <p:nvPr/>
        </p:nvSpPr>
        <p:spPr bwMode="auto">
          <a:xfrm>
            <a:off x="17538701" y="9147175"/>
            <a:ext cx="219075" cy="244475"/>
          </a:xfrm>
          <a:custGeom>
            <a:avLst/>
            <a:gdLst>
              <a:gd name="T0" fmla="*/ 64 w 70"/>
              <a:gd name="T1" fmla="*/ 36 h 78"/>
              <a:gd name="T2" fmla="*/ 61 w 70"/>
              <a:gd name="T3" fmla="*/ 34 h 78"/>
              <a:gd name="T4" fmla="*/ 61 w 70"/>
              <a:gd name="T5" fmla="*/ 27 h 78"/>
              <a:gd name="T6" fmla="*/ 60 w 70"/>
              <a:gd name="T7" fmla="*/ 25 h 78"/>
              <a:gd name="T8" fmla="*/ 60 w 70"/>
              <a:gd name="T9" fmla="*/ 20 h 78"/>
              <a:gd name="T10" fmla="*/ 64 w 70"/>
              <a:gd name="T11" fmla="*/ 13 h 78"/>
              <a:gd name="T12" fmla="*/ 70 w 70"/>
              <a:gd name="T13" fmla="*/ 8 h 78"/>
              <a:gd name="T14" fmla="*/ 68 w 70"/>
              <a:gd name="T15" fmla="*/ 6 h 78"/>
              <a:gd name="T16" fmla="*/ 45 w 70"/>
              <a:gd name="T17" fmla="*/ 2 h 78"/>
              <a:gd name="T18" fmla="*/ 22 w 70"/>
              <a:gd name="T19" fmla="*/ 2 h 78"/>
              <a:gd name="T20" fmla="*/ 17 w 70"/>
              <a:gd name="T21" fmla="*/ 0 h 78"/>
              <a:gd name="T22" fmla="*/ 16 w 70"/>
              <a:gd name="T23" fmla="*/ 0 h 78"/>
              <a:gd name="T24" fmla="*/ 15 w 70"/>
              <a:gd name="T25" fmla="*/ 10 h 78"/>
              <a:gd name="T26" fmla="*/ 14 w 70"/>
              <a:gd name="T27" fmla="*/ 16 h 78"/>
              <a:gd name="T28" fmla="*/ 9 w 70"/>
              <a:gd name="T29" fmla="*/ 19 h 78"/>
              <a:gd name="T30" fmla="*/ 5 w 70"/>
              <a:gd name="T31" fmla="*/ 19 h 78"/>
              <a:gd name="T32" fmla="*/ 2 w 70"/>
              <a:gd name="T33" fmla="*/ 23 h 78"/>
              <a:gd name="T34" fmla="*/ 1 w 70"/>
              <a:gd name="T35" fmla="*/ 28 h 78"/>
              <a:gd name="T36" fmla="*/ 0 w 70"/>
              <a:gd name="T37" fmla="*/ 33 h 78"/>
              <a:gd name="T38" fmla="*/ 2 w 70"/>
              <a:gd name="T39" fmla="*/ 38 h 78"/>
              <a:gd name="T40" fmla="*/ 6 w 70"/>
              <a:gd name="T41" fmla="*/ 42 h 78"/>
              <a:gd name="T42" fmla="*/ 9 w 70"/>
              <a:gd name="T43" fmla="*/ 48 h 78"/>
              <a:gd name="T44" fmla="*/ 12 w 70"/>
              <a:gd name="T45" fmla="*/ 50 h 78"/>
              <a:gd name="T46" fmla="*/ 14 w 70"/>
              <a:gd name="T47" fmla="*/ 54 h 78"/>
              <a:gd name="T48" fmla="*/ 15 w 70"/>
              <a:gd name="T49" fmla="*/ 61 h 78"/>
              <a:gd name="T50" fmla="*/ 19 w 70"/>
              <a:gd name="T51" fmla="*/ 65 h 78"/>
              <a:gd name="T52" fmla="*/ 20 w 70"/>
              <a:gd name="T53" fmla="*/ 68 h 78"/>
              <a:gd name="T54" fmla="*/ 23 w 70"/>
              <a:gd name="T55" fmla="*/ 70 h 78"/>
              <a:gd name="T56" fmla="*/ 25 w 70"/>
              <a:gd name="T57" fmla="*/ 74 h 78"/>
              <a:gd name="T58" fmla="*/ 26 w 70"/>
              <a:gd name="T59" fmla="*/ 75 h 78"/>
              <a:gd name="T60" fmla="*/ 29 w 70"/>
              <a:gd name="T61" fmla="*/ 76 h 78"/>
              <a:gd name="T62" fmla="*/ 31 w 70"/>
              <a:gd name="T63" fmla="*/ 77 h 78"/>
              <a:gd name="T64" fmla="*/ 34 w 70"/>
              <a:gd name="T65" fmla="*/ 77 h 78"/>
              <a:gd name="T66" fmla="*/ 36 w 70"/>
              <a:gd name="T67" fmla="*/ 78 h 78"/>
              <a:gd name="T68" fmla="*/ 38 w 70"/>
              <a:gd name="T69" fmla="*/ 77 h 78"/>
              <a:gd name="T70" fmla="*/ 35 w 70"/>
              <a:gd name="T71" fmla="*/ 71 h 78"/>
              <a:gd name="T72" fmla="*/ 32 w 70"/>
              <a:gd name="T73" fmla="*/ 68 h 78"/>
              <a:gd name="T74" fmla="*/ 32 w 70"/>
              <a:gd name="T75" fmla="*/ 65 h 78"/>
              <a:gd name="T76" fmla="*/ 36 w 70"/>
              <a:gd name="T77" fmla="*/ 63 h 78"/>
              <a:gd name="T78" fmla="*/ 39 w 70"/>
              <a:gd name="T79" fmla="*/ 63 h 78"/>
              <a:gd name="T80" fmla="*/ 43 w 70"/>
              <a:gd name="T81" fmla="*/ 63 h 78"/>
              <a:gd name="T82" fmla="*/ 47 w 70"/>
              <a:gd name="T83" fmla="*/ 63 h 78"/>
              <a:gd name="T84" fmla="*/ 51 w 70"/>
              <a:gd name="T85" fmla="*/ 62 h 78"/>
              <a:gd name="T86" fmla="*/ 56 w 70"/>
              <a:gd name="T87" fmla="*/ 62 h 78"/>
              <a:gd name="T88" fmla="*/ 57 w 70"/>
              <a:gd name="T89" fmla="*/ 64 h 78"/>
              <a:gd name="T90" fmla="*/ 61 w 70"/>
              <a:gd name="T91" fmla="*/ 65 h 78"/>
              <a:gd name="T92" fmla="*/ 65 w 70"/>
              <a:gd name="T93" fmla="*/ 63 h 78"/>
              <a:gd name="T94" fmla="*/ 67 w 70"/>
              <a:gd name="T95" fmla="*/ 59 h 78"/>
              <a:gd name="T96" fmla="*/ 65 w 70"/>
              <a:gd name="T97" fmla="*/ 57 h 78"/>
              <a:gd name="T98" fmla="*/ 65 w 70"/>
              <a:gd name="T99" fmla="*/ 52 h 78"/>
              <a:gd name="T100" fmla="*/ 68 w 70"/>
              <a:gd name="T101" fmla="*/ 50 h 78"/>
              <a:gd name="T102" fmla="*/ 69 w 70"/>
              <a:gd name="T103" fmla="*/ 47 h 78"/>
              <a:gd name="T104" fmla="*/ 67 w 70"/>
              <a:gd name="T105" fmla="*/ 41 h 78"/>
              <a:gd name="T106" fmla="*/ 64 w 70"/>
              <a:gd name="T107" fmla="*/ 36 h 78"/>
              <a:gd name="T108" fmla="*/ 42 w 70"/>
              <a:gd name="T109" fmla="*/ 23 h 78"/>
              <a:gd name="T110" fmla="*/ 41 w 70"/>
              <a:gd name="T111" fmla="*/ 21 h 78"/>
              <a:gd name="T112" fmla="*/ 44 w 70"/>
              <a:gd name="T113" fmla="*/ 20 h 78"/>
              <a:gd name="T114" fmla="*/ 45 w 70"/>
              <a:gd name="T115" fmla="*/ 21 h 78"/>
              <a:gd name="T116" fmla="*/ 42 w 70"/>
              <a:gd name="T117" fmla="*/ 2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8">
                <a:moveTo>
                  <a:pt x="64" y="36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27"/>
                  <a:pt x="61" y="27"/>
                  <a:pt x="61" y="27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64" y="13"/>
                  <a:pt x="64" y="13"/>
                  <a:pt x="64" y="13"/>
                </a:cubicBezTo>
                <a:cubicBezTo>
                  <a:pt x="70" y="8"/>
                  <a:pt x="70" y="8"/>
                  <a:pt x="70" y="8"/>
                </a:cubicBezTo>
                <a:cubicBezTo>
                  <a:pt x="69" y="7"/>
                  <a:pt x="69" y="7"/>
                  <a:pt x="68" y="6"/>
                </a:cubicBezTo>
                <a:cubicBezTo>
                  <a:pt x="61" y="3"/>
                  <a:pt x="53" y="2"/>
                  <a:pt x="45" y="2"/>
                </a:cubicBezTo>
                <a:cubicBezTo>
                  <a:pt x="38" y="2"/>
                  <a:pt x="30" y="2"/>
                  <a:pt x="22" y="2"/>
                </a:cubicBezTo>
                <a:cubicBezTo>
                  <a:pt x="21" y="2"/>
                  <a:pt x="18" y="1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8"/>
                  <a:pt x="2" y="38"/>
                  <a:pt x="2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9" y="48"/>
                  <a:pt x="9" y="48"/>
                  <a:pt x="9" y="48"/>
                </a:cubicBezTo>
                <a:cubicBezTo>
                  <a:pt x="12" y="50"/>
                  <a:pt x="12" y="50"/>
                  <a:pt x="12" y="50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61"/>
                  <a:pt x="15" y="61"/>
                  <a:pt x="15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0"/>
                  <a:pt x="23" y="70"/>
                  <a:pt x="23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6"/>
                  <a:pt x="29" y="76"/>
                  <a:pt x="29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8" y="77"/>
                  <a:pt x="38" y="77"/>
                  <a:pt x="38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3"/>
                  <a:pt x="65" y="63"/>
                  <a:pt x="65" y="63"/>
                </a:cubicBezTo>
                <a:cubicBezTo>
                  <a:pt x="67" y="59"/>
                  <a:pt x="67" y="59"/>
                  <a:pt x="67" y="59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2"/>
                  <a:pt x="65" y="52"/>
                  <a:pt x="65" y="52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7" y="41"/>
                  <a:pt x="67" y="41"/>
                  <a:pt x="67" y="41"/>
                </a:cubicBezTo>
                <a:lnTo>
                  <a:pt x="64" y="36"/>
                </a:lnTo>
                <a:close/>
                <a:moveTo>
                  <a:pt x="42" y="23"/>
                </a:moveTo>
                <a:cubicBezTo>
                  <a:pt x="42" y="22"/>
                  <a:pt x="42" y="22"/>
                  <a:pt x="41" y="21"/>
                </a:cubicBezTo>
                <a:cubicBezTo>
                  <a:pt x="42" y="21"/>
                  <a:pt x="43" y="20"/>
                  <a:pt x="44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3"/>
                  <a:pt x="42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72"/>
          <p:cNvSpPr>
            <a:spLocks/>
          </p:cNvSpPr>
          <p:nvPr/>
        </p:nvSpPr>
        <p:spPr bwMode="auto">
          <a:xfrm>
            <a:off x="17727613" y="9164638"/>
            <a:ext cx="158750" cy="230188"/>
          </a:xfrm>
          <a:custGeom>
            <a:avLst/>
            <a:gdLst>
              <a:gd name="T0" fmla="*/ 13 w 51"/>
              <a:gd name="T1" fmla="*/ 2 h 73"/>
              <a:gd name="T2" fmla="*/ 8 w 51"/>
              <a:gd name="T3" fmla="*/ 0 h 73"/>
              <a:gd name="T4" fmla="*/ 10 w 51"/>
              <a:gd name="T5" fmla="*/ 2 h 73"/>
              <a:gd name="T6" fmla="*/ 4 w 51"/>
              <a:gd name="T7" fmla="*/ 7 h 73"/>
              <a:gd name="T8" fmla="*/ 0 w 51"/>
              <a:gd name="T9" fmla="*/ 14 h 73"/>
              <a:gd name="T10" fmla="*/ 0 w 51"/>
              <a:gd name="T11" fmla="*/ 19 h 73"/>
              <a:gd name="T12" fmla="*/ 1 w 51"/>
              <a:gd name="T13" fmla="*/ 21 h 73"/>
              <a:gd name="T14" fmla="*/ 1 w 51"/>
              <a:gd name="T15" fmla="*/ 28 h 73"/>
              <a:gd name="T16" fmla="*/ 4 w 51"/>
              <a:gd name="T17" fmla="*/ 30 h 73"/>
              <a:gd name="T18" fmla="*/ 7 w 51"/>
              <a:gd name="T19" fmla="*/ 35 h 73"/>
              <a:gd name="T20" fmla="*/ 9 w 51"/>
              <a:gd name="T21" fmla="*/ 41 h 73"/>
              <a:gd name="T22" fmla="*/ 8 w 51"/>
              <a:gd name="T23" fmla="*/ 44 h 73"/>
              <a:gd name="T24" fmla="*/ 5 w 51"/>
              <a:gd name="T25" fmla="*/ 46 h 73"/>
              <a:gd name="T26" fmla="*/ 5 w 51"/>
              <a:gd name="T27" fmla="*/ 51 h 73"/>
              <a:gd name="T28" fmla="*/ 7 w 51"/>
              <a:gd name="T29" fmla="*/ 53 h 73"/>
              <a:gd name="T30" fmla="*/ 5 w 51"/>
              <a:gd name="T31" fmla="*/ 57 h 73"/>
              <a:gd name="T32" fmla="*/ 1 w 51"/>
              <a:gd name="T33" fmla="*/ 59 h 73"/>
              <a:gd name="T34" fmla="*/ 0 w 51"/>
              <a:gd name="T35" fmla="*/ 59 h 73"/>
              <a:gd name="T36" fmla="*/ 1 w 51"/>
              <a:gd name="T37" fmla="*/ 63 h 73"/>
              <a:gd name="T38" fmla="*/ 3 w 51"/>
              <a:gd name="T39" fmla="*/ 65 h 73"/>
              <a:gd name="T40" fmla="*/ 3 w 51"/>
              <a:gd name="T41" fmla="*/ 66 h 73"/>
              <a:gd name="T42" fmla="*/ 5 w 51"/>
              <a:gd name="T43" fmla="*/ 69 h 73"/>
              <a:gd name="T44" fmla="*/ 8 w 51"/>
              <a:gd name="T45" fmla="*/ 69 h 73"/>
              <a:gd name="T46" fmla="*/ 11 w 51"/>
              <a:gd name="T47" fmla="*/ 67 h 73"/>
              <a:gd name="T48" fmla="*/ 13 w 51"/>
              <a:gd name="T49" fmla="*/ 66 h 73"/>
              <a:gd name="T50" fmla="*/ 15 w 51"/>
              <a:gd name="T51" fmla="*/ 69 h 73"/>
              <a:gd name="T52" fmla="*/ 15 w 51"/>
              <a:gd name="T53" fmla="*/ 72 h 73"/>
              <a:gd name="T54" fmla="*/ 18 w 51"/>
              <a:gd name="T55" fmla="*/ 73 h 73"/>
              <a:gd name="T56" fmla="*/ 21 w 51"/>
              <a:gd name="T57" fmla="*/ 71 h 73"/>
              <a:gd name="T58" fmla="*/ 23 w 51"/>
              <a:gd name="T59" fmla="*/ 68 h 73"/>
              <a:gd name="T60" fmla="*/ 26 w 51"/>
              <a:gd name="T61" fmla="*/ 67 h 73"/>
              <a:gd name="T62" fmla="*/ 28 w 51"/>
              <a:gd name="T63" fmla="*/ 64 h 73"/>
              <a:gd name="T64" fmla="*/ 35 w 51"/>
              <a:gd name="T65" fmla="*/ 52 h 73"/>
              <a:gd name="T66" fmla="*/ 35 w 51"/>
              <a:gd name="T67" fmla="*/ 49 h 73"/>
              <a:gd name="T68" fmla="*/ 39 w 51"/>
              <a:gd name="T69" fmla="*/ 43 h 73"/>
              <a:gd name="T70" fmla="*/ 51 w 51"/>
              <a:gd name="T71" fmla="*/ 27 h 73"/>
              <a:gd name="T72" fmla="*/ 13 w 51"/>
              <a:gd name="T73" fmla="*/ 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73">
                <a:moveTo>
                  <a:pt x="13" y="2"/>
                </a:moveTo>
                <a:cubicBezTo>
                  <a:pt x="11" y="2"/>
                  <a:pt x="9" y="1"/>
                  <a:pt x="8" y="0"/>
                </a:cubicBezTo>
                <a:cubicBezTo>
                  <a:pt x="9" y="1"/>
                  <a:pt x="9" y="1"/>
                  <a:pt x="10" y="2"/>
                </a:cubicBezTo>
                <a:cubicBezTo>
                  <a:pt x="4" y="7"/>
                  <a:pt x="4" y="7"/>
                  <a:pt x="4" y="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4"/>
                  <a:pt x="8" y="44"/>
                  <a:pt x="8" y="44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51"/>
                  <a:pt x="5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3"/>
                  <a:pt x="1" y="63"/>
                  <a:pt x="1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5" y="69"/>
                  <a:pt x="5" y="69"/>
                  <a:pt x="5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3" y="66"/>
                  <a:pt x="13" y="66"/>
                  <a:pt x="13" y="66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2"/>
                  <a:pt x="15" y="72"/>
                  <a:pt x="15" y="72"/>
                </a:cubicBezTo>
                <a:cubicBezTo>
                  <a:pt x="18" y="73"/>
                  <a:pt x="18" y="73"/>
                  <a:pt x="18" y="73"/>
                </a:cubicBezTo>
                <a:cubicBezTo>
                  <a:pt x="21" y="71"/>
                  <a:pt x="21" y="71"/>
                  <a:pt x="21" y="71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49"/>
                  <a:pt x="35" y="49"/>
                  <a:pt x="35" y="49"/>
                </a:cubicBezTo>
                <a:cubicBezTo>
                  <a:pt x="39" y="43"/>
                  <a:pt x="39" y="43"/>
                  <a:pt x="39" y="43"/>
                </a:cubicBezTo>
                <a:cubicBezTo>
                  <a:pt x="51" y="27"/>
                  <a:pt x="51" y="27"/>
                  <a:pt x="51" y="27"/>
                </a:cubicBezTo>
                <a:cubicBezTo>
                  <a:pt x="40" y="16"/>
                  <a:pt x="29" y="5"/>
                  <a:pt x="1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73"/>
          <p:cNvSpPr>
            <a:spLocks/>
          </p:cNvSpPr>
          <p:nvPr/>
        </p:nvSpPr>
        <p:spPr bwMode="auto">
          <a:xfrm>
            <a:off x="17745076" y="9163050"/>
            <a:ext cx="6350" cy="1588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2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74"/>
          <p:cNvSpPr>
            <a:spLocks/>
          </p:cNvSpPr>
          <p:nvPr/>
        </p:nvSpPr>
        <p:spPr bwMode="auto">
          <a:xfrm>
            <a:off x="16911638" y="10725150"/>
            <a:ext cx="3175" cy="25400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5"/>
                  <a:pt x="1" y="3"/>
                  <a:pt x="1" y="0"/>
                </a:cubicBezTo>
                <a:cubicBezTo>
                  <a:pt x="1" y="3"/>
                  <a:pt x="0" y="5"/>
                  <a:pt x="0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75"/>
          <p:cNvSpPr>
            <a:spLocks/>
          </p:cNvSpPr>
          <p:nvPr/>
        </p:nvSpPr>
        <p:spPr bwMode="auto">
          <a:xfrm>
            <a:off x="16911638" y="10693400"/>
            <a:ext cx="3175" cy="19050"/>
          </a:xfrm>
          <a:custGeom>
            <a:avLst/>
            <a:gdLst>
              <a:gd name="T0" fmla="*/ 1 w 1"/>
              <a:gd name="T1" fmla="*/ 6 h 6"/>
              <a:gd name="T2" fmla="*/ 0 w 1"/>
              <a:gd name="T3" fmla="*/ 0 h 6"/>
              <a:gd name="T4" fmla="*/ 1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1" y="6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1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76"/>
          <p:cNvSpPr>
            <a:spLocks/>
          </p:cNvSpPr>
          <p:nvPr/>
        </p:nvSpPr>
        <p:spPr bwMode="auto">
          <a:xfrm>
            <a:off x="16932276" y="103743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77"/>
          <p:cNvSpPr>
            <a:spLocks/>
          </p:cNvSpPr>
          <p:nvPr/>
        </p:nvSpPr>
        <p:spPr bwMode="auto">
          <a:xfrm>
            <a:off x="16921163" y="10358438"/>
            <a:ext cx="6350" cy="9525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2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78"/>
          <p:cNvSpPr>
            <a:spLocks/>
          </p:cNvSpPr>
          <p:nvPr/>
        </p:nvSpPr>
        <p:spPr bwMode="auto">
          <a:xfrm>
            <a:off x="16905288" y="10753725"/>
            <a:ext cx="6350" cy="30163"/>
          </a:xfrm>
          <a:custGeom>
            <a:avLst/>
            <a:gdLst>
              <a:gd name="T0" fmla="*/ 0 w 2"/>
              <a:gd name="T1" fmla="*/ 10 h 10"/>
              <a:gd name="T2" fmla="*/ 0 w 2"/>
              <a:gd name="T3" fmla="*/ 10 h 10"/>
              <a:gd name="T4" fmla="*/ 2 w 2"/>
              <a:gd name="T5" fmla="*/ 0 h 10"/>
              <a:gd name="T6" fmla="*/ 0 w 2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1" y="7"/>
                  <a:pt x="2" y="4"/>
                  <a:pt x="2" y="0"/>
                </a:cubicBezTo>
                <a:cubicBezTo>
                  <a:pt x="2" y="4"/>
                  <a:pt x="1" y="7"/>
                  <a:pt x="0" y="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79"/>
          <p:cNvSpPr>
            <a:spLocks/>
          </p:cNvSpPr>
          <p:nvPr/>
        </p:nvSpPr>
        <p:spPr bwMode="auto">
          <a:xfrm>
            <a:off x="16914813" y="10031413"/>
            <a:ext cx="674688" cy="747713"/>
          </a:xfrm>
          <a:custGeom>
            <a:avLst/>
            <a:gdLst>
              <a:gd name="T0" fmla="*/ 205 w 215"/>
              <a:gd name="T1" fmla="*/ 133 h 238"/>
              <a:gd name="T2" fmla="*/ 196 w 215"/>
              <a:gd name="T3" fmla="*/ 112 h 238"/>
              <a:gd name="T4" fmla="*/ 164 w 215"/>
              <a:gd name="T5" fmla="*/ 100 h 238"/>
              <a:gd name="T6" fmla="*/ 161 w 215"/>
              <a:gd name="T7" fmla="*/ 89 h 238"/>
              <a:gd name="T8" fmla="*/ 160 w 215"/>
              <a:gd name="T9" fmla="*/ 73 h 238"/>
              <a:gd name="T10" fmla="*/ 141 w 215"/>
              <a:gd name="T11" fmla="*/ 69 h 238"/>
              <a:gd name="T12" fmla="*/ 134 w 215"/>
              <a:gd name="T13" fmla="*/ 62 h 238"/>
              <a:gd name="T14" fmla="*/ 119 w 215"/>
              <a:gd name="T15" fmla="*/ 57 h 238"/>
              <a:gd name="T16" fmla="*/ 106 w 215"/>
              <a:gd name="T17" fmla="*/ 49 h 238"/>
              <a:gd name="T18" fmla="*/ 93 w 215"/>
              <a:gd name="T19" fmla="*/ 49 h 238"/>
              <a:gd name="T20" fmla="*/ 77 w 215"/>
              <a:gd name="T21" fmla="*/ 35 h 238"/>
              <a:gd name="T22" fmla="*/ 72 w 215"/>
              <a:gd name="T23" fmla="*/ 18 h 238"/>
              <a:gd name="T24" fmla="*/ 72 w 215"/>
              <a:gd name="T25" fmla="*/ 0 h 238"/>
              <a:gd name="T26" fmla="*/ 58 w 215"/>
              <a:gd name="T27" fmla="*/ 0 h 238"/>
              <a:gd name="T28" fmla="*/ 39 w 215"/>
              <a:gd name="T29" fmla="*/ 8 h 238"/>
              <a:gd name="T30" fmla="*/ 32 w 215"/>
              <a:gd name="T31" fmla="*/ 17 h 238"/>
              <a:gd name="T32" fmla="*/ 25 w 215"/>
              <a:gd name="T33" fmla="*/ 20 h 238"/>
              <a:gd name="T34" fmla="*/ 15 w 215"/>
              <a:gd name="T35" fmla="*/ 23 h 238"/>
              <a:gd name="T36" fmla="*/ 0 w 215"/>
              <a:gd name="T37" fmla="*/ 23 h 238"/>
              <a:gd name="T38" fmla="*/ 15 w 215"/>
              <a:gd name="T39" fmla="*/ 52 h 238"/>
              <a:gd name="T40" fmla="*/ 14 w 215"/>
              <a:gd name="T41" fmla="*/ 78 h 238"/>
              <a:gd name="T42" fmla="*/ 11 w 215"/>
              <a:gd name="T43" fmla="*/ 105 h 238"/>
              <a:gd name="T44" fmla="*/ 11 w 215"/>
              <a:gd name="T45" fmla="*/ 106 h 238"/>
              <a:gd name="T46" fmla="*/ 16 w 215"/>
              <a:gd name="T47" fmla="*/ 113 h 238"/>
              <a:gd name="T48" fmla="*/ 16 w 215"/>
              <a:gd name="T49" fmla="*/ 113 h 238"/>
              <a:gd name="T50" fmla="*/ 13 w 215"/>
              <a:gd name="T51" fmla="*/ 112 h 238"/>
              <a:gd name="T52" fmla="*/ 9 w 215"/>
              <a:gd name="T53" fmla="*/ 130 h 238"/>
              <a:gd name="T54" fmla="*/ 9 w 215"/>
              <a:gd name="T55" fmla="*/ 138 h 238"/>
              <a:gd name="T56" fmla="*/ 11 w 215"/>
              <a:gd name="T57" fmla="*/ 143 h 238"/>
              <a:gd name="T58" fmla="*/ 16 w 215"/>
              <a:gd name="T59" fmla="*/ 152 h 238"/>
              <a:gd name="T60" fmla="*/ 24 w 215"/>
              <a:gd name="T61" fmla="*/ 170 h 238"/>
              <a:gd name="T62" fmla="*/ 27 w 215"/>
              <a:gd name="T63" fmla="*/ 181 h 238"/>
              <a:gd name="T64" fmla="*/ 24 w 215"/>
              <a:gd name="T65" fmla="*/ 194 h 238"/>
              <a:gd name="T66" fmla="*/ 47 w 215"/>
              <a:gd name="T67" fmla="*/ 238 h 238"/>
              <a:gd name="T68" fmla="*/ 54 w 215"/>
              <a:gd name="T69" fmla="*/ 237 h 238"/>
              <a:gd name="T70" fmla="*/ 68 w 215"/>
              <a:gd name="T71" fmla="*/ 220 h 238"/>
              <a:gd name="T72" fmla="*/ 78 w 215"/>
              <a:gd name="T73" fmla="*/ 222 h 238"/>
              <a:gd name="T74" fmla="*/ 89 w 215"/>
              <a:gd name="T75" fmla="*/ 222 h 238"/>
              <a:gd name="T76" fmla="*/ 98 w 215"/>
              <a:gd name="T77" fmla="*/ 225 h 238"/>
              <a:gd name="T78" fmla="*/ 103 w 215"/>
              <a:gd name="T79" fmla="*/ 233 h 238"/>
              <a:gd name="T80" fmla="*/ 106 w 215"/>
              <a:gd name="T81" fmla="*/ 225 h 238"/>
              <a:gd name="T82" fmla="*/ 108 w 215"/>
              <a:gd name="T83" fmla="*/ 218 h 238"/>
              <a:gd name="T84" fmla="*/ 130 w 215"/>
              <a:gd name="T85" fmla="*/ 222 h 238"/>
              <a:gd name="T86" fmla="*/ 135 w 215"/>
              <a:gd name="T87" fmla="*/ 206 h 238"/>
              <a:gd name="T88" fmla="*/ 134 w 215"/>
              <a:gd name="T89" fmla="*/ 195 h 238"/>
              <a:gd name="T90" fmla="*/ 142 w 215"/>
              <a:gd name="T91" fmla="*/ 177 h 238"/>
              <a:gd name="T92" fmla="*/ 169 w 215"/>
              <a:gd name="T93" fmla="*/ 169 h 238"/>
              <a:gd name="T94" fmla="*/ 200 w 215"/>
              <a:gd name="T95" fmla="*/ 177 h 238"/>
              <a:gd name="T96" fmla="*/ 210 w 215"/>
              <a:gd name="T97" fmla="*/ 167 h 238"/>
              <a:gd name="T98" fmla="*/ 212 w 215"/>
              <a:gd name="T99" fmla="*/ 14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5" h="238">
                <a:moveTo>
                  <a:pt x="212" y="144"/>
                </a:moveTo>
                <a:cubicBezTo>
                  <a:pt x="205" y="133"/>
                  <a:pt x="205" y="133"/>
                  <a:pt x="205" y="133"/>
                </a:cubicBezTo>
                <a:cubicBezTo>
                  <a:pt x="196" y="130"/>
                  <a:pt x="196" y="130"/>
                  <a:pt x="196" y="130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0" y="82"/>
                  <a:pt x="160" y="82"/>
                  <a:pt x="160" y="82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99" y="46"/>
                  <a:pt x="99" y="46"/>
                  <a:pt x="99" y="46"/>
                </a:cubicBezTo>
                <a:cubicBezTo>
                  <a:pt x="93" y="49"/>
                  <a:pt x="93" y="49"/>
                  <a:pt x="93" y="49"/>
                </a:cubicBezTo>
                <a:cubicBezTo>
                  <a:pt x="86" y="44"/>
                  <a:pt x="86" y="44"/>
                  <a:pt x="86" y="44"/>
                </a:cubicBezTo>
                <a:cubicBezTo>
                  <a:pt x="77" y="35"/>
                  <a:pt x="77" y="35"/>
                  <a:pt x="77" y="35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5" y="20"/>
                  <a:pt x="25" y="20"/>
                  <a:pt x="25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6"/>
                  <a:pt x="14" y="43"/>
                  <a:pt x="16" y="45"/>
                </a:cubicBezTo>
                <a:cubicBezTo>
                  <a:pt x="19" y="48"/>
                  <a:pt x="15" y="52"/>
                  <a:pt x="15" y="52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78"/>
                  <a:pt x="14" y="78"/>
                  <a:pt x="14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2" y="100"/>
                  <a:pt x="11" y="105"/>
                </a:cubicBezTo>
                <a:cubicBezTo>
                  <a:pt x="11" y="105"/>
                  <a:pt x="11" y="106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" y="108"/>
                  <a:pt x="15" y="110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4"/>
                  <a:pt x="16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5" y="113"/>
                  <a:pt x="14" y="112"/>
                  <a:pt x="13" y="112"/>
                </a:cubicBezTo>
                <a:cubicBezTo>
                  <a:pt x="15" y="116"/>
                  <a:pt x="18" y="120"/>
                  <a:pt x="17" y="121"/>
                </a:cubicBezTo>
                <a:cubicBezTo>
                  <a:pt x="15" y="124"/>
                  <a:pt x="13" y="125"/>
                  <a:pt x="9" y="130"/>
                </a:cubicBezTo>
                <a:cubicBezTo>
                  <a:pt x="4" y="134"/>
                  <a:pt x="8" y="136"/>
                  <a:pt x="9" y="137"/>
                </a:cubicBezTo>
                <a:cubicBezTo>
                  <a:pt x="9" y="138"/>
                  <a:pt x="9" y="138"/>
                  <a:pt x="9" y="138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4" y="194"/>
                  <a:pt x="24" y="194"/>
                  <a:pt x="24" y="194"/>
                </a:cubicBezTo>
                <a:cubicBezTo>
                  <a:pt x="35" y="206"/>
                  <a:pt x="35" y="206"/>
                  <a:pt x="35" y="206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61" y="227"/>
                  <a:pt x="61" y="227"/>
                  <a:pt x="61" y="227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5" y="221"/>
                  <a:pt x="85" y="221"/>
                  <a:pt x="85" y="221"/>
                </a:cubicBezTo>
                <a:cubicBezTo>
                  <a:pt x="89" y="222"/>
                  <a:pt x="89" y="222"/>
                  <a:pt x="89" y="222"/>
                </a:cubicBezTo>
                <a:cubicBezTo>
                  <a:pt x="97" y="221"/>
                  <a:pt x="97" y="221"/>
                  <a:pt x="97" y="221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3" y="233"/>
                  <a:pt x="103" y="233"/>
                  <a:pt x="103" y="233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6" y="225"/>
                  <a:pt x="106" y="225"/>
                  <a:pt x="106" y="225"/>
                </a:cubicBezTo>
                <a:cubicBezTo>
                  <a:pt x="105" y="222"/>
                  <a:pt x="105" y="222"/>
                  <a:pt x="105" y="222"/>
                </a:cubicBezTo>
                <a:cubicBezTo>
                  <a:pt x="108" y="218"/>
                  <a:pt x="108" y="218"/>
                  <a:pt x="108" y="218"/>
                </a:cubicBezTo>
                <a:cubicBezTo>
                  <a:pt x="126" y="220"/>
                  <a:pt x="126" y="220"/>
                  <a:pt x="126" y="220"/>
                </a:cubicBezTo>
                <a:cubicBezTo>
                  <a:pt x="130" y="222"/>
                  <a:pt x="130" y="222"/>
                  <a:pt x="130" y="222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4" y="195"/>
                  <a:pt x="134" y="195"/>
                  <a:pt x="134" y="19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89" y="169"/>
                  <a:pt x="189" y="169"/>
                  <a:pt x="189" y="169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205" y="180"/>
                  <a:pt x="205" y="180"/>
                  <a:pt x="205" y="180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15" y="158"/>
                  <a:pt x="215" y="158"/>
                  <a:pt x="215" y="158"/>
                </a:cubicBezTo>
                <a:lnTo>
                  <a:pt x="212" y="1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80"/>
          <p:cNvSpPr>
            <a:spLocks/>
          </p:cNvSpPr>
          <p:nvPr/>
        </p:nvSpPr>
        <p:spPr bwMode="auto">
          <a:xfrm>
            <a:off x="16941801" y="10379075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81"/>
          <p:cNvSpPr>
            <a:spLocks/>
          </p:cNvSpPr>
          <p:nvPr/>
        </p:nvSpPr>
        <p:spPr bwMode="auto">
          <a:xfrm>
            <a:off x="16659226" y="10364788"/>
            <a:ext cx="50800" cy="33338"/>
          </a:xfrm>
          <a:custGeom>
            <a:avLst/>
            <a:gdLst>
              <a:gd name="T0" fmla="*/ 16 w 16"/>
              <a:gd name="T1" fmla="*/ 11 h 11"/>
              <a:gd name="T2" fmla="*/ 0 w 16"/>
              <a:gd name="T3" fmla="*/ 0 h 11"/>
              <a:gd name="T4" fmla="*/ 16 w 1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1">
                <a:moveTo>
                  <a:pt x="16" y="11"/>
                </a:moveTo>
                <a:cubicBezTo>
                  <a:pt x="11" y="7"/>
                  <a:pt x="5" y="3"/>
                  <a:pt x="0" y="0"/>
                </a:cubicBezTo>
                <a:cubicBezTo>
                  <a:pt x="5" y="3"/>
                  <a:pt x="11" y="7"/>
                  <a:pt x="16" y="1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82"/>
          <p:cNvSpPr>
            <a:spLocks/>
          </p:cNvSpPr>
          <p:nvPr/>
        </p:nvSpPr>
        <p:spPr bwMode="auto">
          <a:xfrm>
            <a:off x="16929101" y="12585700"/>
            <a:ext cx="22225" cy="25400"/>
          </a:xfrm>
          <a:custGeom>
            <a:avLst/>
            <a:gdLst>
              <a:gd name="T0" fmla="*/ 2 w 7"/>
              <a:gd name="T1" fmla="*/ 1 h 8"/>
              <a:gd name="T2" fmla="*/ 2 w 7"/>
              <a:gd name="T3" fmla="*/ 6 h 8"/>
              <a:gd name="T4" fmla="*/ 7 w 7"/>
              <a:gd name="T5" fmla="*/ 8 h 8"/>
              <a:gd name="T6" fmla="*/ 7 w 7"/>
              <a:gd name="T7" fmla="*/ 0 h 8"/>
              <a:gd name="T8" fmla="*/ 2 w 7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2" y="1"/>
                </a:moveTo>
                <a:cubicBezTo>
                  <a:pt x="0" y="2"/>
                  <a:pt x="0" y="5"/>
                  <a:pt x="2" y="6"/>
                </a:cubicBezTo>
                <a:cubicBezTo>
                  <a:pt x="3" y="7"/>
                  <a:pt x="5" y="7"/>
                  <a:pt x="7" y="8"/>
                </a:cubicBezTo>
                <a:cubicBezTo>
                  <a:pt x="7" y="5"/>
                  <a:pt x="7" y="2"/>
                  <a:pt x="7" y="0"/>
                </a:cubicBezTo>
                <a:cubicBezTo>
                  <a:pt x="5" y="0"/>
                  <a:pt x="3" y="0"/>
                  <a:pt x="2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83"/>
          <p:cNvSpPr>
            <a:spLocks/>
          </p:cNvSpPr>
          <p:nvPr/>
        </p:nvSpPr>
        <p:spPr bwMode="auto">
          <a:xfrm>
            <a:off x="16914813" y="12244388"/>
            <a:ext cx="0" cy="317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84"/>
          <p:cNvSpPr>
            <a:spLocks/>
          </p:cNvSpPr>
          <p:nvPr/>
        </p:nvSpPr>
        <p:spPr bwMode="auto">
          <a:xfrm>
            <a:off x="17252951" y="12974638"/>
            <a:ext cx="0" cy="3175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85"/>
          <p:cNvSpPr>
            <a:spLocks/>
          </p:cNvSpPr>
          <p:nvPr/>
        </p:nvSpPr>
        <p:spPr bwMode="auto">
          <a:xfrm>
            <a:off x="16908463" y="12212638"/>
            <a:ext cx="19050" cy="31750"/>
          </a:xfrm>
          <a:custGeom>
            <a:avLst/>
            <a:gdLst>
              <a:gd name="T0" fmla="*/ 5 w 6"/>
              <a:gd name="T1" fmla="*/ 2 h 10"/>
              <a:gd name="T2" fmla="*/ 2 w 6"/>
              <a:gd name="T3" fmla="*/ 0 h 10"/>
              <a:gd name="T4" fmla="*/ 0 w 6"/>
              <a:gd name="T5" fmla="*/ 3 h 10"/>
              <a:gd name="T6" fmla="*/ 2 w 6"/>
              <a:gd name="T7" fmla="*/ 10 h 10"/>
              <a:gd name="T8" fmla="*/ 6 w 6"/>
              <a:gd name="T9" fmla="*/ 6 h 10"/>
              <a:gd name="T10" fmla="*/ 5 w 6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5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1" y="5"/>
                  <a:pt x="2" y="8"/>
                  <a:pt x="2" y="10"/>
                </a:cubicBezTo>
                <a:cubicBezTo>
                  <a:pt x="3" y="9"/>
                  <a:pt x="5" y="7"/>
                  <a:pt x="6" y="6"/>
                </a:cubicBezTo>
                <a:cubicBezTo>
                  <a:pt x="6" y="5"/>
                  <a:pt x="6" y="3"/>
                  <a:pt x="5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86"/>
          <p:cNvSpPr>
            <a:spLocks/>
          </p:cNvSpPr>
          <p:nvPr/>
        </p:nvSpPr>
        <p:spPr bwMode="auto">
          <a:xfrm>
            <a:off x="17149763" y="12900025"/>
            <a:ext cx="9525" cy="6350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2" y="2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87"/>
          <p:cNvSpPr>
            <a:spLocks/>
          </p:cNvSpPr>
          <p:nvPr/>
        </p:nvSpPr>
        <p:spPr bwMode="auto">
          <a:xfrm>
            <a:off x="17146588" y="12896850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88"/>
          <p:cNvSpPr>
            <a:spLocks/>
          </p:cNvSpPr>
          <p:nvPr/>
        </p:nvSpPr>
        <p:spPr bwMode="auto">
          <a:xfrm>
            <a:off x="16883063" y="12158663"/>
            <a:ext cx="22225" cy="28575"/>
          </a:xfrm>
          <a:custGeom>
            <a:avLst/>
            <a:gdLst>
              <a:gd name="T0" fmla="*/ 6 w 7"/>
              <a:gd name="T1" fmla="*/ 8 h 9"/>
              <a:gd name="T2" fmla="*/ 7 w 7"/>
              <a:gd name="T3" fmla="*/ 7 h 9"/>
              <a:gd name="T4" fmla="*/ 3 w 7"/>
              <a:gd name="T5" fmla="*/ 0 h 9"/>
              <a:gd name="T6" fmla="*/ 1 w 7"/>
              <a:gd name="T7" fmla="*/ 2 h 9"/>
              <a:gd name="T8" fmla="*/ 4 w 7"/>
              <a:gd name="T9" fmla="*/ 8 h 9"/>
              <a:gd name="T10" fmla="*/ 6 w 7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6" y="8"/>
                </a:moveTo>
                <a:cubicBezTo>
                  <a:pt x="6" y="8"/>
                  <a:pt x="7" y="7"/>
                  <a:pt x="7" y="7"/>
                </a:cubicBezTo>
                <a:cubicBezTo>
                  <a:pt x="7" y="4"/>
                  <a:pt x="6" y="2"/>
                  <a:pt x="3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5"/>
                  <a:pt x="1" y="7"/>
                  <a:pt x="4" y="8"/>
                </a:cubicBezTo>
                <a:cubicBezTo>
                  <a:pt x="4" y="9"/>
                  <a:pt x="5" y="8"/>
                  <a:pt x="6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89"/>
          <p:cNvSpPr>
            <a:spLocks noEditPoints="1"/>
          </p:cNvSpPr>
          <p:nvPr/>
        </p:nvSpPr>
        <p:spPr bwMode="auto">
          <a:xfrm>
            <a:off x="16835438" y="10464800"/>
            <a:ext cx="495300" cy="2532063"/>
          </a:xfrm>
          <a:custGeom>
            <a:avLst/>
            <a:gdLst>
              <a:gd name="T0" fmla="*/ 134 w 158"/>
              <a:gd name="T1" fmla="*/ 730 h 807"/>
              <a:gd name="T2" fmla="*/ 122 w 158"/>
              <a:gd name="T3" fmla="*/ 753 h 807"/>
              <a:gd name="T4" fmla="*/ 134 w 158"/>
              <a:gd name="T5" fmla="*/ 729 h 807"/>
              <a:gd name="T6" fmla="*/ 89 w 158"/>
              <a:gd name="T7" fmla="*/ 715 h 807"/>
              <a:gd name="T8" fmla="*/ 56 w 158"/>
              <a:gd name="T9" fmla="*/ 664 h 807"/>
              <a:gd name="T10" fmla="*/ 68 w 158"/>
              <a:gd name="T11" fmla="*/ 607 h 807"/>
              <a:gd name="T12" fmla="*/ 56 w 158"/>
              <a:gd name="T13" fmla="*/ 549 h 807"/>
              <a:gd name="T14" fmla="*/ 47 w 158"/>
              <a:gd name="T15" fmla="*/ 480 h 807"/>
              <a:gd name="T16" fmla="*/ 48 w 158"/>
              <a:gd name="T17" fmla="*/ 419 h 807"/>
              <a:gd name="T18" fmla="*/ 45 w 158"/>
              <a:gd name="T19" fmla="*/ 371 h 807"/>
              <a:gd name="T20" fmla="*/ 50 w 158"/>
              <a:gd name="T21" fmla="*/ 340 h 807"/>
              <a:gd name="T22" fmla="*/ 41 w 158"/>
              <a:gd name="T23" fmla="*/ 274 h 807"/>
              <a:gd name="T24" fmla="*/ 46 w 158"/>
              <a:gd name="T25" fmla="*/ 243 h 807"/>
              <a:gd name="T26" fmla="*/ 51 w 158"/>
              <a:gd name="T27" fmla="*/ 198 h 807"/>
              <a:gd name="T28" fmla="*/ 60 w 158"/>
              <a:gd name="T29" fmla="*/ 167 h 807"/>
              <a:gd name="T30" fmla="*/ 60 w 158"/>
              <a:gd name="T31" fmla="*/ 144 h 807"/>
              <a:gd name="T32" fmla="*/ 83 w 158"/>
              <a:gd name="T33" fmla="*/ 102 h 807"/>
              <a:gd name="T34" fmla="*/ 49 w 158"/>
              <a:gd name="T35" fmla="*/ 56 h 807"/>
              <a:gd name="T36" fmla="*/ 42 w 158"/>
              <a:gd name="T37" fmla="*/ 23 h 807"/>
              <a:gd name="T38" fmla="*/ 34 w 158"/>
              <a:gd name="T39" fmla="*/ 0 h 807"/>
              <a:gd name="T40" fmla="*/ 21 w 158"/>
              <a:gd name="T41" fmla="*/ 35 h 807"/>
              <a:gd name="T42" fmla="*/ 24 w 158"/>
              <a:gd name="T43" fmla="*/ 173 h 807"/>
              <a:gd name="T44" fmla="*/ 18 w 158"/>
              <a:gd name="T45" fmla="*/ 258 h 807"/>
              <a:gd name="T46" fmla="*/ 19 w 158"/>
              <a:gd name="T47" fmla="*/ 329 h 807"/>
              <a:gd name="T48" fmla="*/ 13 w 158"/>
              <a:gd name="T49" fmla="*/ 439 h 807"/>
              <a:gd name="T50" fmla="*/ 10 w 158"/>
              <a:gd name="T51" fmla="*/ 490 h 807"/>
              <a:gd name="T52" fmla="*/ 25 w 158"/>
              <a:gd name="T53" fmla="*/ 495 h 807"/>
              <a:gd name="T54" fmla="*/ 34 w 158"/>
              <a:gd name="T55" fmla="*/ 517 h 807"/>
              <a:gd name="T56" fmla="*/ 28 w 158"/>
              <a:gd name="T57" fmla="*/ 575 h 807"/>
              <a:gd name="T58" fmla="*/ 9 w 158"/>
              <a:gd name="T59" fmla="*/ 599 h 807"/>
              <a:gd name="T60" fmla="*/ 29 w 158"/>
              <a:gd name="T61" fmla="*/ 621 h 807"/>
              <a:gd name="T62" fmla="*/ 28 w 158"/>
              <a:gd name="T63" fmla="*/ 621 h 807"/>
              <a:gd name="T64" fmla="*/ 22 w 158"/>
              <a:gd name="T65" fmla="*/ 653 h 807"/>
              <a:gd name="T66" fmla="*/ 24 w 158"/>
              <a:gd name="T67" fmla="*/ 655 h 807"/>
              <a:gd name="T68" fmla="*/ 37 w 158"/>
              <a:gd name="T69" fmla="*/ 676 h 807"/>
              <a:gd name="T70" fmla="*/ 38 w 158"/>
              <a:gd name="T71" fmla="*/ 704 h 807"/>
              <a:gd name="T72" fmla="*/ 49 w 158"/>
              <a:gd name="T73" fmla="*/ 687 h 807"/>
              <a:gd name="T74" fmla="*/ 57 w 158"/>
              <a:gd name="T75" fmla="*/ 710 h 807"/>
              <a:gd name="T76" fmla="*/ 51 w 158"/>
              <a:gd name="T77" fmla="*/ 722 h 807"/>
              <a:gd name="T78" fmla="*/ 80 w 158"/>
              <a:gd name="T79" fmla="*/ 751 h 807"/>
              <a:gd name="T80" fmla="*/ 82 w 158"/>
              <a:gd name="T81" fmla="*/ 754 h 807"/>
              <a:gd name="T82" fmla="*/ 58 w 158"/>
              <a:gd name="T83" fmla="*/ 746 h 807"/>
              <a:gd name="T84" fmla="*/ 100 w 158"/>
              <a:gd name="T85" fmla="*/ 775 h 807"/>
              <a:gd name="T86" fmla="*/ 108 w 158"/>
              <a:gd name="T87" fmla="*/ 777 h 807"/>
              <a:gd name="T88" fmla="*/ 141 w 158"/>
              <a:gd name="T89" fmla="*/ 792 h 807"/>
              <a:gd name="T90" fmla="*/ 156 w 158"/>
              <a:gd name="T91" fmla="*/ 807 h 807"/>
              <a:gd name="T92" fmla="*/ 36 w 158"/>
              <a:gd name="T93" fmla="*/ 636 h 807"/>
              <a:gd name="T94" fmla="*/ 79 w 158"/>
              <a:gd name="T95" fmla="*/ 717 h 807"/>
              <a:gd name="T96" fmla="*/ 87 w 158"/>
              <a:gd name="T97" fmla="*/ 739 h 807"/>
              <a:gd name="T98" fmla="*/ 94 w 158"/>
              <a:gd name="T99" fmla="*/ 762 h 807"/>
              <a:gd name="T100" fmla="*/ 105 w 158"/>
              <a:gd name="T101" fmla="*/ 746 h 807"/>
              <a:gd name="T102" fmla="*/ 99 w 158"/>
              <a:gd name="T103" fmla="*/ 751 h 807"/>
              <a:gd name="T104" fmla="*/ 105 w 158"/>
              <a:gd name="T105" fmla="*/ 746 h 807"/>
              <a:gd name="T106" fmla="*/ 130 w 158"/>
              <a:gd name="T107" fmla="*/ 777 h 807"/>
              <a:gd name="T108" fmla="*/ 121 w 158"/>
              <a:gd name="T109" fmla="*/ 772 h 807"/>
              <a:gd name="T110" fmla="*/ 121 w 158"/>
              <a:gd name="T111" fmla="*/ 771 h 807"/>
              <a:gd name="T112" fmla="*/ 130 w 158"/>
              <a:gd name="T113" fmla="*/ 773 h 807"/>
              <a:gd name="T114" fmla="*/ 134 w 158"/>
              <a:gd name="T115" fmla="*/ 761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807">
                <a:moveTo>
                  <a:pt x="154" y="770"/>
                </a:moveTo>
                <a:cubicBezTo>
                  <a:pt x="150" y="750"/>
                  <a:pt x="149" y="738"/>
                  <a:pt x="148" y="730"/>
                </a:cubicBezTo>
                <a:cubicBezTo>
                  <a:pt x="146" y="729"/>
                  <a:pt x="144" y="729"/>
                  <a:pt x="141" y="729"/>
                </a:cubicBezTo>
                <a:cubicBezTo>
                  <a:pt x="139" y="729"/>
                  <a:pt x="136" y="729"/>
                  <a:pt x="134" y="729"/>
                </a:cubicBezTo>
                <a:cubicBezTo>
                  <a:pt x="134" y="729"/>
                  <a:pt x="134" y="730"/>
                  <a:pt x="134" y="730"/>
                </a:cubicBezTo>
                <a:cubicBezTo>
                  <a:pt x="133" y="730"/>
                  <a:pt x="133" y="730"/>
                  <a:pt x="133" y="730"/>
                </a:cubicBezTo>
                <a:cubicBezTo>
                  <a:pt x="132" y="732"/>
                  <a:pt x="132" y="734"/>
                  <a:pt x="131" y="735"/>
                </a:cubicBezTo>
                <a:cubicBezTo>
                  <a:pt x="124" y="738"/>
                  <a:pt x="124" y="744"/>
                  <a:pt x="124" y="750"/>
                </a:cubicBezTo>
                <a:cubicBezTo>
                  <a:pt x="124" y="751"/>
                  <a:pt x="124" y="752"/>
                  <a:pt x="123" y="752"/>
                </a:cubicBezTo>
                <a:cubicBezTo>
                  <a:pt x="123" y="753"/>
                  <a:pt x="122" y="753"/>
                  <a:pt x="122" y="753"/>
                </a:cubicBezTo>
                <a:cubicBezTo>
                  <a:pt x="121" y="753"/>
                  <a:pt x="121" y="752"/>
                  <a:pt x="121" y="752"/>
                </a:cubicBezTo>
                <a:cubicBezTo>
                  <a:pt x="121" y="749"/>
                  <a:pt x="120" y="747"/>
                  <a:pt x="121" y="744"/>
                </a:cubicBezTo>
                <a:cubicBezTo>
                  <a:pt x="122" y="737"/>
                  <a:pt x="126" y="732"/>
                  <a:pt x="133" y="730"/>
                </a:cubicBezTo>
                <a:cubicBezTo>
                  <a:pt x="133" y="730"/>
                  <a:pt x="133" y="729"/>
                  <a:pt x="133" y="729"/>
                </a:cubicBezTo>
                <a:cubicBezTo>
                  <a:pt x="133" y="729"/>
                  <a:pt x="134" y="729"/>
                  <a:pt x="134" y="729"/>
                </a:cubicBezTo>
                <a:cubicBezTo>
                  <a:pt x="135" y="725"/>
                  <a:pt x="137" y="722"/>
                  <a:pt x="142" y="724"/>
                </a:cubicBezTo>
                <a:cubicBezTo>
                  <a:pt x="143" y="724"/>
                  <a:pt x="144" y="724"/>
                  <a:pt x="144" y="724"/>
                </a:cubicBezTo>
                <a:cubicBezTo>
                  <a:pt x="145" y="724"/>
                  <a:pt x="145" y="724"/>
                  <a:pt x="145" y="724"/>
                </a:cubicBezTo>
                <a:cubicBezTo>
                  <a:pt x="142" y="720"/>
                  <a:pt x="138" y="719"/>
                  <a:pt x="130" y="718"/>
                </a:cubicBezTo>
                <a:cubicBezTo>
                  <a:pt x="105" y="717"/>
                  <a:pt x="89" y="715"/>
                  <a:pt x="89" y="715"/>
                </a:cubicBezTo>
                <a:cubicBezTo>
                  <a:pt x="80" y="698"/>
                  <a:pt x="80" y="698"/>
                  <a:pt x="80" y="698"/>
                </a:cubicBezTo>
                <a:cubicBezTo>
                  <a:pt x="78" y="687"/>
                  <a:pt x="78" y="687"/>
                  <a:pt x="78" y="687"/>
                </a:cubicBezTo>
                <a:cubicBezTo>
                  <a:pt x="67" y="692"/>
                  <a:pt x="67" y="692"/>
                  <a:pt x="67" y="692"/>
                </a:cubicBezTo>
                <a:cubicBezTo>
                  <a:pt x="57" y="678"/>
                  <a:pt x="57" y="678"/>
                  <a:pt x="57" y="678"/>
                </a:cubicBezTo>
                <a:cubicBezTo>
                  <a:pt x="56" y="664"/>
                  <a:pt x="56" y="664"/>
                  <a:pt x="56" y="664"/>
                </a:cubicBezTo>
                <a:cubicBezTo>
                  <a:pt x="58" y="652"/>
                  <a:pt x="58" y="652"/>
                  <a:pt x="58" y="652"/>
                </a:cubicBezTo>
                <a:cubicBezTo>
                  <a:pt x="66" y="643"/>
                  <a:pt x="66" y="643"/>
                  <a:pt x="66" y="643"/>
                </a:cubicBezTo>
                <a:cubicBezTo>
                  <a:pt x="67" y="625"/>
                  <a:pt x="67" y="625"/>
                  <a:pt x="67" y="625"/>
                </a:cubicBezTo>
                <a:cubicBezTo>
                  <a:pt x="65" y="615"/>
                  <a:pt x="65" y="615"/>
                  <a:pt x="65" y="615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7" y="595"/>
                  <a:pt x="67" y="595"/>
                  <a:pt x="67" y="595"/>
                </a:cubicBezTo>
                <a:cubicBezTo>
                  <a:pt x="65" y="575"/>
                  <a:pt x="65" y="575"/>
                  <a:pt x="65" y="575"/>
                </a:cubicBezTo>
                <a:cubicBezTo>
                  <a:pt x="65" y="575"/>
                  <a:pt x="66" y="568"/>
                  <a:pt x="67" y="564"/>
                </a:cubicBezTo>
                <a:cubicBezTo>
                  <a:pt x="69" y="559"/>
                  <a:pt x="68" y="551"/>
                  <a:pt x="63" y="551"/>
                </a:cubicBezTo>
                <a:cubicBezTo>
                  <a:pt x="57" y="551"/>
                  <a:pt x="56" y="549"/>
                  <a:pt x="56" y="549"/>
                </a:cubicBezTo>
                <a:cubicBezTo>
                  <a:pt x="56" y="549"/>
                  <a:pt x="64" y="547"/>
                  <a:pt x="64" y="541"/>
                </a:cubicBezTo>
                <a:cubicBezTo>
                  <a:pt x="64" y="535"/>
                  <a:pt x="56" y="534"/>
                  <a:pt x="56" y="534"/>
                </a:cubicBezTo>
                <a:cubicBezTo>
                  <a:pt x="56" y="534"/>
                  <a:pt x="51" y="522"/>
                  <a:pt x="52" y="514"/>
                </a:cubicBezTo>
                <a:cubicBezTo>
                  <a:pt x="52" y="514"/>
                  <a:pt x="45" y="500"/>
                  <a:pt x="45" y="494"/>
                </a:cubicBezTo>
                <a:cubicBezTo>
                  <a:pt x="45" y="488"/>
                  <a:pt x="51" y="485"/>
                  <a:pt x="47" y="480"/>
                </a:cubicBezTo>
                <a:cubicBezTo>
                  <a:pt x="43" y="475"/>
                  <a:pt x="42" y="465"/>
                  <a:pt x="43" y="454"/>
                </a:cubicBezTo>
                <a:cubicBezTo>
                  <a:pt x="43" y="443"/>
                  <a:pt x="41" y="440"/>
                  <a:pt x="43" y="432"/>
                </a:cubicBezTo>
                <a:cubicBezTo>
                  <a:pt x="46" y="429"/>
                  <a:pt x="46" y="429"/>
                  <a:pt x="46" y="429"/>
                </a:cubicBezTo>
                <a:cubicBezTo>
                  <a:pt x="47" y="421"/>
                  <a:pt x="47" y="421"/>
                  <a:pt x="47" y="421"/>
                </a:cubicBezTo>
                <a:cubicBezTo>
                  <a:pt x="48" y="419"/>
                  <a:pt x="48" y="419"/>
                  <a:pt x="48" y="419"/>
                </a:cubicBezTo>
                <a:cubicBezTo>
                  <a:pt x="51" y="417"/>
                  <a:pt x="51" y="417"/>
                  <a:pt x="51" y="417"/>
                </a:cubicBezTo>
                <a:cubicBezTo>
                  <a:pt x="54" y="414"/>
                  <a:pt x="54" y="414"/>
                  <a:pt x="54" y="414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49" y="363"/>
                  <a:pt x="49" y="363"/>
                  <a:pt x="49" y="363"/>
                </a:cubicBezTo>
                <a:cubicBezTo>
                  <a:pt x="52" y="359"/>
                  <a:pt x="52" y="359"/>
                  <a:pt x="52" y="359"/>
                </a:cubicBezTo>
                <a:cubicBezTo>
                  <a:pt x="52" y="355"/>
                  <a:pt x="52" y="355"/>
                  <a:pt x="52" y="355"/>
                </a:cubicBezTo>
                <a:cubicBezTo>
                  <a:pt x="52" y="355"/>
                  <a:pt x="49" y="345"/>
                  <a:pt x="47" y="345"/>
                </a:cubicBezTo>
                <a:cubicBezTo>
                  <a:pt x="50" y="340"/>
                  <a:pt x="50" y="340"/>
                  <a:pt x="50" y="340"/>
                </a:cubicBezTo>
                <a:cubicBezTo>
                  <a:pt x="50" y="340"/>
                  <a:pt x="50" y="333"/>
                  <a:pt x="51" y="329"/>
                </a:cubicBezTo>
                <a:cubicBezTo>
                  <a:pt x="52" y="324"/>
                  <a:pt x="56" y="324"/>
                  <a:pt x="56" y="324"/>
                </a:cubicBezTo>
                <a:cubicBezTo>
                  <a:pt x="56" y="324"/>
                  <a:pt x="58" y="318"/>
                  <a:pt x="55" y="307"/>
                </a:cubicBezTo>
                <a:cubicBezTo>
                  <a:pt x="52" y="295"/>
                  <a:pt x="50" y="291"/>
                  <a:pt x="50" y="291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1" y="274"/>
                  <a:pt x="38" y="263"/>
                  <a:pt x="38" y="261"/>
                </a:cubicBezTo>
                <a:cubicBezTo>
                  <a:pt x="38" y="259"/>
                  <a:pt x="39" y="258"/>
                  <a:pt x="39" y="258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6" y="243"/>
                  <a:pt x="46" y="243"/>
                  <a:pt x="46" y="243"/>
                </a:cubicBezTo>
                <a:cubicBezTo>
                  <a:pt x="47" y="233"/>
                  <a:pt x="47" y="233"/>
                  <a:pt x="47" y="233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60" y="167"/>
                  <a:pt x="60" y="167"/>
                  <a:pt x="60" y="167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3"/>
                  <a:pt x="61" y="153"/>
                  <a:pt x="61" y="153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44"/>
                  <a:pt x="59" y="140"/>
                  <a:pt x="57" y="138"/>
                </a:cubicBezTo>
                <a:cubicBezTo>
                  <a:pt x="55" y="135"/>
                  <a:pt x="60" y="131"/>
                  <a:pt x="60" y="131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0" y="98"/>
                  <a:pt x="80" y="98"/>
                  <a:pt x="80" y="98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0" y="68"/>
                  <a:pt x="60" y="68"/>
                  <a:pt x="60" y="68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37"/>
                  <a:pt x="53" y="37"/>
                  <a:pt x="53" y="37"/>
                </a:cubicBezTo>
                <a:cubicBezTo>
                  <a:pt x="49" y="32"/>
                  <a:pt x="49" y="32"/>
                  <a:pt x="49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1" y="1"/>
                  <a:pt x="31" y="5"/>
                </a:cubicBezTo>
                <a:cubicBezTo>
                  <a:pt x="32" y="10"/>
                  <a:pt x="30" y="13"/>
                  <a:pt x="24" y="14"/>
                </a:cubicBezTo>
                <a:cubicBezTo>
                  <a:pt x="22" y="15"/>
                  <a:pt x="19" y="16"/>
                  <a:pt x="16" y="17"/>
                </a:cubicBezTo>
                <a:cubicBezTo>
                  <a:pt x="18" y="19"/>
                  <a:pt x="19" y="22"/>
                  <a:pt x="19" y="25"/>
                </a:cubicBezTo>
                <a:cubicBezTo>
                  <a:pt x="20" y="28"/>
                  <a:pt x="20" y="32"/>
                  <a:pt x="21" y="35"/>
                </a:cubicBezTo>
                <a:cubicBezTo>
                  <a:pt x="22" y="42"/>
                  <a:pt x="23" y="48"/>
                  <a:pt x="21" y="56"/>
                </a:cubicBezTo>
                <a:cubicBezTo>
                  <a:pt x="20" y="58"/>
                  <a:pt x="21" y="61"/>
                  <a:pt x="22" y="64"/>
                </a:cubicBezTo>
                <a:cubicBezTo>
                  <a:pt x="26" y="77"/>
                  <a:pt x="25" y="91"/>
                  <a:pt x="22" y="105"/>
                </a:cubicBezTo>
                <a:cubicBezTo>
                  <a:pt x="21" y="107"/>
                  <a:pt x="21" y="109"/>
                  <a:pt x="21" y="111"/>
                </a:cubicBezTo>
                <a:cubicBezTo>
                  <a:pt x="26" y="131"/>
                  <a:pt x="23" y="152"/>
                  <a:pt x="24" y="173"/>
                </a:cubicBezTo>
                <a:cubicBezTo>
                  <a:pt x="24" y="178"/>
                  <a:pt x="23" y="184"/>
                  <a:pt x="22" y="189"/>
                </a:cubicBezTo>
                <a:cubicBezTo>
                  <a:pt x="21" y="196"/>
                  <a:pt x="20" y="203"/>
                  <a:pt x="18" y="210"/>
                </a:cubicBezTo>
                <a:cubicBezTo>
                  <a:pt x="17" y="214"/>
                  <a:pt x="17" y="218"/>
                  <a:pt x="18" y="222"/>
                </a:cubicBezTo>
                <a:cubicBezTo>
                  <a:pt x="21" y="228"/>
                  <a:pt x="20" y="234"/>
                  <a:pt x="18" y="240"/>
                </a:cubicBezTo>
                <a:cubicBezTo>
                  <a:pt x="16" y="246"/>
                  <a:pt x="15" y="252"/>
                  <a:pt x="18" y="258"/>
                </a:cubicBezTo>
                <a:cubicBezTo>
                  <a:pt x="21" y="266"/>
                  <a:pt x="19" y="275"/>
                  <a:pt x="22" y="283"/>
                </a:cubicBezTo>
                <a:cubicBezTo>
                  <a:pt x="24" y="286"/>
                  <a:pt x="22" y="291"/>
                  <a:pt x="22" y="295"/>
                </a:cubicBezTo>
                <a:cubicBezTo>
                  <a:pt x="22" y="299"/>
                  <a:pt x="23" y="302"/>
                  <a:pt x="24" y="305"/>
                </a:cubicBezTo>
                <a:cubicBezTo>
                  <a:pt x="25" y="309"/>
                  <a:pt x="24" y="312"/>
                  <a:pt x="23" y="315"/>
                </a:cubicBezTo>
                <a:cubicBezTo>
                  <a:pt x="22" y="320"/>
                  <a:pt x="20" y="325"/>
                  <a:pt x="19" y="329"/>
                </a:cubicBezTo>
                <a:cubicBezTo>
                  <a:pt x="16" y="345"/>
                  <a:pt x="12" y="360"/>
                  <a:pt x="8" y="376"/>
                </a:cubicBezTo>
                <a:cubicBezTo>
                  <a:pt x="8" y="379"/>
                  <a:pt x="7" y="381"/>
                  <a:pt x="5" y="383"/>
                </a:cubicBezTo>
                <a:cubicBezTo>
                  <a:pt x="0" y="387"/>
                  <a:pt x="0" y="392"/>
                  <a:pt x="3" y="396"/>
                </a:cubicBezTo>
                <a:cubicBezTo>
                  <a:pt x="7" y="404"/>
                  <a:pt x="8" y="412"/>
                  <a:pt x="12" y="419"/>
                </a:cubicBezTo>
                <a:cubicBezTo>
                  <a:pt x="16" y="426"/>
                  <a:pt x="16" y="433"/>
                  <a:pt x="13" y="439"/>
                </a:cubicBezTo>
                <a:cubicBezTo>
                  <a:pt x="10" y="443"/>
                  <a:pt x="10" y="447"/>
                  <a:pt x="10" y="451"/>
                </a:cubicBezTo>
                <a:cubicBezTo>
                  <a:pt x="11" y="455"/>
                  <a:pt x="11" y="459"/>
                  <a:pt x="11" y="464"/>
                </a:cubicBezTo>
                <a:cubicBezTo>
                  <a:pt x="11" y="469"/>
                  <a:pt x="12" y="473"/>
                  <a:pt x="15" y="477"/>
                </a:cubicBezTo>
                <a:cubicBezTo>
                  <a:pt x="17" y="479"/>
                  <a:pt x="19" y="481"/>
                  <a:pt x="20" y="484"/>
                </a:cubicBezTo>
                <a:cubicBezTo>
                  <a:pt x="13" y="483"/>
                  <a:pt x="12" y="484"/>
                  <a:pt x="10" y="490"/>
                </a:cubicBezTo>
                <a:cubicBezTo>
                  <a:pt x="10" y="492"/>
                  <a:pt x="9" y="494"/>
                  <a:pt x="9" y="496"/>
                </a:cubicBezTo>
                <a:cubicBezTo>
                  <a:pt x="10" y="503"/>
                  <a:pt x="11" y="509"/>
                  <a:pt x="12" y="516"/>
                </a:cubicBezTo>
                <a:cubicBezTo>
                  <a:pt x="13" y="518"/>
                  <a:pt x="18" y="519"/>
                  <a:pt x="19" y="518"/>
                </a:cubicBezTo>
                <a:cubicBezTo>
                  <a:pt x="22" y="515"/>
                  <a:pt x="24" y="513"/>
                  <a:pt x="24" y="509"/>
                </a:cubicBezTo>
                <a:cubicBezTo>
                  <a:pt x="24" y="504"/>
                  <a:pt x="24" y="500"/>
                  <a:pt x="25" y="495"/>
                </a:cubicBezTo>
                <a:cubicBezTo>
                  <a:pt x="25" y="491"/>
                  <a:pt x="23" y="487"/>
                  <a:pt x="21" y="484"/>
                </a:cubicBezTo>
                <a:cubicBezTo>
                  <a:pt x="24" y="485"/>
                  <a:pt x="27" y="484"/>
                  <a:pt x="30" y="482"/>
                </a:cubicBezTo>
                <a:cubicBezTo>
                  <a:pt x="33" y="481"/>
                  <a:pt x="33" y="481"/>
                  <a:pt x="34" y="485"/>
                </a:cubicBezTo>
                <a:cubicBezTo>
                  <a:pt x="35" y="487"/>
                  <a:pt x="36" y="489"/>
                  <a:pt x="36" y="490"/>
                </a:cubicBezTo>
                <a:cubicBezTo>
                  <a:pt x="35" y="499"/>
                  <a:pt x="34" y="508"/>
                  <a:pt x="34" y="517"/>
                </a:cubicBezTo>
                <a:cubicBezTo>
                  <a:pt x="35" y="526"/>
                  <a:pt x="33" y="535"/>
                  <a:pt x="32" y="543"/>
                </a:cubicBezTo>
                <a:cubicBezTo>
                  <a:pt x="32" y="546"/>
                  <a:pt x="31" y="549"/>
                  <a:pt x="33" y="551"/>
                </a:cubicBezTo>
                <a:cubicBezTo>
                  <a:pt x="38" y="559"/>
                  <a:pt x="36" y="567"/>
                  <a:pt x="32" y="575"/>
                </a:cubicBezTo>
                <a:cubicBezTo>
                  <a:pt x="32" y="576"/>
                  <a:pt x="31" y="577"/>
                  <a:pt x="29" y="576"/>
                </a:cubicBezTo>
                <a:cubicBezTo>
                  <a:pt x="28" y="576"/>
                  <a:pt x="28" y="575"/>
                  <a:pt x="28" y="575"/>
                </a:cubicBezTo>
                <a:cubicBezTo>
                  <a:pt x="27" y="573"/>
                  <a:pt x="26" y="570"/>
                  <a:pt x="25" y="568"/>
                </a:cubicBezTo>
                <a:cubicBezTo>
                  <a:pt x="19" y="568"/>
                  <a:pt x="14" y="571"/>
                  <a:pt x="13" y="576"/>
                </a:cubicBezTo>
                <a:cubicBezTo>
                  <a:pt x="11" y="583"/>
                  <a:pt x="7" y="589"/>
                  <a:pt x="5" y="595"/>
                </a:cubicBezTo>
                <a:cubicBezTo>
                  <a:pt x="4" y="596"/>
                  <a:pt x="5" y="597"/>
                  <a:pt x="6" y="598"/>
                </a:cubicBezTo>
                <a:cubicBezTo>
                  <a:pt x="7" y="599"/>
                  <a:pt x="8" y="600"/>
                  <a:pt x="9" y="599"/>
                </a:cubicBezTo>
                <a:cubicBezTo>
                  <a:pt x="11" y="599"/>
                  <a:pt x="13" y="596"/>
                  <a:pt x="14" y="596"/>
                </a:cubicBezTo>
                <a:cubicBezTo>
                  <a:pt x="18" y="597"/>
                  <a:pt x="22" y="598"/>
                  <a:pt x="26" y="599"/>
                </a:cubicBezTo>
                <a:cubicBezTo>
                  <a:pt x="29" y="599"/>
                  <a:pt x="31" y="603"/>
                  <a:pt x="30" y="605"/>
                </a:cubicBezTo>
                <a:cubicBezTo>
                  <a:pt x="29" y="610"/>
                  <a:pt x="28" y="616"/>
                  <a:pt x="28" y="621"/>
                </a:cubicBezTo>
                <a:cubicBezTo>
                  <a:pt x="29" y="621"/>
                  <a:pt x="29" y="621"/>
                  <a:pt x="29" y="621"/>
                </a:cubicBezTo>
                <a:cubicBezTo>
                  <a:pt x="29" y="621"/>
                  <a:pt x="29" y="621"/>
                  <a:pt x="29" y="622"/>
                </a:cubicBezTo>
                <a:cubicBezTo>
                  <a:pt x="30" y="622"/>
                  <a:pt x="30" y="622"/>
                  <a:pt x="30" y="622"/>
                </a:cubicBezTo>
                <a:cubicBezTo>
                  <a:pt x="30" y="623"/>
                  <a:pt x="30" y="623"/>
                  <a:pt x="29" y="622"/>
                </a:cubicBezTo>
                <a:cubicBezTo>
                  <a:pt x="29" y="622"/>
                  <a:pt x="29" y="622"/>
                  <a:pt x="29" y="621"/>
                </a:cubicBezTo>
                <a:cubicBezTo>
                  <a:pt x="29" y="621"/>
                  <a:pt x="29" y="621"/>
                  <a:pt x="28" y="621"/>
                </a:cubicBezTo>
                <a:cubicBezTo>
                  <a:pt x="25" y="622"/>
                  <a:pt x="21" y="622"/>
                  <a:pt x="18" y="625"/>
                </a:cubicBezTo>
                <a:cubicBezTo>
                  <a:pt x="16" y="627"/>
                  <a:pt x="14" y="629"/>
                  <a:pt x="15" y="632"/>
                </a:cubicBezTo>
                <a:cubicBezTo>
                  <a:pt x="15" y="635"/>
                  <a:pt x="16" y="637"/>
                  <a:pt x="17" y="640"/>
                </a:cubicBezTo>
                <a:cubicBezTo>
                  <a:pt x="18" y="642"/>
                  <a:pt x="20" y="643"/>
                  <a:pt x="20" y="645"/>
                </a:cubicBezTo>
                <a:cubicBezTo>
                  <a:pt x="20" y="648"/>
                  <a:pt x="20" y="650"/>
                  <a:pt x="22" y="653"/>
                </a:cubicBezTo>
                <a:cubicBezTo>
                  <a:pt x="22" y="653"/>
                  <a:pt x="23" y="654"/>
                  <a:pt x="24" y="655"/>
                </a:cubicBezTo>
                <a:cubicBezTo>
                  <a:pt x="24" y="655"/>
                  <a:pt x="24" y="655"/>
                  <a:pt x="24" y="655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5" y="655"/>
                  <a:pt x="25" y="655"/>
                  <a:pt x="25" y="655"/>
                </a:cubicBezTo>
                <a:cubicBezTo>
                  <a:pt x="25" y="655"/>
                  <a:pt x="24" y="655"/>
                  <a:pt x="24" y="655"/>
                </a:cubicBezTo>
                <a:cubicBezTo>
                  <a:pt x="24" y="657"/>
                  <a:pt x="24" y="659"/>
                  <a:pt x="24" y="660"/>
                </a:cubicBezTo>
                <a:cubicBezTo>
                  <a:pt x="23" y="666"/>
                  <a:pt x="23" y="666"/>
                  <a:pt x="28" y="669"/>
                </a:cubicBezTo>
                <a:cubicBezTo>
                  <a:pt x="31" y="671"/>
                  <a:pt x="34" y="673"/>
                  <a:pt x="37" y="675"/>
                </a:cubicBezTo>
                <a:cubicBezTo>
                  <a:pt x="37" y="675"/>
                  <a:pt x="37" y="676"/>
                  <a:pt x="37" y="676"/>
                </a:cubicBezTo>
                <a:cubicBezTo>
                  <a:pt x="37" y="676"/>
                  <a:pt x="37" y="676"/>
                  <a:pt x="37" y="676"/>
                </a:cubicBezTo>
                <a:cubicBezTo>
                  <a:pt x="40" y="680"/>
                  <a:pt x="40" y="681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8" y="684"/>
                  <a:pt x="38" y="684"/>
                  <a:pt x="38" y="684"/>
                </a:cubicBezTo>
                <a:cubicBezTo>
                  <a:pt x="38" y="690"/>
                  <a:pt x="40" y="697"/>
                  <a:pt x="38" y="704"/>
                </a:cubicBezTo>
                <a:cubicBezTo>
                  <a:pt x="37" y="707"/>
                  <a:pt x="39" y="709"/>
                  <a:pt x="43" y="709"/>
                </a:cubicBezTo>
                <a:cubicBezTo>
                  <a:pt x="46" y="709"/>
                  <a:pt x="47" y="707"/>
                  <a:pt x="48" y="704"/>
                </a:cubicBezTo>
                <a:cubicBezTo>
                  <a:pt x="48" y="699"/>
                  <a:pt x="48" y="694"/>
                  <a:pt x="50" y="689"/>
                </a:cubicBezTo>
                <a:cubicBezTo>
                  <a:pt x="50" y="689"/>
                  <a:pt x="50" y="688"/>
                  <a:pt x="50" y="688"/>
                </a:cubicBezTo>
                <a:cubicBezTo>
                  <a:pt x="49" y="687"/>
                  <a:pt x="49" y="687"/>
                  <a:pt x="49" y="687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0" y="688"/>
                  <a:pt x="50" y="688"/>
                  <a:pt x="50" y="689"/>
                </a:cubicBezTo>
                <a:cubicBezTo>
                  <a:pt x="52" y="691"/>
                  <a:pt x="53" y="693"/>
                  <a:pt x="53" y="696"/>
                </a:cubicBezTo>
                <a:cubicBezTo>
                  <a:pt x="53" y="699"/>
                  <a:pt x="54" y="701"/>
                  <a:pt x="56" y="703"/>
                </a:cubicBezTo>
                <a:cubicBezTo>
                  <a:pt x="58" y="705"/>
                  <a:pt x="59" y="708"/>
                  <a:pt x="57" y="710"/>
                </a:cubicBezTo>
                <a:cubicBezTo>
                  <a:pt x="55" y="713"/>
                  <a:pt x="54" y="715"/>
                  <a:pt x="50" y="715"/>
                </a:cubicBezTo>
                <a:cubicBezTo>
                  <a:pt x="49" y="715"/>
                  <a:pt x="48" y="714"/>
                  <a:pt x="46" y="715"/>
                </a:cubicBezTo>
                <a:cubicBezTo>
                  <a:pt x="45" y="715"/>
                  <a:pt x="44" y="716"/>
                  <a:pt x="43" y="717"/>
                </a:cubicBezTo>
                <a:cubicBezTo>
                  <a:pt x="43" y="718"/>
                  <a:pt x="43" y="720"/>
                  <a:pt x="45" y="720"/>
                </a:cubicBezTo>
                <a:cubicBezTo>
                  <a:pt x="47" y="721"/>
                  <a:pt x="49" y="722"/>
                  <a:pt x="51" y="722"/>
                </a:cubicBezTo>
                <a:cubicBezTo>
                  <a:pt x="57" y="722"/>
                  <a:pt x="59" y="728"/>
                  <a:pt x="62" y="732"/>
                </a:cubicBezTo>
                <a:cubicBezTo>
                  <a:pt x="60" y="736"/>
                  <a:pt x="62" y="739"/>
                  <a:pt x="65" y="741"/>
                </a:cubicBezTo>
                <a:cubicBezTo>
                  <a:pt x="70" y="744"/>
                  <a:pt x="74" y="747"/>
                  <a:pt x="78" y="750"/>
                </a:cubicBezTo>
                <a:cubicBezTo>
                  <a:pt x="78" y="750"/>
                  <a:pt x="79" y="750"/>
                  <a:pt x="79" y="750"/>
                </a:cubicBezTo>
                <a:cubicBezTo>
                  <a:pt x="79" y="750"/>
                  <a:pt x="79" y="751"/>
                  <a:pt x="80" y="751"/>
                </a:cubicBezTo>
                <a:cubicBezTo>
                  <a:pt x="81" y="752"/>
                  <a:pt x="82" y="753"/>
                  <a:pt x="82" y="754"/>
                </a:cubicBezTo>
                <a:cubicBezTo>
                  <a:pt x="83" y="754"/>
                  <a:pt x="83" y="754"/>
                  <a:pt x="83" y="754"/>
                </a:cubicBezTo>
                <a:cubicBezTo>
                  <a:pt x="84" y="755"/>
                  <a:pt x="84" y="755"/>
                  <a:pt x="84" y="755"/>
                </a:cubicBezTo>
                <a:cubicBezTo>
                  <a:pt x="83" y="755"/>
                  <a:pt x="83" y="755"/>
                  <a:pt x="83" y="755"/>
                </a:cubicBezTo>
                <a:cubicBezTo>
                  <a:pt x="83" y="754"/>
                  <a:pt x="82" y="754"/>
                  <a:pt x="82" y="754"/>
                </a:cubicBezTo>
                <a:cubicBezTo>
                  <a:pt x="81" y="753"/>
                  <a:pt x="80" y="752"/>
                  <a:pt x="80" y="751"/>
                </a:cubicBezTo>
                <a:cubicBezTo>
                  <a:pt x="79" y="751"/>
                  <a:pt x="79" y="751"/>
                  <a:pt x="79" y="751"/>
                </a:cubicBezTo>
                <a:cubicBezTo>
                  <a:pt x="79" y="750"/>
                  <a:pt x="78" y="750"/>
                  <a:pt x="78" y="750"/>
                </a:cubicBezTo>
                <a:cubicBezTo>
                  <a:pt x="72" y="751"/>
                  <a:pt x="67" y="750"/>
                  <a:pt x="61" y="747"/>
                </a:cubicBezTo>
                <a:cubicBezTo>
                  <a:pt x="60" y="746"/>
                  <a:pt x="59" y="746"/>
                  <a:pt x="58" y="746"/>
                </a:cubicBezTo>
                <a:cubicBezTo>
                  <a:pt x="57" y="746"/>
                  <a:pt x="56" y="747"/>
                  <a:pt x="56" y="747"/>
                </a:cubicBezTo>
                <a:cubicBezTo>
                  <a:pt x="56" y="748"/>
                  <a:pt x="56" y="750"/>
                  <a:pt x="57" y="751"/>
                </a:cubicBezTo>
                <a:cubicBezTo>
                  <a:pt x="66" y="756"/>
                  <a:pt x="74" y="762"/>
                  <a:pt x="81" y="770"/>
                </a:cubicBezTo>
                <a:cubicBezTo>
                  <a:pt x="84" y="772"/>
                  <a:pt x="88" y="774"/>
                  <a:pt x="92" y="775"/>
                </a:cubicBezTo>
                <a:cubicBezTo>
                  <a:pt x="94" y="776"/>
                  <a:pt x="97" y="775"/>
                  <a:pt x="100" y="775"/>
                </a:cubicBezTo>
                <a:cubicBezTo>
                  <a:pt x="100" y="774"/>
                  <a:pt x="101" y="772"/>
                  <a:pt x="102" y="771"/>
                </a:cubicBezTo>
                <a:cubicBezTo>
                  <a:pt x="102" y="770"/>
                  <a:pt x="103" y="770"/>
                  <a:pt x="103" y="770"/>
                </a:cubicBezTo>
                <a:cubicBezTo>
                  <a:pt x="105" y="770"/>
                  <a:pt x="105" y="771"/>
                  <a:pt x="104" y="772"/>
                </a:cubicBezTo>
                <a:cubicBezTo>
                  <a:pt x="104" y="773"/>
                  <a:pt x="104" y="774"/>
                  <a:pt x="104" y="775"/>
                </a:cubicBezTo>
                <a:cubicBezTo>
                  <a:pt x="105" y="776"/>
                  <a:pt x="107" y="776"/>
                  <a:pt x="108" y="777"/>
                </a:cubicBezTo>
                <a:cubicBezTo>
                  <a:pt x="112" y="778"/>
                  <a:pt x="115" y="779"/>
                  <a:pt x="114" y="785"/>
                </a:cubicBezTo>
                <a:cubicBezTo>
                  <a:pt x="114" y="786"/>
                  <a:pt x="114" y="788"/>
                  <a:pt x="116" y="788"/>
                </a:cubicBezTo>
                <a:cubicBezTo>
                  <a:pt x="121" y="789"/>
                  <a:pt x="124" y="792"/>
                  <a:pt x="126" y="797"/>
                </a:cubicBezTo>
                <a:cubicBezTo>
                  <a:pt x="127" y="800"/>
                  <a:pt x="130" y="800"/>
                  <a:pt x="133" y="800"/>
                </a:cubicBezTo>
                <a:cubicBezTo>
                  <a:pt x="135" y="797"/>
                  <a:pt x="137" y="794"/>
                  <a:pt x="141" y="792"/>
                </a:cubicBezTo>
                <a:cubicBezTo>
                  <a:pt x="142" y="791"/>
                  <a:pt x="144" y="792"/>
                  <a:pt x="144" y="793"/>
                </a:cubicBezTo>
                <a:cubicBezTo>
                  <a:pt x="145" y="794"/>
                  <a:pt x="145" y="796"/>
                  <a:pt x="144" y="797"/>
                </a:cubicBezTo>
                <a:cubicBezTo>
                  <a:pt x="144" y="800"/>
                  <a:pt x="144" y="803"/>
                  <a:pt x="146" y="804"/>
                </a:cubicBezTo>
                <a:cubicBezTo>
                  <a:pt x="149" y="806"/>
                  <a:pt x="151" y="807"/>
                  <a:pt x="154" y="807"/>
                </a:cubicBezTo>
                <a:cubicBezTo>
                  <a:pt x="155" y="807"/>
                  <a:pt x="156" y="807"/>
                  <a:pt x="156" y="807"/>
                </a:cubicBezTo>
                <a:cubicBezTo>
                  <a:pt x="158" y="799"/>
                  <a:pt x="158" y="787"/>
                  <a:pt x="154" y="770"/>
                </a:cubicBezTo>
                <a:close/>
                <a:moveTo>
                  <a:pt x="36" y="638"/>
                </a:moveTo>
                <a:cubicBezTo>
                  <a:pt x="35" y="638"/>
                  <a:pt x="35" y="638"/>
                  <a:pt x="35" y="637"/>
                </a:cubicBezTo>
                <a:cubicBezTo>
                  <a:pt x="35" y="637"/>
                  <a:pt x="35" y="636"/>
                  <a:pt x="35" y="636"/>
                </a:cubicBezTo>
                <a:cubicBezTo>
                  <a:pt x="35" y="634"/>
                  <a:pt x="36" y="634"/>
                  <a:pt x="36" y="636"/>
                </a:cubicBezTo>
                <a:cubicBezTo>
                  <a:pt x="36" y="637"/>
                  <a:pt x="36" y="637"/>
                  <a:pt x="36" y="638"/>
                </a:cubicBezTo>
                <a:close/>
                <a:moveTo>
                  <a:pt x="80" y="717"/>
                </a:moveTo>
                <a:cubicBezTo>
                  <a:pt x="80" y="717"/>
                  <a:pt x="79" y="717"/>
                  <a:pt x="79" y="717"/>
                </a:cubicBezTo>
                <a:cubicBezTo>
                  <a:pt x="78" y="718"/>
                  <a:pt x="78" y="718"/>
                  <a:pt x="78" y="718"/>
                </a:cubicBezTo>
                <a:cubicBezTo>
                  <a:pt x="79" y="717"/>
                  <a:pt x="79" y="717"/>
                  <a:pt x="79" y="717"/>
                </a:cubicBezTo>
                <a:cubicBezTo>
                  <a:pt x="79" y="717"/>
                  <a:pt x="79" y="717"/>
                  <a:pt x="80" y="717"/>
                </a:cubicBezTo>
                <a:cubicBezTo>
                  <a:pt x="80" y="716"/>
                  <a:pt x="80" y="716"/>
                  <a:pt x="80" y="716"/>
                </a:cubicBezTo>
                <a:cubicBezTo>
                  <a:pt x="81" y="716"/>
                  <a:pt x="80" y="716"/>
                  <a:pt x="80" y="717"/>
                </a:cubicBezTo>
                <a:close/>
                <a:moveTo>
                  <a:pt x="91" y="737"/>
                </a:moveTo>
                <a:cubicBezTo>
                  <a:pt x="90" y="738"/>
                  <a:pt x="88" y="739"/>
                  <a:pt x="87" y="739"/>
                </a:cubicBezTo>
                <a:cubicBezTo>
                  <a:pt x="87" y="739"/>
                  <a:pt x="86" y="739"/>
                  <a:pt x="86" y="738"/>
                </a:cubicBezTo>
                <a:cubicBezTo>
                  <a:pt x="85" y="737"/>
                  <a:pt x="85" y="736"/>
                  <a:pt x="87" y="735"/>
                </a:cubicBezTo>
                <a:cubicBezTo>
                  <a:pt x="88" y="735"/>
                  <a:pt x="89" y="736"/>
                  <a:pt x="91" y="736"/>
                </a:cubicBezTo>
                <a:cubicBezTo>
                  <a:pt x="91" y="736"/>
                  <a:pt x="91" y="737"/>
                  <a:pt x="91" y="737"/>
                </a:cubicBezTo>
                <a:close/>
                <a:moveTo>
                  <a:pt x="94" y="762"/>
                </a:moveTo>
                <a:cubicBezTo>
                  <a:pt x="94" y="762"/>
                  <a:pt x="94" y="761"/>
                  <a:pt x="94" y="761"/>
                </a:cubicBezTo>
                <a:cubicBezTo>
                  <a:pt x="94" y="761"/>
                  <a:pt x="95" y="760"/>
                  <a:pt x="95" y="760"/>
                </a:cubicBezTo>
                <a:cubicBezTo>
                  <a:pt x="95" y="761"/>
                  <a:pt x="96" y="761"/>
                  <a:pt x="96" y="761"/>
                </a:cubicBezTo>
                <a:cubicBezTo>
                  <a:pt x="95" y="762"/>
                  <a:pt x="95" y="762"/>
                  <a:pt x="94" y="762"/>
                </a:cubicBezTo>
                <a:close/>
                <a:moveTo>
                  <a:pt x="105" y="746"/>
                </a:moveTo>
                <a:cubicBezTo>
                  <a:pt x="104" y="746"/>
                  <a:pt x="104" y="746"/>
                  <a:pt x="104" y="746"/>
                </a:cubicBezTo>
                <a:cubicBezTo>
                  <a:pt x="104" y="747"/>
                  <a:pt x="104" y="747"/>
                  <a:pt x="103" y="747"/>
                </a:cubicBezTo>
                <a:cubicBezTo>
                  <a:pt x="103" y="748"/>
                  <a:pt x="102" y="749"/>
                  <a:pt x="101" y="750"/>
                </a:cubicBezTo>
                <a:cubicBezTo>
                  <a:pt x="100" y="750"/>
                  <a:pt x="100" y="750"/>
                  <a:pt x="100" y="751"/>
                </a:cubicBezTo>
                <a:cubicBezTo>
                  <a:pt x="99" y="751"/>
                  <a:pt x="99" y="751"/>
                  <a:pt x="99" y="751"/>
                </a:cubicBezTo>
                <a:cubicBezTo>
                  <a:pt x="100" y="750"/>
                  <a:pt x="100" y="750"/>
                  <a:pt x="100" y="750"/>
                </a:cubicBezTo>
                <a:cubicBezTo>
                  <a:pt x="100" y="750"/>
                  <a:pt x="100" y="750"/>
                  <a:pt x="101" y="750"/>
                </a:cubicBezTo>
                <a:cubicBezTo>
                  <a:pt x="101" y="748"/>
                  <a:pt x="102" y="747"/>
                  <a:pt x="103" y="747"/>
                </a:cubicBezTo>
                <a:cubicBezTo>
                  <a:pt x="103" y="747"/>
                  <a:pt x="104" y="746"/>
                  <a:pt x="104" y="746"/>
                </a:cubicBezTo>
                <a:cubicBezTo>
                  <a:pt x="104" y="746"/>
                  <a:pt x="104" y="746"/>
                  <a:pt x="105" y="746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6" y="745"/>
                  <a:pt x="106" y="746"/>
                  <a:pt x="105" y="746"/>
                </a:cubicBezTo>
                <a:close/>
                <a:moveTo>
                  <a:pt x="133" y="775"/>
                </a:moveTo>
                <a:cubicBezTo>
                  <a:pt x="132" y="775"/>
                  <a:pt x="131" y="776"/>
                  <a:pt x="130" y="776"/>
                </a:cubicBezTo>
                <a:cubicBezTo>
                  <a:pt x="130" y="776"/>
                  <a:pt x="130" y="776"/>
                  <a:pt x="130" y="777"/>
                </a:cubicBezTo>
                <a:cubicBezTo>
                  <a:pt x="130" y="777"/>
                  <a:pt x="129" y="776"/>
                  <a:pt x="129" y="776"/>
                </a:cubicBezTo>
                <a:cubicBezTo>
                  <a:pt x="128" y="777"/>
                  <a:pt x="127" y="777"/>
                  <a:pt x="126" y="777"/>
                </a:cubicBezTo>
                <a:cubicBezTo>
                  <a:pt x="124" y="778"/>
                  <a:pt x="122" y="777"/>
                  <a:pt x="122" y="775"/>
                </a:cubicBezTo>
                <a:cubicBezTo>
                  <a:pt x="122" y="774"/>
                  <a:pt x="121" y="773"/>
                  <a:pt x="121" y="772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0" y="772"/>
                  <a:pt x="120" y="771"/>
                  <a:pt x="120" y="771"/>
                </a:cubicBezTo>
                <a:cubicBezTo>
                  <a:pt x="119" y="771"/>
                  <a:pt x="117" y="771"/>
                  <a:pt x="117" y="769"/>
                </a:cubicBezTo>
                <a:cubicBezTo>
                  <a:pt x="117" y="769"/>
                  <a:pt x="119" y="769"/>
                  <a:pt x="119" y="769"/>
                </a:cubicBezTo>
                <a:cubicBezTo>
                  <a:pt x="119" y="769"/>
                  <a:pt x="120" y="770"/>
                  <a:pt x="120" y="771"/>
                </a:cubicBezTo>
                <a:cubicBezTo>
                  <a:pt x="120" y="771"/>
                  <a:pt x="121" y="771"/>
                  <a:pt x="121" y="771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4" y="774"/>
                  <a:pt x="126" y="775"/>
                  <a:pt x="129" y="776"/>
                </a:cubicBezTo>
                <a:cubicBezTo>
                  <a:pt x="129" y="776"/>
                  <a:pt x="129" y="776"/>
                  <a:pt x="129" y="776"/>
                </a:cubicBezTo>
                <a:cubicBezTo>
                  <a:pt x="130" y="776"/>
                  <a:pt x="130" y="776"/>
                  <a:pt x="130" y="776"/>
                </a:cubicBezTo>
                <a:cubicBezTo>
                  <a:pt x="130" y="775"/>
                  <a:pt x="130" y="774"/>
                  <a:pt x="130" y="773"/>
                </a:cubicBezTo>
                <a:cubicBezTo>
                  <a:pt x="130" y="771"/>
                  <a:pt x="131" y="771"/>
                  <a:pt x="132" y="771"/>
                </a:cubicBezTo>
                <a:cubicBezTo>
                  <a:pt x="133" y="771"/>
                  <a:pt x="134" y="772"/>
                  <a:pt x="134" y="772"/>
                </a:cubicBezTo>
                <a:cubicBezTo>
                  <a:pt x="135" y="773"/>
                  <a:pt x="135" y="774"/>
                  <a:pt x="133" y="775"/>
                </a:cubicBezTo>
                <a:close/>
                <a:moveTo>
                  <a:pt x="137" y="759"/>
                </a:moveTo>
                <a:cubicBezTo>
                  <a:pt x="136" y="760"/>
                  <a:pt x="135" y="760"/>
                  <a:pt x="134" y="761"/>
                </a:cubicBezTo>
                <a:cubicBezTo>
                  <a:pt x="133" y="761"/>
                  <a:pt x="133" y="761"/>
                  <a:pt x="132" y="761"/>
                </a:cubicBezTo>
                <a:cubicBezTo>
                  <a:pt x="131" y="760"/>
                  <a:pt x="132" y="758"/>
                  <a:pt x="135" y="756"/>
                </a:cubicBezTo>
                <a:cubicBezTo>
                  <a:pt x="136" y="756"/>
                  <a:pt x="137" y="756"/>
                  <a:pt x="138" y="757"/>
                </a:cubicBezTo>
                <a:cubicBezTo>
                  <a:pt x="138" y="757"/>
                  <a:pt x="138" y="758"/>
                  <a:pt x="137" y="75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90"/>
          <p:cNvSpPr>
            <a:spLocks/>
          </p:cNvSpPr>
          <p:nvPr/>
        </p:nvSpPr>
        <p:spPr bwMode="auto">
          <a:xfrm>
            <a:off x="17159288" y="12896850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91"/>
          <p:cNvSpPr>
            <a:spLocks/>
          </p:cNvSpPr>
          <p:nvPr/>
        </p:nvSpPr>
        <p:spPr bwMode="auto">
          <a:xfrm>
            <a:off x="17322801" y="10561638"/>
            <a:ext cx="454025" cy="487363"/>
          </a:xfrm>
          <a:custGeom>
            <a:avLst/>
            <a:gdLst>
              <a:gd name="T0" fmla="*/ 143 w 145"/>
              <a:gd name="T1" fmla="*/ 83 h 155"/>
              <a:gd name="T2" fmla="*/ 132 w 145"/>
              <a:gd name="T3" fmla="*/ 85 h 155"/>
              <a:gd name="T4" fmla="*/ 125 w 145"/>
              <a:gd name="T5" fmla="*/ 76 h 155"/>
              <a:gd name="T6" fmla="*/ 120 w 145"/>
              <a:gd name="T7" fmla="*/ 55 h 155"/>
              <a:gd name="T8" fmla="*/ 104 w 145"/>
              <a:gd name="T9" fmla="*/ 54 h 155"/>
              <a:gd name="T10" fmla="*/ 97 w 145"/>
              <a:gd name="T11" fmla="*/ 53 h 155"/>
              <a:gd name="T12" fmla="*/ 89 w 145"/>
              <a:gd name="T13" fmla="*/ 51 h 155"/>
              <a:gd name="T14" fmla="*/ 81 w 145"/>
              <a:gd name="T15" fmla="*/ 49 h 155"/>
              <a:gd name="T16" fmla="*/ 82 w 145"/>
              <a:gd name="T17" fmla="*/ 37 h 155"/>
              <a:gd name="T18" fmla="*/ 80 w 145"/>
              <a:gd name="T19" fmla="*/ 24 h 155"/>
              <a:gd name="T20" fmla="*/ 75 w 145"/>
              <a:gd name="T21" fmla="*/ 16 h 155"/>
              <a:gd name="T22" fmla="*/ 75 w 145"/>
              <a:gd name="T23" fmla="*/ 11 h 155"/>
              <a:gd name="T24" fmla="*/ 59 w 145"/>
              <a:gd name="T25" fmla="*/ 0 h 155"/>
              <a:gd name="T26" fmla="*/ 16 w 145"/>
              <a:gd name="T27" fmla="*/ 6 h 155"/>
              <a:gd name="T28" fmla="*/ 11 w 145"/>
              <a:gd name="T29" fmla="*/ 15 h 155"/>
              <a:gd name="T30" fmla="*/ 6 w 145"/>
              <a:gd name="T31" fmla="*/ 31 h 155"/>
              <a:gd name="T32" fmla="*/ 2 w 145"/>
              <a:gd name="T33" fmla="*/ 48 h 155"/>
              <a:gd name="T34" fmla="*/ 3 w 145"/>
              <a:gd name="T35" fmla="*/ 58 h 155"/>
              <a:gd name="T36" fmla="*/ 11 w 145"/>
              <a:gd name="T37" fmla="*/ 66 h 155"/>
              <a:gd name="T38" fmla="*/ 26 w 145"/>
              <a:gd name="T39" fmla="*/ 77 h 155"/>
              <a:gd name="T40" fmla="*/ 33 w 145"/>
              <a:gd name="T41" fmla="*/ 86 h 155"/>
              <a:gd name="T42" fmla="*/ 49 w 145"/>
              <a:gd name="T43" fmla="*/ 91 h 155"/>
              <a:gd name="T44" fmla="*/ 61 w 145"/>
              <a:gd name="T45" fmla="*/ 99 h 155"/>
              <a:gd name="T46" fmla="*/ 79 w 145"/>
              <a:gd name="T47" fmla="*/ 104 h 155"/>
              <a:gd name="T48" fmla="*/ 90 w 145"/>
              <a:gd name="T49" fmla="*/ 117 h 155"/>
              <a:gd name="T50" fmla="*/ 86 w 145"/>
              <a:gd name="T51" fmla="*/ 125 h 155"/>
              <a:gd name="T52" fmla="*/ 82 w 145"/>
              <a:gd name="T53" fmla="*/ 130 h 155"/>
              <a:gd name="T54" fmla="*/ 81 w 145"/>
              <a:gd name="T55" fmla="*/ 140 h 155"/>
              <a:gd name="T56" fmla="*/ 74 w 145"/>
              <a:gd name="T57" fmla="*/ 149 h 155"/>
              <a:gd name="T58" fmla="*/ 99 w 145"/>
              <a:gd name="T59" fmla="*/ 150 h 155"/>
              <a:gd name="T60" fmla="*/ 111 w 145"/>
              <a:gd name="T61" fmla="*/ 154 h 155"/>
              <a:gd name="T62" fmla="*/ 115 w 145"/>
              <a:gd name="T63" fmla="*/ 155 h 155"/>
              <a:gd name="T64" fmla="*/ 120 w 145"/>
              <a:gd name="T65" fmla="*/ 150 h 155"/>
              <a:gd name="T66" fmla="*/ 127 w 145"/>
              <a:gd name="T67" fmla="*/ 146 h 155"/>
              <a:gd name="T68" fmla="*/ 136 w 145"/>
              <a:gd name="T69" fmla="*/ 137 h 155"/>
              <a:gd name="T70" fmla="*/ 142 w 145"/>
              <a:gd name="T71" fmla="*/ 127 h 155"/>
              <a:gd name="T72" fmla="*/ 143 w 145"/>
              <a:gd name="T73" fmla="*/ 119 h 155"/>
              <a:gd name="T74" fmla="*/ 143 w 145"/>
              <a:gd name="T75" fmla="*/ 113 h 155"/>
              <a:gd name="T76" fmla="*/ 144 w 145"/>
              <a:gd name="T77" fmla="*/ 100 h 155"/>
              <a:gd name="T78" fmla="*/ 145 w 145"/>
              <a:gd name="T79" fmla="*/ 8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55">
                <a:moveTo>
                  <a:pt x="145" y="86"/>
                </a:moveTo>
                <a:cubicBezTo>
                  <a:pt x="143" y="83"/>
                  <a:pt x="143" y="83"/>
                  <a:pt x="143" y="83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7" y="55"/>
                  <a:pt x="112" y="50"/>
                  <a:pt x="112" y="50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1" y="52"/>
                  <a:pt x="91" y="52"/>
                  <a:pt x="91" y="52"/>
                </a:cubicBezTo>
                <a:cubicBezTo>
                  <a:pt x="89" y="51"/>
                  <a:pt x="89" y="51"/>
                  <a:pt x="89" y="51"/>
                </a:cubicBezTo>
                <a:cubicBezTo>
                  <a:pt x="83" y="52"/>
                  <a:pt x="83" y="52"/>
                  <a:pt x="83" y="52"/>
                </a:cubicBezTo>
                <a:cubicBezTo>
                  <a:pt x="81" y="49"/>
                  <a:pt x="81" y="49"/>
                  <a:pt x="81" y="49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29"/>
                  <a:pt x="82" y="29"/>
                  <a:pt x="82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19"/>
                  <a:pt x="79" y="19"/>
                  <a:pt x="79" y="19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1"/>
                  <a:pt x="75" y="11"/>
                  <a:pt x="75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59" y="0"/>
                  <a:pt x="59" y="0"/>
                  <a:pt x="5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6" y="6"/>
                  <a:pt x="16" y="6"/>
                  <a:pt x="16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5"/>
                  <a:pt x="11" y="15"/>
                  <a:pt x="11" y="1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7"/>
                  <a:pt x="5" y="37"/>
                  <a:pt x="5" y="37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3" y="58"/>
                  <a:pt x="3" y="58"/>
                  <a:pt x="3" y="58"/>
                </a:cubicBezTo>
                <a:cubicBezTo>
                  <a:pt x="7" y="59"/>
                  <a:pt x="7" y="59"/>
                  <a:pt x="7" y="59"/>
                </a:cubicBezTo>
                <a:cubicBezTo>
                  <a:pt x="11" y="66"/>
                  <a:pt x="11" y="66"/>
                  <a:pt x="11" y="66"/>
                </a:cubicBezTo>
                <a:cubicBezTo>
                  <a:pt x="22" y="77"/>
                  <a:pt x="22" y="77"/>
                  <a:pt x="22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81"/>
                  <a:pt x="30" y="81"/>
                  <a:pt x="30" y="81"/>
                </a:cubicBezTo>
                <a:cubicBezTo>
                  <a:pt x="33" y="86"/>
                  <a:pt x="33" y="86"/>
                  <a:pt x="33" y="86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91"/>
                  <a:pt x="49" y="91"/>
                  <a:pt x="49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1" y="99"/>
                  <a:pt x="61" y="99"/>
                  <a:pt x="61" y="9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94"/>
                  <a:pt x="145" y="94"/>
                  <a:pt x="145" y="94"/>
                </a:cubicBezTo>
                <a:lnTo>
                  <a:pt x="145" y="8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92"/>
          <p:cNvSpPr>
            <a:spLocks/>
          </p:cNvSpPr>
          <p:nvPr/>
        </p:nvSpPr>
        <p:spPr bwMode="auto">
          <a:xfrm>
            <a:off x="17962563" y="9469438"/>
            <a:ext cx="22225" cy="12700"/>
          </a:xfrm>
          <a:custGeom>
            <a:avLst/>
            <a:gdLst>
              <a:gd name="T0" fmla="*/ 7 w 7"/>
              <a:gd name="T1" fmla="*/ 4 h 4"/>
              <a:gd name="T2" fmla="*/ 0 w 7"/>
              <a:gd name="T3" fmla="*/ 0 h 4"/>
              <a:gd name="T4" fmla="*/ 7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6" y="1"/>
                  <a:pt x="3" y="0"/>
                  <a:pt x="0" y="0"/>
                </a:cubicBezTo>
                <a:cubicBezTo>
                  <a:pt x="1" y="4"/>
                  <a:pt x="4" y="4"/>
                  <a:pt x="7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93"/>
          <p:cNvSpPr>
            <a:spLocks/>
          </p:cNvSpPr>
          <p:nvPr/>
        </p:nvSpPr>
        <p:spPr bwMode="auto">
          <a:xfrm>
            <a:off x="17984788" y="9482138"/>
            <a:ext cx="3175" cy="3175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94"/>
          <p:cNvSpPr>
            <a:spLocks/>
          </p:cNvSpPr>
          <p:nvPr/>
        </p:nvSpPr>
        <p:spPr bwMode="auto">
          <a:xfrm>
            <a:off x="17670463" y="9218613"/>
            <a:ext cx="635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95"/>
          <p:cNvSpPr>
            <a:spLocks/>
          </p:cNvSpPr>
          <p:nvPr/>
        </p:nvSpPr>
        <p:spPr bwMode="auto">
          <a:xfrm>
            <a:off x="17864138" y="922813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96"/>
          <p:cNvSpPr>
            <a:spLocks/>
          </p:cNvSpPr>
          <p:nvPr/>
        </p:nvSpPr>
        <p:spPr bwMode="auto">
          <a:xfrm>
            <a:off x="17670463" y="9215438"/>
            <a:ext cx="0" cy="3175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Oval 98"/>
          <p:cNvSpPr>
            <a:spLocks noChangeArrowheads="1"/>
          </p:cNvSpPr>
          <p:nvPr/>
        </p:nvSpPr>
        <p:spPr bwMode="auto">
          <a:xfrm>
            <a:off x="17999076" y="11236325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99"/>
          <p:cNvSpPr>
            <a:spLocks/>
          </p:cNvSpPr>
          <p:nvPr/>
        </p:nvSpPr>
        <p:spPr bwMode="auto">
          <a:xfrm>
            <a:off x="17933988" y="11236325"/>
            <a:ext cx="65088" cy="66675"/>
          </a:xfrm>
          <a:custGeom>
            <a:avLst/>
            <a:gdLst>
              <a:gd name="T0" fmla="*/ 8 w 21"/>
              <a:gd name="T1" fmla="*/ 9 h 21"/>
              <a:gd name="T2" fmla="*/ 2 w 21"/>
              <a:gd name="T3" fmla="*/ 16 h 21"/>
              <a:gd name="T4" fmla="*/ 0 w 21"/>
              <a:gd name="T5" fmla="*/ 21 h 21"/>
              <a:gd name="T6" fmla="*/ 21 w 21"/>
              <a:gd name="T7" fmla="*/ 2 h 21"/>
              <a:gd name="T8" fmla="*/ 21 w 21"/>
              <a:gd name="T9" fmla="*/ 0 h 21"/>
              <a:gd name="T10" fmla="*/ 16 w 21"/>
              <a:gd name="T11" fmla="*/ 3 h 21"/>
              <a:gd name="T12" fmla="*/ 8 w 21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8" y="9"/>
                </a:moveTo>
                <a:cubicBezTo>
                  <a:pt x="6" y="11"/>
                  <a:pt x="4" y="13"/>
                  <a:pt x="2" y="16"/>
                </a:cubicBezTo>
                <a:cubicBezTo>
                  <a:pt x="1" y="17"/>
                  <a:pt x="1" y="19"/>
                  <a:pt x="0" y="21"/>
                </a:cubicBezTo>
                <a:cubicBezTo>
                  <a:pt x="11" y="19"/>
                  <a:pt x="18" y="12"/>
                  <a:pt x="21" y="2"/>
                </a:cubicBezTo>
                <a:cubicBezTo>
                  <a:pt x="21" y="1"/>
                  <a:pt x="21" y="1"/>
                  <a:pt x="21" y="0"/>
                </a:cubicBezTo>
                <a:cubicBezTo>
                  <a:pt x="19" y="1"/>
                  <a:pt x="17" y="2"/>
                  <a:pt x="16" y="3"/>
                </a:cubicBezTo>
                <a:cubicBezTo>
                  <a:pt x="13" y="4"/>
                  <a:pt x="11" y="7"/>
                  <a:pt x="8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100"/>
          <p:cNvSpPr>
            <a:spLocks/>
          </p:cNvSpPr>
          <p:nvPr/>
        </p:nvSpPr>
        <p:spPr bwMode="auto">
          <a:xfrm>
            <a:off x="17959388" y="11261725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101"/>
          <p:cNvSpPr>
            <a:spLocks/>
          </p:cNvSpPr>
          <p:nvPr/>
        </p:nvSpPr>
        <p:spPr bwMode="auto">
          <a:xfrm>
            <a:off x="17959388" y="9469438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102"/>
          <p:cNvSpPr>
            <a:spLocks/>
          </p:cNvSpPr>
          <p:nvPr/>
        </p:nvSpPr>
        <p:spPr bwMode="auto">
          <a:xfrm>
            <a:off x="17600613" y="11191875"/>
            <a:ext cx="279400" cy="307975"/>
          </a:xfrm>
          <a:custGeom>
            <a:avLst/>
            <a:gdLst>
              <a:gd name="T0" fmla="*/ 85 w 89"/>
              <a:gd name="T1" fmla="*/ 68 h 98"/>
              <a:gd name="T2" fmla="*/ 82 w 89"/>
              <a:gd name="T3" fmla="*/ 65 h 98"/>
              <a:gd name="T4" fmla="*/ 82 w 89"/>
              <a:gd name="T5" fmla="*/ 63 h 98"/>
              <a:gd name="T6" fmla="*/ 80 w 89"/>
              <a:gd name="T7" fmla="*/ 61 h 98"/>
              <a:gd name="T8" fmla="*/ 84 w 89"/>
              <a:gd name="T9" fmla="*/ 54 h 98"/>
              <a:gd name="T10" fmla="*/ 85 w 89"/>
              <a:gd name="T11" fmla="*/ 51 h 98"/>
              <a:gd name="T12" fmla="*/ 81 w 89"/>
              <a:gd name="T13" fmla="*/ 48 h 98"/>
              <a:gd name="T14" fmla="*/ 76 w 89"/>
              <a:gd name="T15" fmla="*/ 39 h 98"/>
              <a:gd name="T16" fmla="*/ 67 w 89"/>
              <a:gd name="T17" fmla="*/ 35 h 98"/>
              <a:gd name="T18" fmla="*/ 65 w 89"/>
              <a:gd name="T19" fmla="*/ 35 h 98"/>
              <a:gd name="T20" fmla="*/ 64 w 89"/>
              <a:gd name="T21" fmla="*/ 31 h 98"/>
              <a:gd name="T22" fmla="*/ 61 w 89"/>
              <a:gd name="T23" fmla="*/ 27 h 98"/>
              <a:gd name="T24" fmla="*/ 55 w 89"/>
              <a:gd name="T25" fmla="*/ 25 h 98"/>
              <a:gd name="T26" fmla="*/ 52 w 89"/>
              <a:gd name="T27" fmla="*/ 24 h 98"/>
              <a:gd name="T28" fmla="*/ 48 w 89"/>
              <a:gd name="T29" fmla="*/ 17 h 98"/>
              <a:gd name="T30" fmla="*/ 46 w 89"/>
              <a:gd name="T31" fmla="*/ 17 h 98"/>
              <a:gd name="T32" fmla="*/ 42 w 89"/>
              <a:gd name="T33" fmla="*/ 20 h 98"/>
              <a:gd name="T34" fmla="*/ 40 w 89"/>
              <a:gd name="T35" fmla="*/ 21 h 98"/>
              <a:gd name="T36" fmla="*/ 36 w 89"/>
              <a:gd name="T37" fmla="*/ 13 h 98"/>
              <a:gd name="T38" fmla="*/ 34 w 89"/>
              <a:gd name="T39" fmla="*/ 9 h 98"/>
              <a:gd name="T40" fmla="*/ 30 w 89"/>
              <a:gd name="T41" fmla="*/ 8 h 98"/>
              <a:gd name="T42" fmla="*/ 28 w 89"/>
              <a:gd name="T43" fmla="*/ 4 h 98"/>
              <a:gd name="T44" fmla="*/ 26 w 89"/>
              <a:gd name="T45" fmla="*/ 2 h 98"/>
              <a:gd name="T46" fmla="*/ 23 w 89"/>
              <a:gd name="T47" fmla="*/ 0 h 98"/>
              <a:gd name="T48" fmla="*/ 15 w 89"/>
              <a:gd name="T49" fmla="*/ 2 h 98"/>
              <a:gd name="T50" fmla="*/ 11 w 89"/>
              <a:gd name="T51" fmla="*/ 1 h 98"/>
              <a:gd name="T52" fmla="*/ 10 w 89"/>
              <a:gd name="T53" fmla="*/ 1 h 98"/>
              <a:gd name="T54" fmla="*/ 8 w 89"/>
              <a:gd name="T55" fmla="*/ 6 h 98"/>
              <a:gd name="T56" fmla="*/ 4 w 89"/>
              <a:gd name="T57" fmla="*/ 11 h 98"/>
              <a:gd name="T58" fmla="*/ 6 w 89"/>
              <a:gd name="T59" fmla="*/ 15 h 98"/>
              <a:gd name="T60" fmla="*/ 4 w 89"/>
              <a:gd name="T61" fmla="*/ 18 h 98"/>
              <a:gd name="T62" fmla="*/ 5 w 89"/>
              <a:gd name="T63" fmla="*/ 23 h 98"/>
              <a:gd name="T64" fmla="*/ 5 w 89"/>
              <a:gd name="T65" fmla="*/ 28 h 98"/>
              <a:gd name="T66" fmla="*/ 4 w 89"/>
              <a:gd name="T67" fmla="*/ 30 h 98"/>
              <a:gd name="T68" fmla="*/ 4 w 89"/>
              <a:gd name="T69" fmla="*/ 34 h 98"/>
              <a:gd name="T70" fmla="*/ 2 w 89"/>
              <a:gd name="T71" fmla="*/ 39 h 98"/>
              <a:gd name="T72" fmla="*/ 4 w 89"/>
              <a:gd name="T73" fmla="*/ 43 h 98"/>
              <a:gd name="T74" fmla="*/ 2 w 89"/>
              <a:gd name="T75" fmla="*/ 45 h 98"/>
              <a:gd name="T76" fmla="*/ 3 w 89"/>
              <a:gd name="T77" fmla="*/ 51 h 98"/>
              <a:gd name="T78" fmla="*/ 4 w 89"/>
              <a:gd name="T79" fmla="*/ 59 h 98"/>
              <a:gd name="T80" fmla="*/ 4 w 89"/>
              <a:gd name="T81" fmla="*/ 62 h 98"/>
              <a:gd name="T82" fmla="*/ 1 w 89"/>
              <a:gd name="T83" fmla="*/ 63 h 98"/>
              <a:gd name="T84" fmla="*/ 0 w 89"/>
              <a:gd name="T85" fmla="*/ 65 h 98"/>
              <a:gd name="T86" fmla="*/ 0 w 89"/>
              <a:gd name="T87" fmla="*/ 72 h 98"/>
              <a:gd name="T88" fmla="*/ 3 w 89"/>
              <a:gd name="T89" fmla="*/ 78 h 98"/>
              <a:gd name="T90" fmla="*/ 9 w 89"/>
              <a:gd name="T91" fmla="*/ 86 h 98"/>
              <a:gd name="T92" fmla="*/ 14 w 89"/>
              <a:gd name="T93" fmla="*/ 90 h 98"/>
              <a:gd name="T94" fmla="*/ 40 w 89"/>
              <a:gd name="T95" fmla="*/ 96 h 98"/>
              <a:gd name="T96" fmla="*/ 46 w 89"/>
              <a:gd name="T97" fmla="*/ 97 h 98"/>
              <a:gd name="T98" fmla="*/ 58 w 89"/>
              <a:gd name="T99" fmla="*/ 98 h 98"/>
              <a:gd name="T100" fmla="*/ 83 w 89"/>
              <a:gd name="T101" fmla="*/ 85 h 98"/>
              <a:gd name="T102" fmla="*/ 89 w 89"/>
              <a:gd name="T103" fmla="*/ 73 h 98"/>
              <a:gd name="T104" fmla="*/ 85 w 89"/>
              <a:gd name="T105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98">
                <a:moveTo>
                  <a:pt x="85" y="68"/>
                </a:moveTo>
                <a:cubicBezTo>
                  <a:pt x="82" y="65"/>
                  <a:pt x="82" y="65"/>
                  <a:pt x="82" y="65"/>
                </a:cubicBezTo>
                <a:cubicBezTo>
                  <a:pt x="82" y="63"/>
                  <a:pt x="82" y="63"/>
                  <a:pt x="82" y="63"/>
                </a:cubicBezTo>
                <a:cubicBezTo>
                  <a:pt x="80" y="61"/>
                  <a:pt x="80" y="61"/>
                  <a:pt x="80" y="61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1" y="48"/>
                  <a:pt x="81" y="48"/>
                  <a:pt x="81" y="48"/>
                </a:cubicBezTo>
                <a:cubicBezTo>
                  <a:pt x="76" y="39"/>
                  <a:pt x="76" y="39"/>
                  <a:pt x="76" y="39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1"/>
                  <a:pt x="64" y="31"/>
                  <a:pt x="64" y="31"/>
                </a:cubicBezTo>
                <a:cubicBezTo>
                  <a:pt x="61" y="27"/>
                  <a:pt x="61" y="27"/>
                  <a:pt x="61" y="27"/>
                </a:cubicBezTo>
                <a:cubicBezTo>
                  <a:pt x="55" y="25"/>
                  <a:pt x="55" y="25"/>
                  <a:pt x="55" y="25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20"/>
                  <a:pt x="42" y="20"/>
                  <a:pt x="42" y="20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3"/>
                  <a:pt x="36" y="13"/>
                  <a:pt x="36" y="13"/>
                </a:cubicBezTo>
                <a:cubicBezTo>
                  <a:pt x="34" y="9"/>
                  <a:pt x="34" y="9"/>
                  <a:pt x="34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2"/>
                  <a:pt x="26" y="2"/>
                  <a:pt x="26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6"/>
                  <a:pt x="8" y="6"/>
                  <a:pt x="8" y="6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5"/>
                  <a:pt x="6" y="15"/>
                  <a:pt x="6" y="15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43"/>
                  <a:pt x="4" y="43"/>
                  <a:pt x="4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78"/>
                  <a:pt x="3" y="78"/>
                  <a:pt x="3" y="78"/>
                </a:cubicBezTo>
                <a:cubicBezTo>
                  <a:pt x="9" y="86"/>
                  <a:pt x="9" y="86"/>
                  <a:pt x="9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23" y="91"/>
                  <a:pt x="32" y="91"/>
                  <a:pt x="40" y="96"/>
                </a:cubicBezTo>
                <a:cubicBezTo>
                  <a:pt x="41" y="97"/>
                  <a:pt x="44" y="97"/>
                  <a:pt x="46" y="97"/>
                </a:cubicBezTo>
                <a:cubicBezTo>
                  <a:pt x="50" y="98"/>
                  <a:pt x="54" y="98"/>
                  <a:pt x="58" y="98"/>
                </a:cubicBezTo>
                <a:cubicBezTo>
                  <a:pt x="69" y="98"/>
                  <a:pt x="77" y="94"/>
                  <a:pt x="83" y="85"/>
                </a:cubicBezTo>
                <a:cubicBezTo>
                  <a:pt x="85" y="81"/>
                  <a:pt x="86" y="76"/>
                  <a:pt x="89" y="73"/>
                </a:cubicBezTo>
                <a:lnTo>
                  <a:pt x="85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103"/>
          <p:cNvSpPr>
            <a:spLocks/>
          </p:cNvSpPr>
          <p:nvPr/>
        </p:nvSpPr>
        <p:spPr bwMode="auto">
          <a:xfrm>
            <a:off x="17899063" y="11399838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104"/>
          <p:cNvSpPr>
            <a:spLocks noChangeArrowheads="1"/>
          </p:cNvSpPr>
          <p:nvPr/>
        </p:nvSpPr>
        <p:spPr bwMode="auto">
          <a:xfrm>
            <a:off x="17908588" y="11383963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105"/>
          <p:cNvSpPr>
            <a:spLocks/>
          </p:cNvSpPr>
          <p:nvPr/>
        </p:nvSpPr>
        <p:spPr bwMode="auto">
          <a:xfrm>
            <a:off x="19543713" y="5164138"/>
            <a:ext cx="463550" cy="292100"/>
          </a:xfrm>
          <a:custGeom>
            <a:avLst/>
            <a:gdLst>
              <a:gd name="T0" fmla="*/ 147 w 148"/>
              <a:gd name="T1" fmla="*/ 32 h 93"/>
              <a:gd name="T2" fmla="*/ 146 w 148"/>
              <a:gd name="T3" fmla="*/ 30 h 93"/>
              <a:gd name="T4" fmla="*/ 139 w 148"/>
              <a:gd name="T5" fmla="*/ 26 h 93"/>
              <a:gd name="T6" fmla="*/ 137 w 148"/>
              <a:gd name="T7" fmla="*/ 17 h 93"/>
              <a:gd name="T8" fmla="*/ 132 w 148"/>
              <a:gd name="T9" fmla="*/ 7 h 93"/>
              <a:gd name="T10" fmla="*/ 129 w 148"/>
              <a:gd name="T11" fmla="*/ 6 h 93"/>
              <a:gd name="T12" fmla="*/ 121 w 148"/>
              <a:gd name="T13" fmla="*/ 5 h 93"/>
              <a:gd name="T14" fmla="*/ 110 w 148"/>
              <a:gd name="T15" fmla="*/ 5 h 93"/>
              <a:gd name="T16" fmla="*/ 90 w 148"/>
              <a:gd name="T17" fmla="*/ 10 h 93"/>
              <a:gd name="T18" fmla="*/ 81 w 148"/>
              <a:gd name="T19" fmla="*/ 10 h 93"/>
              <a:gd name="T20" fmla="*/ 68 w 148"/>
              <a:gd name="T21" fmla="*/ 16 h 93"/>
              <a:gd name="T22" fmla="*/ 65 w 148"/>
              <a:gd name="T23" fmla="*/ 16 h 93"/>
              <a:gd name="T24" fmla="*/ 61 w 148"/>
              <a:gd name="T25" fmla="*/ 12 h 93"/>
              <a:gd name="T26" fmla="*/ 56 w 148"/>
              <a:gd name="T27" fmla="*/ 12 h 93"/>
              <a:gd name="T28" fmla="*/ 55 w 148"/>
              <a:gd name="T29" fmla="*/ 20 h 93"/>
              <a:gd name="T30" fmla="*/ 50 w 148"/>
              <a:gd name="T31" fmla="*/ 28 h 93"/>
              <a:gd name="T32" fmla="*/ 46 w 148"/>
              <a:gd name="T33" fmla="*/ 30 h 93"/>
              <a:gd name="T34" fmla="*/ 46 w 148"/>
              <a:gd name="T35" fmla="*/ 30 h 93"/>
              <a:gd name="T36" fmla="*/ 45 w 148"/>
              <a:gd name="T37" fmla="*/ 31 h 93"/>
              <a:gd name="T38" fmla="*/ 46 w 148"/>
              <a:gd name="T39" fmla="*/ 30 h 93"/>
              <a:gd name="T40" fmla="*/ 46 w 148"/>
              <a:gd name="T41" fmla="*/ 30 h 93"/>
              <a:gd name="T42" fmla="*/ 43 w 148"/>
              <a:gd name="T43" fmla="*/ 19 h 93"/>
              <a:gd name="T44" fmla="*/ 38 w 148"/>
              <a:gd name="T45" fmla="*/ 8 h 93"/>
              <a:gd name="T46" fmla="*/ 34 w 148"/>
              <a:gd name="T47" fmla="*/ 4 h 93"/>
              <a:gd name="T48" fmla="*/ 21 w 148"/>
              <a:gd name="T49" fmla="*/ 5 h 93"/>
              <a:gd name="T50" fmla="*/ 21 w 148"/>
              <a:gd name="T51" fmla="*/ 5 h 93"/>
              <a:gd name="T52" fmla="*/ 20 w 148"/>
              <a:gd name="T53" fmla="*/ 5 h 93"/>
              <a:gd name="T54" fmla="*/ 21 w 148"/>
              <a:gd name="T55" fmla="*/ 5 h 93"/>
              <a:gd name="T56" fmla="*/ 21 w 148"/>
              <a:gd name="T57" fmla="*/ 4 h 93"/>
              <a:gd name="T58" fmla="*/ 11 w 148"/>
              <a:gd name="T59" fmla="*/ 9 h 93"/>
              <a:gd name="T60" fmla="*/ 1 w 148"/>
              <a:gd name="T61" fmla="*/ 24 h 93"/>
              <a:gd name="T62" fmla="*/ 5 w 148"/>
              <a:gd name="T63" fmla="*/ 30 h 93"/>
              <a:gd name="T64" fmla="*/ 11 w 148"/>
              <a:gd name="T65" fmla="*/ 29 h 93"/>
              <a:gd name="T66" fmla="*/ 25 w 148"/>
              <a:gd name="T67" fmla="*/ 30 h 93"/>
              <a:gd name="T68" fmla="*/ 26 w 148"/>
              <a:gd name="T69" fmla="*/ 34 h 93"/>
              <a:gd name="T70" fmla="*/ 19 w 148"/>
              <a:gd name="T71" fmla="*/ 40 h 93"/>
              <a:gd name="T72" fmla="*/ 5 w 148"/>
              <a:gd name="T73" fmla="*/ 43 h 93"/>
              <a:gd name="T74" fmla="*/ 3 w 148"/>
              <a:gd name="T75" fmla="*/ 46 h 93"/>
              <a:gd name="T76" fmla="*/ 5 w 148"/>
              <a:gd name="T77" fmla="*/ 49 h 93"/>
              <a:gd name="T78" fmla="*/ 15 w 148"/>
              <a:gd name="T79" fmla="*/ 52 h 93"/>
              <a:gd name="T80" fmla="*/ 21 w 148"/>
              <a:gd name="T81" fmla="*/ 54 h 93"/>
              <a:gd name="T82" fmla="*/ 26 w 148"/>
              <a:gd name="T83" fmla="*/ 63 h 93"/>
              <a:gd name="T84" fmla="*/ 25 w 148"/>
              <a:gd name="T85" fmla="*/ 67 h 93"/>
              <a:gd name="T86" fmla="*/ 21 w 148"/>
              <a:gd name="T87" fmla="*/ 69 h 93"/>
              <a:gd name="T88" fmla="*/ 16 w 148"/>
              <a:gd name="T89" fmla="*/ 74 h 93"/>
              <a:gd name="T90" fmla="*/ 23 w 148"/>
              <a:gd name="T91" fmla="*/ 81 h 93"/>
              <a:gd name="T92" fmla="*/ 29 w 148"/>
              <a:gd name="T93" fmla="*/ 81 h 93"/>
              <a:gd name="T94" fmla="*/ 48 w 148"/>
              <a:gd name="T95" fmla="*/ 86 h 93"/>
              <a:gd name="T96" fmla="*/ 68 w 148"/>
              <a:gd name="T97" fmla="*/ 92 h 93"/>
              <a:gd name="T98" fmla="*/ 76 w 148"/>
              <a:gd name="T99" fmla="*/ 92 h 93"/>
              <a:gd name="T100" fmla="*/ 106 w 148"/>
              <a:gd name="T101" fmla="*/ 79 h 93"/>
              <a:gd name="T102" fmla="*/ 112 w 148"/>
              <a:gd name="T103" fmla="*/ 75 h 93"/>
              <a:gd name="T104" fmla="*/ 130 w 148"/>
              <a:gd name="T105" fmla="*/ 65 h 93"/>
              <a:gd name="T106" fmla="*/ 136 w 148"/>
              <a:gd name="T107" fmla="*/ 61 h 93"/>
              <a:gd name="T108" fmla="*/ 143 w 148"/>
              <a:gd name="T109" fmla="*/ 53 h 93"/>
              <a:gd name="T110" fmla="*/ 144 w 148"/>
              <a:gd name="T111" fmla="*/ 49 h 93"/>
              <a:gd name="T112" fmla="*/ 147 w 148"/>
              <a:gd name="T113" fmla="*/ 34 h 93"/>
              <a:gd name="T114" fmla="*/ 147 w 148"/>
              <a:gd name="T115" fmla="*/ 3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93">
                <a:moveTo>
                  <a:pt x="147" y="32"/>
                </a:moveTo>
                <a:cubicBezTo>
                  <a:pt x="147" y="31"/>
                  <a:pt x="147" y="31"/>
                  <a:pt x="146" y="30"/>
                </a:cubicBezTo>
                <a:cubicBezTo>
                  <a:pt x="144" y="29"/>
                  <a:pt x="142" y="28"/>
                  <a:pt x="139" y="26"/>
                </a:cubicBezTo>
                <a:cubicBezTo>
                  <a:pt x="136" y="24"/>
                  <a:pt x="138" y="20"/>
                  <a:pt x="137" y="17"/>
                </a:cubicBezTo>
                <a:cubicBezTo>
                  <a:pt x="136" y="13"/>
                  <a:pt x="134" y="10"/>
                  <a:pt x="132" y="7"/>
                </a:cubicBezTo>
                <a:cubicBezTo>
                  <a:pt x="131" y="6"/>
                  <a:pt x="130" y="6"/>
                  <a:pt x="129" y="6"/>
                </a:cubicBezTo>
                <a:cubicBezTo>
                  <a:pt x="126" y="7"/>
                  <a:pt x="123" y="7"/>
                  <a:pt x="121" y="5"/>
                </a:cubicBezTo>
                <a:cubicBezTo>
                  <a:pt x="117" y="1"/>
                  <a:pt x="114" y="1"/>
                  <a:pt x="110" y="5"/>
                </a:cubicBezTo>
                <a:cubicBezTo>
                  <a:pt x="105" y="10"/>
                  <a:pt x="98" y="13"/>
                  <a:pt x="90" y="10"/>
                </a:cubicBezTo>
                <a:cubicBezTo>
                  <a:pt x="87" y="9"/>
                  <a:pt x="84" y="11"/>
                  <a:pt x="81" y="10"/>
                </a:cubicBezTo>
                <a:cubicBezTo>
                  <a:pt x="75" y="8"/>
                  <a:pt x="71" y="11"/>
                  <a:pt x="68" y="16"/>
                </a:cubicBezTo>
                <a:cubicBezTo>
                  <a:pt x="68" y="17"/>
                  <a:pt x="65" y="17"/>
                  <a:pt x="65" y="16"/>
                </a:cubicBezTo>
                <a:cubicBezTo>
                  <a:pt x="63" y="15"/>
                  <a:pt x="62" y="13"/>
                  <a:pt x="61" y="12"/>
                </a:cubicBezTo>
                <a:cubicBezTo>
                  <a:pt x="60" y="10"/>
                  <a:pt x="57" y="11"/>
                  <a:pt x="56" y="12"/>
                </a:cubicBezTo>
                <a:cubicBezTo>
                  <a:pt x="54" y="15"/>
                  <a:pt x="54" y="18"/>
                  <a:pt x="55" y="20"/>
                </a:cubicBezTo>
                <a:cubicBezTo>
                  <a:pt x="55" y="25"/>
                  <a:pt x="53" y="27"/>
                  <a:pt x="50" y="28"/>
                </a:cubicBezTo>
                <a:cubicBezTo>
                  <a:pt x="48" y="29"/>
                  <a:pt x="47" y="29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5" y="31"/>
                  <a:pt x="45" y="31"/>
                </a:cubicBezTo>
                <a:cubicBezTo>
                  <a:pt x="45" y="31"/>
                  <a:pt x="45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27"/>
                  <a:pt x="43" y="23"/>
                  <a:pt x="43" y="19"/>
                </a:cubicBezTo>
                <a:cubicBezTo>
                  <a:pt x="44" y="15"/>
                  <a:pt x="42" y="11"/>
                  <a:pt x="38" y="8"/>
                </a:cubicBezTo>
                <a:cubicBezTo>
                  <a:pt x="37" y="7"/>
                  <a:pt x="36" y="6"/>
                  <a:pt x="34" y="4"/>
                </a:cubicBezTo>
                <a:cubicBezTo>
                  <a:pt x="29" y="0"/>
                  <a:pt x="27" y="0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5"/>
                  <a:pt x="14" y="6"/>
                  <a:pt x="11" y="9"/>
                </a:cubicBezTo>
                <a:cubicBezTo>
                  <a:pt x="8" y="14"/>
                  <a:pt x="4" y="19"/>
                  <a:pt x="1" y="24"/>
                </a:cubicBezTo>
                <a:cubicBezTo>
                  <a:pt x="0" y="26"/>
                  <a:pt x="3" y="30"/>
                  <a:pt x="5" y="30"/>
                </a:cubicBezTo>
                <a:cubicBezTo>
                  <a:pt x="7" y="30"/>
                  <a:pt x="9" y="30"/>
                  <a:pt x="11" y="29"/>
                </a:cubicBezTo>
                <a:cubicBezTo>
                  <a:pt x="16" y="26"/>
                  <a:pt x="21" y="29"/>
                  <a:pt x="25" y="30"/>
                </a:cubicBezTo>
                <a:cubicBezTo>
                  <a:pt x="27" y="31"/>
                  <a:pt x="27" y="32"/>
                  <a:pt x="26" y="34"/>
                </a:cubicBezTo>
                <a:cubicBezTo>
                  <a:pt x="24" y="37"/>
                  <a:pt x="23" y="40"/>
                  <a:pt x="19" y="40"/>
                </a:cubicBezTo>
                <a:cubicBezTo>
                  <a:pt x="14" y="41"/>
                  <a:pt x="9" y="42"/>
                  <a:pt x="5" y="43"/>
                </a:cubicBezTo>
                <a:cubicBezTo>
                  <a:pt x="4" y="43"/>
                  <a:pt x="3" y="45"/>
                  <a:pt x="3" y="46"/>
                </a:cubicBezTo>
                <a:cubicBezTo>
                  <a:pt x="3" y="47"/>
                  <a:pt x="4" y="49"/>
                  <a:pt x="5" y="49"/>
                </a:cubicBezTo>
                <a:cubicBezTo>
                  <a:pt x="8" y="51"/>
                  <a:pt x="12" y="51"/>
                  <a:pt x="15" y="52"/>
                </a:cubicBezTo>
                <a:cubicBezTo>
                  <a:pt x="17" y="52"/>
                  <a:pt x="19" y="53"/>
                  <a:pt x="21" y="54"/>
                </a:cubicBezTo>
                <a:cubicBezTo>
                  <a:pt x="23" y="57"/>
                  <a:pt x="24" y="60"/>
                  <a:pt x="26" y="63"/>
                </a:cubicBezTo>
                <a:cubicBezTo>
                  <a:pt x="26" y="64"/>
                  <a:pt x="25" y="66"/>
                  <a:pt x="25" y="67"/>
                </a:cubicBezTo>
                <a:cubicBezTo>
                  <a:pt x="24" y="68"/>
                  <a:pt x="22" y="69"/>
                  <a:pt x="21" y="69"/>
                </a:cubicBezTo>
                <a:cubicBezTo>
                  <a:pt x="18" y="69"/>
                  <a:pt x="16" y="71"/>
                  <a:pt x="16" y="74"/>
                </a:cubicBezTo>
                <a:cubicBezTo>
                  <a:pt x="17" y="78"/>
                  <a:pt x="19" y="80"/>
                  <a:pt x="23" y="81"/>
                </a:cubicBezTo>
                <a:cubicBezTo>
                  <a:pt x="25" y="81"/>
                  <a:pt x="27" y="81"/>
                  <a:pt x="29" y="81"/>
                </a:cubicBezTo>
                <a:cubicBezTo>
                  <a:pt x="36" y="80"/>
                  <a:pt x="43" y="81"/>
                  <a:pt x="48" y="86"/>
                </a:cubicBezTo>
                <a:cubicBezTo>
                  <a:pt x="55" y="88"/>
                  <a:pt x="61" y="91"/>
                  <a:pt x="68" y="92"/>
                </a:cubicBezTo>
                <a:cubicBezTo>
                  <a:pt x="71" y="93"/>
                  <a:pt x="74" y="93"/>
                  <a:pt x="76" y="92"/>
                </a:cubicBezTo>
                <a:cubicBezTo>
                  <a:pt x="86" y="88"/>
                  <a:pt x="96" y="81"/>
                  <a:pt x="106" y="79"/>
                </a:cubicBezTo>
                <a:cubicBezTo>
                  <a:pt x="108" y="78"/>
                  <a:pt x="110" y="76"/>
                  <a:pt x="112" y="75"/>
                </a:cubicBezTo>
                <a:cubicBezTo>
                  <a:pt x="117" y="70"/>
                  <a:pt x="123" y="67"/>
                  <a:pt x="130" y="65"/>
                </a:cubicBezTo>
                <a:cubicBezTo>
                  <a:pt x="133" y="65"/>
                  <a:pt x="134" y="63"/>
                  <a:pt x="136" y="61"/>
                </a:cubicBezTo>
                <a:cubicBezTo>
                  <a:pt x="138" y="58"/>
                  <a:pt x="141" y="56"/>
                  <a:pt x="143" y="53"/>
                </a:cubicBezTo>
                <a:cubicBezTo>
                  <a:pt x="144" y="52"/>
                  <a:pt x="145" y="50"/>
                  <a:pt x="144" y="49"/>
                </a:cubicBezTo>
                <a:cubicBezTo>
                  <a:pt x="141" y="43"/>
                  <a:pt x="144" y="39"/>
                  <a:pt x="147" y="34"/>
                </a:cubicBezTo>
                <a:cubicBezTo>
                  <a:pt x="148" y="33"/>
                  <a:pt x="148" y="33"/>
                  <a:pt x="147" y="3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106"/>
          <p:cNvSpPr>
            <a:spLocks noEditPoints="1"/>
          </p:cNvSpPr>
          <p:nvPr/>
        </p:nvSpPr>
        <p:spPr bwMode="auto">
          <a:xfrm>
            <a:off x="16954501" y="10712450"/>
            <a:ext cx="866775" cy="2024063"/>
          </a:xfrm>
          <a:custGeom>
            <a:avLst/>
            <a:gdLst>
              <a:gd name="T0" fmla="*/ 235 w 276"/>
              <a:gd name="T1" fmla="*/ 266 h 645"/>
              <a:gd name="T2" fmla="*/ 216 w 276"/>
              <a:gd name="T3" fmla="*/ 241 h 645"/>
              <a:gd name="T4" fmla="*/ 216 w 276"/>
              <a:gd name="T5" fmla="*/ 242 h 645"/>
              <a:gd name="T6" fmla="*/ 215 w 276"/>
              <a:gd name="T7" fmla="*/ 239 h 645"/>
              <a:gd name="T8" fmla="*/ 207 w 276"/>
              <a:gd name="T9" fmla="*/ 216 h 645"/>
              <a:gd name="T10" fmla="*/ 208 w 276"/>
              <a:gd name="T11" fmla="*/ 198 h 645"/>
              <a:gd name="T12" fmla="*/ 210 w 276"/>
              <a:gd name="T13" fmla="*/ 183 h 645"/>
              <a:gd name="T14" fmla="*/ 212 w 276"/>
              <a:gd name="T15" fmla="*/ 168 h 645"/>
              <a:gd name="T16" fmla="*/ 216 w 276"/>
              <a:gd name="T17" fmla="*/ 152 h 645"/>
              <a:gd name="T18" fmla="*/ 228 w 276"/>
              <a:gd name="T19" fmla="*/ 135 h 645"/>
              <a:gd name="T20" fmla="*/ 232 w 276"/>
              <a:gd name="T21" fmla="*/ 127 h 645"/>
              <a:gd name="T22" fmla="*/ 243 w 276"/>
              <a:gd name="T23" fmla="*/ 115 h 645"/>
              <a:gd name="T24" fmla="*/ 256 w 276"/>
              <a:gd name="T25" fmla="*/ 108 h 645"/>
              <a:gd name="T26" fmla="*/ 267 w 276"/>
              <a:gd name="T27" fmla="*/ 98 h 645"/>
              <a:gd name="T28" fmla="*/ 275 w 276"/>
              <a:gd name="T29" fmla="*/ 82 h 645"/>
              <a:gd name="T30" fmla="*/ 271 w 276"/>
              <a:gd name="T31" fmla="*/ 64 h 645"/>
              <a:gd name="T32" fmla="*/ 259 w 276"/>
              <a:gd name="T33" fmla="*/ 66 h 645"/>
              <a:gd name="T34" fmla="*/ 255 w 276"/>
              <a:gd name="T35" fmla="*/ 84 h 645"/>
              <a:gd name="T36" fmla="*/ 240 w 276"/>
              <a:gd name="T37" fmla="*/ 103 h 645"/>
              <a:gd name="T38" fmla="*/ 229 w 276"/>
              <a:gd name="T39" fmla="*/ 106 h 645"/>
              <a:gd name="T40" fmla="*/ 206 w 276"/>
              <a:gd name="T41" fmla="*/ 100 h 645"/>
              <a:gd name="T42" fmla="*/ 200 w 276"/>
              <a:gd name="T43" fmla="*/ 85 h 645"/>
              <a:gd name="T44" fmla="*/ 205 w 276"/>
              <a:gd name="T45" fmla="*/ 74 h 645"/>
              <a:gd name="T46" fmla="*/ 186 w 276"/>
              <a:gd name="T47" fmla="*/ 55 h 645"/>
              <a:gd name="T48" fmla="*/ 160 w 276"/>
              <a:gd name="T49" fmla="*/ 40 h 645"/>
              <a:gd name="T50" fmla="*/ 139 w 276"/>
              <a:gd name="T51" fmla="*/ 29 h 645"/>
              <a:gd name="T52" fmla="*/ 117 w 276"/>
              <a:gd name="T53" fmla="*/ 5 h 645"/>
              <a:gd name="T54" fmla="*/ 95 w 276"/>
              <a:gd name="T55" fmla="*/ 1 h 645"/>
              <a:gd name="T56" fmla="*/ 90 w 276"/>
              <a:gd name="T57" fmla="*/ 16 h 645"/>
              <a:gd name="T58" fmla="*/ 76 w 276"/>
              <a:gd name="T59" fmla="*/ 5 h 645"/>
              <a:gd name="T60" fmla="*/ 55 w 276"/>
              <a:gd name="T61" fmla="*/ 3 h 645"/>
              <a:gd name="T62" fmla="*/ 45 w 276"/>
              <a:gd name="T63" fmla="*/ 23 h 645"/>
              <a:gd name="T64" fmla="*/ 19 w 276"/>
              <a:gd name="T65" fmla="*/ 59 h 645"/>
              <a:gd name="T66" fmla="*/ 26 w 276"/>
              <a:gd name="T67" fmla="*/ 83 h 645"/>
              <a:gd name="T68" fmla="*/ 27 w 276"/>
              <a:gd name="T69" fmla="*/ 98 h 645"/>
              <a:gd name="T70" fmla="*/ 9 w 276"/>
              <a:gd name="T71" fmla="*/ 125 h 645"/>
              <a:gd name="T72" fmla="*/ 8 w 276"/>
              <a:gd name="T73" fmla="*/ 164 h 645"/>
              <a:gd name="T74" fmla="*/ 0 w 276"/>
              <a:gd name="T75" fmla="*/ 182 h 645"/>
              <a:gd name="T76" fmla="*/ 18 w 276"/>
              <a:gd name="T77" fmla="*/ 245 h 645"/>
              <a:gd name="T78" fmla="*/ 14 w 276"/>
              <a:gd name="T79" fmla="*/ 276 h 645"/>
              <a:gd name="T80" fmla="*/ 8 w 276"/>
              <a:gd name="T81" fmla="*/ 306 h 645"/>
              <a:gd name="T82" fmla="*/ 10 w 276"/>
              <a:gd name="T83" fmla="*/ 340 h 645"/>
              <a:gd name="T84" fmla="*/ 5 w 276"/>
              <a:gd name="T85" fmla="*/ 375 h 645"/>
              <a:gd name="T86" fmla="*/ 18 w 276"/>
              <a:gd name="T87" fmla="*/ 455 h 645"/>
              <a:gd name="T88" fmla="*/ 29 w 276"/>
              <a:gd name="T89" fmla="*/ 485 h 645"/>
              <a:gd name="T90" fmla="*/ 27 w 276"/>
              <a:gd name="T91" fmla="*/ 536 h 645"/>
              <a:gd name="T92" fmla="*/ 18 w 276"/>
              <a:gd name="T93" fmla="*/ 585 h 645"/>
              <a:gd name="T94" fmla="*/ 42 w 276"/>
              <a:gd name="T95" fmla="*/ 619 h 645"/>
              <a:gd name="T96" fmla="*/ 106 w 276"/>
              <a:gd name="T97" fmla="*/ 645 h 645"/>
              <a:gd name="T98" fmla="*/ 96 w 276"/>
              <a:gd name="T99" fmla="*/ 610 h 645"/>
              <a:gd name="T100" fmla="*/ 118 w 276"/>
              <a:gd name="T101" fmla="*/ 558 h 645"/>
              <a:gd name="T102" fmla="*/ 121 w 276"/>
              <a:gd name="T103" fmla="*/ 517 h 645"/>
              <a:gd name="T104" fmla="*/ 107 w 276"/>
              <a:gd name="T105" fmla="*/ 478 h 645"/>
              <a:gd name="T106" fmla="*/ 125 w 276"/>
              <a:gd name="T107" fmla="*/ 445 h 645"/>
              <a:gd name="T108" fmla="*/ 136 w 276"/>
              <a:gd name="T109" fmla="*/ 421 h 645"/>
              <a:gd name="T110" fmla="*/ 136 w 276"/>
              <a:gd name="T111" fmla="*/ 421 h 645"/>
              <a:gd name="T112" fmla="*/ 148 w 276"/>
              <a:gd name="T113" fmla="*/ 414 h 645"/>
              <a:gd name="T114" fmla="*/ 122 w 276"/>
              <a:gd name="T115" fmla="*/ 397 h 645"/>
              <a:gd name="T116" fmla="*/ 135 w 276"/>
              <a:gd name="T117" fmla="*/ 382 h 645"/>
              <a:gd name="T118" fmla="*/ 164 w 276"/>
              <a:gd name="T119" fmla="*/ 345 h 645"/>
              <a:gd name="T120" fmla="*/ 213 w 276"/>
              <a:gd name="T121" fmla="*/ 329 h 645"/>
              <a:gd name="T122" fmla="*/ 246 w 276"/>
              <a:gd name="T123" fmla="*/ 289 h 645"/>
              <a:gd name="T124" fmla="*/ 130 w 276"/>
              <a:gd name="T125" fmla="*/ 16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" h="645">
                <a:moveTo>
                  <a:pt x="242" y="280"/>
                </a:moveTo>
                <a:cubicBezTo>
                  <a:pt x="240" y="279"/>
                  <a:pt x="238" y="279"/>
                  <a:pt x="236" y="278"/>
                </a:cubicBezTo>
                <a:cubicBezTo>
                  <a:pt x="234" y="276"/>
                  <a:pt x="234" y="274"/>
                  <a:pt x="234" y="272"/>
                </a:cubicBezTo>
                <a:cubicBezTo>
                  <a:pt x="234" y="270"/>
                  <a:pt x="234" y="268"/>
                  <a:pt x="235" y="266"/>
                </a:cubicBezTo>
                <a:cubicBezTo>
                  <a:pt x="237" y="261"/>
                  <a:pt x="235" y="257"/>
                  <a:pt x="231" y="253"/>
                </a:cubicBezTo>
                <a:cubicBezTo>
                  <a:pt x="227" y="249"/>
                  <a:pt x="221" y="247"/>
                  <a:pt x="217" y="243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2"/>
                  <a:pt x="216" y="242"/>
                  <a:pt x="216" y="241"/>
                </a:cubicBezTo>
                <a:cubicBezTo>
                  <a:pt x="215" y="241"/>
                  <a:pt x="215" y="241"/>
                  <a:pt x="215" y="241"/>
                </a:cubicBezTo>
                <a:cubicBezTo>
                  <a:pt x="215" y="241"/>
                  <a:pt x="215" y="241"/>
                  <a:pt x="216" y="241"/>
                </a:cubicBezTo>
                <a:cubicBezTo>
                  <a:pt x="216" y="241"/>
                  <a:pt x="216" y="241"/>
                  <a:pt x="216" y="241"/>
                </a:cubicBezTo>
                <a:cubicBezTo>
                  <a:pt x="216" y="242"/>
                  <a:pt x="216" y="242"/>
                  <a:pt x="216" y="242"/>
                </a:cubicBezTo>
                <a:cubicBezTo>
                  <a:pt x="216" y="242"/>
                  <a:pt x="217" y="243"/>
                  <a:pt x="217" y="243"/>
                </a:cubicBezTo>
                <a:cubicBezTo>
                  <a:pt x="221" y="243"/>
                  <a:pt x="225" y="244"/>
                  <a:pt x="230" y="244"/>
                </a:cubicBezTo>
                <a:cubicBezTo>
                  <a:pt x="227" y="244"/>
                  <a:pt x="223" y="243"/>
                  <a:pt x="220" y="243"/>
                </a:cubicBezTo>
                <a:cubicBezTo>
                  <a:pt x="215" y="239"/>
                  <a:pt x="215" y="239"/>
                  <a:pt x="215" y="239"/>
                </a:cubicBezTo>
                <a:cubicBezTo>
                  <a:pt x="209" y="231"/>
                  <a:pt x="209" y="231"/>
                  <a:pt x="209" y="231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07" y="216"/>
                  <a:pt x="207" y="216"/>
                  <a:pt x="207" y="216"/>
                </a:cubicBezTo>
                <a:cubicBezTo>
                  <a:pt x="210" y="215"/>
                  <a:pt x="210" y="215"/>
                  <a:pt x="210" y="215"/>
                </a:cubicBezTo>
                <a:cubicBezTo>
                  <a:pt x="210" y="212"/>
                  <a:pt x="210" y="212"/>
                  <a:pt x="210" y="212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8" y="198"/>
                  <a:pt x="208" y="198"/>
                  <a:pt x="208" y="198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3"/>
                  <a:pt x="210" y="183"/>
                  <a:pt x="210" y="183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76"/>
                  <a:pt x="211" y="176"/>
                  <a:pt x="211" y="176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2" y="168"/>
                  <a:pt x="212" y="168"/>
                  <a:pt x="212" y="168"/>
                </a:cubicBezTo>
                <a:cubicBezTo>
                  <a:pt x="210" y="164"/>
                  <a:pt x="210" y="164"/>
                  <a:pt x="210" y="164"/>
                </a:cubicBezTo>
                <a:cubicBezTo>
                  <a:pt x="214" y="159"/>
                  <a:pt x="214" y="159"/>
                  <a:pt x="214" y="159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30" y="133"/>
                  <a:pt x="230" y="133"/>
                  <a:pt x="230" y="133"/>
                </a:cubicBezTo>
                <a:cubicBezTo>
                  <a:pt x="232" y="133"/>
                  <a:pt x="232" y="133"/>
                  <a:pt x="232" y="133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50" y="110"/>
                  <a:pt x="250" y="110"/>
                  <a:pt x="250" y="110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06"/>
                  <a:pt x="256" y="106"/>
                  <a:pt x="256" y="106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7" y="98"/>
                  <a:pt x="267" y="98"/>
                  <a:pt x="267" y="98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74" y="96"/>
                  <a:pt x="274" y="96"/>
                  <a:pt x="274" y="96"/>
                </a:cubicBezTo>
                <a:cubicBezTo>
                  <a:pt x="276" y="94"/>
                  <a:pt x="276" y="94"/>
                  <a:pt x="276" y="94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5" y="78"/>
                  <a:pt x="275" y="78"/>
                  <a:pt x="275" y="78"/>
                </a:cubicBezTo>
                <a:cubicBezTo>
                  <a:pt x="274" y="75"/>
                  <a:pt x="274" y="75"/>
                  <a:pt x="274" y="7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71" y="64"/>
                  <a:pt x="271" y="64"/>
                  <a:pt x="271" y="64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74"/>
                  <a:pt x="260" y="74"/>
                  <a:pt x="260" y="74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5" y="84"/>
                  <a:pt x="255" y="84"/>
                  <a:pt x="255" y="84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45" y="94"/>
                  <a:pt x="245" y="94"/>
                  <a:pt x="245" y="94"/>
                </a:cubicBezTo>
                <a:cubicBezTo>
                  <a:pt x="244" y="98"/>
                  <a:pt x="244" y="98"/>
                  <a:pt x="244" y="98"/>
                </a:cubicBezTo>
                <a:cubicBezTo>
                  <a:pt x="240" y="103"/>
                  <a:pt x="240" y="103"/>
                  <a:pt x="240" y="103"/>
                </a:cubicBezTo>
                <a:cubicBezTo>
                  <a:pt x="237" y="102"/>
                  <a:pt x="237" y="102"/>
                  <a:pt x="237" y="102"/>
                </a:cubicBezTo>
                <a:cubicBezTo>
                  <a:pt x="235" y="103"/>
                  <a:pt x="235" y="103"/>
                  <a:pt x="235" y="103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06" y="100"/>
                  <a:pt x="206" y="100"/>
                  <a:pt x="206" y="100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9" y="0"/>
                  <a:pt x="119" y="0"/>
                  <a:pt x="119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3" y="3"/>
                  <a:pt x="113" y="3"/>
                  <a:pt x="113" y="3"/>
                </a:cubicBezTo>
                <a:cubicBezTo>
                  <a:pt x="95" y="1"/>
                  <a:pt x="95" y="1"/>
                  <a:pt x="95" y="1"/>
                </a:cubicBezTo>
                <a:cubicBezTo>
                  <a:pt x="92" y="5"/>
                  <a:pt x="92" y="5"/>
                  <a:pt x="92" y="5"/>
                </a:cubicBezTo>
                <a:cubicBezTo>
                  <a:pt x="93" y="8"/>
                  <a:pt x="93" y="8"/>
                  <a:pt x="93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0" y="16"/>
                  <a:pt x="90" y="16"/>
                  <a:pt x="90" y="16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59" y="1"/>
                  <a:pt x="59" y="1"/>
                  <a:pt x="59" y="1"/>
                </a:cubicBezTo>
                <a:cubicBezTo>
                  <a:pt x="55" y="3"/>
                  <a:pt x="55" y="3"/>
                  <a:pt x="55" y="3"/>
                </a:cubicBezTo>
                <a:cubicBezTo>
                  <a:pt x="48" y="10"/>
                  <a:pt x="48" y="10"/>
                  <a:pt x="48" y="1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5" y="23"/>
                  <a:pt x="45" y="23"/>
                  <a:pt x="45" y="23"/>
                </a:cubicBezTo>
                <a:cubicBezTo>
                  <a:pt x="41" y="43"/>
                  <a:pt x="41" y="43"/>
                  <a:pt x="41" y="43"/>
                </a:cubicBezTo>
                <a:cubicBezTo>
                  <a:pt x="31" y="48"/>
                  <a:pt x="31" y="48"/>
                  <a:pt x="31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17" y="56"/>
                  <a:pt x="19" y="59"/>
                </a:cubicBezTo>
                <a:cubicBezTo>
                  <a:pt x="21" y="61"/>
                  <a:pt x="22" y="65"/>
                  <a:pt x="22" y="65"/>
                </a:cubicBezTo>
                <a:cubicBezTo>
                  <a:pt x="23" y="74"/>
                  <a:pt x="23" y="74"/>
                  <a:pt x="23" y="74"/>
                </a:cubicBezTo>
                <a:cubicBezTo>
                  <a:pt x="25" y="78"/>
                  <a:pt x="25" y="78"/>
                  <a:pt x="25" y="78"/>
                </a:cubicBezTo>
                <a:cubicBezTo>
                  <a:pt x="26" y="83"/>
                  <a:pt x="26" y="83"/>
                  <a:pt x="26" y="83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8"/>
                  <a:pt x="22" y="88"/>
                  <a:pt x="22" y="88"/>
                </a:cubicBezTo>
                <a:cubicBezTo>
                  <a:pt x="24" y="91"/>
                  <a:pt x="24" y="91"/>
                  <a:pt x="24" y="91"/>
                </a:cubicBezTo>
                <a:cubicBezTo>
                  <a:pt x="27" y="98"/>
                  <a:pt x="27" y="98"/>
                  <a:pt x="27" y="98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9" y="125"/>
                  <a:pt x="9" y="125"/>
                  <a:pt x="9" y="125"/>
                </a:cubicBezTo>
                <a:cubicBezTo>
                  <a:pt x="7" y="138"/>
                  <a:pt x="7" y="138"/>
                  <a:pt x="7" y="138"/>
                </a:cubicBezTo>
                <a:cubicBezTo>
                  <a:pt x="5" y="149"/>
                  <a:pt x="5" y="149"/>
                  <a:pt x="5" y="149"/>
                </a:cubicBezTo>
                <a:cubicBezTo>
                  <a:pt x="9" y="154"/>
                  <a:pt x="9" y="154"/>
                  <a:pt x="9" y="154"/>
                </a:cubicBezTo>
                <a:cubicBezTo>
                  <a:pt x="8" y="164"/>
                  <a:pt x="8" y="164"/>
                  <a:pt x="8" y="164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75"/>
                  <a:pt x="5" y="175"/>
                  <a:pt x="5" y="175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80"/>
                  <a:pt x="0" y="182"/>
                </a:cubicBezTo>
                <a:cubicBezTo>
                  <a:pt x="0" y="184"/>
                  <a:pt x="3" y="195"/>
                  <a:pt x="3" y="195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4" y="216"/>
                  <a:pt x="17" y="228"/>
                </a:cubicBezTo>
                <a:cubicBezTo>
                  <a:pt x="20" y="239"/>
                  <a:pt x="18" y="245"/>
                  <a:pt x="18" y="245"/>
                </a:cubicBezTo>
                <a:cubicBezTo>
                  <a:pt x="18" y="245"/>
                  <a:pt x="14" y="245"/>
                  <a:pt x="13" y="250"/>
                </a:cubicBezTo>
                <a:cubicBezTo>
                  <a:pt x="12" y="254"/>
                  <a:pt x="12" y="261"/>
                  <a:pt x="12" y="261"/>
                </a:cubicBezTo>
                <a:cubicBezTo>
                  <a:pt x="9" y="266"/>
                  <a:pt x="9" y="266"/>
                  <a:pt x="9" y="266"/>
                </a:cubicBezTo>
                <a:cubicBezTo>
                  <a:pt x="11" y="266"/>
                  <a:pt x="14" y="276"/>
                  <a:pt x="14" y="276"/>
                </a:cubicBezTo>
                <a:cubicBezTo>
                  <a:pt x="14" y="280"/>
                  <a:pt x="14" y="280"/>
                  <a:pt x="14" y="280"/>
                </a:cubicBezTo>
                <a:cubicBezTo>
                  <a:pt x="11" y="284"/>
                  <a:pt x="11" y="284"/>
                  <a:pt x="11" y="284"/>
                </a:cubicBezTo>
                <a:cubicBezTo>
                  <a:pt x="7" y="292"/>
                  <a:pt x="7" y="292"/>
                  <a:pt x="7" y="292"/>
                </a:cubicBezTo>
                <a:cubicBezTo>
                  <a:pt x="8" y="306"/>
                  <a:pt x="8" y="306"/>
                  <a:pt x="8" y="306"/>
                </a:cubicBezTo>
                <a:cubicBezTo>
                  <a:pt x="6" y="315"/>
                  <a:pt x="6" y="315"/>
                  <a:pt x="6" y="315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13" y="338"/>
                  <a:pt x="13" y="338"/>
                  <a:pt x="13" y="338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9" y="342"/>
                  <a:pt x="9" y="342"/>
                  <a:pt x="9" y="342"/>
                </a:cubicBezTo>
                <a:cubicBezTo>
                  <a:pt x="8" y="350"/>
                  <a:pt x="8" y="350"/>
                  <a:pt x="8" y="350"/>
                </a:cubicBezTo>
                <a:cubicBezTo>
                  <a:pt x="5" y="353"/>
                  <a:pt x="5" y="353"/>
                  <a:pt x="5" y="353"/>
                </a:cubicBezTo>
                <a:cubicBezTo>
                  <a:pt x="3" y="361"/>
                  <a:pt x="5" y="364"/>
                  <a:pt x="5" y="375"/>
                </a:cubicBezTo>
                <a:cubicBezTo>
                  <a:pt x="4" y="386"/>
                  <a:pt x="5" y="396"/>
                  <a:pt x="9" y="401"/>
                </a:cubicBezTo>
                <a:cubicBezTo>
                  <a:pt x="13" y="406"/>
                  <a:pt x="7" y="409"/>
                  <a:pt x="7" y="415"/>
                </a:cubicBezTo>
                <a:cubicBezTo>
                  <a:pt x="7" y="421"/>
                  <a:pt x="14" y="435"/>
                  <a:pt x="14" y="435"/>
                </a:cubicBezTo>
                <a:cubicBezTo>
                  <a:pt x="13" y="443"/>
                  <a:pt x="18" y="455"/>
                  <a:pt x="18" y="455"/>
                </a:cubicBezTo>
                <a:cubicBezTo>
                  <a:pt x="18" y="455"/>
                  <a:pt x="26" y="456"/>
                  <a:pt x="26" y="462"/>
                </a:cubicBezTo>
                <a:cubicBezTo>
                  <a:pt x="26" y="468"/>
                  <a:pt x="18" y="470"/>
                  <a:pt x="18" y="470"/>
                </a:cubicBezTo>
                <a:cubicBezTo>
                  <a:pt x="18" y="470"/>
                  <a:pt x="19" y="472"/>
                  <a:pt x="25" y="472"/>
                </a:cubicBezTo>
                <a:cubicBezTo>
                  <a:pt x="30" y="472"/>
                  <a:pt x="31" y="480"/>
                  <a:pt x="29" y="485"/>
                </a:cubicBezTo>
                <a:cubicBezTo>
                  <a:pt x="28" y="489"/>
                  <a:pt x="27" y="496"/>
                  <a:pt x="27" y="496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0" y="528"/>
                  <a:pt x="30" y="528"/>
                  <a:pt x="30" y="528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29" y="546"/>
                  <a:pt x="29" y="546"/>
                  <a:pt x="29" y="546"/>
                </a:cubicBezTo>
                <a:cubicBezTo>
                  <a:pt x="28" y="564"/>
                  <a:pt x="28" y="564"/>
                  <a:pt x="28" y="564"/>
                </a:cubicBezTo>
                <a:cubicBezTo>
                  <a:pt x="20" y="573"/>
                  <a:pt x="20" y="573"/>
                  <a:pt x="20" y="573"/>
                </a:cubicBezTo>
                <a:cubicBezTo>
                  <a:pt x="18" y="585"/>
                  <a:pt x="18" y="585"/>
                  <a:pt x="18" y="585"/>
                </a:cubicBezTo>
                <a:cubicBezTo>
                  <a:pt x="19" y="599"/>
                  <a:pt x="19" y="599"/>
                  <a:pt x="19" y="599"/>
                </a:cubicBezTo>
                <a:cubicBezTo>
                  <a:pt x="29" y="613"/>
                  <a:pt x="29" y="613"/>
                  <a:pt x="29" y="613"/>
                </a:cubicBezTo>
                <a:cubicBezTo>
                  <a:pt x="40" y="608"/>
                  <a:pt x="40" y="608"/>
                  <a:pt x="40" y="608"/>
                </a:cubicBezTo>
                <a:cubicBezTo>
                  <a:pt x="42" y="619"/>
                  <a:pt x="42" y="619"/>
                  <a:pt x="42" y="619"/>
                </a:cubicBezTo>
                <a:cubicBezTo>
                  <a:pt x="51" y="636"/>
                  <a:pt x="51" y="636"/>
                  <a:pt x="51" y="636"/>
                </a:cubicBezTo>
                <a:cubicBezTo>
                  <a:pt x="51" y="636"/>
                  <a:pt x="67" y="638"/>
                  <a:pt x="92" y="639"/>
                </a:cubicBezTo>
                <a:cubicBezTo>
                  <a:pt x="100" y="640"/>
                  <a:pt x="104" y="641"/>
                  <a:pt x="107" y="645"/>
                </a:cubicBezTo>
                <a:cubicBezTo>
                  <a:pt x="107" y="645"/>
                  <a:pt x="107" y="645"/>
                  <a:pt x="106" y="645"/>
                </a:cubicBezTo>
                <a:cubicBezTo>
                  <a:pt x="108" y="645"/>
                  <a:pt x="109" y="644"/>
                  <a:pt x="110" y="643"/>
                </a:cubicBezTo>
                <a:cubicBezTo>
                  <a:pt x="111" y="642"/>
                  <a:pt x="111" y="640"/>
                  <a:pt x="110" y="640"/>
                </a:cubicBezTo>
                <a:cubicBezTo>
                  <a:pt x="107" y="635"/>
                  <a:pt x="103" y="631"/>
                  <a:pt x="101" y="626"/>
                </a:cubicBezTo>
                <a:cubicBezTo>
                  <a:pt x="98" y="621"/>
                  <a:pt x="97" y="616"/>
                  <a:pt x="96" y="610"/>
                </a:cubicBezTo>
                <a:cubicBezTo>
                  <a:pt x="94" y="605"/>
                  <a:pt x="95" y="599"/>
                  <a:pt x="99" y="595"/>
                </a:cubicBezTo>
                <a:cubicBezTo>
                  <a:pt x="101" y="593"/>
                  <a:pt x="103" y="591"/>
                  <a:pt x="105" y="589"/>
                </a:cubicBezTo>
                <a:cubicBezTo>
                  <a:pt x="110" y="585"/>
                  <a:pt x="113" y="580"/>
                  <a:pt x="112" y="573"/>
                </a:cubicBezTo>
                <a:cubicBezTo>
                  <a:pt x="111" y="567"/>
                  <a:pt x="113" y="562"/>
                  <a:pt x="118" y="558"/>
                </a:cubicBezTo>
                <a:cubicBezTo>
                  <a:pt x="122" y="554"/>
                  <a:pt x="126" y="549"/>
                  <a:pt x="130" y="544"/>
                </a:cubicBezTo>
                <a:cubicBezTo>
                  <a:pt x="132" y="541"/>
                  <a:pt x="133" y="538"/>
                  <a:pt x="132" y="534"/>
                </a:cubicBezTo>
                <a:cubicBezTo>
                  <a:pt x="132" y="532"/>
                  <a:pt x="132" y="530"/>
                  <a:pt x="131" y="528"/>
                </a:cubicBezTo>
                <a:cubicBezTo>
                  <a:pt x="130" y="522"/>
                  <a:pt x="128" y="517"/>
                  <a:pt x="121" y="517"/>
                </a:cubicBezTo>
                <a:cubicBezTo>
                  <a:pt x="117" y="517"/>
                  <a:pt x="114" y="516"/>
                  <a:pt x="111" y="513"/>
                </a:cubicBezTo>
                <a:cubicBezTo>
                  <a:pt x="108" y="511"/>
                  <a:pt x="105" y="508"/>
                  <a:pt x="102" y="505"/>
                </a:cubicBezTo>
                <a:cubicBezTo>
                  <a:pt x="95" y="500"/>
                  <a:pt x="94" y="492"/>
                  <a:pt x="100" y="485"/>
                </a:cubicBezTo>
                <a:cubicBezTo>
                  <a:pt x="102" y="482"/>
                  <a:pt x="104" y="480"/>
                  <a:pt x="107" y="478"/>
                </a:cubicBezTo>
                <a:cubicBezTo>
                  <a:pt x="111" y="476"/>
                  <a:pt x="116" y="474"/>
                  <a:pt x="120" y="472"/>
                </a:cubicBezTo>
                <a:cubicBezTo>
                  <a:pt x="122" y="472"/>
                  <a:pt x="123" y="470"/>
                  <a:pt x="123" y="469"/>
                </a:cubicBezTo>
                <a:cubicBezTo>
                  <a:pt x="124" y="464"/>
                  <a:pt x="129" y="458"/>
                  <a:pt x="126" y="452"/>
                </a:cubicBezTo>
                <a:cubicBezTo>
                  <a:pt x="125" y="450"/>
                  <a:pt x="125" y="448"/>
                  <a:pt x="125" y="445"/>
                </a:cubicBezTo>
                <a:cubicBezTo>
                  <a:pt x="124" y="440"/>
                  <a:pt x="125" y="435"/>
                  <a:pt x="130" y="430"/>
                </a:cubicBezTo>
                <a:cubicBezTo>
                  <a:pt x="133" y="428"/>
                  <a:pt x="135" y="425"/>
                  <a:pt x="137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7" y="421"/>
                  <a:pt x="137" y="421"/>
                  <a:pt x="136" y="421"/>
                </a:cubicBezTo>
                <a:cubicBezTo>
                  <a:pt x="135" y="421"/>
                  <a:pt x="133" y="421"/>
                  <a:pt x="132" y="420"/>
                </a:cubicBezTo>
                <a:cubicBezTo>
                  <a:pt x="130" y="419"/>
                  <a:pt x="130" y="418"/>
                  <a:pt x="132" y="417"/>
                </a:cubicBezTo>
                <a:cubicBezTo>
                  <a:pt x="132" y="417"/>
                  <a:pt x="133" y="416"/>
                  <a:pt x="134" y="417"/>
                </a:cubicBezTo>
                <a:cubicBezTo>
                  <a:pt x="135" y="418"/>
                  <a:pt x="136" y="419"/>
                  <a:pt x="136" y="421"/>
                </a:cubicBezTo>
                <a:cubicBezTo>
                  <a:pt x="137" y="421"/>
                  <a:pt x="137" y="421"/>
                  <a:pt x="138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8" y="422"/>
                  <a:pt x="140" y="422"/>
                  <a:pt x="141" y="422"/>
                </a:cubicBezTo>
                <a:cubicBezTo>
                  <a:pt x="146" y="422"/>
                  <a:pt x="149" y="418"/>
                  <a:pt x="148" y="414"/>
                </a:cubicBezTo>
                <a:cubicBezTo>
                  <a:pt x="148" y="411"/>
                  <a:pt x="147" y="407"/>
                  <a:pt x="146" y="404"/>
                </a:cubicBezTo>
                <a:cubicBezTo>
                  <a:pt x="145" y="402"/>
                  <a:pt x="142" y="401"/>
                  <a:pt x="140" y="402"/>
                </a:cubicBezTo>
                <a:cubicBezTo>
                  <a:pt x="139" y="403"/>
                  <a:pt x="138" y="404"/>
                  <a:pt x="137" y="404"/>
                </a:cubicBezTo>
                <a:cubicBezTo>
                  <a:pt x="130" y="407"/>
                  <a:pt x="124" y="404"/>
                  <a:pt x="122" y="397"/>
                </a:cubicBezTo>
                <a:cubicBezTo>
                  <a:pt x="121" y="393"/>
                  <a:pt x="121" y="389"/>
                  <a:pt x="120" y="385"/>
                </a:cubicBezTo>
                <a:cubicBezTo>
                  <a:pt x="119" y="384"/>
                  <a:pt x="119" y="383"/>
                  <a:pt x="118" y="381"/>
                </a:cubicBezTo>
                <a:cubicBezTo>
                  <a:pt x="118" y="379"/>
                  <a:pt x="121" y="376"/>
                  <a:pt x="124" y="377"/>
                </a:cubicBezTo>
                <a:cubicBezTo>
                  <a:pt x="128" y="378"/>
                  <a:pt x="132" y="380"/>
                  <a:pt x="135" y="382"/>
                </a:cubicBezTo>
                <a:cubicBezTo>
                  <a:pt x="141" y="385"/>
                  <a:pt x="146" y="385"/>
                  <a:pt x="152" y="384"/>
                </a:cubicBezTo>
                <a:cubicBezTo>
                  <a:pt x="157" y="384"/>
                  <a:pt x="164" y="377"/>
                  <a:pt x="164" y="372"/>
                </a:cubicBezTo>
                <a:cubicBezTo>
                  <a:pt x="164" y="368"/>
                  <a:pt x="162" y="364"/>
                  <a:pt x="162" y="360"/>
                </a:cubicBezTo>
                <a:cubicBezTo>
                  <a:pt x="162" y="355"/>
                  <a:pt x="164" y="350"/>
                  <a:pt x="164" y="345"/>
                </a:cubicBezTo>
                <a:cubicBezTo>
                  <a:pt x="164" y="345"/>
                  <a:pt x="164" y="344"/>
                  <a:pt x="164" y="343"/>
                </a:cubicBezTo>
                <a:cubicBezTo>
                  <a:pt x="163" y="342"/>
                  <a:pt x="163" y="341"/>
                  <a:pt x="163" y="339"/>
                </a:cubicBezTo>
                <a:cubicBezTo>
                  <a:pt x="162" y="335"/>
                  <a:pt x="164" y="332"/>
                  <a:pt x="168" y="333"/>
                </a:cubicBezTo>
                <a:cubicBezTo>
                  <a:pt x="183" y="336"/>
                  <a:pt x="198" y="335"/>
                  <a:pt x="213" y="329"/>
                </a:cubicBezTo>
                <a:cubicBezTo>
                  <a:pt x="217" y="328"/>
                  <a:pt x="221" y="327"/>
                  <a:pt x="224" y="325"/>
                </a:cubicBezTo>
                <a:cubicBezTo>
                  <a:pt x="231" y="322"/>
                  <a:pt x="236" y="318"/>
                  <a:pt x="238" y="310"/>
                </a:cubicBezTo>
                <a:cubicBezTo>
                  <a:pt x="239" y="306"/>
                  <a:pt x="242" y="302"/>
                  <a:pt x="244" y="297"/>
                </a:cubicBezTo>
                <a:cubicBezTo>
                  <a:pt x="245" y="295"/>
                  <a:pt x="245" y="292"/>
                  <a:pt x="246" y="289"/>
                </a:cubicBezTo>
                <a:cubicBezTo>
                  <a:pt x="247" y="286"/>
                  <a:pt x="245" y="282"/>
                  <a:pt x="242" y="280"/>
                </a:cubicBezTo>
                <a:close/>
                <a:moveTo>
                  <a:pt x="132" y="166"/>
                </a:moveTo>
                <a:cubicBezTo>
                  <a:pt x="131" y="166"/>
                  <a:pt x="130" y="165"/>
                  <a:pt x="129" y="165"/>
                </a:cubicBezTo>
                <a:cubicBezTo>
                  <a:pt x="129" y="165"/>
                  <a:pt x="130" y="164"/>
                  <a:pt x="130" y="164"/>
                </a:cubicBezTo>
                <a:cubicBezTo>
                  <a:pt x="131" y="164"/>
                  <a:pt x="132" y="164"/>
                  <a:pt x="132" y="164"/>
                </a:cubicBezTo>
                <a:cubicBezTo>
                  <a:pt x="133" y="164"/>
                  <a:pt x="133" y="165"/>
                  <a:pt x="134" y="165"/>
                </a:cubicBezTo>
                <a:cubicBezTo>
                  <a:pt x="133" y="166"/>
                  <a:pt x="133" y="166"/>
                  <a:pt x="132" y="16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107"/>
          <p:cNvSpPr>
            <a:spLocks/>
          </p:cNvSpPr>
          <p:nvPr/>
        </p:nvSpPr>
        <p:spPr bwMode="auto">
          <a:xfrm>
            <a:off x="16905288" y="10668000"/>
            <a:ext cx="12700" cy="125413"/>
          </a:xfrm>
          <a:custGeom>
            <a:avLst/>
            <a:gdLst>
              <a:gd name="T0" fmla="*/ 0 w 4"/>
              <a:gd name="T1" fmla="*/ 40 h 40"/>
              <a:gd name="T2" fmla="*/ 0 w 4"/>
              <a:gd name="T3" fmla="*/ 0 h 40"/>
              <a:gd name="T4" fmla="*/ 0 w 4"/>
              <a:gd name="T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0">
                <a:moveTo>
                  <a:pt x="0" y="40"/>
                </a:moveTo>
                <a:cubicBezTo>
                  <a:pt x="3" y="26"/>
                  <a:pt x="4" y="13"/>
                  <a:pt x="0" y="0"/>
                </a:cubicBezTo>
                <a:cubicBezTo>
                  <a:pt x="4" y="13"/>
                  <a:pt x="3" y="26"/>
                  <a:pt x="0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108"/>
          <p:cNvSpPr>
            <a:spLocks/>
          </p:cNvSpPr>
          <p:nvPr/>
        </p:nvSpPr>
        <p:spPr bwMode="auto">
          <a:xfrm>
            <a:off x="17278351" y="12752388"/>
            <a:ext cx="222250" cy="247650"/>
          </a:xfrm>
          <a:custGeom>
            <a:avLst/>
            <a:gdLst>
              <a:gd name="T0" fmla="*/ 62 w 71"/>
              <a:gd name="T1" fmla="*/ 49 h 79"/>
              <a:gd name="T2" fmla="*/ 36 w 71"/>
              <a:gd name="T3" fmla="*/ 37 h 79"/>
              <a:gd name="T4" fmla="*/ 33 w 71"/>
              <a:gd name="T5" fmla="*/ 35 h 79"/>
              <a:gd name="T6" fmla="*/ 20 w 71"/>
              <a:gd name="T7" fmla="*/ 22 h 79"/>
              <a:gd name="T8" fmla="*/ 16 w 71"/>
              <a:gd name="T9" fmla="*/ 13 h 79"/>
              <a:gd name="T10" fmla="*/ 0 w 71"/>
              <a:gd name="T11" fmla="*/ 0 h 79"/>
              <a:gd name="T12" fmla="*/ 7 w 71"/>
              <a:gd name="T13" fmla="*/ 1 h 79"/>
              <a:gd name="T14" fmla="*/ 13 w 71"/>
              <a:gd name="T15" fmla="*/ 41 h 79"/>
              <a:gd name="T16" fmla="*/ 15 w 71"/>
              <a:gd name="T17" fmla="*/ 78 h 79"/>
              <a:gd name="T18" fmla="*/ 13 w 71"/>
              <a:gd name="T19" fmla="*/ 78 h 79"/>
              <a:gd name="T20" fmla="*/ 19 w 71"/>
              <a:gd name="T21" fmla="*/ 77 h 79"/>
              <a:gd name="T22" fmla="*/ 27 w 71"/>
              <a:gd name="T23" fmla="*/ 78 h 79"/>
              <a:gd name="T24" fmla="*/ 30 w 71"/>
              <a:gd name="T25" fmla="*/ 72 h 79"/>
              <a:gd name="T26" fmla="*/ 29 w 71"/>
              <a:gd name="T27" fmla="*/ 72 h 79"/>
              <a:gd name="T28" fmla="*/ 29 w 71"/>
              <a:gd name="T29" fmla="*/ 71 h 79"/>
              <a:gd name="T30" fmla="*/ 28 w 71"/>
              <a:gd name="T31" fmla="*/ 71 h 79"/>
              <a:gd name="T32" fmla="*/ 29 w 71"/>
              <a:gd name="T33" fmla="*/ 71 h 79"/>
              <a:gd name="T34" fmla="*/ 30 w 71"/>
              <a:gd name="T35" fmla="*/ 72 h 79"/>
              <a:gd name="T36" fmla="*/ 30 w 71"/>
              <a:gd name="T37" fmla="*/ 72 h 79"/>
              <a:gd name="T38" fmla="*/ 41 w 71"/>
              <a:gd name="T39" fmla="*/ 69 h 79"/>
              <a:gd name="T40" fmla="*/ 46 w 71"/>
              <a:gd name="T41" fmla="*/ 63 h 79"/>
              <a:gd name="T42" fmla="*/ 49 w 71"/>
              <a:gd name="T43" fmla="*/ 61 h 79"/>
              <a:gd name="T44" fmla="*/ 57 w 71"/>
              <a:gd name="T45" fmla="*/ 62 h 79"/>
              <a:gd name="T46" fmla="*/ 70 w 71"/>
              <a:gd name="T47" fmla="*/ 53 h 79"/>
              <a:gd name="T48" fmla="*/ 70 w 71"/>
              <a:gd name="T49" fmla="*/ 51 h 79"/>
              <a:gd name="T50" fmla="*/ 62 w 71"/>
              <a:gd name="T51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79">
                <a:moveTo>
                  <a:pt x="62" y="49"/>
                </a:moveTo>
                <a:cubicBezTo>
                  <a:pt x="54" y="45"/>
                  <a:pt x="45" y="41"/>
                  <a:pt x="36" y="37"/>
                </a:cubicBezTo>
                <a:cubicBezTo>
                  <a:pt x="35" y="37"/>
                  <a:pt x="34" y="36"/>
                  <a:pt x="33" y="35"/>
                </a:cubicBezTo>
                <a:cubicBezTo>
                  <a:pt x="29" y="30"/>
                  <a:pt x="23" y="27"/>
                  <a:pt x="20" y="22"/>
                </a:cubicBezTo>
                <a:cubicBezTo>
                  <a:pt x="17" y="19"/>
                  <a:pt x="16" y="17"/>
                  <a:pt x="16" y="13"/>
                </a:cubicBezTo>
                <a:cubicBezTo>
                  <a:pt x="14" y="4"/>
                  <a:pt x="9" y="0"/>
                  <a:pt x="0" y="0"/>
                </a:cubicBezTo>
                <a:cubicBezTo>
                  <a:pt x="3" y="0"/>
                  <a:pt x="5" y="0"/>
                  <a:pt x="7" y="1"/>
                </a:cubicBezTo>
                <a:cubicBezTo>
                  <a:pt x="8" y="9"/>
                  <a:pt x="9" y="21"/>
                  <a:pt x="13" y="41"/>
                </a:cubicBezTo>
                <a:cubicBezTo>
                  <a:pt x="17" y="58"/>
                  <a:pt x="17" y="70"/>
                  <a:pt x="15" y="78"/>
                </a:cubicBezTo>
                <a:cubicBezTo>
                  <a:pt x="15" y="78"/>
                  <a:pt x="14" y="78"/>
                  <a:pt x="13" y="78"/>
                </a:cubicBezTo>
                <a:cubicBezTo>
                  <a:pt x="15" y="79"/>
                  <a:pt x="17" y="78"/>
                  <a:pt x="19" y="77"/>
                </a:cubicBezTo>
                <a:cubicBezTo>
                  <a:pt x="21" y="77"/>
                  <a:pt x="24" y="78"/>
                  <a:pt x="27" y="78"/>
                </a:cubicBezTo>
                <a:cubicBezTo>
                  <a:pt x="31" y="78"/>
                  <a:pt x="31" y="78"/>
                  <a:pt x="30" y="72"/>
                </a:cubicBezTo>
                <a:cubicBezTo>
                  <a:pt x="30" y="72"/>
                  <a:pt x="29" y="72"/>
                  <a:pt x="29" y="72"/>
                </a:cubicBezTo>
                <a:cubicBezTo>
                  <a:pt x="29" y="72"/>
                  <a:pt x="29" y="72"/>
                  <a:pt x="29" y="71"/>
                </a:cubicBezTo>
                <a:cubicBezTo>
                  <a:pt x="29" y="71"/>
                  <a:pt x="29" y="71"/>
                  <a:pt x="28" y="71"/>
                </a:cubicBezTo>
                <a:cubicBezTo>
                  <a:pt x="29" y="70"/>
                  <a:pt x="29" y="70"/>
                  <a:pt x="29" y="71"/>
                </a:cubicBezTo>
                <a:cubicBezTo>
                  <a:pt x="29" y="71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4" y="71"/>
                  <a:pt x="37" y="70"/>
                  <a:pt x="41" y="69"/>
                </a:cubicBezTo>
                <a:cubicBezTo>
                  <a:pt x="44" y="68"/>
                  <a:pt x="46" y="66"/>
                  <a:pt x="46" y="63"/>
                </a:cubicBezTo>
                <a:cubicBezTo>
                  <a:pt x="46" y="61"/>
                  <a:pt x="48" y="61"/>
                  <a:pt x="49" y="61"/>
                </a:cubicBezTo>
                <a:cubicBezTo>
                  <a:pt x="52" y="62"/>
                  <a:pt x="55" y="63"/>
                  <a:pt x="57" y="62"/>
                </a:cubicBezTo>
                <a:cubicBezTo>
                  <a:pt x="62" y="60"/>
                  <a:pt x="66" y="56"/>
                  <a:pt x="70" y="53"/>
                </a:cubicBezTo>
                <a:cubicBezTo>
                  <a:pt x="71" y="53"/>
                  <a:pt x="70" y="52"/>
                  <a:pt x="70" y="51"/>
                </a:cubicBezTo>
                <a:cubicBezTo>
                  <a:pt x="68" y="48"/>
                  <a:pt x="65" y="50"/>
                  <a:pt x="62" y="4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109"/>
          <p:cNvSpPr>
            <a:spLocks/>
          </p:cNvSpPr>
          <p:nvPr/>
        </p:nvSpPr>
        <p:spPr bwMode="auto">
          <a:xfrm>
            <a:off x="18376901" y="10760075"/>
            <a:ext cx="3175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110"/>
          <p:cNvSpPr>
            <a:spLocks/>
          </p:cNvSpPr>
          <p:nvPr/>
        </p:nvSpPr>
        <p:spPr bwMode="auto">
          <a:xfrm>
            <a:off x="17705388" y="11483975"/>
            <a:ext cx="22225" cy="9525"/>
          </a:xfrm>
          <a:custGeom>
            <a:avLst/>
            <a:gdLst>
              <a:gd name="T0" fmla="*/ 7 w 7"/>
              <a:gd name="T1" fmla="*/ 3 h 3"/>
              <a:gd name="T2" fmla="*/ 0 w 7"/>
              <a:gd name="T3" fmla="*/ 0 h 3"/>
              <a:gd name="T4" fmla="*/ 7 w 7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3"/>
                </a:moveTo>
                <a:cubicBezTo>
                  <a:pt x="5" y="2"/>
                  <a:pt x="2" y="1"/>
                  <a:pt x="0" y="0"/>
                </a:cubicBezTo>
                <a:cubicBezTo>
                  <a:pt x="2" y="1"/>
                  <a:pt x="5" y="2"/>
                  <a:pt x="7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111"/>
          <p:cNvSpPr>
            <a:spLocks/>
          </p:cNvSpPr>
          <p:nvPr/>
        </p:nvSpPr>
        <p:spPr bwMode="auto">
          <a:xfrm>
            <a:off x="17683163" y="11477625"/>
            <a:ext cx="15875" cy="6350"/>
          </a:xfrm>
          <a:custGeom>
            <a:avLst/>
            <a:gdLst>
              <a:gd name="T0" fmla="*/ 0 w 5"/>
              <a:gd name="T1" fmla="*/ 0 h 2"/>
              <a:gd name="T2" fmla="*/ 5 w 5"/>
              <a:gd name="T3" fmla="*/ 2 h 2"/>
              <a:gd name="T4" fmla="*/ 0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2" y="1"/>
                  <a:pt x="3" y="1"/>
                  <a:pt x="5" y="2"/>
                </a:cubicBezTo>
                <a:cubicBezTo>
                  <a:pt x="3" y="1"/>
                  <a:pt x="2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112"/>
          <p:cNvSpPr>
            <a:spLocks/>
          </p:cNvSpPr>
          <p:nvPr/>
        </p:nvSpPr>
        <p:spPr bwMode="auto">
          <a:xfrm>
            <a:off x="17548226" y="12915900"/>
            <a:ext cx="12700" cy="6350"/>
          </a:xfrm>
          <a:custGeom>
            <a:avLst/>
            <a:gdLst>
              <a:gd name="T0" fmla="*/ 2 w 4"/>
              <a:gd name="T1" fmla="*/ 2 h 2"/>
              <a:gd name="T2" fmla="*/ 4 w 4"/>
              <a:gd name="T3" fmla="*/ 1 h 2"/>
              <a:gd name="T4" fmla="*/ 2 w 4"/>
              <a:gd name="T5" fmla="*/ 0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2" y="2"/>
                  <a:pt x="3" y="1"/>
                  <a:pt x="4" y="1"/>
                </a:cubicBezTo>
                <a:cubicBezTo>
                  <a:pt x="3" y="1"/>
                  <a:pt x="3" y="0"/>
                  <a:pt x="2" y="0"/>
                </a:cubicBezTo>
                <a:cubicBezTo>
                  <a:pt x="0" y="0"/>
                  <a:pt x="0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113"/>
          <p:cNvSpPr>
            <a:spLocks/>
          </p:cNvSpPr>
          <p:nvPr/>
        </p:nvSpPr>
        <p:spPr bwMode="auto">
          <a:xfrm>
            <a:off x="17860963" y="11444288"/>
            <a:ext cx="6350" cy="1428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114"/>
          <p:cNvSpPr>
            <a:spLocks/>
          </p:cNvSpPr>
          <p:nvPr/>
        </p:nvSpPr>
        <p:spPr bwMode="auto">
          <a:xfrm>
            <a:off x="20234276" y="6137275"/>
            <a:ext cx="119063" cy="103188"/>
          </a:xfrm>
          <a:custGeom>
            <a:avLst/>
            <a:gdLst>
              <a:gd name="T0" fmla="*/ 0 w 38"/>
              <a:gd name="T1" fmla="*/ 18 h 33"/>
              <a:gd name="T2" fmla="*/ 7 w 38"/>
              <a:gd name="T3" fmla="*/ 25 h 33"/>
              <a:gd name="T4" fmla="*/ 10 w 38"/>
              <a:gd name="T5" fmla="*/ 25 h 33"/>
              <a:gd name="T6" fmla="*/ 10 w 38"/>
              <a:gd name="T7" fmla="*/ 20 h 33"/>
              <a:gd name="T8" fmla="*/ 12 w 38"/>
              <a:gd name="T9" fmla="*/ 19 h 33"/>
              <a:gd name="T10" fmla="*/ 18 w 38"/>
              <a:gd name="T11" fmla="*/ 21 h 33"/>
              <a:gd name="T12" fmla="*/ 21 w 38"/>
              <a:gd name="T13" fmla="*/ 27 h 33"/>
              <a:gd name="T14" fmla="*/ 23 w 38"/>
              <a:gd name="T15" fmla="*/ 28 h 33"/>
              <a:gd name="T16" fmla="*/ 28 w 38"/>
              <a:gd name="T17" fmla="*/ 33 h 33"/>
              <a:gd name="T18" fmla="*/ 30 w 38"/>
              <a:gd name="T19" fmla="*/ 30 h 33"/>
              <a:gd name="T20" fmla="*/ 33 w 38"/>
              <a:gd name="T21" fmla="*/ 27 h 33"/>
              <a:gd name="T22" fmla="*/ 35 w 38"/>
              <a:gd name="T23" fmla="*/ 12 h 33"/>
              <a:gd name="T24" fmla="*/ 30 w 38"/>
              <a:gd name="T25" fmla="*/ 5 h 33"/>
              <a:gd name="T26" fmla="*/ 26 w 38"/>
              <a:gd name="T27" fmla="*/ 2 h 33"/>
              <a:gd name="T28" fmla="*/ 17 w 38"/>
              <a:gd name="T29" fmla="*/ 0 h 33"/>
              <a:gd name="T30" fmla="*/ 13 w 38"/>
              <a:gd name="T31" fmla="*/ 4 h 33"/>
              <a:gd name="T32" fmla="*/ 8 w 38"/>
              <a:gd name="T33" fmla="*/ 7 h 33"/>
              <a:gd name="T34" fmla="*/ 7 w 38"/>
              <a:gd name="T35" fmla="*/ 10 h 33"/>
              <a:gd name="T36" fmla="*/ 3 w 38"/>
              <a:gd name="T37" fmla="*/ 11 h 33"/>
              <a:gd name="T38" fmla="*/ 0 w 38"/>
              <a:gd name="T3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33">
                <a:moveTo>
                  <a:pt x="0" y="18"/>
                </a:moveTo>
                <a:cubicBezTo>
                  <a:pt x="7" y="25"/>
                  <a:pt x="7" y="25"/>
                  <a:pt x="7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1"/>
                  <a:pt x="30" y="30"/>
                </a:cubicBezTo>
                <a:cubicBezTo>
                  <a:pt x="31" y="29"/>
                  <a:pt x="32" y="28"/>
                  <a:pt x="33" y="27"/>
                </a:cubicBezTo>
                <a:cubicBezTo>
                  <a:pt x="38" y="23"/>
                  <a:pt x="37" y="18"/>
                  <a:pt x="35" y="12"/>
                </a:cubicBezTo>
                <a:cubicBezTo>
                  <a:pt x="33" y="10"/>
                  <a:pt x="32" y="7"/>
                  <a:pt x="30" y="5"/>
                </a:cubicBezTo>
                <a:cubicBezTo>
                  <a:pt x="29" y="4"/>
                  <a:pt x="27" y="2"/>
                  <a:pt x="26" y="2"/>
                </a:cubicBezTo>
                <a:cubicBezTo>
                  <a:pt x="23" y="1"/>
                  <a:pt x="20" y="0"/>
                  <a:pt x="17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7"/>
                  <a:pt x="8" y="7"/>
                  <a:pt x="8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3" y="11"/>
                  <a:pt x="3" y="11"/>
                  <a:pt x="3" y="11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115"/>
          <p:cNvSpPr>
            <a:spLocks/>
          </p:cNvSpPr>
          <p:nvPr/>
        </p:nvSpPr>
        <p:spPr bwMode="auto">
          <a:xfrm>
            <a:off x="20108863" y="6134100"/>
            <a:ext cx="222250" cy="282575"/>
          </a:xfrm>
          <a:custGeom>
            <a:avLst/>
            <a:gdLst>
              <a:gd name="T0" fmla="*/ 68 w 71"/>
              <a:gd name="T1" fmla="*/ 39 h 90"/>
              <a:gd name="T2" fmla="*/ 68 w 71"/>
              <a:gd name="T3" fmla="*/ 34 h 90"/>
              <a:gd name="T4" fmla="*/ 68 w 71"/>
              <a:gd name="T5" fmla="*/ 34 h 90"/>
              <a:gd name="T6" fmla="*/ 63 w 71"/>
              <a:gd name="T7" fmla="*/ 29 h 90"/>
              <a:gd name="T8" fmla="*/ 61 w 71"/>
              <a:gd name="T9" fmla="*/ 28 h 90"/>
              <a:gd name="T10" fmla="*/ 58 w 71"/>
              <a:gd name="T11" fmla="*/ 22 h 90"/>
              <a:gd name="T12" fmla="*/ 52 w 71"/>
              <a:gd name="T13" fmla="*/ 20 h 90"/>
              <a:gd name="T14" fmla="*/ 50 w 71"/>
              <a:gd name="T15" fmla="*/ 21 h 90"/>
              <a:gd name="T16" fmla="*/ 50 w 71"/>
              <a:gd name="T17" fmla="*/ 26 h 90"/>
              <a:gd name="T18" fmla="*/ 47 w 71"/>
              <a:gd name="T19" fmla="*/ 26 h 90"/>
              <a:gd name="T20" fmla="*/ 40 w 71"/>
              <a:gd name="T21" fmla="*/ 19 h 90"/>
              <a:gd name="T22" fmla="*/ 43 w 71"/>
              <a:gd name="T23" fmla="*/ 12 h 90"/>
              <a:gd name="T24" fmla="*/ 47 w 71"/>
              <a:gd name="T25" fmla="*/ 11 h 90"/>
              <a:gd name="T26" fmla="*/ 48 w 71"/>
              <a:gd name="T27" fmla="*/ 8 h 90"/>
              <a:gd name="T28" fmla="*/ 53 w 71"/>
              <a:gd name="T29" fmla="*/ 5 h 90"/>
              <a:gd name="T30" fmla="*/ 57 w 71"/>
              <a:gd name="T31" fmla="*/ 1 h 90"/>
              <a:gd name="T32" fmla="*/ 49 w 71"/>
              <a:gd name="T33" fmla="*/ 0 h 90"/>
              <a:gd name="T34" fmla="*/ 45 w 71"/>
              <a:gd name="T35" fmla="*/ 1 h 90"/>
              <a:gd name="T36" fmla="*/ 34 w 71"/>
              <a:gd name="T37" fmla="*/ 9 h 90"/>
              <a:gd name="T38" fmla="*/ 30 w 71"/>
              <a:gd name="T39" fmla="*/ 18 h 90"/>
              <a:gd name="T40" fmla="*/ 27 w 71"/>
              <a:gd name="T41" fmla="*/ 20 h 90"/>
              <a:gd name="T42" fmla="*/ 15 w 71"/>
              <a:gd name="T43" fmla="*/ 21 h 90"/>
              <a:gd name="T44" fmla="*/ 10 w 71"/>
              <a:gd name="T45" fmla="*/ 25 h 90"/>
              <a:gd name="T46" fmla="*/ 10 w 71"/>
              <a:gd name="T47" fmla="*/ 37 h 90"/>
              <a:gd name="T48" fmla="*/ 13 w 71"/>
              <a:gd name="T49" fmla="*/ 46 h 90"/>
              <a:gd name="T50" fmla="*/ 14 w 71"/>
              <a:gd name="T51" fmla="*/ 58 h 90"/>
              <a:gd name="T52" fmla="*/ 7 w 71"/>
              <a:gd name="T53" fmla="*/ 68 h 90"/>
              <a:gd name="T54" fmla="*/ 4 w 71"/>
              <a:gd name="T55" fmla="*/ 71 h 90"/>
              <a:gd name="T56" fmla="*/ 7 w 71"/>
              <a:gd name="T57" fmla="*/ 85 h 90"/>
              <a:gd name="T58" fmla="*/ 27 w 71"/>
              <a:gd name="T59" fmla="*/ 88 h 90"/>
              <a:gd name="T60" fmla="*/ 38 w 71"/>
              <a:gd name="T61" fmla="*/ 83 h 90"/>
              <a:gd name="T62" fmla="*/ 57 w 71"/>
              <a:gd name="T63" fmla="*/ 75 h 90"/>
              <a:gd name="T64" fmla="*/ 64 w 71"/>
              <a:gd name="T65" fmla="*/ 71 h 90"/>
              <a:gd name="T66" fmla="*/ 69 w 71"/>
              <a:gd name="T67" fmla="*/ 45 h 90"/>
              <a:gd name="T68" fmla="*/ 68 w 71"/>
              <a:gd name="T69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90">
                <a:moveTo>
                  <a:pt x="68" y="39"/>
                </a:moveTo>
                <a:cubicBezTo>
                  <a:pt x="67" y="37"/>
                  <a:pt x="68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3" y="29"/>
                  <a:pt x="63" y="29"/>
                  <a:pt x="63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6"/>
                  <a:pt x="50" y="26"/>
                  <a:pt x="50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0" y="19"/>
                  <a:pt x="40" y="19"/>
                  <a:pt x="40" y="19"/>
                </a:cubicBezTo>
                <a:cubicBezTo>
                  <a:pt x="43" y="12"/>
                  <a:pt x="43" y="12"/>
                  <a:pt x="43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53" y="5"/>
                  <a:pt x="53" y="5"/>
                  <a:pt x="53" y="5"/>
                </a:cubicBezTo>
                <a:cubicBezTo>
                  <a:pt x="57" y="1"/>
                  <a:pt x="57" y="1"/>
                  <a:pt x="57" y="1"/>
                </a:cubicBezTo>
                <a:cubicBezTo>
                  <a:pt x="55" y="1"/>
                  <a:pt x="52" y="0"/>
                  <a:pt x="49" y="0"/>
                </a:cubicBezTo>
                <a:cubicBezTo>
                  <a:pt x="48" y="0"/>
                  <a:pt x="46" y="0"/>
                  <a:pt x="45" y="1"/>
                </a:cubicBezTo>
                <a:cubicBezTo>
                  <a:pt x="40" y="1"/>
                  <a:pt x="36" y="4"/>
                  <a:pt x="34" y="9"/>
                </a:cubicBezTo>
                <a:cubicBezTo>
                  <a:pt x="33" y="12"/>
                  <a:pt x="32" y="15"/>
                  <a:pt x="30" y="18"/>
                </a:cubicBezTo>
                <a:cubicBezTo>
                  <a:pt x="30" y="19"/>
                  <a:pt x="28" y="20"/>
                  <a:pt x="27" y="20"/>
                </a:cubicBezTo>
                <a:cubicBezTo>
                  <a:pt x="23" y="21"/>
                  <a:pt x="19" y="21"/>
                  <a:pt x="15" y="21"/>
                </a:cubicBezTo>
                <a:cubicBezTo>
                  <a:pt x="12" y="21"/>
                  <a:pt x="10" y="23"/>
                  <a:pt x="10" y="25"/>
                </a:cubicBezTo>
                <a:cubicBezTo>
                  <a:pt x="10" y="29"/>
                  <a:pt x="11" y="33"/>
                  <a:pt x="10" y="37"/>
                </a:cubicBezTo>
                <a:cubicBezTo>
                  <a:pt x="9" y="41"/>
                  <a:pt x="10" y="44"/>
                  <a:pt x="13" y="46"/>
                </a:cubicBezTo>
                <a:cubicBezTo>
                  <a:pt x="16" y="50"/>
                  <a:pt x="16" y="54"/>
                  <a:pt x="14" y="58"/>
                </a:cubicBezTo>
                <a:cubicBezTo>
                  <a:pt x="12" y="61"/>
                  <a:pt x="10" y="65"/>
                  <a:pt x="7" y="68"/>
                </a:cubicBezTo>
                <a:cubicBezTo>
                  <a:pt x="7" y="69"/>
                  <a:pt x="5" y="70"/>
                  <a:pt x="4" y="71"/>
                </a:cubicBezTo>
                <a:cubicBezTo>
                  <a:pt x="0" y="75"/>
                  <a:pt x="2" y="82"/>
                  <a:pt x="7" y="85"/>
                </a:cubicBezTo>
                <a:cubicBezTo>
                  <a:pt x="13" y="90"/>
                  <a:pt x="20" y="90"/>
                  <a:pt x="27" y="88"/>
                </a:cubicBezTo>
                <a:cubicBezTo>
                  <a:pt x="31" y="87"/>
                  <a:pt x="35" y="85"/>
                  <a:pt x="38" y="83"/>
                </a:cubicBezTo>
                <a:cubicBezTo>
                  <a:pt x="44" y="79"/>
                  <a:pt x="50" y="76"/>
                  <a:pt x="57" y="75"/>
                </a:cubicBezTo>
                <a:cubicBezTo>
                  <a:pt x="60" y="75"/>
                  <a:pt x="62" y="73"/>
                  <a:pt x="64" y="71"/>
                </a:cubicBezTo>
                <a:cubicBezTo>
                  <a:pt x="69" y="63"/>
                  <a:pt x="71" y="54"/>
                  <a:pt x="69" y="45"/>
                </a:cubicBezTo>
                <a:cubicBezTo>
                  <a:pt x="68" y="43"/>
                  <a:pt x="68" y="41"/>
                  <a:pt x="68" y="3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16"/>
          <p:cNvSpPr>
            <a:spLocks/>
          </p:cNvSpPr>
          <p:nvPr/>
        </p:nvSpPr>
        <p:spPr bwMode="auto">
          <a:xfrm>
            <a:off x="20289838" y="61372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117"/>
          <p:cNvSpPr>
            <a:spLocks/>
          </p:cNvSpPr>
          <p:nvPr/>
        </p:nvSpPr>
        <p:spPr bwMode="auto">
          <a:xfrm>
            <a:off x="20327938" y="6224588"/>
            <a:ext cx="9525" cy="635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118"/>
          <p:cNvSpPr>
            <a:spLocks noEditPoints="1"/>
          </p:cNvSpPr>
          <p:nvPr/>
        </p:nvSpPr>
        <p:spPr bwMode="auto">
          <a:xfrm>
            <a:off x="20286663" y="5851525"/>
            <a:ext cx="420688" cy="681038"/>
          </a:xfrm>
          <a:custGeom>
            <a:avLst/>
            <a:gdLst>
              <a:gd name="T0" fmla="*/ 13 w 134"/>
              <a:gd name="T1" fmla="*/ 78 h 217"/>
              <a:gd name="T2" fmla="*/ 13 w 134"/>
              <a:gd name="T3" fmla="*/ 78 h 217"/>
              <a:gd name="T4" fmla="*/ 8 w 134"/>
              <a:gd name="T5" fmla="*/ 79 h 217"/>
              <a:gd name="T6" fmla="*/ 13 w 134"/>
              <a:gd name="T7" fmla="*/ 78 h 217"/>
              <a:gd name="T8" fmla="*/ 8 w 134"/>
              <a:gd name="T9" fmla="*/ 79 h 217"/>
              <a:gd name="T10" fmla="*/ 52 w 134"/>
              <a:gd name="T11" fmla="*/ 2 h 217"/>
              <a:gd name="T12" fmla="*/ 53 w 134"/>
              <a:gd name="T13" fmla="*/ 2 h 217"/>
              <a:gd name="T14" fmla="*/ 1 w 134"/>
              <a:gd name="T15" fmla="*/ 32 h 217"/>
              <a:gd name="T16" fmla="*/ 0 w 134"/>
              <a:gd name="T17" fmla="*/ 31 h 217"/>
              <a:gd name="T18" fmla="*/ 35 w 134"/>
              <a:gd name="T19" fmla="*/ 116 h 217"/>
              <a:gd name="T20" fmla="*/ 34 w 134"/>
              <a:gd name="T21" fmla="*/ 118 h 217"/>
              <a:gd name="T22" fmla="*/ 35 w 134"/>
              <a:gd name="T23" fmla="*/ 116 h 217"/>
              <a:gd name="T24" fmla="*/ 10 w 134"/>
              <a:gd name="T25" fmla="*/ 17 h 217"/>
              <a:gd name="T26" fmla="*/ 1 w 134"/>
              <a:gd name="T27" fmla="*/ 24 h 217"/>
              <a:gd name="T28" fmla="*/ 4 w 134"/>
              <a:gd name="T29" fmla="*/ 30 h 217"/>
              <a:gd name="T30" fmla="*/ 129 w 134"/>
              <a:gd name="T31" fmla="*/ 164 h 217"/>
              <a:gd name="T32" fmla="*/ 109 w 134"/>
              <a:gd name="T33" fmla="*/ 144 h 217"/>
              <a:gd name="T34" fmla="*/ 108 w 134"/>
              <a:gd name="T35" fmla="*/ 145 h 217"/>
              <a:gd name="T36" fmla="*/ 109 w 134"/>
              <a:gd name="T37" fmla="*/ 144 h 217"/>
              <a:gd name="T38" fmla="*/ 99 w 134"/>
              <a:gd name="T39" fmla="*/ 119 h 217"/>
              <a:gd name="T40" fmla="*/ 80 w 134"/>
              <a:gd name="T41" fmla="*/ 93 h 217"/>
              <a:gd name="T42" fmla="*/ 59 w 134"/>
              <a:gd name="T43" fmla="*/ 69 h 217"/>
              <a:gd name="T44" fmla="*/ 71 w 134"/>
              <a:gd name="T45" fmla="*/ 41 h 217"/>
              <a:gd name="T46" fmla="*/ 62 w 134"/>
              <a:gd name="T47" fmla="*/ 32 h 217"/>
              <a:gd name="T48" fmla="*/ 45 w 134"/>
              <a:gd name="T49" fmla="*/ 30 h 217"/>
              <a:gd name="T50" fmla="*/ 53 w 134"/>
              <a:gd name="T51" fmla="*/ 18 h 217"/>
              <a:gd name="T52" fmla="*/ 49 w 134"/>
              <a:gd name="T53" fmla="*/ 11 h 217"/>
              <a:gd name="T54" fmla="*/ 26 w 134"/>
              <a:gd name="T55" fmla="*/ 17 h 217"/>
              <a:gd name="T56" fmla="*/ 12 w 134"/>
              <a:gd name="T57" fmla="*/ 36 h 217"/>
              <a:gd name="T58" fmla="*/ 12 w 134"/>
              <a:gd name="T59" fmla="*/ 60 h 217"/>
              <a:gd name="T60" fmla="*/ 16 w 134"/>
              <a:gd name="T61" fmla="*/ 73 h 217"/>
              <a:gd name="T62" fmla="*/ 16 w 134"/>
              <a:gd name="T63" fmla="*/ 81 h 217"/>
              <a:gd name="T64" fmla="*/ 26 w 134"/>
              <a:gd name="T65" fmla="*/ 85 h 217"/>
              <a:gd name="T66" fmla="*/ 28 w 134"/>
              <a:gd name="T67" fmla="*/ 87 h 217"/>
              <a:gd name="T68" fmla="*/ 33 w 134"/>
              <a:gd name="T69" fmla="*/ 104 h 217"/>
              <a:gd name="T70" fmla="*/ 45 w 134"/>
              <a:gd name="T71" fmla="*/ 104 h 217"/>
              <a:gd name="T72" fmla="*/ 53 w 134"/>
              <a:gd name="T73" fmla="*/ 118 h 217"/>
              <a:gd name="T74" fmla="*/ 40 w 134"/>
              <a:gd name="T75" fmla="*/ 138 h 217"/>
              <a:gd name="T76" fmla="*/ 35 w 134"/>
              <a:gd name="T77" fmla="*/ 139 h 217"/>
              <a:gd name="T78" fmla="*/ 38 w 134"/>
              <a:gd name="T79" fmla="*/ 162 h 217"/>
              <a:gd name="T80" fmla="*/ 27 w 134"/>
              <a:gd name="T81" fmla="*/ 171 h 217"/>
              <a:gd name="T82" fmla="*/ 29 w 134"/>
              <a:gd name="T83" fmla="*/ 178 h 217"/>
              <a:gd name="T84" fmla="*/ 53 w 134"/>
              <a:gd name="T85" fmla="*/ 188 h 217"/>
              <a:gd name="T86" fmla="*/ 34 w 134"/>
              <a:gd name="T87" fmla="*/ 196 h 217"/>
              <a:gd name="T88" fmla="*/ 20 w 134"/>
              <a:gd name="T89" fmla="*/ 215 h 217"/>
              <a:gd name="T90" fmla="*/ 27 w 134"/>
              <a:gd name="T91" fmla="*/ 216 h 217"/>
              <a:gd name="T92" fmla="*/ 55 w 134"/>
              <a:gd name="T93" fmla="*/ 206 h 217"/>
              <a:gd name="T94" fmla="*/ 83 w 134"/>
              <a:gd name="T95" fmla="*/ 202 h 217"/>
              <a:gd name="T96" fmla="*/ 127 w 134"/>
              <a:gd name="T97" fmla="*/ 189 h 217"/>
              <a:gd name="T98" fmla="*/ 123 w 134"/>
              <a:gd name="T99" fmla="*/ 181 h 217"/>
              <a:gd name="T100" fmla="*/ 129 w 134"/>
              <a:gd name="T10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217">
                <a:moveTo>
                  <a:pt x="13" y="78"/>
                </a:move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lose/>
                <a:moveTo>
                  <a:pt x="8" y="79"/>
                </a:moveTo>
                <a:cubicBezTo>
                  <a:pt x="8" y="81"/>
                  <a:pt x="10" y="82"/>
                  <a:pt x="11" y="81"/>
                </a:cubicBezTo>
                <a:cubicBezTo>
                  <a:pt x="12" y="80"/>
                  <a:pt x="12" y="79"/>
                  <a:pt x="13" y="78"/>
                </a:cubicBezTo>
                <a:cubicBezTo>
                  <a:pt x="12" y="78"/>
                  <a:pt x="10" y="78"/>
                  <a:pt x="9" y="78"/>
                </a:cubicBezTo>
                <a:cubicBezTo>
                  <a:pt x="9" y="78"/>
                  <a:pt x="8" y="79"/>
                  <a:pt x="8" y="79"/>
                </a:cubicBezTo>
                <a:close/>
                <a:moveTo>
                  <a:pt x="53" y="2"/>
                </a:moveTo>
                <a:cubicBezTo>
                  <a:pt x="53" y="0"/>
                  <a:pt x="52" y="0"/>
                  <a:pt x="52" y="2"/>
                </a:cubicBezTo>
                <a:cubicBezTo>
                  <a:pt x="51" y="2"/>
                  <a:pt x="52" y="3"/>
                  <a:pt x="52" y="3"/>
                </a:cubicBezTo>
                <a:cubicBezTo>
                  <a:pt x="53" y="3"/>
                  <a:pt x="53" y="3"/>
                  <a:pt x="53" y="2"/>
                </a:cubicBezTo>
                <a:close/>
                <a:moveTo>
                  <a:pt x="0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1" y="31"/>
                </a:cubicBezTo>
                <a:cubicBezTo>
                  <a:pt x="1" y="31"/>
                  <a:pt x="0" y="31"/>
                  <a:pt x="0" y="31"/>
                </a:cubicBezTo>
                <a:lnTo>
                  <a:pt x="0" y="32"/>
                </a:lnTo>
                <a:close/>
                <a:moveTo>
                  <a:pt x="35" y="116"/>
                </a:moveTo>
                <a:cubicBezTo>
                  <a:pt x="34" y="116"/>
                  <a:pt x="33" y="116"/>
                  <a:pt x="33" y="117"/>
                </a:cubicBezTo>
                <a:cubicBezTo>
                  <a:pt x="32" y="118"/>
                  <a:pt x="32" y="118"/>
                  <a:pt x="34" y="118"/>
                </a:cubicBezTo>
                <a:cubicBezTo>
                  <a:pt x="35" y="118"/>
                  <a:pt x="35" y="118"/>
                  <a:pt x="36" y="118"/>
                </a:cubicBezTo>
                <a:cubicBezTo>
                  <a:pt x="35" y="117"/>
                  <a:pt x="35" y="116"/>
                  <a:pt x="35" y="116"/>
                </a:cubicBezTo>
                <a:close/>
                <a:moveTo>
                  <a:pt x="11" y="20"/>
                </a:moveTo>
                <a:cubicBezTo>
                  <a:pt x="12" y="19"/>
                  <a:pt x="11" y="18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4" y="18"/>
                  <a:pt x="2" y="20"/>
                  <a:pt x="1" y="24"/>
                </a:cubicBezTo>
                <a:cubicBezTo>
                  <a:pt x="0" y="26"/>
                  <a:pt x="1" y="29"/>
                  <a:pt x="1" y="31"/>
                </a:cubicBezTo>
                <a:cubicBezTo>
                  <a:pt x="2" y="31"/>
                  <a:pt x="3" y="30"/>
                  <a:pt x="4" y="30"/>
                </a:cubicBezTo>
                <a:cubicBezTo>
                  <a:pt x="8" y="28"/>
                  <a:pt x="10" y="24"/>
                  <a:pt x="11" y="20"/>
                </a:cubicBezTo>
                <a:close/>
                <a:moveTo>
                  <a:pt x="129" y="164"/>
                </a:moveTo>
                <a:cubicBezTo>
                  <a:pt x="134" y="155"/>
                  <a:pt x="129" y="145"/>
                  <a:pt x="119" y="144"/>
                </a:cubicBezTo>
                <a:cubicBezTo>
                  <a:pt x="115" y="144"/>
                  <a:pt x="112" y="144"/>
                  <a:pt x="109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42"/>
                  <a:pt x="109" y="139"/>
                  <a:pt x="108" y="138"/>
                </a:cubicBezTo>
                <a:cubicBezTo>
                  <a:pt x="104" y="132"/>
                  <a:pt x="102" y="126"/>
                  <a:pt x="99" y="119"/>
                </a:cubicBezTo>
                <a:cubicBezTo>
                  <a:pt x="98" y="115"/>
                  <a:pt x="96" y="111"/>
                  <a:pt x="92" y="109"/>
                </a:cubicBezTo>
                <a:cubicBezTo>
                  <a:pt x="85" y="106"/>
                  <a:pt x="82" y="100"/>
                  <a:pt x="80" y="93"/>
                </a:cubicBezTo>
                <a:cubicBezTo>
                  <a:pt x="77" y="83"/>
                  <a:pt x="71" y="76"/>
                  <a:pt x="61" y="73"/>
                </a:cubicBezTo>
                <a:cubicBezTo>
                  <a:pt x="59" y="72"/>
                  <a:pt x="59" y="71"/>
                  <a:pt x="59" y="69"/>
                </a:cubicBezTo>
                <a:cubicBezTo>
                  <a:pt x="61" y="66"/>
                  <a:pt x="61" y="63"/>
                  <a:pt x="63" y="60"/>
                </a:cubicBezTo>
                <a:cubicBezTo>
                  <a:pt x="67" y="54"/>
                  <a:pt x="70" y="48"/>
                  <a:pt x="71" y="41"/>
                </a:cubicBezTo>
                <a:cubicBezTo>
                  <a:pt x="72" y="38"/>
                  <a:pt x="69" y="34"/>
                  <a:pt x="66" y="33"/>
                </a:cubicBezTo>
                <a:cubicBezTo>
                  <a:pt x="65" y="33"/>
                  <a:pt x="63" y="32"/>
                  <a:pt x="62" y="32"/>
                </a:cubicBezTo>
                <a:cubicBezTo>
                  <a:pt x="57" y="32"/>
                  <a:pt x="52" y="33"/>
                  <a:pt x="47" y="32"/>
                </a:cubicBezTo>
                <a:cubicBezTo>
                  <a:pt x="46" y="32"/>
                  <a:pt x="45" y="31"/>
                  <a:pt x="45" y="30"/>
                </a:cubicBezTo>
                <a:cubicBezTo>
                  <a:pt x="44" y="30"/>
                  <a:pt x="45" y="29"/>
                  <a:pt x="45" y="28"/>
                </a:cubicBezTo>
                <a:cubicBezTo>
                  <a:pt x="48" y="25"/>
                  <a:pt x="50" y="22"/>
                  <a:pt x="53" y="18"/>
                </a:cubicBezTo>
                <a:cubicBezTo>
                  <a:pt x="53" y="17"/>
                  <a:pt x="53" y="16"/>
                  <a:pt x="53" y="14"/>
                </a:cubicBezTo>
                <a:cubicBezTo>
                  <a:pt x="53" y="13"/>
                  <a:pt x="51" y="11"/>
                  <a:pt x="49" y="11"/>
                </a:cubicBezTo>
                <a:cubicBezTo>
                  <a:pt x="43" y="11"/>
                  <a:pt x="38" y="12"/>
                  <a:pt x="32" y="12"/>
                </a:cubicBezTo>
                <a:cubicBezTo>
                  <a:pt x="29" y="12"/>
                  <a:pt x="27" y="14"/>
                  <a:pt x="26" y="17"/>
                </a:cubicBezTo>
                <a:cubicBezTo>
                  <a:pt x="22" y="23"/>
                  <a:pt x="19" y="29"/>
                  <a:pt x="16" y="35"/>
                </a:cubicBezTo>
                <a:cubicBezTo>
                  <a:pt x="15" y="37"/>
                  <a:pt x="14" y="36"/>
                  <a:pt x="12" y="36"/>
                </a:cubicBezTo>
                <a:cubicBezTo>
                  <a:pt x="6" y="36"/>
                  <a:pt x="4" y="40"/>
                  <a:pt x="8" y="43"/>
                </a:cubicBezTo>
                <a:cubicBezTo>
                  <a:pt x="13" y="49"/>
                  <a:pt x="14" y="54"/>
                  <a:pt x="12" y="60"/>
                </a:cubicBezTo>
                <a:cubicBezTo>
                  <a:pt x="12" y="62"/>
                  <a:pt x="13" y="64"/>
                  <a:pt x="15" y="66"/>
                </a:cubicBezTo>
                <a:cubicBezTo>
                  <a:pt x="18" y="68"/>
                  <a:pt x="18" y="70"/>
                  <a:pt x="16" y="73"/>
                </a:cubicBezTo>
                <a:cubicBezTo>
                  <a:pt x="15" y="74"/>
                  <a:pt x="14" y="76"/>
                  <a:pt x="13" y="78"/>
                </a:cubicBezTo>
                <a:cubicBezTo>
                  <a:pt x="14" y="79"/>
                  <a:pt x="15" y="80"/>
                  <a:pt x="16" y="81"/>
                </a:cubicBezTo>
                <a:cubicBezTo>
                  <a:pt x="16" y="82"/>
                  <a:pt x="17" y="83"/>
                  <a:pt x="17" y="84"/>
                </a:cubicBezTo>
                <a:cubicBezTo>
                  <a:pt x="20" y="90"/>
                  <a:pt x="21" y="90"/>
                  <a:pt x="26" y="85"/>
                </a:cubicBezTo>
                <a:cubicBezTo>
                  <a:pt x="27" y="84"/>
                  <a:pt x="27" y="84"/>
                  <a:pt x="28" y="83"/>
                </a:cubicBezTo>
                <a:cubicBezTo>
                  <a:pt x="28" y="84"/>
                  <a:pt x="29" y="86"/>
                  <a:pt x="28" y="87"/>
                </a:cubicBezTo>
                <a:cubicBezTo>
                  <a:pt x="28" y="90"/>
                  <a:pt x="27" y="94"/>
                  <a:pt x="27" y="97"/>
                </a:cubicBezTo>
                <a:cubicBezTo>
                  <a:pt x="26" y="101"/>
                  <a:pt x="29" y="104"/>
                  <a:pt x="33" y="104"/>
                </a:cubicBezTo>
                <a:cubicBezTo>
                  <a:pt x="33" y="104"/>
                  <a:pt x="34" y="104"/>
                  <a:pt x="35" y="104"/>
                </a:cubicBezTo>
                <a:cubicBezTo>
                  <a:pt x="38" y="104"/>
                  <a:pt x="42" y="103"/>
                  <a:pt x="45" y="104"/>
                </a:cubicBezTo>
                <a:cubicBezTo>
                  <a:pt x="49" y="105"/>
                  <a:pt x="47" y="110"/>
                  <a:pt x="49" y="113"/>
                </a:cubicBezTo>
                <a:cubicBezTo>
                  <a:pt x="50" y="115"/>
                  <a:pt x="51" y="117"/>
                  <a:pt x="53" y="118"/>
                </a:cubicBezTo>
                <a:cubicBezTo>
                  <a:pt x="56" y="120"/>
                  <a:pt x="56" y="123"/>
                  <a:pt x="56" y="127"/>
                </a:cubicBezTo>
                <a:cubicBezTo>
                  <a:pt x="53" y="138"/>
                  <a:pt x="51" y="139"/>
                  <a:pt x="40" y="138"/>
                </a:cubicBezTo>
                <a:cubicBezTo>
                  <a:pt x="39" y="138"/>
                  <a:pt x="39" y="137"/>
                  <a:pt x="38" y="137"/>
                </a:cubicBezTo>
                <a:cubicBezTo>
                  <a:pt x="36" y="137"/>
                  <a:pt x="35" y="138"/>
                  <a:pt x="35" y="139"/>
                </a:cubicBezTo>
                <a:cubicBezTo>
                  <a:pt x="36" y="145"/>
                  <a:pt x="34" y="150"/>
                  <a:pt x="39" y="155"/>
                </a:cubicBezTo>
                <a:cubicBezTo>
                  <a:pt x="41" y="157"/>
                  <a:pt x="40" y="161"/>
                  <a:pt x="38" y="162"/>
                </a:cubicBezTo>
                <a:cubicBezTo>
                  <a:pt x="36" y="164"/>
                  <a:pt x="34" y="166"/>
                  <a:pt x="32" y="167"/>
                </a:cubicBezTo>
                <a:cubicBezTo>
                  <a:pt x="30" y="169"/>
                  <a:pt x="28" y="170"/>
                  <a:pt x="27" y="171"/>
                </a:cubicBezTo>
                <a:cubicBezTo>
                  <a:pt x="26" y="172"/>
                  <a:pt x="26" y="174"/>
                  <a:pt x="26" y="175"/>
                </a:cubicBezTo>
                <a:cubicBezTo>
                  <a:pt x="26" y="176"/>
                  <a:pt x="28" y="178"/>
                  <a:pt x="29" y="178"/>
                </a:cubicBezTo>
                <a:cubicBezTo>
                  <a:pt x="37" y="179"/>
                  <a:pt x="45" y="182"/>
                  <a:pt x="52" y="186"/>
                </a:cubicBezTo>
                <a:cubicBezTo>
                  <a:pt x="52" y="187"/>
                  <a:pt x="53" y="187"/>
                  <a:pt x="53" y="188"/>
                </a:cubicBezTo>
                <a:cubicBezTo>
                  <a:pt x="52" y="188"/>
                  <a:pt x="51" y="189"/>
                  <a:pt x="50" y="189"/>
                </a:cubicBezTo>
                <a:cubicBezTo>
                  <a:pt x="43" y="188"/>
                  <a:pt x="38" y="190"/>
                  <a:pt x="34" y="196"/>
                </a:cubicBezTo>
                <a:cubicBezTo>
                  <a:pt x="30" y="203"/>
                  <a:pt x="24" y="207"/>
                  <a:pt x="20" y="213"/>
                </a:cubicBezTo>
                <a:cubicBezTo>
                  <a:pt x="19" y="214"/>
                  <a:pt x="20" y="215"/>
                  <a:pt x="20" y="215"/>
                </a:cubicBezTo>
                <a:cubicBezTo>
                  <a:pt x="20" y="216"/>
                  <a:pt x="21" y="217"/>
                  <a:pt x="21" y="217"/>
                </a:cubicBezTo>
                <a:cubicBezTo>
                  <a:pt x="23" y="216"/>
                  <a:pt x="25" y="217"/>
                  <a:pt x="27" y="216"/>
                </a:cubicBezTo>
                <a:cubicBezTo>
                  <a:pt x="31" y="214"/>
                  <a:pt x="35" y="211"/>
                  <a:pt x="39" y="212"/>
                </a:cubicBezTo>
                <a:cubicBezTo>
                  <a:pt x="46" y="213"/>
                  <a:pt x="51" y="212"/>
                  <a:pt x="55" y="206"/>
                </a:cubicBezTo>
                <a:cubicBezTo>
                  <a:pt x="56" y="204"/>
                  <a:pt x="60" y="203"/>
                  <a:pt x="62" y="204"/>
                </a:cubicBezTo>
                <a:cubicBezTo>
                  <a:pt x="69" y="204"/>
                  <a:pt x="76" y="204"/>
                  <a:pt x="83" y="202"/>
                </a:cubicBezTo>
                <a:cubicBezTo>
                  <a:pt x="91" y="201"/>
                  <a:pt x="99" y="199"/>
                  <a:pt x="108" y="199"/>
                </a:cubicBezTo>
                <a:cubicBezTo>
                  <a:pt x="116" y="199"/>
                  <a:pt x="122" y="195"/>
                  <a:pt x="127" y="189"/>
                </a:cubicBezTo>
                <a:cubicBezTo>
                  <a:pt x="128" y="188"/>
                  <a:pt x="128" y="185"/>
                  <a:pt x="127" y="183"/>
                </a:cubicBezTo>
                <a:cubicBezTo>
                  <a:pt x="126" y="182"/>
                  <a:pt x="124" y="182"/>
                  <a:pt x="123" y="181"/>
                </a:cubicBezTo>
                <a:cubicBezTo>
                  <a:pt x="121" y="180"/>
                  <a:pt x="120" y="178"/>
                  <a:pt x="121" y="176"/>
                </a:cubicBezTo>
                <a:cubicBezTo>
                  <a:pt x="124" y="172"/>
                  <a:pt x="127" y="169"/>
                  <a:pt x="129" y="16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119"/>
          <p:cNvSpPr>
            <a:spLocks noEditPoints="1"/>
          </p:cNvSpPr>
          <p:nvPr/>
        </p:nvSpPr>
        <p:spPr bwMode="auto">
          <a:xfrm>
            <a:off x="20820063" y="3397250"/>
            <a:ext cx="1079500" cy="2538413"/>
          </a:xfrm>
          <a:custGeom>
            <a:avLst/>
            <a:gdLst>
              <a:gd name="T0" fmla="*/ 121 w 344"/>
              <a:gd name="T1" fmla="*/ 510 h 809"/>
              <a:gd name="T2" fmla="*/ 231 w 344"/>
              <a:gd name="T3" fmla="*/ 425 h 809"/>
              <a:gd name="T4" fmla="*/ 51 w 344"/>
              <a:gd name="T5" fmla="*/ 103 h 809"/>
              <a:gd name="T6" fmla="*/ 305 w 344"/>
              <a:gd name="T7" fmla="*/ 424 h 809"/>
              <a:gd name="T8" fmla="*/ 279 w 344"/>
              <a:gd name="T9" fmla="*/ 426 h 809"/>
              <a:gd name="T10" fmla="*/ 231 w 344"/>
              <a:gd name="T11" fmla="*/ 430 h 809"/>
              <a:gd name="T12" fmla="*/ 222 w 344"/>
              <a:gd name="T13" fmla="*/ 438 h 809"/>
              <a:gd name="T14" fmla="*/ 185 w 344"/>
              <a:gd name="T15" fmla="*/ 460 h 809"/>
              <a:gd name="T16" fmla="*/ 181 w 344"/>
              <a:gd name="T17" fmla="*/ 460 h 809"/>
              <a:gd name="T18" fmla="*/ 160 w 344"/>
              <a:gd name="T19" fmla="*/ 487 h 809"/>
              <a:gd name="T20" fmla="*/ 125 w 344"/>
              <a:gd name="T21" fmla="*/ 493 h 809"/>
              <a:gd name="T22" fmla="*/ 153 w 344"/>
              <a:gd name="T23" fmla="*/ 509 h 809"/>
              <a:gd name="T24" fmla="*/ 123 w 344"/>
              <a:gd name="T25" fmla="*/ 549 h 809"/>
              <a:gd name="T26" fmla="*/ 90 w 344"/>
              <a:gd name="T27" fmla="*/ 614 h 809"/>
              <a:gd name="T28" fmla="*/ 49 w 344"/>
              <a:gd name="T29" fmla="*/ 659 h 809"/>
              <a:gd name="T30" fmla="*/ 3 w 344"/>
              <a:gd name="T31" fmla="*/ 698 h 809"/>
              <a:gd name="T32" fmla="*/ 7 w 344"/>
              <a:gd name="T33" fmla="*/ 771 h 809"/>
              <a:gd name="T34" fmla="*/ 70 w 344"/>
              <a:gd name="T35" fmla="*/ 786 h 809"/>
              <a:gd name="T36" fmla="*/ 101 w 344"/>
              <a:gd name="T37" fmla="*/ 763 h 809"/>
              <a:gd name="T38" fmla="*/ 112 w 344"/>
              <a:gd name="T39" fmla="*/ 743 h 809"/>
              <a:gd name="T40" fmla="*/ 107 w 344"/>
              <a:gd name="T41" fmla="*/ 703 h 809"/>
              <a:gd name="T42" fmla="*/ 102 w 344"/>
              <a:gd name="T43" fmla="*/ 646 h 809"/>
              <a:gd name="T44" fmla="*/ 127 w 344"/>
              <a:gd name="T45" fmla="*/ 608 h 809"/>
              <a:gd name="T46" fmla="*/ 139 w 344"/>
              <a:gd name="T47" fmla="*/ 572 h 809"/>
              <a:gd name="T48" fmla="*/ 153 w 344"/>
              <a:gd name="T49" fmla="*/ 528 h 809"/>
              <a:gd name="T50" fmla="*/ 173 w 344"/>
              <a:gd name="T51" fmla="*/ 514 h 809"/>
              <a:gd name="T52" fmla="*/ 188 w 344"/>
              <a:gd name="T53" fmla="*/ 499 h 809"/>
              <a:gd name="T54" fmla="*/ 200 w 344"/>
              <a:gd name="T55" fmla="*/ 493 h 809"/>
              <a:gd name="T56" fmla="*/ 210 w 344"/>
              <a:gd name="T57" fmla="*/ 481 h 809"/>
              <a:gd name="T58" fmla="*/ 227 w 344"/>
              <a:gd name="T59" fmla="*/ 486 h 809"/>
              <a:gd name="T60" fmla="*/ 265 w 344"/>
              <a:gd name="T61" fmla="*/ 487 h 809"/>
              <a:gd name="T62" fmla="*/ 276 w 344"/>
              <a:gd name="T63" fmla="*/ 460 h 809"/>
              <a:gd name="T64" fmla="*/ 290 w 344"/>
              <a:gd name="T65" fmla="*/ 447 h 809"/>
              <a:gd name="T66" fmla="*/ 323 w 344"/>
              <a:gd name="T67" fmla="*/ 463 h 809"/>
              <a:gd name="T68" fmla="*/ 334 w 344"/>
              <a:gd name="T69" fmla="*/ 463 h 809"/>
              <a:gd name="T70" fmla="*/ 323 w 344"/>
              <a:gd name="T71" fmla="*/ 447 h 809"/>
              <a:gd name="T72" fmla="*/ 209 w 344"/>
              <a:gd name="T73" fmla="*/ 453 h 809"/>
              <a:gd name="T74" fmla="*/ 235 w 344"/>
              <a:gd name="T75" fmla="*/ 440 h 809"/>
              <a:gd name="T76" fmla="*/ 262 w 344"/>
              <a:gd name="T77" fmla="*/ 441 h 809"/>
              <a:gd name="T78" fmla="*/ 147 w 344"/>
              <a:gd name="T79" fmla="*/ 1 h 809"/>
              <a:gd name="T80" fmla="*/ 152 w 344"/>
              <a:gd name="T81" fmla="*/ 2 h 809"/>
              <a:gd name="T82" fmla="*/ 192 w 344"/>
              <a:gd name="T83" fmla="*/ 448 h 809"/>
              <a:gd name="T84" fmla="*/ 92 w 344"/>
              <a:gd name="T85" fmla="*/ 125 h 809"/>
              <a:gd name="T86" fmla="*/ 85 w 344"/>
              <a:gd name="T87" fmla="*/ 134 h 809"/>
              <a:gd name="T88" fmla="*/ 102 w 344"/>
              <a:gd name="T89" fmla="*/ 156 h 809"/>
              <a:gd name="T90" fmla="*/ 114 w 344"/>
              <a:gd name="T91" fmla="*/ 190 h 809"/>
              <a:gd name="T92" fmla="*/ 132 w 344"/>
              <a:gd name="T93" fmla="*/ 202 h 809"/>
              <a:gd name="T94" fmla="*/ 161 w 344"/>
              <a:gd name="T95" fmla="*/ 116 h 809"/>
              <a:gd name="T96" fmla="*/ 195 w 344"/>
              <a:gd name="T97" fmla="*/ 168 h 809"/>
              <a:gd name="T98" fmla="*/ 178 w 344"/>
              <a:gd name="T99" fmla="*/ 106 h 809"/>
              <a:gd name="T100" fmla="*/ 114 w 344"/>
              <a:gd name="T101" fmla="*/ 45 h 809"/>
              <a:gd name="T102" fmla="*/ 98 w 344"/>
              <a:gd name="T103" fmla="*/ 68 h 809"/>
              <a:gd name="T104" fmla="*/ 80 w 344"/>
              <a:gd name="T105" fmla="*/ 62 h 809"/>
              <a:gd name="T106" fmla="*/ 72 w 344"/>
              <a:gd name="T107" fmla="*/ 51 h 809"/>
              <a:gd name="T108" fmla="*/ 106 w 344"/>
              <a:gd name="T109" fmla="*/ 148 h 809"/>
              <a:gd name="T110" fmla="*/ 227 w 344"/>
              <a:gd name="T111" fmla="*/ 30 h 809"/>
              <a:gd name="T112" fmla="*/ 158 w 344"/>
              <a:gd name="T113" fmla="*/ 53 h 809"/>
              <a:gd name="T114" fmla="*/ 168 w 344"/>
              <a:gd name="T115" fmla="*/ 74 h 809"/>
              <a:gd name="T116" fmla="*/ 194 w 344"/>
              <a:gd name="T117" fmla="*/ 20 h 809"/>
              <a:gd name="T118" fmla="*/ 162 w 344"/>
              <a:gd name="T119" fmla="*/ 27 h 809"/>
              <a:gd name="T120" fmla="*/ 127 w 344"/>
              <a:gd name="T121" fmla="*/ 25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" h="809">
                <a:moveTo>
                  <a:pt x="121" y="510"/>
                </a:moveTo>
                <a:cubicBezTo>
                  <a:pt x="122" y="510"/>
                  <a:pt x="122" y="510"/>
                  <a:pt x="123" y="510"/>
                </a:cubicBezTo>
                <a:cubicBezTo>
                  <a:pt x="123" y="509"/>
                  <a:pt x="123" y="509"/>
                  <a:pt x="123" y="509"/>
                </a:cubicBezTo>
                <a:cubicBezTo>
                  <a:pt x="123" y="509"/>
                  <a:pt x="122" y="509"/>
                  <a:pt x="122" y="509"/>
                </a:cubicBezTo>
                <a:cubicBezTo>
                  <a:pt x="122" y="509"/>
                  <a:pt x="122" y="510"/>
                  <a:pt x="121" y="510"/>
                </a:cubicBezTo>
                <a:close/>
                <a:moveTo>
                  <a:pt x="117" y="514"/>
                </a:moveTo>
                <a:cubicBezTo>
                  <a:pt x="117" y="515"/>
                  <a:pt x="118" y="514"/>
                  <a:pt x="118" y="514"/>
                </a:cubicBezTo>
                <a:cubicBezTo>
                  <a:pt x="119" y="513"/>
                  <a:pt x="120" y="511"/>
                  <a:pt x="121" y="510"/>
                </a:cubicBezTo>
                <a:cubicBezTo>
                  <a:pt x="120" y="510"/>
                  <a:pt x="118" y="511"/>
                  <a:pt x="117" y="511"/>
                </a:cubicBezTo>
                <a:cubicBezTo>
                  <a:pt x="115" y="512"/>
                  <a:pt x="115" y="513"/>
                  <a:pt x="117" y="514"/>
                </a:cubicBezTo>
                <a:close/>
                <a:moveTo>
                  <a:pt x="231" y="426"/>
                </a:moveTo>
                <a:cubicBezTo>
                  <a:pt x="231" y="426"/>
                  <a:pt x="231" y="426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1" y="426"/>
                  <a:pt x="231" y="426"/>
                  <a:pt x="231" y="426"/>
                </a:cubicBezTo>
                <a:cubicBezTo>
                  <a:pt x="231" y="426"/>
                  <a:pt x="231" y="426"/>
                  <a:pt x="231" y="426"/>
                </a:cubicBezTo>
                <a:close/>
                <a:moveTo>
                  <a:pt x="231" y="425"/>
                </a:moveTo>
                <a:cubicBezTo>
                  <a:pt x="231" y="425"/>
                  <a:pt x="231" y="425"/>
                  <a:pt x="231" y="426"/>
                </a:cubicBezTo>
                <a:cubicBezTo>
                  <a:pt x="232" y="425"/>
                  <a:pt x="232" y="425"/>
                  <a:pt x="231" y="425"/>
                </a:cubicBezTo>
                <a:close/>
                <a:moveTo>
                  <a:pt x="49" y="103"/>
                </a:moveTo>
                <a:cubicBezTo>
                  <a:pt x="49" y="104"/>
                  <a:pt x="47" y="105"/>
                  <a:pt x="47" y="106"/>
                </a:cubicBezTo>
                <a:cubicBezTo>
                  <a:pt x="48" y="115"/>
                  <a:pt x="54" y="122"/>
                  <a:pt x="62" y="127"/>
                </a:cubicBezTo>
                <a:cubicBezTo>
                  <a:pt x="62" y="127"/>
                  <a:pt x="63" y="127"/>
                  <a:pt x="63" y="126"/>
                </a:cubicBezTo>
                <a:cubicBezTo>
                  <a:pt x="63" y="126"/>
                  <a:pt x="64" y="125"/>
                  <a:pt x="63" y="124"/>
                </a:cubicBezTo>
                <a:cubicBezTo>
                  <a:pt x="61" y="116"/>
                  <a:pt x="55" y="110"/>
                  <a:pt x="51" y="103"/>
                </a:cubicBezTo>
                <a:cubicBezTo>
                  <a:pt x="51" y="103"/>
                  <a:pt x="50" y="103"/>
                  <a:pt x="49" y="103"/>
                </a:cubicBezTo>
                <a:close/>
                <a:moveTo>
                  <a:pt x="325" y="444"/>
                </a:moveTo>
                <a:cubicBezTo>
                  <a:pt x="329" y="444"/>
                  <a:pt x="332" y="444"/>
                  <a:pt x="335" y="441"/>
                </a:cubicBezTo>
                <a:cubicBezTo>
                  <a:pt x="337" y="439"/>
                  <a:pt x="340" y="437"/>
                  <a:pt x="343" y="435"/>
                </a:cubicBezTo>
                <a:cubicBezTo>
                  <a:pt x="344" y="433"/>
                  <a:pt x="344" y="430"/>
                  <a:pt x="342" y="429"/>
                </a:cubicBezTo>
                <a:cubicBezTo>
                  <a:pt x="333" y="424"/>
                  <a:pt x="323" y="421"/>
                  <a:pt x="313" y="418"/>
                </a:cubicBezTo>
                <a:cubicBezTo>
                  <a:pt x="312" y="418"/>
                  <a:pt x="309" y="419"/>
                  <a:pt x="308" y="420"/>
                </a:cubicBezTo>
                <a:cubicBezTo>
                  <a:pt x="307" y="421"/>
                  <a:pt x="306" y="422"/>
                  <a:pt x="305" y="424"/>
                </a:cubicBezTo>
                <a:cubicBezTo>
                  <a:pt x="304" y="425"/>
                  <a:pt x="303" y="426"/>
                  <a:pt x="302" y="425"/>
                </a:cubicBezTo>
                <a:cubicBezTo>
                  <a:pt x="302" y="424"/>
                  <a:pt x="302" y="424"/>
                  <a:pt x="302" y="423"/>
                </a:cubicBezTo>
                <a:cubicBezTo>
                  <a:pt x="302" y="421"/>
                  <a:pt x="302" y="419"/>
                  <a:pt x="302" y="417"/>
                </a:cubicBezTo>
                <a:cubicBezTo>
                  <a:pt x="302" y="413"/>
                  <a:pt x="299" y="410"/>
                  <a:pt x="296" y="409"/>
                </a:cubicBezTo>
                <a:cubicBezTo>
                  <a:pt x="293" y="408"/>
                  <a:pt x="291" y="409"/>
                  <a:pt x="288" y="411"/>
                </a:cubicBezTo>
                <a:cubicBezTo>
                  <a:pt x="286" y="413"/>
                  <a:pt x="285" y="415"/>
                  <a:pt x="284" y="418"/>
                </a:cubicBezTo>
                <a:cubicBezTo>
                  <a:pt x="284" y="420"/>
                  <a:pt x="284" y="422"/>
                  <a:pt x="283" y="424"/>
                </a:cubicBezTo>
                <a:cubicBezTo>
                  <a:pt x="282" y="425"/>
                  <a:pt x="281" y="426"/>
                  <a:pt x="279" y="426"/>
                </a:cubicBezTo>
                <a:cubicBezTo>
                  <a:pt x="279" y="426"/>
                  <a:pt x="278" y="425"/>
                  <a:pt x="278" y="425"/>
                </a:cubicBezTo>
                <a:cubicBezTo>
                  <a:pt x="277" y="421"/>
                  <a:pt x="276" y="418"/>
                  <a:pt x="272" y="419"/>
                </a:cubicBezTo>
                <a:cubicBezTo>
                  <a:pt x="269" y="419"/>
                  <a:pt x="269" y="416"/>
                  <a:pt x="269" y="414"/>
                </a:cubicBezTo>
                <a:cubicBezTo>
                  <a:pt x="267" y="409"/>
                  <a:pt x="263" y="408"/>
                  <a:pt x="261" y="411"/>
                </a:cubicBezTo>
                <a:cubicBezTo>
                  <a:pt x="257" y="416"/>
                  <a:pt x="250" y="416"/>
                  <a:pt x="247" y="422"/>
                </a:cubicBezTo>
                <a:cubicBezTo>
                  <a:pt x="241" y="423"/>
                  <a:pt x="238" y="428"/>
                  <a:pt x="233" y="429"/>
                </a:cubicBezTo>
                <a:cubicBezTo>
                  <a:pt x="232" y="429"/>
                  <a:pt x="231" y="429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0" y="431"/>
                  <a:pt x="230" y="431"/>
                  <a:pt x="230" y="431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28"/>
                  <a:pt x="231" y="427"/>
                  <a:pt x="230" y="426"/>
                </a:cubicBezTo>
                <a:cubicBezTo>
                  <a:pt x="230" y="426"/>
                  <a:pt x="229" y="426"/>
                  <a:pt x="229" y="426"/>
                </a:cubicBezTo>
                <a:cubicBezTo>
                  <a:pt x="220" y="426"/>
                  <a:pt x="219" y="427"/>
                  <a:pt x="221" y="435"/>
                </a:cubicBezTo>
                <a:cubicBezTo>
                  <a:pt x="221" y="436"/>
                  <a:pt x="221" y="437"/>
                  <a:pt x="222" y="438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3" y="439"/>
                  <a:pt x="223" y="439"/>
                  <a:pt x="223" y="439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2" y="438"/>
                  <a:pt x="222" y="438"/>
                </a:cubicBezTo>
                <a:cubicBezTo>
                  <a:pt x="213" y="438"/>
                  <a:pt x="206" y="442"/>
                  <a:pt x="199" y="445"/>
                </a:cubicBezTo>
                <a:cubicBezTo>
                  <a:pt x="198" y="446"/>
                  <a:pt x="198" y="448"/>
                  <a:pt x="199" y="449"/>
                </a:cubicBezTo>
                <a:cubicBezTo>
                  <a:pt x="199" y="451"/>
                  <a:pt x="200" y="453"/>
                  <a:pt x="200" y="455"/>
                </a:cubicBezTo>
                <a:cubicBezTo>
                  <a:pt x="199" y="457"/>
                  <a:pt x="196" y="456"/>
                  <a:pt x="194" y="457"/>
                </a:cubicBezTo>
                <a:cubicBezTo>
                  <a:pt x="191" y="458"/>
                  <a:pt x="188" y="459"/>
                  <a:pt x="185" y="460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7"/>
                  <a:pt x="185" y="456"/>
                  <a:pt x="185" y="454"/>
                </a:cubicBezTo>
                <a:cubicBezTo>
                  <a:pt x="184" y="451"/>
                  <a:pt x="182" y="450"/>
                  <a:pt x="180" y="450"/>
                </a:cubicBezTo>
                <a:cubicBezTo>
                  <a:pt x="179" y="450"/>
                  <a:pt x="178" y="452"/>
                  <a:pt x="178" y="452"/>
                </a:cubicBezTo>
                <a:cubicBezTo>
                  <a:pt x="178" y="455"/>
                  <a:pt x="180" y="457"/>
                  <a:pt x="181" y="459"/>
                </a:cubicBezTo>
                <a:cubicBezTo>
                  <a:pt x="180" y="459"/>
                  <a:pt x="180" y="459"/>
                  <a:pt x="180" y="459"/>
                </a:cubicBezTo>
                <a:cubicBezTo>
                  <a:pt x="181" y="460"/>
                  <a:pt x="181" y="460"/>
                  <a:pt x="181" y="460"/>
                </a:cubicBezTo>
                <a:cubicBezTo>
                  <a:pt x="175" y="459"/>
                  <a:pt x="171" y="462"/>
                  <a:pt x="168" y="467"/>
                </a:cubicBezTo>
                <a:cubicBezTo>
                  <a:pt x="168" y="467"/>
                  <a:pt x="168" y="467"/>
                  <a:pt x="169" y="467"/>
                </a:cubicBezTo>
                <a:cubicBezTo>
                  <a:pt x="168" y="467"/>
                  <a:pt x="170" y="469"/>
                  <a:pt x="168" y="468"/>
                </a:cubicBezTo>
                <a:cubicBezTo>
                  <a:pt x="168" y="467"/>
                  <a:pt x="168" y="467"/>
                  <a:pt x="168" y="467"/>
                </a:cubicBezTo>
                <a:cubicBezTo>
                  <a:pt x="166" y="467"/>
                  <a:pt x="164" y="467"/>
                  <a:pt x="162" y="467"/>
                </a:cubicBezTo>
                <a:cubicBezTo>
                  <a:pt x="159" y="468"/>
                  <a:pt x="156" y="469"/>
                  <a:pt x="154" y="473"/>
                </a:cubicBezTo>
                <a:cubicBezTo>
                  <a:pt x="153" y="477"/>
                  <a:pt x="153" y="481"/>
                  <a:pt x="157" y="484"/>
                </a:cubicBezTo>
                <a:cubicBezTo>
                  <a:pt x="158" y="485"/>
                  <a:pt x="159" y="486"/>
                  <a:pt x="160" y="487"/>
                </a:cubicBezTo>
                <a:cubicBezTo>
                  <a:pt x="162" y="488"/>
                  <a:pt x="161" y="490"/>
                  <a:pt x="159" y="492"/>
                </a:cubicBezTo>
                <a:cubicBezTo>
                  <a:pt x="157" y="493"/>
                  <a:pt x="155" y="495"/>
                  <a:pt x="152" y="494"/>
                </a:cubicBezTo>
                <a:cubicBezTo>
                  <a:pt x="148" y="493"/>
                  <a:pt x="145" y="493"/>
                  <a:pt x="142" y="494"/>
                </a:cubicBezTo>
                <a:cubicBezTo>
                  <a:pt x="139" y="494"/>
                  <a:pt x="137" y="492"/>
                  <a:pt x="138" y="490"/>
                </a:cubicBezTo>
                <a:cubicBezTo>
                  <a:pt x="139" y="486"/>
                  <a:pt x="141" y="483"/>
                  <a:pt x="142" y="480"/>
                </a:cubicBezTo>
                <a:cubicBezTo>
                  <a:pt x="142" y="480"/>
                  <a:pt x="141" y="479"/>
                  <a:pt x="141" y="478"/>
                </a:cubicBezTo>
                <a:cubicBezTo>
                  <a:pt x="140" y="478"/>
                  <a:pt x="139" y="478"/>
                  <a:pt x="139" y="478"/>
                </a:cubicBezTo>
                <a:cubicBezTo>
                  <a:pt x="134" y="483"/>
                  <a:pt x="129" y="488"/>
                  <a:pt x="125" y="493"/>
                </a:cubicBezTo>
                <a:cubicBezTo>
                  <a:pt x="123" y="495"/>
                  <a:pt x="125" y="497"/>
                  <a:pt x="126" y="499"/>
                </a:cubicBezTo>
                <a:cubicBezTo>
                  <a:pt x="128" y="502"/>
                  <a:pt x="127" y="504"/>
                  <a:pt x="125" y="506"/>
                </a:cubicBezTo>
                <a:cubicBezTo>
                  <a:pt x="124" y="507"/>
                  <a:pt x="123" y="508"/>
                  <a:pt x="123" y="509"/>
                </a:cubicBezTo>
                <a:cubicBezTo>
                  <a:pt x="125" y="509"/>
                  <a:pt x="128" y="509"/>
                  <a:pt x="130" y="509"/>
                </a:cubicBezTo>
                <a:cubicBezTo>
                  <a:pt x="135" y="508"/>
                  <a:pt x="140" y="506"/>
                  <a:pt x="145" y="506"/>
                </a:cubicBezTo>
                <a:cubicBezTo>
                  <a:pt x="147" y="505"/>
                  <a:pt x="150" y="506"/>
                  <a:pt x="153" y="506"/>
                </a:cubicBezTo>
                <a:cubicBezTo>
                  <a:pt x="153" y="506"/>
                  <a:pt x="154" y="507"/>
                  <a:pt x="154" y="507"/>
                </a:cubicBezTo>
                <a:cubicBezTo>
                  <a:pt x="154" y="508"/>
                  <a:pt x="153" y="508"/>
                  <a:pt x="153" y="509"/>
                </a:cubicBezTo>
                <a:cubicBezTo>
                  <a:pt x="150" y="510"/>
                  <a:pt x="148" y="511"/>
                  <a:pt x="145" y="512"/>
                </a:cubicBezTo>
                <a:cubicBezTo>
                  <a:pt x="144" y="513"/>
                  <a:pt x="143" y="513"/>
                  <a:pt x="141" y="513"/>
                </a:cubicBezTo>
                <a:cubicBezTo>
                  <a:pt x="137" y="514"/>
                  <a:pt x="137" y="516"/>
                  <a:pt x="138" y="519"/>
                </a:cubicBezTo>
                <a:cubicBezTo>
                  <a:pt x="136" y="521"/>
                  <a:pt x="133" y="522"/>
                  <a:pt x="132" y="524"/>
                </a:cubicBezTo>
                <a:cubicBezTo>
                  <a:pt x="131" y="526"/>
                  <a:pt x="133" y="529"/>
                  <a:pt x="132" y="532"/>
                </a:cubicBezTo>
                <a:cubicBezTo>
                  <a:pt x="132" y="533"/>
                  <a:pt x="131" y="534"/>
                  <a:pt x="130" y="536"/>
                </a:cubicBezTo>
                <a:cubicBezTo>
                  <a:pt x="129" y="537"/>
                  <a:pt x="127" y="539"/>
                  <a:pt x="127" y="541"/>
                </a:cubicBezTo>
                <a:cubicBezTo>
                  <a:pt x="128" y="545"/>
                  <a:pt x="126" y="547"/>
                  <a:pt x="123" y="549"/>
                </a:cubicBezTo>
                <a:cubicBezTo>
                  <a:pt x="119" y="551"/>
                  <a:pt x="116" y="553"/>
                  <a:pt x="115" y="558"/>
                </a:cubicBezTo>
                <a:cubicBezTo>
                  <a:pt x="114" y="562"/>
                  <a:pt x="111" y="565"/>
                  <a:pt x="110" y="569"/>
                </a:cubicBezTo>
                <a:cubicBezTo>
                  <a:pt x="110" y="573"/>
                  <a:pt x="110" y="576"/>
                  <a:pt x="106" y="577"/>
                </a:cubicBezTo>
                <a:cubicBezTo>
                  <a:pt x="104" y="578"/>
                  <a:pt x="103" y="580"/>
                  <a:pt x="103" y="582"/>
                </a:cubicBezTo>
                <a:cubicBezTo>
                  <a:pt x="104" y="586"/>
                  <a:pt x="105" y="590"/>
                  <a:pt x="103" y="594"/>
                </a:cubicBezTo>
                <a:cubicBezTo>
                  <a:pt x="102" y="598"/>
                  <a:pt x="102" y="602"/>
                  <a:pt x="101" y="606"/>
                </a:cubicBezTo>
                <a:cubicBezTo>
                  <a:pt x="100" y="609"/>
                  <a:pt x="98" y="611"/>
                  <a:pt x="95" y="612"/>
                </a:cubicBezTo>
                <a:cubicBezTo>
                  <a:pt x="93" y="613"/>
                  <a:pt x="91" y="613"/>
                  <a:pt x="90" y="614"/>
                </a:cubicBezTo>
                <a:cubicBezTo>
                  <a:pt x="89" y="615"/>
                  <a:pt x="87" y="616"/>
                  <a:pt x="87" y="617"/>
                </a:cubicBezTo>
                <a:cubicBezTo>
                  <a:pt x="87" y="621"/>
                  <a:pt x="87" y="624"/>
                  <a:pt x="84" y="626"/>
                </a:cubicBezTo>
                <a:cubicBezTo>
                  <a:pt x="76" y="631"/>
                  <a:pt x="72" y="638"/>
                  <a:pt x="69" y="646"/>
                </a:cubicBezTo>
                <a:cubicBezTo>
                  <a:pt x="68" y="648"/>
                  <a:pt x="67" y="650"/>
                  <a:pt x="66" y="651"/>
                </a:cubicBezTo>
                <a:cubicBezTo>
                  <a:pt x="65" y="654"/>
                  <a:pt x="62" y="655"/>
                  <a:pt x="59" y="655"/>
                </a:cubicBezTo>
                <a:cubicBezTo>
                  <a:pt x="57" y="655"/>
                  <a:pt x="54" y="654"/>
                  <a:pt x="51" y="654"/>
                </a:cubicBezTo>
                <a:cubicBezTo>
                  <a:pt x="51" y="654"/>
                  <a:pt x="50" y="655"/>
                  <a:pt x="49" y="655"/>
                </a:cubicBezTo>
                <a:cubicBezTo>
                  <a:pt x="48" y="656"/>
                  <a:pt x="48" y="658"/>
                  <a:pt x="49" y="659"/>
                </a:cubicBezTo>
                <a:cubicBezTo>
                  <a:pt x="50" y="659"/>
                  <a:pt x="50" y="660"/>
                  <a:pt x="51" y="660"/>
                </a:cubicBezTo>
                <a:cubicBezTo>
                  <a:pt x="52" y="662"/>
                  <a:pt x="52" y="665"/>
                  <a:pt x="50" y="665"/>
                </a:cubicBezTo>
                <a:cubicBezTo>
                  <a:pt x="44" y="666"/>
                  <a:pt x="40" y="673"/>
                  <a:pt x="33" y="672"/>
                </a:cubicBezTo>
                <a:cubicBezTo>
                  <a:pt x="29" y="676"/>
                  <a:pt x="25" y="679"/>
                  <a:pt x="20" y="682"/>
                </a:cubicBezTo>
                <a:cubicBezTo>
                  <a:pt x="20" y="682"/>
                  <a:pt x="20" y="683"/>
                  <a:pt x="20" y="684"/>
                </a:cubicBezTo>
                <a:cubicBezTo>
                  <a:pt x="21" y="689"/>
                  <a:pt x="18" y="690"/>
                  <a:pt x="14" y="691"/>
                </a:cubicBezTo>
                <a:cubicBezTo>
                  <a:pt x="12" y="691"/>
                  <a:pt x="9" y="692"/>
                  <a:pt x="7" y="693"/>
                </a:cubicBezTo>
                <a:cubicBezTo>
                  <a:pt x="5" y="694"/>
                  <a:pt x="3" y="696"/>
                  <a:pt x="3" y="698"/>
                </a:cubicBezTo>
                <a:cubicBezTo>
                  <a:pt x="2" y="700"/>
                  <a:pt x="3" y="703"/>
                  <a:pt x="2" y="706"/>
                </a:cubicBezTo>
                <a:cubicBezTo>
                  <a:pt x="1" y="713"/>
                  <a:pt x="4" y="721"/>
                  <a:pt x="0" y="728"/>
                </a:cubicBezTo>
                <a:cubicBezTo>
                  <a:pt x="0" y="729"/>
                  <a:pt x="1" y="729"/>
                  <a:pt x="1" y="730"/>
                </a:cubicBezTo>
                <a:cubicBezTo>
                  <a:pt x="2" y="735"/>
                  <a:pt x="6" y="739"/>
                  <a:pt x="9" y="744"/>
                </a:cubicBezTo>
                <a:cubicBezTo>
                  <a:pt x="10" y="747"/>
                  <a:pt x="12" y="750"/>
                  <a:pt x="13" y="754"/>
                </a:cubicBezTo>
                <a:cubicBezTo>
                  <a:pt x="13" y="755"/>
                  <a:pt x="12" y="758"/>
                  <a:pt x="11" y="759"/>
                </a:cubicBezTo>
                <a:cubicBezTo>
                  <a:pt x="10" y="762"/>
                  <a:pt x="8" y="764"/>
                  <a:pt x="6" y="766"/>
                </a:cubicBezTo>
                <a:cubicBezTo>
                  <a:pt x="5" y="767"/>
                  <a:pt x="6" y="771"/>
                  <a:pt x="7" y="771"/>
                </a:cubicBezTo>
                <a:cubicBezTo>
                  <a:pt x="9" y="772"/>
                  <a:pt x="11" y="773"/>
                  <a:pt x="13" y="774"/>
                </a:cubicBezTo>
                <a:cubicBezTo>
                  <a:pt x="15" y="775"/>
                  <a:pt x="16" y="777"/>
                  <a:pt x="15" y="778"/>
                </a:cubicBezTo>
                <a:cubicBezTo>
                  <a:pt x="13" y="781"/>
                  <a:pt x="11" y="783"/>
                  <a:pt x="10" y="785"/>
                </a:cubicBezTo>
                <a:cubicBezTo>
                  <a:pt x="8" y="787"/>
                  <a:pt x="9" y="791"/>
                  <a:pt x="11" y="793"/>
                </a:cubicBezTo>
                <a:cubicBezTo>
                  <a:pt x="18" y="799"/>
                  <a:pt x="26" y="804"/>
                  <a:pt x="35" y="808"/>
                </a:cubicBezTo>
                <a:cubicBezTo>
                  <a:pt x="36" y="808"/>
                  <a:pt x="38" y="809"/>
                  <a:pt x="39" y="808"/>
                </a:cubicBezTo>
                <a:cubicBezTo>
                  <a:pt x="48" y="805"/>
                  <a:pt x="57" y="804"/>
                  <a:pt x="62" y="795"/>
                </a:cubicBezTo>
                <a:cubicBezTo>
                  <a:pt x="64" y="792"/>
                  <a:pt x="67" y="789"/>
                  <a:pt x="70" y="786"/>
                </a:cubicBezTo>
                <a:cubicBezTo>
                  <a:pt x="75" y="782"/>
                  <a:pt x="83" y="781"/>
                  <a:pt x="86" y="774"/>
                </a:cubicBezTo>
                <a:cubicBezTo>
                  <a:pt x="86" y="773"/>
                  <a:pt x="87" y="773"/>
                  <a:pt x="88" y="774"/>
                </a:cubicBezTo>
                <a:cubicBezTo>
                  <a:pt x="90" y="775"/>
                  <a:pt x="93" y="777"/>
                  <a:pt x="94" y="779"/>
                </a:cubicBezTo>
                <a:cubicBezTo>
                  <a:pt x="95" y="782"/>
                  <a:pt x="95" y="785"/>
                  <a:pt x="95" y="788"/>
                </a:cubicBezTo>
                <a:cubicBezTo>
                  <a:pt x="99" y="784"/>
                  <a:pt x="99" y="784"/>
                  <a:pt x="99" y="784"/>
                </a:cubicBezTo>
                <a:cubicBezTo>
                  <a:pt x="103" y="779"/>
                  <a:pt x="103" y="779"/>
                  <a:pt x="103" y="779"/>
                </a:cubicBezTo>
                <a:cubicBezTo>
                  <a:pt x="103" y="769"/>
                  <a:pt x="103" y="769"/>
                  <a:pt x="103" y="769"/>
                </a:cubicBezTo>
                <a:cubicBezTo>
                  <a:pt x="101" y="763"/>
                  <a:pt x="101" y="763"/>
                  <a:pt x="101" y="763"/>
                </a:cubicBezTo>
                <a:cubicBezTo>
                  <a:pt x="103" y="761"/>
                  <a:pt x="103" y="761"/>
                  <a:pt x="103" y="761"/>
                </a:cubicBezTo>
                <a:cubicBezTo>
                  <a:pt x="103" y="758"/>
                  <a:pt x="103" y="758"/>
                  <a:pt x="103" y="758"/>
                </a:cubicBezTo>
                <a:cubicBezTo>
                  <a:pt x="102" y="756"/>
                  <a:pt x="102" y="756"/>
                  <a:pt x="102" y="756"/>
                </a:cubicBezTo>
                <a:cubicBezTo>
                  <a:pt x="104" y="755"/>
                  <a:pt x="104" y="755"/>
                  <a:pt x="104" y="755"/>
                </a:cubicBezTo>
                <a:cubicBezTo>
                  <a:pt x="107" y="755"/>
                  <a:pt x="107" y="755"/>
                  <a:pt x="107" y="755"/>
                </a:cubicBezTo>
                <a:cubicBezTo>
                  <a:pt x="110" y="752"/>
                  <a:pt x="110" y="752"/>
                  <a:pt x="110" y="752"/>
                </a:cubicBezTo>
                <a:cubicBezTo>
                  <a:pt x="110" y="749"/>
                  <a:pt x="110" y="749"/>
                  <a:pt x="110" y="749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9" y="740"/>
                  <a:pt x="109" y="740"/>
                  <a:pt x="109" y="740"/>
                </a:cubicBezTo>
                <a:cubicBezTo>
                  <a:pt x="108" y="732"/>
                  <a:pt x="108" y="732"/>
                  <a:pt x="108" y="732"/>
                </a:cubicBezTo>
                <a:cubicBezTo>
                  <a:pt x="105" y="725"/>
                  <a:pt x="105" y="725"/>
                  <a:pt x="105" y="725"/>
                </a:cubicBezTo>
                <a:cubicBezTo>
                  <a:pt x="105" y="723"/>
                  <a:pt x="105" y="723"/>
                  <a:pt x="105" y="723"/>
                </a:cubicBezTo>
                <a:cubicBezTo>
                  <a:pt x="113" y="720"/>
                  <a:pt x="113" y="720"/>
                  <a:pt x="113" y="720"/>
                </a:cubicBezTo>
                <a:cubicBezTo>
                  <a:pt x="113" y="714"/>
                  <a:pt x="113" y="714"/>
                  <a:pt x="113" y="714"/>
                </a:cubicBezTo>
                <a:cubicBezTo>
                  <a:pt x="115" y="710"/>
                  <a:pt x="115" y="710"/>
                  <a:pt x="115" y="710"/>
                </a:cubicBezTo>
                <a:cubicBezTo>
                  <a:pt x="107" y="703"/>
                  <a:pt x="107" y="703"/>
                  <a:pt x="107" y="703"/>
                </a:cubicBezTo>
                <a:cubicBezTo>
                  <a:pt x="104" y="701"/>
                  <a:pt x="104" y="701"/>
                  <a:pt x="104" y="701"/>
                </a:cubicBezTo>
                <a:cubicBezTo>
                  <a:pt x="104" y="695"/>
                  <a:pt x="104" y="695"/>
                  <a:pt x="104" y="695"/>
                </a:cubicBezTo>
                <a:cubicBezTo>
                  <a:pt x="105" y="688"/>
                  <a:pt x="105" y="688"/>
                  <a:pt x="105" y="688"/>
                </a:cubicBezTo>
                <a:cubicBezTo>
                  <a:pt x="104" y="682"/>
                  <a:pt x="104" y="682"/>
                  <a:pt x="104" y="682"/>
                </a:cubicBezTo>
                <a:cubicBezTo>
                  <a:pt x="102" y="677"/>
                  <a:pt x="102" y="677"/>
                  <a:pt x="102" y="677"/>
                </a:cubicBezTo>
                <a:cubicBezTo>
                  <a:pt x="104" y="671"/>
                  <a:pt x="104" y="671"/>
                  <a:pt x="104" y="671"/>
                </a:cubicBezTo>
                <a:cubicBezTo>
                  <a:pt x="101" y="654"/>
                  <a:pt x="101" y="654"/>
                  <a:pt x="101" y="654"/>
                </a:cubicBezTo>
                <a:cubicBezTo>
                  <a:pt x="102" y="646"/>
                  <a:pt x="102" y="646"/>
                  <a:pt x="102" y="646"/>
                </a:cubicBezTo>
                <a:cubicBezTo>
                  <a:pt x="106" y="639"/>
                  <a:pt x="106" y="639"/>
                  <a:pt x="106" y="639"/>
                </a:cubicBezTo>
                <a:cubicBezTo>
                  <a:pt x="109" y="638"/>
                  <a:pt x="109" y="638"/>
                  <a:pt x="109" y="638"/>
                </a:cubicBezTo>
                <a:cubicBezTo>
                  <a:pt x="120" y="639"/>
                  <a:pt x="120" y="639"/>
                  <a:pt x="120" y="639"/>
                </a:cubicBezTo>
                <a:cubicBezTo>
                  <a:pt x="122" y="635"/>
                  <a:pt x="122" y="635"/>
                  <a:pt x="122" y="635"/>
                </a:cubicBezTo>
                <a:cubicBezTo>
                  <a:pt x="123" y="628"/>
                  <a:pt x="123" y="628"/>
                  <a:pt x="123" y="628"/>
                </a:cubicBezTo>
                <a:cubicBezTo>
                  <a:pt x="121" y="626"/>
                  <a:pt x="121" y="626"/>
                  <a:pt x="121" y="626"/>
                </a:cubicBezTo>
                <a:cubicBezTo>
                  <a:pt x="122" y="622"/>
                  <a:pt x="122" y="622"/>
                  <a:pt x="122" y="622"/>
                </a:cubicBezTo>
                <a:cubicBezTo>
                  <a:pt x="127" y="608"/>
                  <a:pt x="127" y="608"/>
                  <a:pt x="127" y="608"/>
                </a:cubicBezTo>
                <a:cubicBezTo>
                  <a:pt x="128" y="598"/>
                  <a:pt x="128" y="598"/>
                  <a:pt x="128" y="598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1" y="585"/>
                  <a:pt x="131" y="585"/>
                  <a:pt x="131" y="585"/>
                </a:cubicBezTo>
                <a:cubicBezTo>
                  <a:pt x="131" y="581"/>
                  <a:pt x="131" y="581"/>
                  <a:pt x="131" y="581"/>
                </a:cubicBezTo>
                <a:cubicBezTo>
                  <a:pt x="129" y="579"/>
                  <a:pt x="129" y="579"/>
                  <a:pt x="129" y="579"/>
                </a:cubicBezTo>
                <a:cubicBezTo>
                  <a:pt x="129" y="576"/>
                  <a:pt x="129" y="576"/>
                  <a:pt x="129" y="576"/>
                </a:cubicBezTo>
                <a:cubicBezTo>
                  <a:pt x="136" y="572"/>
                  <a:pt x="136" y="572"/>
                  <a:pt x="136" y="572"/>
                </a:cubicBezTo>
                <a:cubicBezTo>
                  <a:pt x="139" y="572"/>
                  <a:pt x="139" y="572"/>
                  <a:pt x="139" y="572"/>
                </a:cubicBezTo>
                <a:cubicBezTo>
                  <a:pt x="142" y="569"/>
                  <a:pt x="142" y="569"/>
                  <a:pt x="142" y="569"/>
                </a:cubicBezTo>
                <a:cubicBezTo>
                  <a:pt x="144" y="564"/>
                  <a:pt x="144" y="564"/>
                  <a:pt x="144" y="564"/>
                </a:cubicBezTo>
                <a:cubicBezTo>
                  <a:pt x="152" y="551"/>
                  <a:pt x="152" y="551"/>
                  <a:pt x="152" y="551"/>
                </a:cubicBezTo>
                <a:cubicBezTo>
                  <a:pt x="154" y="547"/>
                  <a:pt x="154" y="547"/>
                  <a:pt x="154" y="547"/>
                </a:cubicBezTo>
                <a:cubicBezTo>
                  <a:pt x="152" y="541"/>
                  <a:pt x="152" y="541"/>
                  <a:pt x="152" y="541"/>
                </a:cubicBezTo>
                <a:cubicBezTo>
                  <a:pt x="149" y="539"/>
                  <a:pt x="149" y="539"/>
                  <a:pt x="149" y="539"/>
                </a:cubicBezTo>
                <a:cubicBezTo>
                  <a:pt x="150" y="532"/>
                  <a:pt x="150" y="532"/>
                  <a:pt x="150" y="532"/>
                </a:cubicBezTo>
                <a:cubicBezTo>
                  <a:pt x="153" y="528"/>
                  <a:pt x="153" y="528"/>
                  <a:pt x="153" y="528"/>
                </a:cubicBezTo>
                <a:cubicBezTo>
                  <a:pt x="154" y="525"/>
                  <a:pt x="154" y="525"/>
                  <a:pt x="154" y="525"/>
                </a:cubicBezTo>
                <a:cubicBezTo>
                  <a:pt x="155" y="523"/>
                  <a:pt x="155" y="523"/>
                  <a:pt x="155" y="523"/>
                </a:cubicBezTo>
                <a:cubicBezTo>
                  <a:pt x="158" y="521"/>
                  <a:pt x="158" y="521"/>
                  <a:pt x="158" y="521"/>
                </a:cubicBezTo>
                <a:cubicBezTo>
                  <a:pt x="160" y="517"/>
                  <a:pt x="160" y="517"/>
                  <a:pt x="160" y="517"/>
                </a:cubicBezTo>
                <a:cubicBezTo>
                  <a:pt x="163" y="514"/>
                  <a:pt x="163" y="514"/>
                  <a:pt x="163" y="514"/>
                </a:cubicBezTo>
                <a:cubicBezTo>
                  <a:pt x="168" y="517"/>
                  <a:pt x="168" y="517"/>
                  <a:pt x="168" y="517"/>
                </a:cubicBezTo>
                <a:cubicBezTo>
                  <a:pt x="171" y="517"/>
                  <a:pt x="171" y="517"/>
                  <a:pt x="171" y="517"/>
                </a:cubicBezTo>
                <a:cubicBezTo>
                  <a:pt x="173" y="514"/>
                  <a:pt x="173" y="514"/>
                  <a:pt x="173" y="514"/>
                </a:cubicBezTo>
                <a:cubicBezTo>
                  <a:pt x="172" y="511"/>
                  <a:pt x="172" y="511"/>
                  <a:pt x="172" y="511"/>
                </a:cubicBezTo>
                <a:cubicBezTo>
                  <a:pt x="174" y="510"/>
                  <a:pt x="174" y="510"/>
                  <a:pt x="174" y="510"/>
                </a:cubicBezTo>
                <a:cubicBezTo>
                  <a:pt x="175" y="506"/>
                  <a:pt x="175" y="506"/>
                  <a:pt x="175" y="506"/>
                </a:cubicBezTo>
                <a:cubicBezTo>
                  <a:pt x="172" y="501"/>
                  <a:pt x="172" y="501"/>
                  <a:pt x="172" y="501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8" y="500"/>
                  <a:pt x="178" y="500"/>
                  <a:pt x="178" y="500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8" y="499"/>
                  <a:pt x="188" y="499"/>
                  <a:pt x="188" y="499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6" y="502"/>
                  <a:pt x="196" y="502"/>
                  <a:pt x="196" y="502"/>
                </a:cubicBezTo>
                <a:cubicBezTo>
                  <a:pt x="198" y="504"/>
                  <a:pt x="198" y="504"/>
                  <a:pt x="198" y="504"/>
                </a:cubicBezTo>
                <a:cubicBezTo>
                  <a:pt x="199" y="503"/>
                  <a:pt x="199" y="503"/>
                  <a:pt x="199" y="503"/>
                </a:cubicBezTo>
                <a:cubicBezTo>
                  <a:pt x="201" y="504"/>
                  <a:pt x="201" y="504"/>
                  <a:pt x="201" y="504"/>
                </a:cubicBezTo>
                <a:cubicBezTo>
                  <a:pt x="201" y="500"/>
                  <a:pt x="201" y="500"/>
                  <a:pt x="201" y="500"/>
                </a:cubicBezTo>
                <a:cubicBezTo>
                  <a:pt x="199" y="497"/>
                  <a:pt x="199" y="497"/>
                  <a:pt x="199" y="497"/>
                </a:cubicBezTo>
                <a:cubicBezTo>
                  <a:pt x="200" y="493"/>
                  <a:pt x="200" y="493"/>
                  <a:pt x="200" y="493"/>
                </a:cubicBezTo>
                <a:cubicBezTo>
                  <a:pt x="203" y="490"/>
                  <a:pt x="203" y="490"/>
                  <a:pt x="203" y="490"/>
                </a:cubicBezTo>
                <a:cubicBezTo>
                  <a:pt x="202" y="487"/>
                  <a:pt x="202" y="487"/>
                  <a:pt x="202" y="487"/>
                </a:cubicBezTo>
                <a:cubicBezTo>
                  <a:pt x="199" y="485"/>
                  <a:pt x="199" y="485"/>
                  <a:pt x="199" y="485"/>
                </a:cubicBezTo>
                <a:cubicBezTo>
                  <a:pt x="199" y="482"/>
                  <a:pt x="199" y="482"/>
                  <a:pt x="199" y="482"/>
                </a:cubicBezTo>
                <a:cubicBezTo>
                  <a:pt x="203" y="483"/>
                  <a:pt x="203" y="483"/>
                  <a:pt x="203" y="483"/>
                </a:cubicBezTo>
                <a:cubicBezTo>
                  <a:pt x="208" y="482"/>
                  <a:pt x="208" y="482"/>
                  <a:pt x="208" y="482"/>
                </a:cubicBezTo>
                <a:cubicBezTo>
                  <a:pt x="209" y="481"/>
                  <a:pt x="209" y="481"/>
                  <a:pt x="209" y="481"/>
                </a:cubicBezTo>
                <a:cubicBezTo>
                  <a:pt x="210" y="481"/>
                  <a:pt x="210" y="481"/>
                  <a:pt x="210" y="481"/>
                </a:cubicBezTo>
                <a:cubicBezTo>
                  <a:pt x="211" y="481"/>
                  <a:pt x="211" y="481"/>
                  <a:pt x="211" y="481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1" y="475"/>
                  <a:pt x="211" y="475"/>
                  <a:pt x="211" y="475"/>
                </a:cubicBezTo>
                <a:cubicBezTo>
                  <a:pt x="213" y="473"/>
                  <a:pt x="213" y="473"/>
                  <a:pt x="213" y="473"/>
                </a:cubicBezTo>
                <a:cubicBezTo>
                  <a:pt x="216" y="474"/>
                  <a:pt x="216" y="474"/>
                  <a:pt x="216" y="474"/>
                </a:cubicBezTo>
                <a:cubicBezTo>
                  <a:pt x="219" y="477"/>
                  <a:pt x="219" y="477"/>
                  <a:pt x="219" y="477"/>
                </a:cubicBezTo>
                <a:cubicBezTo>
                  <a:pt x="226" y="483"/>
                  <a:pt x="226" y="483"/>
                  <a:pt x="226" y="483"/>
                </a:cubicBezTo>
                <a:cubicBezTo>
                  <a:pt x="227" y="486"/>
                  <a:pt x="227" y="486"/>
                  <a:pt x="227" y="486"/>
                </a:cubicBezTo>
                <a:cubicBezTo>
                  <a:pt x="230" y="491"/>
                  <a:pt x="230" y="491"/>
                  <a:pt x="230" y="491"/>
                </a:cubicBezTo>
                <a:cubicBezTo>
                  <a:pt x="235" y="493"/>
                  <a:pt x="235" y="493"/>
                  <a:pt x="235" y="493"/>
                </a:cubicBezTo>
                <a:cubicBezTo>
                  <a:pt x="243" y="493"/>
                  <a:pt x="243" y="493"/>
                  <a:pt x="243" y="493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54" y="487"/>
                  <a:pt x="254" y="487"/>
                  <a:pt x="254" y="487"/>
                </a:cubicBezTo>
                <a:cubicBezTo>
                  <a:pt x="259" y="491"/>
                  <a:pt x="259" y="491"/>
                  <a:pt x="259" y="491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65" y="487"/>
                  <a:pt x="265" y="487"/>
                  <a:pt x="265" y="487"/>
                </a:cubicBezTo>
                <a:cubicBezTo>
                  <a:pt x="268" y="486"/>
                  <a:pt x="268" y="486"/>
                  <a:pt x="268" y="486"/>
                </a:cubicBezTo>
                <a:cubicBezTo>
                  <a:pt x="269" y="484"/>
                  <a:pt x="269" y="484"/>
                  <a:pt x="269" y="484"/>
                </a:cubicBezTo>
                <a:cubicBezTo>
                  <a:pt x="273" y="484"/>
                  <a:pt x="273" y="484"/>
                  <a:pt x="273" y="484"/>
                </a:cubicBezTo>
                <a:cubicBezTo>
                  <a:pt x="276" y="483"/>
                  <a:pt x="276" y="483"/>
                  <a:pt x="276" y="483"/>
                </a:cubicBezTo>
                <a:cubicBezTo>
                  <a:pt x="277" y="480"/>
                  <a:pt x="277" y="480"/>
                  <a:pt x="277" y="480"/>
                </a:cubicBezTo>
                <a:cubicBezTo>
                  <a:pt x="274" y="472"/>
                  <a:pt x="274" y="472"/>
                  <a:pt x="274" y="472"/>
                </a:cubicBezTo>
                <a:cubicBezTo>
                  <a:pt x="275" y="462"/>
                  <a:pt x="275" y="462"/>
                  <a:pt x="275" y="462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75" y="457"/>
                  <a:pt x="275" y="457"/>
                  <a:pt x="275" y="457"/>
                </a:cubicBezTo>
                <a:cubicBezTo>
                  <a:pt x="276" y="457"/>
                  <a:pt x="276" y="457"/>
                  <a:pt x="276" y="457"/>
                </a:cubicBezTo>
                <a:cubicBezTo>
                  <a:pt x="279" y="452"/>
                  <a:pt x="279" y="452"/>
                  <a:pt x="279" y="452"/>
                </a:cubicBezTo>
                <a:cubicBezTo>
                  <a:pt x="279" y="451"/>
                  <a:pt x="279" y="451"/>
                  <a:pt x="279" y="451"/>
                </a:cubicBezTo>
                <a:cubicBezTo>
                  <a:pt x="283" y="449"/>
                  <a:pt x="283" y="449"/>
                  <a:pt x="283" y="449"/>
                </a:cubicBezTo>
                <a:cubicBezTo>
                  <a:pt x="287" y="450"/>
                  <a:pt x="287" y="450"/>
                  <a:pt x="287" y="45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0" y="447"/>
                  <a:pt x="290" y="447"/>
                  <a:pt x="290" y="447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00" y="445"/>
                  <a:pt x="300" y="445"/>
                  <a:pt x="300" y="445"/>
                </a:cubicBezTo>
                <a:cubicBezTo>
                  <a:pt x="303" y="446"/>
                  <a:pt x="303" y="446"/>
                  <a:pt x="303" y="446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13" y="456"/>
                  <a:pt x="313" y="456"/>
                  <a:pt x="313" y="456"/>
                </a:cubicBezTo>
                <a:cubicBezTo>
                  <a:pt x="319" y="456"/>
                  <a:pt x="319" y="456"/>
                  <a:pt x="319" y="456"/>
                </a:cubicBezTo>
                <a:cubicBezTo>
                  <a:pt x="320" y="459"/>
                  <a:pt x="320" y="459"/>
                  <a:pt x="320" y="459"/>
                </a:cubicBezTo>
                <a:cubicBezTo>
                  <a:pt x="323" y="463"/>
                  <a:pt x="323" y="463"/>
                  <a:pt x="323" y="463"/>
                </a:cubicBezTo>
                <a:cubicBezTo>
                  <a:pt x="323" y="466"/>
                  <a:pt x="323" y="466"/>
                  <a:pt x="323" y="466"/>
                </a:cubicBezTo>
                <a:cubicBezTo>
                  <a:pt x="320" y="471"/>
                  <a:pt x="320" y="471"/>
                  <a:pt x="320" y="471"/>
                </a:cubicBezTo>
                <a:cubicBezTo>
                  <a:pt x="320" y="478"/>
                  <a:pt x="320" y="478"/>
                  <a:pt x="320" y="478"/>
                </a:cubicBezTo>
                <a:cubicBezTo>
                  <a:pt x="322" y="478"/>
                  <a:pt x="322" y="478"/>
                  <a:pt x="322" y="478"/>
                </a:cubicBezTo>
                <a:cubicBezTo>
                  <a:pt x="323" y="472"/>
                  <a:pt x="323" y="472"/>
                  <a:pt x="323" y="472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31" y="467"/>
                  <a:pt x="331" y="467"/>
                  <a:pt x="331" y="467"/>
                </a:cubicBezTo>
                <a:cubicBezTo>
                  <a:pt x="334" y="463"/>
                  <a:pt x="334" y="463"/>
                  <a:pt x="334" y="463"/>
                </a:cubicBezTo>
                <a:cubicBezTo>
                  <a:pt x="333" y="459"/>
                  <a:pt x="333" y="459"/>
                  <a:pt x="333" y="459"/>
                </a:cubicBezTo>
                <a:cubicBezTo>
                  <a:pt x="336" y="458"/>
                  <a:pt x="336" y="458"/>
                  <a:pt x="336" y="458"/>
                </a:cubicBezTo>
                <a:cubicBezTo>
                  <a:pt x="340" y="460"/>
                  <a:pt x="340" y="460"/>
                  <a:pt x="340" y="460"/>
                </a:cubicBezTo>
                <a:cubicBezTo>
                  <a:pt x="342" y="457"/>
                  <a:pt x="342" y="457"/>
                  <a:pt x="342" y="457"/>
                </a:cubicBezTo>
                <a:cubicBezTo>
                  <a:pt x="342" y="453"/>
                  <a:pt x="342" y="453"/>
                  <a:pt x="342" y="453"/>
                </a:cubicBezTo>
                <a:cubicBezTo>
                  <a:pt x="338" y="451"/>
                  <a:pt x="334" y="452"/>
                  <a:pt x="330" y="453"/>
                </a:cubicBezTo>
                <a:cubicBezTo>
                  <a:pt x="328" y="453"/>
                  <a:pt x="326" y="452"/>
                  <a:pt x="325" y="450"/>
                </a:cubicBezTo>
                <a:cubicBezTo>
                  <a:pt x="324" y="450"/>
                  <a:pt x="323" y="448"/>
                  <a:pt x="323" y="447"/>
                </a:cubicBezTo>
                <a:cubicBezTo>
                  <a:pt x="322" y="445"/>
                  <a:pt x="323" y="445"/>
                  <a:pt x="325" y="444"/>
                </a:cubicBezTo>
                <a:close/>
                <a:moveTo>
                  <a:pt x="80" y="658"/>
                </a:moveTo>
                <a:cubicBezTo>
                  <a:pt x="80" y="657"/>
                  <a:pt x="80" y="657"/>
                  <a:pt x="80" y="657"/>
                </a:cubicBezTo>
                <a:cubicBezTo>
                  <a:pt x="81" y="658"/>
                  <a:pt x="81" y="658"/>
                  <a:pt x="81" y="658"/>
                </a:cubicBezTo>
                <a:lnTo>
                  <a:pt x="80" y="658"/>
                </a:lnTo>
                <a:close/>
                <a:moveTo>
                  <a:pt x="214" y="453"/>
                </a:moveTo>
                <a:cubicBezTo>
                  <a:pt x="213" y="453"/>
                  <a:pt x="212" y="454"/>
                  <a:pt x="210" y="454"/>
                </a:cubicBezTo>
                <a:cubicBezTo>
                  <a:pt x="210" y="454"/>
                  <a:pt x="209" y="454"/>
                  <a:pt x="209" y="453"/>
                </a:cubicBezTo>
                <a:cubicBezTo>
                  <a:pt x="208" y="453"/>
                  <a:pt x="207" y="451"/>
                  <a:pt x="207" y="450"/>
                </a:cubicBezTo>
                <a:cubicBezTo>
                  <a:pt x="207" y="450"/>
                  <a:pt x="209" y="449"/>
                  <a:pt x="210" y="449"/>
                </a:cubicBezTo>
                <a:cubicBezTo>
                  <a:pt x="212" y="449"/>
                  <a:pt x="215" y="451"/>
                  <a:pt x="214" y="453"/>
                </a:cubicBezTo>
                <a:close/>
                <a:moveTo>
                  <a:pt x="235" y="440"/>
                </a:moveTo>
                <a:cubicBezTo>
                  <a:pt x="235" y="440"/>
                  <a:pt x="235" y="440"/>
                  <a:pt x="235" y="440"/>
                </a:cubicBezTo>
                <a:cubicBezTo>
                  <a:pt x="234" y="441"/>
                  <a:pt x="234" y="443"/>
                  <a:pt x="232" y="443"/>
                </a:cubicBezTo>
                <a:cubicBezTo>
                  <a:pt x="232" y="443"/>
                  <a:pt x="232" y="441"/>
                  <a:pt x="232" y="441"/>
                </a:cubicBezTo>
                <a:cubicBezTo>
                  <a:pt x="233" y="440"/>
                  <a:pt x="234" y="440"/>
                  <a:pt x="235" y="440"/>
                </a:cubicBezTo>
                <a:cubicBezTo>
                  <a:pt x="235" y="439"/>
                  <a:pt x="235" y="439"/>
                  <a:pt x="235" y="439"/>
                </a:cubicBezTo>
                <a:cubicBezTo>
                  <a:pt x="235" y="438"/>
                  <a:pt x="235" y="438"/>
                  <a:pt x="235" y="438"/>
                </a:cubicBezTo>
                <a:lnTo>
                  <a:pt x="235" y="440"/>
                </a:lnTo>
                <a:close/>
                <a:moveTo>
                  <a:pt x="264" y="430"/>
                </a:moveTo>
                <a:cubicBezTo>
                  <a:pt x="264" y="430"/>
                  <a:pt x="264" y="430"/>
                  <a:pt x="264" y="431"/>
                </a:cubicBezTo>
                <a:cubicBezTo>
                  <a:pt x="264" y="431"/>
                  <a:pt x="264" y="431"/>
                  <a:pt x="263" y="432"/>
                </a:cubicBezTo>
                <a:cubicBezTo>
                  <a:pt x="263" y="434"/>
                  <a:pt x="263" y="437"/>
                  <a:pt x="263" y="440"/>
                </a:cubicBezTo>
                <a:cubicBezTo>
                  <a:pt x="263" y="440"/>
                  <a:pt x="263" y="441"/>
                  <a:pt x="262" y="441"/>
                </a:cubicBezTo>
                <a:cubicBezTo>
                  <a:pt x="262" y="441"/>
                  <a:pt x="261" y="440"/>
                  <a:pt x="261" y="440"/>
                </a:cubicBezTo>
                <a:cubicBezTo>
                  <a:pt x="261" y="437"/>
                  <a:pt x="262" y="434"/>
                  <a:pt x="263" y="432"/>
                </a:cubicBezTo>
                <a:cubicBezTo>
                  <a:pt x="263" y="431"/>
                  <a:pt x="263" y="431"/>
                  <a:pt x="263" y="430"/>
                </a:cubicBezTo>
                <a:cubicBezTo>
                  <a:pt x="264" y="430"/>
                  <a:pt x="264" y="430"/>
                  <a:pt x="264" y="430"/>
                </a:cubicBezTo>
                <a:cubicBezTo>
                  <a:pt x="264" y="429"/>
                  <a:pt x="265" y="429"/>
                  <a:pt x="265" y="429"/>
                </a:cubicBezTo>
                <a:cubicBezTo>
                  <a:pt x="266" y="429"/>
                  <a:pt x="265" y="430"/>
                  <a:pt x="264" y="430"/>
                </a:cubicBezTo>
                <a:close/>
                <a:moveTo>
                  <a:pt x="148" y="1"/>
                </a:moveTo>
                <a:cubicBezTo>
                  <a:pt x="148" y="1"/>
                  <a:pt x="148" y="1"/>
                  <a:pt x="147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8" y="1"/>
                </a:cubicBezTo>
                <a:close/>
                <a:moveTo>
                  <a:pt x="152" y="2"/>
                </a:moveTo>
                <a:cubicBezTo>
                  <a:pt x="152" y="2"/>
                  <a:pt x="151" y="1"/>
                  <a:pt x="151" y="1"/>
                </a:cubicBezTo>
                <a:cubicBezTo>
                  <a:pt x="150" y="1"/>
                  <a:pt x="149" y="1"/>
                  <a:pt x="148" y="1"/>
                </a:cubicBezTo>
                <a:cubicBezTo>
                  <a:pt x="148" y="2"/>
                  <a:pt x="149" y="3"/>
                  <a:pt x="150" y="4"/>
                </a:cubicBezTo>
                <a:cubicBezTo>
                  <a:pt x="151" y="5"/>
                  <a:pt x="152" y="4"/>
                  <a:pt x="152" y="2"/>
                </a:cubicBezTo>
                <a:close/>
                <a:moveTo>
                  <a:pt x="227" y="100"/>
                </a:moveTo>
                <a:cubicBezTo>
                  <a:pt x="227" y="101"/>
                  <a:pt x="228" y="102"/>
                  <a:pt x="228" y="103"/>
                </a:cubicBezTo>
                <a:cubicBezTo>
                  <a:pt x="229" y="103"/>
                  <a:pt x="230" y="102"/>
                  <a:pt x="230" y="102"/>
                </a:cubicBezTo>
                <a:cubicBezTo>
                  <a:pt x="230" y="100"/>
                  <a:pt x="230" y="99"/>
                  <a:pt x="229" y="99"/>
                </a:cubicBezTo>
                <a:cubicBezTo>
                  <a:pt x="228" y="99"/>
                  <a:pt x="227" y="99"/>
                  <a:pt x="227" y="100"/>
                </a:cubicBezTo>
                <a:close/>
                <a:moveTo>
                  <a:pt x="190" y="447"/>
                </a:moveTo>
                <a:cubicBezTo>
                  <a:pt x="190" y="448"/>
                  <a:pt x="190" y="448"/>
                  <a:pt x="191" y="449"/>
                </a:cubicBezTo>
                <a:cubicBezTo>
                  <a:pt x="191" y="449"/>
                  <a:pt x="191" y="448"/>
                  <a:pt x="192" y="448"/>
                </a:cubicBezTo>
                <a:cubicBezTo>
                  <a:pt x="191" y="446"/>
                  <a:pt x="191" y="446"/>
                  <a:pt x="190" y="447"/>
                </a:cubicBezTo>
                <a:close/>
                <a:moveTo>
                  <a:pt x="54" y="92"/>
                </a:moveTo>
                <a:cubicBezTo>
                  <a:pt x="53" y="98"/>
                  <a:pt x="57" y="103"/>
                  <a:pt x="60" y="107"/>
                </a:cubicBezTo>
                <a:cubicBezTo>
                  <a:pt x="63" y="111"/>
                  <a:pt x="67" y="114"/>
                  <a:pt x="68" y="119"/>
                </a:cubicBezTo>
                <a:cubicBezTo>
                  <a:pt x="73" y="124"/>
                  <a:pt x="77" y="131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4"/>
                  <a:pt x="85" y="134"/>
                  <a:pt x="85" y="134"/>
                </a:cubicBezTo>
                <a:cubicBezTo>
                  <a:pt x="87" y="131"/>
                  <a:pt x="90" y="128"/>
                  <a:pt x="92" y="125"/>
                </a:cubicBezTo>
                <a:cubicBezTo>
                  <a:pt x="94" y="122"/>
                  <a:pt x="95" y="119"/>
                  <a:pt x="94" y="115"/>
                </a:cubicBezTo>
                <a:cubicBezTo>
                  <a:pt x="94" y="114"/>
                  <a:pt x="95" y="113"/>
                  <a:pt x="96" y="112"/>
                </a:cubicBezTo>
                <a:cubicBezTo>
                  <a:pt x="98" y="111"/>
                  <a:pt x="99" y="112"/>
                  <a:pt x="100" y="114"/>
                </a:cubicBezTo>
                <a:cubicBezTo>
                  <a:pt x="102" y="119"/>
                  <a:pt x="106" y="118"/>
                  <a:pt x="110" y="117"/>
                </a:cubicBezTo>
                <a:cubicBezTo>
                  <a:pt x="110" y="117"/>
                  <a:pt x="111" y="118"/>
                  <a:pt x="111" y="118"/>
                </a:cubicBezTo>
                <a:cubicBezTo>
                  <a:pt x="112" y="118"/>
                  <a:pt x="112" y="120"/>
                  <a:pt x="112" y="120"/>
                </a:cubicBezTo>
                <a:cubicBezTo>
                  <a:pt x="106" y="122"/>
                  <a:pt x="103" y="126"/>
                  <a:pt x="99" y="130"/>
                </a:cubicBezTo>
                <a:cubicBezTo>
                  <a:pt x="95" y="134"/>
                  <a:pt x="90" y="135"/>
                  <a:pt x="85" y="134"/>
                </a:cubicBezTo>
                <a:cubicBezTo>
                  <a:pt x="85" y="134"/>
                  <a:pt x="85" y="134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8"/>
                  <a:pt x="84" y="142"/>
                  <a:pt x="84" y="145"/>
                </a:cubicBezTo>
                <a:cubicBezTo>
                  <a:pt x="84" y="148"/>
                  <a:pt x="86" y="150"/>
                  <a:pt x="89" y="151"/>
                </a:cubicBezTo>
                <a:cubicBezTo>
                  <a:pt x="92" y="152"/>
                  <a:pt x="95" y="152"/>
                  <a:pt x="96" y="155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55"/>
                  <a:pt x="97" y="155"/>
                  <a:pt x="98" y="156"/>
                </a:cubicBezTo>
                <a:cubicBezTo>
                  <a:pt x="99" y="156"/>
                  <a:pt x="101" y="156"/>
                  <a:pt x="102" y="156"/>
                </a:cubicBezTo>
                <a:cubicBezTo>
                  <a:pt x="104" y="156"/>
                  <a:pt x="105" y="157"/>
                  <a:pt x="104" y="158"/>
                </a:cubicBezTo>
                <a:cubicBezTo>
                  <a:pt x="103" y="158"/>
                  <a:pt x="102" y="158"/>
                  <a:pt x="102" y="158"/>
                </a:cubicBezTo>
                <a:cubicBezTo>
                  <a:pt x="100" y="158"/>
                  <a:pt x="99" y="157"/>
                  <a:pt x="98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97" y="155"/>
                  <a:pt x="96" y="155"/>
                  <a:pt x="96" y="155"/>
                </a:cubicBezTo>
                <a:cubicBezTo>
                  <a:pt x="94" y="156"/>
                  <a:pt x="91" y="156"/>
                  <a:pt x="90" y="159"/>
                </a:cubicBezTo>
                <a:cubicBezTo>
                  <a:pt x="88" y="162"/>
                  <a:pt x="88" y="166"/>
                  <a:pt x="90" y="169"/>
                </a:cubicBezTo>
                <a:cubicBezTo>
                  <a:pt x="96" y="178"/>
                  <a:pt x="103" y="186"/>
                  <a:pt x="114" y="190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5" y="188"/>
                  <a:pt x="115" y="188"/>
                  <a:pt x="115" y="188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1"/>
                  <a:pt x="113" y="192"/>
                  <a:pt x="114" y="193"/>
                </a:cubicBezTo>
                <a:cubicBezTo>
                  <a:pt x="115" y="199"/>
                  <a:pt x="119" y="203"/>
                  <a:pt x="123" y="207"/>
                </a:cubicBezTo>
                <a:cubicBezTo>
                  <a:pt x="124" y="208"/>
                  <a:pt x="129" y="207"/>
                  <a:pt x="130" y="205"/>
                </a:cubicBezTo>
                <a:cubicBezTo>
                  <a:pt x="131" y="204"/>
                  <a:pt x="132" y="203"/>
                  <a:pt x="132" y="202"/>
                </a:cubicBezTo>
                <a:cubicBezTo>
                  <a:pt x="131" y="193"/>
                  <a:pt x="135" y="184"/>
                  <a:pt x="135" y="175"/>
                </a:cubicBezTo>
                <a:cubicBezTo>
                  <a:pt x="135" y="170"/>
                  <a:pt x="137" y="166"/>
                  <a:pt x="140" y="161"/>
                </a:cubicBezTo>
                <a:cubicBezTo>
                  <a:pt x="141" y="159"/>
                  <a:pt x="143" y="156"/>
                  <a:pt x="143" y="154"/>
                </a:cubicBezTo>
                <a:cubicBezTo>
                  <a:pt x="142" y="143"/>
                  <a:pt x="149" y="132"/>
                  <a:pt x="148" y="121"/>
                </a:cubicBezTo>
                <a:cubicBezTo>
                  <a:pt x="147" y="120"/>
                  <a:pt x="148" y="118"/>
                  <a:pt x="148" y="117"/>
                </a:cubicBezTo>
                <a:cubicBezTo>
                  <a:pt x="150" y="112"/>
                  <a:pt x="152" y="108"/>
                  <a:pt x="157" y="107"/>
                </a:cubicBezTo>
                <a:cubicBezTo>
                  <a:pt x="159" y="106"/>
                  <a:pt x="161" y="106"/>
                  <a:pt x="161" y="108"/>
                </a:cubicBezTo>
                <a:cubicBezTo>
                  <a:pt x="161" y="111"/>
                  <a:pt x="159" y="114"/>
                  <a:pt x="161" y="116"/>
                </a:cubicBezTo>
                <a:cubicBezTo>
                  <a:pt x="166" y="123"/>
                  <a:pt x="166" y="131"/>
                  <a:pt x="170" y="139"/>
                </a:cubicBezTo>
                <a:cubicBezTo>
                  <a:pt x="172" y="142"/>
                  <a:pt x="173" y="145"/>
                  <a:pt x="172" y="149"/>
                </a:cubicBezTo>
                <a:cubicBezTo>
                  <a:pt x="171" y="152"/>
                  <a:pt x="170" y="155"/>
                  <a:pt x="169" y="159"/>
                </a:cubicBezTo>
                <a:cubicBezTo>
                  <a:pt x="169" y="161"/>
                  <a:pt x="172" y="164"/>
                  <a:pt x="174" y="164"/>
                </a:cubicBezTo>
                <a:cubicBezTo>
                  <a:pt x="177" y="163"/>
                  <a:pt x="181" y="161"/>
                  <a:pt x="184" y="160"/>
                </a:cubicBezTo>
                <a:cubicBezTo>
                  <a:pt x="187" y="158"/>
                  <a:pt x="187" y="158"/>
                  <a:pt x="189" y="163"/>
                </a:cubicBezTo>
                <a:cubicBezTo>
                  <a:pt x="189" y="164"/>
                  <a:pt x="189" y="165"/>
                  <a:pt x="189" y="165"/>
                </a:cubicBezTo>
                <a:cubicBezTo>
                  <a:pt x="190" y="169"/>
                  <a:pt x="193" y="170"/>
                  <a:pt x="195" y="168"/>
                </a:cubicBezTo>
                <a:cubicBezTo>
                  <a:pt x="203" y="161"/>
                  <a:pt x="208" y="153"/>
                  <a:pt x="209" y="143"/>
                </a:cubicBezTo>
                <a:cubicBezTo>
                  <a:pt x="210" y="142"/>
                  <a:pt x="208" y="141"/>
                  <a:pt x="207" y="140"/>
                </a:cubicBezTo>
                <a:cubicBezTo>
                  <a:pt x="206" y="139"/>
                  <a:pt x="205" y="138"/>
                  <a:pt x="204" y="138"/>
                </a:cubicBezTo>
                <a:cubicBezTo>
                  <a:pt x="197" y="138"/>
                  <a:pt x="194" y="135"/>
                  <a:pt x="194" y="128"/>
                </a:cubicBezTo>
                <a:cubicBezTo>
                  <a:pt x="194" y="122"/>
                  <a:pt x="191" y="121"/>
                  <a:pt x="184" y="123"/>
                </a:cubicBezTo>
                <a:cubicBezTo>
                  <a:pt x="180" y="124"/>
                  <a:pt x="180" y="124"/>
                  <a:pt x="181" y="120"/>
                </a:cubicBezTo>
                <a:cubicBezTo>
                  <a:pt x="181" y="118"/>
                  <a:pt x="182" y="116"/>
                  <a:pt x="182" y="114"/>
                </a:cubicBezTo>
                <a:cubicBezTo>
                  <a:pt x="183" y="110"/>
                  <a:pt x="182" y="107"/>
                  <a:pt x="178" y="106"/>
                </a:cubicBezTo>
                <a:cubicBezTo>
                  <a:pt x="174" y="105"/>
                  <a:pt x="170" y="104"/>
                  <a:pt x="168" y="100"/>
                </a:cubicBezTo>
                <a:cubicBezTo>
                  <a:pt x="165" y="95"/>
                  <a:pt x="159" y="92"/>
                  <a:pt x="159" y="86"/>
                </a:cubicBezTo>
                <a:cubicBezTo>
                  <a:pt x="158" y="85"/>
                  <a:pt x="157" y="84"/>
                  <a:pt x="155" y="84"/>
                </a:cubicBezTo>
                <a:cubicBezTo>
                  <a:pt x="153" y="83"/>
                  <a:pt x="150" y="83"/>
                  <a:pt x="147" y="82"/>
                </a:cubicBezTo>
                <a:cubicBezTo>
                  <a:pt x="142" y="80"/>
                  <a:pt x="138" y="77"/>
                  <a:pt x="136" y="71"/>
                </a:cubicBezTo>
                <a:cubicBezTo>
                  <a:pt x="135" y="66"/>
                  <a:pt x="132" y="61"/>
                  <a:pt x="127" y="58"/>
                </a:cubicBezTo>
                <a:cubicBezTo>
                  <a:pt x="125" y="57"/>
                  <a:pt x="124" y="55"/>
                  <a:pt x="123" y="53"/>
                </a:cubicBezTo>
                <a:cubicBezTo>
                  <a:pt x="121" y="49"/>
                  <a:pt x="118" y="47"/>
                  <a:pt x="114" y="45"/>
                </a:cubicBezTo>
                <a:cubicBezTo>
                  <a:pt x="111" y="45"/>
                  <a:pt x="109" y="43"/>
                  <a:pt x="107" y="41"/>
                </a:cubicBezTo>
                <a:cubicBezTo>
                  <a:pt x="104" y="40"/>
                  <a:pt x="101" y="42"/>
                  <a:pt x="100" y="45"/>
                </a:cubicBezTo>
                <a:cubicBezTo>
                  <a:pt x="99" y="49"/>
                  <a:pt x="98" y="54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9"/>
                  <a:pt x="98" y="60"/>
                </a:cubicBezTo>
                <a:cubicBezTo>
                  <a:pt x="100" y="62"/>
                  <a:pt x="100" y="65"/>
                  <a:pt x="100" y="68"/>
                </a:cubicBezTo>
                <a:cubicBezTo>
                  <a:pt x="100" y="69"/>
                  <a:pt x="100" y="69"/>
                  <a:pt x="100" y="70"/>
                </a:cubicBezTo>
                <a:cubicBezTo>
                  <a:pt x="99" y="71"/>
                  <a:pt x="98" y="70"/>
                  <a:pt x="98" y="68"/>
                </a:cubicBezTo>
                <a:cubicBezTo>
                  <a:pt x="98" y="65"/>
                  <a:pt x="98" y="63"/>
                  <a:pt x="98" y="60"/>
                </a:cubicBezTo>
                <a:cubicBezTo>
                  <a:pt x="98" y="59"/>
                  <a:pt x="97" y="59"/>
                  <a:pt x="97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6" y="59"/>
                  <a:pt x="95" y="59"/>
                  <a:pt x="94" y="58"/>
                </a:cubicBezTo>
                <a:cubicBezTo>
                  <a:pt x="89" y="55"/>
                  <a:pt x="85" y="57"/>
                  <a:pt x="80" y="58"/>
                </a:cubicBezTo>
                <a:cubicBezTo>
                  <a:pt x="80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1"/>
                  <a:pt x="80" y="62"/>
                </a:cubicBezTo>
                <a:cubicBezTo>
                  <a:pt x="80" y="64"/>
                  <a:pt x="78" y="65"/>
                  <a:pt x="77" y="64"/>
                </a:cubicBezTo>
                <a:cubicBezTo>
                  <a:pt x="76" y="64"/>
                  <a:pt x="76" y="63"/>
                  <a:pt x="76" y="63"/>
                </a:cubicBezTo>
                <a:cubicBezTo>
                  <a:pt x="74" y="62"/>
                  <a:pt x="75" y="61"/>
                  <a:pt x="77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8"/>
                </a:cubicBezTo>
                <a:cubicBezTo>
                  <a:pt x="80" y="58"/>
                  <a:pt x="80" y="58"/>
                  <a:pt x="80" y="57"/>
                </a:cubicBezTo>
                <a:cubicBezTo>
                  <a:pt x="79" y="52"/>
                  <a:pt x="76" y="49"/>
                  <a:pt x="72" y="51"/>
                </a:cubicBezTo>
                <a:cubicBezTo>
                  <a:pt x="67" y="53"/>
                  <a:pt x="61" y="54"/>
                  <a:pt x="56" y="55"/>
                </a:cubicBezTo>
                <a:cubicBezTo>
                  <a:pt x="52" y="55"/>
                  <a:pt x="50" y="57"/>
                  <a:pt x="48" y="61"/>
                </a:cubicBezTo>
                <a:cubicBezTo>
                  <a:pt x="48" y="63"/>
                  <a:pt x="47" y="65"/>
                  <a:pt x="46" y="67"/>
                </a:cubicBezTo>
                <a:cubicBezTo>
                  <a:pt x="43" y="75"/>
                  <a:pt x="45" y="82"/>
                  <a:pt x="51" y="87"/>
                </a:cubicBezTo>
                <a:cubicBezTo>
                  <a:pt x="52" y="89"/>
                  <a:pt x="54" y="90"/>
                  <a:pt x="54" y="92"/>
                </a:cubicBezTo>
                <a:close/>
                <a:moveTo>
                  <a:pt x="106" y="149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6" y="148"/>
                  <a:pt x="106" y="148"/>
                  <a:pt x="106" y="148"/>
                </a:cubicBezTo>
                <a:lnTo>
                  <a:pt x="106" y="149"/>
                </a:lnTo>
                <a:close/>
                <a:moveTo>
                  <a:pt x="101" y="84"/>
                </a:moveTo>
                <a:cubicBezTo>
                  <a:pt x="102" y="85"/>
                  <a:pt x="102" y="85"/>
                  <a:pt x="102" y="85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lnTo>
                  <a:pt x="101" y="84"/>
                </a:lnTo>
                <a:close/>
                <a:moveTo>
                  <a:pt x="227" y="29"/>
                </a:moveTo>
                <a:cubicBezTo>
                  <a:pt x="227" y="29"/>
                  <a:pt x="227" y="29"/>
                  <a:pt x="227" y="30"/>
                </a:cubicBezTo>
                <a:cubicBezTo>
                  <a:pt x="228" y="29"/>
                  <a:pt x="228" y="29"/>
                  <a:pt x="227" y="29"/>
                </a:cubicBezTo>
                <a:close/>
                <a:moveTo>
                  <a:pt x="126" y="43"/>
                </a:moveTo>
                <a:cubicBezTo>
                  <a:pt x="128" y="53"/>
                  <a:pt x="131" y="56"/>
                  <a:pt x="141" y="56"/>
                </a:cubicBezTo>
                <a:cubicBezTo>
                  <a:pt x="144" y="56"/>
                  <a:pt x="147" y="55"/>
                  <a:pt x="150" y="55"/>
                </a:cubicBezTo>
                <a:cubicBezTo>
                  <a:pt x="150" y="55"/>
                  <a:pt x="150" y="55"/>
                  <a:pt x="150" y="54"/>
                </a:cubicBezTo>
                <a:cubicBezTo>
                  <a:pt x="151" y="54"/>
                  <a:pt x="152" y="54"/>
                  <a:pt x="152" y="54"/>
                </a:cubicBezTo>
                <a:cubicBezTo>
                  <a:pt x="154" y="54"/>
                  <a:pt x="155" y="53"/>
                  <a:pt x="156" y="53"/>
                </a:cubicBezTo>
                <a:cubicBezTo>
                  <a:pt x="157" y="52"/>
                  <a:pt x="158" y="52"/>
                  <a:pt x="158" y="53"/>
                </a:cubicBezTo>
                <a:cubicBezTo>
                  <a:pt x="159" y="54"/>
                  <a:pt x="158" y="54"/>
                  <a:pt x="156" y="54"/>
                </a:cubicBezTo>
                <a:cubicBezTo>
                  <a:pt x="155" y="54"/>
                  <a:pt x="154" y="54"/>
                  <a:pt x="152" y="54"/>
                </a:cubicBezTo>
                <a:cubicBezTo>
                  <a:pt x="152" y="54"/>
                  <a:pt x="151" y="55"/>
                  <a:pt x="151" y="55"/>
                </a:cubicBezTo>
                <a:cubicBezTo>
                  <a:pt x="151" y="55"/>
                  <a:pt x="150" y="55"/>
                  <a:pt x="150" y="55"/>
                </a:cubicBezTo>
                <a:cubicBezTo>
                  <a:pt x="149" y="56"/>
                  <a:pt x="147" y="57"/>
                  <a:pt x="146" y="59"/>
                </a:cubicBezTo>
                <a:cubicBezTo>
                  <a:pt x="144" y="61"/>
                  <a:pt x="144" y="64"/>
                  <a:pt x="146" y="65"/>
                </a:cubicBezTo>
                <a:cubicBezTo>
                  <a:pt x="150" y="67"/>
                  <a:pt x="154" y="69"/>
                  <a:pt x="157" y="72"/>
                </a:cubicBezTo>
                <a:cubicBezTo>
                  <a:pt x="160" y="74"/>
                  <a:pt x="164" y="75"/>
                  <a:pt x="168" y="74"/>
                </a:cubicBezTo>
                <a:cubicBezTo>
                  <a:pt x="173" y="72"/>
                  <a:pt x="177" y="73"/>
                  <a:pt x="181" y="78"/>
                </a:cubicBezTo>
                <a:cubicBezTo>
                  <a:pt x="186" y="83"/>
                  <a:pt x="190" y="82"/>
                  <a:pt x="195" y="77"/>
                </a:cubicBezTo>
                <a:cubicBezTo>
                  <a:pt x="198" y="75"/>
                  <a:pt x="199" y="73"/>
                  <a:pt x="202" y="73"/>
                </a:cubicBezTo>
                <a:cubicBezTo>
                  <a:pt x="210" y="73"/>
                  <a:pt x="213" y="70"/>
                  <a:pt x="215" y="62"/>
                </a:cubicBezTo>
                <a:cubicBezTo>
                  <a:pt x="216" y="58"/>
                  <a:pt x="218" y="55"/>
                  <a:pt x="221" y="52"/>
                </a:cubicBezTo>
                <a:cubicBezTo>
                  <a:pt x="226" y="45"/>
                  <a:pt x="227" y="38"/>
                  <a:pt x="226" y="30"/>
                </a:cubicBezTo>
                <a:cubicBezTo>
                  <a:pt x="223" y="29"/>
                  <a:pt x="219" y="26"/>
                  <a:pt x="215" y="26"/>
                </a:cubicBezTo>
                <a:cubicBezTo>
                  <a:pt x="208" y="25"/>
                  <a:pt x="200" y="23"/>
                  <a:pt x="194" y="20"/>
                </a:cubicBezTo>
                <a:cubicBezTo>
                  <a:pt x="190" y="18"/>
                  <a:pt x="187" y="20"/>
                  <a:pt x="184" y="22"/>
                </a:cubicBezTo>
                <a:cubicBezTo>
                  <a:pt x="181" y="25"/>
                  <a:pt x="181" y="24"/>
                  <a:pt x="179" y="20"/>
                </a:cubicBezTo>
                <a:cubicBezTo>
                  <a:pt x="178" y="19"/>
                  <a:pt x="178" y="18"/>
                  <a:pt x="177" y="16"/>
                </a:cubicBezTo>
                <a:cubicBezTo>
                  <a:pt x="176" y="15"/>
                  <a:pt x="174" y="13"/>
                  <a:pt x="172" y="14"/>
                </a:cubicBezTo>
                <a:cubicBezTo>
                  <a:pt x="171" y="15"/>
                  <a:pt x="170" y="16"/>
                  <a:pt x="169" y="17"/>
                </a:cubicBezTo>
                <a:cubicBezTo>
                  <a:pt x="169" y="19"/>
                  <a:pt x="169" y="21"/>
                  <a:pt x="168" y="23"/>
                </a:cubicBezTo>
                <a:cubicBezTo>
                  <a:pt x="168" y="25"/>
                  <a:pt x="168" y="28"/>
                  <a:pt x="167" y="29"/>
                </a:cubicBezTo>
                <a:cubicBezTo>
                  <a:pt x="165" y="31"/>
                  <a:pt x="164" y="28"/>
                  <a:pt x="162" y="27"/>
                </a:cubicBezTo>
                <a:cubicBezTo>
                  <a:pt x="162" y="27"/>
                  <a:pt x="161" y="26"/>
                  <a:pt x="160" y="26"/>
                </a:cubicBezTo>
                <a:cubicBezTo>
                  <a:pt x="153" y="27"/>
                  <a:pt x="149" y="23"/>
                  <a:pt x="145" y="18"/>
                </a:cubicBezTo>
                <a:cubicBezTo>
                  <a:pt x="144" y="17"/>
                  <a:pt x="142" y="16"/>
                  <a:pt x="141" y="15"/>
                </a:cubicBezTo>
                <a:cubicBezTo>
                  <a:pt x="139" y="14"/>
                  <a:pt x="136" y="16"/>
                  <a:pt x="136" y="19"/>
                </a:cubicBezTo>
                <a:cubicBezTo>
                  <a:pt x="135" y="20"/>
                  <a:pt x="136" y="22"/>
                  <a:pt x="136" y="23"/>
                </a:cubicBezTo>
                <a:cubicBezTo>
                  <a:pt x="135" y="24"/>
                  <a:pt x="135" y="26"/>
                  <a:pt x="134" y="26"/>
                </a:cubicBezTo>
                <a:cubicBezTo>
                  <a:pt x="133" y="27"/>
                  <a:pt x="131" y="25"/>
                  <a:pt x="130" y="25"/>
                </a:cubicBezTo>
                <a:cubicBezTo>
                  <a:pt x="129" y="25"/>
                  <a:pt x="127" y="25"/>
                  <a:pt x="127" y="25"/>
                </a:cubicBezTo>
                <a:cubicBezTo>
                  <a:pt x="125" y="28"/>
                  <a:pt x="123" y="31"/>
                  <a:pt x="124" y="35"/>
                </a:cubicBezTo>
                <a:cubicBezTo>
                  <a:pt x="124" y="37"/>
                  <a:pt x="125" y="40"/>
                  <a:pt x="126" y="43"/>
                </a:cubicBezTo>
                <a:close/>
                <a:moveTo>
                  <a:pt x="227" y="30"/>
                </a:moveTo>
                <a:cubicBezTo>
                  <a:pt x="227" y="30"/>
                  <a:pt x="227" y="30"/>
                  <a:pt x="226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6" y="31"/>
                  <a:pt x="227" y="31"/>
                  <a:pt x="227" y="31"/>
                </a:cubicBezTo>
                <a:cubicBezTo>
                  <a:pt x="227" y="30"/>
                  <a:pt x="227" y="30"/>
                  <a:pt x="227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120"/>
          <p:cNvSpPr>
            <a:spLocks/>
          </p:cNvSpPr>
          <p:nvPr/>
        </p:nvSpPr>
        <p:spPr bwMode="auto">
          <a:xfrm>
            <a:off x="21115338" y="5854700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121"/>
          <p:cNvSpPr>
            <a:spLocks/>
          </p:cNvSpPr>
          <p:nvPr/>
        </p:nvSpPr>
        <p:spPr bwMode="auto">
          <a:xfrm>
            <a:off x="21301076" y="6137275"/>
            <a:ext cx="15875" cy="19050"/>
          </a:xfrm>
          <a:custGeom>
            <a:avLst/>
            <a:gdLst>
              <a:gd name="T0" fmla="*/ 0 w 5"/>
              <a:gd name="T1" fmla="*/ 2 h 6"/>
              <a:gd name="T2" fmla="*/ 1 w 5"/>
              <a:gd name="T3" fmla="*/ 5 h 6"/>
              <a:gd name="T4" fmla="*/ 4 w 5"/>
              <a:gd name="T5" fmla="*/ 6 h 6"/>
              <a:gd name="T6" fmla="*/ 5 w 5"/>
              <a:gd name="T7" fmla="*/ 5 h 6"/>
              <a:gd name="T8" fmla="*/ 3 w 5"/>
              <a:gd name="T9" fmla="*/ 1 h 6"/>
              <a:gd name="T10" fmla="*/ 0 w 5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3"/>
                  <a:pt x="0" y="4"/>
                  <a:pt x="1" y="5"/>
                </a:cubicBezTo>
                <a:cubicBezTo>
                  <a:pt x="1" y="6"/>
                  <a:pt x="3" y="6"/>
                  <a:pt x="4" y="6"/>
                </a:cubicBezTo>
                <a:cubicBezTo>
                  <a:pt x="4" y="6"/>
                  <a:pt x="5" y="5"/>
                  <a:pt x="5" y="5"/>
                </a:cubicBezTo>
                <a:cubicBezTo>
                  <a:pt x="4" y="4"/>
                  <a:pt x="4" y="2"/>
                  <a:pt x="3" y="1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122"/>
          <p:cNvSpPr>
            <a:spLocks/>
          </p:cNvSpPr>
          <p:nvPr/>
        </p:nvSpPr>
        <p:spPr bwMode="auto">
          <a:xfrm>
            <a:off x="21401088" y="4832350"/>
            <a:ext cx="25400" cy="9525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2" y="2"/>
                  <a:pt x="0" y="3"/>
                </a:cubicBezTo>
                <a:cubicBezTo>
                  <a:pt x="2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123"/>
          <p:cNvSpPr>
            <a:spLocks/>
          </p:cNvSpPr>
          <p:nvPr/>
        </p:nvSpPr>
        <p:spPr bwMode="auto">
          <a:xfrm>
            <a:off x="21448713" y="5938838"/>
            <a:ext cx="42863" cy="73025"/>
          </a:xfrm>
          <a:custGeom>
            <a:avLst/>
            <a:gdLst>
              <a:gd name="T0" fmla="*/ 1 w 14"/>
              <a:gd name="T1" fmla="*/ 15 h 23"/>
              <a:gd name="T2" fmla="*/ 2 w 14"/>
              <a:gd name="T3" fmla="*/ 18 h 23"/>
              <a:gd name="T4" fmla="*/ 5 w 14"/>
              <a:gd name="T5" fmla="*/ 22 h 23"/>
              <a:gd name="T6" fmla="*/ 10 w 14"/>
              <a:gd name="T7" fmla="*/ 19 h 23"/>
              <a:gd name="T8" fmla="*/ 13 w 14"/>
              <a:gd name="T9" fmla="*/ 0 h 23"/>
              <a:gd name="T10" fmla="*/ 5 w 14"/>
              <a:gd name="T11" fmla="*/ 3 h 23"/>
              <a:gd name="T12" fmla="*/ 1 w 14"/>
              <a:gd name="T13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1" y="15"/>
                </a:moveTo>
                <a:cubicBezTo>
                  <a:pt x="1" y="16"/>
                  <a:pt x="1" y="17"/>
                  <a:pt x="2" y="18"/>
                </a:cubicBezTo>
                <a:cubicBezTo>
                  <a:pt x="3" y="20"/>
                  <a:pt x="4" y="21"/>
                  <a:pt x="5" y="22"/>
                </a:cubicBezTo>
                <a:cubicBezTo>
                  <a:pt x="6" y="23"/>
                  <a:pt x="8" y="21"/>
                  <a:pt x="10" y="19"/>
                </a:cubicBezTo>
                <a:cubicBezTo>
                  <a:pt x="14" y="13"/>
                  <a:pt x="14" y="7"/>
                  <a:pt x="13" y="0"/>
                </a:cubicBezTo>
                <a:cubicBezTo>
                  <a:pt x="10" y="0"/>
                  <a:pt x="7" y="0"/>
                  <a:pt x="5" y="3"/>
                </a:cubicBezTo>
                <a:cubicBezTo>
                  <a:pt x="2" y="6"/>
                  <a:pt x="0" y="10"/>
                  <a:pt x="1" y="1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124"/>
          <p:cNvSpPr>
            <a:spLocks/>
          </p:cNvSpPr>
          <p:nvPr/>
        </p:nvSpPr>
        <p:spPr bwMode="auto">
          <a:xfrm>
            <a:off x="21488401" y="5935663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125"/>
          <p:cNvSpPr>
            <a:spLocks noEditPoints="1"/>
          </p:cNvSpPr>
          <p:nvPr/>
        </p:nvSpPr>
        <p:spPr bwMode="auto">
          <a:xfrm>
            <a:off x="21118513" y="4906963"/>
            <a:ext cx="536575" cy="1233488"/>
          </a:xfrm>
          <a:custGeom>
            <a:avLst/>
            <a:gdLst>
              <a:gd name="T0" fmla="*/ 161 w 171"/>
              <a:gd name="T1" fmla="*/ 83 h 393"/>
              <a:gd name="T2" fmla="*/ 162 w 171"/>
              <a:gd name="T3" fmla="*/ 72 h 393"/>
              <a:gd name="T4" fmla="*/ 160 w 171"/>
              <a:gd name="T5" fmla="*/ 60 h 393"/>
              <a:gd name="T6" fmla="*/ 159 w 171"/>
              <a:gd name="T7" fmla="*/ 49 h 393"/>
              <a:gd name="T8" fmla="*/ 155 w 171"/>
              <a:gd name="T9" fmla="*/ 45 h 393"/>
              <a:gd name="T10" fmla="*/ 156 w 171"/>
              <a:gd name="T11" fmla="*/ 34 h 393"/>
              <a:gd name="T12" fmla="*/ 149 w 171"/>
              <a:gd name="T13" fmla="*/ 27 h 393"/>
              <a:gd name="T14" fmla="*/ 142 w 171"/>
              <a:gd name="T15" fmla="*/ 19 h 393"/>
              <a:gd name="T16" fmla="*/ 131 w 171"/>
              <a:gd name="T17" fmla="*/ 17 h 393"/>
              <a:gd name="T18" fmla="*/ 115 w 171"/>
              <a:gd name="T19" fmla="*/ 4 h 393"/>
              <a:gd name="T20" fmla="*/ 108 w 171"/>
              <a:gd name="T21" fmla="*/ 2 h 393"/>
              <a:gd name="T22" fmla="*/ 107 w 171"/>
              <a:gd name="T23" fmla="*/ 6 h 393"/>
              <a:gd name="T24" fmla="*/ 104 w 171"/>
              <a:gd name="T25" fmla="*/ 16 h 393"/>
              <a:gd name="T26" fmla="*/ 104 w 171"/>
              <a:gd name="T27" fmla="*/ 22 h 393"/>
              <a:gd name="T28" fmla="*/ 96 w 171"/>
              <a:gd name="T29" fmla="*/ 21 h 393"/>
              <a:gd name="T30" fmla="*/ 83 w 171"/>
              <a:gd name="T31" fmla="*/ 19 h 393"/>
              <a:gd name="T32" fmla="*/ 80 w 171"/>
              <a:gd name="T33" fmla="*/ 25 h 393"/>
              <a:gd name="T34" fmla="*/ 78 w 171"/>
              <a:gd name="T35" fmla="*/ 33 h 393"/>
              <a:gd name="T36" fmla="*/ 68 w 171"/>
              <a:gd name="T37" fmla="*/ 33 h 393"/>
              <a:gd name="T38" fmla="*/ 60 w 171"/>
              <a:gd name="T39" fmla="*/ 42 h 393"/>
              <a:gd name="T40" fmla="*/ 55 w 171"/>
              <a:gd name="T41" fmla="*/ 51 h 393"/>
              <a:gd name="T42" fmla="*/ 59 w 171"/>
              <a:gd name="T43" fmla="*/ 66 h 393"/>
              <a:gd name="T44" fmla="*/ 47 w 171"/>
              <a:gd name="T45" fmla="*/ 88 h 393"/>
              <a:gd name="T46" fmla="*/ 34 w 171"/>
              <a:gd name="T47" fmla="*/ 95 h 393"/>
              <a:gd name="T48" fmla="*/ 36 w 171"/>
              <a:gd name="T49" fmla="*/ 104 h 393"/>
              <a:gd name="T50" fmla="*/ 32 w 171"/>
              <a:gd name="T51" fmla="*/ 127 h 393"/>
              <a:gd name="T52" fmla="*/ 28 w 171"/>
              <a:gd name="T53" fmla="*/ 147 h 393"/>
              <a:gd name="T54" fmla="*/ 14 w 171"/>
              <a:gd name="T55" fmla="*/ 157 h 393"/>
              <a:gd name="T56" fmla="*/ 6 w 171"/>
              <a:gd name="T57" fmla="*/ 173 h 393"/>
              <a:gd name="T58" fmla="*/ 9 w 171"/>
              <a:gd name="T59" fmla="*/ 201 h 393"/>
              <a:gd name="T60" fmla="*/ 9 w 171"/>
              <a:gd name="T61" fmla="*/ 220 h 393"/>
              <a:gd name="T62" fmla="*/ 18 w 171"/>
              <a:gd name="T63" fmla="*/ 233 h 393"/>
              <a:gd name="T64" fmla="*/ 10 w 171"/>
              <a:gd name="T65" fmla="*/ 244 h 393"/>
              <a:gd name="T66" fmla="*/ 17 w 171"/>
              <a:gd name="T67" fmla="*/ 262 h 393"/>
              <a:gd name="T68" fmla="*/ 12 w 171"/>
              <a:gd name="T69" fmla="*/ 274 h 393"/>
              <a:gd name="T70" fmla="*/ 8 w 171"/>
              <a:gd name="T71" fmla="*/ 277 h 393"/>
              <a:gd name="T72" fmla="*/ 8 w 171"/>
              <a:gd name="T73" fmla="*/ 288 h 393"/>
              <a:gd name="T74" fmla="*/ 0 w 171"/>
              <a:gd name="T75" fmla="*/ 307 h 393"/>
              <a:gd name="T76" fmla="*/ 14 w 171"/>
              <a:gd name="T77" fmla="*/ 345 h 393"/>
              <a:gd name="T78" fmla="*/ 23 w 171"/>
              <a:gd name="T79" fmla="*/ 374 h 393"/>
              <a:gd name="T80" fmla="*/ 26 w 171"/>
              <a:gd name="T81" fmla="*/ 379 h 393"/>
              <a:gd name="T82" fmla="*/ 59 w 171"/>
              <a:gd name="T83" fmla="*/ 375 h 393"/>
              <a:gd name="T84" fmla="*/ 89 w 171"/>
              <a:gd name="T85" fmla="*/ 355 h 393"/>
              <a:gd name="T86" fmla="*/ 83 w 171"/>
              <a:gd name="T87" fmla="*/ 348 h 393"/>
              <a:gd name="T88" fmla="*/ 86 w 171"/>
              <a:gd name="T89" fmla="*/ 316 h 393"/>
              <a:gd name="T90" fmla="*/ 110 w 171"/>
              <a:gd name="T91" fmla="*/ 283 h 393"/>
              <a:gd name="T92" fmla="*/ 91 w 171"/>
              <a:gd name="T93" fmla="*/ 252 h 393"/>
              <a:gd name="T94" fmla="*/ 89 w 171"/>
              <a:gd name="T95" fmla="*/ 203 h 393"/>
              <a:gd name="T96" fmla="*/ 135 w 171"/>
              <a:gd name="T97" fmla="*/ 149 h 393"/>
              <a:gd name="T98" fmla="*/ 155 w 171"/>
              <a:gd name="T99" fmla="*/ 105 h 393"/>
              <a:gd name="T100" fmla="*/ 171 w 171"/>
              <a:gd name="T101" fmla="*/ 99 h 393"/>
              <a:gd name="T102" fmla="*/ 39 w 171"/>
              <a:gd name="T103" fmla="*/ 304 h 393"/>
              <a:gd name="T104" fmla="*/ 23 w 171"/>
              <a:gd name="T105" fmla="*/ 312 h 393"/>
              <a:gd name="T106" fmla="*/ 23 w 171"/>
              <a:gd name="T107" fmla="*/ 311 h 393"/>
              <a:gd name="T108" fmla="*/ 36 w 171"/>
              <a:gd name="T109" fmla="*/ 293 h 393"/>
              <a:gd name="T110" fmla="*/ 52 w 171"/>
              <a:gd name="T111" fmla="*/ 315 h 393"/>
              <a:gd name="T112" fmla="*/ 51 w 171"/>
              <a:gd name="T113" fmla="*/ 319 h 393"/>
              <a:gd name="T114" fmla="*/ 54 w 171"/>
              <a:gd name="T115" fmla="*/ 311 h 393"/>
              <a:gd name="T116" fmla="*/ 86 w 171"/>
              <a:gd name="T117" fmla="*/ 284 h 393"/>
              <a:gd name="T118" fmla="*/ 92 w 171"/>
              <a:gd name="T119" fmla="*/ 28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393">
                <a:moveTo>
                  <a:pt x="166" y="90"/>
                </a:moveTo>
                <a:cubicBezTo>
                  <a:pt x="163" y="89"/>
                  <a:pt x="163" y="89"/>
                  <a:pt x="163" y="89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1" y="63"/>
                  <a:pt x="161" y="63"/>
                  <a:pt x="161" y="63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0" y="7"/>
                  <a:pt x="120" y="7"/>
                  <a:pt x="120" y="7"/>
                </a:cubicBezTo>
                <a:cubicBezTo>
                  <a:pt x="115" y="4"/>
                  <a:pt x="115" y="4"/>
                  <a:pt x="115" y="4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4"/>
                  <a:pt x="104" y="4"/>
                  <a:pt x="104" y="4"/>
                </a:cubicBezTo>
                <a:cubicBezTo>
                  <a:pt x="107" y="6"/>
                  <a:pt x="107" y="6"/>
                  <a:pt x="107" y="6"/>
                </a:cubicBezTo>
                <a:cubicBezTo>
                  <a:pt x="108" y="9"/>
                  <a:pt x="108" y="9"/>
                  <a:pt x="108" y="9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3" y="18"/>
                  <a:pt x="93" y="18"/>
                  <a:pt x="93" y="18"/>
                </a:cubicBezTo>
                <a:cubicBezTo>
                  <a:pt x="87" y="17"/>
                  <a:pt x="87" y="17"/>
                  <a:pt x="87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25"/>
                  <a:pt x="80" y="25"/>
                  <a:pt x="80" y="25"/>
                </a:cubicBezTo>
                <a:cubicBezTo>
                  <a:pt x="79" y="29"/>
                  <a:pt x="79" y="29"/>
                  <a:pt x="79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68" y="33"/>
                  <a:pt x="68" y="33"/>
                  <a:pt x="68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3" y="40"/>
                  <a:pt x="63" y="40"/>
                  <a:pt x="63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4"/>
                  <a:pt x="59" y="44"/>
                  <a:pt x="59" y="44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6"/>
                  <a:pt x="59" y="66"/>
                  <a:pt x="59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49" y="83"/>
                  <a:pt x="49" y="83"/>
                  <a:pt x="49" y="83"/>
                </a:cubicBezTo>
                <a:cubicBezTo>
                  <a:pt x="47" y="88"/>
                  <a:pt x="47" y="88"/>
                  <a:pt x="47" y="88"/>
                </a:cubicBezTo>
                <a:cubicBezTo>
                  <a:pt x="44" y="91"/>
                  <a:pt x="44" y="91"/>
                  <a:pt x="44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3"/>
                  <a:pt x="6" y="173"/>
                  <a:pt x="6" y="173"/>
                </a:cubicBezTo>
                <a:cubicBezTo>
                  <a:pt x="9" y="190"/>
                  <a:pt x="9" y="190"/>
                  <a:pt x="9" y="190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201"/>
                  <a:pt x="9" y="201"/>
                  <a:pt x="9" y="201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9" y="214"/>
                  <a:pt x="9" y="214"/>
                  <a:pt x="9" y="214"/>
                </a:cubicBezTo>
                <a:cubicBezTo>
                  <a:pt x="9" y="220"/>
                  <a:pt x="9" y="220"/>
                  <a:pt x="9" y="220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8" y="233"/>
                  <a:pt x="18" y="233"/>
                  <a:pt x="18" y="233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4"/>
                  <a:pt x="10" y="244"/>
                  <a:pt x="10" y="244"/>
                </a:cubicBezTo>
                <a:cubicBezTo>
                  <a:pt x="13" y="251"/>
                  <a:pt x="13" y="251"/>
                  <a:pt x="13" y="251"/>
                </a:cubicBezTo>
                <a:cubicBezTo>
                  <a:pt x="14" y="259"/>
                  <a:pt x="14" y="259"/>
                  <a:pt x="14" y="259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71"/>
                  <a:pt x="15" y="271"/>
                  <a:pt x="15" y="271"/>
                </a:cubicBezTo>
                <a:cubicBezTo>
                  <a:pt x="12" y="274"/>
                  <a:pt x="12" y="274"/>
                  <a:pt x="12" y="274"/>
                </a:cubicBezTo>
                <a:cubicBezTo>
                  <a:pt x="9" y="274"/>
                  <a:pt x="9" y="274"/>
                  <a:pt x="9" y="274"/>
                </a:cubicBezTo>
                <a:cubicBezTo>
                  <a:pt x="7" y="275"/>
                  <a:pt x="7" y="275"/>
                  <a:pt x="7" y="275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80"/>
                  <a:pt x="8" y="280"/>
                  <a:pt x="8" y="280"/>
                </a:cubicBezTo>
                <a:cubicBezTo>
                  <a:pt x="6" y="282"/>
                  <a:pt x="6" y="282"/>
                  <a:pt x="6" y="282"/>
                </a:cubicBezTo>
                <a:cubicBezTo>
                  <a:pt x="8" y="288"/>
                  <a:pt x="8" y="288"/>
                  <a:pt x="8" y="288"/>
                </a:cubicBezTo>
                <a:cubicBezTo>
                  <a:pt x="8" y="298"/>
                  <a:pt x="8" y="298"/>
                  <a:pt x="8" y="298"/>
                </a:cubicBezTo>
                <a:cubicBezTo>
                  <a:pt x="4" y="303"/>
                  <a:pt x="4" y="303"/>
                  <a:pt x="4" y="30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08"/>
                  <a:pt x="0" y="309"/>
                  <a:pt x="1" y="310"/>
                </a:cubicBezTo>
                <a:cubicBezTo>
                  <a:pt x="2" y="315"/>
                  <a:pt x="5" y="319"/>
                  <a:pt x="5" y="324"/>
                </a:cubicBezTo>
                <a:cubicBezTo>
                  <a:pt x="6" y="332"/>
                  <a:pt x="10" y="338"/>
                  <a:pt x="14" y="345"/>
                </a:cubicBezTo>
                <a:cubicBezTo>
                  <a:pt x="17" y="351"/>
                  <a:pt x="20" y="357"/>
                  <a:pt x="25" y="362"/>
                </a:cubicBezTo>
                <a:cubicBezTo>
                  <a:pt x="26" y="364"/>
                  <a:pt x="25" y="366"/>
                  <a:pt x="25" y="368"/>
                </a:cubicBezTo>
                <a:cubicBezTo>
                  <a:pt x="24" y="370"/>
                  <a:pt x="23" y="372"/>
                  <a:pt x="23" y="374"/>
                </a:cubicBezTo>
                <a:cubicBezTo>
                  <a:pt x="23" y="374"/>
                  <a:pt x="23" y="374"/>
                  <a:pt x="23" y="374"/>
                </a:cubicBezTo>
                <a:cubicBezTo>
                  <a:pt x="23" y="374"/>
                  <a:pt x="23" y="375"/>
                  <a:pt x="23" y="375"/>
                </a:cubicBezTo>
                <a:cubicBezTo>
                  <a:pt x="25" y="376"/>
                  <a:pt x="26" y="378"/>
                  <a:pt x="26" y="379"/>
                </a:cubicBezTo>
                <a:cubicBezTo>
                  <a:pt x="32" y="393"/>
                  <a:pt x="34" y="389"/>
                  <a:pt x="45" y="388"/>
                </a:cubicBezTo>
                <a:cubicBezTo>
                  <a:pt x="49" y="388"/>
                  <a:pt x="50" y="385"/>
                  <a:pt x="51" y="382"/>
                </a:cubicBezTo>
                <a:cubicBezTo>
                  <a:pt x="52" y="378"/>
                  <a:pt x="55" y="375"/>
                  <a:pt x="59" y="375"/>
                </a:cubicBezTo>
                <a:cubicBezTo>
                  <a:pt x="61" y="374"/>
                  <a:pt x="63" y="374"/>
                  <a:pt x="65" y="374"/>
                </a:cubicBezTo>
                <a:cubicBezTo>
                  <a:pt x="71" y="374"/>
                  <a:pt x="76" y="373"/>
                  <a:pt x="79" y="367"/>
                </a:cubicBezTo>
                <a:cubicBezTo>
                  <a:pt x="88" y="369"/>
                  <a:pt x="88" y="361"/>
                  <a:pt x="89" y="355"/>
                </a:cubicBezTo>
                <a:cubicBezTo>
                  <a:pt x="90" y="354"/>
                  <a:pt x="90" y="353"/>
                  <a:pt x="90" y="351"/>
                </a:cubicBezTo>
                <a:cubicBezTo>
                  <a:pt x="89" y="349"/>
                  <a:pt x="88" y="348"/>
                  <a:pt x="85" y="348"/>
                </a:cubicBezTo>
                <a:cubicBezTo>
                  <a:pt x="85" y="349"/>
                  <a:pt x="84" y="349"/>
                  <a:pt x="83" y="348"/>
                </a:cubicBezTo>
                <a:cubicBezTo>
                  <a:pt x="83" y="348"/>
                  <a:pt x="83" y="347"/>
                  <a:pt x="83" y="347"/>
                </a:cubicBezTo>
                <a:cubicBezTo>
                  <a:pt x="83" y="340"/>
                  <a:pt x="82" y="333"/>
                  <a:pt x="84" y="326"/>
                </a:cubicBezTo>
                <a:cubicBezTo>
                  <a:pt x="85" y="323"/>
                  <a:pt x="86" y="319"/>
                  <a:pt x="86" y="316"/>
                </a:cubicBezTo>
                <a:cubicBezTo>
                  <a:pt x="86" y="310"/>
                  <a:pt x="89" y="306"/>
                  <a:pt x="94" y="302"/>
                </a:cubicBezTo>
                <a:cubicBezTo>
                  <a:pt x="97" y="300"/>
                  <a:pt x="101" y="298"/>
                  <a:pt x="104" y="296"/>
                </a:cubicBezTo>
                <a:cubicBezTo>
                  <a:pt x="108" y="292"/>
                  <a:pt x="111" y="288"/>
                  <a:pt x="110" y="283"/>
                </a:cubicBezTo>
                <a:cubicBezTo>
                  <a:pt x="110" y="280"/>
                  <a:pt x="111" y="277"/>
                  <a:pt x="111" y="275"/>
                </a:cubicBezTo>
                <a:cubicBezTo>
                  <a:pt x="111" y="273"/>
                  <a:pt x="110" y="271"/>
                  <a:pt x="109" y="269"/>
                </a:cubicBezTo>
                <a:cubicBezTo>
                  <a:pt x="104" y="262"/>
                  <a:pt x="100" y="255"/>
                  <a:pt x="91" y="252"/>
                </a:cubicBezTo>
                <a:cubicBezTo>
                  <a:pt x="87" y="250"/>
                  <a:pt x="85" y="246"/>
                  <a:pt x="86" y="242"/>
                </a:cubicBezTo>
                <a:cubicBezTo>
                  <a:pt x="86" y="231"/>
                  <a:pt x="86" y="220"/>
                  <a:pt x="86" y="209"/>
                </a:cubicBezTo>
                <a:cubicBezTo>
                  <a:pt x="86" y="207"/>
                  <a:pt x="87" y="205"/>
                  <a:pt x="89" y="203"/>
                </a:cubicBezTo>
                <a:cubicBezTo>
                  <a:pt x="94" y="193"/>
                  <a:pt x="101" y="185"/>
                  <a:pt x="110" y="178"/>
                </a:cubicBezTo>
                <a:cubicBezTo>
                  <a:pt x="115" y="175"/>
                  <a:pt x="119" y="171"/>
                  <a:pt x="123" y="168"/>
                </a:cubicBezTo>
                <a:cubicBezTo>
                  <a:pt x="130" y="160"/>
                  <a:pt x="130" y="160"/>
                  <a:pt x="135" y="149"/>
                </a:cubicBezTo>
                <a:cubicBezTo>
                  <a:pt x="136" y="145"/>
                  <a:pt x="136" y="142"/>
                  <a:pt x="136" y="139"/>
                </a:cubicBezTo>
                <a:cubicBezTo>
                  <a:pt x="134" y="131"/>
                  <a:pt x="136" y="121"/>
                  <a:pt x="139" y="115"/>
                </a:cubicBezTo>
                <a:cubicBezTo>
                  <a:pt x="143" y="109"/>
                  <a:pt x="147" y="103"/>
                  <a:pt x="155" y="105"/>
                </a:cubicBezTo>
                <a:cubicBezTo>
                  <a:pt x="159" y="105"/>
                  <a:pt x="163" y="105"/>
                  <a:pt x="166" y="105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9" y="96"/>
                  <a:pt x="169" y="96"/>
                  <a:pt x="169" y="96"/>
                </a:cubicBezTo>
                <a:lnTo>
                  <a:pt x="166" y="90"/>
                </a:lnTo>
                <a:close/>
                <a:moveTo>
                  <a:pt x="39" y="304"/>
                </a:moveTo>
                <a:cubicBezTo>
                  <a:pt x="39" y="308"/>
                  <a:pt x="36" y="310"/>
                  <a:pt x="33" y="311"/>
                </a:cubicBezTo>
                <a:cubicBezTo>
                  <a:pt x="30" y="311"/>
                  <a:pt x="26" y="311"/>
                  <a:pt x="23" y="311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23" y="312"/>
                  <a:pt x="23" y="313"/>
                  <a:pt x="22" y="313"/>
                </a:cubicBezTo>
                <a:cubicBezTo>
                  <a:pt x="23" y="312"/>
                  <a:pt x="23" y="312"/>
                  <a:pt x="23" y="311"/>
                </a:cubicBezTo>
                <a:cubicBezTo>
                  <a:pt x="23" y="311"/>
                  <a:pt x="23" y="311"/>
                  <a:pt x="23" y="311"/>
                </a:cubicBezTo>
                <a:cubicBezTo>
                  <a:pt x="23" y="307"/>
                  <a:pt x="23" y="302"/>
                  <a:pt x="29" y="300"/>
                </a:cubicBezTo>
                <a:cubicBezTo>
                  <a:pt x="30" y="300"/>
                  <a:pt x="31" y="297"/>
                  <a:pt x="32" y="295"/>
                </a:cubicBezTo>
                <a:cubicBezTo>
                  <a:pt x="33" y="293"/>
                  <a:pt x="35" y="292"/>
                  <a:pt x="36" y="293"/>
                </a:cubicBezTo>
                <a:cubicBezTo>
                  <a:pt x="38" y="294"/>
                  <a:pt x="39" y="296"/>
                  <a:pt x="39" y="298"/>
                </a:cubicBezTo>
                <a:cubicBezTo>
                  <a:pt x="40" y="300"/>
                  <a:pt x="39" y="302"/>
                  <a:pt x="39" y="304"/>
                </a:cubicBezTo>
                <a:close/>
                <a:moveTo>
                  <a:pt x="52" y="315"/>
                </a:moveTo>
                <a:cubicBezTo>
                  <a:pt x="52" y="315"/>
                  <a:pt x="52" y="316"/>
                  <a:pt x="52" y="316"/>
                </a:cubicBezTo>
                <a:cubicBezTo>
                  <a:pt x="52" y="316"/>
                  <a:pt x="52" y="317"/>
                  <a:pt x="52" y="317"/>
                </a:cubicBezTo>
                <a:cubicBezTo>
                  <a:pt x="51" y="318"/>
                  <a:pt x="51" y="318"/>
                  <a:pt x="51" y="319"/>
                </a:cubicBezTo>
                <a:cubicBezTo>
                  <a:pt x="51" y="318"/>
                  <a:pt x="52" y="317"/>
                  <a:pt x="52" y="315"/>
                </a:cubicBezTo>
                <a:cubicBezTo>
                  <a:pt x="52" y="315"/>
                  <a:pt x="52" y="315"/>
                  <a:pt x="52" y="315"/>
                </a:cubicBezTo>
                <a:cubicBezTo>
                  <a:pt x="52" y="314"/>
                  <a:pt x="52" y="312"/>
                  <a:pt x="54" y="311"/>
                </a:cubicBezTo>
                <a:cubicBezTo>
                  <a:pt x="54" y="312"/>
                  <a:pt x="54" y="313"/>
                  <a:pt x="54" y="313"/>
                </a:cubicBezTo>
                <a:cubicBezTo>
                  <a:pt x="54" y="314"/>
                  <a:pt x="53" y="314"/>
                  <a:pt x="52" y="315"/>
                </a:cubicBezTo>
                <a:close/>
                <a:moveTo>
                  <a:pt x="86" y="284"/>
                </a:moveTo>
                <a:cubicBezTo>
                  <a:pt x="87" y="284"/>
                  <a:pt x="88" y="284"/>
                  <a:pt x="88" y="284"/>
                </a:cubicBezTo>
                <a:cubicBezTo>
                  <a:pt x="89" y="284"/>
                  <a:pt x="91" y="284"/>
                  <a:pt x="92" y="285"/>
                </a:cubicBezTo>
                <a:cubicBezTo>
                  <a:pt x="92" y="285"/>
                  <a:pt x="92" y="287"/>
                  <a:pt x="92" y="287"/>
                </a:cubicBezTo>
                <a:cubicBezTo>
                  <a:pt x="90" y="287"/>
                  <a:pt x="89" y="287"/>
                  <a:pt x="88" y="287"/>
                </a:cubicBezTo>
                <a:cubicBezTo>
                  <a:pt x="86" y="286"/>
                  <a:pt x="85" y="285"/>
                  <a:pt x="86" y="28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26"/>
          <p:cNvSpPr>
            <a:spLocks/>
          </p:cNvSpPr>
          <p:nvPr/>
        </p:nvSpPr>
        <p:spPr bwMode="auto">
          <a:xfrm>
            <a:off x="21191538" y="6083300"/>
            <a:ext cx="0" cy="3175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127"/>
          <p:cNvSpPr>
            <a:spLocks/>
          </p:cNvSpPr>
          <p:nvPr/>
        </p:nvSpPr>
        <p:spPr bwMode="auto">
          <a:xfrm>
            <a:off x="21191538" y="6080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128"/>
          <p:cNvSpPr>
            <a:spLocks/>
          </p:cNvSpPr>
          <p:nvPr/>
        </p:nvSpPr>
        <p:spPr bwMode="auto">
          <a:xfrm>
            <a:off x="21831301" y="4884738"/>
            <a:ext cx="6350" cy="9525"/>
          </a:xfrm>
          <a:custGeom>
            <a:avLst/>
            <a:gdLst>
              <a:gd name="T0" fmla="*/ 2 w 4"/>
              <a:gd name="T1" fmla="*/ 0 h 6"/>
              <a:gd name="T2" fmla="*/ 0 w 4"/>
              <a:gd name="T3" fmla="*/ 6 h 6"/>
              <a:gd name="T4" fmla="*/ 4 w 4"/>
              <a:gd name="T5" fmla="*/ 6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0" y="6"/>
                </a:lnTo>
                <a:lnTo>
                  <a:pt x="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129"/>
          <p:cNvSpPr>
            <a:spLocks/>
          </p:cNvSpPr>
          <p:nvPr/>
        </p:nvSpPr>
        <p:spPr bwMode="auto">
          <a:xfrm>
            <a:off x="21856701" y="481647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Freeform 130"/>
          <p:cNvSpPr>
            <a:spLocks/>
          </p:cNvSpPr>
          <p:nvPr/>
        </p:nvSpPr>
        <p:spPr bwMode="auto">
          <a:xfrm>
            <a:off x="21934488" y="4800600"/>
            <a:ext cx="15875" cy="3175"/>
          </a:xfrm>
          <a:custGeom>
            <a:avLst/>
            <a:gdLst>
              <a:gd name="T0" fmla="*/ 0 w 5"/>
              <a:gd name="T1" fmla="*/ 1 h 1"/>
              <a:gd name="T2" fmla="*/ 5 w 5"/>
              <a:gd name="T3" fmla="*/ 1 h 1"/>
              <a:gd name="T4" fmla="*/ 0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1"/>
                </a:moveTo>
                <a:cubicBezTo>
                  <a:pt x="5" y="1"/>
                  <a:pt x="5" y="1"/>
                  <a:pt x="5" y="1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131"/>
          <p:cNvSpPr>
            <a:spLocks/>
          </p:cNvSpPr>
          <p:nvPr/>
        </p:nvSpPr>
        <p:spPr bwMode="auto">
          <a:xfrm>
            <a:off x="21102638" y="53244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132"/>
          <p:cNvSpPr>
            <a:spLocks noEditPoints="1"/>
          </p:cNvSpPr>
          <p:nvPr/>
        </p:nvSpPr>
        <p:spPr bwMode="auto">
          <a:xfrm>
            <a:off x="21472526" y="4791075"/>
            <a:ext cx="536575" cy="963613"/>
          </a:xfrm>
          <a:custGeom>
            <a:avLst/>
            <a:gdLst>
              <a:gd name="T0" fmla="*/ 152 w 171"/>
              <a:gd name="T1" fmla="*/ 197 h 307"/>
              <a:gd name="T2" fmla="*/ 149 w 171"/>
              <a:gd name="T3" fmla="*/ 168 h 307"/>
              <a:gd name="T4" fmla="*/ 143 w 171"/>
              <a:gd name="T5" fmla="*/ 152 h 307"/>
              <a:gd name="T6" fmla="*/ 129 w 171"/>
              <a:gd name="T7" fmla="*/ 101 h 307"/>
              <a:gd name="T8" fmla="*/ 117 w 171"/>
              <a:gd name="T9" fmla="*/ 62 h 307"/>
              <a:gd name="T10" fmla="*/ 102 w 171"/>
              <a:gd name="T11" fmla="*/ 37 h 307"/>
              <a:gd name="T12" fmla="*/ 115 w 171"/>
              <a:gd name="T13" fmla="*/ 22 h 307"/>
              <a:gd name="T14" fmla="*/ 105 w 171"/>
              <a:gd name="T15" fmla="*/ 12 h 307"/>
              <a:gd name="T16" fmla="*/ 84 w 171"/>
              <a:gd name="T17" fmla="*/ 0 h 307"/>
              <a:gd name="T18" fmla="*/ 75 w 171"/>
              <a:gd name="T19" fmla="*/ 5 h 307"/>
              <a:gd name="T20" fmla="*/ 67 w 171"/>
              <a:gd name="T21" fmla="*/ 13 h 307"/>
              <a:gd name="T22" fmla="*/ 69 w 171"/>
              <a:gd name="T23" fmla="*/ 36 h 307"/>
              <a:gd name="T24" fmla="*/ 60 w 171"/>
              <a:gd name="T25" fmla="*/ 42 h 307"/>
              <a:gd name="T26" fmla="*/ 46 w 171"/>
              <a:gd name="T27" fmla="*/ 43 h 307"/>
              <a:gd name="T28" fmla="*/ 22 w 171"/>
              <a:gd name="T29" fmla="*/ 47 h 307"/>
              <a:gd name="T30" fmla="*/ 8 w 171"/>
              <a:gd name="T31" fmla="*/ 30 h 307"/>
              <a:gd name="T32" fmla="*/ 3 w 171"/>
              <a:gd name="T33" fmla="*/ 37 h 307"/>
              <a:gd name="T34" fmla="*/ 0 w 171"/>
              <a:gd name="T35" fmla="*/ 37 h 307"/>
              <a:gd name="T36" fmla="*/ 18 w 171"/>
              <a:gd name="T37" fmla="*/ 54 h 307"/>
              <a:gd name="T38" fmla="*/ 33 w 171"/>
              <a:gd name="T39" fmla="*/ 61 h 307"/>
              <a:gd name="T40" fmla="*/ 42 w 171"/>
              <a:gd name="T41" fmla="*/ 68 h 307"/>
              <a:gd name="T42" fmla="*/ 42 w 171"/>
              <a:gd name="T43" fmla="*/ 82 h 307"/>
              <a:gd name="T44" fmla="*/ 48 w 171"/>
              <a:gd name="T45" fmla="*/ 90 h 307"/>
              <a:gd name="T46" fmla="*/ 50 w 171"/>
              <a:gd name="T47" fmla="*/ 106 h 307"/>
              <a:gd name="T48" fmla="*/ 48 w 171"/>
              <a:gd name="T49" fmla="*/ 120 h 307"/>
              <a:gd name="T50" fmla="*/ 58 w 171"/>
              <a:gd name="T51" fmla="*/ 136 h 307"/>
              <a:gd name="T52" fmla="*/ 72 w 171"/>
              <a:gd name="T53" fmla="*/ 156 h 307"/>
              <a:gd name="T54" fmla="*/ 38 w 171"/>
              <a:gd name="T55" fmla="*/ 209 h 307"/>
              <a:gd name="T56" fmla="*/ 24 w 171"/>
              <a:gd name="T57" fmla="*/ 236 h 307"/>
              <a:gd name="T58" fmla="*/ 36 w 171"/>
              <a:gd name="T59" fmla="*/ 291 h 307"/>
              <a:gd name="T60" fmla="*/ 44 w 171"/>
              <a:gd name="T61" fmla="*/ 294 h 307"/>
              <a:gd name="T62" fmla="*/ 69 w 171"/>
              <a:gd name="T63" fmla="*/ 306 h 307"/>
              <a:gd name="T64" fmla="*/ 137 w 171"/>
              <a:gd name="T65" fmla="*/ 284 h 307"/>
              <a:gd name="T66" fmla="*/ 151 w 171"/>
              <a:gd name="T67" fmla="*/ 264 h 307"/>
              <a:gd name="T68" fmla="*/ 170 w 171"/>
              <a:gd name="T69" fmla="*/ 219 h 307"/>
              <a:gd name="T70" fmla="*/ 91 w 171"/>
              <a:gd name="T71" fmla="*/ 257 h 307"/>
              <a:gd name="T72" fmla="*/ 99 w 171"/>
              <a:gd name="T73" fmla="*/ 31 h 307"/>
              <a:gd name="T74" fmla="*/ 97 w 171"/>
              <a:gd name="T75" fmla="*/ 41 h 307"/>
              <a:gd name="T76" fmla="*/ 100 w 171"/>
              <a:gd name="T77" fmla="*/ 227 h 307"/>
              <a:gd name="T78" fmla="*/ 103 w 171"/>
              <a:gd name="T79" fmla="*/ 226 h 307"/>
              <a:gd name="T80" fmla="*/ 109 w 171"/>
              <a:gd name="T81" fmla="*/ 184 h 307"/>
              <a:gd name="T82" fmla="*/ 112 w 171"/>
              <a:gd name="T83" fmla="*/ 183 h 307"/>
              <a:gd name="T84" fmla="*/ 133 w 171"/>
              <a:gd name="T85" fmla="*/ 242 h 307"/>
              <a:gd name="T86" fmla="*/ 131 w 171"/>
              <a:gd name="T87" fmla="*/ 268 h 307"/>
              <a:gd name="T88" fmla="*/ 140 w 171"/>
              <a:gd name="T89" fmla="*/ 256 h 307"/>
              <a:gd name="T90" fmla="*/ 148 w 171"/>
              <a:gd name="T91" fmla="*/ 210 h 307"/>
              <a:gd name="T92" fmla="*/ 149 w 171"/>
              <a:gd name="T93" fmla="*/ 237 h 307"/>
              <a:gd name="T94" fmla="*/ 149 w 171"/>
              <a:gd name="T95" fmla="*/ 23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1" h="307">
                <a:moveTo>
                  <a:pt x="170" y="219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9" y="168"/>
                  <a:pt x="149" y="168"/>
                  <a:pt x="149" y="168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75" y="5"/>
                  <a:pt x="75" y="5"/>
                  <a:pt x="75" y="5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28"/>
                  <a:pt x="66" y="28"/>
                  <a:pt x="66" y="28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40"/>
                  <a:pt x="65" y="40"/>
                  <a:pt x="65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1" y="47"/>
                  <a:pt x="51" y="47"/>
                  <a:pt x="51" y="47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35" y="49"/>
                  <a:pt x="35" y="49"/>
                  <a:pt x="35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7"/>
                  <a:pt x="22" y="47"/>
                  <a:pt x="22" y="47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11" y="33"/>
                  <a:pt x="11" y="33"/>
                  <a:pt x="11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41"/>
                  <a:pt x="2" y="41"/>
                  <a:pt x="2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13" y="50"/>
                  <a:pt x="13" y="50"/>
                  <a:pt x="13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4"/>
                  <a:pt x="34" y="64"/>
                  <a:pt x="3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40" y="67"/>
                  <a:pt x="40" y="67"/>
                  <a:pt x="40" y="67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2" y="74"/>
                  <a:pt x="42" y="74"/>
                  <a:pt x="42" y="74"/>
                </a:cubicBezTo>
                <a:cubicBezTo>
                  <a:pt x="43" y="78"/>
                  <a:pt x="43" y="78"/>
                  <a:pt x="43" y="78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6" y="92"/>
                  <a:pt x="46" y="92"/>
                  <a:pt x="46" y="92"/>
                </a:cubicBezTo>
                <a:cubicBezTo>
                  <a:pt x="47" y="97"/>
                  <a:pt x="47" y="97"/>
                  <a:pt x="47" y="97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9" y="143"/>
                  <a:pt x="65" y="144"/>
                  <a:pt x="70" y="147"/>
                </a:cubicBezTo>
                <a:cubicBezTo>
                  <a:pt x="73" y="148"/>
                  <a:pt x="74" y="155"/>
                  <a:pt x="72" y="156"/>
                </a:cubicBezTo>
                <a:cubicBezTo>
                  <a:pt x="69" y="158"/>
                  <a:pt x="67" y="159"/>
                  <a:pt x="67" y="164"/>
                </a:cubicBezTo>
                <a:cubicBezTo>
                  <a:pt x="67" y="166"/>
                  <a:pt x="65" y="169"/>
                  <a:pt x="64" y="171"/>
                </a:cubicBezTo>
                <a:cubicBezTo>
                  <a:pt x="57" y="181"/>
                  <a:pt x="51" y="191"/>
                  <a:pt x="44" y="200"/>
                </a:cubicBezTo>
                <a:cubicBezTo>
                  <a:pt x="41" y="203"/>
                  <a:pt x="39" y="205"/>
                  <a:pt x="38" y="209"/>
                </a:cubicBezTo>
                <a:cubicBezTo>
                  <a:pt x="36" y="213"/>
                  <a:pt x="33" y="215"/>
                  <a:pt x="28" y="214"/>
                </a:cubicBezTo>
                <a:cubicBezTo>
                  <a:pt x="26" y="214"/>
                  <a:pt x="24" y="216"/>
                  <a:pt x="24" y="218"/>
                </a:cubicBezTo>
                <a:cubicBezTo>
                  <a:pt x="25" y="222"/>
                  <a:pt x="24" y="225"/>
                  <a:pt x="23" y="228"/>
                </a:cubicBezTo>
                <a:cubicBezTo>
                  <a:pt x="23" y="231"/>
                  <a:pt x="23" y="234"/>
                  <a:pt x="24" y="236"/>
                </a:cubicBezTo>
                <a:cubicBezTo>
                  <a:pt x="24" y="239"/>
                  <a:pt x="25" y="242"/>
                  <a:pt x="26" y="244"/>
                </a:cubicBezTo>
                <a:cubicBezTo>
                  <a:pt x="28" y="255"/>
                  <a:pt x="32" y="266"/>
                  <a:pt x="30" y="277"/>
                </a:cubicBezTo>
                <a:cubicBezTo>
                  <a:pt x="30" y="279"/>
                  <a:pt x="30" y="281"/>
                  <a:pt x="31" y="283"/>
                </a:cubicBezTo>
                <a:cubicBezTo>
                  <a:pt x="31" y="287"/>
                  <a:pt x="33" y="289"/>
                  <a:pt x="36" y="291"/>
                </a:cubicBezTo>
                <a:cubicBezTo>
                  <a:pt x="39" y="292"/>
                  <a:pt x="41" y="294"/>
                  <a:pt x="43" y="295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5" y="296"/>
                  <a:pt x="47" y="298"/>
                  <a:pt x="48" y="297"/>
                </a:cubicBezTo>
                <a:cubicBezTo>
                  <a:pt x="53" y="297"/>
                  <a:pt x="56" y="299"/>
                  <a:pt x="58" y="303"/>
                </a:cubicBezTo>
                <a:cubicBezTo>
                  <a:pt x="61" y="307"/>
                  <a:pt x="65" y="307"/>
                  <a:pt x="69" y="306"/>
                </a:cubicBezTo>
                <a:cubicBezTo>
                  <a:pt x="73" y="305"/>
                  <a:pt x="77" y="303"/>
                  <a:pt x="81" y="301"/>
                </a:cubicBezTo>
                <a:cubicBezTo>
                  <a:pt x="93" y="295"/>
                  <a:pt x="106" y="291"/>
                  <a:pt x="120" y="291"/>
                </a:cubicBezTo>
                <a:cubicBezTo>
                  <a:pt x="125" y="291"/>
                  <a:pt x="129" y="290"/>
                  <a:pt x="133" y="290"/>
                </a:cubicBezTo>
                <a:cubicBezTo>
                  <a:pt x="135" y="287"/>
                  <a:pt x="137" y="284"/>
                  <a:pt x="137" y="284"/>
                </a:cubicBezTo>
                <a:cubicBezTo>
                  <a:pt x="135" y="281"/>
                  <a:pt x="135" y="281"/>
                  <a:pt x="135" y="281"/>
                </a:cubicBezTo>
                <a:cubicBezTo>
                  <a:pt x="143" y="274"/>
                  <a:pt x="143" y="274"/>
                  <a:pt x="143" y="274"/>
                </a:cubicBezTo>
                <a:cubicBezTo>
                  <a:pt x="150" y="270"/>
                  <a:pt x="150" y="270"/>
                  <a:pt x="150" y="270"/>
                </a:cubicBezTo>
                <a:cubicBezTo>
                  <a:pt x="151" y="264"/>
                  <a:pt x="151" y="264"/>
                  <a:pt x="151" y="264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71" y="224"/>
                  <a:pt x="171" y="224"/>
                  <a:pt x="171" y="224"/>
                </a:cubicBezTo>
                <a:lnTo>
                  <a:pt x="170" y="219"/>
                </a:lnTo>
                <a:close/>
                <a:moveTo>
                  <a:pt x="91" y="257"/>
                </a:moveTo>
                <a:cubicBezTo>
                  <a:pt x="92" y="256"/>
                  <a:pt x="92" y="256"/>
                  <a:pt x="92" y="256"/>
                </a:cubicBezTo>
                <a:cubicBezTo>
                  <a:pt x="92" y="258"/>
                  <a:pt x="92" y="258"/>
                  <a:pt x="92" y="258"/>
                </a:cubicBezTo>
                <a:lnTo>
                  <a:pt x="91" y="257"/>
                </a:lnTo>
                <a:close/>
                <a:moveTo>
                  <a:pt x="94" y="37"/>
                </a:moveTo>
                <a:cubicBezTo>
                  <a:pt x="95" y="36"/>
                  <a:pt x="96" y="34"/>
                  <a:pt x="98" y="33"/>
                </a:cubicBezTo>
                <a:cubicBezTo>
                  <a:pt x="97" y="33"/>
                  <a:pt x="97" y="32"/>
                  <a:pt x="97" y="32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4"/>
                  <a:pt x="99" y="36"/>
                  <a:pt x="99" y="38"/>
                </a:cubicBezTo>
                <a:cubicBezTo>
                  <a:pt x="99" y="39"/>
                  <a:pt x="98" y="40"/>
                  <a:pt x="97" y="41"/>
                </a:cubicBezTo>
                <a:cubicBezTo>
                  <a:pt x="97" y="41"/>
                  <a:pt x="95" y="41"/>
                  <a:pt x="95" y="41"/>
                </a:cubicBezTo>
                <a:cubicBezTo>
                  <a:pt x="95" y="40"/>
                  <a:pt x="94" y="38"/>
                  <a:pt x="94" y="37"/>
                </a:cubicBezTo>
                <a:close/>
                <a:moveTo>
                  <a:pt x="102" y="228"/>
                </a:moveTo>
                <a:cubicBezTo>
                  <a:pt x="101" y="228"/>
                  <a:pt x="100" y="227"/>
                  <a:pt x="100" y="227"/>
                </a:cubicBezTo>
                <a:cubicBezTo>
                  <a:pt x="98" y="227"/>
                  <a:pt x="96" y="227"/>
                  <a:pt x="96" y="224"/>
                </a:cubicBezTo>
                <a:cubicBezTo>
                  <a:pt x="96" y="224"/>
                  <a:pt x="97" y="223"/>
                  <a:pt x="97" y="223"/>
                </a:cubicBezTo>
                <a:cubicBezTo>
                  <a:pt x="98" y="224"/>
                  <a:pt x="100" y="225"/>
                  <a:pt x="101" y="225"/>
                </a:cubicBezTo>
                <a:cubicBezTo>
                  <a:pt x="101" y="225"/>
                  <a:pt x="102" y="225"/>
                  <a:pt x="103" y="226"/>
                </a:cubicBezTo>
                <a:cubicBezTo>
                  <a:pt x="103" y="226"/>
                  <a:pt x="103" y="227"/>
                  <a:pt x="104" y="227"/>
                </a:cubicBezTo>
                <a:cubicBezTo>
                  <a:pt x="103" y="227"/>
                  <a:pt x="102" y="228"/>
                  <a:pt x="102" y="228"/>
                </a:cubicBezTo>
                <a:close/>
                <a:moveTo>
                  <a:pt x="112" y="183"/>
                </a:moveTo>
                <a:cubicBezTo>
                  <a:pt x="111" y="183"/>
                  <a:pt x="109" y="184"/>
                  <a:pt x="109" y="184"/>
                </a:cubicBezTo>
                <a:cubicBezTo>
                  <a:pt x="107" y="183"/>
                  <a:pt x="106" y="181"/>
                  <a:pt x="105" y="180"/>
                </a:cubicBezTo>
                <a:cubicBezTo>
                  <a:pt x="105" y="179"/>
                  <a:pt x="106" y="178"/>
                  <a:pt x="106" y="177"/>
                </a:cubicBezTo>
                <a:cubicBezTo>
                  <a:pt x="109" y="176"/>
                  <a:pt x="111" y="179"/>
                  <a:pt x="112" y="181"/>
                </a:cubicBezTo>
                <a:cubicBezTo>
                  <a:pt x="113" y="181"/>
                  <a:pt x="113" y="182"/>
                  <a:pt x="112" y="183"/>
                </a:cubicBezTo>
                <a:close/>
                <a:moveTo>
                  <a:pt x="133" y="242"/>
                </a:moveTo>
                <a:cubicBezTo>
                  <a:pt x="132" y="243"/>
                  <a:pt x="132" y="243"/>
                  <a:pt x="132" y="243"/>
                </a:cubicBezTo>
                <a:cubicBezTo>
                  <a:pt x="131" y="242"/>
                  <a:pt x="131" y="242"/>
                  <a:pt x="131" y="242"/>
                </a:cubicBezTo>
                <a:lnTo>
                  <a:pt x="133" y="242"/>
                </a:lnTo>
                <a:close/>
                <a:moveTo>
                  <a:pt x="138" y="260"/>
                </a:moveTo>
                <a:cubicBezTo>
                  <a:pt x="137" y="261"/>
                  <a:pt x="136" y="263"/>
                  <a:pt x="137" y="265"/>
                </a:cubicBezTo>
                <a:cubicBezTo>
                  <a:pt x="138" y="267"/>
                  <a:pt x="139" y="270"/>
                  <a:pt x="136" y="270"/>
                </a:cubicBezTo>
                <a:cubicBezTo>
                  <a:pt x="134" y="271"/>
                  <a:pt x="132" y="269"/>
                  <a:pt x="131" y="268"/>
                </a:cubicBezTo>
                <a:cubicBezTo>
                  <a:pt x="128" y="267"/>
                  <a:pt x="128" y="263"/>
                  <a:pt x="129" y="261"/>
                </a:cubicBezTo>
                <a:cubicBezTo>
                  <a:pt x="132" y="259"/>
                  <a:pt x="134" y="257"/>
                  <a:pt x="137" y="255"/>
                </a:cubicBezTo>
                <a:cubicBezTo>
                  <a:pt x="137" y="254"/>
                  <a:pt x="138" y="255"/>
                  <a:pt x="139" y="255"/>
                </a:cubicBezTo>
                <a:cubicBezTo>
                  <a:pt x="140" y="255"/>
                  <a:pt x="140" y="256"/>
                  <a:pt x="140" y="256"/>
                </a:cubicBezTo>
                <a:cubicBezTo>
                  <a:pt x="140" y="257"/>
                  <a:pt x="139" y="259"/>
                  <a:pt x="138" y="260"/>
                </a:cubicBezTo>
                <a:close/>
                <a:moveTo>
                  <a:pt x="144" y="210"/>
                </a:moveTo>
                <a:cubicBezTo>
                  <a:pt x="144" y="210"/>
                  <a:pt x="144" y="209"/>
                  <a:pt x="145" y="209"/>
                </a:cubicBezTo>
                <a:cubicBezTo>
                  <a:pt x="146" y="209"/>
                  <a:pt x="147" y="209"/>
                  <a:pt x="148" y="210"/>
                </a:cubicBezTo>
                <a:cubicBezTo>
                  <a:pt x="149" y="210"/>
                  <a:pt x="149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7" y="212"/>
                  <a:pt x="145" y="211"/>
                  <a:pt x="144" y="210"/>
                </a:cubicBezTo>
                <a:close/>
                <a:moveTo>
                  <a:pt x="149" y="237"/>
                </a:moveTo>
                <a:cubicBezTo>
                  <a:pt x="149" y="237"/>
                  <a:pt x="149" y="236"/>
                  <a:pt x="149" y="236"/>
                </a:cubicBezTo>
                <a:cubicBezTo>
                  <a:pt x="149" y="235"/>
                  <a:pt x="149" y="235"/>
                  <a:pt x="150" y="234"/>
                </a:cubicBezTo>
                <a:cubicBezTo>
                  <a:pt x="150" y="235"/>
                  <a:pt x="150" y="236"/>
                  <a:pt x="150" y="236"/>
                </a:cubicBezTo>
                <a:cubicBezTo>
                  <a:pt x="150" y="237"/>
                  <a:pt x="150" y="237"/>
                  <a:pt x="149" y="23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133"/>
          <p:cNvSpPr>
            <a:spLocks/>
          </p:cNvSpPr>
          <p:nvPr/>
        </p:nvSpPr>
        <p:spPr bwMode="auto">
          <a:xfrm>
            <a:off x="21464588" y="5794375"/>
            <a:ext cx="0" cy="3175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134"/>
          <p:cNvSpPr>
            <a:spLocks/>
          </p:cNvSpPr>
          <p:nvPr/>
        </p:nvSpPr>
        <p:spPr bwMode="auto">
          <a:xfrm>
            <a:off x="21604288" y="5237163"/>
            <a:ext cx="19050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135"/>
          <p:cNvSpPr>
            <a:spLocks/>
          </p:cNvSpPr>
          <p:nvPr/>
        </p:nvSpPr>
        <p:spPr bwMode="auto">
          <a:xfrm>
            <a:off x="21501101" y="5713413"/>
            <a:ext cx="28575" cy="31750"/>
          </a:xfrm>
          <a:custGeom>
            <a:avLst/>
            <a:gdLst>
              <a:gd name="T0" fmla="*/ 5 w 9"/>
              <a:gd name="T1" fmla="*/ 0 h 10"/>
              <a:gd name="T2" fmla="*/ 3 w 9"/>
              <a:gd name="T3" fmla="*/ 1 h 10"/>
              <a:gd name="T4" fmla="*/ 1 w 9"/>
              <a:gd name="T5" fmla="*/ 6 h 10"/>
              <a:gd name="T6" fmla="*/ 5 w 9"/>
              <a:gd name="T7" fmla="*/ 10 h 10"/>
              <a:gd name="T8" fmla="*/ 7 w 9"/>
              <a:gd name="T9" fmla="*/ 9 h 10"/>
              <a:gd name="T10" fmla="*/ 8 w 9"/>
              <a:gd name="T11" fmla="*/ 4 h 10"/>
              <a:gd name="T12" fmla="*/ 5 w 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4" y="0"/>
                  <a:pt x="3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2" y="8"/>
                  <a:pt x="3" y="9"/>
                  <a:pt x="5" y="10"/>
                </a:cubicBezTo>
                <a:cubicBezTo>
                  <a:pt x="6" y="10"/>
                  <a:pt x="7" y="9"/>
                  <a:pt x="7" y="9"/>
                </a:cubicBezTo>
                <a:cubicBezTo>
                  <a:pt x="9" y="8"/>
                  <a:pt x="9" y="5"/>
                  <a:pt x="8" y="4"/>
                </a:cubicBezTo>
                <a:cubicBezTo>
                  <a:pt x="8" y="2"/>
                  <a:pt x="6" y="1"/>
                  <a:pt x="5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136"/>
          <p:cNvSpPr>
            <a:spLocks/>
          </p:cNvSpPr>
          <p:nvPr/>
        </p:nvSpPr>
        <p:spPr bwMode="auto">
          <a:xfrm>
            <a:off x="20977226" y="5957888"/>
            <a:ext cx="217488" cy="238125"/>
          </a:xfrm>
          <a:custGeom>
            <a:avLst/>
            <a:gdLst>
              <a:gd name="T0" fmla="*/ 22 w 69"/>
              <a:gd name="T1" fmla="*/ 67 h 76"/>
              <a:gd name="T2" fmla="*/ 28 w 69"/>
              <a:gd name="T3" fmla="*/ 66 h 76"/>
              <a:gd name="T4" fmla="*/ 29 w 69"/>
              <a:gd name="T5" fmla="*/ 64 h 76"/>
              <a:gd name="T6" fmla="*/ 31 w 69"/>
              <a:gd name="T7" fmla="*/ 64 h 76"/>
              <a:gd name="T8" fmla="*/ 48 w 69"/>
              <a:gd name="T9" fmla="*/ 71 h 76"/>
              <a:gd name="T10" fmla="*/ 63 w 69"/>
              <a:gd name="T11" fmla="*/ 67 h 76"/>
              <a:gd name="T12" fmla="*/ 68 w 69"/>
              <a:gd name="T13" fmla="*/ 41 h 76"/>
              <a:gd name="T14" fmla="*/ 67 w 69"/>
              <a:gd name="T15" fmla="*/ 39 h 76"/>
              <a:gd name="T16" fmla="*/ 50 w 69"/>
              <a:gd name="T17" fmla="*/ 47 h 76"/>
              <a:gd name="T18" fmla="*/ 49 w 69"/>
              <a:gd name="T19" fmla="*/ 54 h 76"/>
              <a:gd name="T20" fmla="*/ 54 w 69"/>
              <a:gd name="T21" fmla="*/ 61 h 76"/>
              <a:gd name="T22" fmla="*/ 53 w 69"/>
              <a:gd name="T23" fmla="*/ 65 h 76"/>
              <a:gd name="T24" fmla="*/ 50 w 69"/>
              <a:gd name="T25" fmla="*/ 64 h 76"/>
              <a:gd name="T26" fmla="*/ 48 w 69"/>
              <a:gd name="T27" fmla="*/ 63 h 76"/>
              <a:gd name="T28" fmla="*/ 35 w 69"/>
              <a:gd name="T29" fmla="*/ 50 h 76"/>
              <a:gd name="T30" fmla="*/ 35 w 69"/>
              <a:gd name="T31" fmla="*/ 46 h 76"/>
              <a:gd name="T32" fmla="*/ 43 w 69"/>
              <a:gd name="T33" fmla="*/ 35 h 76"/>
              <a:gd name="T34" fmla="*/ 43 w 69"/>
              <a:gd name="T35" fmla="*/ 32 h 76"/>
              <a:gd name="T36" fmla="*/ 42 w 69"/>
              <a:gd name="T37" fmla="*/ 30 h 76"/>
              <a:gd name="T38" fmla="*/ 36 w 69"/>
              <a:gd name="T39" fmla="*/ 15 h 76"/>
              <a:gd name="T40" fmla="*/ 38 w 69"/>
              <a:gd name="T41" fmla="*/ 4 h 76"/>
              <a:gd name="T42" fmla="*/ 34 w 69"/>
              <a:gd name="T43" fmla="*/ 1 h 76"/>
              <a:gd name="T44" fmla="*/ 30 w 69"/>
              <a:gd name="T45" fmla="*/ 2 h 76"/>
              <a:gd name="T46" fmla="*/ 8 w 69"/>
              <a:gd name="T47" fmla="*/ 17 h 76"/>
              <a:gd name="T48" fmla="*/ 6 w 69"/>
              <a:gd name="T49" fmla="*/ 20 h 76"/>
              <a:gd name="T50" fmla="*/ 3 w 69"/>
              <a:gd name="T51" fmla="*/ 44 h 76"/>
              <a:gd name="T52" fmla="*/ 2 w 69"/>
              <a:gd name="T53" fmla="*/ 48 h 76"/>
              <a:gd name="T54" fmla="*/ 4 w 69"/>
              <a:gd name="T55" fmla="*/ 55 h 76"/>
              <a:gd name="T56" fmla="*/ 8 w 69"/>
              <a:gd name="T57" fmla="*/ 60 h 76"/>
              <a:gd name="T58" fmla="*/ 9 w 69"/>
              <a:gd name="T59" fmla="*/ 64 h 76"/>
              <a:gd name="T60" fmla="*/ 12 w 69"/>
              <a:gd name="T61" fmla="*/ 65 h 76"/>
              <a:gd name="T62" fmla="*/ 15 w 69"/>
              <a:gd name="T63" fmla="*/ 64 h 76"/>
              <a:gd name="T64" fmla="*/ 22 w 69"/>
              <a:gd name="T65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6">
                <a:moveTo>
                  <a:pt x="22" y="67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9" y="65"/>
                  <a:pt x="29" y="64"/>
                </a:cubicBezTo>
                <a:cubicBezTo>
                  <a:pt x="29" y="64"/>
                  <a:pt x="30" y="63"/>
                  <a:pt x="31" y="64"/>
                </a:cubicBezTo>
                <a:cubicBezTo>
                  <a:pt x="36" y="66"/>
                  <a:pt x="42" y="67"/>
                  <a:pt x="48" y="71"/>
                </a:cubicBezTo>
                <a:cubicBezTo>
                  <a:pt x="53" y="76"/>
                  <a:pt x="59" y="73"/>
                  <a:pt x="63" y="67"/>
                </a:cubicBezTo>
                <a:cubicBezTo>
                  <a:pt x="67" y="59"/>
                  <a:pt x="69" y="50"/>
                  <a:pt x="68" y="41"/>
                </a:cubicBezTo>
                <a:cubicBezTo>
                  <a:pt x="67" y="39"/>
                  <a:pt x="67" y="39"/>
                  <a:pt x="67" y="39"/>
                </a:cubicBezTo>
                <a:cubicBezTo>
                  <a:pt x="60" y="39"/>
                  <a:pt x="55" y="42"/>
                  <a:pt x="50" y="47"/>
                </a:cubicBezTo>
                <a:cubicBezTo>
                  <a:pt x="48" y="48"/>
                  <a:pt x="48" y="52"/>
                  <a:pt x="49" y="54"/>
                </a:cubicBezTo>
                <a:cubicBezTo>
                  <a:pt x="51" y="57"/>
                  <a:pt x="52" y="59"/>
                  <a:pt x="54" y="61"/>
                </a:cubicBezTo>
                <a:cubicBezTo>
                  <a:pt x="54" y="62"/>
                  <a:pt x="54" y="64"/>
                  <a:pt x="53" y="65"/>
                </a:cubicBezTo>
                <a:cubicBezTo>
                  <a:pt x="52" y="65"/>
                  <a:pt x="51" y="65"/>
                  <a:pt x="50" y="64"/>
                </a:cubicBezTo>
                <a:cubicBezTo>
                  <a:pt x="49" y="64"/>
                  <a:pt x="48" y="64"/>
                  <a:pt x="48" y="63"/>
                </a:cubicBezTo>
                <a:cubicBezTo>
                  <a:pt x="43" y="60"/>
                  <a:pt x="42" y="52"/>
                  <a:pt x="35" y="50"/>
                </a:cubicBezTo>
                <a:cubicBezTo>
                  <a:pt x="35" y="50"/>
                  <a:pt x="35" y="47"/>
                  <a:pt x="35" y="46"/>
                </a:cubicBezTo>
                <a:cubicBezTo>
                  <a:pt x="36" y="41"/>
                  <a:pt x="38" y="37"/>
                  <a:pt x="43" y="35"/>
                </a:cubicBezTo>
                <a:cubicBezTo>
                  <a:pt x="45" y="35"/>
                  <a:pt x="44" y="33"/>
                  <a:pt x="43" y="32"/>
                </a:cubicBezTo>
                <a:cubicBezTo>
                  <a:pt x="43" y="31"/>
                  <a:pt x="42" y="31"/>
                  <a:pt x="42" y="30"/>
                </a:cubicBezTo>
                <a:cubicBezTo>
                  <a:pt x="35" y="27"/>
                  <a:pt x="34" y="21"/>
                  <a:pt x="36" y="15"/>
                </a:cubicBezTo>
                <a:cubicBezTo>
                  <a:pt x="38" y="11"/>
                  <a:pt x="38" y="8"/>
                  <a:pt x="38" y="4"/>
                </a:cubicBezTo>
                <a:cubicBezTo>
                  <a:pt x="38" y="3"/>
                  <a:pt x="36" y="0"/>
                  <a:pt x="34" y="1"/>
                </a:cubicBezTo>
                <a:cubicBezTo>
                  <a:pt x="33" y="1"/>
                  <a:pt x="31" y="1"/>
                  <a:pt x="30" y="2"/>
                </a:cubicBezTo>
                <a:cubicBezTo>
                  <a:pt x="22" y="6"/>
                  <a:pt x="17" y="14"/>
                  <a:pt x="8" y="17"/>
                </a:cubicBezTo>
                <a:cubicBezTo>
                  <a:pt x="7" y="17"/>
                  <a:pt x="6" y="19"/>
                  <a:pt x="6" y="20"/>
                </a:cubicBezTo>
                <a:cubicBezTo>
                  <a:pt x="6" y="28"/>
                  <a:pt x="0" y="36"/>
                  <a:pt x="3" y="44"/>
                </a:cubicBezTo>
                <a:cubicBezTo>
                  <a:pt x="4" y="45"/>
                  <a:pt x="3" y="47"/>
                  <a:pt x="2" y="48"/>
                </a:cubicBezTo>
                <a:cubicBezTo>
                  <a:pt x="1" y="51"/>
                  <a:pt x="2" y="53"/>
                  <a:pt x="4" y="55"/>
                </a:cubicBezTo>
                <a:cubicBezTo>
                  <a:pt x="5" y="57"/>
                  <a:pt x="7" y="59"/>
                  <a:pt x="8" y="60"/>
                </a:cubicBezTo>
                <a:cubicBezTo>
                  <a:pt x="8" y="62"/>
                  <a:pt x="8" y="63"/>
                  <a:pt x="9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4"/>
                  <a:pt x="15" y="64"/>
                  <a:pt x="15" y="64"/>
                </a:cubicBezTo>
                <a:lnTo>
                  <a:pt x="22" y="6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137"/>
          <p:cNvSpPr>
            <a:spLocks/>
          </p:cNvSpPr>
          <p:nvPr/>
        </p:nvSpPr>
        <p:spPr bwMode="auto">
          <a:xfrm>
            <a:off x="20761326" y="6269038"/>
            <a:ext cx="193675" cy="185738"/>
          </a:xfrm>
          <a:custGeom>
            <a:avLst/>
            <a:gdLst>
              <a:gd name="T0" fmla="*/ 2 w 62"/>
              <a:gd name="T1" fmla="*/ 51 h 59"/>
              <a:gd name="T2" fmla="*/ 4 w 62"/>
              <a:gd name="T3" fmla="*/ 53 h 59"/>
              <a:gd name="T4" fmla="*/ 6 w 62"/>
              <a:gd name="T5" fmla="*/ 54 h 59"/>
              <a:gd name="T6" fmla="*/ 8 w 62"/>
              <a:gd name="T7" fmla="*/ 55 h 59"/>
              <a:gd name="T8" fmla="*/ 10 w 62"/>
              <a:gd name="T9" fmla="*/ 54 h 59"/>
              <a:gd name="T10" fmla="*/ 13 w 62"/>
              <a:gd name="T11" fmla="*/ 53 h 59"/>
              <a:gd name="T12" fmla="*/ 14 w 62"/>
              <a:gd name="T13" fmla="*/ 52 h 59"/>
              <a:gd name="T14" fmla="*/ 16 w 62"/>
              <a:gd name="T15" fmla="*/ 52 h 59"/>
              <a:gd name="T16" fmla="*/ 17 w 62"/>
              <a:gd name="T17" fmla="*/ 49 h 59"/>
              <a:gd name="T18" fmla="*/ 23 w 62"/>
              <a:gd name="T19" fmla="*/ 49 h 59"/>
              <a:gd name="T20" fmla="*/ 25 w 62"/>
              <a:gd name="T21" fmla="*/ 51 h 59"/>
              <a:gd name="T22" fmla="*/ 28 w 62"/>
              <a:gd name="T23" fmla="*/ 51 h 59"/>
              <a:gd name="T24" fmla="*/ 30 w 62"/>
              <a:gd name="T25" fmla="*/ 54 h 59"/>
              <a:gd name="T26" fmla="*/ 31 w 62"/>
              <a:gd name="T27" fmla="*/ 53 h 59"/>
              <a:gd name="T28" fmla="*/ 35 w 62"/>
              <a:gd name="T29" fmla="*/ 53 h 59"/>
              <a:gd name="T30" fmla="*/ 36 w 62"/>
              <a:gd name="T31" fmla="*/ 56 h 59"/>
              <a:gd name="T32" fmla="*/ 36 w 62"/>
              <a:gd name="T33" fmla="*/ 58 h 59"/>
              <a:gd name="T34" fmla="*/ 38 w 62"/>
              <a:gd name="T35" fmla="*/ 59 h 59"/>
              <a:gd name="T36" fmla="*/ 41 w 62"/>
              <a:gd name="T37" fmla="*/ 50 h 59"/>
              <a:gd name="T38" fmla="*/ 40 w 62"/>
              <a:gd name="T39" fmla="*/ 44 h 59"/>
              <a:gd name="T40" fmla="*/ 44 w 62"/>
              <a:gd name="T41" fmla="*/ 39 h 59"/>
              <a:gd name="T42" fmla="*/ 49 w 62"/>
              <a:gd name="T43" fmla="*/ 38 h 59"/>
              <a:gd name="T44" fmla="*/ 54 w 62"/>
              <a:gd name="T45" fmla="*/ 38 h 59"/>
              <a:gd name="T46" fmla="*/ 56 w 62"/>
              <a:gd name="T47" fmla="*/ 37 h 59"/>
              <a:gd name="T48" fmla="*/ 55 w 62"/>
              <a:gd name="T49" fmla="*/ 34 h 59"/>
              <a:gd name="T50" fmla="*/ 56 w 62"/>
              <a:gd name="T51" fmla="*/ 32 h 59"/>
              <a:gd name="T52" fmla="*/ 56 w 62"/>
              <a:gd name="T53" fmla="*/ 29 h 59"/>
              <a:gd name="T54" fmla="*/ 59 w 62"/>
              <a:gd name="T55" fmla="*/ 28 h 59"/>
              <a:gd name="T56" fmla="*/ 57 w 62"/>
              <a:gd name="T57" fmla="*/ 25 h 59"/>
              <a:gd name="T58" fmla="*/ 52 w 62"/>
              <a:gd name="T59" fmla="*/ 25 h 59"/>
              <a:gd name="T60" fmla="*/ 51 w 62"/>
              <a:gd name="T61" fmla="*/ 23 h 59"/>
              <a:gd name="T62" fmla="*/ 53 w 62"/>
              <a:gd name="T63" fmla="*/ 19 h 59"/>
              <a:gd name="T64" fmla="*/ 56 w 62"/>
              <a:gd name="T65" fmla="*/ 21 h 59"/>
              <a:gd name="T66" fmla="*/ 58 w 62"/>
              <a:gd name="T67" fmla="*/ 20 h 59"/>
              <a:gd name="T68" fmla="*/ 59 w 62"/>
              <a:gd name="T69" fmla="*/ 16 h 59"/>
              <a:gd name="T70" fmla="*/ 60 w 62"/>
              <a:gd name="T71" fmla="*/ 13 h 59"/>
              <a:gd name="T72" fmla="*/ 60 w 62"/>
              <a:gd name="T73" fmla="*/ 11 h 59"/>
              <a:gd name="T74" fmla="*/ 62 w 62"/>
              <a:gd name="T75" fmla="*/ 9 h 59"/>
              <a:gd name="T76" fmla="*/ 60 w 62"/>
              <a:gd name="T77" fmla="*/ 6 h 59"/>
              <a:gd name="T78" fmla="*/ 56 w 62"/>
              <a:gd name="T79" fmla="*/ 4 h 59"/>
              <a:gd name="T80" fmla="*/ 55 w 62"/>
              <a:gd name="T81" fmla="*/ 0 h 59"/>
              <a:gd name="T82" fmla="*/ 42 w 62"/>
              <a:gd name="T83" fmla="*/ 5 h 59"/>
              <a:gd name="T84" fmla="*/ 25 w 62"/>
              <a:gd name="T85" fmla="*/ 12 h 59"/>
              <a:gd name="T86" fmla="*/ 15 w 62"/>
              <a:gd name="T87" fmla="*/ 25 h 59"/>
              <a:gd name="T88" fmla="*/ 0 w 62"/>
              <a:gd name="T89" fmla="*/ 50 h 59"/>
              <a:gd name="T90" fmla="*/ 2 w 62"/>
              <a:gd name="T91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59">
                <a:moveTo>
                  <a:pt x="2" y="51"/>
                </a:moveTo>
                <a:cubicBezTo>
                  <a:pt x="4" y="53"/>
                  <a:pt x="4" y="53"/>
                  <a:pt x="4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10" y="54"/>
                  <a:pt x="10" y="54"/>
                  <a:pt x="10" y="54"/>
                </a:cubicBezTo>
                <a:cubicBezTo>
                  <a:pt x="13" y="53"/>
                  <a:pt x="13" y="53"/>
                  <a:pt x="13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7" y="49"/>
                  <a:pt x="17" y="49"/>
                  <a:pt x="17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5" y="51"/>
                  <a:pt x="25" y="51"/>
                  <a:pt x="25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3"/>
                  <a:pt x="31" y="53"/>
                  <a:pt x="31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8"/>
                  <a:pt x="36" y="58"/>
                  <a:pt x="36" y="58"/>
                </a:cubicBezTo>
                <a:cubicBezTo>
                  <a:pt x="38" y="59"/>
                  <a:pt x="38" y="59"/>
                  <a:pt x="38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4"/>
                  <a:pt x="40" y="44"/>
                  <a:pt x="40" y="44"/>
                </a:cubicBezTo>
                <a:cubicBezTo>
                  <a:pt x="44" y="39"/>
                  <a:pt x="44" y="39"/>
                  <a:pt x="44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19"/>
                  <a:pt x="53" y="19"/>
                  <a:pt x="53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9"/>
                  <a:pt x="62" y="9"/>
                  <a:pt x="62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2"/>
                  <a:pt x="47" y="4"/>
                  <a:pt x="42" y="5"/>
                </a:cubicBezTo>
                <a:cubicBezTo>
                  <a:pt x="36" y="6"/>
                  <a:pt x="31" y="10"/>
                  <a:pt x="25" y="12"/>
                </a:cubicBezTo>
                <a:cubicBezTo>
                  <a:pt x="20" y="15"/>
                  <a:pt x="17" y="19"/>
                  <a:pt x="15" y="25"/>
                </a:cubicBezTo>
                <a:cubicBezTo>
                  <a:pt x="10" y="41"/>
                  <a:pt x="9" y="43"/>
                  <a:pt x="0" y="50"/>
                </a:cubicBezTo>
                <a:lnTo>
                  <a:pt x="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138"/>
          <p:cNvSpPr>
            <a:spLocks/>
          </p:cNvSpPr>
          <p:nvPr/>
        </p:nvSpPr>
        <p:spPr bwMode="auto">
          <a:xfrm>
            <a:off x="20796251" y="6375400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2"/>
                  <a:pt x="1" y="1"/>
                  <a:pt x="1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139"/>
          <p:cNvSpPr>
            <a:spLocks/>
          </p:cNvSpPr>
          <p:nvPr/>
        </p:nvSpPr>
        <p:spPr bwMode="auto">
          <a:xfrm>
            <a:off x="20739101" y="6423025"/>
            <a:ext cx="153988" cy="128588"/>
          </a:xfrm>
          <a:custGeom>
            <a:avLst/>
            <a:gdLst>
              <a:gd name="T0" fmla="*/ 47 w 49"/>
              <a:gd name="T1" fmla="*/ 18 h 41"/>
              <a:gd name="T2" fmla="*/ 45 w 49"/>
              <a:gd name="T3" fmla="*/ 13 h 41"/>
              <a:gd name="T4" fmla="*/ 47 w 49"/>
              <a:gd name="T5" fmla="*/ 6 h 41"/>
              <a:gd name="T6" fmla="*/ 47 w 49"/>
              <a:gd name="T7" fmla="*/ 6 h 41"/>
              <a:gd name="T8" fmla="*/ 45 w 49"/>
              <a:gd name="T9" fmla="*/ 10 h 41"/>
              <a:gd name="T10" fmla="*/ 43 w 49"/>
              <a:gd name="T11" fmla="*/ 9 h 41"/>
              <a:gd name="T12" fmla="*/ 43 w 49"/>
              <a:gd name="T13" fmla="*/ 7 h 41"/>
              <a:gd name="T14" fmla="*/ 42 w 49"/>
              <a:gd name="T15" fmla="*/ 4 h 41"/>
              <a:gd name="T16" fmla="*/ 38 w 49"/>
              <a:gd name="T17" fmla="*/ 4 h 41"/>
              <a:gd name="T18" fmla="*/ 37 w 49"/>
              <a:gd name="T19" fmla="*/ 5 h 41"/>
              <a:gd name="T20" fmla="*/ 35 w 49"/>
              <a:gd name="T21" fmla="*/ 2 h 41"/>
              <a:gd name="T22" fmla="*/ 32 w 49"/>
              <a:gd name="T23" fmla="*/ 2 h 41"/>
              <a:gd name="T24" fmla="*/ 30 w 49"/>
              <a:gd name="T25" fmla="*/ 0 h 41"/>
              <a:gd name="T26" fmla="*/ 24 w 49"/>
              <a:gd name="T27" fmla="*/ 0 h 41"/>
              <a:gd name="T28" fmla="*/ 23 w 49"/>
              <a:gd name="T29" fmla="*/ 3 h 41"/>
              <a:gd name="T30" fmla="*/ 21 w 49"/>
              <a:gd name="T31" fmla="*/ 3 h 41"/>
              <a:gd name="T32" fmla="*/ 20 w 49"/>
              <a:gd name="T33" fmla="*/ 4 h 41"/>
              <a:gd name="T34" fmla="*/ 17 w 49"/>
              <a:gd name="T35" fmla="*/ 5 h 41"/>
              <a:gd name="T36" fmla="*/ 15 w 49"/>
              <a:gd name="T37" fmla="*/ 6 h 41"/>
              <a:gd name="T38" fmla="*/ 13 w 49"/>
              <a:gd name="T39" fmla="*/ 5 h 41"/>
              <a:gd name="T40" fmla="*/ 11 w 49"/>
              <a:gd name="T41" fmla="*/ 4 h 41"/>
              <a:gd name="T42" fmla="*/ 9 w 49"/>
              <a:gd name="T43" fmla="*/ 2 h 41"/>
              <a:gd name="T44" fmla="*/ 7 w 49"/>
              <a:gd name="T45" fmla="*/ 1 h 41"/>
              <a:gd name="T46" fmla="*/ 8 w 49"/>
              <a:gd name="T47" fmla="*/ 0 h 41"/>
              <a:gd name="T48" fmla="*/ 2 w 49"/>
              <a:gd name="T49" fmla="*/ 6 h 41"/>
              <a:gd name="T50" fmla="*/ 0 w 49"/>
              <a:gd name="T51" fmla="*/ 7 h 41"/>
              <a:gd name="T52" fmla="*/ 3 w 49"/>
              <a:gd name="T53" fmla="*/ 9 h 41"/>
              <a:gd name="T54" fmla="*/ 4 w 49"/>
              <a:gd name="T55" fmla="*/ 15 h 41"/>
              <a:gd name="T56" fmla="*/ 8 w 49"/>
              <a:gd name="T57" fmla="*/ 17 h 41"/>
              <a:gd name="T58" fmla="*/ 9 w 49"/>
              <a:gd name="T59" fmla="*/ 20 h 41"/>
              <a:gd name="T60" fmla="*/ 13 w 49"/>
              <a:gd name="T61" fmla="*/ 24 h 41"/>
              <a:gd name="T62" fmla="*/ 16 w 49"/>
              <a:gd name="T63" fmla="*/ 24 h 41"/>
              <a:gd name="T64" fmla="*/ 20 w 49"/>
              <a:gd name="T65" fmla="*/ 27 h 41"/>
              <a:gd name="T66" fmla="*/ 20 w 49"/>
              <a:gd name="T67" fmla="*/ 31 h 41"/>
              <a:gd name="T68" fmla="*/ 24 w 49"/>
              <a:gd name="T69" fmla="*/ 33 h 41"/>
              <a:gd name="T70" fmla="*/ 26 w 49"/>
              <a:gd name="T71" fmla="*/ 32 h 41"/>
              <a:gd name="T72" fmla="*/ 28 w 49"/>
              <a:gd name="T73" fmla="*/ 32 h 41"/>
              <a:gd name="T74" fmla="*/ 29 w 49"/>
              <a:gd name="T75" fmla="*/ 34 h 41"/>
              <a:gd name="T76" fmla="*/ 31 w 49"/>
              <a:gd name="T77" fmla="*/ 34 h 41"/>
              <a:gd name="T78" fmla="*/ 36 w 49"/>
              <a:gd name="T79" fmla="*/ 39 h 41"/>
              <a:gd name="T80" fmla="*/ 39 w 49"/>
              <a:gd name="T81" fmla="*/ 39 h 41"/>
              <a:gd name="T82" fmla="*/ 42 w 49"/>
              <a:gd name="T83" fmla="*/ 41 h 41"/>
              <a:gd name="T84" fmla="*/ 44 w 49"/>
              <a:gd name="T85" fmla="*/ 41 h 41"/>
              <a:gd name="T86" fmla="*/ 46 w 49"/>
              <a:gd name="T87" fmla="*/ 41 h 41"/>
              <a:gd name="T88" fmla="*/ 45 w 49"/>
              <a:gd name="T89" fmla="*/ 38 h 41"/>
              <a:gd name="T90" fmla="*/ 45 w 49"/>
              <a:gd name="T91" fmla="*/ 35 h 41"/>
              <a:gd name="T92" fmla="*/ 44 w 49"/>
              <a:gd name="T93" fmla="*/ 34 h 41"/>
              <a:gd name="T94" fmla="*/ 45 w 49"/>
              <a:gd name="T95" fmla="*/ 31 h 41"/>
              <a:gd name="T96" fmla="*/ 46 w 49"/>
              <a:gd name="T97" fmla="*/ 28 h 41"/>
              <a:gd name="T98" fmla="*/ 48 w 49"/>
              <a:gd name="T99" fmla="*/ 28 h 41"/>
              <a:gd name="T100" fmla="*/ 49 w 49"/>
              <a:gd name="T101" fmla="*/ 24 h 41"/>
              <a:gd name="T102" fmla="*/ 47 w 49"/>
              <a:gd name="T103" fmla="*/ 21 h 41"/>
              <a:gd name="T104" fmla="*/ 47 w 49"/>
              <a:gd name="T105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41">
                <a:moveTo>
                  <a:pt x="47" y="18"/>
                </a:moveTo>
                <a:cubicBezTo>
                  <a:pt x="45" y="13"/>
                  <a:pt x="45" y="13"/>
                  <a:pt x="45" y="13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2"/>
                  <a:pt x="35" y="2"/>
                  <a:pt x="3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3"/>
                  <a:pt x="23" y="3"/>
                  <a:pt x="23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9" y="2"/>
                  <a:pt x="9" y="2"/>
                  <a:pt x="9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7" y="2"/>
                  <a:pt x="5" y="4"/>
                  <a:pt x="2" y="6"/>
                </a:cubicBezTo>
                <a:cubicBezTo>
                  <a:pt x="1" y="6"/>
                  <a:pt x="1" y="7"/>
                  <a:pt x="0" y="7"/>
                </a:cubicBezTo>
                <a:cubicBezTo>
                  <a:pt x="3" y="9"/>
                  <a:pt x="3" y="9"/>
                  <a:pt x="3" y="9"/>
                </a:cubicBezTo>
                <a:cubicBezTo>
                  <a:pt x="4" y="15"/>
                  <a:pt x="4" y="15"/>
                  <a:pt x="4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1"/>
                  <a:pt x="20" y="31"/>
                  <a:pt x="20" y="31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6" y="39"/>
                  <a:pt x="36" y="39"/>
                  <a:pt x="36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5"/>
                  <a:pt x="45" y="35"/>
                  <a:pt x="45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1"/>
                  <a:pt x="47" y="21"/>
                  <a:pt x="47" y="21"/>
                </a:cubicBezTo>
                <a:lnTo>
                  <a:pt x="47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140"/>
          <p:cNvSpPr>
            <a:spLocks/>
          </p:cNvSpPr>
          <p:nvPr/>
        </p:nvSpPr>
        <p:spPr bwMode="auto">
          <a:xfrm>
            <a:off x="20801013" y="6356350"/>
            <a:ext cx="3175" cy="12700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0" y="3"/>
                  <a:pt x="1" y="2"/>
                  <a:pt x="1" y="0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141"/>
          <p:cNvSpPr>
            <a:spLocks/>
          </p:cNvSpPr>
          <p:nvPr/>
        </p:nvSpPr>
        <p:spPr bwMode="auto">
          <a:xfrm>
            <a:off x="20793076" y="6384925"/>
            <a:ext cx="3175" cy="9525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142"/>
          <p:cNvSpPr>
            <a:spLocks/>
          </p:cNvSpPr>
          <p:nvPr/>
        </p:nvSpPr>
        <p:spPr bwMode="auto">
          <a:xfrm>
            <a:off x="20770851" y="6413500"/>
            <a:ext cx="6350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143"/>
          <p:cNvSpPr>
            <a:spLocks/>
          </p:cNvSpPr>
          <p:nvPr/>
        </p:nvSpPr>
        <p:spPr bwMode="auto">
          <a:xfrm>
            <a:off x="20780376" y="6394450"/>
            <a:ext cx="9525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3 w 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144"/>
          <p:cNvSpPr>
            <a:spLocks/>
          </p:cNvSpPr>
          <p:nvPr/>
        </p:nvSpPr>
        <p:spPr bwMode="auto">
          <a:xfrm>
            <a:off x="20877213" y="6510338"/>
            <a:ext cx="34925" cy="53975"/>
          </a:xfrm>
          <a:custGeom>
            <a:avLst/>
            <a:gdLst>
              <a:gd name="T0" fmla="*/ 18 w 22"/>
              <a:gd name="T1" fmla="*/ 16 h 34"/>
              <a:gd name="T2" fmla="*/ 16 w 22"/>
              <a:gd name="T3" fmla="*/ 10 h 34"/>
              <a:gd name="T4" fmla="*/ 10 w 22"/>
              <a:gd name="T5" fmla="*/ 0 h 34"/>
              <a:gd name="T6" fmla="*/ 8 w 22"/>
              <a:gd name="T7" fmla="*/ 0 h 34"/>
              <a:gd name="T8" fmla="*/ 8 w 22"/>
              <a:gd name="T9" fmla="*/ 0 h 34"/>
              <a:gd name="T10" fmla="*/ 4 w 22"/>
              <a:gd name="T11" fmla="*/ 0 h 34"/>
              <a:gd name="T12" fmla="*/ 2 w 22"/>
              <a:gd name="T13" fmla="*/ 6 h 34"/>
              <a:gd name="T14" fmla="*/ 0 w 22"/>
              <a:gd name="T15" fmla="*/ 12 h 34"/>
              <a:gd name="T16" fmla="*/ 2 w 22"/>
              <a:gd name="T17" fmla="*/ 14 h 34"/>
              <a:gd name="T18" fmla="*/ 2 w 22"/>
              <a:gd name="T19" fmla="*/ 20 h 34"/>
              <a:gd name="T20" fmla="*/ 4 w 22"/>
              <a:gd name="T21" fmla="*/ 26 h 34"/>
              <a:gd name="T22" fmla="*/ 8 w 22"/>
              <a:gd name="T23" fmla="*/ 32 h 34"/>
              <a:gd name="T24" fmla="*/ 16 w 22"/>
              <a:gd name="T25" fmla="*/ 34 h 34"/>
              <a:gd name="T26" fmla="*/ 22 w 22"/>
              <a:gd name="T27" fmla="*/ 32 h 34"/>
              <a:gd name="T28" fmla="*/ 22 w 22"/>
              <a:gd name="T29" fmla="*/ 22 h 34"/>
              <a:gd name="T30" fmla="*/ 18 w 22"/>
              <a:gd name="T3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4">
                <a:moveTo>
                  <a:pt x="18" y="16"/>
                </a:moveTo>
                <a:lnTo>
                  <a:pt x="16" y="1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4"/>
                </a:lnTo>
                <a:lnTo>
                  <a:pt x="2" y="20"/>
                </a:lnTo>
                <a:lnTo>
                  <a:pt x="4" y="26"/>
                </a:lnTo>
                <a:lnTo>
                  <a:pt x="8" y="32"/>
                </a:lnTo>
                <a:lnTo>
                  <a:pt x="16" y="34"/>
                </a:lnTo>
                <a:lnTo>
                  <a:pt x="22" y="32"/>
                </a:lnTo>
                <a:lnTo>
                  <a:pt x="22" y="22"/>
                </a:lnTo>
                <a:lnTo>
                  <a:pt x="18" y="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145"/>
          <p:cNvSpPr>
            <a:spLocks/>
          </p:cNvSpPr>
          <p:nvPr/>
        </p:nvSpPr>
        <p:spPr bwMode="auto">
          <a:xfrm>
            <a:off x="20139026" y="7050088"/>
            <a:ext cx="166688" cy="339725"/>
          </a:xfrm>
          <a:custGeom>
            <a:avLst/>
            <a:gdLst>
              <a:gd name="T0" fmla="*/ 35 w 53"/>
              <a:gd name="T1" fmla="*/ 98 h 108"/>
              <a:gd name="T2" fmla="*/ 32 w 53"/>
              <a:gd name="T3" fmla="*/ 94 h 108"/>
              <a:gd name="T4" fmla="*/ 36 w 53"/>
              <a:gd name="T5" fmla="*/ 86 h 108"/>
              <a:gd name="T6" fmla="*/ 40 w 53"/>
              <a:gd name="T7" fmla="*/ 83 h 108"/>
              <a:gd name="T8" fmla="*/ 40 w 53"/>
              <a:gd name="T9" fmla="*/ 80 h 108"/>
              <a:gd name="T10" fmla="*/ 37 w 53"/>
              <a:gd name="T11" fmla="*/ 80 h 108"/>
              <a:gd name="T12" fmla="*/ 34 w 53"/>
              <a:gd name="T13" fmla="*/ 75 h 108"/>
              <a:gd name="T14" fmla="*/ 39 w 53"/>
              <a:gd name="T15" fmla="*/ 70 h 108"/>
              <a:gd name="T16" fmla="*/ 39 w 53"/>
              <a:gd name="T17" fmla="*/ 62 h 108"/>
              <a:gd name="T18" fmla="*/ 36 w 53"/>
              <a:gd name="T19" fmla="*/ 60 h 108"/>
              <a:gd name="T20" fmla="*/ 31 w 53"/>
              <a:gd name="T21" fmla="*/ 52 h 108"/>
              <a:gd name="T22" fmla="*/ 34 w 53"/>
              <a:gd name="T23" fmla="*/ 50 h 108"/>
              <a:gd name="T24" fmla="*/ 37 w 53"/>
              <a:gd name="T25" fmla="*/ 51 h 108"/>
              <a:gd name="T26" fmla="*/ 42 w 53"/>
              <a:gd name="T27" fmla="*/ 45 h 108"/>
              <a:gd name="T28" fmla="*/ 40 w 53"/>
              <a:gd name="T29" fmla="*/ 42 h 108"/>
              <a:gd name="T30" fmla="*/ 43 w 53"/>
              <a:gd name="T31" fmla="*/ 39 h 108"/>
              <a:gd name="T32" fmla="*/ 44 w 53"/>
              <a:gd name="T33" fmla="*/ 29 h 108"/>
              <a:gd name="T34" fmla="*/ 43 w 53"/>
              <a:gd name="T35" fmla="*/ 23 h 108"/>
              <a:gd name="T36" fmla="*/ 49 w 53"/>
              <a:gd name="T37" fmla="*/ 17 h 108"/>
              <a:gd name="T38" fmla="*/ 52 w 53"/>
              <a:gd name="T39" fmla="*/ 17 h 108"/>
              <a:gd name="T40" fmla="*/ 53 w 53"/>
              <a:gd name="T41" fmla="*/ 13 h 108"/>
              <a:gd name="T42" fmla="*/ 49 w 53"/>
              <a:gd name="T43" fmla="*/ 8 h 108"/>
              <a:gd name="T44" fmla="*/ 49 w 53"/>
              <a:gd name="T45" fmla="*/ 4 h 108"/>
              <a:gd name="T46" fmla="*/ 41 w 53"/>
              <a:gd name="T47" fmla="*/ 3 h 108"/>
              <a:gd name="T48" fmla="*/ 38 w 53"/>
              <a:gd name="T49" fmla="*/ 6 h 108"/>
              <a:gd name="T50" fmla="*/ 28 w 53"/>
              <a:gd name="T51" fmla="*/ 4 h 108"/>
              <a:gd name="T52" fmla="*/ 22 w 53"/>
              <a:gd name="T53" fmla="*/ 7 h 108"/>
              <a:gd name="T54" fmla="*/ 21 w 53"/>
              <a:gd name="T55" fmla="*/ 5 h 108"/>
              <a:gd name="T56" fmla="*/ 22 w 53"/>
              <a:gd name="T57" fmla="*/ 1 h 108"/>
              <a:gd name="T58" fmla="*/ 18 w 53"/>
              <a:gd name="T59" fmla="*/ 0 h 108"/>
              <a:gd name="T60" fmla="*/ 12 w 53"/>
              <a:gd name="T61" fmla="*/ 1 h 108"/>
              <a:gd name="T62" fmla="*/ 11 w 53"/>
              <a:gd name="T63" fmla="*/ 6 h 108"/>
              <a:gd name="T64" fmla="*/ 12 w 53"/>
              <a:gd name="T65" fmla="*/ 8 h 108"/>
              <a:gd name="T66" fmla="*/ 5 w 53"/>
              <a:gd name="T67" fmla="*/ 52 h 108"/>
              <a:gd name="T68" fmla="*/ 1 w 53"/>
              <a:gd name="T69" fmla="*/ 64 h 108"/>
              <a:gd name="T70" fmla="*/ 1 w 53"/>
              <a:gd name="T71" fmla="*/ 71 h 108"/>
              <a:gd name="T72" fmla="*/ 9 w 53"/>
              <a:gd name="T73" fmla="*/ 96 h 108"/>
              <a:gd name="T74" fmla="*/ 10 w 53"/>
              <a:gd name="T75" fmla="*/ 100 h 108"/>
              <a:gd name="T76" fmla="*/ 12 w 53"/>
              <a:gd name="T77" fmla="*/ 104 h 108"/>
              <a:gd name="T78" fmla="*/ 28 w 53"/>
              <a:gd name="T79" fmla="*/ 106 h 108"/>
              <a:gd name="T80" fmla="*/ 31 w 53"/>
              <a:gd name="T81" fmla="*/ 106 h 108"/>
              <a:gd name="T82" fmla="*/ 34 w 53"/>
              <a:gd name="T83" fmla="*/ 103 h 108"/>
              <a:gd name="T84" fmla="*/ 35 w 53"/>
              <a:gd name="T85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108">
                <a:moveTo>
                  <a:pt x="35" y="98"/>
                </a:moveTo>
                <a:cubicBezTo>
                  <a:pt x="32" y="94"/>
                  <a:pt x="32" y="94"/>
                  <a:pt x="32" y="94"/>
                </a:cubicBezTo>
                <a:cubicBezTo>
                  <a:pt x="36" y="86"/>
                  <a:pt x="36" y="86"/>
                  <a:pt x="36" y="86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4" y="75"/>
                  <a:pt x="34" y="75"/>
                  <a:pt x="34" y="75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0"/>
                  <a:pt x="36" y="60"/>
                  <a:pt x="36" y="60"/>
                </a:cubicBez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51"/>
                  <a:pt x="37" y="51"/>
                  <a:pt x="37" y="51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23"/>
                  <a:pt x="43" y="23"/>
                  <a:pt x="43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4"/>
                  <a:pt x="49" y="4"/>
                  <a:pt x="49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6"/>
                  <a:pt x="38" y="6"/>
                  <a:pt x="3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1" y="4"/>
                  <a:pt x="11" y="6"/>
                </a:cubicBezTo>
                <a:cubicBezTo>
                  <a:pt x="11" y="6"/>
                  <a:pt x="11" y="7"/>
                  <a:pt x="12" y="8"/>
                </a:cubicBezTo>
                <a:cubicBezTo>
                  <a:pt x="15" y="23"/>
                  <a:pt x="12" y="38"/>
                  <a:pt x="5" y="52"/>
                </a:cubicBezTo>
                <a:cubicBezTo>
                  <a:pt x="3" y="56"/>
                  <a:pt x="2" y="60"/>
                  <a:pt x="1" y="64"/>
                </a:cubicBezTo>
                <a:cubicBezTo>
                  <a:pt x="0" y="66"/>
                  <a:pt x="0" y="69"/>
                  <a:pt x="1" y="71"/>
                </a:cubicBezTo>
                <a:cubicBezTo>
                  <a:pt x="8" y="79"/>
                  <a:pt x="10" y="87"/>
                  <a:pt x="9" y="96"/>
                </a:cubicBezTo>
                <a:cubicBezTo>
                  <a:pt x="9" y="98"/>
                  <a:pt x="9" y="99"/>
                  <a:pt x="10" y="100"/>
                </a:cubicBezTo>
                <a:cubicBezTo>
                  <a:pt x="10" y="102"/>
                  <a:pt x="11" y="103"/>
                  <a:pt x="12" y="104"/>
                </a:cubicBezTo>
                <a:cubicBezTo>
                  <a:pt x="17" y="105"/>
                  <a:pt x="22" y="108"/>
                  <a:pt x="28" y="106"/>
                </a:cubicBezTo>
                <a:cubicBezTo>
                  <a:pt x="29" y="106"/>
                  <a:pt x="30" y="106"/>
                  <a:pt x="31" y="106"/>
                </a:cubicBezTo>
                <a:cubicBezTo>
                  <a:pt x="34" y="103"/>
                  <a:pt x="34" y="103"/>
                  <a:pt x="34" y="103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146"/>
          <p:cNvSpPr>
            <a:spLocks/>
          </p:cNvSpPr>
          <p:nvPr/>
        </p:nvSpPr>
        <p:spPr bwMode="auto">
          <a:xfrm>
            <a:off x="20697826" y="7264400"/>
            <a:ext cx="6350" cy="3175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0 w 4"/>
              <a:gd name="T5" fmla="*/ 0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147"/>
          <p:cNvSpPr>
            <a:spLocks/>
          </p:cNvSpPr>
          <p:nvPr/>
        </p:nvSpPr>
        <p:spPr bwMode="auto">
          <a:xfrm>
            <a:off x="20748626" y="7216775"/>
            <a:ext cx="22225" cy="15875"/>
          </a:xfrm>
          <a:custGeom>
            <a:avLst/>
            <a:gdLst>
              <a:gd name="T0" fmla="*/ 4 w 7"/>
              <a:gd name="T1" fmla="*/ 0 h 5"/>
              <a:gd name="T2" fmla="*/ 1 w 7"/>
              <a:gd name="T3" fmla="*/ 4 h 5"/>
              <a:gd name="T4" fmla="*/ 5 w 7"/>
              <a:gd name="T5" fmla="*/ 5 h 5"/>
              <a:gd name="T6" fmla="*/ 7 w 7"/>
              <a:gd name="T7" fmla="*/ 2 h 5"/>
              <a:gd name="T8" fmla="*/ 4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2" y="0"/>
                  <a:pt x="0" y="3"/>
                  <a:pt x="1" y="4"/>
                </a:cubicBezTo>
                <a:cubicBezTo>
                  <a:pt x="2" y="5"/>
                  <a:pt x="4" y="5"/>
                  <a:pt x="5" y="5"/>
                </a:cubicBezTo>
                <a:cubicBezTo>
                  <a:pt x="6" y="5"/>
                  <a:pt x="7" y="3"/>
                  <a:pt x="7" y="2"/>
                </a:cubicBezTo>
                <a:cubicBezTo>
                  <a:pt x="6" y="1"/>
                  <a:pt x="5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148"/>
          <p:cNvSpPr>
            <a:spLocks/>
          </p:cNvSpPr>
          <p:nvPr/>
        </p:nvSpPr>
        <p:spPr bwMode="auto">
          <a:xfrm>
            <a:off x="20158076" y="6940550"/>
            <a:ext cx="612775" cy="508000"/>
          </a:xfrm>
          <a:custGeom>
            <a:avLst/>
            <a:gdLst>
              <a:gd name="T0" fmla="*/ 173 w 195"/>
              <a:gd name="T1" fmla="*/ 24 h 162"/>
              <a:gd name="T2" fmla="*/ 166 w 195"/>
              <a:gd name="T3" fmla="*/ 23 h 162"/>
              <a:gd name="T4" fmla="*/ 154 w 195"/>
              <a:gd name="T5" fmla="*/ 26 h 162"/>
              <a:gd name="T6" fmla="*/ 148 w 195"/>
              <a:gd name="T7" fmla="*/ 26 h 162"/>
              <a:gd name="T8" fmla="*/ 140 w 195"/>
              <a:gd name="T9" fmla="*/ 24 h 162"/>
              <a:gd name="T10" fmla="*/ 132 w 195"/>
              <a:gd name="T11" fmla="*/ 18 h 162"/>
              <a:gd name="T12" fmla="*/ 126 w 195"/>
              <a:gd name="T13" fmla="*/ 14 h 162"/>
              <a:gd name="T14" fmla="*/ 123 w 195"/>
              <a:gd name="T15" fmla="*/ 10 h 162"/>
              <a:gd name="T16" fmla="*/ 113 w 195"/>
              <a:gd name="T17" fmla="*/ 9 h 162"/>
              <a:gd name="T18" fmla="*/ 85 w 195"/>
              <a:gd name="T19" fmla="*/ 6 h 162"/>
              <a:gd name="T20" fmla="*/ 42 w 195"/>
              <a:gd name="T21" fmla="*/ 4 h 162"/>
              <a:gd name="T22" fmla="*/ 13 w 195"/>
              <a:gd name="T23" fmla="*/ 8 h 162"/>
              <a:gd name="T24" fmla="*/ 4 w 195"/>
              <a:gd name="T25" fmla="*/ 12 h 162"/>
              <a:gd name="T26" fmla="*/ 6 w 195"/>
              <a:gd name="T27" fmla="*/ 36 h 162"/>
              <a:gd name="T28" fmla="*/ 16 w 195"/>
              <a:gd name="T29" fmla="*/ 36 h 162"/>
              <a:gd name="T30" fmla="*/ 16 w 195"/>
              <a:gd name="T31" fmla="*/ 42 h 162"/>
              <a:gd name="T32" fmla="*/ 32 w 195"/>
              <a:gd name="T33" fmla="*/ 41 h 162"/>
              <a:gd name="T34" fmla="*/ 43 w 195"/>
              <a:gd name="T35" fmla="*/ 39 h 162"/>
              <a:gd name="T36" fmla="*/ 47 w 195"/>
              <a:gd name="T37" fmla="*/ 48 h 162"/>
              <a:gd name="T38" fmla="*/ 43 w 195"/>
              <a:gd name="T39" fmla="*/ 52 h 162"/>
              <a:gd name="T40" fmla="*/ 38 w 195"/>
              <a:gd name="T41" fmla="*/ 64 h 162"/>
              <a:gd name="T42" fmla="*/ 34 w 195"/>
              <a:gd name="T43" fmla="*/ 77 h 162"/>
              <a:gd name="T44" fmla="*/ 31 w 195"/>
              <a:gd name="T45" fmla="*/ 86 h 162"/>
              <a:gd name="T46" fmla="*/ 25 w 195"/>
              <a:gd name="T47" fmla="*/ 87 h 162"/>
              <a:gd name="T48" fmla="*/ 33 w 195"/>
              <a:gd name="T49" fmla="*/ 97 h 162"/>
              <a:gd name="T50" fmla="*/ 28 w 195"/>
              <a:gd name="T51" fmla="*/ 110 h 162"/>
              <a:gd name="T52" fmla="*/ 34 w 195"/>
              <a:gd name="T53" fmla="*/ 115 h 162"/>
              <a:gd name="T54" fmla="*/ 30 w 195"/>
              <a:gd name="T55" fmla="*/ 121 h 162"/>
              <a:gd name="T56" fmla="*/ 29 w 195"/>
              <a:gd name="T57" fmla="*/ 133 h 162"/>
              <a:gd name="T58" fmla="*/ 25 w 195"/>
              <a:gd name="T59" fmla="*/ 141 h 162"/>
              <a:gd name="T60" fmla="*/ 30 w 195"/>
              <a:gd name="T61" fmla="*/ 140 h 162"/>
              <a:gd name="T62" fmla="*/ 47 w 195"/>
              <a:gd name="T63" fmla="*/ 157 h 162"/>
              <a:gd name="T64" fmla="*/ 69 w 195"/>
              <a:gd name="T65" fmla="*/ 154 h 162"/>
              <a:gd name="T66" fmla="*/ 111 w 195"/>
              <a:gd name="T67" fmla="*/ 147 h 162"/>
              <a:gd name="T68" fmla="*/ 130 w 195"/>
              <a:gd name="T69" fmla="*/ 135 h 162"/>
              <a:gd name="T70" fmla="*/ 148 w 195"/>
              <a:gd name="T71" fmla="*/ 111 h 162"/>
              <a:gd name="T72" fmla="*/ 152 w 195"/>
              <a:gd name="T73" fmla="*/ 78 h 162"/>
              <a:gd name="T74" fmla="*/ 178 w 195"/>
              <a:gd name="T75" fmla="*/ 58 h 162"/>
              <a:gd name="T76" fmla="*/ 195 w 195"/>
              <a:gd name="T77" fmla="*/ 31 h 162"/>
              <a:gd name="T78" fmla="*/ 178 w 195"/>
              <a:gd name="T79" fmla="*/ 2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162">
                <a:moveTo>
                  <a:pt x="178" y="27"/>
                </a:moveTo>
                <a:cubicBezTo>
                  <a:pt x="173" y="24"/>
                  <a:pt x="173" y="24"/>
                  <a:pt x="173" y="24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2" y="25"/>
                  <a:pt x="152" y="25"/>
                  <a:pt x="152" y="25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19" y="8"/>
                  <a:pt x="119" y="8"/>
                  <a:pt x="119" y="8"/>
                </a:cubicBezTo>
                <a:cubicBezTo>
                  <a:pt x="117" y="9"/>
                  <a:pt x="115" y="10"/>
                  <a:pt x="113" y="9"/>
                </a:cubicBezTo>
                <a:cubicBezTo>
                  <a:pt x="106" y="6"/>
                  <a:pt x="98" y="10"/>
                  <a:pt x="91" y="6"/>
                </a:cubicBezTo>
                <a:cubicBezTo>
                  <a:pt x="89" y="5"/>
                  <a:pt x="86" y="5"/>
                  <a:pt x="85" y="6"/>
                </a:cubicBezTo>
                <a:cubicBezTo>
                  <a:pt x="78" y="8"/>
                  <a:pt x="71" y="7"/>
                  <a:pt x="64" y="5"/>
                </a:cubicBezTo>
                <a:cubicBezTo>
                  <a:pt x="57" y="3"/>
                  <a:pt x="50" y="2"/>
                  <a:pt x="42" y="4"/>
                </a:cubicBezTo>
                <a:cubicBezTo>
                  <a:pt x="40" y="4"/>
                  <a:pt x="38" y="4"/>
                  <a:pt x="36" y="3"/>
                </a:cubicBezTo>
                <a:cubicBezTo>
                  <a:pt x="27" y="0"/>
                  <a:pt x="20" y="0"/>
                  <a:pt x="13" y="8"/>
                </a:cubicBezTo>
                <a:cubicBezTo>
                  <a:pt x="12" y="10"/>
                  <a:pt x="10" y="10"/>
                  <a:pt x="8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2" y="13"/>
                  <a:pt x="0" y="17"/>
                  <a:pt x="1" y="19"/>
                </a:cubicBezTo>
                <a:cubicBezTo>
                  <a:pt x="4" y="24"/>
                  <a:pt x="6" y="30"/>
                  <a:pt x="6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2"/>
                  <a:pt x="16" y="42"/>
                  <a:pt x="16" y="42"/>
                </a:cubicBezTo>
                <a:cubicBezTo>
                  <a:pt x="22" y="39"/>
                  <a:pt x="22" y="39"/>
                  <a:pt x="2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3"/>
                  <a:pt x="43" y="43"/>
                  <a:pt x="43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37" y="58"/>
                  <a:pt x="37" y="58"/>
                  <a:pt x="37" y="58"/>
                </a:cubicBezTo>
                <a:cubicBezTo>
                  <a:pt x="38" y="64"/>
                  <a:pt x="38" y="64"/>
                  <a:pt x="38" y="64"/>
                </a:cubicBezTo>
                <a:cubicBezTo>
                  <a:pt x="37" y="74"/>
                  <a:pt x="37" y="74"/>
                  <a:pt x="37" y="74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5"/>
                  <a:pt x="28" y="85"/>
                  <a:pt x="28" y="85"/>
                </a:cubicBezTo>
                <a:cubicBezTo>
                  <a:pt x="25" y="87"/>
                  <a:pt x="25" y="87"/>
                  <a:pt x="25" y="87"/>
                </a:cubicBezTo>
                <a:cubicBezTo>
                  <a:pt x="30" y="95"/>
                  <a:pt x="30" y="95"/>
                  <a:pt x="30" y="95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4" y="141"/>
                  <a:pt x="23" y="141"/>
                  <a:pt x="22" y="141"/>
                </a:cubicBezTo>
                <a:cubicBezTo>
                  <a:pt x="25" y="141"/>
                  <a:pt x="28" y="140"/>
                  <a:pt x="30" y="140"/>
                </a:cubicBezTo>
                <a:cubicBezTo>
                  <a:pt x="34" y="140"/>
                  <a:pt x="37" y="142"/>
                  <a:pt x="39" y="145"/>
                </a:cubicBezTo>
                <a:cubicBezTo>
                  <a:pt x="42" y="149"/>
                  <a:pt x="44" y="153"/>
                  <a:pt x="47" y="157"/>
                </a:cubicBezTo>
                <a:cubicBezTo>
                  <a:pt x="50" y="161"/>
                  <a:pt x="56" y="162"/>
                  <a:pt x="60" y="160"/>
                </a:cubicBezTo>
                <a:cubicBezTo>
                  <a:pt x="63" y="158"/>
                  <a:pt x="66" y="156"/>
                  <a:pt x="69" y="154"/>
                </a:cubicBezTo>
                <a:cubicBezTo>
                  <a:pt x="76" y="149"/>
                  <a:pt x="84" y="147"/>
                  <a:pt x="93" y="148"/>
                </a:cubicBezTo>
                <a:cubicBezTo>
                  <a:pt x="99" y="149"/>
                  <a:pt x="105" y="148"/>
                  <a:pt x="111" y="147"/>
                </a:cubicBezTo>
                <a:cubicBezTo>
                  <a:pt x="115" y="147"/>
                  <a:pt x="118" y="146"/>
                  <a:pt x="120" y="142"/>
                </a:cubicBezTo>
                <a:cubicBezTo>
                  <a:pt x="122" y="139"/>
                  <a:pt x="126" y="136"/>
                  <a:pt x="130" y="135"/>
                </a:cubicBezTo>
                <a:cubicBezTo>
                  <a:pt x="134" y="134"/>
                  <a:pt x="137" y="131"/>
                  <a:pt x="138" y="127"/>
                </a:cubicBezTo>
                <a:cubicBezTo>
                  <a:pt x="140" y="121"/>
                  <a:pt x="143" y="115"/>
                  <a:pt x="148" y="111"/>
                </a:cubicBezTo>
                <a:cubicBezTo>
                  <a:pt x="150" y="109"/>
                  <a:pt x="151" y="106"/>
                  <a:pt x="149" y="103"/>
                </a:cubicBezTo>
                <a:cubicBezTo>
                  <a:pt x="141" y="94"/>
                  <a:pt x="145" y="86"/>
                  <a:pt x="152" y="78"/>
                </a:cubicBezTo>
                <a:cubicBezTo>
                  <a:pt x="154" y="76"/>
                  <a:pt x="156" y="74"/>
                  <a:pt x="158" y="72"/>
                </a:cubicBezTo>
                <a:cubicBezTo>
                  <a:pt x="163" y="65"/>
                  <a:pt x="168" y="58"/>
                  <a:pt x="178" y="58"/>
                </a:cubicBezTo>
                <a:cubicBezTo>
                  <a:pt x="187" y="53"/>
                  <a:pt x="194" y="48"/>
                  <a:pt x="194" y="36"/>
                </a:cubicBezTo>
                <a:cubicBezTo>
                  <a:pt x="194" y="34"/>
                  <a:pt x="194" y="33"/>
                  <a:pt x="195" y="31"/>
                </a:cubicBezTo>
                <a:cubicBezTo>
                  <a:pt x="186" y="27"/>
                  <a:pt x="186" y="27"/>
                  <a:pt x="186" y="27"/>
                </a:cubicBezTo>
                <a:lnTo>
                  <a:pt x="178" y="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149"/>
          <p:cNvSpPr>
            <a:spLocks/>
          </p:cNvSpPr>
          <p:nvPr/>
        </p:nvSpPr>
        <p:spPr bwMode="auto">
          <a:xfrm>
            <a:off x="20801013" y="7197725"/>
            <a:ext cx="12700" cy="635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2 w 4"/>
              <a:gd name="T5" fmla="*/ 2 h 2"/>
              <a:gd name="T6" fmla="*/ 4 w 4"/>
              <a:gd name="T7" fmla="*/ 2 h 2"/>
              <a:gd name="T8" fmla="*/ 4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1"/>
                  <a:pt x="1" y="2"/>
                  <a:pt x="2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150"/>
          <p:cNvSpPr>
            <a:spLocks noEditPoints="1"/>
          </p:cNvSpPr>
          <p:nvPr/>
        </p:nvSpPr>
        <p:spPr bwMode="auto">
          <a:xfrm>
            <a:off x="20880388" y="6149975"/>
            <a:ext cx="452438" cy="549275"/>
          </a:xfrm>
          <a:custGeom>
            <a:avLst/>
            <a:gdLst>
              <a:gd name="T0" fmla="*/ 39 w 144"/>
              <a:gd name="T1" fmla="*/ 1 h 175"/>
              <a:gd name="T2" fmla="*/ 139 w 144"/>
              <a:gd name="T3" fmla="*/ 81 h 175"/>
              <a:gd name="T4" fmla="*/ 136 w 144"/>
              <a:gd name="T5" fmla="*/ 67 h 175"/>
              <a:gd name="T6" fmla="*/ 134 w 144"/>
              <a:gd name="T7" fmla="*/ 58 h 175"/>
              <a:gd name="T8" fmla="*/ 134 w 144"/>
              <a:gd name="T9" fmla="*/ 47 h 175"/>
              <a:gd name="T10" fmla="*/ 133 w 144"/>
              <a:gd name="T11" fmla="*/ 31 h 175"/>
              <a:gd name="T12" fmla="*/ 117 w 144"/>
              <a:gd name="T13" fmla="*/ 15 h 175"/>
              <a:gd name="T14" fmla="*/ 85 w 144"/>
              <a:gd name="T15" fmla="*/ 26 h 175"/>
              <a:gd name="T16" fmla="*/ 64 w 144"/>
              <a:gd name="T17" fmla="*/ 16 h 175"/>
              <a:gd name="T18" fmla="*/ 53 w 144"/>
              <a:gd name="T19" fmla="*/ 6 h 175"/>
              <a:gd name="T20" fmla="*/ 40 w 144"/>
              <a:gd name="T21" fmla="*/ 3 h 175"/>
              <a:gd name="T22" fmla="*/ 18 w 144"/>
              <a:gd name="T23" fmla="*/ 38 h 175"/>
              <a:gd name="T24" fmla="*/ 18 w 144"/>
              <a:gd name="T25" fmla="*/ 42 h 175"/>
              <a:gd name="T26" fmla="*/ 22 w 144"/>
              <a:gd name="T27" fmla="*/ 49 h 175"/>
              <a:gd name="T28" fmla="*/ 20 w 144"/>
              <a:gd name="T29" fmla="*/ 58 h 175"/>
              <a:gd name="T30" fmla="*/ 13 w 144"/>
              <a:gd name="T31" fmla="*/ 61 h 175"/>
              <a:gd name="T32" fmla="*/ 21 w 144"/>
              <a:gd name="T33" fmla="*/ 66 h 175"/>
              <a:gd name="T34" fmla="*/ 17 w 144"/>
              <a:gd name="T35" fmla="*/ 72 h 175"/>
              <a:gd name="T36" fmla="*/ 11 w 144"/>
              <a:gd name="T37" fmla="*/ 76 h 175"/>
              <a:gd name="T38" fmla="*/ 3 w 144"/>
              <a:gd name="T39" fmla="*/ 88 h 175"/>
              <a:gd name="T40" fmla="*/ 0 w 144"/>
              <a:gd name="T41" fmla="*/ 100 h 175"/>
              <a:gd name="T42" fmla="*/ 4 w 144"/>
              <a:gd name="T43" fmla="*/ 111 h 175"/>
              <a:gd name="T44" fmla="*/ 7 w 144"/>
              <a:gd name="T45" fmla="*/ 120 h 175"/>
              <a:gd name="T46" fmla="*/ 10 w 144"/>
              <a:gd name="T47" fmla="*/ 131 h 175"/>
              <a:gd name="T48" fmla="*/ 13 w 144"/>
              <a:gd name="T49" fmla="*/ 136 h 175"/>
              <a:gd name="T50" fmla="*/ 22 w 144"/>
              <a:gd name="T51" fmla="*/ 137 h 175"/>
              <a:gd name="T52" fmla="*/ 31 w 144"/>
              <a:gd name="T53" fmla="*/ 139 h 175"/>
              <a:gd name="T54" fmla="*/ 34 w 144"/>
              <a:gd name="T55" fmla="*/ 146 h 175"/>
              <a:gd name="T56" fmla="*/ 30 w 144"/>
              <a:gd name="T57" fmla="*/ 155 h 175"/>
              <a:gd name="T58" fmla="*/ 28 w 144"/>
              <a:gd name="T59" fmla="*/ 166 h 175"/>
              <a:gd name="T60" fmla="*/ 36 w 144"/>
              <a:gd name="T61" fmla="*/ 172 h 175"/>
              <a:gd name="T62" fmla="*/ 44 w 144"/>
              <a:gd name="T63" fmla="*/ 170 h 175"/>
              <a:gd name="T64" fmla="*/ 48 w 144"/>
              <a:gd name="T65" fmla="*/ 170 h 175"/>
              <a:gd name="T66" fmla="*/ 55 w 144"/>
              <a:gd name="T67" fmla="*/ 169 h 175"/>
              <a:gd name="T68" fmla="*/ 64 w 144"/>
              <a:gd name="T69" fmla="*/ 173 h 175"/>
              <a:gd name="T70" fmla="*/ 74 w 144"/>
              <a:gd name="T71" fmla="*/ 175 h 175"/>
              <a:gd name="T72" fmla="*/ 79 w 144"/>
              <a:gd name="T73" fmla="*/ 170 h 175"/>
              <a:gd name="T74" fmla="*/ 89 w 144"/>
              <a:gd name="T75" fmla="*/ 172 h 175"/>
              <a:gd name="T76" fmla="*/ 100 w 144"/>
              <a:gd name="T77" fmla="*/ 169 h 175"/>
              <a:gd name="T78" fmla="*/ 111 w 144"/>
              <a:gd name="T79" fmla="*/ 168 h 175"/>
              <a:gd name="T80" fmla="*/ 116 w 144"/>
              <a:gd name="T81" fmla="*/ 166 h 175"/>
              <a:gd name="T82" fmla="*/ 116 w 144"/>
              <a:gd name="T83" fmla="*/ 157 h 175"/>
              <a:gd name="T84" fmla="*/ 125 w 144"/>
              <a:gd name="T85" fmla="*/ 151 h 175"/>
              <a:gd name="T86" fmla="*/ 107 w 144"/>
              <a:gd name="T87" fmla="*/ 129 h 175"/>
              <a:gd name="T88" fmla="*/ 101 w 144"/>
              <a:gd name="T89" fmla="*/ 115 h 175"/>
              <a:gd name="T90" fmla="*/ 99 w 144"/>
              <a:gd name="T91" fmla="*/ 109 h 175"/>
              <a:gd name="T92" fmla="*/ 112 w 144"/>
              <a:gd name="T93" fmla="*/ 107 h 175"/>
              <a:gd name="T94" fmla="*/ 121 w 144"/>
              <a:gd name="T95" fmla="*/ 99 h 175"/>
              <a:gd name="T96" fmla="*/ 132 w 144"/>
              <a:gd name="T97" fmla="*/ 99 h 175"/>
              <a:gd name="T98" fmla="*/ 140 w 144"/>
              <a:gd name="T99" fmla="*/ 95 h 175"/>
              <a:gd name="T100" fmla="*/ 144 w 144"/>
              <a:gd name="T101" fmla="*/ 8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" h="175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0"/>
                </a:cubicBezTo>
                <a:close/>
                <a:moveTo>
                  <a:pt x="144" y="84"/>
                </a:moveTo>
                <a:cubicBezTo>
                  <a:pt x="139" y="81"/>
                  <a:pt x="139" y="81"/>
                  <a:pt x="139" y="81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1" y="31"/>
                  <a:pt x="128" y="32"/>
                  <a:pt x="127" y="31"/>
                </a:cubicBezTo>
                <a:cubicBezTo>
                  <a:pt x="123" y="28"/>
                  <a:pt x="120" y="24"/>
                  <a:pt x="117" y="21"/>
                </a:cubicBezTo>
                <a:cubicBezTo>
                  <a:pt x="116" y="19"/>
                  <a:pt x="117" y="17"/>
                  <a:pt x="117" y="15"/>
                </a:cubicBezTo>
                <a:cubicBezTo>
                  <a:pt x="117" y="13"/>
                  <a:pt x="114" y="11"/>
                  <a:pt x="112" y="12"/>
                </a:cubicBezTo>
                <a:cubicBezTo>
                  <a:pt x="109" y="15"/>
                  <a:pt x="106" y="17"/>
                  <a:pt x="101" y="18"/>
                </a:cubicBezTo>
                <a:cubicBezTo>
                  <a:pt x="95" y="18"/>
                  <a:pt x="90" y="23"/>
                  <a:pt x="85" y="26"/>
                </a:cubicBezTo>
                <a:cubicBezTo>
                  <a:pt x="84" y="26"/>
                  <a:pt x="82" y="26"/>
                  <a:pt x="81" y="25"/>
                </a:cubicBezTo>
                <a:cubicBezTo>
                  <a:pt x="79" y="22"/>
                  <a:pt x="77" y="20"/>
                  <a:pt x="73" y="19"/>
                </a:cubicBezTo>
                <a:cubicBezTo>
                  <a:pt x="70" y="18"/>
                  <a:pt x="66" y="18"/>
                  <a:pt x="64" y="16"/>
                </a:cubicBezTo>
                <a:cubicBezTo>
                  <a:pt x="61" y="14"/>
                  <a:pt x="60" y="10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41" y="11"/>
                  <a:pt x="44" y="18"/>
                  <a:pt x="44" y="26"/>
                </a:cubicBezTo>
                <a:cubicBezTo>
                  <a:pt x="44" y="30"/>
                  <a:pt x="38" y="37"/>
                  <a:pt x="34" y="36"/>
                </a:cubicBezTo>
                <a:cubicBezTo>
                  <a:pt x="28" y="35"/>
                  <a:pt x="23" y="35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9"/>
                  <a:pt x="18" y="59"/>
                  <a:pt x="18" y="59"/>
                </a:cubicBezTo>
                <a:cubicBezTo>
                  <a:pt x="15" y="57"/>
                  <a:pt x="15" y="57"/>
                  <a:pt x="15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21" y="66"/>
                  <a:pt x="21" y="66"/>
                  <a:pt x="21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5"/>
                  <a:pt x="18" y="75"/>
                  <a:pt x="18" y="75"/>
                </a:cubicBezTo>
                <a:cubicBezTo>
                  <a:pt x="16" y="76"/>
                  <a:pt x="16" y="76"/>
                  <a:pt x="16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8"/>
                  <a:pt x="2" y="108"/>
                  <a:pt x="2" y="108"/>
                </a:cubicBezTo>
                <a:cubicBezTo>
                  <a:pt x="4" y="111"/>
                  <a:pt x="4" y="111"/>
                  <a:pt x="4" y="111"/>
                </a:cubicBezTo>
                <a:cubicBezTo>
                  <a:pt x="3" y="115"/>
                  <a:pt x="3" y="115"/>
                  <a:pt x="3" y="115"/>
                </a:cubicBezTo>
                <a:cubicBezTo>
                  <a:pt x="4" y="115"/>
                  <a:pt x="4" y="115"/>
                  <a:pt x="4" y="115"/>
                </a:cubicBezTo>
                <a:cubicBezTo>
                  <a:pt x="7" y="120"/>
                  <a:pt x="7" y="120"/>
                  <a:pt x="7" y="120"/>
                </a:cubicBezTo>
                <a:cubicBezTo>
                  <a:pt x="8" y="123"/>
                  <a:pt x="8" y="123"/>
                  <a:pt x="8" y="123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1" y="139"/>
                  <a:pt x="31" y="139"/>
                  <a:pt x="31" y="139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0" y="155"/>
                  <a:pt x="30" y="155"/>
                  <a:pt x="30" y="155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28" y="166"/>
                  <a:pt x="28" y="166"/>
                  <a:pt x="28" y="166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3" y="172"/>
                  <a:pt x="43" y="172"/>
                  <a:pt x="43" y="172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7" y="170"/>
                  <a:pt x="57" y="170"/>
                  <a:pt x="57" y="170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4" y="175"/>
                  <a:pt x="74" y="175"/>
                  <a:pt x="74" y="175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91" y="173"/>
                  <a:pt x="92" y="173"/>
                </a:cubicBezTo>
                <a:cubicBezTo>
                  <a:pt x="92" y="173"/>
                  <a:pt x="95" y="173"/>
                  <a:pt x="95" y="173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5" y="151"/>
                  <a:pt x="125" y="151"/>
                  <a:pt x="125" y="151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4" y="94"/>
                  <a:pt x="144" y="94"/>
                  <a:pt x="144" y="94"/>
                </a:cubicBezTo>
                <a:lnTo>
                  <a:pt x="14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51"/>
          <p:cNvSpPr>
            <a:spLocks noChangeArrowheads="1"/>
          </p:cNvSpPr>
          <p:nvPr/>
        </p:nvSpPr>
        <p:spPr bwMode="auto">
          <a:xfrm>
            <a:off x="20912138" y="6542088"/>
            <a:ext cx="1588" cy="3175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Freeform 152"/>
          <p:cNvSpPr>
            <a:spLocks/>
          </p:cNvSpPr>
          <p:nvPr/>
        </p:nvSpPr>
        <p:spPr bwMode="auto">
          <a:xfrm>
            <a:off x="20664488" y="7146925"/>
            <a:ext cx="4763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153"/>
          <p:cNvSpPr>
            <a:spLocks/>
          </p:cNvSpPr>
          <p:nvPr/>
        </p:nvSpPr>
        <p:spPr bwMode="auto">
          <a:xfrm>
            <a:off x="20394613" y="6442075"/>
            <a:ext cx="604838" cy="595313"/>
          </a:xfrm>
          <a:custGeom>
            <a:avLst/>
            <a:gdLst>
              <a:gd name="T0" fmla="*/ 177 w 193"/>
              <a:gd name="T1" fmla="*/ 147 h 190"/>
              <a:gd name="T2" fmla="*/ 172 w 193"/>
              <a:gd name="T3" fmla="*/ 134 h 190"/>
              <a:gd name="T4" fmla="*/ 179 w 193"/>
              <a:gd name="T5" fmla="*/ 130 h 190"/>
              <a:gd name="T6" fmla="*/ 177 w 193"/>
              <a:gd name="T7" fmla="*/ 122 h 190"/>
              <a:gd name="T8" fmla="*/ 177 w 193"/>
              <a:gd name="T9" fmla="*/ 116 h 190"/>
              <a:gd name="T10" fmla="*/ 175 w 193"/>
              <a:gd name="T11" fmla="*/ 111 h 190"/>
              <a:gd name="T12" fmla="*/ 172 w 193"/>
              <a:gd name="T13" fmla="*/ 104 h 190"/>
              <a:gd name="T14" fmla="*/ 165 w 193"/>
              <a:gd name="T15" fmla="*/ 106 h 190"/>
              <a:gd name="T16" fmla="*/ 162 w 193"/>
              <a:gd name="T17" fmla="*/ 112 h 190"/>
              <a:gd name="T18" fmla="*/ 158 w 193"/>
              <a:gd name="T19" fmla="*/ 109 h 190"/>
              <a:gd name="T20" fmla="*/ 162 w 193"/>
              <a:gd name="T21" fmla="*/ 108 h 190"/>
              <a:gd name="T22" fmla="*/ 167 w 193"/>
              <a:gd name="T23" fmla="*/ 92 h 190"/>
              <a:gd name="T24" fmla="*/ 173 w 193"/>
              <a:gd name="T25" fmla="*/ 87 h 190"/>
              <a:gd name="T26" fmla="*/ 176 w 193"/>
              <a:gd name="T27" fmla="*/ 82 h 190"/>
              <a:gd name="T28" fmla="*/ 174 w 193"/>
              <a:gd name="T29" fmla="*/ 78 h 190"/>
              <a:gd name="T30" fmla="*/ 179 w 193"/>
              <a:gd name="T31" fmla="*/ 79 h 190"/>
              <a:gd name="T32" fmla="*/ 188 w 193"/>
              <a:gd name="T33" fmla="*/ 78 h 190"/>
              <a:gd name="T34" fmla="*/ 183 w 193"/>
              <a:gd name="T35" fmla="*/ 73 h 190"/>
              <a:gd name="T36" fmla="*/ 183 w 193"/>
              <a:gd name="T37" fmla="*/ 69 h 190"/>
              <a:gd name="T38" fmla="*/ 187 w 193"/>
              <a:gd name="T39" fmla="*/ 60 h 190"/>
              <a:gd name="T40" fmla="*/ 189 w 193"/>
              <a:gd name="T41" fmla="*/ 53 h 190"/>
              <a:gd name="T42" fmla="*/ 190 w 193"/>
              <a:gd name="T43" fmla="*/ 46 h 190"/>
              <a:gd name="T44" fmla="*/ 182 w 193"/>
              <a:gd name="T45" fmla="*/ 44 h 190"/>
              <a:gd name="T46" fmla="*/ 177 w 193"/>
              <a:gd name="T47" fmla="*/ 44 h 190"/>
              <a:gd name="T48" fmla="*/ 171 w 193"/>
              <a:gd name="T49" fmla="*/ 45 h 190"/>
              <a:gd name="T50" fmla="*/ 168 w 193"/>
              <a:gd name="T51" fmla="*/ 40 h 190"/>
              <a:gd name="T52" fmla="*/ 165 w 193"/>
              <a:gd name="T53" fmla="*/ 38 h 190"/>
              <a:gd name="T54" fmla="*/ 158 w 193"/>
              <a:gd name="T55" fmla="*/ 38 h 190"/>
              <a:gd name="T56" fmla="*/ 154 w 193"/>
              <a:gd name="T57" fmla="*/ 35 h 190"/>
              <a:gd name="T58" fmla="*/ 149 w 193"/>
              <a:gd name="T59" fmla="*/ 33 h 190"/>
              <a:gd name="T60" fmla="*/ 141 w 193"/>
              <a:gd name="T61" fmla="*/ 28 h 190"/>
              <a:gd name="T62" fmla="*/ 138 w 193"/>
              <a:gd name="T63" fmla="*/ 26 h 190"/>
              <a:gd name="T64" fmla="*/ 134 w 193"/>
              <a:gd name="T65" fmla="*/ 27 h 190"/>
              <a:gd name="T66" fmla="*/ 130 w 193"/>
              <a:gd name="T67" fmla="*/ 21 h 190"/>
              <a:gd name="T68" fmla="*/ 123 w 193"/>
              <a:gd name="T69" fmla="*/ 18 h 190"/>
              <a:gd name="T70" fmla="*/ 118 w 193"/>
              <a:gd name="T71" fmla="*/ 11 h 190"/>
              <a:gd name="T72" fmla="*/ 113 w 193"/>
              <a:gd name="T73" fmla="*/ 3 h 190"/>
              <a:gd name="T74" fmla="*/ 112 w 193"/>
              <a:gd name="T75" fmla="*/ 0 h 190"/>
              <a:gd name="T76" fmla="*/ 97 w 193"/>
              <a:gd name="T77" fmla="*/ 11 h 190"/>
              <a:gd name="T78" fmla="*/ 87 w 193"/>
              <a:gd name="T79" fmla="*/ 27 h 190"/>
              <a:gd name="T80" fmla="*/ 73 w 193"/>
              <a:gd name="T81" fmla="*/ 35 h 190"/>
              <a:gd name="T82" fmla="*/ 53 w 193"/>
              <a:gd name="T83" fmla="*/ 35 h 190"/>
              <a:gd name="T84" fmla="*/ 43 w 193"/>
              <a:gd name="T85" fmla="*/ 38 h 190"/>
              <a:gd name="T86" fmla="*/ 41 w 193"/>
              <a:gd name="T87" fmla="*/ 55 h 190"/>
              <a:gd name="T88" fmla="*/ 19 w 193"/>
              <a:gd name="T89" fmla="*/ 52 h 190"/>
              <a:gd name="T90" fmla="*/ 0 w 193"/>
              <a:gd name="T91" fmla="*/ 62 h 190"/>
              <a:gd name="T92" fmla="*/ 23 w 193"/>
              <a:gd name="T93" fmla="*/ 80 h 190"/>
              <a:gd name="T94" fmla="*/ 48 w 193"/>
              <a:gd name="T95" fmla="*/ 107 h 190"/>
              <a:gd name="T96" fmla="*/ 51 w 193"/>
              <a:gd name="T97" fmla="*/ 150 h 190"/>
              <a:gd name="T98" fmla="*/ 44 w 193"/>
              <a:gd name="T99" fmla="*/ 167 h 190"/>
              <a:gd name="T100" fmla="*/ 50 w 193"/>
              <a:gd name="T101" fmla="*/ 171 h 190"/>
              <a:gd name="T102" fmla="*/ 50 w 193"/>
              <a:gd name="T103" fmla="*/ 177 h 190"/>
              <a:gd name="T104" fmla="*/ 63 w 193"/>
              <a:gd name="T105" fmla="*/ 179 h 190"/>
              <a:gd name="T106" fmla="*/ 69 w 193"/>
              <a:gd name="T107" fmla="*/ 181 h 190"/>
              <a:gd name="T108" fmla="*/ 77 w 193"/>
              <a:gd name="T109" fmla="*/ 184 h 190"/>
              <a:gd name="T110" fmla="*/ 82 w 193"/>
              <a:gd name="T111" fmla="*/ 183 h 190"/>
              <a:gd name="T112" fmla="*/ 94 w 193"/>
              <a:gd name="T113" fmla="*/ 184 h 190"/>
              <a:gd name="T114" fmla="*/ 103 w 193"/>
              <a:gd name="T115" fmla="*/ 186 h 190"/>
              <a:gd name="T116" fmla="*/ 120 w 193"/>
              <a:gd name="T117" fmla="*/ 190 h 190"/>
              <a:gd name="T118" fmla="*/ 122 w 193"/>
              <a:gd name="T119" fmla="*/ 177 h 190"/>
              <a:gd name="T120" fmla="*/ 162 w 193"/>
              <a:gd name="T121" fmla="*/ 176 h 190"/>
              <a:gd name="T122" fmla="*/ 188 w 193"/>
              <a:gd name="T123" fmla="*/ 162 h 190"/>
              <a:gd name="T124" fmla="*/ 188 w 193"/>
              <a:gd name="T125" fmla="*/ 15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3" h="190">
                <a:moveTo>
                  <a:pt x="183" y="150"/>
                </a:moveTo>
                <a:cubicBezTo>
                  <a:pt x="177" y="147"/>
                  <a:pt x="177" y="147"/>
                  <a:pt x="177" y="147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7"/>
                  <a:pt x="173" y="87"/>
                  <a:pt x="173" y="87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0" y="46"/>
                  <a:pt x="190" y="46"/>
                  <a:pt x="190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79" y="45"/>
                  <a:pt x="179" y="45"/>
                  <a:pt x="179" y="45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4" y="35"/>
                  <a:pt x="154" y="35"/>
                  <a:pt x="154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3"/>
                  <a:pt x="113" y="3"/>
                  <a:pt x="113" y="3"/>
                </a:cubicBezTo>
                <a:cubicBezTo>
                  <a:pt x="110" y="1"/>
                  <a:pt x="110" y="1"/>
                  <a:pt x="110" y="1"/>
                </a:cubicBezTo>
                <a:cubicBezTo>
                  <a:pt x="111" y="1"/>
                  <a:pt x="111" y="0"/>
                  <a:pt x="112" y="0"/>
                </a:cubicBezTo>
                <a:cubicBezTo>
                  <a:pt x="109" y="2"/>
                  <a:pt x="105" y="4"/>
                  <a:pt x="101" y="6"/>
                </a:cubicBezTo>
                <a:cubicBezTo>
                  <a:pt x="100" y="7"/>
                  <a:pt x="98" y="9"/>
                  <a:pt x="97" y="11"/>
                </a:cubicBezTo>
                <a:cubicBezTo>
                  <a:pt x="96" y="13"/>
                  <a:pt x="96" y="16"/>
                  <a:pt x="95" y="19"/>
                </a:cubicBezTo>
                <a:cubicBezTo>
                  <a:pt x="94" y="23"/>
                  <a:pt x="91" y="26"/>
                  <a:pt x="87" y="27"/>
                </a:cubicBezTo>
                <a:cubicBezTo>
                  <a:pt x="85" y="28"/>
                  <a:pt x="83" y="28"/>
                  <a:pt x="81" y="29"/>
                </a:cubicBezTo>
                <a:cubicBezTo>
                  <a:pt x="77" y="30"/>
                  <a:pt x="75" y="32"/>
                  <a:pt x="73" y="35"/>
                </a:cubicBezTo>
                <a:cubicBezTo>
                  <a:pt x="71" y="40"/>
                  <a:pt x="67" y="40"/>
                  <a:pt x="62" y="39"/>
                </a:cubicBezTo>
                <a:cubicBezTo>
                  <a:pt x="59" y="39"/>
                  <a:pt x="56" y="37"/>
                  <a:pt x="53" y="35"/>
                </a:cubicBezTo>
                <a:cubicBezTo>
                  <a:pt x="52" y="34"/>
                  <a:pt x="49" y="34"/>
                  <a:pt x="47" y="34"/>
                </a:cubicBezTo>
                <a:cubicBezTo>
                  <a:pt x="45" y="34"/>
                  <a:pt x="43" y="36"/>
                  <a:pt x="43" y="38"/>
                </a:cubicBezTo>
                <a:cubicBezTo>
                  <a:pt x="44" y="42"/>
                  <a:pt x="45" y="46"/>
                  <a:pt x="46" y="50"/>
                </a:cubicBezTo>
                <a:cubicBezTo>
                  <a:pt x="47" y="53"/>
                  <a:pt x="44" y="55"/>
                  <a:pt x="41" y="55"/>
                </a:cubicBezTo>
                <a:cubicBezTo>
                  <a:pt x="36" y="56"/>
                  <a:pt x="32" y="55"/>
                  <a:pt x="27" y="53"/>
                </a:cubicBezTo>
                <a:cubicBezTo>
                  <a:pt x="25" y="52"/>
                  <a:pt x="22" y="52"/>
                  <a:pt x="19" y="52"/>
                </a:cubicBezTo>
                <a:cubicBezTo>
                  <a:pt x="14" y="53"/>
                  <a:pt x="8" y="55"/>
                  <a:pt x="3" y="57"/>
                </a:cubicBezTo>
                <a:cubicBezTo>
                  <a:pt x="1" y="57"/>
                  <a:pt x="0" y="60"/>
                  <a:pt x="0" y="62"/>
                </a:cubicBezTo>
                <a:cubicBezTo>
                  <a:pt x="1" y="69"/>
                  <a:pt x="2" y="76"/>
                  <a:pt x="12" y="76"/>
                </a:cubicBezTo>
                <a:cubicBezTo>
                  <a:pt x="16" y="76"/>
                  <a:pt x="19" y="79"/>
                  <a:pt x="23" y="80"/>
                </a:cubicBezTo>
                <a:cubicBezTo>
                  <a:pt x="30" y="82"/>
                  <a:pt x="35" y="86"/>
                  <a:pt x="37" y="92"/>
                </a:cubicBezTo>
                <a:cubicBezTo>
                  <a:pt x="39" y="99"/>
                  <a:pt x="42" y="103"/>
                  <a:pt x="48" y="107"/>
                </a:cubicBezTo>
                <a:cubicBezTo>
                  <a:pt x="52" y="109"/>
                  <a:pt x="53" y="113"/>
                  <a:pt x="53" y="117"/>
                </a:cubicBezTo>
                <a:cubicBezTo>
                  <a:pt x="53" y="128"/>
                  <a:pt x="52" y="139"/>
                  <a:pt x="51" y="150"/>
                </a:cubicBezTo>
                <a:cubicBezTo>
                  <a:pt x="51" y="154"/>
                  <a:pt x="49" y="158"/>
                  <a:pt x="48" y="162"/>
                </a:cubicBezTo>
                <a:cubicBezTo>
                  <a:pt x="47" y="164"/>
                  <a:pt x="46" y="166"/>
                  <a:pt x="44" y="167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1" y="173"/>
                  <a:pt x="51" y="173"/>
                  <a:pt x="51" y="17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103" y="186"/>
                  <a:pt x="103" y="186"/>
                  <a:pt x="103" y="186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88"/>
                  <a:pt x="120" y="185"/>
                  <a:pt x="120" y="183"/>
                </a:cubicBezTo>
                <a:cubicBezTo>
                  <a:pt x="121" y="181"/>
                  <a:pt x="121" y="179"/>
                  <a:pt x="122" y="177"/>
                </a:cubicBezTo>
                <a:cubicBezTo>
                  <a:pt x="123" y="172"/>
                  <a:pt x="130" y="167"/>
                  <a:pt x="134" y="168"/>
                </a:cubicBezTo>
                <a:cubicBezTo>
                  <a:pt x="144" y="170"/>
                  <a:pt x="154" y="170"/>
                  <a:pt x="162" y="176"/>
                </a:cubicBezTo>
                <a:cubicBezTo>
                  <a:pt x="166" y="179"/>
                  <a:pt x="171" y="177"/>
                  <a:pt x="173" y="174"/>
                </a:cubicBezTo>
                <a:cubicBezTo>
                  <a:pt x="177" y="169"/>
                  <a:pt x="182" y="165"/>
                  <a:pt x="188" y="162"/>
                </a:cubicBezTo>
                <a:cubicBezTo>
                  <a:pt x="187" y="160"/>
                  <a:pt x="186" y="156"/>
                  <a:pt x="186" y="156"/>
                </a:cubicBezTo>
                <a:cubicBezTo>
                  <a:pt x="188" y="151"/>
                  <a:pt x="188" y="151"/>
                  <a:pt x="188" y="151"/>
                </a:cubicBezTo>
                <a:lnTo>
                  <a:pt x="183" y="15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154"/>
          <p:cNvSpPr>
            <a:spLocks/>
          </p:cNvSpPr>
          <p:nvPr/>
        </p:nvSpPr>
        <p:spPr bwMode="auto">
          <a:xfrm>
            <a:off x="20889913" y="6673850"/>
            <a:ext cx="244475" cy="134938"/>
          </a:xfrm>
          <a:custGeom>
            <a:avLst/>
            <a:gdLst>
              <a:gd name="T0" fmla="*/ 150 w 154"/>
              <a:gd name="T1" fmla="*/ 30 h 85"/>
              <a:gd name="T2" fmla="*/ 146 w 154"/>
              <a:gd name="T3" fmla="*/ 30 h 85"/>
              <a:gd name="T4" fmla="*/ 140 w 154"/>
              <a:gd name="T5" fmla="*/ 36 h 85"/>
              <a:gd name="T6" fmla="*/ 132 w 154"/>
              <a:gd name="T7" fmla="*/ 30 h 85"/>
              <a:gd name="T8" fmla="*/ 122 w 154"/>
              <a:gd name="T9" fmla="*/ 30 h 85"/>
              <a:gd name="T10" fmla="*/ 122 w 154"/>
              <a:gd name="T11" fmla="*/ 22 h 85"/>
              <a:gd name="T12" fmla="*/ 118 w 154"/>
              <a:gd name="T13" fmla="*/ 20 h 85"/>
              <a:gd name="T14" fmla="*/ 116 w 154"/>
              <a:gd name="T15" fmla="*/ 10 h 85"/>
              <a:gd name="T16" fmla="*/ 107 w 154"/>
              <a:gd name="T17" fmla="*/ 6 h 85"/>
              <a:gd name="T18" fmla="*/ 103 w 154"/>
              <a:gd name="T19" fmla="*/ 4 h 85"/>
              <a:gd name="T20" fmla="*/ 99 w 154"/>
              <a:gd name="T21" fmla="*/ 4 h 85"/>
              <a:gd name="T22" fmla="*/ 95 w 154"/>
              <a:gd name="T23" fmla="*/ 6 h 85"/>
              <a:gd name="T24" fmla="*/ 89 w 154"/>
              <a:gd name="T25" fmla="*/ 6 h 85"/>
              <a:gd name="T26" fmla="*/ 87 w 154"/>
              <a:gd name="T27" fmla="*/ 0 h 85"/>
              <a:gd name="T28" fmla="*/ 81 w 154"/>
              <a:gd name="T29" fmla="*/ 2 h 85"/>
              <a:gd name="T30" fmla="*/ 81 w 154"/>
              <a:gd name="T31" fmla="*/ 6 h 85"/>
              <a:gd name="T32" fmla="*/ 79 w 154"/>
              <a:gd name="T33" fmla="*/ 10 h 85"/>
              <a:gd name="T34" fmla="*/ 71 w 154"/>
              <a:gd name="T35" fmla="*/ 6 h 85"/>
              <a:gd name="T36" fmla="*/ 65 w 154"/>
              <a:gd name="T37" fmla="*/ 10 h 85"/>
              <a:gd name="T38" fmla="*/ 59 w 154"/>
              <a:gd name="T39" fmla="*/ 8 h 85"/>
              <a:gd name="T40" fmla="*/ 59 w 154"/>
              <a:gd name="T41" fmla="*/ 8 h 85"/>
              <a:gd name="T42" fmla="*/ 49 w 154"/>
              <a:gd name="T43" fmla="*/ 12 h 85"/>
              <a:gd name="T44" fmla="*/ 41 w 154"/>
              <a:gd name="T45" fmla="*/ 10 h 85"/>
              <a:gd name="T46" fmla="*/ 39 w 154"/>
              <a:gd name="T47" fmla="*/ 6 h 85"/>
              <a:gd name="T48" fmla="*/ 31 w 154"/>
              <a:gd name="T49" fmla="*/ 8 h 85"/>
              <a:gd name="T50" fmla="*/ 27 w 154"/>
              <a:gd name="T51" fmla="*/ 12 h 85"/>
              <a:gd name="T52" fmla="*/ 35 w 154"/>
              <a:gd name="T53" fmla="*/ 16 h 85"/>
              <a:gd name="T54" fmla="*/ 37 w 154"/>
              <a:gd name="T55" fmla="*/ 22 h 85"/>
              <a:gd name="T56" fmla="*/ 29 w 154"/>
              <a:gd name="T57" fmla="*/ 26 h 85"/>
              <a:gd name="T58" fmla="*/ 24 w 154"/>
              <a:gd name="T59" fmla="*/ 34 h 85"/>
              <a:gd name="T60" fmla="*/ 18 w 154"/>
              <a:gd name="T61" fmla="*/ 36 h 85"/>
              <a:gd name="T62" fmla="*/ 10 w 154"/>
              <a:gd name="T63" fmla="*/ 51 h 85"/>
              <a:gd name="T64" fmla="*/ 8 w 154"/>
              <a:gd name="T65" fmla="*/ 67 h 85"/>
              <a:gd name="T66" fmla="*/ 4 w 154"/>
              <a:gd name="T67" fmla="*/ 67 h 85"/>
              <a:gd name="T68" fmla="*/ 0 w 154"/>
              <a:gd name="T69" fmla="*/ 69 h 85"/>
              <a:gd name="T70" fmla="*/ 0 w 154"/>
              <a:gd name="T71" fmla="*/ 73 h 85"/>
              <a:gd name="T72" fmla="*/ 8 w 154"/>
              <a:gd name="T73" fmla="*/ 75 h 85"/>
              <a:gd name="T74" fmla="*/ 16 w 154"/>
              <a:gd name="T75" fmla="*/ 71 h 85"/>
              <a:gd name="T76" fmla="*/ 14 w 154"/>
              <a:gd name="T77" fmla="*/ 63 h 85"/>
              <a:gd name="T78" fmla="*/ 20 w 154"/>
              <a:gd name="T79" fmla="*/ 57 h 85"/>
              <a:gd name="T80" fmla="*/ 27 w 154"/>
              <a:gd name="T81" fmla="*/ 59 h 85"/>
              <a:gd name="T82" fmla="*/ 29 w 154"/>
              <a:gd name="T83" fmla="*/ 63 h 85"/>
              <a:gd name="T84" fmla="*/ 33 w 154"/>
              <a:gd name="T85" fmla="*/ 73 h 85"/>
              <a:gd name="T86" fmla="*/ 37 w 154"/>
              <a:gd name="T87" fmla="*/ 77 h 85"/>
              <a:gd name="T88" fmla="*/ 37 w 154"/>
              <a:gd name="T89" fmla="*/ 83 h 85"/>
              <a:gd name="T90" fmla="*/ 47 w 154"/>
              <a:gd name="T91" fmla="*/ 85 h 85"/>
              <a:gd name="T92" fmla="*/ 59 w 154"/>
              <a:gd name="T93" fmla="*/ 75 h 85"/>
              <a:gd name="T94" fmla="*/ 69 w 154"/>
              <a:gd name="T95" fmla="*/ 79 h 85"/>
              <a:gd name="T96" fmla="*/ 81 w 154"/>
              <a:gd name="T97" fmla="*/ 59 h 85"/>
              <a:gd name="T98" fmla="*/ 89 w 154"/>
              <a:gd name="T99" fmla="*/ 63 h 85"/>
              <a:gd name="T100" fmla="*/ 89 w 154"/>
              <a:gd name="T101" fmla="*/ 71 h 85"/>
              <a:gd name="T102" fmla="*/ 99 w 154"/>
              <a:gd name="T103" fmla="*/ 75 h 85"/>
              <a:gd name="T104" fmla="*/ 103 w 154"/>
              <a:gd name="T105" fmla="*/ 83 h 85"/>
              <a:gd name="T106" fmla="*/ 109 w 154"/>
              <a:gd name="T107" fmla="*/ 71 h 85"/>
              <a:gd name="T108" fmla="*/ 109 w 154"/>
              <a:gd name="T109" fmla="*/ 61 h 85"/>
              <a:gd name="T110" fmla="*/ 124 w 154"/>
              <a:gd name="T111" fmla="*/ 65 h 85"/>
              <a:gd name="T112" fmla="*/ 128 w 154"/>
              <a:gd name="T113" fmla="*/ 65 h 85"/>
              <a:gd name="T114" fmla="*/ 134 w 154"/>
              <a:gd name="T115" fmla="*/ 69 h 85"/>
              <a:gd name="T116" fmla="*/ 136 w 154"/>
              <a:gd name="T117" fmla="*/ 57 h 85"/>
              <a:gd name="T118" fmla="*/ 150 w 154"/>
              <a:gd name="T119" fmla="*/ 55 h 85"/>
              <a:gd name="T120" fmla="*/ 146 w 154"/>
              <a:gd name="T121" fmla="*/ 43 h 85"/>
              <a:gd name="T122" fmla="*/ 154 w 154"/>
              <a:gd name="T123" fmla="*/ 36 h 85"/>
              <a:gd name="T124" fmla="*/ 150 w 154"/>
              <a:gd name="T125" fmla="*/ 3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" h="85">
                <a:moveTo>
                  <a:pt x="150" y="30"/>
                </a:moveTo>
                <a:lnTo>
                  <a:pt x="146" y="30"/>
                </a:lnTo>
                <a:lnTo>
                  <a:pt x="140" y="36"/>
                </a:lnTo>
                <a:lnTo>
                  <a:pt x="132" y="30"/>
                </a:lnTo>
                <a:lnTo>
                  <a:pt x="122" y="30"/>
                </a:lnTo>
                <a:lnTo>
                  <a:pt x="122" y="22"/>
                </a:lnTo>
                <a:lnTo>
                  <a:pt x="118" y="20"/>
                </a:lnTo>
                <a:lnTo>
                  <a:pt x="116" y="10"/>
                </a:lnTo>
                <a:lnTo>
                  <a:pt x="107" y="6"/>
                </a:lnTo>
                <a:lnTo>
                  <a:pt x="103" y="4"/>
                </a:lnTo>
                <a:lnTo>
                  <a:pt x="99" y="4"/>
                </a:lnTo>
                <a:lnTo>
                  <a:pt x="95" y="6"/>
                </a:lnTo>
                <a:lnTo>
                  <a:pt x="89" y="6"/>
                </a:lnTo>
                <a:lnTo>
                  <a:pt x="87" y="0"/>
                </a:lnTo>
                <a:lnTo>
                  <a:pt x="81" y="2"/>
                </a:lnTo>
                <a:lnTo>
                  <a:pt x="81" y="6"/>
                </a:lnTo>
                <a:lnTo>
                  <a:pt x="79" y="10"/>
                </a:lnTo>
                <a:lnTo>
                  <a:pt x="71" y="6"/>
                </a:lnTo>
                <a:lnTo>
                  <a:pt x="65" y="10"/>
                </a:lnTo>
                <a:lnTo>
                  <a:pt x="59" y="8"/>
                </a:lnTo>
                <a:lnTo>
                  <a:pt x="59" y="8"/>
                </a:lnTo>
                <a:lnTo>
                  <a:pt x="49" y="12"/>
                </a:lnTo>
                <a:lnTo>
                  <a:pt x="41" y="10"/>
                </a:lnTo>
                <a:lnTo>
                  <a:pt x="39" y="6"/>
                </a:lnTo>
                <a:lnTo>
                  <a:pt x="31" y="8"/>
                </a:lnTo>
                <a:lnTo>
                  <a:pt x="27" y="12"/>
                </a:lnTo>
                <a:lnTo>
                  <a:pt x="35" y="16"/>
                </a:lnTo>
                <a:lnTo>
                  <a:pt x="37" y="22"/>
                </a:lnTo>
                <a:lnTo>
                  <a:pt x="29" y="26"/>
                </a:lnTo>
                <a:lnTo>
                  <a:pt x="24" y="34"/>
                </a:lnTo>
                <a:lnTo>
                  <a:pt x="18" y="36"/>
                </a:lnTo>
                <a:lnTo>
                  <a:pt x="10" y="51"/>
                </a:lnTo>
                <a:lnTo>
                  <a:pt x="8" y="67"/>
                </a:lnTo>
                <a:lnTo>
                  <a:pt x="4" y="67"/>
                </a:lnTo>
                <a:lnTo>
                  <a:pt x="0" y="69"/>
                </a:lnTo>
                <a:lnTo>
                  <a:pt x="0" y="73"/>
                </a:lnTo>
                <a:lnTo>
                  <a:pt x="8" y="75"/>
                </a:lnTo>
                <a:lnTo>
                  <a:pt x="16" y="71"/>
                </a:lnTo>
                <a:lnTo>
                  <a:pt x="14" y="63"/>
                </a:lnTo>
                <a:lnTo>
                  <a:pt x="20" y="57"/>
                </a:lnTo>
                <a:lnTo>
                  <a:pt x="27" y="59"/>
                </a:lnTo>
                <a:lnTo>
                  <a:pt x="29" y="63"/>
                </a:lnTo>
                <a:lnTo>
                  <a:pt x="33" y="73"/>
                </a:lnTo>
                <a:lnTo>
                  <a:pt x="37" y="77"/>
                </a:lnTo>
                <a:lnTo>
                  <a:pt x="37" y="83"/>
                </a:lnTo>
                <a:lnTo>
                  <a:pt x="47" y="85"/>
                </a:lnTo>
                <a:lnTo>
                  <a:pt x="59" y="75"/>
                </a:lnTo>
                <a:lnTo>
                  <a:pt x="69" y="79"/>
                </a:lnTo>
                <a:lnTo>
                  <a:pt x="81" y="59"/>
                </a:lnTo>
                <a:lnTo>
                  <a:pt x="89" y="63"/>
                </a:lnTo>
                <a:lnTo>
                  <a:pt x="89" y="71"/>
                </a:lnTo>
                <a:lnTo>
                  <a:pt x="99" y="75"/>
                </a:lnTo>
                <a:lnTo>
                  <a:pt x="103" y="83"/>
                </a:lnTo>
                <a:lnTo>
                  <a:pt x="109" y="71"/>
                </a:lnTo>
                <a:lnTo>
                  <a:pt x="109" y="61"/>
                </a:lnTo>
                <a:lnTo>
                  <a:pt x="124" y="65"/>
                </a:lnTo>
                <a:lnTo>
                  <a:pt x="128" y="65"/>
                </a:lnTo>
                <a:lnTo>
                  <a:pt x="134" y="69"/>
                </a:lnTo>
                <a:lnTo>
                  <a:pt x="136" y="57"/>
                </a:lnTo>
                <a:lnTo>
                  <a:pt x="150" y="55"/>
                </a:lnTo>
                <a:lnTo>
                  <a:pt x="146" y="43"/>
                </a:lnTo>
                <a:lnTo>
                  <a:pt x="154" y="36"/>
                </a:lnTo>
                <a:lnTo>
                  <a:pt x="150" y="3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155"/>
          <p:cNvSpPr>
            <a:spLocks/>
          </p:cNvSpPr>
          <p:nvPr/>
        </p:nvSpPr>
        <p:spPr bwMode="auto">
          <a:xfrm>
            <a:off x="21124863" y="7000875"/>
            <a:ext cx="12700" cy="4763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0 w 4"/>
              <a:gd name="T5" fmla="*/ 1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3" y="1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ubicBezTo>
                  <a:pt x="1" y="1"/>
                  <a:pt x="2" y="2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156"/>
          <p:cNvSpPr>
            <a:spLocks/>
          </p:cNvSpPr>
          <p:nvPr/>
        </p:nvSpPr>
        <p:spPr bwMode="auto">
          <a:xfrm>
            <a:off x="20958176" y="6959600"/>
            <a:ext cx="9525" cy="6350"/>
          </a:xfrm>
          <a:custGeom>
            <a:avLst/>
            <a:gdLst>
              <a:gd name="T0" fmla="*/ 0 w 3"/>
              <a:gd name="T1" fmla="*/ 2 h 2"/>
              <a:gd name="T2" fmla="*/ 0 w 3"/>
              <a:gd name="T3" fmla="*/ 2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3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157"/>
          <p:cNvSpPr>
            <a:spLocks/>
          </p:cNvSpPr>
          <p:nvPr/>
        </p:nvSpPr>
        <p:spPr bwMode="auto">
          <a:xfrm>
            <a:off x="21137563" y="6997700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158"/>
          <p:cNvSpPr>
            <a:spLocks/>
          </p:cNvSpPr>
          <p:nvPr/>
        </p:nvSpPr>
        <p:spPr bwMode="auto">
          <a:xfrm>
            <a:off x="20932776" y="6721475"/>
            <a:ext cx="619125" cy="692150"/>
          </a:xfrm>
          <a:custGeom>
            <a:avLst/>
            <a:gdLst>
              <a:gd name="T0" fmla="*/ 161 w 197"/>
              <a:gd name="T1" fmla="*/ 121 h 221"/>
              <a:gd name="T2" fmla="*/ 154 w 197"/>
              <a:gd name="T3" fmla="*/ 110 h 221"/>
              <a:gd name="T4" fmla="*/ 130 w 197"/>
              <a:gd name="T5" fmla="*/ 100 h 221"/>
              <a:gd name="T6" fmla="*/ 106 w 197"/>
              <a:gd name="T7" fmla="*/ 69 h 221"/>
              <a:gd name="T8" fmla="*/ 92 w 197"/>
              <a:gd name="T9" fmla="*/ 52 h 221"/>
              <a:gd name="T10" fmla="*/ 96 w 197"/>
              <a:gd name="T11" fmla="*/ 37 h 221"/>
              <a:gd name="T12" fmla="*/ 109 w 197"/>
              <a:gd name="T13" fmla="*/ 35 h 221"/>
              <a:gd name="T14" fmla="*/ 111 w 197"/>
              <a:gd name="T15" fmla="*/ 30 h 221"/>
              <a:gd name="T16" fmla="*/ 112 w 197"/>
              <a:gd name="T17" fmla="*/ 22 h 221"/>
              <a:gd name="T18" fmla="*/ 114 w 197"/>
              <a:gd name="T19" fmla="*/ 12 h 221"/>
              <a:gd name="T20" fmla="*/ 107 w 197"/>
              <a:gd name="T21" fmla="*/ 11 h 221"/>
              <a:gd name="T22" fmla="*/ 88 w 197"/>
              <a:gd name="T23" fmla="*/ 4 h 221"/>
              <a:gd name="T24" fmla="*/ 82 w 197"/>
              <a:gd name="T25" fmla="*/ 1 h 221"/>
              <a:gd name="T26" fmla="*/ 69 w 197"/>
              <a:gd name="T27" fmla="*/ 5 h 221"/>
              <a:gd name="T28" fmla="*/ 60 w 197"/>
              <a:gd name="T29" fmla="*/ 7 h 221"/>
              <a:gd name="T30" fmla="*/ 55 w 197"/>
              <a:gd name="T31" fmla="*/ 14 h 221"/>
              <a:gd name="T32" fmla="*/ 51 w 197"/>
              <a:gd name="T33" fmla="*/ 18 h 221"/>
              <a:gd name="T34" fmla="*/ 41 w 197"/>
              <a:gd name="T35" fmla="*/ 16 h 221"/>
              <a:gd name="T36" fmla="*/ 38 w 197"/>
              <a:gd name="T37" fmla="*/ 27 h 221"/>
              <a:gd name="T38" fmla="*/ 31 w 197"/>
              <a:gd name="T39" fmla="*/ 21 h 221"/>
              <a:gd name="T40" fmla="*/ 27 w 197"/>
              <a:gd name="T41" fmla="*/ 15 h 221"/>
              <a:gd name="T42" fmla="*/ 16 w 197"/>
              <a:gd name="T43" fmla="*/ 23 h 221"/>
              <a:gd name="T44" fmla="*/ 5 w 197"/>
              <a:gd name="T45" fmla="*/ 27 h 221"/>
              <a:gd name="T46" fmla="*/ 5 w 197"/>
              <a:gd name="T47" fmla="*/ 33 h 221"/>
              <a:gd name="T48" fmla="*/ 7 w 197"/>
              <a:gd name="T49" fmla="*/ 41 h 221"/>
              <a:gd name="T50" fmla="*/ 0 w 197"/>
              <a:gd name="T51" fmla="*/ 45 h 221"/>
              <a:gd name="T52" fmla="*/ 5 w 197"/>
              <a:gd name="T53" fmla="*/ 58 h 221"/>
              <a:gd name="T54" fmla="*/ 16 w 197"/>
              <a:gd name="T55" fmla="*/ 62 h 221"/>
              <a:gd name="T56" fmla="*/ 16 w 197"/>
              <a:gd name="T57" fmla="*/ 73 h 221"/>
              <a:gd name="T58" fmla="*/ 21 w 197"/>
              <a:gd name="T59" fmla="*/ 71 h 221"/>
              <a:gd name="T60" fmla="*/ 45 w 197"/>
              <a:gd name="T61" fmla="*/ 62 h 221"/>
              <a:gd name="T62" fmla="*/ 66 w 197"/>
              <a:gd name="T63" fmla="*/ 89 h 221"/>
              <a:gd name="T64" fmla="*/ 111 w 197"/>
              <a:gd name="T65" fmla="*/ 126 h 221"/>
              <a:gd name="T66" fmla="*/ 148 w 197"/>
              <a:gd name="T67" fmla="*/ 152 h 221"/>
              <a:gd name="T68" fmla="*/ 158 w 197"/>
              <a:gd name="T69" fmla="*/ 172 h 221"/>
              <a:gd name="T70" fmla="*/ 146 w 197"/>
              <a:gd name="T71" fmla="*/ 188 h 221"/>
              <a:gd name="T72" fmla="*/ 103 w 197"/>
              <a:gd name="T73" fmla="*/ 193 h 221"/>
              <a:gd name="T74" fmla="*/ 102 w 197"/>
              <a:gd name="T75" fmla="*/ 200 h 221"/>
              <a:gd name="T76" fmla="*/ 140 w 197"/>
              <a:gd name="T77" fmla="*/ 221 h 221"/>
              <a:gd name="T78" fmla="*/ 147 w 197"/>
              <a:gd name="T79" fmla="*/ 212 h 221"/>
              <a:gd name="T80" fmla="*/ 154 w 197"/>
              <a:gd name="T81" fmla="*/ 197 h 221"/>
              <a:gd name="T82" fmla="*/ 174 w 197"/>
              <a:gd name="T83" fmla="*/ 173 h 221"/>
              <a:gd name="T84" fmla="*/ 170 w 197"/>
              <a:gd name="T85" fmla="*/ 156 h 221"/>
              <a:gd name="T86" fmla="*/ 181 w 197"/>
              <a:gd name="T87" fmla="*/ 144 h 221"/>
              <a:gd name="T88" fmla="*/ 194 w 197"/>
              <a:gd name="T89" fmla="*/ 1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221">
                <a:moveTo>
                  <a:pt x="194" y="140"/>
                </a:moveTo>
                <a:cubicBezTo>
                  <a:pt x="183" y="134"/>
                  <a:pt x="174" y="124"/>
                  <a:pt x="161" y="121"/>
                </a:cubicBezTo>
                <a:cubicBezTo>
                  <a:pt x="157" y="120"/>
                  <a:pt x="156" y="117"/>
                  <a:pt x="156" y="114"/>
                </a:cubicBezTo>
                <a:cubicBezTo>
                  <a:pt x="156" y="112"/>
                  <a:pt x="155" y="111"/>
                  <a:pt x="154" y="110"/>
                </a:cubicBezTo>
                <a:cubicBezTo>
                  <a:pt x="151" y="110"/>
                  <a:pt x="149" y="109"/>
                  <a:pt x="146" y="109"/>
                </a:cubicBezTo>
                <a:cubicBezTo>
                  <a:pt x="139" y="109"/>
                  <a:pt x="134" y="105"/>
                  <a:pt x="130" y="100"/>
                </a:cubicBezTo>
                <a:cubicBezTo>
                  <a:pt x="127" y="97"/>
                  <a:pt x="123" y="93"/>
                  <a:pt x="121" y="89"/>
                </a:cubicBezTo>
                <a:cubicBezTo>
                  <a:pt x="118" y="80"/>
                  <a:pt x="112" y="75"/>
                  <a:pt x="106" y="69"/>
                </a:cubicBezTo>
                <a:cubicBezTo>
                  <a:pt x="103" y="67"/>
                  <a:pt x="100" y="66"/>
                  <a:pt x="97" y="63"/>
                </a:cubicBezTo>
                <a:cubicBezTo>
                  <a:pt x="94" y="61"/>
                  <a:pt x="92" y="57"/>
                  <a:pt x="92" y="52"/>
                </a:cubicBezTo>
                <a:cubicBezTo>
                  <a:pt x="93" y="49"/>
                  <a:pt x="93" y="46"/>
                  <a:pt x="93" y="42"/>
                </a:cubicBezTo>
                <a:cubicBezTo>
                  <a:pt x="93" y="40"/>
                  <a:pt x="95" y="38"/>
                  <a:pt x="96" y="37"/>
                </a:cubicBezTo>
                <a:cubicBezTo>
                  <a:pt x="99" y="36"/>
                  <a:pt x="103" y="34"/>
                  <a:pt x="106" y="33"/>
                </a:cubicBezTo>
                <a:cubicBezTo>
                  <a:pt x="107" y="33"/>
                  <a:pt x="109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95" y="9"/>
                  <a:pt x="95" y="9"/>
                  <a:pt x="95" y="9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78" y="0"/>
                  <a:pt x="78" y="0"/>
                  <a:pt x="78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3"/>
                  <a:pt x="64" y="3"/>
                  <a:pt x="64" y="3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3"/>
                  <a:pt x="36" y="23"/>
                  <a:pt x="36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2"/>
                  <a:pt x="16" y="62"/>
                  <a:pt x="16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5" y="71"/>
                  <a:pt x="16" y="73"/>
                </a:cubicBezTo>
                <a:cubicBezTo>
                  <a:pt x="15" y="73"/>
                  <a:pt x="15" y="73"/>
                  <a:pt x="15" y="74"/>
                </a:cubicBezTo>
                <a:cubicBezTo>
                  <a:pt x="17" y="72"/>
                  <a:pt x="19" y="71"/>
                  <a:pt x="21" y="71"/>
                </a:cubicBezTo>
                <a:cubicBezTo>
                  <a:pt x="24" y="70"/>
                  <a:pt x="26" y="68"/>
                  <a:pt x="28" y="66"/>
                </a:cubicBezTo>
                <a:cubicBezTo>
                  <a:pt x="33" y="60"/>
                  <a:pt x="38" y="60"/>
                  <a:pt x="45" y="62"/>
                </a:cubicBezTo>
                <a:cubicBezTo>
                  <a:pt x="51" y="64"/>
                  <a:pt x="56" y="68"/>
                  <a:pt x="58" y="74"/>
                </a:cubicBezTo>
                <a:cubicBezTo>
                  <a:pt x="61" y="79"/>
                  <a:pt x="63" y="84"/>
                  <a:pt x="66" y="89"/>
                </a:cubicBezTo>
                <a:cubicBezTo>
                  <a:pt x="74" y="96"/>
                  <a:pt x="83" y="104"/>
                  <a:pt x="91" y="113"/>
                </a:cubicBezTo>
                <a:cubicBezTo>
                  <a:pt x="96" y="120"/>
                  <a:pt x="103" y="124"/>
                  <a:pt x="111" y="126"/>
                </a:cubicBezTo>
                <a:cubicBezTo>
                  <a:pt x="121" y="129"/>
                  <a:pt x="128" y="136"/>
                  <a:pt x="136" y="141"/>
                </a:cubicBezTo>
                <a:cubicBezTo>
                  <a:pt x="138" y="146"/>
                  <a:pt x="143" y="149"/>
                  <a:pt x="148" y="152"/>
                </a:cubicBezTo>
                <a:cubicBezTo>
                  <a:pt x="150" y="153"/>
                  <a:pt x="152" y="154"/>
                  <a:pt x="152" y="156"/>
                </a:cubicBezTo>
                <a:cubicBezTo>
                  <a:pt x="154" y="161"/>
                  <a:pt x="156" y="166"/>
                  <a:pt x="158" y="172"/>
                </a:cubicBezTo>
                <a:cubicBezTo>
                  <a:pt x="158" y="173"/>
                  <a:pt x="158" y="174"/>
                  <a:pt x="158" y="176"/>
                </a:cubicBezTo>
                <a:cubicBezTo>
                  <a:pt x="156" y="181"/>
                  <a:pt x="154" y="187"/>
                  <a:pt x="146" y="188"/>
                </a:cubicBezTo>
                <a:cubicBezTo>
                  <a:pt x="134" y="190"/>
                  <a:pt x="122" y="193"/>
                  <a:pt x="109" y="192"/>
                </a:cubicBezTo>
                <a:cubicBezTo>
                  <a:pt x="107" y="191"/>
                  <a:pt x="105" y="192"/>
                  <a:pt x="103" y="193"/>
                </a:cubicBezTo>
                <a:cubicBezTo>
                  <a:pt x="102" y="194"/>
                  <a:pt x="101" y="195"/>
                  <a:pt x="101" y="197"/>
                </a:cubicBezTo>
                <a:cubicBezTo>
                  <a:pt x="101" y="198"/>
                  <a:pt x="101" y="200"/>
                  <a:pt x="102" y="200"/>
                </a:cubicBezTo>
                <a:cubicBezTo>
                  <a:pt x="106" y="203"/>
                  <a:pt x="110" y="205"/>
                  <a:pt x="114" y="208"/>
                </a:cubicBezTo>
                <a:cubicBezTo>
                  <a:pt x="123" y="212"/>
                  <a:pt x="131" y="216"/>
                  <a:pt x="140" y="221"/>
                </a:cubicBezTo>
                <a:cubicBezTo>
                  <a:pt x="142" y="221"/>
                  <a:pt x="145" y="220"/>
                  <a:pt x="145" y="218"/>
                </a:cubicBezTo>
                <a:cubicBezTo>
                  <a:pt x="146" y="216"/>
                  <a:pt x="147" y="214"/>
                  <a:pt x="147" y="212"/>
                </a:cubicBezTo>
                <a:cubicBezTo>
                  <a:pt x="147" y="210"/>
                  <a:pt x="146" y="207"/>
                  <a:pt x="146" y="204"/>
                </a:cubicBezTo>
                <a:cubicBezTo>
                  <a:pt x="146" y="200"/>
                  <a:pt x="149" y="196"/>
                  <a:pt x="154" y="197"/>
                </a:cubicBezTo>
                <a:cubicBezTo>
                  <a:pt x="159" y="197"/>
                  <a:pt x="162" y="195"/>
                  <a:pt x="164" y="191"/>
                </a:cubicBezTo>
                <a:cubicBezTo>
                  <a:pt x="168" y="185"/>
                  <a:pt x="171" y="179"/>
                  <a:pt x="174" y="173"/>
                </a:cubicBezTo>
                <a:cubicBezTo>
                  <a:pt x="176" y="169"/>
                  <a:pt x="176" y="165"/>
                  <a:pt x="174" y="161"/>
                </a:cubicBezTo>
                <a:cubicBezTo>
                  <a:pt x="173" y="160"/>
                  <a:pt x="171" y="158"/>
                  <a:pt x="170" y="156"/>
                </a:cubicBezTo>
                <a:cubicBezTo>
                  <a:pt x="170" y="154"/>
                  <a:pt x="170" y="151"/>
                  <a:pt x="171" y="148"/>
                </a:cubicBezTo>
                <a:cubicBezTo>
                  <a:pt x="172" y="144"/>
                  <a:pt x="178" y="142"/>
                  <a:pt x="181" y="144"/>
                </a:cubicBezTo>
                <a:cubicBezTo>
                  <a:pt x="185" y="147"/>
                  <a:pt x="187" y="150"/>
                  <a:pt x="191" y="152"/>
                </a:cubicBezTo>
                <a:cubicBezTo>
                  <a:pt x="191" y="153"/>
                  <a:pt x="194" y="152"/>
                  <a:pt x="194" y="151"/>
                </a:cubicBezTo>
                <a:cubicBezTo>
                  <a:pt x="197" y="147"/>
                  <a:pt x="197" y="142"/>
                  <a:pt x="194" y="1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159"/>
          <p:cNvSpPr>
            <a:spLocks/>
          </p:cNvSpPr>
          <p:nvPr/>
        </p:nvSpPr>
        <p:spPr bwMode="auto">
          <a:xfrm>
            <a:off x="21034376" y="7005638"/>
            <a:ext cx="55563" cy="95250"/>
          </a:xfrm>
          <a:custGeom>
            <a:avLst/>
            <a:gdLst>
              <a:gd name="T0" fmla="*/ 11 w 18"/>
              <a:gd name="T1" fmla="*/ 1 h 30"/>
              <a:gd name="T2" fmla="*/ 4 w 18"/>
              <a:gd name="T3" fmla="*/ 4 h 30"/>
              <a:gd name="T4" fmla="*/ 0 w 18"/>
              <a:gd name="T5" fmla="*/ 13 h 30"/>
              <a:gd name="T6" fmla="*/ 6 w 18"/>
              <a:gd name="T7" fmla="*/ 28 h 30"/>
              <a:gd name="T8" fmla="*/ 13 w 18"/>
              <a:gd name="T9" fmla="*/ 28 h 30"/>
              <a:gd name="T10" fmla="*/ 16 w 18"/>
              <a:gd name="T11" fmla="*/ 23 h 30"/>
              <a:gd name="T12" fmla="*/ 18 w 18"/>
              <a:gd name="T13" fmla="*/ 12 h 30"/>
              <a:gd name="T14" fmla="*/ 17 w 18"/>
              <a:gd name="T15" fmla="*/ 7 h 30"/>
              <a:gd name="T16" fmla="*/ 17 w 18"/>
              <a:gd name="T17" fmla="*/ 5 h 30"/>
              <a:gd name="T18" fmla="*/ 11 w 18"/>
              <a:gd name="T1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30">
                <a:moveTo>
                  <a:pt x="11" y="1"/>
                </a:moveTo>
                <a:cubicBezTo>
                  <a:pt x="8" y="2"/>
                  <a:pt x="6" y="3"/>
                  <a:pt x="4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9"/>
                  <a:pt x="3" y="24"/>
                  <a:pt x="6" y="28"/>
                </a:cubicBezTo>
                <a:cubicBezTo>
                  <a:pt x="7" y="30"/>
                  <a:pt x="12" y="30"/>
                  <a:pt x="13" y="28"/>
                </a:cubicBezTo>
                <a:cubicBezTo>
                  <a:pt x="14" y="27"/>
                  <a:pt x="15" y="25"/>
                  <a:pt x="16" y="23"/>
                </a:cubicBezTo>
                <a:cubicBezTo>
                  <a:pt x="17" y="19"/>
                  <a:pt x="17" y="15"/>
                  <a:pt x="18" y="12"/>
                </a:cubicBezTo>
                <a:cubicBezTo>
                  <a:pt x="17" y="9"/>
                  <a:pt x="17" y="8"/>
                  <a:pt x="17" y="7"/>
                </a:cubicBezTo>
                <a:cubicBezTo>
                  <a:pt x="17" y="6"/>
                  <a:pt x="17" y="5"/>
                  <a:pt x="17" y="5"/>
                </a:cubicBezTo>
                <a:cubicBezTo>
                  <a:pt x="16" y="1"/>
                  <a:pt x="14" y="0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160"/>
          <p:cNvSpPr>
            <a:spLocks/>
          </p:cNvSpPr>
          <p:nvPr/>
        </p:nvSpPr>
        <p:spPr bwMode="auto">
          <a:xfrm>
            <a:off x="21018501" y="7104063"/>
            <a:ext cx="84138" cy="171450"/>
          </a:xfrm>
          <a:custGeom>
            <a:avLst/>
            <a:gdLst>
              <a:gd name="T0" fmla="*/ 26 w 27"/>
              <a:gd name="T1" fmla="*/ 21 h 55"/>
              <a:gd name="T2" fmla="*/ 26 w 27"/>
              <a:gd name="T3" fmla="*/ 15 h 55"/>
              <a:gd name="T4" fmla="*/ 10 w 27"/>
              <a:gd name="T5" fmla="*/ 6 h 55"/>
              <a:gd name="T6" fmla="*/ 3 w 27"/>
              <a:gd name="T7" fmla="*/ 11 h 55"/>
              <a:gd name="T8" fmla="*/ 1 w 27"/>
              <a:gd name="T9" fmla="*/ 16 h 55"/>
              <a:gd name="T10" fmla="*/ 4 w 27"/>
              <a:gd name="T11" fmla="*/ 40 h 55"/>
              <a:gd name="T12" fmla="*/ 22 w 27"/>
              <a:gd name="T13" fmla="*/ 48 h 55"/>
              <a:gd name="T14" fmla="*/ 26 w 27"/>
              <a:gd name="T15" fmla="*/ 42 h 55"/>
              <a:gd name="T16" fmla="*/ 26 w 27"/>
              <a:gd name="T17" fmla="*/ 29 h 55"/>
              <a:gd name="T18" fmla="*/ 27 w 27"/>
              <a:gd name="T19" fmla="*/ 29 h 55"/>
              <a:gd name="T20" fmla="*/ 26 w 27"/>
              <a:gd name="T21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55">
                <a:moveTo>
                  <a:pt x="26" y="21"/>
                </a:moveTo>
                <a:cubicBezTo>
                  <a:pt x="26" y="19"/>
                  <a:pt x="26" y="17"/>
                  <a:pt x="26" y="15"/>
                </a:cubicBezTo>
                <a:cubicBezTo>
                  <a:pt x="25" y="8"/>
                  <a:pt x="18" y="0"/>
                  <a:pt x="10" y="6"/>
                </a:cubicBezTo>
                <a:cubicBezTo>
                  <a:pt x="8" y="8"/>
                  <a:pt x="5" y="9"/>
                  <a:pt x="3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4" y="24"/>
                  <a:pt x="4" y="32"/>
                  <a:pt x="4" y="40"/>
                </a:cubicBezTo>
                <a:cubicBezTo>
                  <a:pt x="5" y="53"/>
                  <a:pt x="11" y="55"/>
                  <a:pt x="22" y="48"/>
                </a:cubicBezTo>
                <a:cubicBezTo>
                  <a:pt x="24" y="47"/>
                  <a:pt x="26" y="45"/>
                  <a:pt x="26" y="42"/>
                </a:cubicBezTo>
                <a:cubicBezTo>
                  <a:pt x="26" y="38"/>
                  <a:pt x="26" y="33"/>
                  <a:pt x="26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7"/>
                  <a:pt x="26" y="24"/>
                  <a:pt x="26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161"/>
          <p:cNvSpPr>
            <a:spLocks/>
          </p:cNvSpPr>
          <p:nvPr/>
        </p:nvSpPr>
        <p:spPr bwMode="auto">
          <a:xfrm>
            <a:off x="21548726" y="6108700"/>
            <a:ext cx="144463" cy="76200"/>
          </a:xfrm>
          <a:custGeom>
            <a:avLst/>
            <a:gdLst>
              <a:gd name="T0" fmla="*/ 45 w 46"/>
              <a:gd name="T1" fmla="*/ 22 h 24"/>
              <a:gd name="T2" fmla="*/ 44 w 46"/>
              <a:gd name="T3" fmla="*/ 16 h 24"/>
              <a:gd name="T4" fmla="*/ 46 w 46"/>
              <a:gd name="T5" fmla="*/ 14 h 24"/>
              <a:gd name="T6" fmla="*/ 44 w 46"/>
              <a:gd name="T7" fmla="*/ 12 h 24"/>
              <a:gd name="T8" fmla="*/ 42 w 46"/>
              <a:gd name="T9" fmla="*/ 11 h 24"/>
              <a:gd name="T10" fmla="*/ 42 w 46"/>
              <a:gd name="T11" fmla="*/ 8 h 24"/>
              <a:gd name="T12" fmla="*/ 40 w 46"/>
              <a:gd name="T13" fmla="*/ 7 h 24"/>
              <a:gd name="T14" fmla="*/ 33 w 46"/>
              <a:gd name="T15" fmla="*/ 8 h 24"/>
              <a:gd name="T16" fmla="*/ 28 w 46"/>
              <a:gd name="T17" fmla="*/ 6 h 24"/>
              <a:gd name="T18" fmla="*/ 24 w 46"/>
              <a:gd name="T19" fmla="*/ 0 h 24"/>
              <a:gd name="T20" fmla="*/ 17 w 46"/>
              <a:gd name="T21" fmla="*/ 1 h 24"/>
              <a:gd name="T22" fmla="*/ 17 w 46"/>
              <a:gd name="T23" fmla="*/ 7 h 24"/>
              <a:gd name="T24" fmla="*/ 16 w 46"/>
              <a:gd name="T25" fmla="*/ 10 h 24"/>
              <a:gd name="T26" fmla="*/ 6 w 46"/>
              <a:gd name="T27" fmla="*/ 14 h 24"/>
              <a:gd name="T28" fmla="*/ 0 w 46"/>
              <a:gd name="T29" fmla="*/ 22 h 24"/>
              <a:gd name="T30" fmla="*/ 0 w 46"/>
              <a:gd name="T31" fmla="*/ 22 h 24"/>
              <a:gd name="T32" fmla="*/ 1 w 46"/>
              <a:gd name="T33" fmla="*/ 24 h 24"/>
              <a:gd name="T34" fmla="*/ 3 w 46"/>
              <a:gd name="T35" fmla="*/ 23 h 24"/>
              <a:gd name="T36" fmla="*/ 26 w 46"/>
              <a:gd name="T37" fmla="*/ 24 h 24"/>
              <a:gd name="T38" fmla="*/ 45 w 46"/>
              <a:gd name="T39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24">
                <a:moveTo>
                  <a:pt x="45" y="22"/>
                </a:moveTo>
                <a:cubicBezTo>
                  <a:pt x="44" y="16"/>
                  <a:pt x="44" y="16"/>
                  <a:pt x="44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2"/>
                  <a:pt x="44" y="12"/>
                  <a:pt x="44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3"/>
                  <a:pt x="17" y="5"/>
                  <a:pt x="17" y="7"/>
                </a:cubicBezTo>
                <a:cubicBezTo>
                  <a:pt x="18" y="8"/>
                  <a:pt x="17" y="10"/>
                  <a:pt x="16" y="10"/>
                </a:cubicBezTo>
                <a:cubicBezTo>
                  <a:pt x="12" y="12"/>
                  <a:pt x="9" y="13"/>
                  <a:pt x="6" y="14"/>
                </a:cubicBezTo>
                <a:cubicBezTo>
                  <a:pt x="2" y="15"/>
                  <a:pt x="1" y="18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6" y="24"/>
                  <a:pt x="26" y="24"/>
                  <a:pt x="26" y="24"/>
                </a:cubicBezTo>
                <a:lnTo>
                  <a:pt x="45" y="2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Freeform 162"/>
          <p:cNvSpPr>
            <a:spLocks/>
          </p:cNvSpPr>
          <p:nvPr/>
        </p:nvSpPr>
        <p:spPr bwMode="auto">
          <a:xfrm>
            <a:off x="21185188" y="6448425"/>
            <a:ext cx="398463" cy="168275"/>
          </a:xfrm>
          <a:custGeom>
            <a:avLst/>
            <a:gdLst>
              <a:gd name="T0" fmla="*/ 243 w 251"/>
              <a:gd name="T1" fmla="*/ 65 h 106"/>
              <a:gd name="T2" fmla="*/ 231 w 251"/>
              <a:gd name="T3" fmla="*/ 69 h 106"/>
              <a:gd name="T4" fmla="*/ 219 w 251"/>
              <a:gd name="T5" fmla="*/ 57 h 106"/>
              <a:gd name="T6" fmla="*/ 187 w 251"/>
              <a:gd name="T7" fmla="*/ 37 h 106"/>
              <a:gd name="T8" fmla="*/ 168 w 251"/>
              <a:gd name="T9" fmla="*/ 35 h 106"/>
              <a:gd name="T10" fmla="*/ 160 w 251"/>
              <a:gd name="T11" fmla="*/ 31 h 106"/>
              <a:gd name="T12" fmla="*/ 140 w 251"/>
              <a:gd name="T13" fmla="*/ 23 h 106"/>
              <a:gd name="T14" fmla="*/ 144 w 251"/>
              <a:gd name="T15" fmla="*/ 35 h 106"/>
              <a:gd name="T16" fmla="*/ 136 w 251"/>
              <a:gd name="T17" fmla="*/ 35 h 106"/>
              <a:gd name="T18" fmla="*/ 132 w 251"/>
              <a:gd name="T19" fmla="*/ 25 h 106"/>
              <a:gd name="T20" fmla="*/ 130 w 251"/>
              <a:gd name="T21" fmla="*/ 11 h 106"/>
              <a:gd name="T22" fmla="*/ 118 w 251"/>
              <a:gd name="T23" fmla="*/ 8 h 106"/>
              <a:gd name="T24" fmla="*/ 106 w 251"/>
              <a:gd name="T25" fmla="*/ 2 h 106"/>
              <a:gd name="T26" fmla="*/ 96 w 251"/>
              <a:gd name="T27" fmla="*/ 2 h 106"/>
              <a:gd name="T28" fmla="*/ 91 w 251"/>
              <a:gd name="T29" fmla="*/ 0 h 106"/>
              <a:gd name="T30" fmla="*/ 85 w 251"/>
              <a:gd name="T31" fmla="*/ 0 h 106"/>
              <a:gd name="T32" fmla="*/ 69 w 251"/>
              <a:gd name="T33" fmla="*/ 0 h 106"/>
              <a:gd name="T34" fmla="*/ 63 w 251"/>
              <a:gd name="T35" fmla="*/ 9 h 106"/>
              <a:gd name="T36" fmla="*/ 47 w 251"/>
              <a:gd name="T37" fmla="*/ 8 h 106"/>
              <a:gd name="T38" fmla="*/ 35 w 251"/>
              <a:gd name="T39" fmla="*/ 15 h 106"/>
              <a:gd name="T40" fmla="*/ 23 w 251"/>
              <a:gd name="T41" fmla="*/ 23 h 106"/>
              <a:gd name="T42" fmla="*/ 4 w 251"/>
              <a:gd name="T43" fmla="*/ 27 h 106"/>
              <a:gd name="T44" fmla="*/ 0 w 251"/>
              <a:gd name="T45" fmla="*/ 33 h 106"/>
              <a:gd name="T46" fmla="*/ 15 w 251"/>
              <a:gd name="T47" fmla="*/ 51 h 106"/>
              <a:gd name="T48" fmla="*/ 19 w 251"/>
              <a:gd name="T49" fmla="*/ 67 h 106"/>
              <a:gd name="T50" fmla="*/ 57 w 251"/>
              <a:gd name="T51" fmla="*/ 96 h 106"/>
              <a:gd name="T52" fmla="*/ 79 w 251"/>
              <a:gd name="T53" fmla="*/ 106 h 106"/>
              <a:gd name="T54" fmla="*/ 91 w 251"/>
              <a:gd name="T55" fmla="*/ 102 h 106"/>
              <a:gd name="T56" fmla="*/ 94 w 251"/>
              <a:gd name="T57" fmla="*/ 94 h 106"/>
              <a:gd name="T58" fmla="*/ 104 w 251"/>
              <a:gd name="T59" fmla="*/ 93 h 106"/>
              <a:gd name="T60" fmla="*/ 124 w 251"/>
              <a:gd name="T61" fmla="*/ 96 h 106"/>
              <a:gd name="T62" fmla="*/ 142 w 251"/>
              <a:gd name="T63" fmla="*/ 96 h 106"/>
              <a:gd name="T64" fmla="*/ 164 w 251"/>
              <a:gd name="T65" fmla="*/ 104 h 106"/>
              <a:gd name="T66" fmla="*/ 179 w 251"/>
              <a:gd name="T67" fmla="*/ 98 h 106"/>
              <a:gd name="T68" fmla="*/ 195 w 251"/>
              <a:gd name="T69" fmla="*/ 96 h 106"/>
              <a:gd name="T70" fmla="*/ 219 w 251"/>
              <a:gd name="T71" fmla="*/ 85 h 106"/>
              <a:gd name="T72" fmla="*/ 235 w 251"/>
              <a:gd name="T73" fmla="*/ 79 h 106"/>
              <a:gd name="T74" fmla="*/ 249 w 251"/>
              <a:gd name="T75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106">
                <a:moveTo>
                  <a:pt x="249" y="69"/>
                </a:moveTo>
                <a:lnTo>
                  <a:pt x="243" y="65"/>
                </a:lnTo>
                <a:lnTo>
                  <a:pt x="233" y="65"/>
                </a:lnTo>
                <a:lnTo>
                  <a:pt x="231" y="69"/>
                </a:lnTo>
                <a:lnTo>
                  <a:pt x="225" y="69"/>
                </a:lnTo>
                <a:lnTo>
                  <a:pt x="219" y="57"/>
                </a:lnTo>
                <a:lnTo>
                  <a:pt x="197" y="41"/>
                </a:lnTo>
                <a:lnTo>
                  <a:pt x="187" y="37"/>
                </a:lnTo>
                <a:lnTo>
                  <a:pt x="176" y="43"/>
                </a:lnTo>
                <a:lnTo>
                  <a:pt x="168" y="35"/>
                </a:lnTo>
                <a:lnTo>
                  <a:pt x="172" y="29"/>
                </a:lnTo>
                <a:lnTo>
                  <a:pt x="160" y="31"/>
                </a:lnTo>
                <a:lnTo>
                  <a:pt x="144" y="23"/>
                </a:lnTo>
                <a:lnTo>
                  <a:pt x="140" y="23"/>
                </a:lnTo>
                <a:lnTo>
                  <a:pt x="148" y="35"/>
                </a:lnTo>
                <a:lnTo>
                  <a:pt x="144" y="35"/>
                </a:lnTo>
                <a:lnTo>
                  <a:pt x="142" y="37"/>
                </a:lnTo>
                <a:lnTo>
                  <a:pt x="136" y="35"/>
                </a:lnTo>
                <a:lnTo>
                  <a:pt x="136" y="31"/>
                </a:lnTo>
                <a:lnTo>
                  <a:pt x="132" y="25"/>
                </a:lnTo>
                <a:lnTo>
                  <a:pt x="134" y="17"/>
                </a:lnTo>
                <a:lnTo>
                  <a:pt x="130" y="11"/>
                </a:lnTo>
                <a:lnTo>
                  <a:pt x="124" y="13"/>
                </a:lnTo>
                <a:lnTo>
                  <a:pt x="118" y="8"/>
                </a:lnTo>
                <a:lnTo>
                  <a:pt x="118" y="4"/>
                </a:lnTo>
                <a:lnTo>
                  <a:pt x="106" y="2"/>
                </a:lnTo>
                <a:lnTo>
                  <a:pt x="102" y="4"/>
                </a:lnTo>
                <a:lnTo>
                  <a:pt x="96" y="2"/>
                </a:lnTo>
                <a:lnTo>
                  <a:pt x="93" y="6"/>
                </a:lnTo>
                <a:lnTo>
                  <a:pt x="91" y="0"/>
                </a:lnTo>
                <a:lnTo>
                  <a:pt x="89" y="2"/>
                </a:lnTo>
                <a:lnTo>
                  <a:pt x="85" y="0"/>
                </a:lnTo>
                <a:lnTo>
                  <a:pt x="81" y="4"/>
                </a:lnTo>
                <a:lnTo>
                  <a:pt x="69" y="0"/>
                </a:lnTo>
                <a:lnTo>
                  <a:pt x="69" y="8"/>
                </a:lnTo>
                <a:lnTo>
                  <a:pt x="63" y="9"/>
                </a:lnTo>
                <a:lnTo>
                  <a:pt x="57" y="8"/>
                </a:lnTo>
                <a:lnTo>
                  <a:pt x="47" y="8"/>
                </a:lnTo>
                <a:lnTo>
                  <a:pt x="43" y="15"/>
                </a:lnTo>
                <a:lnTo>
                  <a:pt x="35" y="15"/>
                </a:lnTo>
                <a:lnTo>
                  <a:pt x="29" y="23"/>
                </a:lnTo>
                <a:lnTo>
                  <a:pt x="23" y="23"/>
                </a:lnTo>
                <a:lnTo>
                  <a:pt x="11" y="33"/>
                </a:lnTo>
                <a:lnTo>
                  <a:pt x="4" y="27"/>
                </a:lnTo>
                <a:lnTo>
                  <a:pt x="0" y="31"/>
                </a:lnTo>
                <a:lnTo>
                  <a:pt x="0" y="33"/>
                </a:lnTo>
                <a:lnTo>
                  <a:pt x="8" y="39"/>
                </a:lnTo>
                <a:lnTo>
                  <a:pt x="15" y="51"/>
                </a:lnTo>
                <a:lnTo>
                  <a:pt x="15" y="59"/>
                </a:lnTo>
                <a:lnTo>
                  <a:pt x="19" y="67"/>
                </a:lnTo>
                <a:lnTo>
                  <a:pt x="41" y="79"/>
                </a:lnTo>
                <a:lnTo>
                  <a:pt x="57" y="96"/>
                </a:lnTo>
                <a:lnTo>
                  <a:pt x="61" y="96"/>
                </a:lnTo>
                <a:lnTo>
                  <a:pt x="79" y="106"/>
                </a:lnTo>
                <a:lnTo>
                  <a:pt x="81" y="104"/>
                </a:lnTo>
                <a:lnTo>
                  <a:pt x="91" y="102"/>
                </a:lnTo>
                <a:lnTo>
                  <a:pt x="91" y="98"/>
                </a:lnTo>
                <a:lnTo>
                  <a:pt x="94" y="94"/>
                </a:lnTo>
                <a:lnTo>
                  <a:pt x="96" y="89"/>
                </a:lnTo>
                <a:lnTo>
                  <a:pt x="104" y="93"/>
                </a:lnTo>
                <a:lnTo>
                  <a:pt x="118" y="93"/>
                </a:lnTo>
                <a:lnTo>
                  <a:pt x="124" y="96"/>
                </a:lnTo>
                <a:lnTo>
                  <a:pt x="134" y="98"/>
                </a:lnTo>
                <a:lnTo>
                  <a:pt x="142" y="96"/>
                </a:lnTo>
                <a:lnTo>
                  <a:pt x="150" y="100"/>
                </a:lnTo>
                <a:lnTo>
                  <a:pt x="164" y="104"/>
                </a:lnTo>
                <a:lnTo>
                  <a:pt x="174" y="98"/>
                </a:lnTo>
                <a:lnTo>
                  <a:pt x="179" y="98"/>
                </a:lnTo>
                <a:lnTo>
                  <a:pt x="183" y="102"/>
                </a:lnTo>
                <a:lnTo>
                  <a:pt x="195" y="96"/>
                </a:lnTo>
                <a:lnTo>
                  <a:pt x="209" y="94"/>
                </a:lnTo>
                <a:lnTo>
                  <a:pt x="219" y="85"/>
                </a:lnTo>
                <a:lnTo>
                  <a:pt x="227" y="85"/>
                </a:lnTo>
                <a:lnTo>
                  <a:pt x="235" y="79"/>
                </a:lnTo>
                <a:lnTo>
                  <a:pt x="251" y="79"/>
                </a:lnTo>
                <a:lnTo>
                  <a:pt x="249" y="6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Freeform 163"/>
          <p:cNvSpPr>
            <a:spLocks/>
          </p:cNvSpPr>
          <p:nvPr/>
        </p:nvSpPr>
        <p:spPr bwMode="auto">
          <a:xfrm>
            <a:off x="21074063" y="6573838"/>
            <a:ext cx="374650" cy="196850"/>
          </a:xfrm>
          <a:custGeom>
            <a:avLst/>
            <a:gdLst>
              <a:gd name="T0" fmla="*/ 86 w 119"/>
              <a:gd name="T1" fmla="*/ 61 h 63"/>
              <a:gd name="T2" fmla="*/ 96 w 119"/>
              <a:gd name="T3" fmla="*/ 59 h 63"/>
              <a:gd name="T4" fmla="*/ 107 w 119"/>
              <a:gd name="T5" fmla="*/ 54 h 63"/>
              <a:gd name="T6" fmla="*/ 113 w 119"/>
              <a:gd name="T7" fmla="*/ 50 h 63"/>
              <a:gd name="T8" fmla="*/ 113 w 119"/>
              <a:gd name="T9" fmla="*/ 40 h 63"/>
              <a:gd name="T10" fmla="*/ 111 w 119"/>
              <a:gd name="T11" fmla="*/ 34 h 63"/>
              <a:gd name="T12" fmla="*/ 119 w 119"/>
              <a:gd name="T13" fmla="*/ 31 h 63"/>
              <a:gd name="T14" fmla="*/ 117 w 119"/>
              <a:gd name="T15" fmla="*/ 17 h 63"/>
              <a:gd name="T16" fmla="*/ 111 w 119"/>
              <a:gd name="T17" fmla="*/ 11 h 63"/>
              <a:gd name="T18" fmla="*/ 103 w 119"/>
              <a:gd name="T19" fmla="*/ 10 h 63"/>
              <a:gd name="T20" fmla="*/ 95 w 119"/>
              <a:gd name="T21" fmla="*/ 7 h 63"/>
              <a:gd name="T22" fmla="*/ 84 w 119"/>
              <a:gd name="T23" fmla="*/ 5 h 63"/>
              <a:gd name="T24" fmla="*/ 81 w 119"/>
              <a:gd name="T25" fmla="*/ 10 h 63"/>
              <a:gd name="T26" fmla="*/ 76 w 119"/>
              <a:gd name="T27" fmla="*/ 13 h 63"/>
              <a:gd name="T28" fmla="*/ 66 w 119"/>
              <a:gd name="T29" fmla="*/ 9 h 63"/>
              <a:gd name="T30" fmla="*/ 56 w 119"/>
              <a:gd name="T31" fmla="*/ 0 h 63"/>
              <a:gd name="T32" fmla="*/ 63 w 119"/>
              <a:gd name="T33" fmla="*/ 16 h 63"/>
              <a:gd name="T34" fmla="*/ 59 w 119"/>
              <a:gd name="T35" fmla="*/ 19 h 63"/>
              <a:gd name="T36" fmla="*/ 50 w 119"/>
              <a:gd name="T37" fmla="*/ 27 h 63"/>
              <a:gd name="T38" fmla="*/ 54 w 119"/>
              <a:gd name="T39" fmla="*/ 31 h 63"/>
              <a:gd name="T40" fmla="*/ 53 w 119"/>
              <a:gd name="T41" fmla="*/ 36 h 63"/>
              <a:gd name="T42" fmla="*/ 45 w 119"/>
              <a:gd name="T43" fmla="*/ 35 h 63"/>
              <a:gd name="T44" fmla="*/ 38 w 119"/>
              <a:gd name="T45" fmla="*/ 34 h 63"/>
              <a:gd name="T46" fmla="*/ 30 w 119"/>
              <a:gd name="T47" fmla="*/ 38 h 63"/>
              <a:gd name="T48" fmla="*/ 24 w 119"/>
              <a:gd name="T49" fmla="*/ 38 h 63"/>
              <a:gd name="T50" fmla="*/ 17 w 119"/>
              <a:gd name="T51" fmla="*/ 35 h 63"/>
              <a:gd name="T52" fmla="*/ 13 w 119"/>
              <a:gd name="T53" fmla="*/ 39 h 63"/>
              <a:gd name="T54" fmla="*/ 7 w 119"/>
              <a:gd name="T55" fmla="*/ 40 h 63"/>
              <a:gd name="T56" fmla="*/ 2 w 119"/>
              <a:gd name="T57" fmla="*/ 38 h 63"/>
              <a:gd name="T58" fmla="*/ 0 w 119"/>
              <a:gd name="T59" fmla="*/ 37 h 63"/>
              <a:gd name="T60" fmla="*/ 3 w 119"/>
              <a:gd name="T61" fmla="*/ 43 h 63"/>
              <a:gd name="T62" fmla="*/ 8 w 119"/>
              <a:gd name="T63" fmla="*/ 47 h 63"/>
              <a:gd name="T64" fmla="*/ 15 w 119"/>
              <a:gd name="T65" fmla="*/ 47 h 63"/>
              <a:gd name="T66" fmla="*/ 19 w 119"/>
              <a:gd name="T67" fmla="*/ 50 h 63"/>
              <a:gd name="T68" fmla="*/ 24 w 119"/>
              <a:gd name="T69" fmla="*/ 52 h 63"/>
              <a:gd name="T70" fmla="*/ 37 w 119"/>
              <a:gd name="T71" fmla="*/ 48 h 63"/>
              <a:gd name="T72" fmla="*/ 43 w 119"/>
              <a:gd name="T73" fmla="*/ 51 h 63"/>
              <a:gd name="T74" fmla="*/ 62 w 119"/>
              <a:gd name="T75" fmla="*/ 58 h 63"/>
              <a:gd name="T76" fmla="*/ 69 w 119"/>
              <a:gd name="T77" fmla="*/ 59 h 63"/>
              <a:gd name="T78" fmla="*/ 82 w 119"/>
              <a:gd name="T7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63">
                <a:moveTo>
                  <a:pt x="82" y="63"/>
                </a:moveTo>
                <a:cubicBezTo>
                  <a:pt x="86" y="61"/>
                  <a:pt x="86" y="61"/>
                  <a:pt x="86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6" y="59"/>
                  <a:pt x="96" y="59"/>
                  <a:pt x="96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7" y="9"/>
                  <a:pt x="107" y="9"/>
                  <a:pt x="107" y="9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98" y="9"/>
                  <a:pt x="98" y="9"/>
                  <a:pt x="98" y="9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4" y="5"/>
                  <a:pt x="84" y="5"/>
                  <a:pt x="84" y="5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2"/>
                  <a:pt x="81" y="12"/>
                  <a:pt x="81" y="12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4"/>
                  <a:pt x="75" y="14"/>
                  <a:pt x="75" y="14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0"/>
                  <a:pt x="56" y="0"/>
                  <a:pt x="56" y="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6"/>
                  <a:pt x="63" y="16"/>
                  <a:pt x="63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9"/>
                  <a:pt x="59" y="19"/>
                  <a:pt x="59" y="19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33"/>
                  <a:pt x="49" y="33"/>
                  <a:pt x="49" y="33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0" y="38"/>
                  <a:pt x="30" y="38"/>
                </a:cubicBezTo>
                <a:cubicBezTo>
                  <a:pt x="29" y="38"/>
                  <a:pt x="27" y="37"/>
                  <a:pt x="27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7"/>
                  <a:pt x="6" y="37"/>
                  <a:pt x="6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47"/>
                  <a:pt x="15" y="47"/>
                  <a:pt x="15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4" y="52"/>
                  <a:pt x="24" y="52"/>
                  <a:pt x="24" y="52"/>
                </a:cubicBezTo>
                <a:cubicBezTo>
                  <a:pt x="33" y="47"/>
                  <a:pt x="33" y="47"/>
                  <a:pt x="33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1"/>
                  <a:pt x="43" y="51"/>
                  <a:pt x="43" y="51"/>
                </a:cubicBezTo>
                <a:cubicBezTo>
                  <a:pt x="50" y="56"/>
                  <a:pt x="50" y="56"/>
                  <a:pt x="50" y="56"/>
                </a:cubicBezTo>
                <a:cubicBezTo>
                  <a:pt x="62" y="58"/>
                  <a:pt x="62" y="58"/>
                  <a:pt x="62" y="58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9"/>
                  <a:pt x="69" y="59"/>
                  <a:pt x="69" y="59"/>
                </a:cubicBezTo>
                <a:cubicBezTo>
                  <a:pt x="80" y="60"/>
                  <a:pt x="80" y="60"/>
                  <a:pt x="80" y="60"/>
                </a:cubicBezTo>
                <a:lnTo>
                  <a:pt x="82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164"/>
          <p:cNvSpPr>
            <a:spLocks/>
          </p:cNvSpPr>
          <p:nvPr/>
        </p:nvSpPr>
        <p:spPr bwMode="auto">
          <a:xfrm>
            <a:off x="21256626" y="6742113"/>
            <a:ext cx="179388" cy="101600"/>
          </a:xfrm>
          <a:custGeom>
            <a:avLst/>
            <a:gdLst>
              <a:gd name="T0" fmla="*/ 14 w 57"/>
              <a:gd name="T1" fmla="*/ 31 h 32"/>
              <a:gd name="T2" fmla="*/ 18 w 57"/>
              <a:gd name="T3" fmla="*/ 28 h 32"/>
              <a:gd name="T4" fmla="*/ 22 w 57"/>
              <a:gd name="T5" fmla="*/ 27 h 32"/>
              <a:gd name="T6" fmla="*/ 28 w 57"/>
              <a:gd name="T7" fmla="*/ 30 h 32"/>
              <a:gd name="T8" fmla="*/ 32 w 57"/>
              <a:gd name="T9" fmla="*/ 29 h 32"/>
              <a:gd name="T10" fmla="*/ 33 w 57"/>
              <a:gd name="T11" fmla="*/ 24 h 32"/>
              <a:gd name="T12" fmla="*/ 38 w 57"/>
              <a:gd name="T13" fmla="*/ 21 h 32"/>
              <a:gd name="T14" fmla="*/ 39 w 57"/>
              <a:gd name="T15" fmla="*/ 16 h 32"/>
              <a:gd name="T16" fmla="*/ 49 w 57"/>
              <a:gd name="T17" fmla="*/ 11 h 32"/>
              <a:gd name="T18" fmla="*/ 57 w 57"/>
              <a:gd name="T19" fmla="*/ 11 h 32"/>
              <a:gd name="T20" fmla="*/ 56 w 57"/>
              <a:gd name="T21" fmla="*/ 5 h 32"/>
              <a:gd name="T22" fmla="*/ 52 w 57"/>
              <a:gd name="T23" fmla="*/ 0 h 32"/>
              <a:gd name="T24" fmla="*/ 52 w 57"/>
              <a:gd name="T25" fmla="*/ 0 h 32"/>
              <a:gd name="T26" fmla="*/ 49 w 57"/>
              <a:gd name="T27" fmla="*/ 0 h 32"/>
              <a:gd name="T28" fmla="*/ 40 w 57"/>
              <a:gd name="T29" fmla="*/ 5 h 32"/>
              <a:gd name="T30" fmla="*/ 38 w 57"/>
              <a:gd name="T31" fmla="*/ 5 h 32"/>
              <a:gd name="T32" fmla="*/ 32 w 57"/>
              <a:gd name="T33" fmla="*/ 7 h 32"/>
              <a:gd name="T34" fmla="*/ 28 w 57"/>
              <a:gd name="T35" fmla="*/ 7 h 32"/>
              <a:gd name="T36" fmla="*/ 24 w 57"/>
              <a:gd name="T37" fmla="*/ 9 h 32"/>
              <a:gd name="T38" fmla="*/ 22 w 57"/>
              <a:gd name="T39" fmla="*/ 6 h 32"/>
              <a:gd name="T40" fmla="*/ 11 w 57"/>
              <a:gd name="T41" fmla="*/ 5 h 32"/>
              <a:gd name="T42" fmla="*/ 8 w 57"/>
              <a:gd name="T43" fmla="*/ 12 h 32"/>
              <a:gd name="T44" fmla="*/ 9 w 57"/>
              <a:gd name="T45" fmla="*/ 15 h 32"/>
              <a:gd name="T46" fmla="*/ 7 w 57"/>
              <a:gd name="T47" fmla="*/ 18 h 32"/>
              <a:gd name="T48" fmla="*/ 8 w 57"/>
              <a:gd name="T49" fmla="*/ 23 h 32"/>
              <a:gd name="T50" fmla="*/ 6 w 57"/>
              <a:gd name="T51" fmla="*/ 28 h 32"/>
              <a:gd name="T52" fmla="*/ 6 w 57"/>
              <a:gd name="T53" fmla="*/ 28 h 32"/>
              <a:gd name="T54" fmla="*/ 3 w 57"/>
              <a:gd name="T55" fmla="*/ 26 h 32"/>
              <a:gd name="T56" fmla="*/ 0 w 57"/>
              <a:gd name="T57" fmla="*/ 28 h 32"/>
              <a:gd name="T58" fmla="*/ 4 w 57"/>
              <a:gd name="T59" fmla="*/ 32 h 32"/>
              <a:gd name="T60" fmla="*/ 14 w 57"/>
              <a:gd name="T6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32">
                <a:moveTo>
                  <a:pt x="14" y="31"/>
                </a:moveTo>
                <a:cubicBezTo>
                  <a:pt x="18" y="28"/>
                  <a:pt x="18" y="28"/>
                  <a:pt x="18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4"/>
                  <a:pt x="33" y="24"/>
                  <a:pt x="33" y="24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16"/>
                  <a:pt x="39" y="16"/>
                  <a:pt x="39" y="16"/>
                </a:cubicBezTo>
                <a:cubicBezTo>
                  <a:pt x="49" y="11"/>
                  <a:pt x="49" y="11"/>
                  <a:pt x="4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5"/>
                  <a:pt x="56" y="5"/>
                  <a:pt x="56" y="5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0" y="5"/>
                  <a:pt x="40" y="5"/>
                  <a:pt x="40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2" y="7"/>
                  <a:pt x="32" y="7"/>
                  <a:pt x="32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7"/>
                  <a:pt x="4" y="26"/>
                  <a:pt x="3" y="26"/>
                </a:cubicBezTo>
                <a:cubicBezTo>
                  <a:pt x="2" y="27"/>
                  <a:pt x="1" y="27"/>
                  <a:pt x="0" y="28"/>
                </a:cubicBezTo>
                <a:cubicBezTo>
                  <a:pt x="4" y="32"/>
                  <a:pt x="4" y="32"/>
                  <a:pt x="4" y="32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165"/>
          <p:cNvSpPr>
            <a:spLocks/>
          </p:cNvSpPr>
          <p:nvPr/>
        </p:nvSpPr>
        <p:spPr bwMode="auto">
          <a:xfrm>
            <a:off x="21240751" y="6831013"/>
            <a:ext cx="15875" cy="6350"/>
          </a:xfrm>
          <a:custGeom>
            <a:avLst/>
            <a:gdLst>
              <a:gd name="T0" fmla="*/ 0 w 5"/>
              <a:gd name="T1" fmla="*/ 2 h 2"/>
              <a:gd name="T2" fmla="*/ 5 w 5"/>
              <a:gd name="T3" fmla="*/ 0 h 2"/>
              <a:gd name="T4" fmla="*/ 5 w 5"/>
              <a:gd name="T5" fmla="*/ 0 h 2"/>
              <a:gd name="T6" fmla="*/ 0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1"/>
                  <a:pt x="3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 166"/>
          <p:cNvSpPr>
            <a:spLocks/>
          </p:cNvSpPr>
          <p:nvPr/>
        </p:nvSpPr>
        <p:spPr bwMode="auto">
          <a:xfrm>
            <a:off x="21278851" y="6773863"/>
            <a:ext cx="298450" cy="228600"/>
          </a:xfrm>
          <a:custGeom>
            <a:avLst/>
            <a:gdLst>
              <a:gd name="T0" fmla="*/ 91 w 95"/>
              <a:gd name="T1" fmla="*/ 24 h 73"/>
              <a:gd name="T2" fmla="*/ 86 w 95"/>
              <a:gd name="T3" fmla="*/ 12 h 73"/>
              <a:gd name="T4" fmla="*/ 81 w 95"/>
              <a:gd name="T5" fmla="*/ 15 h 73"/>
              <a:gd name="T6" fmla="*/ 64 w 95"/>
              <a:gd name="T7" fmla="*/ 9 h 73"/>
              <a:gd name="T8" fmla="*/ 53 w 95"/>
              <a:gd name="T9" fmla="*/ 1 h 73"/>
              <a:gd name="T10" fmla="*/ 50 w 95"/>
              <a:gd name="T11" fmla="*/ 1 h 73"/>
              <a:gd name="T12" fmla="*/ 32 w 95"/>
              <a:gd name="T13" fmla="*/ 6 h 73"/>
              <a:gd name="T14" fmla="*/ 26 w 95"/>
              <a:gd name="T15" fmla="*/ 14 h 73"/>
              <a:gd name="T16" fmla="*/ 21 w 95"/>
              <a:gd name="T17" fmla="*/ 20 h 73"/>
              <a:gd name="T18" fmla="*/ 11 w 95"/>
              <a:gd name="T19" fmla="*/ 18 h 73"/>
              <a:gd name="T20" fmla="*/ 0 w 95"/>
              <a:gd name="T21" fmla="*/ 22 h 73"/>
              <a:gd name="T22" fmla="*/ 8 w 95"/>
              <a:gd name="T23" fmla="*/ 33 h 73"/>
              <a:gd name="T24" fmla="*/ 26 w 95"/>
              <a:gd name="T25" fmla="*/ 40 h 73"/>
              <a:gd name="T26" fmla="*/ 63 w 95"/>
              <a:gd name="T27" fmla="*/ 70 h 73"/>
              <a:gd name="T28" fmla="*/ 69 w 95"/>
              <a:gd name="T29" fmla="*/ 70 h 73"/>
              <a:gd name="T30" fmla="*/ 44 w 95"/>
              <a:gd name="T31" fmla="*/ 44 h 73"/>
              <a:gd name="T32" fmla="*/ 44 w 95"/>
              <a:gd name="T33" fmla="*/ 41 h 73"/>
              <a:gd name="T34" fmla="*/ 41 w 95"/>
              <a:gd name="T35" fmla="*/ 36 h 73"/>
              <a:gd name="T36" fmla="*/ 36 w 95"/>
              <a:gd name="T37" fmla="*/ 31 h 73"/>
              <a:gd name="T38" fmla="*/ 37 w 95"/>
              <a:gd name="T39" fmla="*/ 27 h 73"/>
              <a:gd name="T40" fmla="*/ 38 w 95"/>
              <a:gd name="T41" fmla="*/ 21 h 73"/>
              <a:gd name="T42" fmla="*/ 44 w 95"/>
              <a:gd name="T43" fmla="*/ 27 h 73"/>
              <a:gd name="T44" fmla="*/ 46 w 95"/>
              <a:gd name="T45" fmla="*/ 24 h 73"/>
              <a:gd name="T46" fmla="*/ 51 w 95"/>
              <a:gd name="T47" fmla="*/ 24 h 73"/>
              <a:gd name="T48" fmla="*/ 56 w 95"/>
              <a:gd name="T49" fmla="*/ 23 h 73"/>
              <a:gd name="T50" fmla="*/ 60 w 95"/>
              <a:gd name="T51" fmla="*/ 23 h 73"/>
              <a:gd name="T52" fmla="*/ 64 w 95"/>
              <a:gd name="T53" fmla="*/ 24 h 73"/>
              <a:gd name="T54" fmla="*/ 70 w 95"/>
              <a:gd name="T55" fmla="*/ 24 h 73"/>
              <a:gd name="T56" fmla="*/ 75 w 95"/>
              <a:gd name="T57" fmla="*/ 25 h 73"/>
              <a:gd name="T58" fmla="*/ 81 w 95"/>
              <a:gd name="T59" fmla="*/ 26 h 73"/>
              <a:gd name="T60" fmla="*/ 89 w 95"/>
              <a:gd name="T61" fmla="*/ 29 h 73"/>
              <a:gd name="T62" fmla="*/ 93 w 95"/>
              <a:gd name="T63" fmla="*/ 26 h 73"/>
              <a:gd name="T64" fmla="*/ 94 w 95"/>
              <a:gd name="T65" fmla="*/ 2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73">
                <a:moveTo>
                  <a:pt x="94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90" y="22"/>
                  <a:pt x="90" y="22"/>
                  <a:pt x="90" y="22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81" y="15"/>
                  <a:pt x="81" y="15"/>
                  <a:pt x="81" y="15"/>
                </a:cubicBezTo>
                <a:cubicBezTo>
                  <a:pt x="67" y="11"/>
                  <a:pt x="67" y="11"/>
                  <a:pt x="67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60" y="8"/>
                  <a:pt x="60" y="8"/>
                  <a:pt x="60" y="8"/>
                </a:cubicBezTo>
                <a:cubicBezTo>
                  <a:pt x="53" y="1"/>
                  <a:pt x="53" y="1"/>
                  <a:pt x="53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ubicBezTo>
                  <a:pt x="3" y="31"/>
                  <a:pt x="5" y="34"/>
                  <a:pt x="8" y="33"/>
                </a:cubicBezTo>
                <a:cubicBezTo>
                  <a:pt x="12" y="31"/>
                  <a:pt x="15" y="36"/>
                  <a:pt x="19" y="35"/>
                </a:cubicBezTo>
                <a:cubicBezTo>
                  <a:pt x="23" y="35"/>
                  <a:pt x="25" y="37"/>
                  <a:pt x="26" y="40"/>
                </a:cubicBezTo>
                <a:cubicBezTo>
                  <a:pt x="28" y="49"/>
                  <a:pt x="35" y="55"/>
                  <a:pt x="43" y="60"/>
                </a:cubicBezTo>
                <a:cubicBezTo>
                  <a:pt x="49" y="64"/>
                  <a:pt x="55" y="69"/>
                  <a:pt x="63" y="70"/>
                </a:cubicBezTo>
                <a:cubicBezTo>
                  <a:pt x="64" y="71"/>
                  <a:pt x="66" y="72"/>
                  <a:pt x="68" y="73"/>
                </a:cubicBezTo>
                <a:cubicBezTo>
                  <a:pt x="69" y="70"/>
                  <a:pt x="69" y="70"/>
                  <a:pt x="69" y="70"/>
                </a:cubicBezTo>
                <a:cubicBezTo>
                  <a:pt x="57" y="56"/>
                  <a:pt x="57" y="56"/>
                  <a:pt x="57" y="56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24"/>
                  <a:pt x="42" y="24"/>
                  <a:pt x="42" y="24"/>
                </a:cubicBezTo>
                <a:cubicBezTo>
                  <a:pt x="44" y="27"/>
                  <a:pt x="44" y="27"/>
                  <a:pt x="44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7" y="22"/>
                  <a:pt x="57" y="22"/>
                </a:cubicBezTo>
                <a:cubicBezTo>
                  <a:pt x="58" y="22"/>
                  <a:pt x="60" y="23"/>
                  <a:pt x="60" y="23"/>
                </a:cubicBezTo>
                <a:cubicBezTo>
                  <a:pt x="62" y="26"/>
                  <a:pt x="62" y="26"/>
                  <a:pt x="62" y="26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26"/>
                  <a:pt x="71" y="26"/>
                  <a:pt x="71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6"/>
                  <a:pt x="81" y="26"/>
                  <a:pt x="81" y="26"/>
                </a:cubicBezTo>
                <a:cubicBezTo>
                  <a:pt x="85" y="29"/>
                  <a:pt x="85" y="29"/>
                  <a:pt x="85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0" y="27"/>
                  <a:pt x="90" y="27"/>
                  <a:pt x="90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5"/>
                  <a:pt x="95" y="25"/>
                  <a:pt x="95" y="25"/>
                </a:cubicBezTo>
                <a:lnTo>
                  <a:pt x="94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Freeform 167"/>
          <p:cNvSpPr>
            <a:spLocks/>
          </p:cNvSpPr>
          <p:nvPr/>
        </p:nvSpPr>
        <p:spPr bwMode="auto">
          <a:xfrm>
            <a:off x="21461413" y="6991350"/>
            <a:ext cx="14288" cy="3175"/>
          </a:xfrm>
          <a:custGeom>
            <a:avLst/>
            <a:gdLst>
              <a:gd name="T0" fmla="*/ 5 w 5"/>
              <a:gd name="T1" fmla="*/ 1 h 1"/>
              <a:gd name="T2" fmla="*/ 0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3" y="0"/>
                  <a:pt x="1" y="0"/>
                  <a:pt x="0" y="0"/>
                </a:cubicBezTo>
                <a:cubicBezTo>
                  <a:pt x="1" y="0"/>
                  <a:pt x="3" y="0"/>
                  <a:pt x="5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Freeform 168"/>
          <p:cNvSpPr>
            <a:spLocks/>
          </p:cNvSpPr>
          <p:nvPr/>
        </p:nvSpPr>
        <p:spPr bwMode="auto">
          <a:xfrm>
            <a:off x="21445538" y="69850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169"/>
          <p:cNvSpPr>
            <a:spLocks/>
          </p:cNvSpPr>
          <p:nvPr/>
        </p:nvSpPr>
        <p:spPr bwMode="auto">
          <a:xfrm>
            <a:off x="21475701" y="6994525"/>
            <a:ext cx="15875" cy="7938"/>
          </a:xfrm>
          <a:custGeom>
            <a:avLst/>
            <a:gdLst>
              <a:gd name="T0" fmla="*/ 0 w 5"/>
              <a:gd name="T1" fmla="*/ 0 h 3"/>
              <a:gd name="T2" fmla="*/ 5 w 5"/>
              <a:gd name="T3" fmla="*/ 3 h 3"/>
              <a:gd name="T4" fmla="*/ 0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1" y="1"/>
                  <a:pt x="3" y="2"/>
                  <a:pt x="5" y="3"/>
                </a:cubicBezTo>
                <a:cubicBezTo>
                  <a:pt x="3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Freeform 170"/>
          <p:cNvSpPr>
            <a:spLocks/>
          </p:cNvSpPr>
          <p:nvPr/>
        </p:nvSpPr>
        <p:spPr bwMode="auto">
          <a:xfrm>
            <a:off x="21391563" y="6840538"/>
            <a:ext cx="201613" cy="180975"/>
          </a:xfrm>
          <a:custGeom>
            <a:avLst/>
            <a:gdLst>
              <a:gd name="T0" fmla="*/ 64 w 64"/>
              <a:gd name="T1" fmla="*/ 27 h 58"/>
              <a:gd name="T2" fmla="*/ 60 w 64"/>
              <a:gd name="T3" fmla="*/ 25 h 58"/>
              <a:gd name="T4" fmla="*/ 54 w 64"/>
              <a:gd name="T5" fmla="*/ 19 h 58"/>
              <a:gd name="T6" fmla="*/ 59 w 64"/>
              <a:gd name="T7" fmla="*/ 9 h 58"/>
              <a:gd name="T8" fmla="*/ 55 w 64"/>
              <a:gd name="T9" fmla="*/ 10 h 58"/>
              <a:gd name="T10" fmla="*/ 53 w 64"/>
              <a:gd name="T11" fmla="*/ 8 h 58"/>
              <a:gd name="T12" fmla="*/ 45 w 64"/>
              <a:gd name="T13" fmla="*/ 5 h 58"/>
              <a:gd name="T14" fmla="*/ 39 w 64"/>
              <a:gd name="T15" fmla="*/ 4 h 58"/>
              <a:gd name="T16" fmla="*/ 34 w 64"/>
              <a:gd name="T17" fmla="*/ 3 h 58"/>
              <a:gd name="T18" fmla="*/ 28 w 64"/>
              <a:gd name="T19" fmla="*/ 3 h 58"/>
              <a:gd name="T20" fmla="*/ 24 w 64"/>
              <a:gd name="T21" fmla="*/ 2 h 58"/>
              <a:gd name="T22" fmla="*/ 20 w 64"/>
              <a:gd name="T23" fmla="*/ 2 h 58"/>
              <a:gd name="T24" fmla="*/ 15 w 64"/>
              <a:gd name="T25" fmla="*/ 3 h 58"/>
              <a:gd name="T26" fmla="*/ 10 w 64"/>
              <a:gd name="T27" fmla="*/ 3 h 58"/>
              <a:gd name="T28" fmla="*/ 8 w 64"/>
              <a:gd name="T29" fmla="*/ 6 h 58"/>
              <a:gd name="T30" fmla="*/ 2 w 64"/>
              <a:gd name="T31" fmla="*/ 0 h 58"/>
              <a:gd name="T32" fmla="*/ 1 w 64"/>
              <a:gd name="T33" fmla="*/ 6 h 58"/>
              <a:gd name="T34" fmla="*/ 0 w 64"/>
              <a:gd name="T35" fmla="*/ 10 h 58"/>
              <a:gd name="T36" fmla="*/ 5 w 64"/>
              <a:gd name="T37" fmla="*/ 15 h 58"/>
              <a:gd name="T38" fmla="*/ 8 w 64"/>
              <a:gd name="T39" fmla="*/ 20 h 58"/>
              <a:gd name="T40" fmla="*/ 8 w 64"/>
              <a:gd name="T41" fmla="*/ 23 h 58"/>
              <a:gd name="T42" fmla="*/ 33 w 64"/>
              <a:gd name="T43" fmla="*/ 49 h 58"/>
              <a:gd name="T44" fmla="*/ 37 w 64"/>
              <a:gd name="T45" fmla="*/ 55 h 58"/>
              <a:gd name="T46" fmla="*/ 48 w 64"/>
              <a:gd name="T47" fmla="*/ 57 h 58"/>
              <a:gd name="T48" fmla="*/ 50 w 64"/>
              <a:gd name="T49" fmla="*/ 48 h 58"/>
              <a:gd name="T50" fmla="*/ 55 w 64"/>
              <a:gd name="T51" fmla="*/ 44 h 58"/>
              <a:gd name="T52" fmla="*/ 55 w 64"/>
              <a:gd name="T53" fmla="*/ 41 h 58"/>
              <a:gd name="T54" fmla="*/ 52 w 64"/>
              <a:gd name="T55" fmla="*/ 37 h 58"/>
              <a:gd name="T56" fmla="*/ 57 w 64"/>
              <a:gd name="T57" fmla="*/ 37 h 58"/>
              <a:gd name="T58" fmla="*/ 62 w 64"/>
              <a:gd name="T59" fmla="*/ 37 h 58"/>
              <a:gd name="T60" fmla="*/ 58 w 64"/>
              <a:gd name="T61" fmla="*/ 29 h 58"/>
              <a:gd name="T62" fmla="*/ 63 w 64"/>
              <a:gd name="T6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63" y="29"/>
                </a:moveTo>
                <a:cubicBezTo>
                  <a:pt x="64" y="27"/>
                  <a:pt x="64" y="27"/>
                  <a:pt x="64" y="27"/>
                </a:cubicBezTo>
                <a:cubicBezTo>
                  <a:pt x="62" y="25"/>
                  <a:pt x="62" y="25"/>
                  <a:pt x="62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9"/>
                  <a:pt x="54" y="19"/>
                  <a:pt x="54" y="19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6"/>
                  <a:pt x="44" y="6"/>
                  <a:pt x="44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3"/>
                  <a:pt x="34" y="3"/>
                  <a:pt x="34" y="3"/>
                </a:cubicBezTo>
                <a:cubicBezTo>
                  <a:pt x="31" y="4"/>
                  <a:pt x="31" y="4"/>
                  <a:pt x="31" y="4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2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3"/>
                  <a:pt x="8" y="23"/>
                  <a:pt x="8" y="23"/>
                </a:cubicBezTo>
                <a:cubicBezTo>
                  <a:pt x="21" y="35"/>
                  <a:pt x="21" y="35"/>
                  <a:pt x="21" y="35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54"/>
                  <a:pt x="35" y="55"/>
                  <a:pt x="37" y="55"/>
                </a:cubicBezTo>
                <a:cubicBezTo>
                  <a:pt x="40" y="55"/>
                  <a:pt x="43" y="57"/>
                  <a:pt x="45" y="58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5"/>
                  <a:pt x="54" y="35"/>
                  <a:pt x="54" y="35"/>
                </a:cubicBezTo>
                <a:cubicBezTo>
                  <a:pt x="57" y="37"/>
                  <a:pt x="57" y="37"/>
                  <a:pt x="57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Freeform 171"/>
          <p:cNvSpPr>
            <a:spLocks/>
          </p:cNvSpPr>
          <p:nvPr/>
        </p:nvSpPr>
        <p:spPr bwMode="auto">
          <a:xfrm>
            <a:off x="21420138" y="6619875"/>
            <a:ext cx="307975" cy="201613"/>
          </a:xfrm>
          <a:custGeom>
            <a:avLst/>
            <a:gdLst>
              <a:gd name="T0" fmla="*/ 192 w 194"/>
              <a:gd name="T1" fmla="*/ 12 h 127"/>
              <a:gd name="T2" fmla="*/ 176 w 194"/>
              <a:gd name="T3" fmla="*/ 0 h 127"/>
              <a:gd name="T4" fmla="*/ 168 w 194"/>
              <a:gd name="T5" fmla="*/ 4 h 127"/>
              <a:gd name="T6" fmla="*/ 158 w 194"/>
              <a:gd name="T7" fmla="*/ 2 h 127"/>
              <a:gd name="T8" fmla="*/ 142 w 194"/>
              <a:gd name="T9" fmla="*/ 2 h 127"/>
              <a:gd name="T10" fmla="*/ 136 w 194"/>
              <a:gd name="T11" fmla="*/ 0 h 127"/>
              <a:gd name="T12" fmla="*/ 122 w 194"/>
              <a:gd name="T13" fmla="*/ 2 h 127"/>
              <a:gd name="T14" fmla="*/ 118 w 194"/>
              <a:gd name="T15" fmla="*/ 10 h 127"/>
              <a:gd name="T16" fmla="*/ 113 w 194"/>
              <a:gd name="T17" fmla="*/ 14 h 127"/>
              <a:gd name="T18" fmla="*/ 113 w 194"/>
              <a:gd name="T19" fmla="*/ 22 h 127"/>
              <a:gd name="T20" fmla="*/ 103 w 194"/>
              <a:gd name="T21" fmla="*/ 12 h 127"/>
              <a:gd name="T22" fmla="*/ 93 w 194"/>
              <a:gd name="T23" fmla="*/ 20 h 127"/>
              <a:gd name="T24" fmla="*/ 81 w 194"/>
              <a:gd name="T25" fmla="*/ 24 h 127"/>
              <a:gd name="T26" fmla="*/ 81 w 194"/>
              <a:gd name="T27" fmla="*/ 30 h 127"/>
              <a:gd name="T28" fmla="*/ 61 w 194"/>
              <a:gd name="T29" fmla="*/ 32 h 127"/>
              <a:gd name="T30" fmla="*/ 51 w 194"/>
              <a:gd name="T31" fmla="*/ 36 h 127"/>
              <a:gd name="T32" fmla="*/ 39 w 194"/>
              <a:gd name="T33" fmla="*/ 34 h 127"/>
              <a:gd name="T34" fmla="*/ 16 w 194"/>
              <a:gd name="T35" fmla="*/ 22 h 127"/>
              <a:gd name="T36" fmla="*/ 18 w 194"/>
              <a:gd name="T37" fmla="*/ 32 h 127"/>
              <a:gd name="T38" fmla="*/ 16 w 194"/>
              <a:gd name="T39" fmla="*/ 38 h 127"/>
              <a:gd name="T40" fmla="*/ 2 w 194"/>
              <a:gd name="T41" fmla="*/ 38 h 127"/>
              <a:gd name="T42" fmla="*/ 0 w 194"/>
              <a:gd name="T43" fmla="*/ 42 h 127"/>
              <a:gd name="T44" fmla="*/ 6 w 194"/>
              <a:gd name="T45" fmla="*/ 50 h 127"/>
              <a:gd name="T46" fmla="*/ 2 w 194"/>
              <a:gd name="T47" fmla="*/ 64 h 127"/>
              <a:gd name="T48" fmla="*/ 6 w 194"/>
              <a:gd name="T49" fmla="*/ 70 h 127"/>
              <a:gd name="T50" fmla="*/ 0 w 194"/>
              <a:gd name="T51" fmla="*/ 77 h 127"/>
              <a:gd name="T52" fmla="*/ 8 w 194"/>
              <a:gd name="T53" fmla="*/ 87 h 127"/>
              <a:gd name="T54" fmla="*/ 10 w 194"/>
              <a:gd name="T55" fmla="*/ 99 h 127"/>
              <a:gd name="T56" fmla="*/ 8 w 194"/>
              <a:gd name="T57" fmla="*/ 97 h 127"/>
              <a:gd name="T58" fmla="*/ 16 w 194"/>
              <a:gd name="T59" fmla="*/ 99 h 127"/>
              <a:gd name="T60" fmla="*/ 29 w 194"/>
              <a:gd name="T61" fmla="*/ 113 h 127"/>
              <a:gd name="T62" fmla="*/ 37 w 194"/>
              <a:gd name="T63" fmla="*/ 115 h 127"/>
              <a:gd name="T64" fmla="*/ 43 w 194"/>
              <a:gd name="T65" fmla="*/ 119 h 127"/>
              <a:gd name="T66" fmla="*/ 71 w 194"/>
              <a:gd name="T67" fmla="*/ 127 h 127"/>
              <a:gd name="T68" fmla="*/ 77 w 194"/>
              <a:gd name="T69" fmla="*/ 119 h 127"/>
              <a:gd name="T70" fmla="*/ 81 w 194"/>
              <a:gd name="T71" fmla="*/ 121 h 127"/>
              <a:gd name="T72" fmla="*/ 81 w 194"/>
              <a:gd name="T73" fmla="*/ 123 h 127"/>
              <a:gd name="T74" fmla="*/ 87 w 194"/>
              <a:gd name="T75" fmla="*/ 117 h 127"/>
              <a:gd name="T76" fmla="*/ 95 w 194"/>
              <a:gd name="T77" fmla="*/ 113 h 127"/>
              <a:gd name="T78" fmla="*/ 99 w 194"/>
              <a:gd name="T79" fmla="*/ 113 h 127"/>
              <a:gd name="T80" fmla="*/ 101 w 194"/>
              <a:gd name="T81" fmla="*/ 111 h 127"/>
              <a:gd name="T82" fmla="*/ 109 w 194"/>
              <a:gd name="T83" fmla="*/ 103 h 127"/>
              <a:gd name="T84" fmla="*/ 126 w 194"/>
              <a:gd name="T85" fmla="*/ 107 h 127"/>
              <a:gd name="T86" fmla="*/ 132 w 194"/>
              <a:gd name="T87" fmla="*/ 101 h 127"/>
              <a:gd name="T88" fmla="*/ 140 w 194"/>
              <a:gd name="T89" fmla="*/ 99 h 127"/>
              <a:gd name="T90" fmla="*/ 142 w 194"/>
              <a:gd name="T91" fmla="*/ 93 h 127"/>
              <a:gd name="T92" fmla="*/ 152 w 194"/>
              <a:gd name="T93" fmla="*/ 93 h 127"/>
              <a:gd name="T94" fmla="*/ 158 w 194"/>
              <a:gd name="T95" fmla="*/ 89 h 127"/>
              <a:gd name="T96" fmla="*/ 156 w 194"/>
              <a:gd name="T97" fmla="*/ 81 h 127"/>
              <a:gd name="T98" fmla="*/ 168 w 194"/>
              <a:gd name="T99" fmla="*/ 64 h 127"/>
              <a:gd name="T100" fmla="*/ 176 w 194"/>
              <a:gd name="T101" fmla="*/ 44 h 127"/>
              <a:gd name="T102" fmla="*/ 184 w 194"/>
              <a:gd name="T103" fmla="*/ 30 h 127"/>
              <a:gd name="T104" fmla="*/ 192 w 194"/>
              <a:gd name="T105" fmla="*/ 28 h 127"/>
              <a:gd name="T106" fmla="*/ 194 w 194"/>
              <a:gd name="T107" fmla="*/ 22 h 127"/>
              <a:gd name="T108" fmla="*/ 192 w 194"/>
              <a:gd name="T109" fmla="*/ 1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127">
                <a:moveTo>
                  <a:pt x="192" y="12"/>
                </a:moveTo>
                <a:lnTo>
                  <a:pt x="176" y="0"/>
                </a:lnTo>
                <a:lnTo>
                  <a:pt x="168" y="4"/>
                </a:lnTo>
                <a:lnTo>
                  <a:pt x="158" y="2"/>
                </a:lnTo>
                <a:lnTo>
                  <a:pt x="142" y="2"/>
                </a:lnTo>
                <a:lnTo>
                  <a:pt x="136" y="0"/>
                </a:lnTo>
                <a:lnTo>
                  <a:pt x="122" y="2"/>
                </a:lnTo>
                <a:lnTo>
                  <a:pt x="118" y="10"/>
                </a:lnTo>
                <a:lnTo>
                  <a:pt x="113" y="14"/>
                </a:lnTo>
                <a:lnTo>
                  <a:pt x="113" y="22"/>
                </a:lnTo>
                <a:lnTo>
                  <a:pt x="103" y="12"/>
                </a:lnTo>
                <a:lnTo>
                  <a:pt x="93" y="20"/>
                </a:lnTo>
                <a:lnTo>
                  <a:pt x="81" y="24"/>
                </a:lnTo>
                <a:lnTo>
                  <a:pt x="81" y="30"/>
                </a:lnTo>
                <a:lnTo>
                  <a:pt x="61" y="32"/>
                </a:lnTo>
                <a:lnTo>
                  <a:pt x="51" y="36"/>
                </a:lnTo>
                <a:lnTo>
                  <a:pt x="39" y="34"/>
                </a:lnTo>
                <a:lnTo>
                  <a:pt x="16" y="22"/>
                </a:lnTo>
                <a:lnTo>
                  <a:pt x="18" y="32"/>
                </a:lnTo>
                <a:lnTo>
                  <a:pt x="16" y="38"/>
                </a:lnTo>
                <a:lnTo>
                  <a:pt x="2" y="38"/>
                </a:lnTo>
                <a:lnTo>
                  <a:pt x="0" y="42"/>
                </a:lnTo>
                <a:lnTo>
                  <a:pt x="6" y="50"/>
                </a:lnTo>
                <a:lnTo>
                  <a:pt x="2" y="64"/>
                </a:lnTo>
                <a:lnTo>
                  <a:pt x="6" y="70"/>
                </a:lnTo>
                <a:lnTo>
                  <a:pt x="0" y="77"/>
                </a:lnTo>
                <a:lnTo>
                  <a:pt x="8" y="87"/>
                </a:lnTo>
                <a:lnTo>
                  <a:pt x="10" y="99"/>
                </a:lnTo>
                <a:lnTo>
                  <a:pt x="8" y="97"/>
                </a:lnTo>
                <a:lnTo>
                  <a:pt x="16" y="99"/>
                </a:lnTo>
                <a:lnTo>
                  <a:pt x="29" y="113"/>
                </a:lnTo>
                <a:lnTo>
                  <a:pt x="37" y="115"/>
                </a:lnTo>
                <a:lnTo>
                  <a:pt x="43" y="119"/>
                </a:lnTo>
                <a:lnTo>
                  <a:pt x="71" y="127"/>
                </a:lnTo>
                <a:lnTo>
                  <a:pt x="77" y="119"/>
                </a:lnTo>
                <a:lnTo>
                  <a:pt x="81" y="121"/>
                </a:lnTo>
                <a:lnTo>
                  <a:pt x="81" y="123"/>
                </a:lnTo>
                <a:lnTo>
                  <a:pt x="87" y="117"/>
                </a:lnTo>
                <a:lnTo>
                  <a:pt x="95" y="113"/>
                </a:lnTo>
                <a:lnTo>
                  <a:pt x="99" y="113"/>
                </a:lnTo>
                <a:lnTo>
                  <a:pt x="101" y="111"/>
                </a:lnTo>
                <a:lnTo>
                  <a:pt x="109" y="103"/>
                </a:lnTo>
                <a:lnTo>
                  <a:pt x="126" y="107"/>
                </a:lnTo>
                <a:lnTo>
                  <a:pt x="132" y="101"/>
                </a:lnTo>
                <a:lnTo>
                  <a:pt x="140" y="99"/>
                </a:lnTo>
                <a:lnTo>
                  <a:pt x="142" y="93"/>
                </a:lnTo>
                <a:lnTo>
                  <a:pt x="152" y="93"/>
                </a:lnTo>
                <a:lnTo>
                  <a:pt x="158" y="89"/>
                </a:lnTo>
                <a:lnTo>
                  <a:pt x="156" y="81"/>
                </a:lnTo>
                <a:lnTo>
                  <a:pt x="168" y="64"/>
                </a:lnTo>
                <a:lnTo>
                  <a:pt x="176" y="44"/>
                </a:lnTo>
                <a:lnTo>
                  <a:pt x="184" y="30"/>
                </a:lnTo>
                <a:lnTo>
                  <a:pt x="192" y="28"/>
                </a:lnTo>
                <a:lnTo>
                  <a:pt x="194" y="22"/>
                </a:lnTo>
                <a:lnTo>
                  <a:pt x="192" y="1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172"/>
          <p:cNvSpPr>
            <a:spLocks/>
          </p:cNvSpPr>
          <p:nvPr/>
        </p:nvSpPr>
        <p:spPr bwMode="auto">
          <a:xfrm>
            <a:off x="21442363" y="6561138"/>
            <a:ext cx="273050" cy="115888"/>
          </a:xfrm>
          <a:custGeom>
            <a:avLst/>
            <a:gdLst>
              <a:gd name="T0" fmla="*/ 37 w 87"/>
              <a:gd name="T1" fmla="*/ 4 h 37"/>
              <a:gd name="T2" fmla="*/ 33 w 87"/>
              <a:gd name="T3" fmla="*/ 7 h 37"/>
              <a:gd name="T4" fmla="*/ 29 w 87"/>
              <a:gd name="T5" fmla="*/ 7 h 37"/>
              <a:gd name="T6" fmla="*/ 24 w 87"/>
              <a:gd name="T7" fmla="*/ 12 h 37"/>
              <a:gd name="T8" fmla="*/ 17 w 87"/>
              <a:gd name="T9" fmla="*/ 13 h 37"/>
              <a:gd name="T10" fmla="*/ 11 w 87"/>
              <a:gd name="T11" fmla="*/ 16 h 37"/>
              <a:gd name="T12" fmla="*/ 9 w 87"/>
              <a:gd name="T13" fmla="*/ 14 h 37"/>
              <a:gd name="T14" fmla="*/ 6 w 87"/>
              <a:gd name="T15" fmla="*/ 14 h 37"/>
              <a:gd name="T16" fmla="*/ 1 w 87"/>
              <a:gd name="T17" fmla="*/ 17 h 37"/>
              <a:gd name="T18" fmla="*/ 1 w 87"/>
              <a:gd name="T19" fmla="*/ 17 h 37"/>
              <a:gd name="T20" fmla="*/ 1 w 87"/>
              <a:gd name="T21" fmla="*/ 17 h 37"/>
              <a:gd name="T22" fmla="*/ 0 w 87"/>
              <a:gd name="T23" fmla="*/ 21 h 37"/>
              <a:gd name="T24" fmla="*/ 1 w 87"/>
              <a:gd name="T25" fmla="*/ 29 h 37"/>
              <a:gd name="T26" fmla="*/ 1 w 87"/>
              <a:gd name="T27" fmla="*/ 30 h 37"/>
              <a:gd name="T28" fmla="*/ 1 w 87"/>
              <a:gd name="T29" fmla="*/ 30 h 37"/>
              <a:gd name="T30" fmla="*/ 1 w 87"/>
              <a:gd name="T31" fmla="*/ 30 h 37"/>
              <a:gd name="T32" fmla="*/ 1 w 87"/>
              <a:gd name="T33" fmla="*/ 30 h 37"/>
              <a:gd name="T34" fmla="*/ 1 w 87"/>
              <a:gd name="T35" fmla="*/ 30 h 37"/>
              <a:gd name="T36" fmla="*/ 13 w 87"/>
              <a:gd name="T37" fmla="*/ 36 h 37"/>
              <a:gd name="T38" fmla="*/ 19 w 87"/>
              <a:gd name="T39" fmla="*/ 37 h 37"/>
              <a:gd name="T40" fmla="*/ 24 w 87"/>
              <a:gd name="T41" fmla="*/ 35 h 37"/>
              <a:gd name="T42" fmla="*/ 34 w 87"/>
              <a:gd name="T43" fmla="*/ 34 h 37"/>
              <a:gd name="T44" fmla="*/ 34 w 87"/>
              <a:gd name="T45" fmla="*/ 31 h 37"/>
              <a:gd name="T46" fmla="*/ 40 w 87"/>
              <a:gd name="T47" fmla="*/ 29 h 37"/>
              <a:gd name="T48" fmla="*/ 45 w 87"/>
              <a:gd name="T49" fmla="*/ 25 h 37"/>
              <a:gd name="T50" fmla="*/ 50 w 87"/>
              <a:gd name="T51" fmla="*/ 30 h 37"/>
              <a:gd name="T52" fmla="*/ 50 w 87"/>
              <a:gd name="T53" fmla="*/ 26 h 37"/>
              <a:gd name="T54" fmla="*/ 53 w 87"/>
              <a:gd name="T55" fmla="*/ 24 h 37"/>
              <a:gd name="T56" fmla="*/ 55 w 87"/>
              <a:gd name="T57" fmla="*/ 20 h 37"/>
              <a:gd name="T58" fmla="*/ 62 w 87"/>
              <a:gd name="T59" fmla="*/ 19 h 37"/>
              <a:gd name="T60" fmla="*/ 65 w 87"/>
              <a:gd name="T61" fmla="*/ 20 h 37"/>
              <a:gd name="T62" fmla="*/ 73 w 87"/>
              <a:gd name="T63" fmla="*/ 20 h 37"/>
              <a:gd name="T64" fmla="*/ 78 w 87"/>
              <a:gd name="T65" fmla="*/ 21 h 37"/>
              <a:gd name="T66" fmla="*/ 82 w 87"/>
              <a:gd name="T67" fmla="*/ 19 h 37"/>
              <a:gd name="T68" fmla="*/ 83 w 87"/>
              <a:gd name="T69" fmla="*/ 12 h 37"/>
              <a:gd name="T70" fmla="*/ 87 w 87"/>
              <a:gd name="T71" fmla="*/ 4 h 37"/>
              <a:gd name="T72" fmla="*/ 79 w 87"/>
              <a:gd name="T73" fmla="*/ 0 h 37"/>
              <a:gd name="T74" fmla="*/ 73 w 87"/>
              <a:gd name="T75" fmla="*/ 0 h 37"/>
              <a:gd name="T76" fmla="*/ 70 w 87"/>
              <a:gd name="T77" fmla="*/ 1 h 37"/>
              <a:gd name="T78" fmla="*/ 68 w 87"/>
              <a:gd name="T79" fmla="*/ 0 h 37"/>
              <a:gd name="T80" fmla="*/ 65 w 87"/>
              <a:gd name="T81" fmla="*/ 0 h 37"/>
              <a:gd name="T82" fmla="*/ 63 w 87"/>
              <a:gd name="T83" fmla="*/ 2 h 37"/>
              <a:gd name="T84" fmla="*/ 61 w 87"/>
              <a:gd name="T85" fmla="*/ 1 h 37"/>
              <a:gd name="T86" fmla="*/ 54 w 87"/>
              <a:gd name="T87" fmla="*/ 0 h 37"/>
              <a:gd name="T88" fmla="*/ 51 w 87"/>
              <a:gd name="T89" fmla="*/ 2 h 37"/>
              <a:gd name="T90" fmla="*/ 49 w 87"/>
              <a:gd name="T91" fmla="*/ 4 h 37"/>
              <a:gd name="T92" fmla="*/ 45 w 87"/>
              <a:gd name="T93" fmla="*/ 5 h 37"/>
              <a:gd name="T94" fmla="*/ 45 w 87"/>
              <a:gd name="T95" fmla="*/ 4 h 37"/>
              <a:gd name="T96" fmla="*/ 45 w 87"/>
              <a:gd name="T97" fmla="*/ 4 h 37"/>
              <a:gd name="T98" fmla="*/ 37 w 87"/>
              <a:gd name="T9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37">
                <a:moveTo>
                  <a:pt x="37" y="4"/>
                </a:moveTo>
                <a:cubicBezTo>
                  <a:pt x="33" y="7"/>
                  <a:pt x="33" y="7"/>
                  <a:pt x="3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4" y="12"/>
                  <a:pt x="24" y="12"/>
                  <a:pt x="24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14"/>
                  <a:pt x="9" y="14"/>
                  <a:pt x="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24" y="35"/>
                  <a:pt x="24" y="35"/>
                  <a:pt x="2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29"/>
                  <a:pt x="40" y="29"/>
                  <a:pt x="40" y="29"/>
                </a:cubicBezTo>
                <a:cubicBezTo>
                  <a:pt x="45" y="25"/>
                  <a:pt x="45" y="25"/>
                  <a:pt x="45" y="25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6"/>
                  <a:pt x="50" y="26"/>
                  <a:pt x="50" y="26"/>
                </a:cubicBezTo>
                <a:cubicBezTo>
                  <a:pt x="53" y="24"/>
                  <a:pt x="53" y="24"/>
                  <a:pt x="53" y="24"/>
                </a:cubicBezTo>
                <a:cubicBezTo>
                  <a:pt x="55" y="20"/>
                  <a:pt x="55" y="20"/>
                  <a:pt x="55" y="20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0"/>
                  <a:pt x="65" y="20"/>
                  <a:pt x="65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8" y="21"/>
                  <a:pt x="78" y="21"/>
                  <a:pt x="78" y="21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12"/>
                  <a:pt x="83" y="12"/>
                  <a:pt x="83" y="12"/>
                </a:cubicBezTo>
                <a:cubicBezTo>
                  <a:pt x="87" y="4"/>
                  <a:pt x="87" y="4"/>
                  <a:pt x="87" y="4"/>
                </a:cubicBezTo>
                <a:cubicBezTo>
                  <a:pt x="79" y="0"/>
                  <a:pt x="79" y="0"/>
                  <a:pt x="7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37" y="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173"/>
          <p:cNvSpPr>
            <a:spLocks/>
          </p:cNvSpPr>
          <p:nvPr/>
        </p:nvSpPr>
        <p:spPr bwMode="auto">
          <a:xfrm>
            <a:off x="21285201" y="6159500"/>
            <a:ext cx="495300" cy="417513"/>
          </a:xfrm>
          <a:custGeom>
            <a:avLst/>
            <a:gdLst>
              <a:gd name="T0" fmla="*/ 157 w 158"/>
              <a:gd name="T1" fmla="*/ 92 h 133"/>
              <a:gd name="T2" fmla="*/ 151 w 158"/>
              <a:gd name="T3" fmla="*/ 83 h 133"/>
              <a:gd name="T4" fmla="*/ 149 w 158"/>
              <a:gd name="T5" fmla="*/ 71 h 133"/>
              <a:gd name="T6" fmla="*/ 146 w 158"/>
              <a:gd name="T7" fmla="*/ 64 h 133"/>
              <a:gd name="T8" fmla="*/ 147 w 158"/>
              <a:gd name="T9" fmla="*/ 54 h 133"/>
              <a:gd name="T10" fmla="*/ 150 w 158"/>
              <a:gd name="T11" fmla="*/ 42 h 133"/>
              <a:gd name="T12" fmla="*/ 148 w 158"/>
              <a:gd name="T13" fmla="*/ 36 h 133"/>
              <a:gd name="T14" fmla="*/ 143 w 158"/>
              <a:gd name="T15" fmla="*/ 24 h 133"/>
              <a:gd name="T16" fmla="*/ 140 w 158"/>
              <a:gd name="T17" fmla="*/ 16 h 133"/>
              <a:gd name="T18" fmla="*/ 136 w 158"/>
              <a:gd name="T19" fmla="*/ 9 h 133"/>
              <a:gd name="T20" fmla="*/ 129 w 158"/>
              <a:gd name="T21" fmla="*/ 6 h 133"/>
              <a:gd name="T22" fmla="*/ 110 w 158"/>
              <a:gd name="T23" fmla="*/ 8 h 133"/>
              <a:gd name="T24" fmla="*/ 85 w 158"/>
              <a:gd name="T25" fmla="*/ 8 h 133"/>
              <a:gd name="T26" fmla="*/ 67 w 158"/>
              <a:gd name="T27" fmla="*/ 8 h 133"/>
              <a:gd name="T28" fmla="*/ 56 w 158"/>
              <a:gd name="T29" fmla="*/ 0 h 133"/>
              <a:gd name="T30" fmla="*/ 11 w 158"/>
              <a:gd name="T31" fmla="*/ 21 h 133"/>
              <a:gd name="T32" fmla="*/ 4 w 158"/>
              <a:gd name="T33" fmla="*/ 28 h 133"/>
              <a:gd name="T34" fmla="*/ 5 w 158"/>
              <a:gd name="T35" fmla="*/ 38 h 133"/>
              <a:gd name="T36" fmla="*/ 0 w 158"/>
              <a:gd name="T37" fmla="*/ 47 h 133"/>
              <a:gd name="T38" fmla="*/ 5 w 158"/>
              <a:gd name="T39" fmla="*/ 55 h 133"/>
              <a:gd name="T40" fmla="*/ 7 w 158"/>
              <a:gd name="T41" fmla="*/ 61 h 133"/>
              <a:gd name="T42" fmla="*/ 8 w 158"/>
              <a:gd name="T43" fmla="*/ 67 h 133"/>
              <a:gd name="T44" fmla="*/ 10 w 158"/>
              <a:gd name="T45" fmla="*/ 78 h 133"/>
              <a:gd name="T46" fmla="*/ 15 w 158"/>
              <a:gd name="T47" fmla="*/ 91 h 133"/>
              <a:gd name="T48" fmla="*/ 15 w 158"/>
              <a:gd name="T49" fmla="*/ 95 h 133"/>
              <a:gd name="T50" fmla="*/ 20 w 158"/>
              <a:gd name="T51" fmla="*/ 94 h 133"/>
              <a:gd name="T52" fmla="*/ 28 w 158"/>
              <a:gd name="T53" fmla="*/ 94 h 133"/>
              <a:gd name="T54" fmla="*/ 31 w 158"/>
              <a:gd name="T55" fmla="*/ 99 h 133"/>
              <a:gd name="T56" fmla="*/ 36 w 158"/>
              <a:gd name="T57" fmla="*/ 101 h 133"/>
              <a:gd name="T58" fmla="*/ 37 w 158"/>
              <a:gd name="T59" fmla="*/ 108 h 133"/>
              <a:gd name="T60" fmla="*/ 40 w 158"/>
              <a:gd name="T61" fmla="*/ 111 h 133"/>
              <a:gd name="T62" fmla="*/ 43 w 158"/>
              <a:gd name="T63" fmla="*/ 110 h 133"/>
              <a:gd name="T64" fmla="*/ 41 w 158"/>
              <a:gd name="T65" fmla="*/ 104 h 133"/>
              <a:gd name="T66" fmla="*/ 55 w 158"/>
              <a:gd name="T67" fmla="*/ 107 h 133"/>
              <a:gd name="T68" fmla="*/ 57 w 158"/>
              <a:gd name="T69" fmla="*/ 114 h 133"/>
              <a:gd name="T70" fmla="*/ 68 w 158"/>
              <a:gd name="T71" fmla="*/ 113 h 133"/>
              <a:gd name="T72" fmla="*/ 82 w 158"/>
              <a:gd name="T73" fmla="*/ 127 h 133"/>
              <a:gd name="T74" fmla="*/ 86 w 158"/>
              <a:gd name="T75" fmla="*/ 125 h 133"/>
              <a:gd name="T76" fmla="*/ 94 w 158"/>
              <a:gd name="T77" fmla="*/ 127 h 133"/>
              <a:gd name="T78" fmla="*/ 95 w 158"/>
              <a:gd name="T79" fmla="*/ 132 h 133"/>
              <a:gd name="T80" fmla="*/ 99 w 158"/>
              <a:gd name="T81" fmla="*/ 132 h 133"/>
              <a:gd name="T82" fmla="*/ 104 w 158"/>
              <a:gd name="T83" fmla="*/ 128 h 133"/>
              <a:gd name="T84" fmla="*/ 113 w 158"/>
              <a:gd name="T85" fmla="*/ 130 h 133"/>
              <a:gd name="T86" fmla="*/ 118 w 158"/>
              <a:gd name="T87" fmla="*/ 128 h 133"/>
              <a:gd name="T88" fmla="*/ 123 w 158"/>
              <a:gd name="T89" fmla="*/ 128 h 133"/>
              <a:gd name="T90" fmla="*/ 136 w 158"/>
              <a:gd name="T91" fmla="*/ 132 h 133"/>
              <a:gd name="T92" fmla="*/ 140 w 158"/>
              <a:gd name="T93" fmla="*/ 126 h 133"/>
              <a:gd name="T94" fmla="*/ 140 w 158"/>
              <a:gd name="T95" fmla="*/ 122 h 133"/>
              <a:gd name="T96" fmla="*/ 151 w 158"/>
              <a:gd name="T97" fmla="*/ 107 h 133"/>
              <a:gd name="T98" fmla="*/ 157 w 158"/>
              <a:gd name="T99" fmla="*/ 103 h 133"/>
              <a:gd name="T100" fmla="*/ 156 w 158"/>
              <a:gd name="T101" fmla="*/ 9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33">
                <a:moveTo>
                  <a:pt x="156" y="94"/>
                </a:moveTo>
                <a:cubicBezTo>
                  <a:pt x="157" y="92"/>
                  <a:pt x="157" y="92"/>
                  <a:pt x="157" y="92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38" y="9"/>
                  <a:pt x="138" y="9"/>
                  <a:pt x="138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0" y="8"/>
                  <a:pt x="110" y="8"/>
                  <a:pt x="110" y="8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12"/>
                  <a:pt x="70" y="13"/>
                  <a:pt x="67" y="8"/>
                </a:cubicBezTo>
                <a:cubicBezTo>
                  <a:pt x="66" y="7"/>
                  <a:pt x="66" y="6"/>
                  <a:pt x="65" y="5"/>
                </a:cubicBezTo>
                <a:cubicBezTo>
                  <a:pt x="63" y="1"/>
                  <a:pt x="60" y="0"/>
                  <a:pt x="56" y="0"/>
                </a:cubicBezTo>
                <a:cubicBezTo>
                  <a:pt x="49" y="1"/>
                  <a:pt x="43" y="3"/>
                  <a:pt x="37" y="6"/>
                </a:cubicBezTo>
                <a:cubicBezTo>
                  <a:pt x="28" y="11"/>
                  <a:pt x="20" y="17"/>
                  <a:pt x="11" y="21"/>
                </a:cubicBezTo>
                <a:cubicBezTo>
                  <a:pt x="8" y="22"/>
                  <a:pt x="7" y="26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4"/>
                  <a:pt x="5" y="44"/>
                  <a:pt x="5" y="44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8"/>
                  <a:pt x="4" y="58"/>
                  <a:pt x="4" y="58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71"/>
                  <a:pt x="7" y="71"/>
                  <a:pt x="7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91"/>
                  <a:pt x="15" y="91"/>
                  <a:pt x="15" y="91"/>
                </a:cubicBezTo>
                <a:cubicBezTo>
                  <a:pt x="14" y="92"/>
                  <a:pt x="14" y="92"/>
                  <a:pt x="14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7" y="93"/>
                  <a:pt x="17" y="93"/>
                  <a:pt x="17" y="93"/>
                </a:cubicBezTo>
                <a:cubicBezTo>
                  <a:pt x="20" y="94"/>
                  <a:pt x="20" y="94"/>
                  <a:pt x="20" y="94"/>
                </a:cubicBezTo>
                <a:cubicBezTo>
                  <a:pt x="22" y="93"/>
                  <a:pt x="22" y="93"/>
                  <a:pt x="22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1" y="99"/>
                  <a:pt x="31" y="99"/>
                  <a:pt x="31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0" y="129"/>
                  <a:pt x="120" y="129"/>
                  <a:pt x="120" y="129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8" y="98"/>
                  <a:pt x="158" y="98"/>
                  <a:pt x="158" y="98"/>
                </a:cubicBezTo>
                <a:lnTo>
                  <a:pt x="156" y="9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174"/>
          <p:cNvSpPr>
            <a:spLocks noEditPoints="1"/>
          </p:cNvSpPr>
          <p:nvPr/>
        </p:nvSpPr>
        <p:spPr bwMode="auto">
          <a:xfrm>
            <a:off x="21620163" y="5773738"/>
            <a:ext cx="285750" cy="190500"/>
          </a:xfrm>
          <a:custGeom>
            <a:avLst/>
            <a:gdLst>
              <a:gd name="T0" fmla="*/ 91 w 91"/>
              <a:gd name="T1" fmla="*/ 48 h 61"/>
              <a:gd name="T2" fmla="*/ 90 w 91"/>
              <a:gd name="T3" fmla="*/ 47 h 61"/>
              <a:gd name="T4" fmla="*/ 90 w 91"/>
              <a:gd name="T5" fmla="*/ 45 h 61"/>
              <a:gd name="T6" fmla="*/ 84 w 91"/>
              <a:gd name="T7" fmla="*/ 35 h 61"/>
              <a:gd name="T8" fmla="*/ 81 w 91"/>
              <a:gd name="T9" fmla="*/ 33 h 61"/>
              <a:gd name="T10" fmla="*/ 80 w 91"/>
              <a:gd name="T11" fmla="*/ 33 h 61"/>
              <a:gd name="T12" fmla="*/ 80 w 91"/>
              <a:gd name="T13" fmla="*/ 31 h 61"/>
              <a:gd name="T14" fmla="*/ 76 w 91"/>
              <a:gd name="T15" fmla="*/ 21 h 61"/>
              <a:gd name="T16" fmla="*/ 77 w 91"/>
              <a:gd name="T17" fmla="*/ 19 h 61"/>
              <a:gd name="T18" fmla="*/ 86 w 91"/>
              <a:gd name="T19" fmla="*/ 17 h 61"/>
              <a:gd name="T20" fmla="*/ 87 w 91"/>
              <a:gd name="T21" fmla="*/ 13 h 61"/>
              <a:gd name="T22" fmla="*/ 86 w 91"/>
              <a:gd name="T23" fmla="*/ 12 h 61"/>
              <a:gd name="T24" fmla="*/ 87 w 91"/>
              <a:gd name="T25" fmla="*/ 10 h 61"/>
              <a:gd name="T26" fmla="*/ 90 w 91"/>
              <a:gd name="T27" fmla="*/ 9 h 61"/>
              <a:gd name="T28" fmla="*/ 90 w 91"/>
              <a:gd name="T29" fmla="*/ 7 h 61"/>
              <a:gd name="T30" fmla="*/ 88 w 91"/>
              <a:gd name="T31" fmla="*/ 2 h 61"/>
              <a:gd name="T32" fmla="*/ 72 w 91"/>
              <a:gd name="T33" fmla="*/ 4 h 61"/>
              <a:gd name="T34" fmla="*/ 58 w 91"/>
              <a:gd name="T35" fmla="*/ 1 h 61"/>
              <a:gd name="T36" fmla="*/ 52 w 91"/>
              <a:gd name="T37" fmla="*/ 1 h 61"/>
              <a:gd name="T38" fmla="*/ 33 w 91"/>
              <a:gd name="T39" fmla="*/ 7 h 61"/>
              <a:gd name="T40" fmla="*/ 20 w 91"/>
              <a:gd name="T41" fmla="*/ 22 h 61"/>
              <a:gd name="T42" fmla="*/ 14 w 91"/>
              <a:gd name="T43" fmla="*/ 29 h 61"/>
              <a:gd name="T44" fmla="*/ 6 w 91"/>
              <a:gd name="T45" fmla="*/ 31 h 61"/>
              <a:gd name="T46" fmla="*/ 4 w 91"/>
              <a:gd name="T47" fmla="*/ 43 h 61"/>
              <a:gd name="T48" fmla="*/ 5 w 91"/>
              <a:gd name="T49" fmla="*/ 44 h 61"/>
              <a:gd name="T50" fmla="*/ 19 w 91"/>
              <a:gd name="T51" fmla="*/ 36 h 61"/>
              <a:gd name="T52" fmla="*/ 26 w 91"/>
              <a:gd name="T53" fmla="*/ 36 h 61"/>
              <a:gd name="T54" fmla="*/ 33 w 91"/>
              <a:gd name="T55" fmla="*/ 41 h 61"/>
              <a:gd name="T56" fmla="*/ 36 w 91"/>
              <a:gd name="T57" fmla="*/ 46 h 61"/>
              <a:gd name="T58" fmla="*/ 36 w 91"/>
              <a:gd name="T59" fmla="*/ 49 h 61"/>
              <a:gd name="T60" fmla="*/ 40 w 91"/>
              <a:gd name="T61" fmla="*/ 48 h 61"/>
              <a:gd name="T62" fmla="*/ 45 w 91"/>
              <a:gd name="T63" fmla="*/ 45 h 61"/>
              <a:gd name="T64" fmla="*/ 49 w 91"/>
              <a:gd name="T65" fmla="*/ 44 h 61"/>
              <a:gd name="T66" fmla="*/ 54 w 91"/>
              <a:gd name="T67" fmla="*/ 47 h 61"/>
              <a:gd name="T68" fmla="*/ 56 w 91"/>
              <a:gd name="T69" fmla="*/ 46 h 61"/>
              <a:gd name="T70" fmla="*/ 57 w 91"/>
              <a:gd name="T71" fmla="*/ 44 h 61"/>
              <a:gd name="T72" fmla="*/ 59 w 91"/>
              <a:gd name="T73" fmla="*/ 46 h 61"/>
              <a:gd name="T74" fmla="*/ 61 w 91"/>
              <a:gd name="T75" fmla="*/ 48 h 61"/>
              <a:gd name="T76" fmla="*/ 62 w 91"/>
              <a:gd name="T77" fmla="*/ 48 h 61"/>
              <a:gd name="T78" fmla="*/ 68 w 91"/>
              <a:gd name="T79" fmla="*/ 51 h 61"/>
              <a:gd name="T80" fmla="*/ 70 w 91"/>
              <a:gd name="T81" fmla="*/ 56 h 61"/>
              <a:gd name="T82" fmla="*/ 72 w 91"/>
              <a:gd name="T83" fmla="*/ 57 h 61"/>
              <a:gd name="T84" fmla="*/ 75 w 91"/>
              <a:gd name="T85" fmla="*/ 61 h 61"/>
              <a:gd name="T86" fmla="*/ 81 w 91"/>
              <a:gd name="T87" fmla="*/ 58 h 61"/>
              <a:gd name="T88" fmla="*/ 87 w 91"/>
              <a:gd name="T89" fmla="*/ 59 h 61"/>
              <a:gd name="T90" fmla="*/ 89 w 91"/>
              <a:gd name="T91" fmla="*/ 55 h 61"/>
              <a:gd name="T92" fmla="*/ 88 w 91"/>
              <a:gd name="T93" fmla="*/ 52 h 61"/>
              <a:gd name="T94" fmla="*/ 91 w 91"/>
              <a:gd name="T95" fmla="*/ 50 h 61"/>
              <a:gd name="T96" fmla="*/ 91 w 91"/>
              <a:gd name="T97" fmla="*/ 48 h 61"/>
              <a:gd name="T98" fmla="*/ 4 w 91"/>
              <a:gd name="T99" fmla="*/ 45 h 61"/>
              <a:gd name="T100" fmla="*/ 5 w 91"/>
              <a:gd name="T101" fmla="*/ 44 h 61"/>
              <a:gd name="T102" fmla="*/ 5 w 91"/>
              <a:gd name="T103" fmla="*/ 44 h 61"/>
              <a:gd name="T104" fmla="*/ 5 w 91"/>
              <a:gd name="T105" fmla="*/ 44 h 61"/>
              <a:gd name="T106" fmla="*/ 4 w 91"/>
              <a:gd name="T107" fmla="*/ 45 h 61"/>
              <a:gd name="T108" fmla="*/ 10 w 91"/>
              <a:gd name="T109" fmla="*/ 26 h 61"/>
              <a:gd name="T110" fmla="*/ 14 w 91"/>
              <a:gd name="T111" fmla="*/ 23 h 61"/>
              <a:gd name="T112" fmla="*/ 15 w 91"/>
              <a:gd name="T113" fmla="*/ 21 h 61"/>
              <a:gd name="T114" fmla="*/ 10 w 91"/>
              <a:gd name="T115" fmla="*/ 20 h 61"/>
              <a:gd name="T116" fmla="*/ 8 w 91"/>
              <a:gd name="T117" fmla="*/ 23 h 61"/>
              <a:gd name="T118" fmla="*/ 10 w 91"/>
              <a:gd name="T119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" h="61">
                <a:moveTo>
                  <a:pt x="91" y="48"/>
                </a:moveTo>
                <a:cubicBezTo>
                  <a:pt x="90" y="47"/>
                  <a:pt x="90" y="47"/>
                  <a:pt x="9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35"/>
                  <a:pt x="84" y="35"/>
                  <a:pt x="84" y="35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19"/>
                  <a:pt x="77" y="19"/>
                  <a:pt x="77" y="19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7"/>
                  <a:pt x="79" y="6"/>
                  <a:pt x="72" y="4"/>
                </a:cubicBezTo>
                <a:cubicBezTo>
                  <a:pt x="68" y="2"/>
                  <a:pt x="63" y="2"/>
                  <a:pt x="58" y="1"/>
                </a:cubicBezTo>
                <a:cubicBezTo>
                  <a:pt x="56" y="0"/>
                  <a:pt x="54" y="0"/>
                  <a:pt x="52" y="1"/>
                </a:cubicBezTo>
                <a:cubicBezTo>
                  <a:pt x="45" y="2"/>
                  <a:pt x="39" y="5"/>
                  <a:pt x="33" y="7"/>
                </a:cubicBezTo>
                <a:cubicBezTo>
                  <a:pt x="26" y="10"/>
                  <a:pt x="21" y="14"/>
                  <a:pt x="20" y="22"/>
                </a:cubicBezTo>
                <a:cubicBezTo>
                  <a:pt x="20" y="26"/>
                  <a:pt x="18" y="28"/>
                  <a:pt x="14" y="29"/>
                </a:cubicBezTo>
                <a:cubicBezTo>
                  <a:pt x="11" y="30"/>
                  <a:pt x="9" y="31"/>
                  <a:pt x="6" y="31"/>
                </a:cubicBezTo>
                <a:cubicBezTo>
                  <a:pt x="1" y="33"/>
                  <a:pt x="0" y="37"/>
                  <a:pt x="4" y="43"/>
                </a:cubicBezTo>
                <a:cubicBezTo>
                  <a:pt x="4" y="43"/>
                  <a:pt x="4" y="44"/>
                  <a:pt x="5" y="44"/>
                </a:cubicBezTo>
                <a:cubicBezTo>
                  <a:pt x="11" y="44"/>
                  <a:pt x="15" y="40"/>
                  <a:pt x="19" y="36"/>
                </a:cubicBezTo>
                <a:cubicBezTo>
                  <a:pt x="22" y="34"/>
                  <a:pt x="23" y="34"/>
                  <a:pt x="26" y="36"/>
                </a:cubicBezTo>
                <a:cubicBezTo>
                  <a:pt x="28" y="38"/>
                  <a:pt x="30" y="40"/>
                  <a:pt x="33" y="41"/>
                </a:cubicBezTo>
                <a:cubicBezTo>
                  <a:pt x="35" y="42"/>
                  <a:pt x="36" y="44"/>
                  <a:pt x="36" y="46"/>
                </a:cubicBezTo>
                <a:cubicBezTo>
                  <a:pt x="36" y="47"/>
                  <a:pt x="36" y="48"/>
                  <a:pt x="36" y="49"/>
                </a:cubicBezTo>
                <a:cubicBezTo>
                  <a:pt x="40" y="48"/>
                  <a:pt x="40" y="48"/>
                  <a:pt x="40" y="48"/>
                </a:cubicBezTo>
                <a:cubicBezTo>
                  <a:pt x="45" y="45"/>
                  <a:pt x="45" y="45"/>
                  <a:pt x="45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8" y="51"/>
                  <a:pt x="68" y="51"/>
                  <a:pt x="68" y="51"/>
                </a:cubicBezTo>
                <a:cubicBezTo>
                  <a:pt x="70" y="56"/>
                  <a:pt x="70" y="56"/>
                  <a:pt x="70" y="56"/>
                </a:cubicBezTo>
                <a:cubicBezTo>
                  <a:pt x="72" y="57"/>
                  <a:pt x="72" y="57"/>
                  <a:pt x="72" y="57"/>
                </a:cubicBezTo>
                <a:cubicBezTo>
                  <a:pt x="75" y="61"/>
                  <a:pt x="75" y="61"/>
                  <a:pt x="75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2"/>
                  <a:pt x="88" y="52"/>
                  <a:pt x="88" y="52"/>
                </a:cubicBezTo>
                <a:cubicBezTo>
                  <a:pt x="91" y="50"/>
                  <a:pt x="91" y="50"/>
                  <a:pt x="91" y="50"/>
                </a:cubicBezTo>
                <a:lnTo>
                  <a:pt x="91" y="48"/>
                </a:lnTo>
                <a:close/>
                <a:moveTo>
                  <a:pt x="4" y="45"/>
                </a:move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lnTo>
                  <a:pt x="4" y="45"/>
                </a:lnTo>
                <a:close/>
                <a:moveTo>
                  <a:pt x="10" y="26"/>
                </a:moveTo>
                <a:cubicBezTo>
                  <a:pt x="12" y="27"/>
                  <a:pt x="13" y="25"/>
                  <a:pt x="14" y="23"/>
                </a:cubicBezTo>
                <a:cubicBezTo>
                  <a:pt x="14" y="23"/>
                  <a:pt x="15" y="22"/>
                  <a:pt x="15" y="21"/>
                </a:cubicBezTo>
                <a:cubicBezTo>
                  <a:pt x="14" y="20"/>
                  <a:pt x="12" y="19"/>
                  <a:pt x="10" y="20"/>
                </a:cubicBezTo>
                <a:cubicBezTo>
                  <a:pt x="9" y="20"/>
                  <a:pt x="8" y="22"/>
                  <a:pt x="8" y="23"/>
                </a:cubicBezTo>
                <a:cubicBezTo>
                  <a:pt x="8" y="24"/>
                  <a:pt x="9" y="25"/>
                  <a:pt x="10" y="2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175"/>
          <p:cNvSpPr>
            <a:spLocks/>
          </p:cNvSpPr>
          <p:nvPr/>
        </p:nvSpPr>
        <p:spPr bwMode="auto">
          <a:xfrm>
            <a:off x="21724938" y="5902325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176"/>
          <p:cNvSpPr>
            <a:spLocks/>
          </p:cNvSpPr>
          <p:nvPr/>
        </p:nvSpPr>
        <p:spPr bwMode="auto">
          <a:xfrm>
            <a:off x="21590001" y="5911850"/>
            <a:ext cx="344488" cy="184150"/>
          </a:xfrm>
          <a:custGeom>
            <a:avLst/>
            <a:gdLst>
              <a:gd name="T0" fmla="*/ 107 w 110"/>
              <a:gd name="T1" fmla="*/ 37 h 59"/>
              <a:gd name="T2" fmla="*/ 102 w 110"/>
              <a:gd name="T3" fmla="*/ 26 h 59"/>
              <a:gd name="T4" fmla="*/ 101 w 110"/>
              <a:gd name="T5" fmla="*/ 21 h 59"/>
              <a:gd name="T6" fmla="*/ 100 w 110"/>
              <a:gd name="T7" fmla="*/ 18 h 59"/>
              <a:gd name="T8" fmla="*/ 98 w 110"/>
              <a:gd name="T9" fmla="*/ 14 h 59"/>
              <a:gd name="T10" fmla="*/ 91 w 110"/>
              <a:gd name="T11" fmla="*/ 14 h 59"/>
              <a:gd name="T12" fmla="*/ 82 w 110"/>
              <a:gd name="T13" fmla="*/ 13 h 59"/>
              <a:gd name="T14" fmla="*/ 78 w 110"/>
              <a:gd name="T15" fmla="*/ 7 h 59"/>
              <a:gd name="T16" fmla="*/ 71 w 110"/>
              <a:gd name="T17" fmla="*/ 4 h 59"/>
              <a:gd name="T18" fmla="*/ 67 w 110"/>
              <a:gd name="T19" fmla="*/ 0 h 59"/>
              <a:gd name="T20" fmla="*/ 64 w 110"/>
              <a:gd name="T21" fmla="*/ 3 h 59"/>
              <a:gd name="T22" fmla="*/ 55 w 110"/>
              <a:gd name="T23" fmla="*/ 1 h 59"/>
              <a:gd name="T24" fmla="*/ 46 w 110"/>
              <a:gd name="T25" fmla="*/ 5 h 59"/>
              <a:gd name="T26" fmla="*/ 42 w 110"/>
              <a:gd name="T27" fmla="*/ 24 h 59"/>
              <a:gd name="T28" fmla="*/ 28 w 110"/>
              <a:gd name="T29" fmla="*/ 13 h 59"/>
              <a:gd name="T30" fmla="*/ 7 w 110"/>
              <a:gd name="T31" fmla="*/ 21 h 59"/>
              <a:gd name="T32" fmla="*/ 1 w 110"/>
              <a:gd name="T33" fmla="*/ 49 h 59"/>
              <a:gd name="T34" fmla="*/ 7 w 110"/>
              <a:gd name="T35" fmla="*/ 51 h 59"/>
              <a:gd name="T36" fmla="*/ 13 w 110"/>
              <a:gd name="T37" fmla="*/ 42 h 59"/>
              <a:gd name="T38" fmla="*/ 27 w 110"/>
              <a:gd name="T39" fmla="*/ 41 h 59"/>
              <a:gd name="T40" fmla="*/ 33 w 110"/>
              <a:gd name="T41" fmla="*/ 43 h 59"/>
              <a:gd name="T42" fmla="*/ 40 w 110"/>
              <a:gd name="T43" fmla="*/ 40 h 59"/>
              <a:gd name="T44" fmla="*/ 44 w 110"/>
              <a:gd name="T45" fmla="*/ 42 h 59"/>
              <a:gd name="T46" fmla="*/ 52 w 110"/>
              <a:gd name="T47" fmla="*/ 45 h 59"/>
              <a:gd name="T48" fmla="*/ 59 w 110"/>
              <a:gd name="T49" fmla="*/ 42 h 59"/>
              <a:gd name="T50" fmla="*/ 71 w 110"/>
              <a:gd name="T51" fmla="*/ 46 h 59"/>
              <a:gd name="T52" fmla="*/ 79 w 110"/>
              <a:gd name="T53" fmla="*/ 52 h 59"/>
              <a:gd name="T54" fmla="*/ 88 w 110"/>
              <a:gd name="T55" fmla="*/ 57 h 59"/>
              <a:gd name="T56" fmla="*/ 95 w 110"/>
              <a:gd name="T57" fmla="*/ 56 h 59"/>
              <a:gd name="T58" fmla="*/ 103 w 110"/>
              <a:gd name="T59" fmla="*/ 51 h 59"/>
              <a:gd name="T60" fmla="*/ 107 w 110"/>
              <a:gd name="T61" fmla="*/ 46 h 59"/>
              <a:gd name="T62" fmla="*/ 109 w 110"/>
              <a:gd name="T63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59">
                <a:moveTo>
                  <a:pt x="109" y="40"/>
                </a:moveTo>
                <a:cubicBezTo>
                  <a:pt x="107" y="37"/>
                  <a:pt x="107" y="37"/>
                  <a:pt x="107" y="37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8" y="14"/>
                  <a:pt x="98" y="14"/>
                  <a:pt x="98" y="14"/>
                </a:cubicBezTo>
                <a:cubicBezTo>
                  <a:pt x="97" y="15"/>
                  <a:pt x="97" y="15"/>
                  <a:pt x="97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78" y="7"/>
                  <a:pt x="78" y="7"/>
                  <a:pt x="78" y="7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3"/>
                  <a:pt x="64" y="3"/>
                  <a:pt x="64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4"/>
                  <a:pt x="50" y="4"/>
                  <a:pt x="50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9"/>
                  <a:pt x="47" y="14"/>
                  <a:pt x="47" y="18"/>
                </a:cubicBezTo>
                <a:cubicBezTo>
                  <a:pt x="47" y="21"/>
                  <a:pt x="44" y="24"/>
                  <a:pt x="42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33" y="20"/>
                  <a:pt x="30" y="17"/>
                  <a:pt x="28" y="13"/>
                </a:cubicBezTo>
                <a:cubicBezTo>
                  <a:pt x="25" y="10"/>
                  <a:pt x="23" y="10"/>
                  <a:pt x="19" y="11"/>
                </a:cubicBezTo>
                <a:cubicBezTo>
                  <a:pt x="13" y="12"/>
                  <a:pt x="9" y="15"/>
                  <a:pt x="7" y="21"/>
                </a:cubicBezTo>
                <a:cubicBezTo>
                  <a:pt x="5" y="25"/>
                  <a:pt x="4" y="29"/>
                  <a:pt x="2" y="33"/>
                </a:cubicBezTo>
                <a:cubicBezTo>
                  <a:pt x="1" y="38"/>
                  <a:pt x="0" y="44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7" y="51"/>
                  <a:pt x="7" y="51"/>
                  <a:pt x="7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13" y="42"/>
                  <a:pt x="13" y="42"/>
                  <a:pt x="13" y="42"/>
                </a:cubicBezTo>
                <a:cubicBezTo>
                  <a:pt x="20" y="41"/>
                  <a:pt x="20" y="41"/>
                  <a:pt x="20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3" y="43"/>
                  <a:pt x="33" y="43"/>
                  <a:pt x="33" y="43"/>
                </a:cubicBezTo>
                <a:cubicBezTo>
                  <a:pt x="37" y="40"/>
                  <a:pt x="37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65" y="45"/>
                  <a:pt x="65" y="45"/>
                  <a:pt x="65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89" y="59"/>
                  <a:pt x="89" y="59"/>
                  <a:pt x="89" y="59"/>
                </a:cubicBezTo>
                <a:cubicBezTo>
                  <a:pt x="95" y="56"/>
                  <a:pt x="95" y="56"/>
                  <a:pt x="95" y="5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5"/>
                  <a:pt x="110" y="45"/>
                  <a:pt x="110" y="45"/>
                </a:cubicBezTo>
                <a:lnTo>
                  <a:pt x="109" y="4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177"/>
          <p:cNvSpPr>
            <a:spLocks/>
          </p:cNvSpPr>
          <p:nvPr/>
        </p:nvSpPr>
        <p:spPr bwMode="auto">
          <a:xfrm>
            <a:off x="21574126" y="6140450"/>
            <a:ext cx="25400" cy="9525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3" y="2"/>
                  <a:pt x="0" y="3"/>
                </a:cubicBezTo>
                <a:cubicBezTo>
                  <a:pt x="3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178"/>
          <p:cNvSpPr>
            <a:spLocks/>
          </p:cNvSpPr>
          <p:nvPr/>
        </p:nvSpPr>
        <p:spPr bwMode="auto">
          <a:xfrm>
            <a:off x="21593176" y="6037263"/>
            <a:ext cx="274638" cy="193675"/>
          </a:xfrm>
          <a:custGeom>
            <a:avLst/>
            <a:gdLst>
              <a:gd name="T0" fmla="*/ 88 w 88"/>
              <a:gd name="T1" fmla="*/ 19 h 62"/>
              <a:gd name="T2" fmla="*/ 81 w 88"/>
              <a:gd name="T3" fmla="*/ 17 h 62"/>
              <a:gd name="T4" fmla="*/ 74 w 88"/>
              <a:gd name="T5" fmla="*/ 11 h 62"/>
              <a:gd name="T6" fmla="*/ 64 w 88"/>
              <a:gd name="T7" fmla="*/ 5 h 62"/>
              <a:gd name="T8" fmla="*/ 52 w 88"/>
              <a:gd name="T9" fmla="*/ 6 h 62"/>
              <a:gd name="T10" fmla="*/ 46 w 88"/>
              <a:gd name="T11" fmla="*/ 5 h 62"/>
              <a:gd name="T12" fmla="*/ 40 w 88"/>
              <a:gd name="T13" fmla="*/ 2 h 62"/>
              <a:gd name="T14" fmla="*/ 36 w 88"/>
              <a:gd name="T15" fmla="*/ 0 h 62"/>
              <a:gd name="T16" fmla="*/ 30 w 88"/>
              <a:gd name="T17" fmla="*/ 1 h 62"/>
              <a:gd name="T18" fmla="*/ 19 w 88"/>
              <a:gd name="T19" fmla="*/ 1 h 62"/>
              <a:gd name="T20" fmla="*/ 7 w 88"/>
              <a:gd name="T21" fmla="*/ 7 h 62"/>
              <a:gd name="T22" fmla="*/ 0 w 88"/>
              <a:gd name="T23" fmla="*/ 12 h 62"/>
              <a:gd name="T24" fmla="*/ 3 w 88"/>
              <a:gd name="T25" fmla="*/ 30 h 62"/>
              <a:gd name="T26" fmla="*/ 10 w 88"/>
              <a:gd name="T27" fmla="*/ 23 h 62"/>
              <a:gd name="T28" fmla="*/ 19 w 88"/>
              <a:gd name="T29" fmla="*/ 31 h 62"/>
              <a:gd name="T30" fmla="*/ 28 w 88"/>
              <a:gd name="T31" fmla="*/ 31 h 62"/>
              <a:gd name="T32" fmla="*/ 30 w 88"/>
              <a:gd name="T33" fmla="*/ 35 h 62"/>
              <a:gd name="T34" fmla="*/ 30 w 88"/>
              <a:gd name="T35" fmla="*/ 39 h 62"/>
              <a:gd name="T36" fmla="*/ 31 w 88"/>
              <a:gd name="T37" fmla="*/ 45 h 62"/>
              <a:gd name="T38" fmla="*/ 38 w 88"/>
              <a:gd name="T39" fmla="*/ 48 h 62"/>
              <a:gd name="T40" fmla="*/ 42 w 88"/>
              <a:gd name="T41" fmla="*/ 55 h 62"/>
              <a:gd name="T42" fmla="*/ 44 w 88"/>
              <a:gd name="T43" fmla="*/ 62 h 62"/>
              <a:gd name="T44" fmla="*/ 54 w 88"/>
              <a:gd name="T45" fmla="*/ 58 h 62"/>
              <a:gd name="T46" fmla="*/ 63 w 88"/>
              <a:gd name="T47" fmla="*/ 58 h 62"/>
              <a:gd name="T48" fmla="*/ 64 w 88"/>
              <a:gd name="T49" fmla="*/ 53 h 62"/>
              <a:gd name="T50" fmla="*/ 71 w 88"/>
              <a:gd name="T51" fmla="*/ 48 h 62"/>
              <a:gd name="T52" fmla="*/ 75 w 88"/>
              <a:gd name="T53" fmla="*/ 49 h 62"/>
              <a:gd name="T54" fmla="*/ 79 w 88"/>
              <a:gd name="T55" fmla="*/ 45 h 62"/>
              <a:gd name="T56" fmla="*/ 75 w 88"/>
              <a:gd name="T57" fmla="*/ 38 h 62"/>
              <a:gd name="T58" fmla="*/ 81 w 88"/>
              <a:gd name="T59" fmla="*/ 31 h 62"/>
              <a:gd name="T60" fmla="*/ 87 w 88"/>
              <a:gd name="T61" fmla="*/ 25 h 62"/>
              <a:gd name="T62" fmla="*/ 88 w 88"/>
              <a:gd name="T6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62">
                <a:moveTo>
                  <a:pt x="88" y="19"/>
                </a:moveTo>
                <a:cubicBezTo>
                  <a:pt x="88" y="19"/>
                  <a:pt x="88" y="19"/>
                  <a:pt x="88" y="19"/>
                </a:cubicBezTo>
                <a:cubicBezTo>
                  <a:pt x="87" y="17"/>
                  <a:pt x="87" y="17"/>
                  <a:pt x="87" y="17"/>
                </a:cubicBezTo>
                <a:cubicBezTo>
                  <a:pt x="81" y="17"/>
                  <a:pt x="81" y="17"/>
                  <a:pt x="81" y="17"/>
                </a:cubicBezTo>
                <a:cubicBezTo>
                  <a:pt x="78" y="12"/>
                  <a:pt x="78" y="12"/>
                  <a:pt x="78" y="12"/>
                </a:cubicBezTo>
                <a:cubicBezTo>
                  <a:pt x="74" y="11"/>
                  <a:pt x="74" y="11"/>
                  <a:pt x="74" y="11"/>
                </a:cubicBezTo>
                <a:cubicBezTo>
                  <a:pt x="70" y="6"/>
                  <a:pt x="70" y="6"/>
                  <a:pt x="7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52" y="6"/>
                  <a:pt x="52" y="6"/>
                  <a:pt x="52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30" y="1"/>
                  <a:pt x="30" y="1"/>
                  <a:pt x="30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7" y="7"/>
                  <a:pt x="7" y="7"/>
                  <a:pt x="7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2" y="16"/>
                  <a:pt x="3" y="23"/>
                  <a:pt x="3" y="30"/>
                </a:cubicBezTo>
                <a:cubicBezTo>
                  <a:pt x="3" y="28"/>
                  <a:pt x="3" y="26"/>
                  <a:pt x="3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9"/>
                  <a:pt x="14" y="29"/>
                  <a:pt x="14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8" y="48"/>
                  <a:pt x="38" y="48"/>
                  <a:pt x="38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9"/>
                  <a:pt x="42" y="59"/>
                  <a:pt x="42" y="59"/>
                </a:cubicBezTo>
                <a:cubicBezTo>
                  <a:pt x="44" y="62"/>
                  <a:pt x="44" y="62"/>
                  <a:pt x="44" y="62"/>
                </a:cubicBezTo>
                <a:cubicBezTo>
                  <a:pt x="48" y="60"/>
                  <a:pt x="48" y="60"/>
                  <a:pt x="48" y="60"/>
                </a:cubicBezTo>
                <a:cubicBezTo>
                  <a:pt x="54" y="58"/>
                  <a:pt x="54" y="58"/>
                  <a:pt x="54" y="58"/>
                </a:cubicBezTo>
                <a:cubicBezTo>
                  <a:pt x="58" y="60"/>
                  <a:pt x="58" y="60"/>
                  <a:pt x="58" y="60"/>
                </a:cubicBezTo>
                <a:cubicBezTo>
                  <a:pt x="63" y="58"/>
                  <a:pt x="63" y="58"/>
                  <a:pt x="63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4" y="53"/>
                  <a:pt x="64" y="53"/>
                  <a:pt x="64" y="53"/>
                </a:cubicBezTo>
                <a:cubicBezTo>
                  <a:pt x="69" y="52"/>
                  <a:pt x="69" y="52"/>
                  <a:pt x="69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9"/>
                  <a:pt x="75" y="49"/>
                  <a:pt x="75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5"/>
                  <a:pt x="79" y="45"/>
                  <a:pt x="79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78" y="37"/>
                  <a:pt x="78" y="37"/>
                  <a:pt x="78" y="37"/>
                </a:cubicBezTo>
                <a:cubicBezTo>
                  <a:pt x="81" y="31"/>
                  <a:pt x="81" y="31"/>
                  <a:pt x="81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4"/>
                  <a:pt x="85" y="24"/>
                  <a:pt x="85" y="24"/>
                </a:cubicBezTo>
                <a:lnTo>
                  <a:pt x="88" y="1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179"/>
          <p:cNvSpPr>
            <a:spLocks/>
          </p:cNvSpPr>
          <p:nvPr/>
        </p:nvSpPr>
        <p:spPr bwMode="auto">
          <a:xfrm>
            <a:off x="21731288" y="6053138"/>
            <a:ext cx="447675" cy="344488"/>
          </a:xfrm>
          <a:custGeom>
            <a:avLst/>
            <a:gdLst>
              <a:gd name="T0" fmla="*/ 140 w 143"/>
              <a:gd name="T1" fmla="*/ 57 h 110"/>
              <a:gd name="T2" fmla="*/ 127 w 143"/>
              <a:gd name="T3" fmla="*/ 49 h 110"/>
              <a:gd name="T4" fmla="*/ 118 w 143"/>
              <a:gd name="T5" fmla="*/ 37 h 110"/>
              <a:gd name="T6" fmla="*/ 111 w 143"/>
              <a:gd name="T7" fmla="*/ 22 h 110"/>
              <a:gd name="T8" fmla="*/ 110 w 143"/>
              <a:gd name="T9" fmla="*/ 14 h 110"/>
              <a:gd name="T10" fmla="*/ 101 w 143"/>
              <a:gd name="T11" fmla="*/ 7 h 110"/>
              <a:gd name="T12" fmla="*/ 97 w 143"/>
              <a:gd name="T13" fmla="*/ 4 h 110"/>
              <a:gd name="T14" fmla="*/ 87 w 143"/>
              <a:gd name="T15" fmla="*/ 9 h 110"/>
              <a:gd name="T16" fmla="*/ 80 w 143"/>
              <a:gd name="T17" fmla="*/ 3 h 110"/>
              <a:gd name="T18" fmla="*/ 73 w 143"/>
              <a:gd name="T19" fmla="*/ 0 h 110"/>
              <a:gd name="T20" fmla="*/ 66 w 143"/>
              <a:gd name="T21" fmla="*/ 0 h 110"/>
              <a:gd name="T22" fmla="*/ 65 w 143"/>
              <a:gd name="T23" fmla="*/ 0 h 110"/>
              <a:gd name="T24" fmla="*/ 61 w 143"/>
              <a:gd name="T25" fmla="*/ 4 h 110"/>
              <a:gd name="T26" fmla="*/ 57 w 143"/>
              <a:gd name="T27" fmla="*/ 10 h 110"/>
              <a:gd name="T28" fmla="*/ 44 w 143"/>
              <a:gd name="T29" fmla="*/ 14 h 110"/>
              <a:gd name="T30" fmla="*/ 43 w 143"/>
              <a:gd name="T31" fmla="*/ 20 h 110"/>
              <a:gd name="T32" fmla="*/ 37 w 143"/>
              <a:gd name="T33" fmla="*/ 26 h 110"/>
              <a:gd name="T34" fmla="*/ 31 w 143"/>
              <a:gd name="T35" fmla="*/ 33 h 110"/>
              <a:gd name="T36" fmla="*/ 35 w 143"/>
              <a:gd name="T37" fmla="*/ 40 h 110"/>
              <a:gd name="T38" fmla="*/ 31 w 143"/>
              <a:gd name="T39" fmla="*/ 44 h 110"/>
              <a:gd name="T40" fmla="*/ 27 w 143"/>
              <a:gd name="T41" fmla="*/ 43 h 110"/>
              <a:gd name="T42" fmla="*/ 20 w 143"/>
              <a:gd name="T43" fmla="*/ 48 h 110"/>
              <a:gd name="T44" fmla="*/ 19 w 143"/>
              <a:gd name="T45" fmla="*/ 53 h 110"/>
              <a:gd name="T46" fmla="*/ 10 w 143"/>
              <a:gd name="T47" fmla="*/ 53 h 110"/>
              <a:gd name="T48" fmla="*/ 0 w 143"/>
              <a:gd name="T49" fmla="*/ 57 h 110"/>
              <a:gd name="T50" fmla="*/ 3 w 143"/>
              <a:gd name="T51" fmla="*/ 65 h 110"/>
              <a:gd name="T52" fmla="*/ 6 w 143"/>
              <a:gd name="T53" fmla="*/ 74 h 110"/>
              <a:gd name="T54" fmla="*/ 8 w 143"/>
              <a:gd name="T55" fmla="*/ 87 h 110"/>
              <a:gd name="T56" fmla="*/ 3 w 143"/>
              <a:gd name="T57" fmla="*/ 92 h 110"/>
              <a:gd name="T58" fmla="*/ 7 w 143"/>
              <a:gd name="T59" fmla="*/ 103 h 110"/>
              <a:gd name="T60" fmla="*/ 10 w 143"/>
              <a:gd name="T61" fmla="*/ 104 h 110"/>
              <a:gd name="T62" fmla="*/ 18 w 143"/>
              <a:gd name="T63" fmla="*/ 105 h 110"/>
              <a:gd name="T64" fmla="*/ 39 w 143"/>
              <a:gd name="T65" fmla="*/ 100 h 110"/>
              <a:gd name="T66" fmla="*/ 57 w 143"/>
              <a:gd name="T67" fmla="*/ 106 h 110"/>
              <a:gd name="T68" fmla="*/ 66 w 143"/>
              <a:gd name="T69" fmla="*/ 106 h 110"/>
              <a:gd name="T70" fmla="*/ 75 w 143"/>
              <a:gd name="T71" fmla="*/ 107 h 110"/>
              <a:gd name="T72" fmla="*/ 85 w 143"/>
              <a:gd name="T73" fmla="*/ 107 h 110"/>
              <a:gd name="T74" fmla="*/ 91 w 143"/>
              <a:gd name="T75" fmla="*/ 110 h 110"/>
              <a:gd name="T76" fmla="*/ 100 w 143"/>
              <a:gd name="T77" fmla="*/ 106 h 110"/>
              <a:gd name="T78" fmla="*/ 109 w 143"/>
              <a:gd name="T79" fmla="*/ 106 h 110"/>
              <a:gd name="T80" fmla="*/ 115 w 143"/>
              <a:gd name="T81" fmla="*/ 110 h 110"/>
              <a:gd name="T82" fmla="*/ 118 w 143"/>
              <a:gd name="T83" fmla="*/ 98 h 110"/>
              <a:gd name="T84" fmla="*/ 132 w 143"/>
              <a:gd name="T85" fmla="*/ 95 h 110"/>
              <a:gd name="T86" fmla="*/ 127 w 143"/>
              <a:gd name="T87" fmla="*/ 82 h 110"/>
              <a:gd name="T88" fmla="*/ 124 w 143"/>
              <a:gd name="T89" fmla="*/ 74 h 110"/>
              <a:gd name="T90" fmla="*/ 129 w 143"/>
              <a:gd name="T91" fmla="*/ 72 h 110"/>
              <a:gd name="T92" fmla="*/ 141 w 143"/>
              <a:gd name="T93" fmla="*/ 67 h 110"/>
              <a:gd name="T94" fmla="*/ 140 w 143"/>
              <a:gd name="T95" fmla="*/ 6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10">
                <a:moveTo>
                  <a:pt x="140" y="61"/>
                </a:moveTo>
                <a:cubicBezTo>
                  <a:pt x="140" y="57"/>
                  <a:pt x="140" y="57"/>
                  <a:pt x="140" y="57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9"/>
                  <a:pt x="108" y="9"/>
                  <a:pt x="108" y="9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4"/>
                  <a:pt x="97" y="4"/>
                  <a:pt x="97" y="4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9"/>
                  <a:pt x="87" y="9"/>
                  <a:pt x="87" y="9"/>
                </a:cubicBezTo>
                <a:cubicBezTo>
                  <a:pt x="85" y="4"/>
                  <a:pt x="85" y="4"/>
                  <a:pt x="85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76" y="5"/>
                  <a:pt x="76" y="5"/>
                  <a:pt x="76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10"/>
                  <a:pt x="57" y="10"/>
                  <a:pt x="57" y="10"/>
                </a:cubicBezTo>
                <a:cubicBezTo>
                  <a:pt x="50" y="11"/>
                  <a:pt x="50" y="11"/>
                  <a:pt x="50" y="11"/>
                </a:cubicBezTo>
                <a:cubicBezTo>
                  <a:pt x="44" y="14"/>
                  <a:pt x="44" y="14"/>
                  <a:pt x="44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4"/>
                  <a:pt x="35" y="44"/>
                  <a:pt x="35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7"/>
                  <a:pt x="25" y="47"/>
                  <a:pt x="25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4" y="55"/>
                  <a:pt x="4" y="55"/>
                  <a:pt x="4" y="55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8"/>
                  <a:pt x="1" y="58"/>
                  <a:pt x="1" y="58"/>
                </a:cubicBezTo>
                <a:cubicBezTo>
                  <a:pt x="3" y="65"/>
                  <a:pt x="3" y="65"/>
                  <a:pt x="3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4"/>
                  <a:pt x="6" y="74"/>
                  <a:pt x="6" y="7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87"/>
                  <a:pt x="8" y="87"/>
                  <a:pt x="8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8"/>
                  <a:pt x="4" y="98"/>
                  <a:pt x="4" y="98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7" y="104"/>
                  <a:pt x="7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2"/>
                  <a:pt x="137" y="71"/>
                  <a:pt x="137" y="71"/>
                </a:cubicBezTo>
                <a:cubicBezTo>
                  <a:pt x="138" y="71"/>
                  <a:pt x="141" y="67"/>
                  <a:pt x="141" y="67"/>
                </a:cubicBezTo>
                <a:cubicBezTo>
                  <a:pt x="143" y="63"/>
                  <a:pt x="143" y="63"/>
                  <a:pt x="143" y="63"/>
                </a:cubicBezTo>
                <a:lnTo>
                  <a:pt x="140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180"/>
          <p:cNvSpPr>
            <a:spLocks noEditPoints="1"/>
          </p:cNvSpPr>
          <p:nvPr/>
        </p:nvSpPr>
        <p:spPr bwMode="auto">
          <a:xfrm>
            <a:off x="21699538" y="6327775"/>
            <a:ext cx="887413" cy="558800"/>
          </a:xfrm>
          <a:custGeom>
            <a:avLst/>
            <a:gdLst>
              <a:gd name="T0" fmla="*/ 280 w 283"/>
              <a:gd name="T1" fmla="*/ 70 h 178"/>
              <a:gd name="T2" fmla="*/ 272 w 283"/>
              <a:gd name="T3" fmla="*/ 58 h 178"/>
              <a:gd name="T4" fmla="*/ 246 w 283"/>
              <a:gd name="T5" fmla="*/ 54 h 178"/>
              <a:gd name="T6" fmla="*/ 228 w 283"/>
              <a:gd name="T7" fmla="*/ 44 h 178"/>
              <a:gd name="T8" fmla="*/ 214 w 283"/>
              <a:gd name="T9" fmla="*/ 42 h 178"/>
              <a:gd name="T10" fmla="*/ 200 w 283"/>
              <a:gd name="T11" fmla="*/ 28 h 178"/>
              <a:gd name="T12" fmla="*/ 187 w 283"/>
              <a:gd name="T13" fmla="*/ 22 h 178"/>
              <a:gd name="T14" fmla="*/ 179 w 283"/>
              <a:gd name="T15" fmla="*/ 10 h 178"/>
              <a:gd name="T16" fmla="*/ 150 w 283"/>
              <a:gd name="T17" fmla="*/ 0 h 178"/>
              <a:gd name="T18" fmla="*/ 145 w 283"/>
              <a:gd name="T19" fmla="*/ 7 h 178"/>
              <a:gd name="T20" fmla="*/ 133 w 283"/>
              <a:gd name="T21" fmla="*/ 8 h 178"/>
              <a:gd name="T22" fmla="*/ 125 w 283"/>
              <a:gd name="T23" fmla="*/ 22 h 178"/>
              <a:gd name="T24" fmla="*/ 115 w 283"/>
              <a:gd name="T25" fmla="*/ 20 h 178"/>
              <a:gd name="T26" fmla="*/ 101 w 283"/>
              <a:gd name="T27" fmla="*/ 22 h 178"/>
              <a:gd name="T28" fmla="*/ 91 w 283"/>
              <a:gd name="T29" fmla="*/ 20 h 178"/>
              <a:gd name="T30" fmla="*/ 76 w 283"/>
              <a:gd name="T31" fmla="*/ 18 h 178"/>
              <a:gd name="T32" fmla="*/ 55 w 283"/>
              <a:gd name="T33" fmla="*/ 15 h 178"/>
              <a:gd name="T34" fmla="*/ 28 w 283"/>
              <a:gd name="T35" fmla="*/ 17 h 178"/>
              <a:gd name="T36" fmla="*/ 17 w 283"/>
              <a:gd name="T37" fmla="*/ 16 h 178"/>
              <a:gd name="T38" fmla="*/ 17 w 283"/>
              <a:gd name="T39" fmla="*/ 27 h 178"/>
              <a:gd name="T40" fmla="*/ 25 w 283"/>
              <a:gd name="T41" fmla="*/ 38 h 178"/>
              <a:gd name="T42" fmla="*/ 25 w 283"/>
              <a:gd name="T43" fmla="*/ 49 h 178"/>
              <a:gd name="T44" fmla="*/ 18 w 283"/>
              <a:gd name="T45" fmla="*/ 58 h 178"/>
              <a:gd name="T46" fmla="*/ 8 w 283"/>
              <a:gd name="T47" fmla="*/ 72 h 178"/>
              <a:gd name="T48" fmla="*/ 5 w 283"/>
              <a:gd name="T49" fmla="*/ 78 h 178"/>
              <a:gd name="T50" fmla="*/ 0 w 283"/>
              <a:gd name="T51" fmla="*/ 93 h 178"/>
              <a:gd name="T52" fmla="*/ 13 w 283"/>
              <a:gd name="T53" fmla="*/ 102 h 178"/>
              <a:gd name="T54" fmla="*/ 24 w 283"/>
              <a:gd name="T55" fmla="*/ 104 h 178"/>
              <a:gd name="T56" fmla="*/ 35 w 283"/>
              <a:gd name="T57" fmla="*/ 109 h 178"/>
              <a:gd name="T58" fmla="*/ 49 w 283"/>
              <a:gd name="T59" fmla="*/ 108 h 178"/>
              <a:gd name="T60" fmla="*/ 70 w 283"/>
              <a:gd name="T61" fmla="*/ 99 h 178"/>
              <a:gd name="T62" fmla="*/ 73 w 283"/>
              <a:gd name="T63" fmla="*/ 89 h 178"/>
              <a:gd name="T64" fmla="*/ 81 w 283"/>
              <a:gd name="T65" fmla="*/ 89 h 178"/>
              <a:gd name="T66" fmla="*/ 90 w 283"/>
              <a:gd name="T67" fmla="*/ 92 h 178"/>
              <a:gd name="T68" fmla="*/ 101 w 283"/>
              <a:gd name="T69" fmla="*/ 95 h 178"/>
              <a:gd name="T70" fmla="*/ 112 w 283"/>
              <a:gd name="T71" fmla="*/ 103 h 178"/>
              <a:gd name="T72" fmla="*/ 121 w 283"/>
              <a:gd name="T73" fmla="*/ 120 h 178"/>
              <a:gd name="T74" fmla="*/ 127 w 283"/>
              <a:gd name="T75" fmla="*/ 129 h 178"/>
              <a:gd name="T76" fmla="*/ 123 w 283"/>
              <a:gd name="T77" fmla="*/ 135 h 178"/>
              <a:gd name="T78" fmla="*/ 113 w 283"/>
              <a:gd name="T79" fmla="*/ 134 h 178"/>
              <a:gd name="T80" fmla="*/ 107 w 283"/>
              <a:gd name="T81" fmla="*/ 150 h 178"/>
              <a:gd name="T82" fmla="*/ 102 w 283"/>
              <a:gd name="T83" fmla="*/ 154 h 178"/>
              <a:gd name="T84" fmla="*/ 118 w 283"/>
              <a:gd name="T85" fmla="*/ 158 h 178"/>
              <a:gd name="T86" fmla="*/ 126 w 283"/>
              <a:gd name="T87" fmla="*/ 162 h 178"/>
              <a:gd name="T88" fmla="*/ 130 w 283"/>
              <a:gd name="T89" fmla="*/ 154 h 178"/>
              <a:gd name="T90" fmla="*/ 155 w 283"/>
              <a:gd name="T91" fmla="*/ 134 h 178"/>
              <a:gd name="T92" fmla="*/ 176 w 283"/>
              <a:gd name="T93" fmla="*/ 154 h 178"/>
              <a:gd name="T94" fmla="*/ 188 w 283"/>
              <a:gd name="T95" fmla="*/ 170 h 178"/>
              <a:gd name="T96" fmla="*/ 215 w 283"/>
              <a:gd name="T97" fmla="*/ 168 h 178"/>
              <a:gd name="T98" fmla="*/ 237 w 283"/>
              <a:gd name="T99" fmla="*/ 157 h 178"/>
              <a:gd name="T100" fmla="*/ 205 w 283"/>
              <a:gd name="T101" fmla="*/ 143 h 178"/>
              <a:gd name="T102" fmla="*/ 205 w 283"/>
              <a:gd name="T103" fmla="*/ 143 h 178"/>
              <a:gd name="T104" fmla="*/ 239 w 283"/>
              <a:gd name="T105" fmla="*/ 124 h 178"/>
              <a:gd name="T106" fmla="*/ 263 w 283"/>
              <a:gd name="T107" fmla="*/ 106 h 178"/>
              <a:gd name="T108" fmla="*/ 279 w 283"/>
              <a:gd name="T109" fmla="*/ 97 h 178"/>
              <a:gd name="T110" fmla="*/ 280 w 283"/>
              <a:gd name="T111" fmla="*/ 81 h 178"/>
              <a:gd name="T112" fmla="*/ 165 w 283"/>
              <a:gd name="T113" fmla="*/ 72 h 178"/>
              <a:gd name="T114" fmla="*/ 166 w 283"/>
              <a:gd name="T115" fmla="*/ 73 h 178"/>
              <a:gd name="T116" fmla="*/ 205 w 283"/>
              <a:gd name="T117" fmla="*/ 10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" h="178">
                <a:moveTo>
                  <a:pt x="276" y="78"/>
                </a:moveTo>
                <a:cubicBezTo>
                  <a:pt x="277" y="71"/>
                  <a:pt x="277" y="71"/>
                  <a:pt x="277" y="71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0" y="56"/>
                  <a:pt x="280" y="56"/>
                  <a:pt x="280" y="56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35" y="40"/>
                  <a:pt x="235" y="40"/>
                  <a:pt x="235" y="40"/>
                </a:cubicBezTo>
                <a:cubicBezTo>
                  <a:pt x="228" y="44"/>
                  <a:pt x="228" y="44"/>
                  <a:pt x="228" y="44"/>
                </a:cubicBezTo>
                <a:cubicBezTo>
                  <a:pt x="224" y="44"/>
                  <a:pt x="224" y="44"/>
                  <a:pt x="224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14" y="42"/>
                  <a:pt x="214" y="42"/>
                  <a:pt x="214" y="42"/>
                </a:cubicBezTo>
                <a:cubicBezTo>
                  <a:pt x="211" y="45"/>
                  <a:pt x="211" y="45"/>
                  <a:pt x="211" y="45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7" y="24"/>
                  <a:pt x="197" y="24"/>
                  <a:pt x="197" y="24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2" y="17"/>
                  <a:pt x="182" y="17"/>
                  <a:pt x="182" y="17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5" y="0"/>
                  <a:pt x="175" y="0"/>
                  <a:pt x="175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7"/>
                  <a:pt x="145" y="7"/>
                  <a:pt x="145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1" y="20"/>
                  <a:pt x="71" y="20"/>
                  <a:pt x="71" y="20"/>
                </a:cubicBezTo>
                <a:cubicBezTo>
                  <a:pt x="67" y="18"/>
                  <a:pt x="67" y="18"/>
                  <a:pt x="67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41" y="15"/>
                  <a:pt x="41" y="15"/>
                  <a:pt x="41" y="15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7"/>
                  <a:pt x="17" y="27"/>
                  <a:pt x="17" y="27"/>
                </a:cubicBezTo>
                <a:cubicBezTo>
                  <a:pt x="19" y="29"/>
                  <a:pt x="19" y="29"/>
                  <a:pt x="19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8"/>
                  <a:pt x="18" y="58"/>
                  <a:pt x="18" y="58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8"/>
                  <a:pt x="8" y="78"/>
                  <a:pt x="8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89"/>
                  <a:pt x="70" y="89"/>
                  <a:pt x="70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89"/>
                  <a:pt x="76" y="89"/>
                  <a:pt x="76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5" y="92"/>
                  <a:pt x="85" y="92"/>
                  <a:pt x="85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4" y="96"/>
                  <a:pt x="94" y="96"/>
                  <a:pt x="94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8" y="158"/>
                  <a:pt x="118" y="158"/>
                  <a:pt x="118" y="158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7" y="163"/>
                  <a:pt x="127" y="162"/>
                  <a:pt x="127" y="162"/>
                </a:cubicBezTo>
                <a:cubicBezTo>
                  <a:pt x="128" y="159"/>
                  <a:pt x="129" y="156"/>
                  <a:pt x="130" y="154"/>
                </a:cubicBezTo>
                <a:cubicBezTo>
                  <a:pt x="134" y="148"/>
                  <a:pt x="139" y="142"/>
                  <a:pt x="144" y="136"/>
                </a:cubicBezTo>
                <a:cubicBezTo>
                  <a:pt x="146" y="133"/>
                  <a:pt x="150" y="132"/>
                  <a:pt x="153" y="134"/>
                </a:cubicBezTo>
                <a:cubicBezTo>
                  <a:pt x="154" y="134"/>
                  <a:pt x="155" y="134"/>
                  <a:pt x="155" y="134"/>
                </a:cubicBezTo>
                <a:cubicBezTo>
                  <a:pt x="162" y="141"/>
                  <a:pt x="170" y="144"/>
                  <a:pt x="179" y="144"/>
                </a:cubicBezTo>
                <a:cubicBezTo>
                  <a:pt x="181" y="144"/>
                  <a:pt x="183" y="147"/>
                  <a:pt x="181" y="148"/>
                </a:cubicBezTo>
                <a:cubicBezTo>
                  <a:pt x="179" y="150"/>
                  <a:pt x="177" y="152"/>
                  <a:pt x="176" y="154"/>
                </a:cubicBezTo>
                <a:cubicBezTo>
                  <a:pt x="174" y="156"/>
                  <a:pt x="175" y="158"/>
                  <a:pt x="177" y="159"/>
                </a:cubicBezTo>
                <a:cubicBezTo>
                  <a:pt x="178" y="160"/>
                  <a:pt x="179" y="160"/>
                  <a:pt x="181" y="161"/>
                </a:cubicBezTo>
                <a:cubicBezTo>
                  <a:pt x="185" y="163"/>
                  <a:pt x="187" y="166"/>
                  <a:pt x="188" y="170"/>
                </a:cubicBezTo>
                <a:cubicBezTo>
                  <a:pt x="189" y="176"/>
                  <a:pt x="193" y="178"/>
                  <a:pt x="198" y="176"/>
                </a:cubicBezTo>
                <a:cubicBezTo>
                  <a:pt x="200" y="176"/>
                  <a:pt x="202" y="175"/>
                  <a:pt x="204" y="174"/>
                </a:cubicBezTo>
                <a:cubicBezTo>
                  <a:pt x="208" y="172"/>
                  <a:pt x="212" y="170"/>
                  <a:pt x="215" y="168"/>
                </a:cubicBezTo>
                <a:cubicBezTo>
                  <a:pt x="220" y="165"/>
                  <a:pt x="225" y="164"/>
                  <a:pt x="231" y="164"/>
                </a:cubicBezTo>
                <a:cubicBezTo>
                  <a:pt x="232" y="164"/>
                  <a:pt x="233" y="163"/>
                  <a:pt x="235" y="162"/>
                </a:cubicBezTo>
                <a:cubicBezTo>
                  <a:pt x="236" y="161"/>
                  <a:pt x="237" y="159"/>
                  <a:pt x="237" y="157"/>
                </a:cubicBezTo>
                <a:cubicBezTo>
                  <a:pt x="236" y="154"/>
                  <a:pt x="234" y="153"/>
                  <a:pt x="232" y="153"/>
                </a:cubicBezTo>
                <a:cubicBezTo>
                  <a:pt x="231" y="153"/>
                  <a:pt x="231" y="153"/>
                  <a:pt x="230" y="153"/>
                </a:cubicBezTo>
                <a:cubicBezTo>
                  <a:pt x="215" y="155"/>
                  <a:pt x="214" y="155"/>
                  <a:pt x="205" y="143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5" y="142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11" y="136"/>
                  <a:pt x="217" y="131"/>
                  <a:pt x="226" y="130"/>
                </a:cubicBezTo>
                <a:cubicBezTo>
                  <a:pt x="231" y="130"/>
                  <a:pt x="235" y="128"/>
                  <a:pt x="239" y="124"/>
                </a:cubicBezTo>
                <a:cubicBezTo>
                  <a:pt x="245" y="119"/>
                  <a:pt x="252" y="117"/>
                  <a:pt x="260" y="118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9" y="97"/>
                  <a:pt x="279" y="97"/>
                  <a:pt x="279" y="97"/>
                </a:cubicBezTo>
                <a:cubicBezTo>
                  <a:pt x="279" y="93"/>
                  <a:pt x="279" y="93"/>
                  <a:pt x="279" y="93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80" y="81"/>
                  <a:pt x="280" y="81"/>
                  <a:pt x="280" y="81"/>
                </a:cubicBezTo>
                <a:lnTo>
                  <a:pt x="276" y="78"/>
                </a:lnTo>
                <a:close/>
                <a:moveTo>
                  <a:pt x="166" y="73"/>
                </a:moveTo>
                <a:cubicBezTo>
                  <a:pt x="166" y="73"/>
                  <a:pt x="166" y="72"/>
                  <a:pt x="165" y="72"/>
                </a:cubicBezTo>
                <a:cubicBezTo>
                  <a:pt x="166" y="72"/>
                  <a:pt x="166" y="72"/>
                  <a:pt x="167" y="72"/>
                </a:cubicBezTo>
                <a:cubicBezTo>
                  <a:pt x="167" y="72"/>
                  <a:pt x="167" y="73"/>
                  <a:pt x="168" y="73"/>
                </a:cubicBezTo>
                <a:cubicBezTo>
                  <a:pt x="167" y="73"/>
                  <a:pt x="167" y="74"/>
                  <a:pt x="166" y="73"/>
                </a:cubicBezTo>
                <a:close/>
                <a:moveTo>
                  <a:pt x="206" y="108"/>
                </a:moveTo>
                <a:cubicBezTo>
                  <a:pt x="206" y="108"/>
                  <a:pt x="205" y="108"/>
                  <a:pt x="205" y="107"/>
                </a:cubicBezTo>
                <a:cubicBezTo>
                  <a:pt x="205" y="107"/>
                  <a:pt x="205" y="106"/>
                  <a:pt x="205" y="106"/>
                </a:cubicBezTo>
                <a:cubicBezTo>
                  <a:pt x="206" y="106"/>
                  <a:pt x="206" y="107"/>
                  <a:pt x="207" y="107"/>
                </a:cubicBezTo>
                <a:cubicBezTo>
                  <a:pt x="206" y="107"/>
                  <a:pt x="206" y="108"/>
                  <a:pt x="206" y="10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181"/>
          <p:cNvSpPr>
            <a:spLocks/>
          </p:cNvSpPr>
          <p:nvPr/>
        </p:nvSpPr>
        <p:spPr bwMode="auto">
          <a:xfrm>
            <a:off x="21915438" y="6607175"/>
            <a:ext cx="188913" cy="204788"/>
          </a:xfrm>
          <a:custGeom>
            <a:avLst/>
            <a:gdLst>
              <a:gd name="T0" fmla="*/ 73 w 119"/>
              <a:gd name="T1" fmla="*/ 127 h 129"/>
              <a:gd name="T2" fmla="*/ 75 w 119"/>
              <a:gd name="T3" fmla="*/ 121 h 129"/>
              <a:gd name="T4" fmla="*/ 83 w 119"/>
              <a:gd name="T5" fmla="*/ 109 h 129"/>
              <a:gd name="T6" fmla="*/ 85 w 119"/>
              <a:gd name="T7" fmla="*/ 109 h 129"/>
              <a:gd name="T8" fmla="*/ 87 w 119"/>
              <a:gd name="T9" fmla="*/ 89 h 129"/>
              <a:gd name="T10" fmla="*/ 93 w 119"/>
              <a:gd name="T11" fmla="*/ 89 h 129"/>
              <a:gd name="T12" fmla="*/ 101 w 119"/>
              <a:gd name="T13" fmla="*/ 85 h 129"/>
              <a:gd name="T14" fmla="*/ 107 w 119"/>
              <a:gd name="T15" fmla="*/ 91 h 129"/>
              <a:gd name="T16" fmla="*/ 117 w 119"/>
              <a:gd name="T17" fmla="*/ 91 h 129"/>
              <a:gd name="T18" fmla="*/ 119 w 119"/>
              <a:gd name="T19" fmla="*/ 85 h 129"/>
              <a:gd name="T20" fmla="*/ 115 w 119"/>
              <a:gd name="T21" fmla="*/ 79 h 129"/>
              <a:gd name="T22" fmla="*/ 115 w 119"/>
              <a:gd name="T23" fmla="*/ 76 h 129"/>
              <a:gd name="T24" fmla="*/ 115 w 119"/>
              <a:gd name="T25" fmla="*/ 70 h 129"/>
              <a:gd name="T26" fmla="*/ 103 w 119"/>
              <a:gd name="T27" fmla="*/ 62 h 129"/>
              <a:gd name="T28" fmla="*/ 95 w 119"/>
              <a:gd name="T29" fmla="*/ 50 h 129"/>
              <a:gd name="T30" fmla="*/ 89 w 119"/>
              <a:gd name="T31" fmla="*/ 42 h 129"/>
              <a:gd name="T32" fmla="*/ 85 w 119"/>
              <a:gd name="T33" fmla="*/ 28 h 129"/>
              <a:gd name="T34" fmla="*/ 77 w 119"/>
              <a:gd name="T35" fmla="*/ 24 h 129"/>
              <a:gd name="T36" fmla="*/ 67 w 119"/>
              <a:gd name="T37" fmla="*/ 12 h 129"/>
              <a:gd name="T38" fmla="*/ 63 w 119"/>
              <a:gd name="T39" fmla="*/ 12 h 129"/>
              <a:gd name="T40" fmla="*/ 63 w 119"/>
              <a:gd name="T41" fmla="*/ 16 h 129"/>
              <a:gd name="T42" fmla="*/ 50 w 119"/>
              <a:gd name="T43" fmla="*/ 14 h 129"/>
              <a:gd name="T44" fmla="*/ 42 w 119"/>
              <a:gd name="T45" fmla="*/ 6 h 129"/>
              <a:gd name="T46" fmla="*/ 32 w 119"/>
              <a:gd name="T47" fmla="*/ 6 h 129"/>
              <a:gd name="T48" fmla="*/ 28 w 119"/>
              <a:gd name="T49" fmla="*/ 0 h 129"/>
              <a:gd name="T50" fmla="*/ 24 w 119"/>
              <a:gd name="T51" fmla="*/ 0 h 129"/>
              <a:gd name="T52" fmla="*/ 14 w 119"/>
              <a:gd name="T53" fmla="*/ 0 h 129"/>
              <a:gd name="T54" fmla="*/ 14 w 119"/>
              <a:gd name="T55" fmla="*/ 4 h 129"/>
              <a:gd name="T56" fmla="*/ 8 w 119"/>
              <a:gd name="T57" fmla="*/ 0 h 129"/>
              <a:gd name="T58" fmla="*/ 2 w 119"/>
              <a:gd name="T59" fmla="*/ 0 h 129"/>
              <a:gd name="T60" fmla="*/ 2 w 119"/>
              <a:gd name="T61" fmla="*/ 10 h 129"/>
              <a:gd name="T62" fmla="*/ 2 w 119"/>
              <a:gd name="T63" fmla="*/ 20 h 129"/>
              <a:gd name="T64" fmla="*/ 0 w 119"/>
              <a:gd name="T65" fmla="*/ 22 h 129"/>
              <a:gd name="T66" fmla="*/ 16 w 119"/>
              <a:gd name="T67" fmla="*/ 20 h 129"/>
              <a:gd name="T68" fmla="*/ 20 w 119"/>
              <a:gd name="T69" fmla="*/ 34 h 129"/>
              <a:gd name="T70" fmla="*/ 34 w 119"/>
              <a:gd name="T71" fmla="*/ 48 h 129"/>
              <a:gd name="T72" fmla="*/ 36 w 119"/>
              <a:gd name="T73" fmla="*/ 54 h 129"/>
              <a:gd name="T74" fmla="*/ 54 w 119"/>
              <a:gd name="T75" fmla="*/ 68 h 129"/>
              <a:gd name="T76" fmla="*/ 55 w 119"/>
              <a:gd name="T77" fmla="*/ 78 h 129"/>
              <a:gd name="T78" fmla="*/ 61 w 119"/>
              <a:gd name="T79" fmla="*/ 87 h 129"/>
              <a:gd name="T80" fmla="*/ 59 w 119"/>
              <a:gd name="T81" fmla="*/ 119 h 129"/>
              <a:gd name="T82" fmla="*/ 65 w 119"/>
              <a:gd name="T83" fmla="*/ 129 h 129"/>
              <a:gd name="T84" fmla="*/ 69 w 119"/>
              <a:gd name="T85" fmla="*/ 125 h 129"/>
              <a:gd name="T86" fmla="*/ 73 w 119"/>
              <a:gd name="T87" fmla="*/ 12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" h="129">
                <a:moveTo>
                  <a:pt x="73" y="127"/>
                </a:moveTo>
                <a:lnTo>
                  <a:pt x="75" y="121"/>
                </a:lnTo>
                <a:lnTo>
                  <a:pt x="83" y="109"/>
                </a:lnTo>
                <a:lnTo>
                  <a:pt x="85" y="109"/>
                </a:lnTo>
                <a:lnTo>
                  <a:pt x="87" y="89"/>
                </a:lnTo>
                <a:lnTo>
                  <a:pt x="93" y="89"/>
                </a:lnTo>
                <a:lnTo>
                  <a:pt x="101" y="85"/>
                </a:lnTo>
                <a:lnTo>
                  <a:pt x="107" y="91"/>
                </a:lnTo>
                <a:lnTo>
                  <a:pt x="117" y="91"/>
                </a:lnTo>
                <a:lnTo>
                  <a:pt x="119" y="85"/>
                </a:lnTo>
                <a:lnTo>
                  <a:pt x="115" y="79"/>
                </a:lnTo>
                <a:lnTo>
                  <a:pt x="115" y="76"/>
                </a:lnTo>
                <a:lnTo>
                  <a:pt x="115" y="70"/>
                </a:lnTo>
                <a:lnTo>
                  <a:pt x="103" y="62"/>
                </a:lnTo>
                <a:lnTo>
                  <a:pt x="95" y="50"/>
                </a:lnTo>
                <a:lnTo>
                  <a:pt x="89" y="42"/>
                </a:lnTo>
                <a:lnTo>
                  <a:pt x="85" y="28"/>
                </a:lnTo>
                <a:lnTo>
                  <a:pt x="77" y="24"/>
                </a:lnTo>
                <a:lnTo>
                  <a:pt x="67" y="12"/>
                </a:lnTo>
                <a:lnTo>
                  <a:pt x="63" y="12"/>
                </a:lnTo>
                <a:lnTo>
                  <a:pt x="63" y="16"/>
                </a:lnTo>
                <a:lnTo>
                  <a:pt x="50" y="14"/>
                </a:lnTo>
                <a:lnTo>
                  <a:pt x="42" y="6"/>
                </a:lnTo>
                <a:lnTo>
                  <a:pt x="32" y="6"/>
                </a:lnTo>
                <a:lnTo>
                  <a:pt x="28" y="0"/>
                </a:lnTo>
                <a:lnTo>
                  <a:pt x="24" y="0"/>
                </a:lnTo>
                <a:lnTo>
                  <a:pt x="14" y="0"/>
                </a:lnTo>
                <a:lnTo>
                  <a:pt x="14" y="4"/>
                </a:lnTo>
                <a:lnTo>
                  <a:pt x="8" y="0"/>
                </a:lnTo>
                <a:lnTo>
                  <a:pt x="2" y="0"/>
                </a:lnTo>
                <a:lnTo>
                  <a:pt x="2" y="10"/>
                </a:lnTo>
                <a:lnTo>
                  <a:pt x="2" y="20"/>
                </a:lnTo>
                <a:lnTo>
                  <a:pt x="0" y="22"/>
                </a:lnTo>
                <a:lnTo>
                  <a:pt x="16" y="20"/>
                </a:lnTo>
                <a:lnTo>
                  <a:pt x="20" y="34"/>
                </a:lnTo>
                <a:lnTo>
                  <a:pt x="34" y="48"/>
                </a:lnTo>
                <a:lnTo>
                  <a:pt x="36" y="54"/>
                </a:lnTo>
                <a:lnTo>
                  <a:pt x="54" y="68"/>
                </a:lnTo>
                <a:lnTo>
                  <a:pt x="55" y="78"/>
                </a:lnTo>
                <a:lnTo>
                  <a:pt x="61" y="87"/>
                </a:lnTo>
                <a:lnTo>
                  <a:pt x="59" y="119"/>
                </a:lnTo>
                <a:lnTo>
                  <a:pt x="65" y="129"/>
                </a:lnTo>
                <a:lnTo>
                  <a:pt x="69" y="125"/>
                </a:lnTo>
                <a:lnTo>
                  <a:pt x="73" y="1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182"/>
          <p:cNvSpPr>
            <a:spLocks/>
          </p:cNvSpPr>
          <p:nvPr/>
        </p:nvSpPr>
        <p:spPr bwMode="auto">
          <a:xfrm>
            <a:off x="21520151" y="70151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183"/>
          <p:cNvSpPr>
            <a:spLocks/>
          </p:cNvSpPr>
          <p:nvPr/>
        </p:nvSpPr>
        <p:spPr bwMode="auto">
          <a:xfrm>
            <a:off x="21501101" y="7008813"/>
            <a:ext cx="6350" cy="3175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184"/>
          <p:cNvSpPr>
            <a:spLocks/>
          </p:cNvSpPr>
          <p:nvPr/>
        </p:nvSpPr>
        <p:spPr bwMode="auto">
          <a:xfrm>
            <a:off x="21532851" y="6950075"/>
            <a:ext cx="100013" cy="122238"/>
          </a:xfrm>
          <a:custGeom>
            <a:avLst/>
            <a:gdLst>
              <a:gd name="T0" fmla="*/ 32 w 32"/>
              <a:gd name="T1" fmla="*/ 14 h 39"/>
              <a:gd name="T2" fmla="*/ 28 w 32"/>
              <a:gd name="T3" fmla="*/ 14 h 39"/>
              <a:gd name="T4" fmla="*/ 25 w 32"/>
              <a:gd name="T5" fmla="*/ 11 h 39"/>
              <a:gd name="T6" fmla="*/ 21 w 32"/>
              <a:gd name="T7" fmla="*/ 11 h 39"/>
              <a:gd name="T8" fmla="*/ 20 w 32"/>
              <a:gd name="T9" fmla="*/ 9 h 39"/>
              <a:gd name="T10" fmla="*/ 19 w 32"/>
              <a:gd name="T11" fmla="*/ 7 h 39"/>
              <a:gd name="T12" fmla="*/ 16 w 32"/>
              <a:gd name="T13" fmla="*/ 3 h 39"/>
              <a:gd name="T14" fmla="*/ 16 w 32"/>
              <a:gd name="T15" fmla="*/ 3 h 39"/>
              <a:gd name="T16" fmla="*/ 12 w 32"/>
              <a:gd name="T17" fmla="*/ 2 h 39"/>
              <a:gd name="T18" fmla="*/ 9 w 32"/>
              <a:gd name="T19" fmla="*/ 0 h 39"/>
              <a:gd name="T20" fmla="*/ 7 w 32"/>
              <a:gd name="T21" fmla="*/ 2 h 39"/>
              <a:gd name="T22" fmla="*/ 8 w 32"/>
              <a:gd name="T23" fmla="*/ 4 h 39"/>
              <a:gd name="T24" fmla="*/ 10 w 32"/>
              <a:gd name="T25" fmla="*/ 6 h 39"/>
              <a:gd name="T26" fmla="*/ 11 w 32"/>
              <a:gd name="T27" fmla="*/ 8 h 39"/>
              <a:gd name="T28" fmla="*/ 10 w 32"/>
              <a:gd name="T29" fmla="*/ 9 h 39"/>
              <a:gd name="T30" fmla="*/ 6 w 32"/>
              <a:gd name="T31" fmla="*/ 10 h 39"/>
              <a:gd name="T32" fmla="*/ 5 w 32"/>
              <a:gd name="T33" fmla="*/ 13 h 39"/>
              <a:gd name="T34" fmla="*/ 5 w 32"/>
              <a:gd name="T35" fmla="*/ 18 h 39"/>
              <a:gd name="T36" fmla="*/ 3 w 32"/>
              <a:gd name="T37" fmla="*/ 22 h 39"/>
              <a:gd name="T38" fmla="*/ 0 w 32"/>
              <a:gd name="T39" fmla="*/ 23 h 39"/>
              <a:gd name="T40" fmla="*/ 0 w 32"/>
              <a:gd name="T41" fmla="*/ 23 h 39"/>
              <a:gd name="T42" fmla="*/ 5 w 32"/>
              <a:gd name="T43" fmla="*/ 27 h 39"/>
              <a:gd name="T44" fmla="*/ 16 w 32"/>
              <a:gd name="T45" fmla="*/ 39 h 39"/>
              <a:gd name="T46" fmla="*/ 17 w 32"/>
              <a:gd name="T47" fmla="*/ 34 h 39"/>
              <a:gd name="T48" fmla="*/ 17 w 32"/>
              <a:gd name="T49" fmla="*/ 31 h 39"/>
              <a:gd name="T50" fmla="*/ 19 w 32"/>
              <a:gd name="T51" fmla="*/ 27 h 39"/>
              <a:gd name="T52" fmla="*/ 23 w 32"/>
              <a:gd name="T53" fmla="*/ 23 h 39"/>
              <a:gd name="T54" fmla="*/ 26 w 32"/>
              <a:gd name="T55" fmla="*/ 26 h 39"/>
              <a:gd name="T56" fmla="*/ 29 w 32"/>
              <a:gd name="T57" fmla="*/ 22 h 39"/>
              <a:gd name="T58" fmla="*/ 30 w 32"/>
              <a:gd name="T59" fmla="*/ 20 h 39"/>
              <a:gd name="T60" fmla="*/ 32 w 32"/>
              <a:gd name="T61" fmla="*/ 18 h 39"/>
              <a:gd name="T62" fmla="*/ 32 w 32"/>
              <a:gd name="T63" fmla="*/ 1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39">
                <a:moveTo>
                  <a:pt x="32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0"/>
                  <a:pt x="9" y="0"/>
                  <a:pt x="9" y="0"/>
                </a:cubicBezTo>
                <a:cubicBezTo>
                  <a:pt x="7" y="2"/>
                  <a:pt x="7" y="2"/>
                  <a:pt x="7" y="2"/>
                </a:cubicBezTo>
                <a:cubicBezTo>
                  <a:pt x="8" y="4"/>
                  <a:pt x="8" y="4"/>
                  <a:pt x="8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4"/>
                  <a:pt x="3" y="26"/>
                  <a:pt x="5" y="27"/>
                </a:cubicBezTo>
                <a:cubicBezTo>
                  <a:pt x="8" y="31"/>
                  <a:pt x="12" y="36"/>
                  <a:pt x="16" y="3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18"/>
                  <a:pt x="32" y="18"/>
                  <a:pt x="32" y="18"/>
                </a:cubicBezTo>
                <a:lnTo>
                  <a:pt x="32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Freeform 185"/>
          <p:cNvSpPr>
            <a:spLocks/>
          </p:cNvSpPr>
          <p:nvPr/>
        </p:nvSpPr>
        <p:spPr bwMode="auto">
          <a:xfrm>
            <a:off x="21561426" y="7050088"/>
            <a:ext cx="19050" cy="22225"/>
          </a:xfrm>
          <a:custGeom>
            <a:avLst/>
            <a:gdLst>
              <a:gd name="T0" fmla="*/ 0 w 6"/>
              <a:gd name="T1" fmla="*/ 0 h 7"/>
              <a:gd name="T2" fmla="*/ 0 w 6"/>
              <a:gd name="T3" fmla="*/ 0 h 7"/>
              <a:gd name="T4" fmla="*/ 6 w 6"/>
              <a:gd name="T5" fmla="*/ 7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5"/>
                  <a:pt x="6" y="7"/>
                </a:cubicBezTo>
                <a:cubicBezTo>
                  <a:pt x="4" y="5"/>
                  <a:pt x="2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186"/>
          <p:cNvSpPr>
            <a:spLocks/>
          </p:cNvSpPr>
          <p:nvPr/>
        </p:nvSpPr>
        <p:spPr bwMode="auto">
          <a:xfrm>
            <a:off x="21583651" y="7018338"/>
            <a:ext cx="103188" cy="198438"/>
          </a:xfrm>
          <a:custGeom>
            <a:avLst/>
            <a:gdLst>
              <a:gd name="T0" fmla="*/ 29 w 33"/>
              <a:gd name="T1" fmla="*/ 38 h 63"/>
              <a:gd name="T2" fmla="*/ 24 w 33"/>
              <a:gd name="T3" fmla="*/ 29 h 63"/>
              <a:gd name="T4" fmla="*/ 23 w 33"/>
              <a:gd name="T5" fmla="*/ 20 h 63"/>
              <a:gd name="T6" fmla="*/ 24 w 33"/>
              <a:gd name="T7" fmla="*/ 17 h 63"/>
              <a:gd name="T8" fmla="*/ 23 w 33"/>
              <a:gd name="T9" fmla="*/ 15 h 63"/>
              <a:gd name="T10" fmla="*/ 23 w 33"/>
              <a:gd name="T11" fmla="*/ 10 h 63"/>
              <a:gd name="T12" fmla="*/ 22 w 33"/>
              <a:gd name="T13" fmla="*/ 7 h 63"/>
              <a:gd name="T14" fmla="*/ 16 w 33"/>
              <a:gd name="T15" fmla="*/ 4 h 63"/>
              <a:gd name="T16" fmla="*/ 15 w 33"/>
              <a:gd name="T17" fmla="*/ 1 h 63"/>
              <a:gd name="T18" fmla="*/ 13 w 33"/>
              <a:gd name="T19" fmla="*/ 0 h 63"/>
              <a:gd name="T20" fmla="*/ 13 w 33"/>
              <a:gd name="T21" fmla="*/ 0 h 63"/>
              <a:gd name="T22" fmla="*/ 10 w 33"/>
              <a:gd name="T23" fmla="*/ 4 h 63"/>
              <a:gd name="T24" fmla="*/ 7 w 33"/>
              <a:gd name="T25" fmla="*/ 1 h 63"/>
              <a:gd name="T26" fmla="*/ 3 w 33"/>
              <a:gd name="T27" fmla="*/ 5 h 63"/>
              <a:gd name="T28" fmla="*/ 1 w 33"/>
              <a:gd name="T29" fmla="*/ 9 h 63"/>
              <a:gd name="T30" fmla="*/ 1 w 33"/>
              <a:gd name="T31" fmla="*/ 12 h 63"/>
              <a:gd name="T32" fmla="*/ 0 w 33"/>
              <a:gd name="T33" fmla="*/ 17 h 63"/>
              <a:gd name="T34" fmla="*/ 0 w 33"/>
              <a:gd name="T35" fmla="*/ 18 h 63"/>
              <a:gd name="T36" fmla="*/ 2 w 33"/>
              <a:gd name="T37" fmla="*/ 25 h 63"/>
              <a:gd name="T38" fmla="*/ 2 w 33"/>
              <a:gd name="T39" fmla="*/ 38 h 63"/>
              <a:gd name="T40" fmla="*/ 9 w 33"/>
              <a:gd name="T41" fmla="*/ 56 h 63"/>
              <a:gd name="T42" fmla="*/ 10 w 33"/>
              <a:gd name="T43" fmla="*/ 58 h 63"/>
              <a:gd name="T44" fmla="*/ 10 w 33"/>
              <a:gd name="T45" fmla="*/ 61 h 63"/>
              <a:gd name="T46" fmla="*/ 17 w 33"/>
              <a:gd name="T47" fmla="*/ 63 h 63"/>
              <a:gd name="T48" fmla="*/ 20 w 33"/>
              <a:gd name="T49" fmla="*/ 62 h 63"/>
              <a:gd name="T50" fmla="*/ 22 w 33"/>
              <a:gd name="T51" fmla="*/ 56 h 63"/>
              <a:gd name="T52" fmla="*/ 21 w 33"/>
              <a:gd name="T53" fmla="*/ 52 h 63"/>
              <a:gd name="T54" fmla="*/ 29 w 33"/>
              <a:gd name="T55" fmla="*/ 50 h 63"/>
              <a:gd name="T56" fmla="*/ 32 w 33"/>
              <a:gd name="T57" fmla="*/ 45 h 63"/>
              <a:gd name="T58" fmla="*/ 33 w 33"/>
              <a:gd name="T59" fmla="*/ 41 h 63"/>
              <a:gd name="T60" fmla="*/ 29 w 33"/>
              <a:gd name="T61" fmla="*/ 3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" h="63">
                <a:moveTo>
                  <a:pt x="29" y="38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7"/>
                  <a:pt x="22" y="7"/>
                  <a:pt x="22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1"/>
                  <a:pt x="7" y="1"/>
                  <a:pt x="7" y="1"/>
                </a:cubicBezTo>
                <a:cubicBezTo>
                  <a:pt x="3" y="5"/>
                  <a:pt x="3" y="5"/>
                  <a:pt x="3" y="5"/>
                </a:cubicBez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20"/>
                  <a:pt x="3" y="22"/>
                  <a:pt x="2" y="25"/>
                </a:cubicBezTo>
                <a:cubicBezTo>
                  <a:pt x="2" y="29"/>
                  <a:pt x="3" y="33"/>
                  <a:pt x="2" y="38"/>
                </a:cubicBezTo>
                <a:cubicBezTo>
                  <a:pt x="2" y="45"/>
                  <a:pt x="3" y="51"/>
                  <a:pt x="9" y="56"/>
                </a:cubicBezTo>
                <a:cubicBezTo>
                  <a:pt x="10" y="56"/>
                  <a:pt x="11" y="57"/>
                  <a:pt x="10" y="58"/>
                </a:cubicBezTo>
                <a:cubicBezTo>
                  <a:pt x="10" y="59"/>
                  <a:pt x="10" y="60"/>
                  <a:pt x="1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2"/>
                  <a:pt x="21" y="52"/>
                  <a:pt x="21" y="52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1"/>
                  <a:pt x="33" y="41"/>
                  <a:pt x="33" y="41"/>
                </a:cubicBezTo>
                <a:lnTo>
                  <a:pt x="29" y="3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187"/>
          <p:cNvSpPr>
            <a:spLocks/>
          </p:cNvSpPr>
          <p:nvPr/>
        </p:nvSpPr>
        <p:spPr bwMode="auto">
          <a:xfrm>
            <a:off x="21548726" y="6783388"/>
            <a:ext cx="219075" cy="288925"/>
          </a:xfrm>
          <a:custGeom>
            <a:avLst/>
            <a:gdLst>
              <a:gd name="T0" fmla="*/ 67 w 70"/>
              <a:gd name="T1" fmla="*/ 57 h 92"/>
              <a:gd name="T2" fmla="*/ 61 w 70"/>
              <a:gd name="T3" fmla="*/ 45 h 92"/>
              <a:gd name="T4" fmla="*/ 61 w 70"/>
              <a:gd name="T5" fmla="*/ 33 h 92"/>
              <a:gd name="T6" fmla="*/ 58 w 70"/>
              <a:gd name="T7" fmla="*/ 29 h 92"/>
              <a:gd name="T8" fmla="*/ 53 w 70"/>
              <a:gd name="T9" fmla="*/ 31 h 92"/>
              <a:gd name="T10" fmla="*/ 47 w 70"/>
              <a:gd name="T11" fmla="*/ 29 h 92"/>
              <a:gd name="T12" fmla="*/ 41 w 70"/>
              <a:gd name="T13" fmla="*/ 25 h 92"/>
              <a:gd name="T14" fmla="*/ 34 w 70"/>
              <a:gd name="T15" fmla="*/ 15 h 92"/>
              <a:gd name="T16" fmla="*/ 26 w 70"/>
              <a:gd name="T17" fmla="*/ 4 h 92"/>
              <a:gd name="T18" fmla="*/ 14 w 70"/>
              <a:gd name="T19" fmla="*/ 0 h 92"/>
              <a:gd name="T20" fmla="*/ 9 w 70"/>
              <a:gd name="T21" fmla="*/ 5 h 92"/>
              <a:gd name="T22" fmla="*/ 3 w 70"/>
              <a:gd name="T23" fmla="*/ 7 h 92"/>
              <a:gd name="T24" fmla="*/ 4 w 70"/>
              <a:gd name="T25" fmla="*/ 19 h 92"/>
              <a:gd name="T26" fmla="*/ 8 w 70"/>
              <a:gd name="T27" fmla="*/ 21 h 92"/>
              <a:gd name="T28" fmla="*/ 7 w 70"/>
              <a:gd name="T29" fmla="*/ 23 h 92"/>
              <a:gd name="T30" fmla="*/ 3 w 70"/>
              <a:gd name="T31" fmla="*/ 26 h 92"/>
              <a:gd name="T32" fmla="*/ 6 w 70"/>
              <a:gd name="T33" fmla="*/ 27 h 92"/>
              <a:gd name="T34" fmla="*/ 8 w 70"/>
              <a:gd name="T35" fmla="*/ 31 h 92"/>
              <a:gd name="T36" fmla="*/ 4 w 70"/>
              <a:gd name="T37" fmla="*/ 39 h 92"/>
              <a:gd name="T38" fmla="*/ 12 w 70"/>
              <a:gd name="T39" fmla="*/ 43 h 92"/>
              <a:gd name="T40" fmla="*/ 13 w 70"/>
              <a:gd name="T41" fmla="*/ 47 h 92"/>
              <a:gd name="T42" fmla="*/ 8 w 70"/>
              <a:gd name="T43" fmla="*/ 47 h 92"/>
              <a:gd name="T44" fmla="*/ 12 w 70"/>
              <a:gd name="T45" fmla="*/ 55 h 92"/>
              <a:gd name="T46" fmla="*/ 14 w 70"/>
              <a:gd name="T47" fmla="*/ 60 h 92"/>
              <a:gd name="T48" fmla="*/ 16 w 70"/>
              <a:gd name="T49" fmla="*/ 64 h 92"/>
              <a:gd name="T50" fmla="*/ 23 w 70"/>
              <a:gd name="T51" fmla="*/ 67 h 92"/>
              <a:gd name="T52" fmla="*/ 27 w 70"/>
              <a:gd name="T53" fmla="*/ 71 h 92"/>
              <a:gd name="T54" fmla="*/ 24 w 70"/>
              <a:gd name="T55" fmla="*/ 75 h 92"/>
              <a:gd name="T56" fmla="*/ 27 w 70"/>
              <a:gd name="T57" fmla="*/ 79 h 92"/>
              <a:gd name="T58" fmla="*/ 34 w 70"/>
              <a:gd name="T59" fmla="*/ 85 h 92"/>
              <a:gd name="T60" fmla="*/ 35 w 70"/>
              <a:gd name="T61" fmla="*/ 92 h 92"/>
              <a:gd name="T62" fmla="*/ 36 w 70"/>
              <a:gd name="T63" fmla="*/ 89 h 92"/>
              <a:gd name="T64" fmla="*/ 44 w 70"/>
              <a:gd name="T65" fmla="*/ 85 h 92"/>
              <a:gd name="T66" fmla="*/ 53 w 70"/>
              <a:gd name="T67" fmla="*/ 81 h 92"/>
              <a:gd name="T68" fmla="*/ 64 w 70"/>
              <a:gd name="T69" fmla="*/ 80 h 92"/>
              <a:gd name="T70" fmla="*/ 63 w 70"/>
              <a:gd name="T71" fmla="*/ 75 h 92"/>
              <a:gd name="T72" fmla="*/ 68 w 70"/>
              <a:gd name="T73" fmla="*/ 6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" h="92">
                <a:moveTo>
                  <a:pt x="70" y="62"/>
                </a:moveTo>
                <a:cubicBezTo>
                  <a:pt x="67" y="57"/>
                  <a:pt x="67" y="57"/>
                  <a:pt x="67" y="57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1" y="34"/>
                  <a:pt x="61" y="33"/>
                </a:cubicBezTo>
                <a:cubicBezTo>
                  <a:pt x="61" y="33"/>
                  <a:pt x="64" y="30"/>
                  <a:pt x="64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5" y="33"/>
                  <a:pt x="55" y="33"/>
                  <a:pt x="55" y="33"/>
                </a:cubicBezTo>
                <a:cubicBezTo>
                  <a:pt x="53" y="31"/>
                  <a:pt x="53" y="31"/>
                  <a:pt x="53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7" y="29"/>
                  <a:pt x="47" y="29"/>
                  <a:pt x="47" y="29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1" y="25"/>
                  <a:pt x="41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2" y="11"/>
                  <a:pt x="32" y="11"/>
                  <a:pt x="32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5"/>
                  <a:pt x="9" y="5"/>
                  <a:pt x="9" y="5"/>
                </a:cubicBezTo>
                <a:cubicBezTo>
                  <a:pt x="7" y="5"/>
                  <a:pt x="7" y="5"/>
                  <a:pt x="7" y="5"/>
                </a:cubicBezTo>
                <a:cubicBezTo>
                  <a:pt x="3" y="7"/>
                  <a:pt x="3" y="7"/>
                  <a:pt x="3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6"/>
                  <a:pt x="3" y="26"/>
                  <a:pt x="3" y="26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50"/>
                  <a:pt x="9" y="50"/>
                  <a:pt x="9" y="50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1" y="56"/>
                  <a:pt x="11" y="56"/>
                </a:cubicBezTo>
                <a:cubicBezTo>
                  <a:pt x="14" y="60"/>
                  <a:pt x="14" y="60"/>
                  <a:pt x="14" y="60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4"/>
                  <a:pt x="16" y="64"/>
                  <a:pt x="16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67"/>
                  <a:pt x="23" y="67"/>
                  <a:pt x="23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6"/>
                  <a:pt x="26" y="76"/>
                  <a:pt x="26" y="76"/>
                </a:cubicBezTo>
                <a:cubicBezTo>
                  <a:pt x="27" y="79"/>
                  <a:pt x="27" y="79"/>
                  <a:pt x="27" y="79"/>
                </a:cubicBezTo>
                <a:cubicBezTo>
                  <a:pt x="33" y="82"/>
                  <a:pt x="33" y="82"/>
                  <a:pt x="33" y="82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2"/>
                  <a:pt x="35" y="92"/>
                  <a:pt x="35" y="92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89"/>
                  <a:pt x="36" y="89"/>
                  <a:pt x="36" y="89"/>
                </a:cubicBezTo>
                <a:cubicBezTo>
                  <a:pt x="40" y="87"/>
                  <a:pt x="40" y="87"/>
                  <a:pt x="40" y="87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3"/>
                  <a:pt x="47" y="83"/>
                  <a:pt x="47" y="83"/>
                </a:cubicBezTo>
                <a:cubicBezTo>
                  <a:pt x="53" y="81"/>
                  <a:pt x="53" y="81"/>
                  <a:pt x="53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4" y="80"/>
                  <a:pt x="64" y="80"/>
                  <a:pt x="64" y="80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1"/>
                  <a:pt x="63" y="71"/>
                  <a:pt x="63" y="71"/>
                </a:cubicBezTo>
                <a:cubicBezTo>
                  <a:pt x="68" y="66"/>
                  <a:pt x="68" y="66"/>
                  <a:pt x="68" y="66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Freeform 188"/>
          <p:cNvSpPr>
            <a:spLocks/>
          </p:cNvSpPr>
          <p:nvPr/>
        </p:nvSpPr>
        <p:spPr bwMode="auto">
          <a:xfrm>
            <a:off x="21599526" y="6786563"/>
            <a:ext cx="20638" cy="3175"/>
          </a:xfrm>
          <a:custGeom>
            <a:avLst/>
            <a:gdLst>
              <a:gd name="T0" fmla="*/ 0 w 13"/>
              <a:gd name="T1" fmla="*/ 0 h 2"/>
              <a:gd name="T2" fmla="*/ 13 w 13"/>
              <a:gd name="T3" fmla="*/ 2 h 2"/>
              <a:gd name="T4" fmla="*/ 0 w 13"/>
              <a:gd name="T5" fmla="*/ 0 h 2"/>
              <a:gd name="T6" fmla="*/ 0 w 1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">
                <a:moveTo>
                  <a:pt x="0" y="0"/>
                </a:moveTo>
                <a:lnTo>
                  <a:pt x="1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Freeform 189"/>
          <p:cNvSpPr>
            <a:spLocks/>
          </p:cNvSpPr>
          <p:nvPr/>
        </p:nvSpPr>
        <p:spPr bwMode="auto">
          <a:xfrm>
            <a:off x="21620163" y="6638925"/>
            <a:ext cx="477838" cy="304800"/>
          </a:xfrm>
          <a:custGeom>
            <a:avLst/>
            <a:gdLst>
              <a:gd name="T0" fmla="*/ 151 w 152"/>
              <a:gd name="T1" fmla="*/ 61 h 97"/>
              <a:gd name="T2" fmla="*/ 143 w 152"/>
              <a:gd name="T3" fmla="*/ 59 h 97"/>
              <a:gd name="T4" fmla="*/ 129 w 152"/>
              <a:gd name="T5" fmla="*/ 60 h 97"/>
              <a:gd name="T6" fmla="*/ 124 w 152"/>
              <a:gd name="T7" fmla="*/ 50 h 97"/>
              <a:gd name="T8" fmla="*/ 122 w 152"/>
              <a:gd name="T9" fmla="*/ 29 h 97"/>
              <a:gd name="T10" fmla="*/ 112 w 152"/>
              <a:gd name="T11" fmla="*/ 17 h 97"/>
              <a:gd name="T12" fmla="*/ 104 w 152"/>
              <a:gd name="T13" fmla="*/ 7 h 97"/>
              <a:gd name="T14" fmla="*/ 94 w 152"/>
              <a:gd name="T15" fmla="*/ 1 h 97"/>
              <a:gd name="T16" fmla="*/ 77 w 152"/>
              <a:gd name="T17" fmla="*/ 6 h 97"/>
              <a:gd name="T18" fmla="*/ 69 w 152"/>
              <a:gd name="T19" fmla="*/ 11 h 97"/>
              <a:gd name="T20" fmla="*/ 60 w 152"/>
              <a:gd name="T21" fmla="*/ 10 h 97"/>
              <a:gd name="T22" fmla="*/ 52 w 152"/>
              <a:gd name="T23" fmla="*/ 5 h 97"/>
              <a:gd name="T24" fmla="*/ 43 w 152"/>
              <a:gd name="T25" fmla="*/ 1 h 97"/>
              <a:gd name="T26" fmla="*/ 38 w 152"/>
              <a:gd name="T27" fmla="*/ 3 h 97"/>
              <a:gd name="T28" fmla="*/ 34 w 152"/>
              <a:gd name="T29" fmla="*/ 5 h 97"/>
              <a:gd name="T30" fmla="*/ 29 w 152"/>
              <a:gd name="T31" fmla="*/ 9 h 97"/>
              <a:gd name="T32" fmla="*/ 21 w 152"/>
              <a:gd name="T33" fmla="*/ 26 h 97"/>
              <a:gd name="T34" fmla="*/ 16 w 152"/>
              <a:gd name="T35" fmla="*/ 39 h 97"/>
              <a:gd name="T36" fmla="*/ 8 w 152"/>
              <a:gd name="T37" fmla="*/ 41 h 97"/>
              <a:gd name="T38" fmla="*/ 3 w 152"/>
              <a:gd name="T39" fmla="*/ 45 h 97"/>
              <a:gd name="T40" fmla="*/ 3 w 152"/>
              <a:gd name="T41" fmla="*/ 50 h 97"/>
              <a:gd name="T42" fmla="*/ 11 w 152"/>
              <a:gd name="T43" fmla="*/ 61 h 97"/>
              <a:gd name="T44" fmla="*/ 18 w 152"/>
              <a:gd name="T45" fmla="*/ 71 h 97"/>
              <a:gd name="T46" fmla="*/ 24 w 152"/>
              <a:gd name="T47" fmla="*/ 75 h 97"/>
              <a:gd name="T48" fmla="*/ 30 w 152"/>
              <a:gd name="T49" fmla="*/ 77 h 97"/>
              <a:gd name="T50" fmla="*/ 35 w 152"/>
              <a:gd name="T51" fmla="*/ 75 h 97"/>
              <a:gd name="T52" fmla="*/ 38 w 152"/>
              <a:gd name="T53" fmla="*/ 79 h 97"/>
              <a:gd name="T54" fmla="*/ 44 w 152"/>
              <a:gd name="T55" fmla="*/ 86 h 97"/>
              <a:gd name="T56" fmla="*/ 45 w 152"/>
              <a:gd name="T57" fmla="*/ 92 h 97"/>
              <a:gd name="T58" fmla="*/ 51 w 152"/>
              <a:gd name="T59" fmla="*/ 93 h 97"/>
              <a:gd name="T60" fmla="*/ 58 w 152"/>
              <a:gd name="T61" fmla="*/ 95 h 97"/>
              <a:gd name="T62" fmla="*/ 65 w 152"/>
              <a:gd name="T63" fmla="*/ 97 h 97"/>
              <a:gd name="T64" fmla="*/ 73 w 152"/>
              <a:gd name="T65" fmla="*/ 96 h 97"/>
              <a:gd name="T66" fmla="*/ 79 w 152"/>
              <a:gd name="T67" fmla="*/ 96 h 97"/>
              <a:gd name="T68" fmla="*/ 91 w 152"/>
              <a:gd name="T69" fmla="*/ 95 h 97"/>
              <a:gd name="T70" fmla="*/ 97 w 152"/>
              <a:gd name="T71" fmla="*/ 91 h 97"/>
              <a:gd name="T72" fmla="*/ 116 w 152"/>
              <a:gd name="T73" fmla="*/ 86 h 97"/>
              <a:gd name="T74" fmla="*/ 124 w 152"/>
              <a:gd name="T75" fmla="*/ 90 h 97"/>
              <a:gd name="T76" fmla="*/ 132 w 152"/>
              <a:gd name="T77" fmla="*/ 91 h 97"/>
              <a:gd name="T78" fmla="*/ 138 w 152"/>
              <a:gd name="T79" fmla="*/ 92 h 97"/>
              <a:gd name="T80" fmla="*/ 139 w 152"/>
              <a:gd name="T81" fmla="*/ 80 h 97"/>
              <a:gd name="T82" fmla="*/ 152 w 152"/>
              <a:gd name="T83" fmla="*/ 6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97">
                <a:moveTo>
                  <a:pt x="151" y="63"/>
                </a:moveTo>
                <a:cubicBezTo>
                  <a:pt x="151" y="61"/>
                  <a:pt x="151" y="61"/>
                  <a:pt x="151" y="61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4" y="7"/>
                  <a:pt x="104" y="7"/>
                  <a:pt x="104" y="7"/>
                </a:cubicBezTo>
                <a:cubicBezTo>
                  <a:pt x="102" y="0"/>
                  <a:pt x="102" y="0"/>
                  <a:pt x="102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87" y="4"/>
                  <a:pt x="87" y="4"/>
                  <a:pt x="87" y="4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11"/>
                  <a:pt x="69" y="11"/>
                  <a:pt x="69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3" y="1"/>
                  <a:pt x="43" y="1"/>
                  <a:pt x="43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8"/>
                  <a:pt x="33" y="8"/>
                  <a:pt x="33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61"/>
                  <a:pt x="11" y="61"/>
                  <a:pt x="11" y="61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3"/>
                  <a:pt x="18" y="73"/>
                  <a:pt x="18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7"/>
                  <a:pt x="30" y="77"/>
                  <a:pt x="30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5" y="75"/>
                  <a:pt x="35" y="75"/>
                  <a:pt x="35" y="75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38" y="79"/>
                  <a:pt x="38" y="79"/>
                </a:cubicBezTo>
                <a:cubicBezTo>
                  <a:pt x="38" y="80"/>
                  <a:pt x="39" y="84"/>
                  <a:pt x="40" y="86"/>
                </a:cubicBezTo>
                <a:cubicBezTo>
                  <a:pt x="44" y="86"/>
                  <a:pt x="44" y="86"/>
                  <a:pt x="44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5"/>
                  <a:pt x="47" y="95"/>
                  <a:pt x="47" y="95"/>
                </a:cubicBezTo>
                <a:cubicBezTo>
                  <a:pt x="51" y="93"/>
                  <a:pt x="51" y="93"/>
                  <a:pt x="51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65" y="97"/>
                  <a:pt x="65" y="97"/>
                  <a:pt x="65" y="97"/>
                </a:cubicBezTo>
                <a:cubicBezTo>
                  <a:pt x="70" y="95"/>
                  <a:pt x="70" y="95"/>
                  <a:pt x="70" y="95"/>
                </a:cubicBezTo>
                <a:cubicBezTo>
                  <a:pt x="73" y="96"/>
                  <a:pt x="73" y="96"/>
                  <a:pt x="73" y="96"/>
                </a:cubicBezTo>
                <a:cubicBezTo>
                  <a:pt x="76" y="95"/>
                  <a:pt x="76" y="95"/>
                  <a:pt x="76" y="95"/>
                </a:cubicBezTo>
                <a:cubicBezTo>
                  <a:pt x="79" y="96"/>
                  <a:pt x="79" y="96"/>
                  <a:pt x="7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6" y="93"/>
                  <a:pt x="96" y="93"/>
                  <a:pt x="96" y="93"/>
                </a:cubicBezTo>
                <a:cubicBezTo>
                  <a:pt x="97" y="91"/>
                  <a:pt x="97" y="91"/>
                  <a:pt x="97" y="91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6" y="92"/>
                  <a:pt x="138" y="92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8" y="88"/>
                  <a:pt x="139" y="84"/>
                  <a:pt x="139" y="80"/>
                </a:cubicBezTo>
                <a:cubicBezTo>
                  <a:pt x="140" y="77"/>
                  <a:pt x="141" y="74"/>
                  <a:pt x="144" y="73"/>
                </a:cubicBezTo>
                <a:cubicBezTo>
                  <a:pt x="149" y="72"/>
                  <a:pt x="151" y="69"/>
                  <a:pt x="152" y="64"/>
                </a:cubicBezTo>
                <a:lnTo>
                  <a:pt x="151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190"/>
          <p:cNvSpPr>
            <a:spLocks/>
          </p:cNvSpPr>
          <p:nvPr/>
        </p:nvSpPr>
        <p:spPr bwMode="auto">
          <a:xfrm>
            <a:off x="21739226" y="6908800"/>
            <a:ext cx="314325" cy="198438"/>
          </a:xfrm>
          <a:custGeom>
            <a:avLst/>
            <a:gdLst>
              <a:gd name="T0" fmla="*/ 100 w 100"/>
              <a:gd name="T1" fmla="*/ 6 h 63"/>
              <a:gd name="T2" fmla="*/ 94 w 100"/>
              <a:gd name="T3" fmla="*/ 5 h 63"/>
              <a:gd name="T4" fmla="*/ 86 w 100"/>
              <a:gd name="T5" fmla="*/ 4 h 63"/>
              <a:gd name="T6" fmla="*/ 78 w 100"/>
              <a:gd name="T7" fmla="*/ 0 h 63"/>
              <a:gd name="T8" fmla="*/ 59 w 100"/>
              <a:gd name="T9" fmla="*/ 5 h 63"/>
              <a:gd name="T10" fmla="*/ 53 w 100"/>
              <a:gd name="T11" fmla="*/ 9 h 63"/>
              <a:gd name="T12" fmla="*/ 41 w 100"/>
              <a:gd name="T13" fmla="*/ 10 h 63"/>
              <a:gd name="T14" fmla="*/ 35 w 100"/>
              <a:gd name="T15" fmla="*/ 10 h 63"/>
              <a:gd name="T16" fmla="*/ 27 w 100"/>
              <a:gd name="T17" fmla="*/ 11 h 63"/>
              <a:gd name="T18" fmla="*/ 20 w 100"/>
              <a:gd name="T19" fmla="*/ 9 h 63"/>
              <a:gd name="T20" fmla="*/ 13 w 100"/>
              <a:gd name="T21" fmla="*/ 7 h 63"/>
              <a:gd name="T22" fmla="*/ 7 w 100"/>
              <a:gd name="T23" fmla="*/ 6 h 63"/>
              <a:gd name="T24" fmla="*/ 6 w 100"/>
              <a:gd name="T25" fmla="*/ 0 h 63"/>
              <a:gd name="T26" fmla="*/ 3 w 100"/>
              <a:gd name="T27" fmla="*/ 2 h 63"/>
              <a:gd name="T28" fmla="*/ 1 w 100"/>
              <a:gd name="T29" fmla="*/ 12 h 63"/>
              <a:gd name="T30" fmla="*/ 9 w 100"/>
              <a:gd name="T31" fmla="*/ 22 h 63"/>
              <a:gd name="T32" fmla="*/ 2 w 100"/>
              <a:gd name="T33" fmla="*/ 31 h 63"/>
              <a:gd name="T34" fmla="*/ 4 w 100"/>
              <a:gd name="T35" fmla="*/ 38 h 63"/>
              <a:gd name="T36" fmla="*/ 2 w 100"/>
              <a:gd name="T37" fmla="*/ 41 h 63"/>
              <a:gd name="T38" fmla="*/ 14 w 100"/>
              <a:gd name="T39" fmla="*/ 54 h 63"/>
              <a:gd name="T40" fmla="*/ 17 w 100"/>
              <a:gd name="T41" fmla="*/ 63 h 63"/>
              <a:gd name="T42" fmla="*/ 28 w 100"/>
              <a:gd name="T43" fmla="*/ 61 h 63"/>
              <a:gd name="T44" fmla="*/ 35 w 100"/>
              <a:gd name="T45" fmla="*/ 60 h 63"/>
              <a:gd name="T46" fmla="*/ 40 w 100"/>
              <a:gd name="T47" fmla="*/ 62 h 63"/>
              <a:gd name="T48" fmla="*/ 45 w 100"/>
              <a:gd name="T49" fmla="*/ 60 h 63"/>
              <a:gd name="T50" fmla="*/ 51 w 100"/>
              <a:gd name="T51" fmla="*/ 62 h 63"/>
              <a:gd name="T52" fmla="*/ 62 w 100"/>
              <a:gd name="T53" fmla="*/ 61 h 63"/>
              <a:gd name="T54" fmla="*/ 63 w 100"/>
              <a:gd name="T55" fmla="*/ 56 h 63"/>
              <a:gd name="T56" fmla="*/ 68 w 100"/>
              <a:gd name="T57" fmla="*/ 49 h 63"/>
              <a:gd name="T58" fmla="*/ 73 w 100"/>
              <a:gd name="T59" fmla="*/ 46 h 63"/>
              <a:gd name="T60" fmla="*/ 77 w 100"/>
              <a:gd name="T61" fmla="*/ 44 h 63"/>
              <a:gd name="T62" fmla="*/ 86 w 100"/>
              <a:gd name="T63" fmla="*/ 47 h 63"/>
              <a:gd name="T64" fmla="*/ 93 w 100"/>
              <a:gd name="T65" fmla="*/ 46 h 63"/>
              <a:gd name="T66" fmla="*/ 89 w 100"/>
              <a:gd name="T67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0" h="63">
                <a:moveTo>
                  <a:pt x="95" y="19"/>
                </a:moveTo>
                <a:cubicBezTo>
                  <a:pt x="98" y="15"/>
                  <a:pt x="100" y="11"/>
                  <a:pt x="100" y="6"/>
                </a:cubicBezTo>
                <a:cubicBezTo>
                  <a:pt x="98" y="6"/>
                  <a:pt x="95" y="6"/>
                  <a:pt x="95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89" y="3"/>
                  <a:pt x="89" y="3"/>
                  <a:pt x="89" y="3"/>
                </a:cubicBezTo>
                <a:cubicBezTo>
                  <a:pt x="86" y="4"/>
                  <a:pt x="86" y="4"/>
                  <a:pt x="86" y="4"/>
                </a:cubicBezTo>
                <a:cubicBezTo>
                  <a:pt x="84" y="2"/>
                  <a:pt x="84" y="2"/>
                  <a:pt x="84" y="2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7"/>
                  <a:pt x="58" y="7"/>
                  <a:pt x="58" y="7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27" y="11"/>
                  <a:pt x="27" y="11"/>
                  <a:pt x="27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9" y="9"/>
                  <a:pt x="9" y="9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3" y="2"/>
                  <a:pt x="3" y="2"/>
                </a:cubicBezTo>
                <a:cubicBezTo>
                  <a:pt x="0" y="5"/>
                  <a:pt x="0" y="5"/>
                  <a:pt x="0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6" y="17"/>
                  <a:pt x="6" y="17"/>
                  <a:pt x="6" y="17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6"/>
                  <a:pt x="7" y="26"/>
                  <a:pt x="7" y="26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6"/>
                  <a:pt x="10" y="46"/>
                  <a:pt x="10" y="46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3"/>
                  <a:pt x="17" y="63"/>
                  <a:pt x="17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30" y="59"/>
                  <a:pt x="30" y="59"/>
                  <a:pt x="30" y="59"/>
                </a:cubicBezTo>
                <a:cubicBezTo>
                  <a:pt x="35" y="60"/>
                  <a:pt x="35" y="60"/>
                  <a:pt x="35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62"/>
                  <a:pt x="40" y="62"/>
                  <a:pt x="40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60"/>
                  <a:pt x="45" y="60"/>
                  <a:pt x="45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0"/>
                  <a:pt x="65" y="60"/>
                  <a:pt x="65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3"/>
                  <a:pt x="63" y="52"/>
                </a:cubicBezTo>
                <a:cubicBezTo>
                  <a:pt x="63" y="52"/>
                  <a:pt x="68" y="49"/>
                  <a:pt x="68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3" y="46"/>
                  <a:pt x="73" y="46"/>
                  <a:pt x="73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7" y="44"/>
                  <a:pt x="77" y="44"/>
                  <a:pt x="77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7"/>
                  <a:pt x="86" y="47"/>
                  <a:pt x="86" y="47"/>
                </a:cubicBezTo>
                <a:cubicBezTo>
                  <a:pt x="89" y="45"/>
                  <a:pt x="89" y="45"/>
                  <a:pt x="89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3"/>
                  <a:pt x="90" y="41"/>
                  <a:pt x="89" y="38"/>
                </a:cubicBezTo>
                <a:cubicBezTo>
                  <a:pt x="89" y="36"/>
                  <a:pt x="89" y="34"/>
                  <a:pt x="89" y="32"/>
                </a:cubicBezTo>
                <a:cubicBezTo>
                  <a:pt x="90" y="27"/>
                  <a:pt x="91" y="22"/>
                  <a:pt x="95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191"/>
          <p:cNvSpPr>
            <a:spLocks/>
          </p:cNvSpPr>
          <p:nvPr/>
        </p:nvSpPr>
        <p:spPr bwMode="auto">
          <a:xfrm>
            <a:off x="21655088" y="7034213"/>
            <a:ext cx="134938" cy="109538"/>
          </a:xfrm>
          <a:custGeom>
            <a:avLst/>
            <a:gdLst>
              <a:gd name="T0" fmla="*/ 81 w 85"/>
              <a:gd name="T1" fmla="*/ 28 h 69"/>
              <a:gd name="T2" fmla="*/ 73 w 85"/>
              <a:gd name="T3" fmla="*/ 12 h 69"/>
              <a:gd name="T4" fmla="*/ 57 w 85"/>
              <a:gd name="T5" fmla="*/ 2 h 69"/>
              <a:gd name="T6" fmla="*/ 59 w 85"/>
              <a:gd name="T7" fmla="*/ 0 h 69"/>
              <a:gd name="T8" fmla="*/ 46 w 85"/>
              <a:gd name="T9" fmla="*/ 2 h 69"/>
              <a:gd name="T10" fmla="*/ 38 w 85"/>
              <a:gd name="T11" fmla="*/ 2 h 69"/>
              <a:gd name="T12" fmla="*/ 26 w 85"/>
              <a:gd name="T13" fmla="*/ 6 h 69"/>
              <a:gd name="T14" fmla="*/ 20 w 85"/>
              <a:gd name="T15" fmla="*/ 10 h 69"/>
              <a:gd name="T16" fmla="*/ 12 w 85"/>
              <a:gd name="T17" fmla="*/ 14 h 69"/>
              <a:gd name="T18" fmla="*/ 4 w 85"/>
              <a:gd name="T19" fmla="*/ 18 h 69"/>
              <a:gd name="T20" fmla="*/ 4 w 85"/>
              <a:gd name="T21" fmla="*/ 20 h 69"/>
              <a:gd name="T22" fmla="*/ 2 w 85"/>
              <a:gd name="T23" fmla="*/ 24 h 69"/>
              <a:gd name="T24" fmla="*/ 0 w 85"/>
              <a:gd name="T25" fmla="*/ 20 h 69"/>
              <a:gd name="T26" fmla="*/ 2 w 85"/>
              <a:gd name="T27" fmla="*/ 24 h 69"/>
              <a:gd name="T28" fmla="*/ 0 w 85"/>
              <a:gd name="T29" fmla="*/ 30 h 69"/>
              <a:gd name="T30" fmla="*/ 2 w 85"/>
              <a:gd name="T31" fmla="*/ 48 h 69"/>
              <a:gd name="T32" fmla="*/ 12 w 85"/>
              <a:gd name="T33" fmla="*/ 66 h 69"/>
              <a:gd name="T34" fmla="*/ 18 w 85"/>
              <a:gd name="T35" fmla="*/ 69 h 69"/>
              <a:gd name="T36" fmla="*/ 32 w 85"/>
              <a:gd name="T37" fmla="*/ 62 h 69"/>
              <a:gd name="T38" fmla="*/ 42 w 85"/>
              <a:gd name="T39" fmla="*/ 58 h 69"/>
              <a:gd name="T40" fmla="*/ 44 w 85"/>
              <a:gd name="T41" fmla="*/ 56 h 69"/>
              <a:gd name="T42" fmla="*/ 50 w 85"/>
              <a:gd name="T43" fmla="*/ 52 h 69"/>
              <a:gd name="T44" fmla="*/ 65 w 85"/>
              <a:gd name="T45" fmla="*/ 52 h 69"/>
              <a:gd name="T46" fmla="*/ 75 w 85"/>
              <a:gd name="T47" fmla="*/ 48 h 69"/>
              <a:gd name="T48" fmla="*/ 79 w 85"/>
              <a:gd name="T49" fmla="*/ 48 h 69"/>
              <a:gd name="T50" fmla="*/ 85 w 85"/>
              <a:gd name="T51" fmla="*/ 42 h 69"/>
              <a:gd name="T52" fmla="*/ 81 w 85"/>
              <a:gd name="T53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" h="69">
                <a:moveTo>
                  <a:pt x="81" y="28"/>
                </a:moveTo>
                <a:lnTo>
                  <a:pt x="73" y="12"/>
                </a:lnTo>
                <a:lnTo>
                  <a:pt x="57" y="2"/>
                </a:lnTo>
                <a:lnTo>
                  <a:pt x="59" y="0"/>
                </a:lnTo>
                <a:lnTo>
                  <a:pt x="46" y="2"/>
                </a:lnTo>
                <a:lnTo>
                  <a:pt x="38" y="2"/>
                </a:lnTo>
                <a:lnTo>
                  <a:pt x="26" y="6"/>
                </a:lnTo>
                <a:lnTo>
                  <a:pt x="20" y="10"/>
                </a:lnTo>
                <a:lnTo>
                  <a:pt x="12" y="14"/>
                </a:lnTo>
                <a:lnTo>
                  <a:pt x="4" y="18"/>
                </a:lnTo>
                <a:lnTo>
                  <a:pt x="4" y="20"/>
                </a:lnTo>
                <a:lnTo>
                  <a:pt x="2" y="24"/>
                </a:lnTo>
                <a:lnTo>
                  <a:pt x="0" y="20"/>
                </a:lnTo>
                <a:lnTo>
                  <a:pt x="2" y="24"/>
                </a:lnTo>
                <a:lnTo>
                  <a:pt x="0" y="30"/>
                </a:lnTo>
                <a:lnTo>
                  <a:pt x="2" y="48"/>
                </a:lnTo>
                <a:lnTo>
                  <a:pt x="12" y="66"/>
                </a:lnTo>
                <a:lnTo>
                  <a:pt x="18" y="69"/>
                </a:lnTo>
                <a:lnTo>
                  <a:pt x="32" y="62"/>
                </a:lnTo>
                <a:lnTo>
                  <a:pt x="42" y="58"/>
                </a:lnTo>
                <a:lnTo>
                  <a:pt x="44" y="56"/>
                </a:lnTo>
                <a:lnTo>
                  <a:pt x="50" y="52"/>
                </a:lnTo>
                <a:lnTo>
                  <a:pt x="65" y="52"/>
                </a:lnTo>
                <a:lnTo>
                  <a:pt x="75" y="48"/>
                </a:lnTo>
                <a:lnTo>
                  <a:pt x="79" y="48"/>
                </a:lnTo>
                <a:lnTo>
                  <a:pt x="85" y="42"/>
                </a:lnTo>
                <a:lnTo>
                  <a:pt x="81" y="2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Freeform 192"/>
          <p:cNvSpPr>
            <a:spLocks noEditPoints="1"/>
          </p:cNvSpPr>
          <p:nvPr/>
        </p:nvSpPr>
        <p:spPr bwMode="auto">
          <a:xfrm>
            <a:off x="21607463" y="7062788"/>
            <a:ext cx="358775" cy="347663"/>
          </a:xfrm>
          <a:custGeom>
            <a:avLst/>
            <a:gdLst>
              <a:gd name="T0" fmla="*/ 26 w 114"/>
              <a:gd name="T1" fmla="*/ 88 h 111"/>
              <a:gd name="T2" fmla="*/ 26 w 114"/>
              <a:gd name="T3" fmla="*/ 88 h 111"/>
              <a:gd name="T4" fmla="*/ 22 w 114"/>
              <a:gd name="T5" fmla="*/ 78 h 111"/>
              <a:gd name="T6" fmla="*/ 17 w 114"/>
              <a:gd name="T7" fmla="*/ 77 h 111"/>
              <a:gd name="T8" fmla="*/ 18 w 114"/>
              <a:gd name="T9" fmla="*/ 83 h 111"/>
              <a:gd name="T10" fmla="*/ 25 w 114"/>
              <a:gd name="T11" fmla="*/ 79 h 111"/>
              <a:gd name="T12" fmla="*/ 22 w 114"/>
              <a:gd name="T13" fmla="*/ 90 h 111"/>
              <a:gd name="T14" fmla="*/ 25 w 114"/>
              <a:gd name="T15" fmla="*/ 88 h 111"/>
              <a:gd name="T16" fmla="*/ 114 w 114"/>
              <a:gd name="T17" fmla="*/ 6 h 111"/>
              <a:gd name="T18" fmla="*/ 111 w 114"/>
              <a:gd name="T19" fmla="*/ 0 h 111"/>
              <a:gd name="T20" fmla="*/ 105 w 114"/>
              <a:gd name="T21" fmla="*/ 3 h 111"/>
              <a:gd name="T22" fmla="*/ 107 w 114"/>
              <a:gd name="T23" fmla="*/ 11 h 111"/>
              <a:gd name="T24" fmla="*/ 97 w 114"/>
              <a:gd name="T25" fmla="*/ 12 h 111"/>
              <a:gd name="T26" fmla="*/ 90 w 114"/>
              <a:gd name="T27" fmla="*/ 11 h 111"/>
              <a:gd name="T28" fmla="*/ 85 w 114"/>
              <a:gd name="T29" fmla="*/ 13 h 111"/>
              <a:gd name="T30" fmla="*/ 81 w 114"/>
              <a:gd name="T31" fmla="*/ 11 h 111"/>
              <a:gd name="T32" fmla="*/ 72 w 114"/>
              <a:gd name="T33" fmla="*/ 10 h 111"/>
              <a:gd name="T34" fmla="*/ 67 w 114"/>
              <a:gd name="T35" fmla="*/ 13 h 111"/>
              <a:gd name="T36" fmla="*/ 58 w 114"/>
              <a:gd name="T37" fmla="*/ 13 h 111"/>
              <a:gd name="T38" fmla="*/ 55 w 114"/>
              <a:gd name="T39" fmla="*/ 15 h 111"/>
              <a:gd name="T40" fmla="*/ 48 w 114"/>
              <a:gd name="T41" fmla="*/ 17 h 111"/>
              <a:gd name="T42" fmla="*/ 37 w 114"/>
              <a:gd name="T43" fmla="*/ 19 h 111"/>
              <a:gd name="T44" fmla="*/ 31 w 114"/>
              <a:gd name="T45" fmla="*/ 22 h 111"/>
              <a:gd name="T46" fmla="*/ 21 w 114"/>
              <a:gd name="T47" fmla="*/ 24 h 111"/>
              <a:gd name="T48" fmla="*/ 24 w 114"/>
              <a:gd name="T49" fmla="*/ 31 h 111"/>
              <a:gd name="T50" fmla="*/ 13 w 114"/>
              <a:gd name="T51" fmla="*/ 38 h 111"/>
              <a:gd name="T52" fmla="*/ 12 w 114"/>
              <a:gd name="T53" fmla="*/ 48 h 111"/>
              <a:gd name="T54" fmla="*/ 2 w 114"/>
              <a:gd name="T55" fmla="*/ 47 h 111"/>
              <a:gd name="T56" fmla="*/ 9 w 114"/>
              <a:gd name="T57" fmla="*/ 55 h 111"/>
              <a:gd name="T58" fmla="*/ 26 w 114"/>
              <a:gd name="T59" fmla="*/ 80 h 111"/>
              <a:gd name="T60" fmla="*/ 26 w 114"/>
              <a:gd name="T61" fmla="*/ 88 h 111"/>
              <a:gd name="T62" fmla="*/ 42 w 114"/>
              <a:gd name="T63" fmla="*/ 107 h 111"/>
              <a:gd name="T64" fmla="*/ 62 w 114"/>
              <a:gd name="T65" fmla="*/ 107 h 111"/>
              <a:gd name="T66" fmla="*/ 67 w 114"/>
              <a:gd name="T67" fmla="*/ 89 h 111"/>
              <a:gd name="T68" fmla="*/ 82 w 114"/>
              <a:gd name="T69" fmla="*/ 82 h 111"/>
              <a:gd name="T70" fmla="*/ 66 w 114"/>
              <a:gd name="T71" fmla="*/ 64 h 111"/>
              <a:gd name="T72" fmla="*/ 51 w 114"/>
              <a:gd name="T73" fmla="*/ 37 h 111"/>
              <a:gd name="T74" fmla="*/ 55 w 114"/>
              <a:gd name="T75" fmla="*/ 35 h 111"/>
              <a:gd name="T76" fmla="*/ 72 w 114"/>
              <a:gd name="T77" fmla="*/ 34 h 111"/>
              <a:gd name="T78" fmla="*/ 78 w 114"/>
              <a:gd name="T79" fmla="*/ 25 h 111"/>
              <a:gd name="T80" fmla="*/ 98 w 114"/>
              <a:gd name="T81" fmla="*/ 22 h 111"/>
              <a:gd name="T82" fmla="*/ 104 w 114"/>
              <a:gd name="T83" fmla="*/ 22 h 111"/>
              <a:gd name="T84" fmla="*/ 111 w 114"/>
              <a:gd name="T85" fmla="*/ 17 h 111"/>
              <a:gd name="T86" fmla="*/ 114 w 114"/>
              <a:gd name="T87" fmla="*/ 11 h 111"/>
              <a:gd name="T88" fmla="*/ 25 w 114"/>
              <a:gd name="T89" fmla="*/ 83 h 111"/>
              <a:gd name="T90" fmla="*/ 26 w 114"/>
              <a:gd name="T91" fmla="*/ 83 h 111"/>
              <a:gd name="T92" fmla="*/ 25 w 114"/>
              <a:gd name="T93" fmla="*/ 83 h 111"/>
              <a:gd name="T94" fmla="*/ 25 w 114"/>
              <a:gd name="T95" fmla="*/ 79 h 111"/>
              <a:gd name="T96" fmla="*/ 26 w 114"/>
              <a:gd name="T97" fmla="*/ 8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111">
                <a:moveTo>
                  <a:pt x="25" y="88"/>
                </a:moveTo>
                <a:cubicBezTo>
                  <a:pt x="25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8"/>
                  <a:pt x="25" y="88"/>
                  <a:pt x="25" y="88"/>
                </a:cubicBezTo>
                <a:close/>
                <a:moveTo>
                  <a:pt x="22" y="78"/>
                </a:moveTo>
                <a:cubicBezTo>
                  <a:pt x="22" y="78"/>
                  <a:pt x="21" y="77"/>
                  <a:pt x="21" y="77"/>
                </a:cubicBezTo>
                <a:cubicBezTo>
                  <a:pt x="20" y="76"/>
                  <a:pt x="18" y="76"/>
                  <a:pt x="17" y="77"/>
                </a:cubicBezTo>
                <a:cubicBezTo>
                  <a:pt x="16" y="78"/>
                  <a:pt x="16" y="79"/>
                  <a:pt x="16" y="80"/>
                </a:cubicBezTo>
                <a:cubicBezTo>
                  <a:pt x="16" y="81"/>
                  <a:pt x="17" y="83"/>
                  <a:pt x="18" y="83"/>
                </a:cubicBezTo>
                <a:cubicBezTo>
                  <a:pt x="20" y="83"/>
                  <a:pt x="23" y="83"/>
                  <a:pt x="25" y="83"/>
                </a:cubicBezTo>
                <a:cubicBezTo>
                  <a:pt x="25" y="82"/>
                  <a:pt x="25" y="81"/>
                  <a:pt x="25" y="79"/>
                </a:cubicBezTo>
                <a:cubicBezTo>
                  <a:pt x="24" y="79"/>
                  <a:pt x="23" y="79"/>
                  <a:pt x="22" y="78"/>
                </a:cubicBezTo>
                <a:close/>
                <a:moveTo>
                  <a:pt x="22" y="90"/>
                </a:moveTo>
                <a:cubicBezTo>
                  <a:pt x="22" y="90"/>
                  <a:pt x="23" y="90"/>
                  <a:pt x="23" y="90"/>
                </a:cubicBezTo>
                <a:cubicBezTo>
                  <a:pt x="24" y="90"/>
                  <a:pt x="24" y="89"/>
                  <a:pt x="25" y="88"/>
                </a:cubicBezTo>
                <a:cubicBezTo>
                  <a:pt x="24" y="88"/>
                  <a:pt x="22" y="88"/>
                  <a:pt x="22" y="90"/>
                </a:cubicBezTo>
                <a:close/>
                <a:moveTo>
                  <a:pt x="114" y="6"/>
                </a:moveTo>
                <a:cubicBezTo>
                  <a:pt x="111" y="5"/>
                  <a:pt x="111" y="5"/>
                  <a:pt x="111" y="5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5" y="3"/>
                  <a:pt x="105" y="3"/>
                </a:cubicBezTo>
                <a:cubicBezTo>
                  <a:pt x="105" y="4"/>
                  <a:pt x="105" y="7"/>
                  <a:pt x="105" y="7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3" y="13"/>
                  <a:pt x="93" y="13"/>
                  <a:pt x="93" y="13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5" y="13"/>
                  <a:pt x="85" y="13"/>
                  <a:pt x="85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1"/>
                  <a:pt x="81" y="11"/>
                  <a:pt x="81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0" y="12"/>
                  <a:pt x="70" y="12"/>
                  <a:pt x="70" y="12"/>
                </a:cubicBezTo>
                <a:cubicBezTo>
                  <a:pt x="67" y="13"/>
                  <a:pt x="67" y="13"/>
                  <a:pt x="67" y="13"/>
                </a:cubicBezTo>
                <a:cubicBezTo>
                  <a:pt x="59" y="14"/>
                  <a:pt x="59" y="14"/>
                  <a:pt x="59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48" y="17"/>
                  <a:pt x="48" y="17"/>
                  <a:pt x="48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20"/>
                  <a:pt x="36" y="20"/>
                  <a:pt x="36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6"/>
                  <a:pt x="21" y="36"/>
                  <a:pt x="21" y="36"/>
                </a:cubicBezTo>
                <a:cubicBezTo>
                  <a:pt x="13" y="38"/>
                  <a:pt x="13" y="38"/>
                  <a:pt x="13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6"/>
                  <a:pt x="2" y="45"/>
                  <a:pt x="2" y="44"/>
                </a:cubicBezTo>
                <a:cubicBezTo>
                  <a:pt x="0" y="50"/>
                  <a:pt x="5" y="52"/>
                  <a:pt x="9" y="55"/>
                </a:cubicBezTo>
                <a:cubicBezTo>
                  <a:pt x="12" y="57"/>
                  <a:pt x="15" y="61"/>
                  <a:pt x="18" y="63"/>
                </a:cubicBezTo>
                <a:cubicBezTo>
                  <a:pt x="19" y="70"/>
                  <a:pt x="25" y="73"/>
                  <a:pt x="26" y="80"/>
                </a:cubicBezTo>
                <a:cubicBezTo>
                  <a:pt x="28" y="81"/>
                  <a:pt x="28" y="82"/>
                  <a:pt x="26" y="83"/>
                </a:cubicBezTo>
                <a:cubicBezTo>
                  <a:pt x="26" y="85"/>
                  <a:pt x="26" y="86"/>
                  <a:pt x="26" y="88"/>
                </a:cubicBezTo>
                <a:cubicBezTo>
                  <a:pt x="32" y="92"/>
                  <a:pt x="37" y="96"/>
                  <a:pt x="38" y="103"/>
                </a:cubicBezTo>
                <a:cubicBezTo>
                  <a:pt x="38" y="105"/>
                  <a:pt x="40" y="107"/>
                  <a:pt x="42" y="107"/>
                </a:cubicBezTo>
                <a:cubicBezTo>
                  <a:pt x="47" y="110"/>
                  <a:pt x="53" y="111"/>
                  <a:pt x="58" y="111"/>
                </a:cubicBezTo>
                <a:cubicBezTo>
                  <a:pt x="61" y="110"/>
                  <a:pt x="63" y="109"/>
                  <a:pt x="62" y="107"/>
                </a:cubicBezTo>
                <a:cubicBezTo>
                  <a:pt x="58" y="100"/>
                  <a:pt x="66" y="96"/>
                  <a:pt x="65" y="90"/>
                </a:cubicBezTo>
                <a:cubicBezTo>
                  <a:pt x="65" y="89"/>
                  <a:pt x="67" y="89"/>
                  <a:pt x="67" y="89"/>
                </a:cubicBezTo>
                <a:cubicBezTo>
                  <a:pt x="72" y="91"/>
                  <a:pt x="76" y="86"/>
                  <a:pt x="80" y="85"/>
                </a:cubicBezTo>
                <a:cubicBezTo>
                  <a:pt x="82" y="85"/>
                  <a:pt x="82" y="83"/>
                  <a:pt x="82" y="82"/>
                </a:cubicBezTo>
                <a:cubicBezTo>
                  <a:pt x="80" y="77"/>
                  <a:pt x="78" y="71"/>
                  <a:pt x="73" y="68"/>
                </a:cubicBezTo>
                <a:cubicBezTo>
                  <a:pt x="71" y="67"/>
                  <a:pt x="68" y="66"/>
                  <a:pt x="66" y="64"/>
                </a:cubicBezTo>
                <a:cubicBezTo>
                  <a:pt x="61" y="56"/>
                  <a:pt x="56" y="49"/>
                  <a:pt x="51" y="41"/>
                </a:cubicBezTo>
                <a:cubicBezTo>
                  <a:pt x="51" y="40"/>
                  <a:pt x="51" y="39"/>
                  <a:pt x="51" y="37"/>
                </a:cubicBezTo>
                <a:cubicBezTo>
                  <a:pt x="51" y="37"/>
                  <a:pt x="51" y="36"/>
                  <a:pt x="51" y="35"/>
                </a:cubicBezTo>
                <a:cubicBezTo>
                  <a:pt x="52" y="34"/>
                  <a:pt x="53" y="34"/>
                  <a:pt x="55" y="35"/>
                </a:cubicBezTo>
                <a:cubicBezTo>
                  <a:pt x="56" y="36"/>
                  <a:pt x="57" y="37"/>
                  <a:pt x="58" y="38"/>
                </a:cubicBezTo>
                <a:cubicBezTo>
                  <a:pt x="64" y="43"/>
                  <a:pt x="69" y="41"/>
                  <a:pt x="72" y="34"/>
                </a:cubicBezTo>
                <a:cubicBezTo>
                  <a:pt x="73" y="31"/>
                  <a:pt x="74" y="29"/>
                  <a:pt x="75" y="26"/>
                </a:cubicBezTo>
                <a:cubicBezTo>
                  <a:pt x="75" y="25"/>
                  <a:pt x="78" y="25"/>
                  <a:pt x="78" y="25"/>
                </a:cubicBezTo>
                <a:cubicBezTo>
                  <a:pt x="81" y="26"/>
                  <a:pt x="84" y="27"/>
                  <a:pt x="86" y="25"/>
                </a:cubicBezTo>
                <a:cubicBezTo>
                  <a:pt x="90" y="21"/>
                  <a:pt x="94" y="22"/>
                  <a:pt x="98" y="22"/>
                </a:cubicBezTo>
                <a:cubicBezTo>
                  <a:pt x="99" y="22"/>
                  <a:pt x="100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1"/>
                  <a:pt x="114" y="11"/>
                  <a:pt x="114" y="11"/>
                </a:cubicBezTo>
                <a:lnTo>
                  <a:pt x="114" y="6"/>
                </a:lnTo>
                <a:close/>
                <a:moveTo>
                  <a:pt x="25" y="83"/>
                </a:moveTo>
                <a:cubicBezTo>
                  <a:pt x="25" y="84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83"/>
                  <a:pt x="25" y="83"/>
                  <a:pt x="25" y="83"/>
                </a:cubicBezTo>
                <a:close/>
                <a:moveTo>
                  <a:pt x="26" y="80"/>
                </a:moveTo>
                <a:cubicBezTo>
                  <a:pt x="26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193"/>
          <p:cNvSpPr>
            <a:spLocks/>
          </p:cNvSpPr>
          <p:nvPr/>
        </p:nvSpPr>
        <p:spPr bwMode="auto">
          <a:xfrm>
            <a:off x="21834476" y="7473950"/>
            <a:ext cx="128588" cy="44450"/>
          </a:xfrm>
          <a:custGeom>
            <a:avLst/>
            <a:gdLst>
              <a:gd name="T0" fmla="*/ 6 w 41"/>
              <a:gd name="T1" fmla="*/ 1 h 14"/>
              <a:gd name="T2" fmla="*/ 2 w 41"/>
              <a:gd name="T3" fmla="*/ 2 h 14"/>
              <a:gd name="T4" fmla="*/ 0 w 41"/>
              <a:gd name="T5" fmla="*/ 5 h 14"/>
              <a:gd name="T6" fmla="*/ 2 w 41"/>
              <a:gd name="T7" fmla="*/ 8 h 14"/>
              <a:gd name="T8" fmla="*/ 22 w 41"/>
              <a:gd name="T9" fmla="*/ 14 h 14"/>
              <a:gd name="T10" fmla="*/ 23 w 41"/>
              <a:gd name="T11" fmla="*/ 14 h 14"/>
              <a:gd name="T12" fmla="*/ 40 w 41"/>
              <a:gd name="T13" fmla="*/ 11 h 14"/>
              <a:gd name="T14" fmla="*/ 41 w 41"/>
              <a:gd name="T15" fmla="*/ 10 h 14"/>
              <a:gd name="T16" fmla="*/ 40 w 41"/>
              <a:gd name="T17" fmla="*/ 7 h 14"/>
              <a:gd name="T18" fmla="*/ 25 w 41"/>
              <a:gd name="T19" fmla="*/ 2 h 14"/>
              <a:gd name="T20" fmla="*/ 6 w 4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4">
                <a:moveTo>
                  <a:pt x="6" y="1"/>
                </a:moveTo>
                <a:cubicBezTo>
                  <a:pt x="5" y="0"/>
                  <a:pt x="4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8"/>
                  <a:pt x="2" y="8"/>
                </a:cubicBezTo>
                <a:cubicBezTo>
                  <a:pt x="8" y="10"/>
                  <a:pt x="15" y="12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9" y="13"/>
                  <a:pt x="34" y="12"/>
                  <a:pt x="40" y="11"/>
                </a:cubicBezTo>
                <a:cubicBezTo>
                  <a:pt x="40" y="11"/>
                  <a:pt x="41" y="10"/>
                  <a:pt x="41" y="10"/>
                </a:cubicBezTo>
                <a:cubicBezTo>
                  <a:pt x="41" y="9"/>
                  <a:pt x="41" y="7"/>
                  <a:pt x="40" y="7"/>
                </a:cubicBezTo>
                <a:cubicBezTo>
                  <a:pt x="36" y="3"/>
                  <a:pt x="30" y="1"/>
                  <a:pt x="25" y="2"/>
                </a:cubicBezTo>
                <a:cubicBezTo>
                  <a:pt x="18" y="2"/>
                  <a:pt x="12" y="2"/>
                  <a:pt x="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194"/>
          <p:cNvSpPr>
            <a:spLocks/>
          </p:cNvSpPr>
          <p:nvPr/>
        </p:nvSpPr>
        <p:spPr bwMode="auto">
          <a:xfrm>
            <a:off x="21886863" y="7132638"/>
            <a:ext cx="12700" cy="3175"/>
          </a:xfrm>
          <a:custGeom>
            <a:avLst/>
            <a:gdLst>
              <a:gd name="T0" fmla="*/ 0 w 4"/>
              <a:gd name="T1" fmla="*/ 1 h 1"/>
              <a:gd name="T2" fmla="*/ 0 w 4"/>
              <a:gd name="T3" fmla="*/ 1 h 1"/>
              <a:gd name="T4" fmla="*/ 4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Freeform 195"/>
          <p:cNvSpPr>
            <a:spLocks/>
          </p:cNvSpPr>
          <p:nvPr/>
        </p:nvSpPr>
        <p:spPr bwMode="auto">
          <a:xfrm>
            <a:off x="22018626" y="7005638"/>
            <a:ext cx="0" cy="3175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196"/>
          <p:cNvSpPr>
            <a:spLocks/>
          </p:cNvSpPr>
          <p:nvPr/>
        </p:nvSpPr>
        <p:spPr bwMode="auto">
          <a:xfrm>
            <a:off x="21890038" y="7188200"/>
            <a:ext cx="15875" cy="12700"/>
          </a:xfrm>
          <a:custGeom>
            <a:avLst/>
            <a:gdLst>
              <a:gd name="T0" fmla="*/ 1 w 5"/>
              <a:gd name="T1" fmla="*/ 3 h 4"/>
              <a:gd name="T2" fmla="*/ 4 w 5"/>
              <a:gd name="T3" fmla="*/ 3 h 4"/>
              <a:gd name="T4" fmla="*/ 3 w 5"/>
              <a:gd name="T5" fmla="*/ 0 h 4"/>
              <a:gd name="T6" fmla="*/ 1 w 5"/>
              <a:gd name="T7" fmla="*/ 0 h 4"/>
              <a:gd name="T8" fmla="*/ 1 w 5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3"/>
                </a:moveTo>
                <a:cubicBezTo>
                  <a:pt x="2" y="4"/>
                  <a:pt x="3" y="4"/>
                  <a:pt x="4" y="3"/>
                </a:cubicBezTo>
                <a:cubicBezTo>
                  <a:pt x="5" y="2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197"/>
          <p:cNvSpPr>
            <a:spLocks noEditPoints="1"/>
          </p:cNvSpPr>
          <p:nvPr/>
        </p:nvSpPr>
        <p:spPr bwMode="auto">
          <a:xfrm>
            <a:off x="21924963" y="7027863"/>
            <a:ext cx="995363" cy="417513"/>
          </a:xfrm>
          <a:custGeom>
            <a:avLst/>
            <a:gdLst>
              <a:gd name="T0" fmla="*/ 309 w 317"/>
              <a:gd name="T1" fmla="*/ 91 h 133"/>
              <a:gd name="T2" fmla="*/ 310 w 317"/>
              <a:gd name="T3" fmla="*/ 80 h 133"/>
              <a:gd name="T4" fmla="*/ 305 w 317"/>
              <a:gd name="T5" fmla="*/ 64 h 133"/>
              <a:gd name="T6" fmla="*/ 305 w 317"/>
              <a:gd name="T7" fmla="*/ 57 h 133"/>
              <a:gd name="T8" fmla="*/ 305 w 317"/>
              <a:gd name="T9" fmla="*/ 45 h 133"/>
              <a:gd name="T10" fmla="*/ 292 w 317"/>
              <a:gd name="T11" fmla="*/ 43 h 133"/>
              <a:gd name="T12" fmla="*/ 287 w 317"/>
              <a:gd name="T13" fmla="*/ 25 h 133"/>
              <a:gd name="T14" fmla="*/ 280 w 317"/>
              <a:gd name="T15" fmla="*/ 19 h 133"/>
              <a:gd name="T16" fmla="*/ 270 w 317"/>
              <a:gd name="T17" fmla="*/ 14 h 133"/>
              <a:gd name="T18" fmla="*/ 261 w 317"/>
              <a:gd name="T19" fmla="*/ 15 h 133"/>
              <a:gd name="T20" fmla="*/ 253 w 317"/>
              <a:gd name="T21" fmla="*/ 9 h 133"/>
              <a:gd name="T22" fmla="*/ 241 w 317"/>
              <a:gd name="T23" fmla="*/ 23 h 133"/>
              <a:gd name="T24" fmla="*/ 209 w 317"/>
              <a:gd name="T25" fmla="*/ 26 h 133"/>
              <a:gd name="T26" fmla="*/ 173 w 317"/>
              <a:gd name="T27" fmla="*/ 18 h 133"/>
              <a:gd name="T28" fmla="*/ 165 w 317"/>
              <a:gd name="T29" fmla="*/ 12 h 133"/>
              <a:gd name="T30" fmla="*/ 103 w 317"/>
              <a:gd name="T31" fmla="*/ 12 h 133"/>
              <a:gd name="T32" fmla="*/ 80 w 317"/>
              <a:gd name="T33" fmla="*/ 25 h 133"/>
              <a:gd name="T34" fmla="*/ 35 w 317"/>
              <a:gd name="T35" fmla="*/ 9 h 133"/>
              <a:gd name="T36" fmla="*/ 34 w 317"/>
              <a:gd name="T37" fmla="*/ 8 h 133"/>
              <a:gd name="T38" fmla="*/ 27 w 317"/>
              <a:gd name="T39" fmla="*/ 9 h 133"/>
              <a:gd name="T40" fmla="*/ 18 w 317"/>
              <a:gd name="T41" fmla="*/ 6 h 133"/>
              <a:gd name="T42" fmla="*/ 14 w 317"/>
              <a:gd name="T43" fmla="*/ 8 h 133"/>
              <a:gd name="T44" fmla="*/ 10 w 317"/>
              <a:gd name="T45" fmla="*/ 11 h 133"/>
              <a:gd name="T46" fmla="*/ 13 w 317"/>
              <a:gd name="T47" fmla="*/ 17 h 133"/>
              <a:gd name="T48" fmla="*/ 8 w 317"/>
              <a:gd name="T49" fmla="*/ 24 h 133"/>
              <a:gd name="T50" fmla="*/ 8 w 317"/>
              <a:gd name="T51" fmla="*/ 32 h 133"/>
              <a:gd name="T52" fmla="*/ 0 w 317"/>
              <a:gd name="T53" fmla="*/ 34 h 133"/>
              <a:gd name="T54" fmla="*/ 5 w 317"/>
              <a:gd name="T55" fmla="*/ 69 h 133"/>
              <a:gd name="T56" fmla="*/ 15 w 317"/>
              <a:gd name="T57" fmla="*/ 73 h 133"/>
              <a:gd name="T58" fmla="*/ 18 w 317"/>
              <a:gd name="T59" fmla="*/ 74 h 133"/>
              <a:gd name="T60" fmla="*/ 7 w 317"/>
              <a:gd name="T61" fmla="*/ 84 h 133"/>
              <a:gd name="T62" fmla="*/ 7 w 317"/>
              <a:gd name="T63" fmla="*/ 89 h 133"/>
              <a:gd name="T64" fmla="*/ 20 w 317"/>
              <a:gd name="T65" fmla="*/ 96 h 133"/>
              <a:gd name="T66" fmla="*/ 28 w 317"/>
              <a:gd name="T67" fmla="*/ 111 h 133"/>
              <a:gd name="T68" fmla="*/ 45 w 317"/>
              <a:gd name="T69" fmla="*/ 121 h 133"/>
              <a:gd name="T70" fmla="*/ 64 w 317"/>
              <a:gd name="T71" fmla="*/ 130 h 133"/>
              <a:gd name="T72" fmla="*/ 87 w 317"/>
              <a:gd name="T73" fmla="*/ 124 h 133"/>
              <a:gd name="T74" fmla="*/ 112 w 317"/>
              <a:gd name="T75" fmla="*/ 127 h 133"/>
              <a:gd name="T76" fmla="*/ 151 w 317"/>
              <a:gd name="T77" fmla="*/ 121 h 133"/>
              <a:gd name="T78" fmla="*/ 174 w 317"/>
              <a:gd name="T79" fmla="*/ 120 h 133"/>
              <a:gd name="T80" fmla="*/ 175 w 317"/>
              <a:gd name="T81" fmla="*/ 119 h 133"/>
              <a:gd name="T82" fmla="*/ 174 w 317"/>
              <a:gd name="T83" fmla="*/ 120 h 133"/>
              <a:gd name="T84" fmla="*/ 179 w 317"/>
              <a:gd name="T85" fmla="*/ 132 h 133"/>
              <a:gd name="T86" fmla="*/ 186 w 317"/>
              <a:gd name="T87" fmla="*/ 126 h 133"/>
              <a:gd name="T88" fmla="*/ 188 w 317"/>
              <a:gd name="T89" fmla="*/ 116 h 133"/>
              <a:gd name="T90" fmla="*/ 219 w 317"/>
              <a:gd name="T91" fmla="*/ 112 h 133"/>
              <a:gd name="T92" fmla="*/ 235 w 317"/>
              <a:gd name="T93" fmla="*/ 116 h 133"/>
              <a:gd name="T94" fmla="*/ 255 w 317"/>
              <a:gd name="T95" fmla="*/ 108 h 133"/>
              <a:gd name="T96" fmla="*/ 280 w 317"/>
              <a:gd name="T97" fmla="*/ 107 h 133"/>
              <a:gd name="T98" fmla="*/ 297 w 317"/>
              <a:gd name="T99" fmla="*/ 102 h 133"/>
              <a:gd name="T100" fmla="*/ 309 w 317"/>
              <a:gd name="T101" fmla="*/ 103 h 133"/>
              <a:gd name="T102" fmla="*/ 316 w 317"/>
              <a:gd name="T103" fmla="*/ 107 h 133"/>
              <a:gd name="T104" fmla="*/ 313 w 317"/>
              <a:gd name="T105" fmla="*/ 93 h 133"/>
              <a:gd name="T106" fmla="*/ 44 w 317"/>
              <a:gd name="T107" fmla="*/ 43 h 133"/>
              <a:gd name="T108" fmla="*/ 36 w 317"/>
              <a:gd name="T109" fmla="*/ 43 h 133"/>
              <a:gd name="T110" fmla="*/ 26 w 317"/>
              <a:gd name="T111" fmla="*/ 39 h 133"/>
              <a:gd name="T112" fmla="*/ 47 w 317"/>
              <a:gd name="T113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7" h="133">
                <a:moveTo>
                  <a:pt x="313" y="93"/>
                </a:moveTo>
                <a:cubicBezTo>
                  <a:pt x="312" y="93"/>
                  <a:pt x="309" y="93"/>
                  <a:pt x="309" y="91"/>
                </a:cubicBezTo>
                <a:cubicBezTo>
                  <a:pt x="309" y="89"/>
                  <a:pt x="308" y="84"/>
                  <a:pt x="308" y="84"/>
                </a:cubicBezTo>
                <a:cubicBezTo>
                  <a:pt x="310" y="80"/>
                  <a:pt x="310" y="80"/>
                  <a:pt x="310" y="80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1" y="59"/>
                  <a:pt x="301" y="59"/>
                  <a:pt x="301" y="59"/>
                </a:cubicBezTo>
                <a:cubicBezTo>
                  <a:pt x="305" y="57"/>
                  <a:pt x="305" y="57"/>
                  <a:pt x="305" y="57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05" y="45"/>
                  <a:pt x="305" y="45"/>
                  <a:pt x="305" y="45"/>
                </a:cubicBezTo>
                <a:cubicBezTo>
                  <a:pt x="296" y="46"/>
                  <a:pt x="296" y="46"/>
                  <a:pt x="296" y="46"/>
                </a:cubicBezTo>
                <a:cubicBezTo>
                  <a:pt x="292" y="43"/>
                  <a:pt x="292" y="43"/>
                  <a:pt x="292" y="43"/>
                </a:cubicBezTo>
                <a:cubicBezTo>
                  <a:pt x="292" y="28"/>
                  <a:pt x="292" y="28"/>
                  <a:pt x="292" y="28"/>
                </a:cubicBezTo>
                <a:cubicBezTo>
                  <a:pt x="287" y="25"/>
                  <a:pt x="287" y="25"/>
                  <a:pt x="287" y="25"/>
                </a:cubicBezTo>
                <a:cubicBezTo>
                  <a:pt x="284" y="21"/>
                  <a:pt x="284" y="21"/>
                  <a:pt x="284" y="21"/>
                </a:cubicBezTo>
                <a:cubicBezTo>
                  <a:pt x="280" y="19"/>
                  <a:pt x="280" y="19"/>
                  <a:pt x="280" y="19"/>
                </a:cubicBezTo>
                <a:cubicBezTo>
                  <a:pt x="273" y="14"/>
                  <a:pt x="273" y="14"/>
                  <a:pt x="273" y="14"/>
                </a:cubicBezTo>
                <a:cubicBezTo>
                  <a:pt x="270" y="14"/>
                  <a:pt x="270" y="14"/>
                  <a:pt x="270" y="14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8" y="13"/>
                  <a:pt x="258" y="13"/>
                  <a:pt x="258" y="13"/>
                </a:cubicBezTo>
                <a:cubicBezTo>
                  <a:pt x="253" y="9"/>
                  <a:pt x="253" y="9"/>
                  <a:pt x="253" y="9"/>
                </a:cubicBezTo>
                <a:cubicBezTo>
                  <a:pt x="253" y="13"/>
                  <a:pt x="252" y="16"/>
                  <a:pt x="248" y="18"/>
                </a:cubicBezTo>
                <a:cubicBezTo>
                  <a:pt x="246" y="20"/>
                  <a:pt x="244" y="21"/>
                  <a:pt x="241" y="23"/>
                </a:cubicBezTo>
                <a:cubicBezTo>
                  <a:pt x="237" y="25"/>
                  <a:pt x="233" y="27"/>
                  <a:pt x="228" y="25"/>
                </a:cubicBezTo>
                <a:cubicBezTo>
                  <a:pt x="221" y="23"/>
                  <a:pt x="215" y="24"/>
                  <a:pt x="209" y="26"/>
                </a:cubicBezTo>
                <a:cubicBezTo>
                  <a:pt x="205" y="27"/>
                  <a:pt x="201" y="27"/>
                  <a:pt x="197" y="26"/>
                </a:cubicBezTo>
                <a:cubicBezTo>
                  <a:pt x="189" y="23"/>
                  <a:pt x="181" y="21"/>
                  <a:pt x="173" y="18"/>
                </a:cubicBezTo>
                <a:cubicBezTo>
                  <a:pt x="172" y="17"/>
                  <a:pt x="170" y="16"/>
                  <a:pt x="168" y="14"/>
                </a:cubicBezTo>
                <a:cubicBezTo>
                  <a:pt x="167" y="14"/>
                  <a:pt x="166" y="12"/>
                  <a:pt x="165" y="12"/>
                </a:cubicBezTo>
                <a:cubicBezTo>
                  <a:pt x="158" y="11"/>
                  <a:pt x="151" y="8"/>
                  <a:pt x="143" y="7"/>
                </a:cubicBezTo>
                <a:cubicBezTo>
                  <a:pt x="130" y="4"/>
                  <a:pt x="116" y="7"/>
                  <a:pt x="103" y="12"/>
                </a:cubicBezTo>
                <a:cubicBezTo>
                  <a:pt x="97" y="14"/>
                  <a:pt x="93" y="17"/>
                  <a:pt x="90" y="22"/>
                </a:cubicBezTo>
                <a:cubicBezTo>
                  <a:pt x="87" y="25"/>
                  <a:pt x="84" y="26"/>
                  <a:pt x="80" y="25"/>
                </a:cubicBezTo>
                <a:cubicBezTo>
                  <a:pt x="73" y="22"/>
                  <a:pt x="65" y="24"/>
                  <a:pt x="58" y="24"/>
                </a:cubicBezTo>
                <a:cubicBezTo>
                  <a:pt x="47" y="24"/>
                  <a:pt x="39" y="19"/>
                  <a:pt x="35" y="9"/>
                </a:cubicBezTo>
                <a:cubicBezTo>
                  <a:pt x="33" y="6"/>
                  <a:pt x="31" y="3"/>
                  <a:pt x="30" y="0"/>
                </a:cubicBezTo>
                <a:cubicBezTo>
                  <a:pt x="31" y="3"/>
                  <a:pt x="33" y="5"/>
                  <a:pt x="34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2"/>
                  <a:pt x="13" y="22"/>
                  <a:pt x="13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8"/>
                  <a:pt x="10" y="28"/>
                  <a:pt x="10" y="28"/>
                </a:cubicBezTo>
                <a:cubicBezTo>
                  <a:pt x="8" y="32"/>
                  <a:pt x="8" y="32"/>
                  <a:pt x="8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36"/>
                  <a:pt x="7" y="40"/>
                  <a:pt x="7" y="44"/>
                </a:cubicBezTo>
                <a:cubicBezTo>
                  <a:pt x="7" y="53"/>
                  <a:pt x="7" y="61"/>
                  <a:pt x="5" y="69"/>
                </a:cubicBezTo>
                <a:cubicBezTo>
                  <a:pt x="5" y="71"/>
                  <a:pt x="7" y="73"/>
                  <a:pt x="9" y="73"/>
                </a:cubicBezTo>
                <a:cubicBezTo>
                  <a:pt x="11" y="73"/>
                  <a:pt x="13" y="73"/>
                  <a:pt x="15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8" y="73"/>
                  <a:pt x="18" y="74"/>
                  <a:pt x="18" y="74"/>
                </a:cubicBezTo>
                <a:cubicBezTo>
                  <a:pt x="19" y="76"/>
                  <a:pt x="19" y="77"/>
                  <a:pt x="18" y="78"/>
                </a:cubicBezTo>
                <a:cubicBezTo>
                  <a:pt x="16" y="82"/>
                  <a:pt x="11" y="82"/>
                  <a:pt x="7" y="84"/>
                </a:cubicBezTo>
                <a:cubicBezTo>
                  <a:pt x="7" y="84"/>
                  <a:pt x="6" y="85"/>
                  <a:pt x="6" y="85"/>
                </a:cubicBezTo>
                <a:cubicBezTo>
                  <a:pt x="5" y="87"/>
                  <a:pt x="6" y="88"/>
                  <a:pt x="7" y="89"/>
                </a:cubicBezTo>
                <a:cubicBezTo>
                  <a:pt x="10" y="90"/>
                  <a:pt x="12" y="91"/>
                  <a:pt x="15" y="93"/>
                </a:cubicBezTo>
                <a:cubicBezTo>
                  <a:pt x="16" y="93"/>
                  <a:pt x="19" y="94"/>
                  <a:pt x="20" y="96"/>
                </a:cubicBezTo>
                <a:cubicBezTo>
                  <a:pt x="22" y="98"/>
                  <a:pt x="17" y="100"/>
                  <a:pt x="20" y="102"/>
                </a:cubicBezTo>
                <a:cubicBezTo>
                  <a:pt x="23" y="104"/>
                  <a:pt x="27" y="107"/>
                  <a:pt x="28" y="111"/>
                </a:cubicBezTo>
                <a:cubicBezTo>
                  <a:pt x="30" y="115"/>
                  <a:pt x="34" y="117"/>
                  <a:pt x="37" y="119"/>
                </a:cubicBezTo>
                <a:cubicBezTo>
                  <a:pt x="39" y="122"/>
                  <a:pt x="42" y="122"/>
                  <a:pt x="45" y="121"/>
                </a:cubicBezTo>
                <a:cubicBezTo>
                  <a:pt x="51" y="120"/>
                  <a:pt x="55" y="121"/>
                  <a:pt x="59" y="126"/>
                </a:cubicBezTo>
                <a:cubicBezTo>
                  <a:pt x="60" y="128"/>
                  <a:pt x="62" y="129"/>
                  <a:pt x="64" y="130"/>
                </a:cubicBezTo>
                <a:cubicBezTo>
                  <a:pt x="65" y="131"/>
                  <a:pt x="67" y="131"/>
                  <a:pt x="68" y="131"/>
                </a:cubicBezTo>
                <a:cubicBezTo>
                  <a:pt x="75" y="130"/>
                  <a:pt x="82" y="130"/>
                  <a:pt x="87" y="124"/>
                </a:cubicBezTo>
                <a:cubicBezTo>
                  <a:pt x="90" y="119"/>
                  <a:pt x="95" y="119"/>
                  <a:pt x="100" y="120"/>
                </a:cubicBezTo>
                <a:cubicBezTo>
                  <a:pt x="105" y="121"/>
                  <a:pt x="109" y="124"/>
                  <a:pt x="112" y="127"/>
                </a:cubicBezTo>
                <a:cubicBezTo>
                  <a:pt x="118" y="133"/>
                  <a:pt x="125" y="133"/>
                  <a:pt x="132" y="132"/>
                </a:cubicBezTo>
                <a:cubicBezTo>
                  <a:pt x="139" y="130"/>
                  <a:pt x="146" y="127"/>
                  <a:pt x="151" y="121"/>
                </a:cubicBezTo>
                <a:cubicBezTo>
                  <a:pt x="153" y="118"/>
                  <a:pt x="156" y="117"/>
                  <a:pt x="159" y="119"/>
                </a:cubicBezTo>
                <a:cubicBezTo>
                  <a:pt x="164" y="121"/>
                  <a:pt x="169" y="120"/>
                  <a:pt x="174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20"/>
                  <a:pt x="175" y="120"/>
                  <a:pt x="174" y="120"/>
                </a:cubicBezTo>
                <a:cubicBezTo>
                  <a:pt x="173" y="124"/>
                  <a:pt x="173" y="128"/>
                  <a:pt x="173" y="132"/>
                </a:cubicBezTo>
                <a:cubicBezTo>
                  <a:pt x="179" y="132"/>
                  <a:pt x="179" y="132"/>
                  <a:pt x="179" y="132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44" y="111"/>
                  <a:pt x="244" y="111"/>
                  <a:pt x="244" y="111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69" y="109"/>
                  <a:pt x="269" y="109"/>
                  <a:pt x="269" y="109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5" y="104"/>
                  <a:pt x="285" y="104"/>
                  <a:pt x="285" y="104"/>
                </a:cubicBezTo>
                <a:cubicBezTo>
                  <a:pt x="297" y="102"/>
                  <a:pt x="297" y="102"/>
                  <a:pt x="297" y="102"/>
                </a:cubicBezTo>
                <a:cubicBezTo>
                  <a:pt x="303" y="104"/>
                  <a:pt x="303" y="104"/>
                  <a:pt x="303" y="104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11" y="108"/>
                  <a:pt x="311" y="108"/>
                  <a:pt x="311" y="108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7" y="104"/>
                  <a:pt x="317" y="104"/>
                  <a:pt x="317" y="104"/>
                </a:cubicBezTo>
                <a:cubicBezTo>
                  <a:pt x="317" y="104"/>
                  <a:pt x="314" y="93"/>
                  <a:pt x="313" y="93"/>
                </a:cubicBezTo>
                <a:close/>
                <a:moveTo>
                  <a:pt x="49" y="40"/>
                </a:moveTo>
                <a:cubicBezTo>
                  <a:pt x="48" y="41"/>
                  <a:pt x="46" y="42"/>
                  <a:pt x="44" y="43"/>
                </a:cubicBezTo>
                <a:cubicBezTo>
                  <a:pt x="43" y="43"/>
                  <a:pt x="41" y="43"/>
                  <a:pt x="40" y="43"/>
                </a:cubicBezTo>
                <a:cubicBezTo>
                  <a:pt x="39" y="43"/>
                  <a:pt x="37" y="43"/>
                  <a:pt x="36" y="43"/>
                </a:cubicBezTo>
                <a:cubicBezTo>
                  <a:pt x="34" y="43"/>
                  <a:pt x="32" y="43"/>
                  <a:pt x="30" y="42"/>
                </a:cubicBezTo>
                <a:cubicBezTo>
                  <a:pt x="27" y="42"/>
                  <a:pt x="25" y="41"/>
                  <a:pt x="26" y="39"/>
                </a:cubicBezTo>
                <a:cubicBezTo>
                  <a:pt x="26" y="37"/>
                  <a:pt x="27" y="35"/>
                  <a:pt x="29" y="34"/>
                </a:cubicBezTo>
                <a:cubicBezTo>
                  <a:pt x="35" y="31"/>
                  <a:pt x="41" y="32"/>
                  <a:pt x="47" y="32"/>
                </a:cubicBezTo>
                <a:cubicBezTo>
                  <a:pt x="51" y="33"/>
                  <a:pt x="52" y="36"/>
                  <a:pt x="49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Freeform 198"/>
          <p:cNvSpPr>
            <a:spLocks/>
          </p:cNvSpPr>
          <p:nvPr/>
        </p:nvSpPr>
        <p:spPr bwMode="auto">
          <a:xfrm>
            <a:off x="21921788" y="7165975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Freeform 199"/>
          <p:cNvSpPr>
            <a:spLocks/>
          </p:cNvSpPr>
          <p:nvPr/>
        </p:nvSpPr>
        <p:spPr bwMode="auto">
          <a:xfrm>
            <a:off x="22044026" y="7432675"/>
            <a:ext cx="19050" cy="15875"/>
          </a:xfrm>
          <a:custGeom>
            <a:avLst/>
            <a:gdLst>
              <a:gd name="T0" fmla="*/ 1 w 6"/>
              <a:gd name="T1" fmla="*/ 4 h 5"/>
              <a:gd name="T2" fmla="*/ 2 w 6"/>
              <a:gd name="T3" fmla="*/ 5 h 5"/>
              <a:gd name="T4" fmla="*/ 4 w 6"/>
              <a:gd name="T5" fmla="*/ 5 h 5"/>
              <a:gd name="T6" fmla="*/ 6 w 6"/>
              <a:gd name="T7" fmla="*/ 2 h 5"/>
              <a:gd name="T8" fmla="*/ 3 w 6"/>
              <a:gd name="T9" fmla="*/ 0 h 5"/>
              <a:gd name="T10" fmla="*/ 1 w 6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1" y="5"/>
                  <a:pt x="2" y="5"/>
                  <a:pt x="2" y="5"/>
                </a:cubicBezTo>
                <a:cubicBezTo>
                  <a:pt x="3" y="5"/>
                  <a:pt x="4" y="5"/>
                  <a:pt x="4" y="5"/>
                </a:cubicBezTo>
                <a:cubicBezTo>
                  <a:pt x="5" y="4"/>
                  <a:pt x="6" y="3"/>
                  <a:pt x="6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2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Freeform 200"/>
          <p:cNvSpPr>
            <a:spLocks/>
          </p:cNvSpPr>
          <p:nvPr/>
        </p:nvSpPr>
        <p:spPr bwMode="auto">
          <a:xfrm>
            <a:off x="21902738" y="713263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Freeform 201"/>
          <p:cNvSpPr>
            <a:spLocks/>
          </p:cNvSpPr>
          <p:nvPr/>
        </p:nvSpPr>
        <p:spPr bwMode="auto">
          <a:xfrm>
            <a:off x="22812376" y="7081838"/>
            <a:ext cx="198438" cy="166688"/>
          </a:xfrm>
          <a:custGeom>
            <a:avLst/>
            <a:gdLst>
              <a:gd name="T0" fmla="*/ 125 w 125"/>
              <a:gd name="T1" fmla="*/ 81 h 105"/>
              <a:gd name="T2" fmla="*/ 117 w 125"/>
              <a:gd name="T3" fmla="*/ 73 h 105"/>
              <a:gd name="T4" fmla="*/ 107 w 125"/>
              <a:gd name="T5" fmla="*/ 73 h 105"/>
              <a:gd name="T6" fmla="*/ 93 w 125"/>
              <a:gd name="T7" fmla="*/ 65 h 105"/>
              <a:gd name="T8" fmla="*/ 87 w 125"/>
              <a:gd name="T9" fmla="*/ 55 h 105"/>
              <a:gd name="T10" fmla="*/ 91 w 125"/>
              <a:gd name="T11" fmla="*/ 49 h 105"/>
              <a:gd name="T12" fmla="*/ 91 w 125"/>
              <a:gd name="T13" fmla="*/ 41 h 105"/>
              <a:gd name="T14" fmla="*/ 79 w 125"/>
              <a:gd name="T15" fmla="*/ 32 h 105"/>
              <a:gd name="T16" fmla="*/ 79 w 125"/>
              <a:gd name="T17" fmla="*/ 16 h 105"/>
              <a:gd name="T18" fmla="*/ 74 w 125"/>
              <a:gd name="T19" fmla="*/ 10 h 105"/>
              <a:gd name="T20" fmla="*/ 62 w 125"/>
              <a:gd name="T21" fmla="*/ 8 h 105"/>
              <a:gd name="T22" fmla="*/ 52 w 125"/>
              <a:gd name="T23" fmla="*/ 2 h 105"/>
              <a:gd name="T24" fmla="*/ 34 w 125"/>
              <a:gd name="T25" fmla="*/ 2 h 105"/>
              <a:gd name="T26" fmla="*/ 28 w 125"/>
              <a:gd name="T27" fmla="*/ 0 h 105"/>
              <a:gd name="T28" fmla="*/ 0 w 125"/>
              <a:gd name="T29" fmla="*/ 6 h 105"/>
              <a:gd name="T30" fmla="*/ 2 w 125"/>
              <a:gd name="T31" fmla="*/ 8 h 105"/>
              <a:gd name="T32" fmla="*/ 8 w 125"/>
              <a:gd name="T33" fmla="*/ 16 h 105"/>
              <a:gd name="T34" fmla="*/ 18 w 125"/>
              <a:gd name="T35" fmla="*/ 22 h 105"/>
              <a:gd name="T36" fmla="*/ 18 w 125"/>
              <a:gd name="T37" fmla="*/ 51 h 105"/>
              <a:gd name="T38" fmla="*/ 26 w 125"/>
              <a:gd name="T39" fmla="*/ 57 h 105"/>
              <a:gd name="T40" fmla="*/ 44 w 125"/>
              <a:gd name="T41" fmla="*/ 55 h 105"/>
              <a:gd name="T42" fmla="*/ 54 w 125"/>
              <a:gd name="T43" fmla="*/ 65 h 105"/>
              <a:gd name="T44" fmla="*/ 64 w 125"/>
              <a:gd name="T45" fmla="*/ 63 h 105"/>
              <a:gd name="T46" fmla="*/ 74 w 125"/>
              <a:gd name="T47" fmla="*/ 69 h 105"/>
              <a:gd name="T48" fmla="*/ 76 w 125"/>
              <a:gd name="T49" fmla="*/ 67 h 105"/>
              <a:gd name="T50" fmla="*/ 81 w 125"/>
              <a:gd name="T51" fmla="*/ 67 h 105"/>
              <a:gd name="T52" fmla="*/ 87 w 125"/>
              <a:gd name="T53" fmla="*/ 79 h 105"/>
              <a:gd name="T54" fmla="*/ 95 w 125"/>
              <a:gd name="T55" fmla="*/ 81 h 105"/>
              <a:gd name="T56" fmla="*/ 111 w 125"/>
              <a:gd name="T57" fmla="*/ 105 h 105"/>
              <a:gd name="T58" fmla="*/ 119 w 125"/>
              <a:gd name="T59" fmla="*/ 103 h 105"/>
              <a:gd name="T60" fmla="*/ 119 w 125"/>
              <a:gd name="T61" fmla="*/ 95 h 105"/>
              <a:gd name="T62" fmla="*/ 121 w 125"/>
              <a:gd name="T63" fmla="*/ 93 h 105"/>
              <a:gd name="T64" fmla="*/ 117 w 125"/>
              <a:gd name="T65" fmla="*/ 83 h 105"/>
              <a:gd name="T66" fmla="*/ 125 w 125"/>
              <a:gd name="T67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05">
                <a:moveTo>
                  <a:pt x="125" y="81"/>
                </a:moveTo>
                <a:lnTo>
                  <a:pt x="117" y="73"/>
                </a:lnTo>
                <a:lnTo>
                  <a:pt x="107" y="73"/>
                </a:lnTo>
                <a:lnTo>
                  <a:pt x="93" y="65"/>
                </a:lnTo>
                <a:lnTo>
                  <a:pt x="87" y="55"/>
                </a:lnTo>
                <a:lnTo>
                  <a:pt x="91" y="49"/>
                </a:lnTo>
                <a:lnTo>
                  <a:pt x="91" y="41"/>
                </a:lnTo>
                <a:lnTo>
                  <a:pt x="79" y="32"/>
                </a:lnTo>
                <a:lnTo>
                  <a:pt x="79" y="16"/>
                </a:lnTo>
                <a:lnTo>
                  <a:pt x="74" y="10"/>
                </a:lnTo>
                <a:lnTo>
                  <a:pt x="62" y="8"/>
                </a:lnTo>
                <a:lnTo>
                  <a:pt x="52" y="2"/>
                </a:lnTo>
                <a:lnTo>
                  <a:pt x="34" y="2"/>
                </a:lnTo>
                <a:lnTo>
                  <a:pt x="28" y="0"/>
                </a:lnTo>
                <a:lnTo>
                  <a:pt x="0" y="6"/>
                </a:lnTo>
                <a:lnTo>
                  <a:pt x="2" y="8"/>
                </a:lnTo>
                <a:lnTo>
                  <a:pt x="8" y="16"/>
                </a:lnTo>
                <a:lnTo>
                  <a:pt x="18" y="22"/>
                </a:lnTo>
                <a:lnTo>
                  <a:pt x="18" y="51"/>
                </a:lnTo>
                <a:lnTo>
                  <a:pt x="26" y="57"/>
                </a:lnTo>
                <a:lnTo>
                  <a:pt x="44" y="55"/>
                </a:lnTo>
                <a:lnTo>
                  <a:pt x="54" y="65"/>
                </a:lnTo>
                <a:lnTo>
                  <a:pt x="64" y="63"/>
                </a:lnTo>
                <a:lnTo>
                  <a:pt x="74" y="69"/>
                </a:lnTo>
                <a:lnTo>
                  <a:pt x="76" y="67"/>
                </a:lnTo>
                <a:lnTo>
                  <a:pt x="81" y="67"/>
                </a:lnTo>
                <a:lnTo>
                  <a:pt x="87" y="79"/>
                </a:lnTo>
                <a:lnTo>
                  <a:pt x="95" y="81"/>
                </a:lnTo>
                <a:lnTo>
                  <a:pt x="111" y="105"/>
                </a:lnTo>
                <a:lnTo>
                  <a:pt x="119" y="103"/>
                </a:lnTo>
                <a:lnTo>
                  <a:pt x="119" y="95"/>
                </a:lnTo>
                <a:lnTo>
                  <a:pt x="121" y="93"/>
                </a:lnTo>
                <a:lnTo>
                  <a:pt x="117" y="83"/>
                </a:lnTo>
                <a:lnTo>
                  <a:pt x="125" y="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Freeform 202"/>
          <p:cNvSpPr>
            <a:spLocks/>
          </p:cNvSpPr>
          <p:nvPr/>
        </p:nvSpPr>
        <p:spPr bwMode="auto">
          <a:xfrm>
            <a:off x="22898101" y="7181850"/>
            <a:ext cx="90488" cy="73025"/>
          </a:xfrm>
          <a:custGeom>
            <a:avLst/>
            <a:gdLst>
              <a:gd name="T0" fmla="*/ 41 w 57"/>
              <a:gd name="T1" fmla="*/ 18 h 46"/>
              <a:gd name="T2" fmla="*/ 33 w 57"/>
              <a:gd name="T3" fmla="*/ 16 h 46"/>
              <a:gd name="T4" fmla="*/ 27 w 57"/>
              <a:gd name="T5" fmla="*/ 4 h 46"/>
              <a:gd name="T6" fmla="*/ 22 w 57"/>
              <a:gd name="T7" fmla="*/ 4 h 46"/>
              <a:gd name="T8" fmla="*/ 20 w 57"/>
              <a:gd name="T9" fmla="*/ 6 h 46"/>
              <a:gd name="T10" fmla="*/ 10 w 57"/>
              <a:gd name="T11" fmla="*/ 0 h 46"/>
              <a:gd name="T12" fmla="*/ 0 w 57"/>
              <a:gd name="T13" fmla="*/ 2 h 46"/>
              <a:gd name="T14" fmla="*/ 2 w 57"/>
              <a:gd name="T15" fmla="*/ 4 h 46"/>
              <a:gd name="T16" fmla="*/ 0 w 57"/>
              <a:gd name="T17" fmla="*/ 6 h 46"/>
              <a:gd name="T18" fmla="*/ 4 w 57"/>
              <a:gd name="T19" fmla="*/ 8 h 46"/>
              <a:gd name="T20" fmla="*/ 8 w 57"/>
              <a:gd name="T21" fmla="*/ 12 h 46"/>
              <a:gd name="T22" fmla="*/ 10 w 57"/>
              <a:gd name="T23" fmla="*/ 12 h 46"/>
              <a:gd name="T24" fmla="*/ 14 w 57"/>
              <a:gd name="T25" fmla="*/ 16 h 46"/>
              <a:gd name="T26" fmla="*/ 14 w 57"/>
              <a:gd name="T27" fmla="*/ 20 h 46"/>
              <a:gd name="T28" fmla="*/ 27 w 57"/>
              <a:gd name="T29" fmla="*/ 28 h 46"/>
              <a:gd name="T30" fmla="*/ 29 w 57"/>
              <a:gd name="T31" fmla="*/ 36 h 46"/>
              <a:gd name="T32" fmla="*/ 37 w 57"/>
              <a:gd name="T33" fmla="*/ 40 h 46"/>
              <a:gd name="T34" fmla="*/ 45 w 57"/>
              <a:gd name="T35" fmla="*/ 42 h 46"/>
              <a:gd name="T36" fmla="*/ 55 w 57"/>
              <a:gd name="T37" fmla="*/ 46 h 46"/>
              <a:gd name="T38" fmla="*/ 57 w 57"/>
              <a:gd name="T39" fmla="*/ 42 h 46"/>
              <a:gd name="T40" fmla="*/ 41 w 57"/>
              <a:gd name="T41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6">
                <a:moveTo>
                  <a:pt x="41" y="18"/>
                </a:moveTo>
                <a:lnTo>
                  <a:pt x="33" y="16"/>
                </a:lnTo>
                <a:lnTo>
                  <a:pt x="27" y="4"/>
                </a:lnTo>
                <a:lnTo>
                  <a:pt x="22" y="4"/>
                </a:lnTo>
                <a:lnTo>
                  <a:pt x="20" y="6"/>
                </a:lnTo>
                <a:lnTo>
                  <a:pt x="10" y="0"/>
                </a:lnTo>
                <a:lnTo>
                  <a:pt x="0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1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27" y="28"/>
                </a:lnTo>
                <a:lnTo>
                  <a:pt x="29" y="36"/>
                </a:lnTo>
                <a:lnTo>
                  <a:pt x="37" y="40"/>
                </a:lnTo>
                <a:lnTo>
                  <a:pt x="45" y="42"/>
                </a:lnTo>
                <a:lnTo>
                  <a:pt x="55" y="46"/>
                </a:lnTo>
                <a:lnTo>
                  <a:pt x="57" y="42"/>
                </a:lnTo>
                <a:lnTo>
                  <a:pt x="41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Freeform 203"/>
          <p:cNvSpPr>
            <a:spLocks/>
          </p:cNvSpPr>
          <p:nvPr/>
        </p:nvSpPr>
        <p:spPr bwMode="auto">
          <a:xfrm>
            <a:off x="22898101" y="7034213"/>
            <a:ext cx="285750" cy="244475"/>
          </a:xfrm>
          <a:custGeom>
            <a:avLst/>
            <a:gdLst>
              <a:gd name="T0" fmla="*/ 90 w 91"/>
              <a:gd name="T1" fmla="*/ 30 h 78"/>
              <a:gd name="T2" fmla="*/ 87 w 91"/>
              <a:gd name="T3" fmla="*/ 27 h 78"/>
              <a:gd name="T4" fmla="*/ 72 w 91"/>
              <a:gd name="T5" fmla="*/ 14 h 78"/>
              <a:gd name="T6" fmla="*/ 61 w 91"/>
              <a:gd name="T7" fmla="*/ 0 h 78"/>
              <a:gd name="T8" fmla="*/ 54 w 91"/>
              <a:gd name="T9" fmla="*/ 8 h 78"/>
              <a:gd name="T10" fmla="*/ 50 w 91"/>
              <a:gd name="T11" fmla="*/ 10 h 78"/>
              <a:gd name="T12" fmla="*/ 48 w 91"/>
              <a:gd name="T13" fmla="*/ 13 h 78"/>
              <a:gd name="T14" fmla="*/ 40 w 91"/>
              <a:gd name="T15" fmla="*/ 13 h 78"/>
              <a:gd name="T16" fmla="*/ 38 w 91"/>
              <a:gd name="T17" fmla="*/ 9 h 78"/>
              <a:gd name="T18" fmla="*/ 30 w 91"/>
              <a:gd name="T19" fmla="*/ 2 h 78"/>
              <a:gd name="T20" fmla="*/ 25 w 91"/>
              <a:gd name="T21" fmla="*/ 1 h 78"/>
              <a:gd name="T22" fmla="*/ 23 w 91"/>
              <a:gd name="T23" fmla="*/ 8 h 78"/>
              <a:gd name="T24" fmla="*/ 27 w 91"/>
              <a:gd name="T25" fmla="*/ 10 h 78"/>
              <a:gd name="T26" fmla="*/ 30 w 91"/>
              <a:gd name="T27" fmla="*/ 14 h 78"/>
              <a:gd name="T28" fmla="*/ 29 w 91"/>
              <a:gd name="T29" fmla="*/ 20 h 78"/>
              <a:gd name="T30" fmla="*/ 23 w 91"/>
              <a:gd name="T31" fmla="*/ 17 h 78"/>
              <a:gd name="T32" fmla="*/ 17 w 91"/>
              <a:gd name="T33" fmla="*/ 16 h 78"/>
              <a:gd name="T34" fmla="*/ 7 w 91"/>
              <a:gd name="T35" fmla="*/ 11 h 78"/>
              <a:gd name="T36" fmla="*/ 1 w 91"/>
              <a:gd name="T37" fmla="*/ 13 h 78"/>
              <a:gd name="T38" fmla="*/ 0 w 91"/>
              <a:gd name="T39" fmla="*/ 16 h 78"/>
              <a:gd name="T40" fmla="*/ 4 w 91"/>
              <a:gd name="T41" fmla="*/ 19 h 78"/>
              <a:gd name="T42" fmla="*/ 10 w 91"/>
              <a:gd name="T43" fmla="*/ 20 h 78"/>
              <a:gd name="T44" fmla="*/ 13 w 91"/>
              <a:gd name="T45" fmla="*/ 23 h 78"/>
              <a:gd name="T46" fmla="*/ 13 w 91"/>
              <a:gd name="T47" fmla="*/ 31 h 78"/>
              <a:gd name="T48" fmla="*/ 19 w 91"/>
              <a:gd name="T49" fmla="*/ 36 h 78"/>
              <a:gd name="T50" fmla="*/ 19 w 91"/>
              <a:gd name="T51" fmla="*/ 40 h 78"/>
              <a:gd name="T52" fmla="*/ 17 w 91"/>
              <a:gd name="T53" fmla="*/ 43 h 78"/>
              <a:gd name="T54" fmla="*/ 20 w 91"/>
              <a:gd name="T55" fmla="*/ 48 h 78"/>
              <a:gd name="T56" fmla="*/ 27 w 91"/>
              <a:gd name="T57" fmla="*/ 52 h 78"/>
              <a:gd name="T58" fmla="*/ 32 w 91"/>
              <a:gd name="T59" fmla="*/ 52 h 78"/>
              <a:gd name="T60" fmla="*/ 36 w 91"/>
              <a:gd name="T61" fmla="*/ 56 h 78"/>
              <a:gd name="T62" fmla="*/ 32 w 91"/>
              <a:gd name="T63" fmla="*/ 57 h 78"/>
              <a:gd name="T64" fmla="*/ 34 w 91"/>
              <a:gd name="T65" fmla="*/ 62 h 78"/>
              <a:gd name="T66" fmla="*/ 33 w 91"/>
              <a:gd name="T67" fmla="*/ 63 h 78"/>
              <a:gd name="T68" fmla="*/ 33 w 91"/>
              <a:gd name="T69" fmla="*/ 66 h 78"/>
              <a:gd name="T70" fmla="*/ 35 w 91"/>
              <a:gd name="T71" fmla="*/ 68 h 78"/>
              <a:gd name="T72" fmla="*/ 38 w 91"/>
              <a:gd name="T73" fmla="*/ 66 h 78"/>
              <a:gd name="T74" fmla="*/ 41 w 91"/>
              <a:gd name="T75" fmla="*/ 63 h 78"/>
              <a:gd name="T76" fmla="*/ 46 w 91"/>
              <a:gd name="T77" fmla="*/ 58 h 78"/>
              <a:gd name="T78" fmla="*/ 49 w 91"/>
              <a:gd name="T79" fmla="*/ 55 h 78"/>
              <a:gd name="T80" fmla="*/ 52 w 91"/>
              <a:gd name="T81" fmla="*/ 54 h 78"/>
              <a:gd name="T82" fmla="*/ 55 w 91"/>
              <a:gd name="T83" fmla="*/ 52 h 78"/>
              <a:gd name="T84" fmla="*/ 57 w 91"/>
              <a:gd name="T85" fmla="*/ 52 h 78"/>
              <a:gd name="T86" fmla="*/ 59 w 91"/>
              <a:gd name="T87" fmla="*/ 54 h 78"/>
              <a:gd name="T88" fmla="*/ 62 w 91"/>
              <a:gd name="T89" fmla="*/ 58 h 78"/>
              <a:gd name="T90" fmla="*/ 60 w 91"/>
              <a:gd name="T91" fmla="*/ 60 h 78"/>
              <a:gd name="T92" fmla="*/ 61 w 91"/>
              <a:gd name="T93" fmla="*/ 62 h 78"/>
              <a:gd name="T94" fmla="*/ 65 w 91"/>
              <a:gd name="T95" fmla="*/ 64 h 78"/>
              <a:gd name="T96" fmla="*/ 60 w 91"/>
              <a:gd name="T97" fmla="*/ 67 h 78"/>
              <a:gd name="T98" fmla="*/ 66 w 91"/>
              <a:gd name="T99" fmla="*/ 75 h 78"/>
              <a:gd name="T100" fmla="*/ 69 w 91"/>
              <a:gd name="T101" fmla="*/ 76 h 78"/>
              <a:gd name="T102" fmla="*/ 72 w 91"/>
              <a:gd name="T103" fmla="*/ 78 h 78"/>
              <a:gd name="T104" fmla="*/ 75 w 91"/>
              <a:gd name="T105" fmla="*/ 77 h 78"/>
              <a:gd name="T106" fmla="*/ 76 w 91"/>
              <a:gd name="T107" fmla="*/ 62 h 78"/>
              <a:gd name="T108" fmla="*/ 80 w 91"/>
              <a:gd name="T109" fmla="*/ 48 h 78"/>
              <a:gd name="T110" fmla="*/ 90 w 91"/>
              <a:gd name="T111" fmla="*/ 33 h 78"/>
              <a:gd name="T112" fmla="*/ 90 w 91"/>
              <a:gd name="T113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" h="78">
                <a:moveTo>
                  <a:pt x="90" y="30"/>
                </a:moveTo>
                <a:cubicBezTo>
                  <a:pt x="89" y="29"/>
                  <a:pt x="88" y="28"/>
                  <a:pt x="87" y="27"/>
                </a:cubicBezTo>
                <a:cubicBezTo>
                  <a:pt x="80" y="25"/>
                  <a:pt x="74" y="20"/>
                  <a:pt x="72" y="14"/>
                </a:cubicBezTo>
                <a:cubicBezTo>
                  <a:pt x="69" y="8"/>
                  <a:pt x="65" y="4"/>
                  <a:pt x="61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9"/>
                  <a:pt x="38" y="9"/>
                  <a:pt x="38" y="9"/>
                </a:cubicBezTo>
                <a:cubicBezTo>
                  <a:pt x="30" y="2"/>
                  <a:pt x="30" y="2"/>
                  <a:pt x="30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3" y="8"/>
                  <a:pt x="23" y="8"/>
                  <a:pt x="23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20"/>
                  <a:pt x="29" y="20"/>
                  <a:pt x="29" y="20"/>
                </a:cubicBezTo>
                <a:cubicBezTo>
                  <a:pt x="23" y="17"/>
                  <a:pt x="23" y="17"/>
                  <a:pt x="23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7" y="11"/>
                  <a:pt x="7" y="11"/>
                  <a:pt x="7" y="11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31"/>
                  <a:pt x="13" y="31"/>
                  <a:pt x="13" y="3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3"/>
                  <a:pt x="17" y="43"/>
                  <a:pt x="17" y="43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6" y="56"/>
                  <a:pt x="36" y="56"/>
                  <a:pt x="36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6"/>
                  <a:pt x="33" y="66"/>
                  <a:pt x="33" y="66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6"/>
                  <a:pt x="38" y="66"/>
                  <a:pt x="38" y="66"/>
                </a:cubicBezTo>
                <a:cubicBezTo>
                  <a:pt x="41" y="63"/>
                  <a:pt x="41" y="63"/>
                  <a:pt x="41" y="63"/>
                </a:cubicBezTo>
                <a:cubicBezTo>
                  <a:pt x="46" y="58"/>
                  <a:pt x="46" y="58"/>
                  <a:pt x="46" y="58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51" y="54"/>
                  <a:pt x="52" y="54"/>
                </a:cubicBezTo>
                <a:cubicBezTo>
                  <a:pt x="52" y="54"/>
                  <a:pt x="55" y="52"/>
                  <a:pt x="55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9" y="54"/>
                  <a:pt x="59" y="54"/>
                  <a:pt x="59" y="54"/>
                </a:cubicBezTo>
                <a:cubicBezTo>
                  <a:pt x="62" y="58"/>
                  <a:pt x="62" y="58"/>
                  <a:pt x="62" y="58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2"/>
                  <a:pt x="61" y="62"/>
                  <a:pt x="61" y="62"/>
                </a:cubicBezTo>
                <a:cubicBezTo>
                  <a:pt x="65" y="64"/>
                  <a:pt x="65" y="64"/>
                  <a:pt x="65" y="64"/>
                </a:cubicBezTo>
                <a:cubicBezTo>
                  <a:pt x="60" y="67"/>
                  <a:pt x="60" y="67"/>
                  <a:pt x="60" y="67"/>
                </a:cubicBezTo>
                <a:cubicBezTo>
                  <a:pt x="66" y="75"/>
                  <a:pt x="66" y="75"/>
                  <a:pt x="66" y="75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8"/>
                  <a:pt x="72" y="78"/>
                  <a:pt x="72" y="78"/>
                </a:cubicBezTo>
                <a:cubicBezTo>
                  <a:pt x="75" y="77"/>
                  <a:pt x="75" y="77"/>
                  <a:pt x="75" y="77"/>
                </a:cubicBezTo>
                <a:cubicBezTo>
                  <a:pt x="74" y="72"/>
                  <a:pt x="74" y="67"/>
                  <a:pt x="76" y="62"/>
                </a:cubicBezTo>
                <a:cubicBezTo>
                  <a:pt x="78" y="58"/>
                  <a:pt x="80" y="53"/>
                  <a:pt x="80" y="48"/>
                </a:cubicBezTo>
                <a:cubicBezTo>
                  <a:pt x="81" y="41"/>
                  <a:pt x="85" y="37"/>
                  <a:pt x="90" y="33"/>
                </a:cubicBezTo>
                <a:cubicBezTo>
                  <a:pt x="91" y="33"/>
                  <a:pt x="91" y="31"/>
                  <a:pt x="90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Freeform 204"/>
          <p:cNvSpPr>
            <a:spLocks/>
          </p:cNvSpPr>
          <p:nvPr/>
        </p:nvSpPr>
        <p:spPr bwMode="auto">
          <a:xfrm>
            <a:off x="22288501" y="7473950"/>
            <a:ext cx="107950" cy="63500"/>
          </a:xfrm>
          <a:custGeom>
            <a:avLst/>
            <a:gdLst>
              <a:gd name="T0" fmla="*/ 13 w 34"/>
              <a:gd name="T1" fmla="*/ 19 h 20"/>
              <a:gd name="T2" fmla="*/ 25 w 34"/>
              <a:gd name="T3" fmla="*/ 15 h 20"/>
              <a:gd name="T4" fmla="*/ 34 w 34"/>
              <a:gd name="T5" fmla="*/ 1 h 20"/>
              <a:gd name="T6" fmla="*/ 32 w 34"/>
              <a:gd name="T7" fmla="*/ 0 h 20"/>
              <a:gd name="T8" fmla="*/ 16 w 34"/>
              <a:gd name="T9" fmla="*/ 2 h 20"/>
              <a:gd name="T10" fmla="*/ 3 w 34"/>
              <a:gd name="T11" fmla="*/ 8 h 20"/>
              <a:gd name="T12" fmla="*/ 2 w 34"/>
              <a:gd name="T13" fmla="*/ 15 h 20"/>
              <a:gd name="T14" fmla="*/ 13 w 34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0">
                <a:moveTo>
                  <a:pt x="13" y="19"/>
                </a:moveTo>
                <a:cubicBezTo>
                  <a:pt x="17" y="18"/>
                  <a:pt x="21" y="16"/>
                  <a:pt x="25" y="15"/>
                </a:cubicBezTo>
                <a:cubicBezTo>
                  <a:pt x="30" y="12"/>
                  <a:pt x="32" y="6"/>
                  <a:pt x="34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27" y="1"/>
                  <a:pt x="21" y="1"/>
                  <a:pt x="16" y="2"/>
                </a:cubicBezTo>
                <a:cubicBezTo>
                  <a:pt x="11" y="3"/>
                  <a:pt x="7" y="5"/>
                  <a:pt x="3" y="8"/>
                </a:cubicBezTo>
                <a:cubicBezTo>
                  <a:pt x="1" y="9"/>
                  <a:pt x="0" y="13"/>
                  <a:pt x="2" y="15"/>
                </a:cubicBezTo>
                <a:cubicBezTo>
                  <a:pt x="5" y="19"/>
                  <a:pt x="9" y="20"/>
                  <a:pt x="13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06"/>
          <p:cNvSpPr>
            <a:spLocks/>
          </p:cNvSpPr>
          <p:nvPr/>
        </p:nvSpPr>
        <p:spPr bwMode="auto">
          <a:xfrm>
            <a:off x="22467888" y="7364413"/>
            <a:ext cx="334963" cy="298450"/>
          </a:xfrm>
          <a:custGeom>
            <a:avLst/>
            <a:gdLst>
              <a:gd name="T0" fmla="*/ 96 w 107"/>
              <a:gd name="T1" fmla="*/ 2 h 95"/>
              <a:gd name="T2" fmla="*/ 82 w 107"/>
              <a:gd name="T3" fmla="*/ 1 h 95"/>
              <a:gd name="T4" fmla="*/ 71 w 107"/>
              <a:gd name="T5" fmla="*/ 4 h 95"/>
              <a:gd name="T6" fmla="*/ 62 w 107"/>
              <a:gd name="T7" fmla="*/ 9 h 95"/>
              <a:gd name="T8" fmla="*/ 52 w 107"/>
              <a:gd name="T9" fmla="*/ 8 h 95"/>
              <a:gd name="T10" fmla="*/ 46 w 107"/>
              <a:gd name="T11" fmla="*/ 5 h 95"/>
              <a:gd name="T12" fmla="*/ 23 w 107"/>
              <a:gd name="T13" fmla="*/ 11 h 95"/>
              <a:gd name="T14" fmla="*/ 15 w 107"/>
              <a:gd name="T15" fmla="*/ 9 h 95"/>
              <a:gd name="T16" fmla="*/ 15 w 107"/>
              <a:gd name="T17" fmla="*/ 19 h 95"/>
              <a:gd name="T18" fmla="*/ 13 w 107"/>
              <a:gd name="T19" fmla="*/ 19 h 95"/>
              <a:gd name="T20" fmla="*/ 13 w 107"/>
              <a:gd name="T21" fmla="*/ 23 h 95"/>
              <a:gd name="T22" fmla="*/ 6 w 107"/>
              <a:gd name="T23" fmla="*/ 25 h 95"/>
              <a:gd name="T24" fmla="*/ 0 w 107"/>
              <a:gd name="T25" fmla="*/ 25 h 95"/>
              <a:gd name="T26" fmla="*/ 1 w 107"/>
              <a:gd name="T27" fmla="*/ 35 h 95"/>
              <a:gd name="T28" fmla="*/ 1 w 107"/>
              <a:gd name="T29" fmla="*/ 52 h 95"/>
              <a:gd name="T30" fmla="*/ 11 w 107"/>
              <a:gd name="T31" fmla="*/ 53 h 95"/>
              <a:gd name="T32" fmla="*/ 13 w 107"/>
              <a:gd name="T33" fmla="*/ 56 h 95"/>
              <a:gd name="T34" fmla="*/ 15 w 107"/>
              <a:gd name="T35" fmla="*/ 57 h 95"/>
              <a:gd name="T36" fmla="*/ 15 w 107"/>
              <a:gd name="T37" fmla="*/ 61 h 95"/>
              <a:gd name="T38" fmla="*/ 16 w 107"/>
              <a:gd name="T39" fmla="*/ 64 h 95"/>
              <a:gd name="T40" fmla="*/ 15 w 107"/>
              <a:gd name="T41" fmla="*/ 66 h 95"/>
              <a:gd name="T42" fmla="*/ 13 w 107"/>
              <a:gd name="T43" fmla="*/ 66 h 95"/>
              <a:gd name="T44" fmla="*/ 9 w 107"/>
              <a:gd name="T45" fmla="*/ 67 h 95"/>
              <a:gd name="T46" fmla="*/ 6 w 107"/>
              <a:gd name="T47" fmla="*/ 77 h 95"/>
              <a:gd name="T48" fmla="*/ 8 w 107"/>
              <a:gd name="T49" fmla="*/ 80 h 95"/>
              <a:gd name="T50" fmla="*/ 9 w 107"/>
              <a:gd name="T51" fmla="*/ 86 h 95"/>
              <a:gd name="T52" fmla="*/ 8 w 107"/>
              <a:gd name="T53" fmla="*/ 89 h 95"/>
              <a:gd name="T54" fmla="*/ 14 w 107"/>
              <a:gd name="T55" fmla="*/ 91 h 95"/>
              <a:gd name="T56" fmla="*/ 18 w 107"/>
              <a:gd name="T57" fmla="*/ 94 h 95"/>
              <a:gd name="T58" fmla="*/ 22 w 107"/>
              <a:gd name="T59" fmla="*/ 95 h 95"/>
              <a:gd name="T60" fmla="*/ 56 w 107"/>
              <a:gd name="T61" fmla="*/ 74 h 95"/>
              <a:gd name="T62" fmla="*/ 87 w 107"/>
              <a:gd name="T63" fmla="*/ 52 h 95"/>
              <a:gd name="T64" fmla="*/ 91 w 107"/>
              <a:gd name="T65" fmla="*/ 46 h 95"/>
              <a:gd name="T66" fmla="*/ 91 w 107"/>
              <a:gd name="T67" fmla="*/ 42 h 95"/>
              <a:gd name="T68" fmla="*/ 91 w 107"/>
              <a:gd name="T69" fmla="*/ 39 h 95"/>
              <a:gd name="T70" fmla="*/ 93 w 107"/>
              <a:gd name="T71" fmla="*/ 32 h 95"/>
              <a:gd name="T72" fmla="*/ 93 w 107"/>
              <a:gd name="T73" fmla="*/ 28 h 95"/>
              <a:gd name="T74" fmla="*/ 90 w 107"/>
              <a:gd name="T75" fmla="*/ 20 h 95"/>
              <a:gd name="T76" fmla="*/ 90 w 107"/>
              <a:gd name="T77" fmla="*/ 16 h 95"/>
              <a:gd name="T78" fmla="*/ 93 w 107"/>
              <a:gd name="T79" fmla="*/ 9 h 95"/>
              <a:gd name="T80" fmla="*/ 100 w 107"/>
              <a:gd name="T81" fmla="*/ 8 h 95"/>
              <a:gd name="T82" fmla="*/ 103 w 107"/>
              <a:gd name="T83" fmla="*/ 4 h 95"/>
              <a:gd name="T84" fmla="*/ 105 w 107"/>
              <a:gd name="T85" fmla="*/ 5 h 95"/>
              <a:gd name="T86" fmla="*/ 107 w 107"/>
              <a:gd name="T87" fmla="*/ 0 h 95"/>
              <a:gd name="T88" fmla="*/ 96 w 107"/>
              <a:gd name="T89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95">
                <a:moveTo>
                  <a:pt x="96" y="2"/>
                </a:moveTo>
                <a:cubicBezTo>
                  <a:pt x="82" y="1"/>
                  <a:pt x="82" y="1"/>
                  <a:pt x="82" y="1"/>
                </a:cubicBezTo>
                <a:cubicBezTo>
                  <a:pt x="71" y="4"/>
                  <a:pt x="71" y="4"/>
                  <a:pt x="71" y="4"/>
                </a:cubicBezTo>
                <a:cubicBezTo>
                  <a:pt x="62" y="9"/>
                  <a:pt x="62" y="9"/>
                  <a:pt x="62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46" y="5"/>
                  <a:pt x="46" y="5"/>
                  <a:pt x="46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9"/>
                  <a:pt x="15" y="19"/>
                  <a:pt x="15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3"/>
                  <a:pt x="13" y="23"/>
                  <a:pt x="13" y="23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32"/>
                  <a:pt x="1" y="35"/>
                </a:cubicBezTo>
                <a:cubicBezTo>
                  <a:pt x="2" y="41"/>
                  <a:pt x="2" y="46"/>
                  <a:pt x="1" y="52"/>
                </a:cubicBezTo>
                <a:cubicBezTo>
                  <a:pt x="11" y="53"/>
                  <a:pt x="11" y="53"/>
                  <a:pt x="11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6"/>
                  <a:pt x="15" y="66"/>
                  <a:pt x="15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77"/>
                  <a:pt x="6" y="77"/>
                  <a:pt x="6" y="77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89"/>
                  <a:pt x="8" y="89"/>
                  <a:pt x="8" y="89"/>
                </a:cubicBezTo>
                <a:cubicBezTo>
                  <a:pt x="14" y="91"/>
                  <a:pt x="14" y="91"/>
                  <a:pt x="14" y="91"/>
                </a:cubicBezTo>
                <a:cubicBezTo>
                  <a:pt x="18" y="94"/>
                  <a:pt x="18" y="94"/>
                  <a:pt x="18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56" y="74"/>
                  <a:pt x="56" y="74"/>
                  <a:pt x="56" y="74"/>
                </a:cubicBezTo>
                <a:cubicBezTo>
                  <a:pt x="87" y="52"/>
                  <a:pt x="87" y="52"/>
                  <a:pt x="87" y="5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28"/>
                  <a:pt x="93" y="28"/>
                  <a:pt x="93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6"/>
                  <a:pt x="90" y="16"/>
                  <a:pt x="90" y="16"/>
                </a:cubicBezTo>
                <a:cubicBezTo>
                  <a:pt x="93" y="9"/>
                  <a:pt x="93" y="9"/>
                  <a:pt x="93" y="9"/>
                </a:cubicBezTo>
                <a:cubicBezTo>
                  <a:pt x="100" y="8"/>
                  <a:pt x="100" y="8"/>
                  <a:pt x="100" y="8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5"/>
                  <a:pt x="105" y="5"/>
                  <a:pt x="105" y="5"/>
                </a:cubicBezTo>
                <a:cubicBezTo>
                  <a:pt x="107" y="0"/>
                  <a:pt x="107" y="0"/>
                  <a:pt x="107" y="0"/>
                </a:cubicBezTo>
                <a:lnTo>
                  <a:pt x="96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07"/>
          <p:cNvSpPr>
            <a:spLocks/>
          </p:cNvSpPr>
          <p:nvPr/>
        </p:nvSpPr>
        <p:spPr bwMode="auto">
          <a:xfrm>
            <a:off x="22442488" y="7527925"/>
            <a:ext cx="76200" cy="87313"/>
          </a:xfrm>
          <a:custGeom>
            <a:avLst/>
            <a:gdLst>
              <a:gd name="T0" fmla="*/ 21 w 24"/>
              <a:gd name="T1" fmla="*/ 14 h 28"/>
              <a:gd name="T2" fmla="*/ 23 w 24"/>
              <a:gd name="T3" fmla="*/ 14 h 28"/>
              <a:gd name="T4" fmla="*/ 24 w 24"/>
              <a:gd name="T5" fmla="*/ 12 h 28"/>
              <a:gd name="T6" fmla="*/ 23 w 24"/>
              <a:gd name="T7" fmla="*/ 9 h 28"/>
              <a:gd name="T8" fmla="*/ 23 w 24"/>
              <a:gd name="T9" fmla="*/ 5 h 28"/>
              <a:gd name="T10" fmla="*/ 21 w 24"/>
              <a:gd name="T11" fmla="*/ 4 h 28"/>
              <a:gd name="T12" fmla="*/ 19 w 24"/>
              <a:gd name="T13" fmla="*/ 1 h 28"/>
              <a:gd name="T14" fmla="*/ 19 w 24"/>
              <a:gd name="T15" fmla="*/ 1 h 28"/>
              <a:gd name="T16" fmla="*/ 9 w 24"/>
              <a:gd name="T17" fmla="*/ 0 h 28"/>
              <a:gd name="T18" fmla="*/ 8 w 24"/>
              <a:gd name="T19" fmla="*/ 4 h 28"/>
              <a:gd name="T20" fmla="*/ 3 w 24"/>
              <a:gd name="T21" fmla="*/ 20 h 28"/>
              <a:gd name="T22" fmla="*/ 0 w 24"/>
              <a:gd name="T23" fmla="*/ 28 h 28"/>
              <a:gd name="T24" fmla="*/ 9 w 24"/>
              <a:gd name="T25" fmla="*/ 28 h 28"/>
              <a:gd name="T26" fmla="*/ 11 w 24"/>
              <a:gd name="T27" fmla="*/ 25 h 28"/>
              <a:gd name="T28" fmla="*/ 14 w 24"/>
              <a:gd name="T29" fmla="*/ 25 h 28"/>
              <a:gd name="T30" fmla="*/ 17 w 24"/>
              <a:gd name="T31" fmla="*/ 15 h 28"/>
              <a:gd name="T32" fmla="*/ 21 w 24"/>
              <a:gd name="T3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8">
                <a:moveTo>
                  <a:pt x="21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3"/>
                  <a:pt x="8" y="4"/>
                </a:cubicBezTo>
                <a:cubicBezTo>
                  <a:pt x="7" y="9"/>
                  <a:pt x="5" y="15"/>
                  <a:pt x="3" y="20"/>
                </a:cubicBezTo>
                <a:cubicBezTo>
                  <a:pt x="2" y="23"/>
                  <a:pt x="1" y="25"/>
                  <a:pt x="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5"/>
                  <a:pt x="11" y="25"/>
                  <a:pt x="11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15"/>
                  <a:pt x="17" y="15"/>
                  <a:pt x="17" y="15"/>
                </a:cubicBezTo>
                <a:lnTo>
                  <a:pt x="21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08"/>
          <p:cNvSpPr>
            <a:spLocks/>
          </p:cNvSpPr>
          <p:nvPr/>
        </p:nvSpPr>
        <p:spPr bwMode="auto">
          <a:xfrm>
            <a:off x="22396451" y="7605713"/>
            <a:ext cx="87313" cy="231775"/>
          </a:xfrm>
          <a:custGeom>
            <a:avLst/>
            <a:gdLst>
              <a:gd name="T0" fmla="*/ 7 w 28"/>
              <a:gd name="T1" fmla="*/ 42 h 74"/>
              <a:gd name="T2" fmla="*/ 8 w 28"/>
              <a:gd name="T3" fmla="*/ 49 h 74"/>
              <a:gd name="T4" fmla="*/ 13 w 28"/>
              <a:gd name="T5" fmla="*/ 56 h 74"/>
              <a:gd name="T6" fmla="*/ 17 w 28"/>
              <a:gd name="T7" fmla="*/ 64 h 74"/>
              <a:gd name="T8" fmla="*/ 16 w 28"/>
              <a:gd name="T9" fmla="*/ 69 h 74"/>
              <a:gd name="T10" fmla="*/ 18 w 28"/>
              <a:gd name="T11" fmla="*/ 74 h 74"/>
              <a:gd name="T12" fmla="*/ 20 w 28"/>
              <a:gd name="T13" fmla="*/ 72 h 74"/>
              <a:gd name="T14" fmla="*/ 20 w 28"/>
              <a:gd name="T15" fmla="*/ 69 h 74"/>
              <a:gd name="T16" fmla="*/ 21 w 28"/>
              <a:gd name="T17" fmla="*/ 67 h 74"/>
              <a:gd name="T18" fmla="*/ 21 w 28"/>
              <a:gd name="T19" fmla="*/ 64 h 74"/>
              <a:gd name="T20" fmla="*/ 23 w 28"/>
              <a:gd name="T21" fmla="*/ 58 h 74"/>
              <a:gd name="T22" fmla="*/ 23 w 28"/>
              <a:gd name="T23" fmla="*/ 54 h 74"/>
              <a:gd name="T24" fmla="*/ 24 w 28"/>
              <a:gd name="T25" fmla="*/ 53 h 74"/>
              <a:gd name="T26" fmla="*/ 24 w 28"/>
              <a:gd name="T27" fmla="*/ 49 h 74"/>
              <a:gd name="T28" fmla="*/ 25 w 28"/>
              <a:gd name="T29" fmla="*/ 43 h 74"/>
              <a:gd name="T30" fmla="*/ 23 w 28"/>
              <a:gd name="T31" fmla="*/ 39 h 74"/>
              <a:gd name="T32" fmla="*/ 23 w 28"/>
              <a:gd name="T33" fmla="*/ 36 h 74"/>
              <a:gd name="T34" fmla="*/ 22 w 28"/>
              <a:gd name="T35" fmla="*/ 36 h 74"/>
              <a:gd name="T36" fmla="*/ 19 w 28"/>
              <a:gd name="T37" fmla="*/ 37 h 74"/>
              <a:gd name="T38" fmla="*/ 18 w 28"/>
              <a:gd name="T39" fmla="*/ 36 h 74"/>
              <a:gd name="T40" fmla="*/ 18 w 28"/>
              <a:gd name="T41" fmla="*/ 23 h 74"/>
              <a:gd name="T42" fmla="*/ 18 w 28"/>
              <a:gd name="T43" fmla="*/ 21 h 74"/>
              <a:gd name="T44" fmla="*/ 18 w 28"/>
              <a:gd name="T45" fmla="*/ 16 h 74"/>
              <a:gd name="T46" fmla="*/ 22 w 28"/>
              <a:gd name="T47" fmla="*/ 17 h 74"/>
              <a:gd name="T48" fmla="*/ 22 w 28"/>
              <a:gd name="T49" fmla="*/ 19 h 74"/>
              <a:gd name="T50" fmla="*/ 24 w 28"/>
              <a:gd name="T51" fmla="*/ 19 h 74"/>
              <a:gd name="T52" fmla="*/ 26 w 28"/>
              <a:gd name="T53" fmla="*/ 17 h 74"/>
              <a:gd name="T54" fmla="*/ 26 w 28"/>
              <a:gd name="T55" fmla="*/ 15 h 74"/>
              <a:gd name="T56" fmla="*/ 25 w 28"/>
              <a:gd name="T57" fmla="*/ 13 h 74"/>
              <a:gd name="T58" fmla="*/ 25 w 28"/>
              <a:gd name="T59" fmla="*/ 9 h 74"/>
              <a:gd name="T60" fmla="*/ 26 w 28"/>
              <a:gd name="T61" fmla="*/ 7 h 74"/>
              <a:gd name="T62" fmla="*/ 28 w 28"/>
              <a:gd name="T63" fmla="*/ 0 h 74"/>
              <a:gd name="T64" fmla="*/ 26 w 28"/>
              <a:gd name="T65" fmla="*/ 0 h 74"/>
              <a:gd name="T66" fmla="*/ 24 w 28"/>
              <a:gd name="T67" fmla="*/ 3 h 74"/>
              <a:gd name="T68" fmla="*/ 15 w 28"/>
              <a:gd name="T69" fmla="*/ 3 h 74"/>
              <a:gd name="T70" fmla="*/ 10 w 28"/>
              <a:gd name="T71" fmla="*/ 16 h 74"/>
              <a:gd name="T72" fmla="*/ 1 w 28"/>
              <a:gd name="T73" fmla="*/ 35 h 74"/>
              <a:gd name="T74" fmla="*/ 0 w 28"/>
              <a:gd name="T75" fmla="*/ 36 h 74"/>
              <a:gd name="T76" fmla="*/ 3 w 28"/>
              <a:gd name="T77" fmla="*/ 38 h 74"/>
              <a:gd name="T78" fmla="*/ 7 w 28"/>
              <a:gd name="T79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" h="74">
                <a:moveTo>
                  <a:pt x="7" y="42"/>
                </a:moveTo>
                <a:cubicBezTo>
                  <a:pt x="8" y="49"/>
                  <a:pt x="8" y="49"/>
                  <a:pt x="8" y="49"/>
                </a:cubicBezTo>
                <a:cubicBezTo>
                  <a:pt x="13" y="56"/>
                  <a:pt x="13" y="56"/>
                  <a:pt x="13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9"/>
                  <a:pt x="16" y="69"/>
                  <a:pt x="16" y="69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21" y="16"/>
                  <a:pt x="22" y="17"/>
                </a:cubicBezTo>
                <a:cubicBezTo>
                  <a:pt x="23" y="17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5"/>
                  <a:pt x="26" y="15"/>
                  <a:pt x="26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7"/>
                  <a:pt x="11" y="12"/>
                  <a:pt x="10" y="16"/>
                </a:cubicBezTo>
                <a:cubicBezTo>
                  <a:pt x="9" y="23"/>
                  <a:pt x="5" y="29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3" y="38"/>
                  <a:pt x="3" y="38"/>
                  <a:pt x="3" y="38"/>
                </a:cubicBezTo>
                <a:lnTo>
                  <a:pt x="7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09"/>
          <p:cNvSpPr>
            <a:spLocks noEditPoints="1"/>
          </p:cNvSpPr>
          <p:nvPr/>
        </p:nvSpPr>
        <p:spPr bwMode="auto">
          <a:xfrm>
            <a:off x="22452013" y="7605713"/>
            <a:ext cx="44450" cy="119063"/>
          </a:xfrm>
          <a:custGeom>
            <a:avLst/>
            <a:gdLst>
              <a:gd name="T0" fmla="*/ 6 w 14"/>
              <a:gd name="T1" fmla="*/ 19 h 38"/>
              <a:gd name="T2" fmla="*/ 4 w 14"/>
              <a:gd name="T3" fmla="*/ 19 h 38"/>
              <a:gd name="T4" fmla="*/ 4 w 14"/>
              <a:gd name="T5" fmla="*/ 17 h 38"/>
              <a:gd name="T6" fmla="*/ 0 w 14"/>
              <a:gd name="T7" fmla="*/ 16 h 38"/>
              <a:gd name="T8" fmla="*/ 0 w 14"/>
              <a:gd name="T9" fmla="*/ 21 h 38"/>
              <a:gd name="T10" fmla="*/ 0 w 14"/>
              <a:gd name="T11" fmla="*/ 23 h 38"/>
              <a:gd name="T12" fmla="*/ 0 w 14"/>
              <a:gd name="T13" fmla="*/ 36 h 38"/>
              <a:gd name="T14" fmla="*/ 1 w 14"/>
              <a:gd name="T15" fmla="*/ 37 h 38"/>
              <a:gd name="T16" fmla="*/ 4 w 14"/>
              <a:gd name="T17" fmla="*/ 36 h 38"/>
              <a:gd name="T18" fmla="*/ 5 w 14"/>
              <a:gd name="T19" fmla="*/ 36 h 38"/>
              <a:gd name="T20" fmla="*/ 5 w 14"/>
              <a:gd name="T21" fmla="*/ 38 h 38"/>
              <a:gd name="T22" fmla="*/ 6 w 14"/>
              <a:gd name="T23" fmla="*/ 38 h 38"/>
              <a:gd name="T24" fmla="*/ 6 w 14"/>
              <a:gd name="T25" fmla="*/ 30 h 38"/>
              <a:gd name="T26" fmla="*/ 8 w 14"/>
              <a:gd name="T27" fmla="*/ 29 h 38"/>
              <a:gd name="T28" fmla="*/ 8 w 14"/>
              <a:gd name="T29" fmla="*/ 23 h 38"/>
              <a:gd name="T30" fmla="*/ 8 w 14"/>
              <a:gd name="T31" fmla="*/ 20 h 38"/>
              <a:gd name="T32" fmla="*/ 8 w 14"/>
              <a:gd name="T33" fmla="*/ 17 h 38"/>
              <a:gd name="T34" fmla="*/ 6 w 14"/>
              <a:gd name="T35" fmla="*/ 19 h 38"/>
              <a:gd name="T36" fmla="*/ 13 w 14"/>
              <a:gd name="T37" fmla="*/ 3 h 38"/>
              <a:gd name="T38" fmla="*/ 11 w 14"/>
              <a:gd name="T39" fmla="*/ 0 h 38"/>
              <a:gd name="T40" fmla="*/ 8 w 14"/>
              <a:gd name="T41" fmla="*/ 0 h 38"/>
              <a:gd name="T42" fmla="*/ 10 w 14"/>
              <a:gd name="T43" fmla="*/ 0 h 38"/>
              <a:gd name="T44" fmla="*/ 8 w 14"/>
              <a:gd name="T45" fmla="*/ 7 h 38"/>
              <a:gd name="T46" fmla="*/ 7 w 14"/>
              <a:gd name="T47" fmla="*/ 9 h 38"/>
              <a:gd name="T48" fmla="*/ 7 w 14"/>
              <a:gd name="T49" fmla="*/ 13 h 38"/>
              <a:gd name="T50" fmla="*/ 8 w 14"/>
              <a:gd name="T51" fmla="*/ 15 h 38"/>
              <a:gd name="T52" fmla="*/ 8 w 14"/>
              <a:gd name="T53" fmla="*/ 15 h 38"/>
              <a:gd name="T54" fmla="*/ 9 w 14"/>
              <a:gd name="T55" fmla="*/ 15 h 38"/>
              <a:gd name="T56" fmla="*/ 11 w 14"/>
              <a:gd name="T57" fmla="*/ 13 h 38"/>
              <a:gd name="T58" fmla="*/ 13 w 14"/>
              <a:gd name="T59" fmla="*/ 12 h 38"/>
              <a:gd name="T60" fmla="*/ 14 w 14"/>
              <a:gd name="T61" fmla="*/ 9 h 38"/>
              <a:gd name="T62" fmla="*/ 13 w 14"/>
              <a:gd name="T63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" h="38">
                <a:moveTo>
                  <a:pt x="6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7"/>
                  <a:pt x="4" y="17"/>
                </a:cubicBezTo>
                <a:cubicBezTo>
                  <a:pt x="3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8"/>
                  <a:pt x="5" y="38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7"/>
                  <a:pt x="8" y="17"/>
                  <a:pt x="8" y="17"/>
                </a:cubicBezTo>
                <a:lnTo>
                  <a:pt x="6" y="19"/>
                </a:lnTo>
                <a:close/>
                <a:moveTo>
                  <a:pt x="13" y="3"/>
                </a:move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9"/>
                  <a:pt x="14" y="9"/>
                  <a:pt x="14" y="9"/>
                </a:cubicBezTo>
                <a:lnTo>
                  <a:pt x="13" y="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0"/>
          <p:cNvSpPr>
            <a:spLocks/>
          </p:cNvSpPr>
          <p:nvPr/>
        </p:nvSpPr>
        <p:spPr bwMode="auto">
          <a:xfrm>
            <a:off x="23280688" y="6965950"/>
            <a:ext cx="777875" cy="485775"/>
          </a:xfrm>
          <a:custGeom>
            <a:avLst/>
            <a:gdLst>
              <a:gd name="T0" fmla="*/ 248 w 248"/>
              <a:gd name="T1" fmla="*/ 100 h 155"/>
              <a:gd name="T2" fmla="*/ 241 w 248"/>
              <a:gd name="T3" fmla="*/ 92 h 155"/>
              <a:gd name="T4" fmla="*/ 236 w 248"/>
              <a:gd name="T5" fmla="*/ 90 h 155"/>
              <a:gd name="T6" fmla="*/ 214 w 248"/>
              <a:gd name="T7" fmla="*/ 79 h 155"/>
              <a:gd name="T8" fmla="*/ 173 w 248"/>
              <a:gd name="T9" fmla="*/ 55 h 155"/>
              <a:gd name="T10" fmla="*/ 166 w 248"/>
              <a:gd name="T11" fmla="*/ 43 h 155"/>
              <a:gd name="T12" fmla="*/ 152 w 248"/>
              <a:gd name="T13" fmla="*/ 27 h 155"/>
              <a:gd name="T14" fmla="*/ 126 w 248"/>
              <a:gd name="T15" fmla="*/ 16 h 155"/>
              <a:gd name="T16" fmla="*/ 102 w 248"/>
              <a:gd name="T17" fmla="*/ 0 h 155"/>
              <a:gd name="T18" fmla="*/ 98 w 248"/>
              <a:gd name="T19" fmla="*/ 4 h 155"/>
              <a:gd name="T20" fmla="*/ 93 w 248"/>
              <a:gd name="T21" fmla="*/ 3 h 155"/>
              <a:gd name="T22" fmla="*/ 85 w 248"/>
              <a:gd name="T23" fmla="*/ 9 h 155"/>
              <a:gd name="T24" fmla="*/ 76 w 248"/>
              <a:gd name="T25" fmla="*/ 18 h 155"/>
              <a:gd name="T26" fmla="*/ 80 w 248"/>
              <a:gd name="T27" fmla="*/ 26 h 155"/>
              <a:gd name="T28" fmla="*/ 72 w 248"/>
              <a:gd name="T29" fmla="*/ 28 h 155"/>
              <a:gd name="T30" fmla="*/ 44 w 248"/>
              <a:gd name="T31" fmla="*/ 19 h 155"/>
              <a:gd name="T32" fmla="*/ 20 w 248"/>
              <a:gd name="T33" fmla="*/ 10 h 155"/>
              <a:gd name="T34" fmla="*/ 0 w 248"/>
              <a:gd name="T35" fmla="*/ 23 h 155"/>
              <a:gd name="T36" fmla="*/ 9 w 248"/>
              <a:gd name="T37" fmla="*/ 50 h 155"/>
              <a:gd name="T38" fmla="*/ 18 w 248"/>
              <a:gd name="T39" fmla="*/ 66 h 155"/>
              <a:gd name="T40" fmla="*/ 23 w 248"/>
              <a:gd name="T41" fmla="*/ 74 h 155"/>
              <a:gd name="T42" fmla="*/ 27 w 248"/>
              <a:gd name="T43" fmla="*/ 80 h 155"/>
              <a:gd name="T44" fmla="*/ 39 w 248"/>
              <a:gd name="T45" fmla="*/ 118 h 155"/>
              <a:gd name="T46" fmla="*/ 53 w 248"/>
              <a:gd name="T47" fmla="*/ 116 h 155"/>
              <a:gd name="T48" fmla="*/ 59 w 248"/>
              <a:gd name="T49" fmla="*/ 107 h 155"/>
              <a:gd name="T50" fmla="*/ 73 w 248"/>
              <a:gd name="T51" fmla="*/ 100 h 155"/>
              <a:gd name="T52" fmla="*/ 81 w 248"/>
              <a:gd name="T53" fmla="*/ 98 h 155"/>
              <a:gd name="T54" fmla="*/ 88 w 248"/>
              <a:gd name="T55" fmla="*/ 98 h 155"/>
              <a:gd name="T56" fmla="*/ 97 w 248"/>
              <a:gd name="T57" fmla="*/ 103 h 155"/>
              <a:gd name="T58" fmla="*/ 113 w 248"/>
              <a:gd name="T59" fmla="*/ 111 h 155"/>
              <a:gd name="T60" fmla="*/ 119 w 248"/>
              <a:gd name="T61" fmla="*/ 109 h 155"/>
              <a:gd name="T62" fmla="*/ 129 w 248"/>
              <a:gd name="T63" fmla="*/ 112 h 155"/>
              <a:gd name="T64" fmla="*/ 131 w 248"/>
              <a:gd name="T65" fmla="*/ 118 h 155"/>
              <a:gd name="T66" fmla="*/ 142 w 248"/>
              <a:gd name="T67" fmla="*/ 119 h 155"/>
              <a:gd name="T68" fmla="*/ 156 w 248"/>
              <a:gd name="T69" fmla="*/ 129 h 155"/>
              <a:gd name="T70" fmla="*/ 164 w 248"/>
              <a:gd name="T71" fmla="*/ 136 h 155"/>
              <a:gd name="T72" fmla="*/ 165 w 248"/>
              <a:gd name="T73" fmla="*/ 149 h 155"/>
              <a:gd name="T74" fmla="*/ 170 w 248"/>
              <a:gd name="T75" fmla="*/ 148 h 155"/>
              <a:gd name="T76" fmla="*/ 176 w 248"/>
              <a:gd name="T77" fmla="*/ 151 h 155"/>
              <a:gd name="T78" fmla="*/ 181 w 248"/>
              <a:gd name="T79" fmla="*/ 148 h 155"/>
              <a:gd name="T80" fmla="*/ 188 w 248"/>
              <a:gd name="T81" fmla="*/ 155 h 155"/>
              <a:gd name="T82" fmla="*/ 195 w 248"/>
              <a:gd name="T83" fmla="*/ 152 h 155"/>
              <a:gd name="T84" fmla="*/ 199 w 248"/>
              <a:gd name="T85" fmla="*/ 144 h 155"/>
              <a:gd name="T86" fmla="*/ 210 w 248"/>
              <a:gd name="T87" fmla="*/ 140 h 155"/>
              <a:gd name="T88" fmla="*/ 217 w 248"/>
              <a:gd name="T89" fmla="*/ 133 h 155"/>
              <a:gd name="T90" fmla="*/ 218 w 248"/>
              <a:gd name="T91" fmla="*/ 125 h 155"/>
              <a:gd name="T92" fmla="*/ 222 w 248"/>
              <a:gd name="T93" fmla="*/ 118 h 155"/>
              <a:gd name="T94" fmla="*/ 221 w 248"/>
              <a:gd name="T95" fmla="*/ 114 h 155"/>
              <a:gd name="T96" fmla="*/ 236 w 248"/>
              <a:gd name="T97" fmla="*/ 107 h 155"/>
              <a:gd name="T98" fmla="*/ 241 w 248"/>
              <a:gd name="T99" fmla="*/ 108 h 155"/>
              <a:gd name="T100" fmla="*/ 248 w 248"/>
              <a:gd name="T101" fmla="*/ 10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8" h="155">
                <a:moveTo>
                  <a:pt x="248" y="109"/>
                </a:moveTo>
                <a:cubicBezTo>
                  <a:pt x="248" y="100"/>
                  <a:pt x="248" y="100"/>
                  <a:pt x="248" y="100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3"/>
                  <a:pt x="93" y="3"/>
                  <a:pt x="93" y="3"/>
                </a:cubicBezTo>
                <a:cubicBezTo>
                  <a:pt x="87" y="6"/>
                  <a:pt x="87" y="6"/>
                  <a:pt x="87" y="6"/>
                </a:cubicBezTo>
                <a:cubicBezTo>
                  <a:pt x="85" y="9"/>
                  <a:pt x="85" y="9"/>
                  <a:pt x="85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6"/>
                  <a:pt x="80" y="26"/>
                  <a:pt x="80" y="26"/>
                </a:cubicBezTo>
                <a:cubicBezTo>
                  <a:pt x="79" y="31"/>
                  <a:pt x="79" y="31"/>
                  <a:pt x="79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54" y="32"/>
                  <a:pt x="54" y="32"/>
                  <a:pt x="54" y="32"/>
                </a:cubicBezTo>
                <a:cubicBezTo>
                  <a:pt x="44" y="19"/>
                  <a:pt x="44" y="19"/>
                  <a:pt x="44" y="19"/>
                </a:cubicBezTo>
                <a:cubicBezTo>
                  <a:pt x="31" y="13"/>
                  <a:pt x="31" y="13"/>
                  <a:pt x="31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2" y="14"/>
                  <a:pt x="12" y="14"/>
                  <a:pt x="12" y="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8"/>
                  <a:pt x="4" y="31"/>
                </a:cubicBezTo>
                <a:cubicBezTo>
                  <a:pt x="8" y="36"/>
                  <a:pt x="10" y="43"/>
                  <a:pt x="9" y="50"/>
                </a:cubicBezTo>
                <a:cubicBezTo>
                  <a:pt x="8" y="53"/>
                  <a:pt x="9" y="56"/>
                  <a:pt x="9" y="58"/>
                </a:cubicBezTo>
                <a:cubicBezTo>
                  <a:pt x="11" y="62"/>
                  <a:pt x="13" y="66"/>
                  <a:pt x="18" y="66"/>
                </a:cubicBezTo>
                <a:cubicBezTo>
                  <a:pt x="20" y="66"/>
                  <a:pt x="22" y="66"/>
                  <a:pt x="23" y="68"/>
                </a:cubicBezTo>
                <a:cubicBezTo>
                  <a:pt x="25" y="70"/>
                  <a:pt x="24" y="72"/>
                  <a:pt x="23" y="74"/>
                </a:cubicBezTo>
                <a:cubicBezTo>
                  <a:pt x="23" y="74"/>
                  <a:pt x="22" y="75"/>
                  <a:pt x="23" y="76"/>
                </a:cubicBezTo>
                <a:cubicBezTo>
                  <a:pt x="24" y="77"/>
                  <a:pt x="25" y="79"/>
                  <a:pt x="27" y="80"/>
                </a:cubicBezTo>
                <a:cubicBezTo>
                  <a:pt x="32" y="84"/>
                  <a:pt x="34" y="89"/>
                  <a:pt x="34" y="95"/>
                </a:cubicBezTo>
                <a:cubicBezTo>
                  <a:pt x="33" y="103"/>
                  <a:pt x="36" y="111"/>
                  <a:pt x="39" y="118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1" y="98"/>
                  <a:pt x="81" y="98"/>
                  <a:pt x="81" y="98"/>
                </a:cubicBezTo>
                <a:cubicBezTo>
                  <a:pt x="86" y="97"/>
                  <a:pt x="86" y="97"/>
                  <a:pt x="86" y="97"/>
                </a:cubicBezTo>
                <a:cubicBezTo>
                  <a:pt x="88" y="98"/>
                  <a:pt x="88" y="98"/>
                  <a:pt x="8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6" y="129"/>
                  <a:pt x="156" y="129"/>
                  <a:pt x="156" y="129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4" y="136"/>
                  <a:pt x="164" y="136"/>
                  <a:pt x="164" y="136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1" y="148"/>
                  <a:pt x="181" y="148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8" y="155"/>
                  <a:pt x="188" y="155"/>
                  <a:pt x="188" y="155"/>
                </a:cubicBezTo>
                <a:cubicBezTo>
                  <a:pt x="190" y="154"/>
                  <a:pt x="190" y="154"/>
                  <a:pt x="190" y="154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9" y="144"/>
                  <a:pt x="199" y="144"/>
                  <a:pt x="199" y="144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14"/>
                  <a:pt x="221" y="114"/>
                  <a:pt x="221" y="114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6" y="107"/>
                  <a:pt x="236" y="107"/>
                  <a:pt x="236" y="107"/>
                </a:cubicBezTo>
                <a:cubicBezTo>
                  <a:pt x="240" y="106"/>
                  <a:pt x="240" y="106"/>
                  <a:pt x="240" y="106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7" y="107"/>
                  <a:pt x="247" y="107"/>
                  <a:pt x="247" y="107"/>
                </a:cubicBezTo>
                <a:lnTo>
                  <a:pt x="248" y="10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1"/>
          <p:cNvSpPr>
            <a:spLocks/>
          </p:cNvSpPr>
          <p:nvPr/>
        </p:nvSpPr>
        <p:spPr bwMode="auto">
          <a:xfrm>
            <a:off x="23437851" y="6777038"/>
            <a:ext cx="868363" cy="539750"/>
          </a:xfrm>
          <a:custGeom>
            <a:avLst/>
            <a:gdLst>
              <a:gd name="T0" fmla="*/ 277 w 277"/>
              <a:gd name="T1" fmla="*/ 85 h 172"/>
              <a:gd name="T2" fmla="*/ 267 w 277"/>
              <a:gd name="T3" fmla="*/ 89 h 172"/>
              <a:gd name="T4" fmla="*/ 254 w 277"/>
              <a:gd name="T5" fmla="*/ 85 h 172"/>
              <a:gd name="T6" fmla="*/ 235 w 277"/>
              <a:gd name="T7" fmla="*/ 96 h 172"/>
              <a:gd name="T8" fmla="*/ 240 w 277"/>
              <a:gd name="T9" fmla="*/ 104 h 172"/>
              <a:gd name="T10" fmla="*/ 229 w 277"/>
              <a:gd name="T11" fmla="*/ 114 h 172"/>
              <a:gd name="T12" fmla="*/ 208 w 277"/>
              <a:gd name="T13" fmla="*/ 123 h 172"/>
              <a:gd name="T14" fmla="*/ 220 w 277"/>
              <a:gd name="T15" fmla="*/ 132 h 172"/>
              <a:gd name="T16" fmla="*/ 225 w 277"/>
              <a:gd name="T17" fmla="*/ 146 h 172"/>
              <a:gd name="T18" fmla="*/ 220 w 277"/>
              <a:gd name="T19" fmla="*/ 160 h 172"/>
              <a:gd name="T20" fmla="*/ 219 w 277"/>
              <a:gd name="T21" fmla="*/ 172 h 172"/>
              <a:gd name="T22" fmla="*/ 210 w 277"/>
              <a:gd name="T23" fmla="*/ 172 h 172"/>
              <a:gd name="T24" fmla="*/ 203 w 277"/>
              <a:gd name="T25" fmla="*/ 167 h 172"/>
              <a:gd name="T26" fmla="*/ 198 w 277"/>
              <a:gd name="T27" fmla="*/ 168 h 172"/>
              <a:gd name="T28" fmla="*/ 197 w 277"/>
              <a:gd name="T29" fmla="*/ 157 h 172"/>
              <a:gd name="T30" fmla="*/ 189 w 277"/>
              <a:gd name="T31" fmla="*/ 152 h 172"/>
              <a:gd name="T32" fmla="*/ 177 w 277"/>
              <a:gd name="T33" fmla="*/ 149 h 172"/>
              <a:gd name="T34" fmla="*/ 133 w 277"/>
              <a:gd name="T35" fmla="*/ 122 h 172"/>
              <a:gd name="T36" fmla="*/ 119 w 277"/>
              <a:gd name="T37" fmla="*/ 105 h 172"/>
              <a:gd name="T38" fmla="*/ 112 w 277"/>
              <a:gd name="T39" fmla="*/ 92 h 172"/>
              <a:gd name="T40" fmla="*/ 99 w 277"/>
              <a:gd name="T41" fmla="*/ 88 h 172"/>
              <a:gd name="T42" fmla="*/ 75 w 277"/>
              <a:gd name="T43" fmla="*/ 72 h 172"/>
              <a:gd name="T44" fmla="*/ 46 w 277"/>
              <a:gd name="T45" fmla="*/ 60 h 172"/>
              <a:gd name="T46" fmla="*/ 46 w 277"/>
              <a:gd name="T47" fmla="*/ 66 h 172"/>
              <a:gd name="T48" fmla="*/ 37 w 277"/>
              <a:gd name="T49" fmla="*/ 66 h 172"/>
              <a:gd name="T50" fmla="*/ 31 w 277"/>
              <a:gd name="T51" fmla="*/ 69 h 172"/>
              <a:gd name="T52" fmla="*/ 27 w 277"/>
              <a:gd name="T53" fmla="*/ 84 h 172"/>
              <a:gd name="T54" fmla="*/ 29 w 277"/>
              <a:gd name="T55" fmla="*/ 91 h 172"/>
              <a:gd name="T56" fmla="*/ 14 w 277"/>
              <a:gd name="T57" fmla="*/ 90 h 172"/>
              <a:gd name="T58" fmla="*/ 41 w 277"/>
              <a:gd name="T59" fmla="*/ 0 h 172"/>
              <a:gd name="T60" fmla="*/ 70 w 277"/>
              <a:gd name="T61" fmla="*/ 18 h 172"/>
              <a:gd name="T62" fmla="*/ 97 w 277"/>
              <a:gd name="T63" fmla="*/ 32 h 172"/>
              <a:gd name="T64" fmla="*/ 151 w 277"/>
              <a:gd name="T65" fmla="*/ 28 h 172"/>
              <a:gd name="T66" fmla="*/ 164 w 277"/>
              <a:gd name="T67" fmla="*/ 46 h 172"/>
              <a:gd name="T68" fmla="*/ 171 w 277"/>
              <a:gd name="T69" fmla="*/ 68 h 172"/>
              <a:gd name="T70" fmla="*/ 187 w 277"/>
              <a:gd name="T71" fmla="*/ 81 h 172"/>
              <a:gd name="T72" fmla="*/ 197 w 277"/>
              <a:gd name="T73" fmla="*/ 96 h 172"/>
              <a:gd name="T74" fmla="*/ 198 w 277"/>
              <a:gd name="T75" fmla="*/ 92 h 172"/>
              <a:gd name="T76" fmla="*/ 205 w 277"/>
              <a:gd name="T77" fmla="*/ 88 h 172"/>
              <a:gd name="T78" fmla="*/ 207 w 277"/>
              <a:gd name="T79" fmla="*/ 86 h 172"/>
              <a:gd name="T80" fmla="*/ 229 w 277"/>
              <a:gd name="T81" fmla="*/ 84 h 172"/>
              <a:gd name="T82" fmla="*/ 244 w 277"/>
              <a:gd name="T83" fmla="*/ 62 h 172"/>
              <a:gd name="T84" fmla="*/ 251 w 277"/>
              <a:gd name="T85" fmla="*/ 58 h 172"/>
              <a:gd name="T86" fmla="*/ 245 w 277"/>
              <a:gd name="T87" fmla="*/ 74 h 172"/>
              <a:gd name="T88" fmla="*/ 266 w 277"/>
              <a:gd name="T89" fmla="*/ 74 h 172"/>
              <a:gd name="T90" fmla="*/ 277 w 277"/>
              <a:gd name="T91" fmla="*/ 8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" h="172">
                <a:moveTo>
                  <a:pt x="277" y="85"/>
                </a:moveTo>
                <a:cubicBezTo>
                  <a:pt x="277" y="85"/>
                  <a:pt x="277" y="85"/>
                  <a:pt x="277" y="85"/>
                </a:cubicBezTo>
                <a:cubicBezTo>
                  <a:pt x="272" y="90"/>
                  <a:pt x="272" y="90"/>
                  <a:pt x="272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59" y="91"/>
                  <a:pt x="259" y="91"/>
                  <a:pt x="259" y="91"/>
                </a:cubicBezTo>
                <a:cubicBezTo>
                  <a:pt x="254" y="85"/>
                  <a:pt x="254" y="85"/>
                  <a:pt x="254" y="85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40" y="104"/>
                  <a:pt x="240" y="104"/>
                  <a:pt x="240" y="104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9" y="114"/>
                  <a:pt x="220" y="120"/>
                  <a:pt x="219" y="120"/>
                </a:cubicBezTo>
                <a:cubicBezTo>
                  <a:pt x="218" y="120"/>
                  <a:pt x="208" y="123"/>
                  <a:pt x="208" y="123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5" y="146"/>
                  <a:pt x="225" y="146"/>
                  <a:pt x="225" y="146"/>
                </a:cubicBezTo>
                <a:cubicBezTo>
                  <a:pt x="225" y="150"/>
                  <a:pt x="225" y="150"/>
                  <a:pt x="225" y="150"/>
                </a:cubicBezTo>
                <a:cubicBezTo>
                  <a:pt x="220" y="160"/>
                  <a:pt x="220" y="160"/>
                  <a:pt x="220" y="160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08" y="169"/>
                  <a:pt x="208" y="169"/>
                  <a:pt x="208" y="169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198" y="168"/>
                  <a:pt x="198" y="168"/>
                  <a:pt x="198" y="168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1" y="152"/>
                  <a:pt x="191" y="152"/>
                  <a:pt x="191" y="152"/>
                </a:cubicBezTo>
                <a:cubicBezTo>
                  <a:pt x="189" y="152"/>
                  <a:pt x="189" y="152"/>
                  <a:pt x="189" y="152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76" y="76"/>
                  <a:pt x="76" y="76"/>
                  <a:pt x="76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53" y="60"/>
                  <a:pt x="53" y="60"/>
                  <a:pt x="53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64"/>
                  <a:pt x="48" y="64"/>
                  <a:pt x="48" y="64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4"/>
                  <a:pt x="43" y="64"/>
                  <a:pt x="43" y="64"/>
                </a:cubicBezTo>
                <a:cubicBezTo>
                  <a:pt x="37" y="66"/>
                  <a:pt x="37" y="66"/>
                  <a:pt x="37" y="66"/>
                </a:cubicBezTo>
                <a:cubicBezTo>
                  <a:pt x="35" y="69"/>
                  <a:pt x="35" y="69"/>
                  <a:pt x="35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84"/>
                  <a:pt x="27" y="84"/>
                  <a:pt x="27" y="84"/>
                </a:cubicBezTo>
                <a:cubicBezTo>
                  <a:pt x="30" y="86"/>
                  <a:pt x="30" y="86"/>
                  <a:pt x="30" y="86"/>
                </a:cubicBezTo>
                <a:cubicBezTo>
                  <a:pt x="29" y="91"/>
                  <a:pt x="29" y="91"/>
                  <a:pt x="29" y="91"/>
                </a:cubicBezTo>
                <a:cubicBezTo>
                  <a:pt x="22" y="88"/>
                  <a:pt x="22" y="88"/>
                  <a:pt x="22" y="88"/>
                </a:cubicBezTo>
                <a:cubicBezTo>
                  <a:pt x="14" y="90"/>
                  <a:pt x="14" y="90"/>
                  <a:pt x="14" y="90"/>
                </a:cubicBezTo>
                <a:cubicBezTo>
                  <a:pt x="0" y="8"/>
                  <a:pt x="0" y="8"/>
                  <a:pt x="0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70" y="18"/>
                  <a:pt x="70" y="18"/>
                  <a:pt x="70" y="18"/>
                </a:cubicBezTo>
                <a:cubicBezTo>
                  <a:pt x="73" y="19"/>
                  <a:pt x="73" y="19"/>
                  <a:pt x="73" y="19"/>
                </a:cubicBezTo>
                <a:cubicBezTo>
                  <a:pt x="97" y="32"/>
                  <a:pt x="97" y="32"/>
                  <a:pt x="97" y="32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91" y="93"/>
                  <a:pt x="191" y="93"/>
                  <a:pt x="191" y="93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3" y="62"/>
                  <a:pt x="253" y="62"/>
                  <a:pt x="253" y="62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62" y="82"/>
                  <a:pt x="262" y="82"/>
                  <a:pt x="262" y="82"/>
                </a:cubicBezTo>
                <a:cubicBezTo>
                  <a:pt x="266" y="74"/>
                  <a:pt x="266" y="74"/>
                  <a:pt x="266" y="74"/>
                </a:cubicBezTo>
                <a:cubicBezTo>
                  <a:pt x="277" y="81"/>
                  <a:pt x="277" y="81"/>
                  <a:pt x="277" y="81"/>
                </a:cubicBezTo>
                <a:lnTo>
                  <a:pt x="277" y="8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2"/>
          <p:cNvSpPr>
            <a:spLocks noEditPoints="1"/>
          </p:cNvSpPr>
          <p:nvPr/>
        </p:nvSpPr>
        <p:spPr bwMode="auto">
          <a:xfrm>
            <a:off x="22913976" y="5989638"/>
            <a:ext cx="1392238" cy="1089025"/>
          </a:xfrm>
          <a:custGeom>
            <a:avLst/>
            <a:gdLst>
              <a:gd name="T0" fmla="*/ 427 w 444"/>
              <a:gd name="T1" fmla="*/ 36 h 347"/>
              <a:gd name="T2" fmla="*/ 410 w 444"/>
              <a:gd name="T3" fmla="*/ 40 h 347"/>
              <a:gd name="T4" fmla="*/ 404 w 444"/>
              <a:gd name="T5" fmla="*/ 33 h 347"/>
              <a:gd name="T6" fmla="*/ 387 w 444"/>
              <a:gd name="T7" fmla="*/ 31 h 347"/>
              <a:gd name="T8" fmla="*/ 381 w 444"/>
              <a:gd name="T9" fmla="*/ 27 h 347"/>
              <a:gd name="T10" fmla="*/ 374 w 444"/>
              <a:gd name="T11" fmla="*/ 27 h 347"/>
              <a:gd name="T12" fmla="*/ 369 w 444"/>
              <a:gd name="T13" fmla="*/ 30 h 347"/>
              <a:gd name="T14" fmla="*/ 361 w 444"/>
              <a:gd name="T15" fmla="*/ 24 h 347"/>
              <a:gd name="T16" fmla="*/ 345 w 444"/>
              <a:gd name="T17" fmla="*/ 4 h 347"/>
              <a:gd name="T18" fmla="*/ 318 w 444"/>
              <a:gd name="T19" fmla="*/ 6 h 347"/>
              <a:gd name="T20" fmla="*/ 305 w 444"/>
              <a:gd name="T21" fmla="*/ 14 h 347"/>
              <a:gd name="T22" fmla="*/ 276 w 444"/>
              <a:gd name="T23" fmla="*/ 26 h 347"/>
              <a:gd name="T24" fmla="*/ 263 w 444"/>
              <a:gd name="T25" fmla="*/ 34 h 347"/>
              <a:gd name="T26" fmla="*/ 245 w 444"/>
              <a:gd name="T27" fmla="*/ 41 h 347"/>
              <a:gd name="T28" fmla="*/ 224 w 444"/>
              <a:gd name="T29" fmla="*/ 48 h 347"/>
              <a:gd name="T30" fmla="*/ 212 w 444"/>
              <a:gd name="T31" fmla="*/ 47 h 347"/>
              <a:gd name="T32" fmla="*/ 211 w 444"/>
              <a:gd name="T33" fmla="*/ 61 h 347"/>
              <a:gd name="T34" fmla="*/ 220 w 444"/>
              <a:gd name="T35" fmla="*/ 65 h 347"/>
              <a:gd name="T36" fmla="*/ 214 w 444"/>
              <a:gd name="T37" fmla="*/ 73 h 347"/>
              <a:gd name="T38" fmla="*/ 208 w 444"/>
              <a:gd name="T39" fmla="*/ 92 h 347"/>
              <a:gd name="T40" fmla="*/ 214 w 444"/>
              <a:gd name="T41" fmla="*/ 105 h 347"/>
              <a:gd name="T42" fmla="*/ 216 w 444"/>
              <a:gd name="T43" fmla="*/ 129 h 347"/>
              <a:gd name="T44" fmla="*/ 206 w 444"/>
              <a:gd name="T45" fmla="*/ 135 h 347"/>
              <a:gd name="T46" fmla="*/ 181 w 444"/>
              <a:gd name="T47" fmla="*/ 127 h 347"/>
              <a:gd name="T48" fmla="*/ 169 w 444"/>
              <a:gd name="T49" fmla="*/ 123 h 347"/>
              <a:gd name="T50" fmla="*/ 156 w 444"/>
              <a:gd name="T51" fmla="*/ 121 h 347"/>
              <a:gd name="T52" fmla="*/ 143 w 444"/>
              <a:gd name="T53" fmla="*/ 133 h 347"/>
              <a:gd name="T54" fmla="*/ 126 w 444"/>
              <a:gd name="T55" fmla="*/ 126 h 347"/>
              <a:gd name="T56" fmla="*/ 115 w 444"/>
              <a:gd name="T57" fmla="*/ 129 h 347"/>
              <a:gd name="T58" fmla="*/ 88 w 444"/>
              <a:gd name="T59" fmla="*/ 117 h 347"/>
              <a:gd name="T60" fmla="*/ 66 w 444"/>
              <a:gd name="T61" fmla="*/ 118 h 347"/>
              <a:gd name="T62" fmla="*/ 54 w 444"/>
              <a:gd name="T63" fmla="*/ 117 h 347"/>
              <a:gd name="T64" fmla="*/ 37 w 444"/>
              <a:gd name="T65" fmla="*/ 129 h 347"/>
              <a:gd name="T66" fmla="*/ 32 w 444"/>
              <a:gd name="T67" fmla="*/ 151 h 347"/>
              <a:gd name="T68" fmla="*/ 12 w 444"/>
              <a:gd name="T69" fmla="*/ 144 h 347"/>
              <a:gd name="T70" fmla="*/ 2 w 444"/>
              <a:gd name="T71" fmla="*/ 172 h 347"/>
              <a:gd name="T72" fmla="*/ 14 w 444"/>
              <a:gd name="T73" fmla="*/ 202 h 347"/>
              <a:gd name="T74" fmla="*/ 41 w 444"/>
              <a:gd name="T75" fmla="*/ 222 h 347"/>
              <a:gd name="T76" fmla="*/ 45 w 444"/>
              <a:gd name="T77" fmla="*/ 227 h 347"/>
              <a:gd name="T78" fmla="*/ 102 w 444"/>
              <a:gd name="T79" fmla="*/ 222 h 347"/>
              <a:gd name="T80" fmla="*/ 106 w 444"/>
              <a:gd name="T81" fmla="*/ 253 h 347"/>
              <a:gd name="T82" fmla="*/ 80 w 444"/>
              <a:gd name="T83" fmla="*/ 274 h 347"/>
              <a:gd name="T84" fmla="*/ 116 w 444"/>
              <a:gd name="T85" fmla="*/ 320 h 347"/>
              <a:gd name="T86" fmla="*/ 137 w 444"/>
              <a:gd name="T87" fmla="*/ 321 h 347"/>
              <a:gd name="T88" fmla="*/ 181 w 444"/>
              <a:gd name="T89" fmla="*/ 341 h 347"/>
              <a:gd name="T90" fmla="*/ 232 w 444"/>
              <a:gd name="T91" fmla="*/ 239 h 347"/>
              <a:gd name="T92" fmla="*/ 240 w 444"/>
              <a:gd name="T93" fmla="*/ 270 h 347"/>
              <a:gd name="T94" fmla="*/ 328 w 444"/>
              <a:gd name="T95" fmla="*/ 287 h 347"/>
              <a:gd name="T96" fmla="*/ 350 w 444"/>
              <a:gd name="T97" fmla="*/ 321 h 347"/>
              <a:gd name="T98" fmla="*/ 367 w 444"/>
              <a:gd name="T99" fmla="*/ 346 h 347"/>
              <a:gd name="T100" fmla="*/ 370 w 444"/>
              <a:gd name="T101" fmla="*/ 336 h 347"/>
              <a:gd name="T102" fmla="*/ 403 w 444"/>
              <a:gd name="T103" fmla="*/ 322 h 347"/>
              <a:gd name="T104" fmla="*/ 420 w 444"/>
              <a:gd name="T105" fmla="*/ 306 h 347"/>
              <a:gd name="T106" fmla="*/ 444 w 444"/>
              <a:gd name="T107" fmla="*/ 21 h 347"/>
              <a:gd name="T108" fmla="*/ 362 w 444"/>
              <a:gd name="T109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347">
                <a:moveTo>
                  <a:pt x="440" y="23"/>
                </a:moveTo>
                <a:cubicBezTo>
                  <a:pt x="437" y="28"/>
                  <a:pt x="437" y="28"/>
                  <a:pt x="437" y="28"/>
                </a:cubicBezTo>
                <a:cubicBezTo>
                  <a:pt x="434" y="33"/>
                  <a:pt x="434" y="33"/>
                  <a:pt x="434" y="33"/>
                </a:cubicBezTo>
                <a:cubicBezTo>
                  <a:pt x="427" y="36"/>
                  <a:pt x="427" y="36"/>
                  <a:pt x="427" y="36"/>
                </a:cubicBezTo>
                <a:cubicBezTo>
                  <a:pt x="421" y="38"/>
                  <a:pt x="421" y="38"/>
                  <a:pt x="421" y="38"/>
                </a:cubicBezTo>
                <a:cubicBezTo>
                  <a:pt x="422" y="41"/>
                  <a:pt x="422" y="41"/>
                  <a:pt x="422" y="41"/>
                </a:cubicBezTo>
                <a:cubicBezTo>
                  <a:pt x="420" y="43"/>
                  <a:pt x="420" y="43"/>
                  <a:pt x="420" y="43"/>
                </a:cubicBezTo>
                <a:cubicBezTo>
                  <a:pt x="410" y="40"/>
                  <a:pt x="410" y="40"/>
                  <a:pt x="410" y="40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401" y="37"/>
                  <a:pt x="401" y="37"/>
                  <a:pt x="401" y="37"/>
                </a:cubicBezTo>
                <a:cubicBezTo>
                  <a:pt x="404" y="33"/>
                  <a:pt x="404" y="33"/>
                  <a:pt x="404" y="33"/>
                </a:cubicBezTo>
                <a:cubicBezTo>
                  <a:pt x="402" y="31"/>
                  <a:pt x="402" y="31"/>
                  <a:pt x="402" y="31"/>
                </a:cubicBezTo>
                <a:cubicBezTo>
                  <a:pt x="397" y="32"/>
                  <a:pt x="397" y="32"/>
                  <a:pt x="397" y="32"/>
                </a:cubicBezTo>
                <a:cubicBezTo>
                  <a:pt x="390" y="29"/>
                  <a:pt x="390" y="29"/>
                  <a:pt x="390" y="29"/>
                </a:cubicBezTo>
                <a:cubicBezTo>
                  <a:pt x="387" y="31"/>
                  <a:pt x="387" y="31"/>
                  <a:pt x="387" y="31"/>
                </a:cubicBezTo>
                <a:cubicBezTo>
                  <a:pt x="389" y="34"/>
                  <a:pt x="389" y="34"/>
                  <a:pt x="389" y="34"/>
                </a:cubicBezTo>
                <a:cubicBezTo>
                  <a:pt x="386" y="36"/>
                  <a:pt x="386" y="36"/>
                  <a:pt x="386" y="36"/>
                </a:cubicBezTo>
                <a:cubicBezTo>
                  <a:pt x="384" y="33"/>
                  <a:pt x="384" y="33"/>
                  <a:pt x="384" y="33"/>
                </a:cubicBezTo>
                <a:cubicBezTo>
                  <a:pt x="381" y="27"/>
                  <a:pt x="381" y="27"/>
                  <a:pt x="381" y="27"/>
                </a:cubicBezTo>
                <a:cubicBezTo>
                  <a:pt x="377" y="22"/>
                  <a:pt x="377" y="22"/>
                  <a:pt x="377" y="22"/>
                </a:cubicBezTo>
                <a:cubicBezTo>
                  <a:pt x="376" y="24"/>
                  <a:pt x="376" y="24"/>
                  <a:pt x="376" y="24"/>
                </a:cubicBezTo>
                <a:cubicBezTo>
                  <a:pt x="376" y="27"/>
                  <a:pt x="376" y="27"/>
                  <a:pt x="376" y="27"/>
                </a:cubicBezTo>
                <a:cubicBezTo>
                  <a:pt x="374" y="27"/>
                  <a:pt x="374" y="27"/>
                  <a:pt x="374" y="27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71" y="26"/>
                  <a:pt x="371" y="26"/>
                  <a:pt x="371" y="26"/>
                </a:cubicBezTo>
                <a:cubicBezTo>
                  <a:pt x="371" y="29"/>
                  <a:pt x="371" y="29"/>
                  <a:pt x="371" y="29"/>
                </a:cubicBezTo>
                <a:cubicBezTo>
                  <a:pt x="369" y="30"/>
                  <a:pt x="369" y="30"/>
                  <a:pt x="369" y="30"/>
                </a:cubicBezTo>
                <a:cubicBezTo>
                  <a:pt x="366" y="29"/>
                  <a:pt x="366" y="29"/>
                  <a:pt x="366" y="29"/>
                </a:cubicBezTo>
                <a:cubicBezTo>
                  <a:pt x="362" y="29"/>
                  <a:pt x="362" y="29"/>
                  <a:pt x="362" y="29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2" y="16"/>
                  <a:pt x="362" y="16"/>
                  <a:pt x="362" y="16"/>
                </a:cubicBezTo>
                <a:cubicBezTo>
                  <a:pt x="356" y="9"/>
                  <a:pt x="356" y="9"/>
                  <a:pt x="356" y="9"/>
                </a:cubicBezTo>
                <a:cubicBezTo>
                  <a:pt x="351" y="1"/>
                  <a:pt x="351" y="1"/>
                  <a:pt x="351" y="1"/>
                </a:cubicBezTo>
                <a:cubicBezTo>
                  <a:pt x="345" y="4"/>
                  <a:pt x="345" y="4"/>
                  <a:pt x="345" y="4"/>
                </a:cubicBezTo>
                <a:cubicBezTo>
                  <a:pt x="336" y="1"/>
                  <a:pt x="336" y="1"/>
                  <a:pt x="336" y="1"/>
                </a:cubicBezTo>
                <a:cubicBezTo>
                  <a:pt x="329" y="0"/>
                  <a:pt x="329" y="0"/>
                  <a:pt x="329" y="0"/>
                </a:cubicBezTo>
                <a:cubicBezTo>
                  <a:pt x="320" y="1"/>
                  <a:pt x="320" y="1"/>
                  <a:pt x="320" y="1"/>
                </a:cubicBezTo>
                <a:cubicBezTo>
                  <a:pt x="318" y="6"/>
                  <a:pt x="318" y="6"/>
                  <a:pt x="318" y="6"/>
                </a:cubicBezTo>
                <a:cubicBezTo>
                  <a:pt x="313" y="7"/>
                  <a:pt x="313" y="7"/>
                  <a:pt x="313" y="7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5" y="14"/>
                  <a:pt x="305" y="14"/>
                  <a:pt x="305" y="14"/>
                </a:cubicBezTo>
                <a:cubicBezTo>
                  <a:pt x="296" y="18"/>
                  <a:pt x="296" y="18"/>
                  <a:pt x="296" y="18"/>
                </a:cubicBezTo>
                <a:cubicBezTo>
                  <a:pt x="283" y="25"/>
                  <a:pt x="283" y="25"/>
                  <a:pt x="283" y="25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0" y="34"/>
                  <a:pt x="270" y="34"/>
                  <a:pt x="270" y="34"/>
                </a:cubicBezTo>
                <a:cubicBezTo>
                  <a:pt x="268" y="32"/>
                  <a:pt x="268" y="32"/>
                  <a:pt x="268" y="32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3" y="39"/>
                  <a:pt x="253" y="39"/>
                  <a:pt x="253" y="39"/>
                </a:cubicBezTo>
                <a:cubicBezTo>
                  <a:pt x="250" y="39"/>
                  <a:pt x="250" y="39"/>
                  <a:pt x="250" y="39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16" y="49"/>
                  <a:pt x="216" y="49"/>
                  <a:pt x="216" y="49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16" y="65"/>
                  <a:pt x="216" y="65"/>
                  <a:pt x="216" y="65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6" y="69"/>
                  <a:pt x="226" y="69"/>
                  <a:pt x="226" y="69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9" y="86"/>
                  <a:pt x="209" y="86"/>
                  <a:pt x="209" y="86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08" y="92"/>
                  <a:pt x="208" y="92"/>
                  <a:pt x="208" y="92"/>
                </a:cubicBezTo>
                <a:cubicBezTo>
                  <a:pt x="206" y="96"/>
                  <a:pt x="206" y="96"/>
                  <a:pt x="206" y="96"/>
                </a:cubicBezTo>
                <a:cubicBezTo>
                  <a:pt x="204" y="97"/>
                  <a:pt x="204" y="97"/>
                  <a:pt x="204" y="97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16" y="129"/>
                  <a:pt x="216" y="129"/>
                  <a:pt x="216" y="129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08" y="127"/>
                  <a:pt x="208" y="127"/>
                  <a:pt x="208" y="127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2" y="135"/>
                  <a:pt x="202" y="135"/>
                  <a:pt x="202" y="135"/>
                </a:cubicBezTo>
                <a:cubicBezTo>
                  <a:pt x="196" y="133"/>
                  <a:pt x="196" y="133"/>
                  <a:pt x="196" y="133"/>
                </a:cubicBezTo>
                <a:cubicBezTo>
                  <a:pt x="186" y="132"/>
                  <a:pt x="186" y="132"/>
                  <a:pt x="186" y="132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0" y="123"/>
                  <a:pt x="150" y="123"/>
                  <a:pt x="150" y="123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2"/>
                  <a:pt x="7" y="152"/>
                  <a:pt x="7" y="152"/>
                </a:cubicBezTo>
                <a:cubicBezTo>
                  <a:pt x="1" y="160"/>
                  <a:pt x="1" y="160"/>
                  <a:pt x="1" y="160"/>
                </a:cubicBezTo>
                <a:cubicBezTo>
                  <a:pt x="2" y="172"/>
                  <a:pt x="2" y="172"/>
                  <a:pt x="2" y="172"/>
                </a:cubicBezTo>
                <a:cubicBezTo>
                  <a:pt x="0" y="187"/>
                  <a:pt x="0" y="187"/>
                  <a:pt x="0" y="187"/>
                </a:cubicBezTo>
                <a:cubicBezTo>
                  <a:pt x="5" y="190"/>
                  <a:pt x="5" y="190"/>
                  <a:pt x="5" y="190"/>
                </a:cubicBezTo>
                <a:cubicBezTo>
                  <a:pt x="8" y="197"/>
                  <a:pt x="8" y="197"/>
                  <a:pt x="8" y="197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5" y="199"/>
                  <a:pt x="19" y="201"/>
                  <a:pt x="22" y="201"/>
                </a:cubicBezTo>
                <a:cubicBezTo>
                  <a:pt x="24" y="201"/>
                  <a:pt x="29" y="205"/>
                  <a:pt x="29" y="205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41" y="228"/>
                  <a:pt x="41" y="228"/>
                  <a:pt x="41" y="228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60" y="229"/>
                  <a:pt x="68" y="225"/>
                  <a:pt x="76" y="221"/>
                </a:cubicBezTo>
                <a:cubicBezTo>
                  <a:pt x="78" y="219"/>
                  <a:pt x="80" y="219"/>
                  <a:pt x="82" y="219"/>
                </a:cubicBezTo>
                <a:cubicBezTo>
                  <a:pt x="88" y="223"/>
                  <a:pt x="95" y="223"/>
                  <a:pt x="102" y="222"/>
                </a:cubicBezTo>
                <a:cubicBezTo>
                  <a:pt x="105" y="221"/>
                  <a:pt x="108" y="224"/>
                  <a:pt x="110" y="227"/>
                </a:cubicBezTo>
                <a:cubicBezTo>
                  <a:pt x="111" y="230"/>
                  <a:pt x="112" y="233"/>
                  <a:pt x="112" y="237"/>
                </a:cubicBezTo>
                <a:cubicBezTo>
                  <a:pt x="112" y="241"/>
                  <a:pt x="111" y="245"/>
                  <a:pt x="110" y="249"/>
                </a:cubicBezTo>
                <a:cubicBezTo>
                  <a:pt x="110" y="252"/>
                  <a:pt x="109" y="253"/>
                  <a:pt x="106" y="253"/>
                </a:cubicBezTo>
                <a:cubicBezTo>
                  <a:pt x="103" y="254"/>
                  <a:pt x="100" y="253"/>
                  <a:pt x="96" y="254"/>
                </a:cubicBezTo>
                <a:cubicBezTo>
                  <a:pt x="87" y="255"/>
                  <a:pt x="85" y="258"/>
                  <a:pt x="86" y="268"/>
                </a:cubicBezTo>
                <a:cubicBezTo>
                  <a:pt x="86" y="273"/>
                  <a:pt x="86" y="273"/>
                  <a:pt x="82" y="274"/>
                </a:cubicBezTo>
                <a:cubicBezTo>
                  <a:pt x="82" y="274"/>
                  <a:pt x="81" y="274"/>
                  <a:pt x="80" y="274"/>
                </a:cubicBezTo>
                <a:cubicBezTo>
                  <a:pt x="74" y="276"/>
                  <a:pt x="74" y="277"/>
                  <a:pt x="77" y="281"/>
                </a:cubicBezTo>
                <a:cubicBezTo>
                  <a:pt x="82" y="285"/>
                  <a:pt x="86" y="289"/>
                  <a:pt x="89" y="295"/>
                </a:cubicBezTo>
                <a:cubicBezTo>
                  <a:pt x="94" y="305"/>
                  <a:pt x="102" y="311"/>
                  <a:pt x="112" y="314"/>
                </a:cubicBezTo>
                <a:cubicBezTo>
                  <a:pt x="115" y="315"/>
                  <a:pt x="116" y="317"/>
                  <a:pt x="116" y="320"/>
                </a:cubicBezTo>
                <a:cubicBezTo>
                  <a:pt x="116" y="321"/>
                  <a:pt x="116" y="323"/>
                  <a:pt x="116" y="324"/>
                </a:cubicBezTo>
                <a:cubicBezTo>
                  <a:pt x="116" y="327"/>
                  <a:pt x="116" y="331"/>
                  <a:pt x="117" y="334"/>
                </a:cubicBezTo>
                <a:cubicBezTo>
                  <a:pt x="129" y="325"/>
                  <a:pt x="129" y="325"/>
                  <a:pt x="129" y="325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48" y="324"/>
                  <a:pt x="148" y="324"/>
                  <a:pt x="148" y="324"/>
                </a:cubicBezTo>
                <a:cubicBezTo>
                  <a:pt x="161" y="330"/>
                  <a:pt x="161" y="330"/>
                  <a:pt x="161" y="330"/>
                </a:cubicBezTo>
                <a:cubicBezTo>
                  <a:pt x="171" y="343"/>
                  <a:pt x="171" y="343"/>
                  <a:pt x="171" y="343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67" y="259"/>
                  <a:pt x="167" y="259"/>
                  <a:pt x="167" y="259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210" y="252"/>
                  <a:pt x="210" y="252"/>
                  <a:pt x="210" y="252"/>
                </a:cubicBezTo>
                <a:cubicBezTo>
                  <a:pt x="214" y="244"/>
                  <a:pt x="224" y="238"/>
                  <a:pt x="232" y="239"/>
                </a:cubicBezTo>
                <a:cubicBezTo>
                  <a:pt x="235" y="239"/>
                  <a:pt x="237" y="240"/>
                  <a:pt x="238" y="243"/>
                </a:cubicBezTo>
                <a:cubicBezTo>
                  <a:pt x="240" y="246"/>
                  <a:pt x="241" y="249"/>
                  <a:pt x="242" y="253"/>
                </a:cubicBezTo>
                <a:cubicBezTo>
                  <a:pt x="240" y="258"/>
                  <a:pt x="239" y="263"/>
                  <a:pt x="237" y="269"/>
                </a:cubicBezTo>
                <a:cubicBezTo>
                  <a:pt x="240" y="270"/>
                  <a:pt x="240" y="270"/>
                  <a:pt x="240" y="270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8" y="287"/>
                  <a:pt x="328" y="287"/>
                  <a:pt x="328" y="287"/>
                </a:cubicBezTo>
                <a:cubicBezTo>
                  <a:pt x="331" y="297"/>
                  <a:pt x="331" y="297"/>
                  <a:pt x="331" y="297"/>
                </a:cubicBezTo>
                <a:cubicBezTo>
                  <a:pt x="338" y="295"/>
                  <a:pt x="338" y="295"/>
                  <a:pt x="338" y="295"/>
                </a:cubicBezTo>
                <a:cubicBezTo>
                  <a:pt x="338" y="319"/>
                  <a:pt x="338" y="319"/>
                  <a:pt x="338" y="319"/>
                </a:cubicBezTo>
                <a:cubicBezTo>
                  <a:pt x="350" y="321"/>
                  <a:pt x="350" y="321"/>
                  <a:pt x="350" y="321"/>
                </a:cubicBezTo>
                <a:cubicBezTo>
                  <a:pt x="354" y="332"/>
                  <a:pt x="354" y="332"/>
                  <a:pt x="354" y="332"/>
                </a:cubicBezTo>
                <a:cubicBezTo>
                  <a:pt x="358" y="344"/>
                  <a:pt x="358" y="344"/>
                  <a:pt x="358" y="344"/>
                </a:cubicBezTo>
                <a:cubicBezTo>
                  <a:pt x="364" y="347"/>
                  <a:pt x="364" y="347"/>
                  <a:pt x="364" y="347"/>
                </a:cubicBezTo>
                <a:cubicBezTo>
                  <a:pt x="367" y="346"/>
                  <a:pt x="367" y="346"/>
                  <a:pt x="367" y="346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6" y="340"/>
                  <a:pt x="366" y="340"/>
                  <a:pt x="366" y="340"/>
                </a:cubicBezTo>
                <a:cubicBezTo>
                  <a:pt x="372" y="339"/>
                  <a:pt x="372" y="339"/>
                  <a:pt x="372" y="339"/>
                </a:cubicBezTo>
                <a:cubicBezTo>
                  <a:pt x="370" y="336"/>
                  <a:pt x="370" y="336"/>
                  <a:pt x="370" y="336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388" y="341"/>
                  <a:pt x="388" y="341"/>
                  <a:pt x="388" y="341"/>
                </a:cubicBezTo>
                <a:cubicBezTo>
                  <a:pt x="396" y="335"/>
                  <a:pt x="396" y="335"/>
                  <a:pt x="396" y="335"/>
                </a:cubicBezTo>
                <a:cubicBezTo>
                  <a:pt x="403" y="322"/>
                  <a:pt x="403" y="322"/>
                  <a:pt x="403" y="322"/>
                </a:cubicBezTo>
                <a:cubicBezTo>
                  <a:pt x="411" y="313"/>
                  <a:pt x="411" y="313"/>
                  <a:pt x="411" y="313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18" y="309"/>
                  <a:pt x="418" y="309"/>
                  <a:pt x="418" y="309"/>
                </a:cubicBezTo>
                <a:cubicBezTo>
                  <a:pt x="420" y="306"/>
                  <a:pt x="420" y="306"/>
                  <a:pt x="420" y="306"/>
                </a:cubicBezTo>
                <a:cubicBezTo>
                  <a:pt x="424" y="300"/>
                  <a:pt x="424" y="300"/>
                  <a:pt x="424" y="300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44" y="21"/>
                  <a:pt x="444" y="21"/>
                  <a:pt x="444" y="21"/>
                </a:cubicBezTo>
                <a:lnTo>
                  <a:pt x="440" y="23"/>
                </a:lnTo>
                <a:close/>
                <a:moveTo>
                  <a:pt x="362" y="344"/>
                </a:moveTo>
                <a:cubicBezTo>
                  <a:pt x="361" y="342"/>
                  <a:pt x="361" y="342"/>
                  <a:pt x="361" y="342"/>
                </a:cubicBezTo>
                <a:cubicBezTo>
                  <a:pt x="362" y="343"/>
                  <a:pt x="362" y="343"/>
                  <a:pt x="362" y="343"/>
                </a:cubicBezTo>
                <a:lnTo>
                  <a:pt x="362" y="3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3"/>
          <p:cNvSpPr>
            <a:spLocks noEditPoints="1"/>
          </p:cNvSpPr>
          <p:nvPr/>
        </p:nvSpPr>
        <p:spPr bwMode="auto">
          <a:xfrm>
            <a:off x="21793201" y="2819400"/>
            <a:ext cx="2532063" cy="4278313"/>
          </a:xfrm>
          <a:custGeom>
            <a:avLst/>
            <a:gdLst>
              <a:gd name="T0" fmla="*/ 649 w 807"/>
              <a:gd name="T1" fmla="*/ 383 h 1363"/>
              <a:gd name="T2" fmla="*/ 711 w 807"/>
              <a:gd name="T3" fmla="*/ 75 h 1363"/>
              <a:gd name="T4" fmla="*/ 601 w 807"/>
              <a:gd name="T5" fmla="*/ 4 h 1363"/>
              <a:gd name="T6" fmla="*/ 639 w 807"/>
              <a:gd name="T7" fmla="*/ 96 h 1363"/>
              <a:gd name="T8" fmla="*/ 574 w 807"/>
              <a:gd name="T9" fmla="*/ 427 h 1363"/>
              <a:gd name="T10" fmla="*/ 295 w 807"/>
              <a:gd name="T11" fmla="*/ 97 h 1363"/>
              <a:gd name="T12" fmla="*/ 271 w 807"/>
              <a:gd name="T13" fmla="*/ 133 h 1363"/>
              <a:gd name="T14" fmla="*/ 567 w 807"/>
              <a:gd name="T15" fmla="*/ 447 h 1363"/>
              <a:gd name="T16" fmla="*/ 367 w 807"/>
              <a:gd name="T17" fmla="*/ 335 h 1363"/>
              <a:gd name="T18" fmla="*/ 295 w 807"/>
              <a:gd name="T19" fmla="*/ 507 h 1363"/>
              <a:gd name="T20" fmla="*/ 366 w 807"/>
              <a:gd name="T21" fmla="*/ 558 h 1363"/>
              <a:gd name="T22" fmla="*/ 417 w 807"/>
              <a:gd name="T23" fmla="*/ 616 h 1363"/>
              <a:gd name="T24" fmla="*/ 789 w 807"/>
              <a:gd name="T25" fmla="*/ 136 h 1363"/>
              <a:gd name="T26" fmla="*/ 739 w 807"/>
              <a:gd name="T27" fmla="*/ 217 h 1363"/>
              <a:gd name="T28" fmla="*/ 741 w 807"/>
              <a:gd name="T29" fmla="*/ 277 h 1363"/>
              <a:gd name="T30" fmla="*/ 648 w 807"/>
              <a:gd name="T31" fmla="*/ 407 h 1363"/>
              <a:gd name="T32" fmla="*/ 708 w 807"/>
              <a:gd name="T33" fmla="*/ 491 h 1363"/>
              <a:gd name="T34" fmla="*/ 621 w 807"/>
              <a:gd name="T35" fmla="*/ 485 h 1363"/>
              <a:gd name="T36" fmla="*/ 584 w 807"/>
              <a:gd name="T37" fmla="*/ 488 h 1363"/>
              <a:gd name="T38" fmla="*/ 639 w 807"/>
              <a:gd name="T39" fmla="*/ 674 h 1363"/>
              <a:gd name="T40" fmla="*/ 563 w 807"/>
              <a:gd name="T41" fmla="*/ 513 h 1363"/>
              <a:gd name="T42" fmla="*/ 556 w 807"/>
              <a:gd name="T43" fmla="*/ 631 h 1363"/>
              <a:gd name="T44" fmla="*/ 431 w 807"/>
              <a:gd name="T45" fmla="*/ 645 h 1363"/>
              <a:gd name="T46" fmla="*/ 278 w 807"/>
              <a:gd name="T47" fmla="*/ 695 h 1363"/>
              <a:gd name="T48" fmla="*/ 215 w 807"/>
              <a:gd name="T49" fmla="*/ 732 h 1363"/>
              <a:gd name="T50" fmla="*/ 115 w 807"/>
              <a:gd name="T51" fmla="*/ 796 h 1363"/>
              <a:gd name="T52" fmla="*/ 137 w 807"/>
              <a:gd name="T53" fmla="*/ 670 h 1363"/>
              <a:gd name="T54" fmla="*/ 13 w 807"/>
              <a:gd name="T55" fmla="*/ 655 h 1363"/>
              <a:gd name="T56" fmla="*/ 38 w 807"/>
              <a:gd name="T57" fmla="*/ 777 h 1363"/>
              <a:gd name="T58" fmla="*/ 33 w 807"/>
              <a:gd name="T59" fmla="*/ 909 h 1363"/>
              <a:gd name="T60" fmla="*/ 25 w 807"/>
              <a:gd name="T61" fmla="*/ 972 h 1363"/>
              <a:gd name="T62" fmla="*/ 45 w 807"/>
              <a:gd name="T63" fmla="*/ 1025 h 1363"/>
              <a:gd name="T64" fmla="*/ 106 w 807"/>
              <a:gd name="T65" fmla="*/ 1074 h 1363"/>
              <a:gd name="T66" fmla="*/ 130 w 807"/>
              <a:gd name="T67" fmla="*/ 1121 h 1363"/>
              <a:gd name="T68" fmla="*/ 234 w 807"/>
              <a:gd name="T69" fmla="*/ 1174 h 1363"/>
              <a:gd name="T70" fmla="*/ 238 w 807"/>
              <a:gd name="T71" fmla="*/ 1235 h 1363"/>
              <a:gd name="T72" fmla="*/ 325 w 807"/>
              <a:gd name="T73" fmla="*/ 1361 h 1363"/>
              <a:gd name="T74" fmla="*/ 407 w 807"/>
              <a:gd name="T75" fmla="*/ 1351 h 1363"/>
              <a:gd name="T76" fmla="*/ 365 w 807"/>
              <a:gd name="T77" fmla="*/ 1207 h 1363"/>
              <a:gd name="T78" fmla="*/ 411 w 807"/>
              <a:gd name="T79" fmla="*/ 1127 h 1363"/>
              <a:gd name="T80" fmla="*/ 496 w 807"/>
              <a:gd name="T81" fmla="*/ 1146 h 1363"/>
              <a:gd name="T82" fmla="*/ 565 w 807"/>
              <a:gd name="T83" fmla="*/ 1137 h 1363"/>
              <a:gd name="T84" fmla="*/ 573 w 807"/>
              <a:gd name="T85" fmla="*/ 1075 h 1363"/>
              <a:gd name="T86" fmla="*/ 620 w 807"/>
              <a:gd name="T87" fmla="*/ 1044 h 1363"/>
              <a:gd name="T88" fmla="*/ 719 w 807"/>
              <a:gd name="T89" fmla="*/ 1026 h 1363"/>
              <a:gd name="T90" fmla="*/ 754 w 807"/>
              <a:gd name="T91" fmla="*/ 1042 h 1363"/>
              <a:gd name="T92" fmla="*/ 67 w 807"/>
              <a:gd name="T93" fmla="*/ 764 h 1363"/>
              <a:gd name="T94" fmla="*/ 71 w 807"/>
              <a:gd name="T95" fmla="*/ 705 h 1363"/>
              <a:gd name="T96" fmla="*/ 119 w 807"/>
              <a:gd name="T97" fmla="*/ 826 h 1363"/>
              <a:gd name="T98" fmla="*/ 197 w 807"/>
              <a:gd name="T99" fmla="*/ 971 h 1363"/>
              <a:gd name="T100" fmla="*/ 558 w 807"/>
              <a:gd name="T101" fmla="*/ 566 h 1363"/>
              <a:gd name="T102" fmla="*/ 730 w 807"/>
              <a:gd name="T103" fmla="*/ 533 h 1363"/>
              <a:gd name="T104" fmla="*/ 121 w 807"/>
              <a:gd name="T105" fmla="*/ 180 h 1363"/>
              <a:gd name="T106" fmla="*/ 132 w 807"/>
              <a:gd name="T107" fmla="*/ 152 h 1363"/>
              <a:gd name="T108" fmla="*/ 200 w 807"/>
              <a:gd name="T109" fmla="*/ 89 h 1363"/>
              <a:gd name="T110" fmla="*/ 231 w 807"/>
              <a:gd name="T111" fmla="*/ 120 h 1363"/>
              <a:gd name="T112" fmla="*/ 261 w 807"/>
              <a:gd name="T113" fmla="*/ 168 h 1363"/>
              <a:gd name="T114" fmla="*/ 232 w 807"/>
              <a:gd name="T115" fmla="*/ 141 h 1363"/>
              <a:gd name="T116" fmla="*/ 174 w 807"/>
              <a:gd name="T117" fmla="*/ 191 h 1363"/>
              <a:gd name="T118" fmla="*/ 204 w 807"/>
              <a:gd name="T119" fmla="*/ 1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7" h="1363">
                <a:moveTo>
                  <a:pt x="619" y="324"/>
                </a:moveTo>
                <a:cubicBezTo>
                  <a:pt x="617" y="323"/>
                  <a:pt x="613" y="326"/>
                  <a:pt x="613" y="328"/>
                </a:cubicBezTo>
                <a:cubicBezTo>
                  <a:pt x="613" y="331"/>
                  <a:pt x="615" y="332"/>
                  <a:pt x="617" y="333"/>
                </a:cubicBezTo>
                <a:cubicBezTo>
                  <a:pt x="619" y="333"/>
                  <a:pt x="621" y="331"/>
                  <a:pt x="621" y="328"/>
                </a:cubicBezTo>
                <a:cubicBezTo>
                  <a:pt x="621" y="327"/>
                  <a:pt x="620" y="325"/>
                  <a:pt x="619" y="324"/>
                </a:cubicBezTo>
                <a:close/>
                <a:moveTo>
                  <a:pt x="631" y="433"/>
                </a:moveTo>
                <a:cubicBezTo>
                  <a:pt x="630" y="432"/>
                  <a:pt x="628" y="432"/>
                  <a:pt x="627" y="432"/>
                </a:cubicBezTo>
                <a:cubicBezTo>
                  <a:pt x="623" y="434"/>
                  <a:pt x="622" y="441"/>
                  <a:pt x="625" y="445"/>
                </a:cubicBezTo>
                <a:cubicBezTo>
                  <a:pt x="627" y="447"/>
                  <a:pt x="631" y="448"/>
                  <a:pt x="634" y="447"/>
                </a:cubicBezTo>
                <a:cubicBezTo>
                  <a:pt x="635" y="447"/>
                  <a:pt x="636" y="446"/>
                  <a:pt x="637" y="445"/>
                </a:cubicBezTo>
                <a:cubicBezTo>
                  <a:pt x="637" y="440"/>
                  <a:pt x="635" y="435"/>
                  <a:pt x="631" y="433"/>
                </a:cubicBezTo>
                <a:close/>
                <a:moveTo>
                  <a:pt x="617" y="303"/>
                </a:moveTo>
                <a:cubicBezTo>
                  <a:pt x="617" y="302"/>
                  <a:pt x="616" y="302"/>
                  <a:pt x="615" y="302"/>
                </a:cubicBezTo>
                <a:cubicBezTo>
                  <a:pt x="614" y="303"/>
                  <a:pt x="614" y="304"/>
                  <a:pt x="616" y="305"/>
                </a:cubicBezTo>
                <a:cubicBezTo>
                  <a:pt x="617" y="305"/>
                  <a:pt x="617" y="304"/>
                  <a:pt x="618" y="304"/>
                </a:cubicBezTo>
                <a:cubicBezTo>
                  <a:pt x="618" y="303"/>
                  <a:pt x="618" y="303"/>
                  <a:pt x="617" y="303"/>
                </a:cubicBezTo>
                <a:close/>
                <a:moveTo>
                  <a:pt x="647" y="383"/>
                </a:moveTo>
                <a:cubicBezTo>
                  <a:pt x="649" y="384"/>
                  <a:pt x="649" y="384"/>
                  <a:pt x="649" y="384"/>
                </a:cubicBezTo>
                <a:cubicBezTo>
                  <a:pt x="649" y="383"/>
                  <a:pt x="649" y="383"/>
                  <a:pt x="649" y="383"/>
                </a:cubicBezTo>
                <a:lnTo>
                  <a:pt x="647" y="383"/>
                </a:lnTo>
                <a:close/>
                <a:moveTo>
                  <a:pt x="663" y="219"/>
                </a:moveTo>
                <a:cubicBezTo>
                  <a:pt x="661" y="219"/>
                  <a:pt x="660" y="219"/>
                  <a:pt x="659" y="221"/>
                </a:cubicBezTo>
                <a:cubicBezTo>
                  <a:pt x="659" y="223"/>
                  <a:pt x="659" y="225"/>
                  <a:pt x="661" y="225"/>
                </a:cubicBezTo>
                <a:cubicBezTo>
                  <a:pt x="662" y="225"/>
                  <a:pt x="664" y="225"/>
                  <a:pt x="665" y="224"/>
                </a:cubicBezTo>
                <a:cubicBezTo>
                  <a:pt x="666" y="222"/>
                  <a:pt x="665" y="220"/>
                  <a:pt x="663" y="219"/>
                </a:cubicBezTo>
                <a:close/>
                <a:moveTo>
                  <a:pt x="658" y="383"/>
                </a:moveTo>
                <a:cubicBezTo>
                  <a:pt x="658" y="383"/>
                  <a:pt x="659" y="383"/>
                  <a:pt x="659" y="383"/>
                </a:cubicBezTo>
                <a:cubicBezTo>
                  <a:pt x="659" y="383"/>
                  <a:pt x="659" y="383"/>
                  <a:pt x="660" y="382"/>
                </a:cubicBezTo>
                <a:cubicBezTo>
                  <a:pt x="659" y="381"/>
                  <a:pt x="658" y="382"/>
                  <a:pt x="658" y="383"/>
                </a:cubicBezTo>
                <a:close/>
                <a:moveTo>
                  <a:pt x="673" y="347"/>
                </a:moveTo>
                <a:cubicBezTo>
                  <a:pt x="673" y="347"/>
                  <a:pt x="672" y="347"/>
                  <a:pt x="672" y="348"/>
                </a:cubicBezTo>
                <a:cubicBezTo>
                  <a:pt x="672" y="348"/>
                  <a:pt x="673" y="348"/>
                  <a:pt x="673" y="349"/>
                </a:cubicBezTo>
                <a:cubicBezTo>
                  <a:pt x="674" y="347"/>
                  <a:pt x="674" y="347"/>
                  <a:pt x="673" y="347"/>
                </a:cubicBezTo>
                <a:close/>
                <a:moveTo>
                  <a:pt x="729" y="105"/>
                </a:moveTo>
                <a:cubicBezTo>
                  <a:pt x="728" y="105"/>
                  <a:pt x="727" y="103"/>
                  <a:pt x="726" y="102"/>
                </a:cubicBezTo>
                <a:cubicBezTo>
                  <a:pt x="724" y="101"/>
                  <a:pt x="722" y="99"/>
                  <a:pt x="719" y="97"/>
                </a:cubicBezTo>
                <a:cubicBezTo>
                  <a:pt x="717" y="96"/>
                  <a:pt x="716" y="93"/>
                  <a:pt x="717" y="90"/>
                </a:cubicBezTo>
                <a:cubicBezTo>
                  <a:pt x="718" y="84"/>
                  <a:pt x="712" y="81"/>
                  <a:pt x="711" y="75"/>
                </a:cubicBezTo>
                <a:cubicBezTo>
                  <a:pt x="709" y="65"/>
                  <a:pt x="701" y="59"/>
                  <a:pt x="693" y="54"/>
                </a:cubicBezTo>
                <a:cubicBezTo>
                  <a:pt x="689" y="51"/>
                  <a:pt x="684" y="51"/>
                  <a:pt x="681" y="53"/>
                </a:cubicBezTo>
                <a:cubicBezTo>
                  <a:pt x="677" y="56"/>
                  <a:pt x="675" y="55"/>
                  <a:pt x="671" y="53"/>
                </a:cubicBezTo>
                <a:cubicBezTo>
                  <a:pt x="667" y="50"/>
                  <a:pt x="663" y="51"/>
                  <a:pt x="658" y="54"/>
                </a:cubicBezTo>
                <a:cubicBezTo>
                  <a:pt x="657" y="54"/>
                  <a:pt x="656" y="55"/>
                  <a:pt x="655" y="55"/>
                </a:cubicBezTo>
                <a:cubicBezTo>
                  <a:pt x="655" y="55"/>
                  <a:pt x="655" y="56"/>
                  <a:pt x="655" y="56"/>
                </a:cubicBezTo>
                <a:cubicBezTo>
                  <a:pt x="654" y="56"/>
                  <a:pt x="654" y="56"/>
                  <a:pt x="654" y="56"/>
                </a:cubicBezTo>
                <a:cubicBezTo>
                  <a:pt x="651" y="59"/>
                  <a:pt x="648" y="62"/>
                  <a:pt x="645" y="65"/>
                </a:cubicBezTo>
                <a:cubicBezTo>
                  <a:pt x="643" y="67"/>
                  <a:pt x="642" y="66"/>
                  <a:pt x="641" y="65"/>
                </a:cubicBezTo>
                <a:cubicBezTo>
                  <a:pt x="641" y="65"/>
                  <a:pt x="641" y="63"/>
                  <a:pt x="642" y="63"/>
                </a:cubicBezTo>
                <a:cubicBezTo>
                  <a:pt x="645" y="59"/>
                  <a:pt x="649" y="56"/>
                  <a:pt x="654" y="56"/>
                </a:cubicBezTo>
                <a:cubicBezTo>
                  <a:pt x="654" y="56"/>
                  <a:pt x="654" y="56"/>
                  <a:pt x="655" y="56"/>
                </a:cubicBezTo>
                <a:cubicBezTo>
                  <a:pt x="655" y="55"/>
                  <a:pt x="655" y="55"/>
                  <a:pt x="655" y="55"/>
                </a:cubicBezTo>
                <a:cubicBezTo>
                  <a:pt x="655" y="49"/>
                  <a:pt x="655" y="44"/>
                  <a:pt x="649" y="39"/>
                </a:cubicBezTo>
                <a:cubicBezTo>
                  <a:pt x="644" y="36"/>
                  <a:pt x="643" y="31"/>
                  <a:pt x="643" y="25"/>
                </a:cubicBezTo>
                <a:cubicBezTo>
                  <a:pt x="643" y="22"/>
                  <a:pt x="640" y="20"/>
                  <a:pt x="637" y="19"/>
                </a:cubicBezTo>
                <a:cubicBezTo>
                  <a:pt x="628" y="19"/>
                  <a:pt x="622" y="13"/>
                  <a:pt x="617" y="7"/>
                </a:cubicBezTo>
                <a:cubicBezTo>
                  <a:pt x="614" y="5"/>
                  <a:pt x="611" y="3"/>
                  <a:pt x="608" y="1"/>
                </a:cubicBezTo>
                <a:cubicBezTo>
                  <a:pt x="606" y="0"/>
                  <a:pt x="601" y="2"/>
                  <a:pt x="601" y="4"/>
                </a:cubicBezTo>
                <a:cubicBezTo>
                  <a:pt x="599" y="9"/>
                  <a:pt x="598" y="15"/>
                  <a:pt x="595" y="19"/>
                </a:cubicBezTo>
                <a:cubicBezTo>
                  <a:pt x="589" y="27"/>
                  <a:pt x="589" y="35"/>
                  <a:pt x="592" y="43"/>
                </a:cubicBezTo>
                <a:cubicBezTo>
                  <a:pt x="595" y="50"/>
                  <a:pt x="595" y="56"/>
                  <a:pt x="594" y="63"/>
                </a:cubicBezTo>
                <a:cubicBezTo>
                  <a:pt x="594" y="65"/>
                  <a:pt x="595" y="67"/>
                  <a:pt x="598" y="67"/>
                </a:cubicBezTo>
                <a:cubicBezTo>
                  <a:pt x="600" y="67"/>
                  <a:pt x="602" y="67"/>
                  <a:pt x="604" y="68"/>
                </a:cubicBezTo>
                <a:cubicBezTo>
                  <a:pt x="608" y="71"/>
                  <a:pt x="612" y="73"/>
                  <a:pt x="617" y="73"/>
                </a:cubicBezTo>
                <a:cubicBezTo>
                  <a:pt x="618" y="73"/>
                  <a:pt x="619" y="73"/>
                  <a:pt x="619" y="74"/>
                </a:cubicBezTo>
                <a:cubicBezTo>
                  <a:pt x="620" y="75"/>
                  <a:pt x="619" y="75"/>
                  <a:pt x="617" y="76"/>
                </a:cubicBezTo>
                <a:cubicBezTo>
                  <a:pt x="615" y="76"/>
                  <a:pt x="612" y="77"/>
                  <a:pt x="609" y="77"/>
                </a:cubicBezTo>
                <a:cubicBezTo>
                  <a:pt x="606" y="77"/>
                  <a:pt x="604" y="79"/>
                  <a:pt x="602" y="81"/>
                </a:cubicBezTo>
                <a:cubicBezTo>
                  <a:pt x="601" y="83"/>
                  <a:pt x="602" y="85"/>
                  <a:pt x="605" y="88"/>
                </a:cubicBezTo>
                <a:cubicBezTo>
                  <a:pt x="609" y="92"/>
                  <a:pt x="613" y="95"/>
                  <a:pt x="617" y="99"/>
                </a:cubicBezTo>
                <a:cubicBezTo>
                  <a:pt x="618" y="100"/>
                  <a:pt x="620" y="101"/>
                  <a:pt x="621" y="100"/>
                </a:cubicBezTo>
                <a:cubicBezTo>
                  <a:pt x="629" y="99"/>
                  <a:pt x="635" y="90"/>
                  <a:pt x="633" y="81"/>
                </a:cubicBezTo>
                <a:cubicBezTo>
                  <a:pt x="633" y="80"/>
                  <a:pt x="631" y="78"/>
                  <a:pt x="632" y="76"/>
                </a:cubicBezTo>
                <a:cubicBezTo>
                  <a:pt x="632" y="75"/>
                  <a:pt x="633" y="75"/>
                  <a:pt x="633" y="75"/>
                </a:cubicBezTo>
                <a:cubicBezTo>
                  <a:pt x="634" y="74"/>
                  <a:pt x="635" y="74"/>
                  <a:pt x="635" y="75"/>
                </a:cubicBezTo>
                <a:cubicBezTo>
                  <a:pt x="638" y="78"/>
                  <a:pt x="641" y="82"/>
                  <a:pt x="641" y="87"/>
                </a:cubicBezTo>
                <a:cubicBezTo>
                  <a:pt x="640" y="90"/>
                  <a:pt x="640" y="93"/>
                  <a:pt x="639" y="96"/>
                </a:cubicBezTo>
                <a:cubicBezTo>
                  <a:pt x="639" y="103"/>
                  <a:pt x="638" y="103"/>
                  <a:pt x="645" y="103"/>
                </a:cubicBezTo>
                <a:cubicBezTo>
                  <a:pt x="650" y="103"/>
                  <a:pt x="654" y="105"/>
                  <a:pt x="657" y="109"/>
                </a:cubicBezTo>
                <a:cubicBezTo>
                  <a:pt x="661" y="116"/>
                  <a:pt x="667" y="119"/>
                  <a:pt x="674" y="119"/>
                </a:cubicBezTo>
                <a:cubicBezTo>
                  <a:pt x="686" y="119"/>
                  <a:pt x="698" y="119"/>
                  <a:pt x="709" y="123"/>
                </a:cubicBezTo>
                <a:cubicBezTo>
                  <a:pt x="711" y="123"/>
                  <a:pt x="713" y="123"/>
                  <a:pt x="715" y="123"/>
                </a:cubicBezTo>
                <a:cubicBezTo>
                  <a:pt x="720" y="121"/>
                  <a:pt x="725" y="118"/>
                  <a:pt x="729" y="113"/>
                </a:cubicBezTo>
                <a:cubicBezTo>
                  <a:pt x="730" y="112"/>
                  <a:pt x="730" y="107"/>
                  <a:pt x="729" y="105"/>
                </a:cubicBezTo>
                <a:close/>
                <a:moveTo>
                  <a:pt x="604" y="308"/>
                </a:moveTo>
                <a:cubicBezTo>
                  <a:pt x="604" y="308"/>
                  <a:pt x="605" y="309"/>
                  <a:pt x="605" y="309"/>
                </a:cubicBezTo>
                <a:cubicBezTo>
                  <a:pt x="606" y="309"/>
                  <a:pt x="606" y="308"/>
                  <a:pt x="606" y="307"/>
                </a:cubicBezTo>
                <a:cubicBezTo>
                  <a:pt x="605" y="306"/>
                  <a:pt x="604" y="307"/>
                  <a:pt x="604" y="308"/>
                </a:cubicBezTo>
                <a:close/>
                <a:moveTo>
                  <a:pt x="671" y="361"/>
                </a:moveTo>
                <a:cubicBezTo>
                  <a:pt x="671" y="363"/>
                  <a:pt x="671" y="363"/>
                  <a:pt x="671" y="363"/>
                </a:cubicBezTo>
                <a:cubicBezTo>
                  <a:pt x="672" y="362"/>
                  <a:pt x="672" y="362"/>
                  <a:pt x="672" y="362"/>
                </a:cubicBezTo>
                <a:lnTo>
                  <a:pt x="671" y="361"/>
                </a:lnTo>
                <a:close/>
                <a:moveTo>
                  <a:pt x="573" y="423"/>
                </a:moveTo>
                <a:cubicBezTo>
                  <a:pt x="572" y="424"/>
                  <a:pt x="571" y="425"/>
                  <a:pt x="570" y="425"/>
                </a:cubicBezTo>
                <a:cubicBezTo>
                  <a:pt x="569" y="427"/>
                  <a:pt x="570" y="428"/>
                  <a:pt x="571" y="429"/>
                </a:cubicBezTo>
                <a:cubicBezTo>
                  <a:pt x="572" y="429"/>
                  <a:pt x="573" y="427"/>
                  <a:pt x="574" y="427"/>
                </a:cubicBezTo>
                <a:cubicBezTo>
                  <a:pt x="575" y="426"/>
                  <a:pt x="575" y="425"/>
                  <a:pt x="575" y="425"/>
                </a:cubicBezTo>
                <a:cubicBezTo>
                  <a:pt x="574" y="424"/>
                  <a:pt x="573" y="423"/>
                  <a:pt x="573" y="423"/>
                </a:cubicBezTo>
                <a:close/>
                <a:moveTo>
                  <a:pt x="295" y="633"/>
                </a:moveTo>
                <a:cubicBezTo>
                  <a:pt x="290" y="628"/>
                  <a:pt x="285" y="626"/>
                  <a:pt x="278" y="626"/>
                </a:cubicBezTo>
                <a:cubicBezTo>
                  <a:pt x="275" y="626"/>
                  <a:pt x="271" y="629"/>
                  <a:pt x="271" y="632"/>
                </a:cubicBezTo>
                <a:cubicBezTo>
                  <a:pt x="270" y="634"/>
                  <a:pt x="270" y="637"/>
                  <a:pt x="269" y="639"/>
                </a:cubicBezTo>
                <a:cubicBezTo>
                  <a:pt x="270" y="642"/>
                  <a:pt x="271" y="645"/>
                  <a:pt x="272" y="649"/>
                </a:cubicBezTo>
                <a:cubicBezTo>
                  <a:pt x="273" y="653"/>
                  <a:pt x="278" y="654"/>
                  <a:pt x="282" y="653"/>
                </a:cubicBezTo>
                <a:cubicBezTo>
                  <a:pt x="291" y="651"/>
                  <a:pt x="294" y="644"/>
                  <a:pt x="296" y="637"/>
                </a:cubicBezTo>
                <a:cubicBezTo>
                  <a:pt x="296" y="635"/>
                  <a:pt x="295" y="633"/>
                  <a:pt x="295" y="633"/>
                </a:cubicBezTo>
                <a:close/>
                <a:moveTo>
                  <a:pt x="295" y="97"/>
                </a:moveTo>
                <a:cubicBezTo>
                  <a:pt x="292" y="92"/>
                  <a:pt x="289" y="85"/>
                  <a:pt x="285" y="81"/>
                </a:cubicBezTo>
                <a:cubicBezTo>
                  <a:pt x="284" y="79"/>
                  <a:pt x="280" y="79"/>
                  <a:pt x="279" y="81"/>
                </a:cubicBezTo>
                <a:cubicBezTo>
                  <a:pt x="277" y="83"/>
                  <a:pt x="274" y="87"/>
                  <a:pt x="272" y="90"/>
                </a:cubicBezTo>
                <a:cubicBezTo>
                  <a:pt x="271" y="92"/>
                  <a:pt x="271" y="94"/>
                  <a:pt x="270" y="95"/>
                </a:cubicBezTo>
                <a:cubicBezTo>
                  <a:pt x="270" y="106"/>
                  <a:pt x="273" y="111"/>
                  <a:pt x="282" y="115"/>
                </a:cubicBezTo>
                <a:cubicBezTo>
                  <a:pt x="283" y="116"/>
                  <a:pt x="285" y="115"/>
                  <a:pt x="285" y="115"/>
                </a:cubicBezTo>
                <a:cubicBezTo>
                  <a:pt x="289" y="110"/>
                  <a:pt x="289" y="104"/>
                  <a:pt x="294" y="101"/>
                </a:cubicBezTo>
                <a:cubicBezTo>
                  <a:pt x="295" y="101"/>
                  <a:pt x="296" y="98"/>
                  <a:pt x="295" y="97"/>
                </a:cubicBezTo>
                <a:close/>
                <a:moveTo>
                  <a:pt x="260" y="65"/>
                </a:moveTo>
                <a:cubicBezTo>
                  <a:pt x="258" y="65"/>
                  <a:pt x="256" y="67"/>
                  <a:pt x="257" y="69"/>
                </a:cubicBezTo>
                <a:cubicBezTo>
                  <a:pt x="258" y="70"/>
                  <a:pt x="259" y="71"/>
                  <a:pt x="260" y="71"/>
                </a:cubicBezTo>
                <a:cubicBezTo>
                  <a:pt x="263" y="71"/>
                  <a:pt x="265" y="69"/>
                  <a:pt x="264" y="67"/>
                </a:cubicBezTo>
                <a:cubicBezTo>
                  <a:pt x="263" y="65"/>
                  <a:pt x="262" y="65"/>
                  <a:pt x="260" y="65"/>
                </a:cubicBezTo>
                <a:close/>
                <a:moveTo>
                  <a:pt x="602" y="366"/>
                </a:moveTo>
                <a:cubicBezTo>
                  <a:pt x="602" y="366"/>
                  <a:pt x="601" y="367"/>
                  <a:pt x="601" y="367"/>
                </a:cubicBezTo>
                <a:cubicBezTo>
                  <a:pt x="600" y="369"/>
                  <a:pt x="601" y="370"/>
                  <a:pt x="602" y="371"/>
                </a:cubicBezTo>
                <a:cubicBezTo>
                  <a:pt x="603" y="370"/>
                  <a:pt x="603" y="370"/>
                  <a:pt x="603" y="369"/>
                </a:cubicBezTo>
                <a:cubicBezTo>
                  <a:pt x="604" y="368"/>
                  <a:pt x="603" y="367"/>
                  <a:pt x="602" y="366"/>
                </a:cubicBezTo>
                <a:close/>
                <a:moveTo>
                  <a:pt x="319" y="560"/>
                </a:moveTo>
                <a:cubicBezTo>
                  <a:pt x="318" y="558"/>
                  <a:pt x="316" y="556"/>
                  <a:pt x="313" y="556"/>
                </a:cubicBezTo>
                <a:cubicBezTo>
                  <a:pt x="312" y="557"/>
                  <a:pt x="311" y="557"/>
                  <a:pt x="309" y="558"/>
                </a:cubicBezTo>
                <a:cubicBezTo>
                  <a:pt x="309" y="558"/>
                  <a:pt x="309" y="559"/>
                  <a:pt x="310" y="559"/>
                </a:cubicBezTo>
                <a:cubicBezTo>
                  <a:pt x="312" y="561"/>
                  <a:pt x="313" y="563"/>
                  <a:pt x="315" y="565"/>
                </a:cubicBezTo>
                <a:cubicBezTo>
                  <a:pt x="316" y="565"/>
                  <a:pt x="318" y="565"/>
                  <a:pt x="319" y="565"/>
                </a:cubicBezTo>
                <a:cubicBezTo>
                  <a:pt x="321" y="565"/>
                  <a:pt x="321" y="562"/>
                  <a:pt x="319" y="560"/>
                </a:cubicBezTo>
                <a:close/>
                <a:moveTo>
                  <a:pt x="273" y="137"/>
                </a:moveTo>
                <a:cubicBezTo>
                  <a:pt x="273" y="135"/>
                  <a:pt x="271" y="134"/>
                  <a:pt x="271" y="133"/>
                </a:cubicBezTo>
                <a:cubicBezTo>
                  <a:pt x="269" y="130"/>
                  <a:pt x="269" y="130"/>
                  <a:pt x="272" y="126"/>
                </a:cubicBezTo>
                <a:cubicBezTo>
                  <a:pt x="275" y="122"/>
                  <a:pt x="275" y="120"/>
                  <a:pt x="273" y="117"/>
                </a:cubicBezTo>
                <a:cubicBezTo>
                  <a:pt x="271" y="114"/>
                  <a:pt x="267" y="115"/>
                  <a:pt x="264" y="116"/>
                </a:cubicBezTo>
                <a:cubicBezTo>
                  <a:pt x="262" y="117"/>
                  <a:pt x="260" y="117"/>
                  <a:pt x="258" y="118"/>
                </a:cubicBezTo>
                <a:cubicBezTo>
                  <a:pt x="256" y="119"/>
                  <a:pt x="253" y="121"/>
                  <a:pt x="251" y="122"/>
                </a:cubicBezTo>
                <a:cubicBezTo>
                  <a:pt x="250" y="123"/>
                  <a:pt x="249" y="124"/>
                  <a:pt x="249" y="125"/>
                </a:cubicBezTo>
                <a:cubicBezTo>
                  <a:pt x="248" y="131"/>
                  <a:pt x="247" y="137"/>
                  <a:pt x="250" y="143"/>
                </a:cubicBezTo>
                <a:cubicBezTo>
                  <a:pt x="251" y="145"/>
                  <a:pt x="254" y="148"/>
                  <a:pt x="256" y="148"/>
                </a:cubicBezTo>
                <a:cubicBezTo>
                  <a:pt x="262" y="149"/>
                  <a:pt x="268" y="148"/>
                  <a:pt x="273" y="144"/>
                </a:cubicBezTo>
                <a:cubicBezTo>
                  <a:pt x="275" y="143"/>
                  <a:pt x="275" y="140"/>
                  <a:pt x="274" y="138"/>
                </a:cubicBezTo>
                <a:cubicBezTo>
                  <a:pt x="274" y="137"/>
                  <a:pt x="274" y="137"/>
                  <a:pt x="273" y="137"/>
                </a:cubicBezTo>
                <a:close/>
                <a:moveTo>
                  <a:pt x="588" y="436"/>
                </a:moveTo>
                <a:cubicBezTo>
                  <a:pt x="588" y="436"/>
                  <a:pt x="587" y="437"/>
                  <a:pt x="587" y="437"/>
                </a:cubicBezTo>
                <a:cubicBezTo>
                  <a:pt x="587" y="437"/>
                  <a:pt x="587" y="438"/>
                  <a:pt x="588" y="438"/>
                </a:cubicBezTo>
                <a:cubicBezTo>
                  <a:pt x="589" y="438"/>
                  <a:pt x="590" y="438"/>
                  <a:pt x="590" y="437"/>
                </a:cubicBezTo>
                <a:cubicBezTo>
                  <a:pt x="589" y="437"/>
                  <a:pt x="589" y="436"/>
                  <a:pt x="588" y="436"/>
                </a:cubicBezTo>
                <a:close/>
                <a:moveTo>
                  <a:pt x="572" y="447"/>
                </a:moveTo>
                <a:cubicBezTo>
                  <a:pt x="572" y="446"/>
                  <a:pt x="571" y="445"/>
                  <a:pt x="569" y="445"/>
                </a:cubicBezTo>
                <a:cubicBezTo>
                  <a:pt x="569" y="445"/>
                  <a:pt x="567" y="446"/>
                  <a:pt x="567" y="447"/>
                </a:cubicBezTo>
                <a:cubicBezTo>
                  <a:pt x="565" y="449"/>
                  <a:pt x="566" y="452"/>
                  <a:pt x="569" y="454"/>
                </a:cubicBezTo>
                <a:cubicBezTo>
                  <a:pt x="569" y="454"/>
                  <a:pt x="571" y="454"/>
                  <a:pt x="572" y="454"/>
                </a:cubicBezTo>
                <a:cubicBezTo>
                  <a:pt x="573" y="454"/>
                  <a:pt x="573" y="453"/>
                  <a:pt x="573" y="452"/>
                </a:cubicBezTo>
                <a:cubicBezTo>
                  <a:pt x="573" y="451"/>
                  <a:pt x="573" y="449"/>
                  <a:pt x="572" y="447"/>
                </a:cubicBezTo>
                <a:close/>
                <a:moveTo>
                  <a:pt x="519" y="436"/>
                </a:moveTo>
                <a:cubicBezTo>
                  <a:pt x="518" y="435"/>
                  <a:pt x="517" y="435"/>
                  <a:pt x="515" y="435"/>
                </a:cubicBezTo>
                <a:cubicBezTo>
                  <a:pt x="507" y="437"/>
                  <a:pt x="505" y="443"/>
                  <a:pt x="507" y="451"/>
                </a:cubicBezTo>
                <a:cubicBezTo>
                  <a:pt x="508" y="453"/>
                  <a:pt x="509" y="455"/>
                  <a:pt x="511" y="455"/>
                </a:cubicBezTo>
                <a:cubicBezTo>
                  <a:pt x="516" y="459"/>
                  <a:pt x="525" y="455"/>
                  <a:pt x="528" y="449"/>
                </a:cubicBezTo>
                <a:cubicBezTo>
                  <a:pt x="528" y="447"/>
                  <a:pt x="528" y="447"/>
                  <a:pt x="528" y="447"/>
                </a:cubicBezTo>
                <a:cubicBezTo>
                  <a:pt x="527" y="442"/>
                  <a:pt x="523" y="439"/>
                  <a:pt x="519" y="436"/>
                </a:cubicBezTo>
                <a:close/>
                <a:moveTo>
                  <a:pt x="439" y="313"/>
                </a:moveTo>
                <a:cubicBezTo>
                  <a:pt x="439" y="311"/>
                  <a:pt x="438" y="309"/>
                  <a:pt x="437" y="307"/>
                </a:cubicBezTo>
                <a:cubicBezTo>
                  <a:pt x="437" y="304"/>
                  <a:pt x="435" y="302"/>
                  <a:pt x="433" y="301"/>
                </a:cubicBezTo>
                <a:cubicBezTo>
                  <a:pt x="431" y="299"/>
                  <a:pt x="430" y="298"/>
                  <a:pt x="428" y="297"/>
                </a:cubicBezTo>
                <a:cubicBezTo>
                  <a:pt x="423" y="293"/>
                  <a:pt x="417" y="293"/>
                  <a:pt x="413" y="295"/>
                </a:cubicBezTo>
                <a:cubicBezTo>
                  <a:pt x="405" y="299"/>
                  <a:pt x="399" y="305"/>
                  <a:pt x="397" y="314"/>
                </a:cubicBezTo>
                <a:cubicBezTo>
                  <a:pt x="397" y="320"/>
                  <a:pt x="393" y="324"/>
                  <a:pt x="388" y="327"/>
                </a:cubicBezTo>
                <a:cubicBezTo>
                  <a:pt x="381" y="331"/>
                  <a:pt x="375" y="335"/>
                  <a:pt x="367" y="335"/>
                </a:cubicBezTo>
                <a:cubicBezTo>
                  <a:pt x="354" y="335"/>
                  <a:pt x="347" y="343"/>
                  <a:pt x="340" y="352"/>
                </a:cubicBezTo>
                <a:cubicBezTo>
                  <a:pt x="340" y="353"/>
                  <a:pt x="339" y="353"/>
                  <a:pt x="339" y="354"/>
                </a:cubicBezTo>
                <a:cubicBezTo>
                  <a:pt x="337" y="357"/>
                  <a:pt x="335" y="359"/>
                  <a:pt x="331" y="360"/>
                </a:cubicBezTo>
                <a:cubicBezTo>
                  <a:pt x="328" y="361"/>
                  <a:pt x="327" y="363"/>
                  <a:pt x="326" y="366"/>
                </a:cubicBezTo>
                <a:cubicBezTo>
                  <a:pt x="325" y="369"/>
                  <a:pt x="324" y="373"/>
                  <a:pt x="322" y="375"/>
                </a:cubicBezTo>
                <a:cubicBezTo>
                  <a:pt x="321" y="379"/>
                  <a:pt x="320" y="382"/>
                  <a:pt x="321" y="385"/>
                </a:cubicBezTo>
                <a:cubicBezTo>
                  <a:pt x="321" y="386"/>
                  <a:pt x="320" y="388"/>
                  <a:pt x="319" y="389"/>
                </a:cubicBezTo>
                <a:cubicBezTo>
                  <a:pt x="319" y="389"/>
                  <a:pt x="318" y="389"/>
                  <a:pt x="317" y="390"/>
                </a:cubicBezTo>
                <a:cubicBezTo>
                  <a:pt x="314" y="391"/>
                  <a:pt x="312" y="394"/>
                  <a:pt x="310" y="397"/>
                </a:cubicBezTo>
                <a:cubicBezTo>
                  <a:pt x="308" y="399"/>
                  <a:pt x="305" y="399"/>
                  <a:pt x="303" y="400"/>
                </a:cubicBezTo>
                <a:cubicBezTo>
                  <a:pt x="301" y="400"/>
                  <a:pt x="299" y="403"/>
                  <a:pt x="300" y="405"/>
                </a:cubicBezTo>
                <a:cubicBezTo>
                  <a:pt x="303" y="409"/>
                  <a:pt x="307" y="413"/>
                  <a:pt x="307" y="417"/>
                </a:cubicBezTo>
                <a:cubicBezTo>
                  <a:pt x="308" y="422"/>
                  <a:pt x="306" y="428"/>
                  <a:pt x="306" y="433"/>
                </a:cubicBezTo>
                <a:cubicBezTo>
                  <a:pt x="306" y="437"/>
                  <a:pt x="305" y="440"/>
                  <a:pt x="303" y="443"/>
                </a:cubicBezTo>
                <a:cubicBezTo>
                  <a:pt x="301" y="447"/>
                  <a:pt x="299" y="452"/>
                  <a:pt x="297" y="456"/>
                </a:cubicBezTo>
                <a:cubicBezTo>
                  <a:pt x="295" y="459"/>
                  <a:pt x="296" y="462"/>
                  <a:pt x="299" y="465"/>
                </a:cubicBezTo>
                <a:cubicBezTo>
                  <a:pt x="304" y="471"/>
                  <a:pt x="305" y="473"/>
                  <a:pt x="301" y="477"/>
                </a:cubicBezTo>
                <a:cubicBezTo>
                  <a:pt x="296" y="483"/>
                  <a:pt x="297" y="492"/>
                  <a:pt x="293" y="498"/>
                </a:cubicBezTo>
                <a:cubicBezTo>
                  <a:pt x="291" y="502"/>
                  <a:pt x="292" y="505"/>
                  <a:pt x="295" y="507"/>
                </a:cubicBezTo>
                <a:cubicBezTo>
                  <a:pt x="296" y="509"/>
                  <a:pt x="297" y="511"/>
                  <a:pt x="298" y="513"/>
                </a:cubicBezTo>
                <a:cubicBezTo>
                  <a:pt x="301" y="517"/>
                  <a:pt x="299" y="523"/>
                  <a:pt x="295" y="525"/>
                </a:cubicBezTo>
                <a:cubicBezTo>
                  <a:pt x="292" y="527"/>
                  <a:pt x="289" y="528"/>
                  <a:pt x="288" y="532"/>
                </a:cubicBezTo>
                <a:cubicBezTo>
                  <a:pt x="287" y="536"/>
                  <a:pt x="287" y="540"/>
                  <a:pt x="289" y="544"/>
                </a:cubicBezTo>
                <a:cubicBezTo>
                  <a:pt x="290" y="548"/>
                  <a:pt x="293" y="551"/>
                  <a:pt x="297" y="553"/>
                </a:cubicBezTo>
                <a:cubicBezTo>
                  <a:pt x="298" y="554"/>
                  <a:pt x="301" y="555"/>
                  <a:pt x="302" y="555"/>
                </a:cubicBezTo>
                <a:cubicBezTo>
                  <a:pt x="305" y="555"/>
                  <a:pt x="308" y="553"/>
                  <a:pt x="311" y="553"/>
                </a:cubicBezTo>
                <a:cubicBezTo>
                  <a:pt x="315" y="552"/>
                  <a:pt x="319" y="554"/>
                  <a:pt x="321" y="557"/>
                </a:cubicBezTo>
                <a:cubicBezTo>
                  <a:pt x="323" y="560"/>
                  <a:pt x="324" y="563"/>
                  <a:pt x="325" y="565"/>
                </a:cubicBezTo>
                <a:cubicBezTo>
                  <a:pt x="325" y="572"/>
                  <a:pt x="330" y="574"/>
                  <a:pt x="335" y="576"/>
                </a:cubicBezTo>
                <a:cubicBezTo>
                  <a:pt x="339" y="577"/>
                  <a:pt x="342" y="578"/>
                  <a:pt x="345" y="579"/>
                </a:cubicBezTo>
                <a:cubicBezTo>
                  <a:pt x="348" y="581"/>
                  <a:pt x="351" y="582"/>
                  <a:pt x="355" y="581"/>
                </a:cubicBezTo>
                <a:cubicBezTo>
                  <a:pt x="358" y="581"/>
                  <a:pt x="361" y="581"/>
                  <a:pt x="363" y="581"/>
                </a:cubicBezTo>
                <a:cubicBezTo>
                  <a:pt x="363" y="581"/>
                  <a:pt x="363" y="581"/>
                  <a:pt x="363" y="581"/>
                </a:cubicBezTo>
                <a:cubicBezTo>
                  <a:pt x="367" y="581"/>
                  <a:pt x="372" y="582"/>
                  <a:pt x="376" y="581"/>
                </a:cubicBezTo>
                <a:cubicBezTo>
                  <a:pt x="377" y="581"/>
                  <a:pt x="378" y="580"/>
                  <a:pt x="379" y="579"/>
                </a:cubicBezTo>
                <a:cubicBezTo>
                  <a:pt x="380" y="577"/>
                  <a:pt x="380" y="575"/>
                  <a:pt x="381" y="573"/>
                </a:cubicBezTo>
                <a:cubicBezTo>
                  <a:pt x="381" y="570"/>
                  <a:pt x="380" y="567"/>
                  <a:pt x="378" y="566"/>
                </a:cubicBezTo>
                <a:cubicBezTo>
                  <a:pt x="374" y="563"/>
                  <a:pt x="370" y="561"/>
                  <a:pt x="366" y="558"/>
                </a:cubicBezTo>
                <a:cubicBezTo>
                  <a:pt x="354" y="551"/>
                  <a:pt x="347" y="540"/>
                  <a:pt x="343" y="527"/>
                </a:cubicBezTo>
                <a:cubicBezTo>
                  <a:pt x="341" y="521"/>
                  <a:pt x="340" y="515"/>
                  <a:pt x="338" y="509"/>
                </a:cubicBezTo>
                <a:cubicBezTo>
                  <a:pt x="336" y="500"/>
                  <a:pt x="339" y="491"/>
                  <a:pt x="339" y="482"/>
                </a:cubicBezTo>
                <a:cubicBezTo>
                  <a:pt x="339" y="478"/>
                  <a:pt x="341" y="475"/>
                  <a:pt x="343" y="471"/>
                </a:cubicBezTo>
                <a:cubicBezTo>
                  <a:pt x="345" y="469"/>
                  <a:pt x="346" y="466"/>
                  <a:pt x="346" y="463"/>
                </a:cubicBezTo>
                <a:cubicBezTo>
                  <a:pt x="348" y="451"/>
                  <a:pt x="350" y="440"/>
                  <a:pt x="351" y="428"/>
                </a:cubicBezTo>
                <a:cubicBezTo>
                  <a:pt x="352" y="423"/>
                  <a:pt x="353" y="418"/>
                  <a:pt x="357" y="416"/>
                </a:cubicBezTo>
                <a:cubicBezTo>
                  <a:pt x="364" y="412"/>
                  <a:pt x="368" y="407"/>
                  <a:pt x="370" y="400"/>
                </a:cubicBezTo>
                <a:cubicBezTo>
                  <a:pt x="373" y="391"/>
                  <a:pt x="379" y="385"/>
                  <a:pt x="384" y="377"/>
                </a:cubicBezTo>
                <a:cubicBezTo>
                  <a:pt x="388" y="370"/>
                  <a:pt x="393" y="363"/>
                  <a:pt x="400" y="358"/>
                </a:cubicBezTo>
                <a:cubicBezTo>
                  <a:pt x="407" y="352"/>
                  <a:pt x="414" y="345"/>
                  <a:pt x="423" y="340"/>
                </a:cubicBezTo>
                <a:cubicBezTo>
                  <a:pt x="427" y="339"/>
                  <a:pt x="429" y="335"/>
                  <a:pt x="433" y="333"/>
                </a:cubicBezTo>
                <a:cubicBezTo>
                  <a:pt x="440" y="328"/>
                  <a:pt x="443" y="321"/>
                  <a:pt x="439" y="313"/>
                </a:cubicBezTo>
                <a:close/>
                <a:moveTo>
                  <a:pt x="120" y="779"/>
                </a:moveTo>
                <a:cubicBezTo>
                  <a:pt x="120" y="779"/>
                  <a:pt x="119" y="779"/>
                  <a:pt x="119" y="779"/>
                </a:cubicBezTo>
                <a:cubicBezTo>
                  <a:pt x="119" y="780"/>
                  <a:pt x="120" y="781"/>
                  <a:pt x="121" y="782"/>
                </a:cubicBezTo>
                <a:cubicBezTo>
                  <a:pt x="121" y="781"/>
                  <a:pt x="123" y="781"/>
                  <a:pt x="123" y="781"/>
                </a:cubicBezTo>
                <a:cubicBezTo>
                  <a:pt x="123" y="779"/>
                  <a:pt x="122" y="779"/>
                  <a:pt x="120" y="779"/>
                </a:cubicBezTo>
                <a:close/>
                <a:moveTo>
                  <a:pt x="417" y="616"/>
                </a:moveTo>
                <a:cubicBezTo>
                  <a:pt x="417" y="617"/>
                  <a:pt x="417" y="617"/>
                  <a:pt x="417" y="617"/>
                </a:cubicBezTo>
                <a:cubicBezTo>
                  <a:pt x="418" y="616"/>
                  <a:pt x="418" y="616"/>
                  <a:pt x="418" y="616"/>
                </a:cubicBezTo>
                <a:lnTo>
                  <a:pt x="417" y="616"/>
                </a:lnTo>
                <a:close/>
                <a:moveTo>
                  <a:pt x="802" y="103"/>
                </a:moveTo>
                <a:cubicBezTo>
                  <a:pt x="801" y="102"/>
                  <a:pt x="801" y="101"/>
                  <a:pt x="801" y="101"/>
                </a:cubicBezTo>
                <a:cubicBezTo>
                  <a:pt x="799" y="97"/>
                  <a:pt x="795" y="95"/>
                  <a:pt x="791" y="93"/>
                </a:cubicBezTo>
                <a:cubicBezTo>
                  <a:pt x="784" y="92"/>
                  <a:pt x="779" y="87"/>
                  <a:pt x="772" y="85"/>
                </a:cubicBezTo>
                <a:cubicBezTo>
                  <a:pt x="766" y="82"/>
                  <a:pt x="759" y="81"/>
                  <a:pt x="754" y="77"/>
                </a:cubicBezTo>
                <a:cubicBezTo>
                  <a:pt x="752" y="75"/>
                  <a:pt x="749" y="75"/>
                  <a:pt x="746" y="74"/>
                </a:cubicBezTo>
                <a:cubicBezTo>
                  <a:pt x="745" y="74"/>
                  <a:pt x="743" y="75"/>
                  <a:pt x="742" y="76"/>
                </a:cubicBezTo>
                <a:cubicBezTo>
                  <a:pt x="739" y="82"/>
                  <a:pt x="736" y="88"/>
                  <a:pt x="741" y="95"/>
                </a:cubicBezTo>
                <a:cubicBezTo>
                  <a:pt x="743" y="99"/>
                  <a:pt x="745" y="104"/>
                  <a:pt x="747" y="109"/>
                </a:cubicBezTo>
                <a:cubicBezTo>
                  <a:pt x="747" y="110"/>
                  <a:pt x="747" y="112"/>
                  <a:pt x="747" y="112"/>
                </a:cubicBezTo>
                <a:cubicBezTo>
                  <a:pt x="747" y="117"/>
                  <a:pt x="746" y="119"/>
                  <a:pt x="747" y="121"/>
                </a:cubicBezTo>
                <a:cubicBezTo>
                  <a:pt x="748" y="128"/>
                  <a:pt x="749" y="136"/>
                  <a:pt x="752" y="143"/>
                </a:cubicBezTo>
                <a:cubicBezTo>
                  <a:pt x="753" y="148"/>
                  <a:pt x="755" y="153"/>
                  <a:pt x="760" y="157"/>
                </a:cubicBezTo>
                <a:cubicBezTo>
                  <a:pt x="761" y="158"/>
                  <a:pt x="762" y="158"/>
                  <a:pt x="763" y="158"/>
                </a:cubicBezTo>
                <a:cubicBezTo>
                  <a:pt x="765" y="157"/>
                  <a:pt x="766" y="157"/>
                  <a:pt x="767" y="155"/>
                </a:cubicBezTo>
                <a:cubicBezTo>
                  <a:pt x="775" y="145"/>
                  <a:pt x="775" y="145"/>
                  <a:pt x="789" y="136"/>
                </a:cubicBezTo>
                <a:cubicBezTo>
                  <a:pt x="793" y="133"/>
                  <a:pt x="797" y="130"/>
                  <a:pt x="801" y="126"/>
                </a:cubicBezTo>
                <a:cubicBezTo>
                  <a:pt x="803" y="124"/>
                  <a:pt x="805" y="121"/>
                  <a:pt x="806" y="118"/>
                </a:cubicBezTo>
                <a:cubicBezTo>
                  <a:pt x="807" y="116"/>
                  <a:pt x="807" y="113"/>
                  <a:pt x="807" y="112"/>
                </a:cubicBezTo>
                <a:cubicBezTo>
                  <a:pt x="805" y="109"/>
                  <a:pt x="803" y="106"/>
                  <a:pt x="802" y="103"/>
                </a:cubicBezTo>
                <a:close/>
                <a:moveTo>
                  <a:pt x="759" y="230"/>
                </a:moveTo>
                <a:cubicBezTo>
                  <a:pt x="759" y="230"/>
                  <a:pt x="758" y="231"/>
                  <a:pt x="758" y="231"/>
                </a:cubicBezTo>
                <a:cubicBezTo>
                  <a:pt x="757" y="233"/>
                  <a:pt x="758" y="234"/>
                  <a:pt x="760" y="234"/>
                </a:cubicBezTo>
                <a:cubicBezTo>
                  <a:pt x="761" y="234"/>
                  <a:pt x="762" y="233"/>
                  <a:pt x="762" y="232"/>
                </a:cubicBezTo>
                <a:cubicBezTo>
                  <a:pt x="761" y="230"/>
                  <a:pt x="761" y="229"/>
                  <a:pt x="759" y="230"/>
                </a:cubicBezTo>
                <a:close/>
                <a:moveTo>
                  <a:pt x="771" y="222"/>
                </a:moveTo>
                <a:cubicBezTo>
                  <a:pt x="770" y="222"/>
                  <a:pt x="770" y="222"/>
                  <a:pt x="770" y="222"/>
                </a:cubicBezTo>
                <a:cubicBezTo>
                  <a:pt x="770" y="223"/>
                  <a:pt x="770" y="223"/>
                  <a:pt x="770" y="223"/>
                </a:cubicBezTo>
                <a:cubicBezTo>
                  <a:pt x="772" y="223"/>
                  <a:pt x="772" y="223"/>
                  <a:pt x="772" y="223"/>
                </a:cubicBezTo>
                <a:lnTo>
                  <a:pt x="771" y="222"/>
                </a:lnTo>
                <a:close/>
                <a:moveTo>
                  <a:pt x="749" y="205"/>
                </a:moveTo>
                <a:cubicBezTo>
                  <a:pt x="748" y="205"/>
                  <a:pt x="747" y="205"/>
                  <a:pt x="747" y="205"/>
                </a:cubicBezTo>
                <a:cubicBezTo>
                  <a:pt x="744" y="207"/>
                  <a:pt x="741" y="209"/>
                  <a:pt x="739" y="211"/>
                </a:cubicBezTo>
                <a:cubicBezTo>
                  <a:pt x="737" y="212"/>
                  <a:pt x="737" y="213"/>
                  <a:pt x="737" y="215"/>
                </a:cubicBezTo>
                <a:cubicBezTo>
                  <a:pt x="737" y="216"/>
                  <a:pt x="738" y="217"/>
                  <a:pt x="739" y="217"/>
                </a:cubicBezTo>
                <a:cubicBezTo>
                  <a:pt x="745" y="218"/>
                  <a:pt x="750" y="214"/>
                  <a:pt x="751" y="209"/>
                </a:cubicBezTo>
                <a:cubicBezTo>
                  <a:pt x="750" y="207"/>
                  <a:pt x="749" y="206"/>
                  <a:pt x="749" y="205"/>
                </a:cubicBezTo>
                <a:close/>
                <a:moveTo>
                  <a:pt x="257" y="105"/>
                </a:moveTo>
                <a:cubicBezTo>
                  <a:pt x="255" y="105"/>
                  <a:pt x="252" y="105"/>
                  <a:pt x="249" y="107"/>
                </a:cubicBezTo>
                <a:cubicBezTo>
                  <a:pt x="246" y="109"/>
                  <a:pt x="246" y="113"/>
                  <a:pt x="249" y="115"/>
                </a:cubicBezTo>
                <a:cubicBezTo>
                  <a:pt x="252" y="118"/>
                  <a:pt x="255" y="119"/>
                  <a:pt x="258" y="118"/>
                </a:cubicBezTo>
                <a:cubicBezTo>
                  <a:pt x="259" y="117"/>
                  <a:pt x="261" y="115"/>
                  <a:pt x="262" y="113"/>
                </a:cubicBezTo>
                <a:cubicBezTo>
                  <a:pt x="263" y="110"/>
                  <a:pt x="261" y="106"/>
                  <a:pt x="257" y="105"/>
                </a:cubicBezTo>
                <a:close/>
                <a:moveTo>
                  <a:pt x="795" y="256"/>
                </a:moveTo>
                <a:cubicBezTo>
                  <a:pt x="794" y="257"/>
                  <a:pt x="793" y="258"/>
                  <a:pt x="792" y="259"/>
                </a:cubicBezTo>
                <a:cubicBezTo>
                  <a:pt x="787" y="260"/>
                  <a:pt x="783" y="262"/>
                  <a:pt x="778" y="263"/>
                </a:cubicBezTo>
                <a:cubicBezTo>
                  <a:pt x="777" y="264"/>
                  <a:pt x="776" y="262"/>
                  <a:pt x="777" y="261"/>
                </a:cubicBezTo>
                <a:cubicBezTo>
                  <a:pt x="777" y="258"/>
                  <a:pt x="778" y="255"/>
                  <a:pt x="779" y="253"/>
                </a:cubicBezTo>
                <a:cubicBezTo>
                  <a:pt x="779" y="250"/>
                  <a:pt x="777" y="247"/>
                  <a:pt x="774" y="248"/>
                </a:cubicBezTo>
                <a:cubicBezTo>
                  <a:pt x="769" y="248"/>
                  <a:pt x="765" y="249"/>
                  <a:pt x="764" y="254"/>
                </a:cubicBezTo>
                <a:cubicBezTo>
                  <a:pt x="763" y="257"/>
                  <a:pt x="763" y="259"/>
                  <a:pt x="759" y="259"/>
                </a:cubicBezTo>
                <a:cubicBezTo>
                  <a:pt x="757" y="259"/>
                  <a:pt x="754" y="260"/>
                  <a:pt x="751" y="261"/>
                </a:cubicBezTo>
                <a:cubicBezTo>
                  <a:pt x="747" y="261"/>
                  <a:pt x="744" y="264"/>
                  <a:pt x="741" y="267"/>
                </a:cubicBezTo>
                <a:cubicBezTo>
                  <a:pt x="737" y="271"/>
                  <a:pt x="737" y="273"/>
                  <a:pt x="741" y="277"/>
                </a:cubicBezTo>
                <a:cubicBezTo>
                  <a:pt x="743" y="279"/>
                  <a:pt x="742" y="282"/>
                  <a:pt x="741" y="283"/>
                </a:cubicBezTo>
                <a:cubicBezTo>
                  <a:pt x="735" y="286"/>
                  <a:pt x="731" y="290"/>
                  <a:pt x="725" y="292"/>
                </a:cubicBezTo>
                <a:cubicBezTo>
                  <a:pt x="720" y="295"/>
                  <a:pt x="715" y="297"/>
                  <a:pt x="711" y="301"/>
                </a:cubicBezTo>
                <a:cubicBezTo>
                  <a:pt x="708" y="306"/>
                  <a:pt x="703" y="309"/>
                  <a:pt x="701" y="315"/>
                </a:cubicBezTo>
                <a:cubicBezTo>
                  <a:pt x="700" y="319"/>
                  <a:pt x="698" y="322"/>
                  <a:pt x="693" y="323"/>
                </a:cubicBezTo>
                <a:cubicBezTo>
                  <a:pt x="688" y="325"/>
                  <a:pt x="689" y="332"/>
                  <a:pt x="685" y="334"/>
                </a:cubicBezTo>
                <a:cubicBezTo>
                  <a:pt x="683" y="336"/>
                  <a:pt x="681" y="339"/>
                  <a:pt x="680" y="341"/>
                </a:cubicBezTo>
                <a:cubicBezTo>
                  <a:pt x="678" y="346"/>
                  <a:pt x="679" y="350"/>
                  <a:pt x="681" y="355"/>
                </a:cubicBezTo>
                <a:cubicBezTo>
                  <a:pt x="681" y="358"/>
                  <a:pt x="683" y="359"/>
                  <a:pt x="685" y="361"/>
                </a:cubicBezTo>
                <a:cubicBezTo>
                  <a:pt x="690" y="365"/>
                  <a:pt x="695" y="369"/>
                  <a:pt x="701" y="371"/>
                </a:cubicBezTo>
                <a:cubicBezTo>
                  <a:pt x="707" y="373"/>
                  <a:pt x="714" y="376"/>
                  <a:pt x="719" y="381"/>
                </a:cubicBezTo>
                <a:cubicBezTo>
                  <a:pt x="719" y="383"/>
                  <a:pt x="720" y="384"/>
                  <a:pt x="719" y="385"/>
                </a:cubicBezTo>
                <a:cubicBezTo>
                  <a:pt x="719" y="387"/>
                  <a:pt x="718" y="388"/>
                  <a:pt x="717" y="389"/>
                </a:cubicBezTo>
                <a:cubicBezTo>
                  <a:pt x="714" y="390"/>
                  <a:pt x="714" y="388"/>
                  <a:pt x="713" y="386"/>
                </a:cubicBezTo>
                <a:cubicBezTo>
                  <a:pt x="713" y="384"/>
                  <a:pt x="711" y="382"/>
                  <a:pt x="709" y="383"/>
                </a:cubicBezTo>
                <a:cubicBezTo>
                  <a:pt x="706" y="383"/>
                  <a:pt x="703" y="383"/>
                  <a:pt x="701" y="384"/>
                </a:cubicBezTo>
                <a:cubicBezTo>
                  <a:pt x="694" y="390"/>
                  <a:pt x="687" y="392"/>
                  <a:pt x="679" y="395"/>
                </a:cubicBezTo>
                <a:cubicBezTo>
                  <a:pt x="671" y="399"/>
                  <a:pt x="663" y="402"/>
                  <a:pt x="656" y="404"/>
                </a:cubicBezTo>
                <a:cubicBezTo>
                  <a:pt x="653" y="405"/>
                  <a:pt x="650" y="405"/>
                  <a:pt x="648" y="407"/>
                </a:cubicBezTo>
                <a:cubicBezTo>
                  <a:pt x="640" y="409"/>
                  <a:pt x="638" y="415"/>
                  <a:pt x="642" y="423"/>
                </a:cubicBezTo>
                <a:cubicBezTo>
                  <a:pt x="643" y="426"/>
                  <a:pt x="645" y="429"/>
                  <a:pt x="648" y="432"/>
                </a:cubicBezTo>
                <a:cubicBezTo>
                  <a:pt x="651" y="435"/>
                  <a:pt x="653" y="439"/>
                  <a:pt x="654" y="444"/>
                </a:cubicBezTo>
                <a:cubicBezTo>
                  <a:pt x="655" y="447"/>
                  <a:pt x="656" y="450"/>
                  <a:pt x="657" y="452"/>
                </a:cubicBezTo>
                <a:cubicBezTo>
                  <a:pt x="659" y="454"/>
                  <a:pt x="661" y="456"/>
                  <a:pt x="663" y="457"/>
                </a:cubicBezTo>
                <a:cubicBezTo>
                  <a:pt x="669" y="460"/>
                  <a:pt x="674" y="459"/>
                  <a:pt x="680" y="459"/>
                </a:cubicBezTo>
                <a:cubicBezTo>
                  <a:pt x="684" y="463"/>
                  <a:pt x="689" y="468"/>
                  <a:pt x="693" y="472"/>
                </a:cubicBezTo>
                <a:cubicBezTo>
                  <a:pt x="694" y="473"/>
                  <a:pt x="696" y="473"/>
                  <a:pt x="697" y="473"/>
                </a:cubicBezTo>
                <a:cubicBezTo>
                  <a:pt x="700" y="475"/>
                  <a:pt x="703" y="476"/>
                  <a:pt x="707" y="477"/>
                </a:cubicBezTo>
                <a:cubicBezTo>
                  <a:pt x="709" y="479"/>
                  <a:pt x="711" y="481"/>
                  <a:pt x="712" y="483"/>
                </a:cubicBezTo>
                <a:cubicBezTo>
                  <a:pt x="713" y="492"/>
                  <a:pt x="716" y="501"/>
                  <a:pt x="721" y="509"/>
                </a:cubicBezTo>
                <a:cubicBezTo>
                  <a:pt x="723" y="510"/>
                  <a:pt x="721" y="512"/>
                  <a:pt x="719" y="513"/>
                </a:cubicBezTo>
                <a:cubicBezTo>
                  <a:pt x="717" y="515"/>
                  <a:pt x="715" y="516"/>
                  <a:pt x="713" y="517"/>
                </a:cubicBezTo>
                <a:cubicBezTo>
                  <a:pt x="713" y="518"/>
                  <a:pt x="713" y="518"/>
                  <a:pt x="713" y="518"/>
                </a:cubicBezTo>
                <a:cubicBezTo>
                  <a:pt x="713" y="519"/>
                  <a:pt x="712" y="519"/>
                  <a:pt x="712" y="520"/>
                </a:cubicBezTo>
                <a:cubicBezTo>
                  <a:pt x="712" y="519"/>
                  <a:pt x="712" y="518"/>
                  <a:pt x="712" y="518"/>
                </a:cubicBezTo>
                <a:cubicBezTo>
                  <a:pt x="713" y="517"/>
                  <a:pt x="713" y="517"/>
                  <a:pt x="713" y="517"/>
                </a:cubicBezTo>
                <a:cubicBezTo>
                  <a:pt x="712" y="517"/>
                  <a:pt x="711" y="515"/>
                  <a:pt x="711" y="515"/>
                </a:cubicBezTo>
                <a:cubicBezTo>
                  <a:pt x="705" y="507"/>
                  <a:pt x="703" y="500"/>
                  <a:pt x="708" y="491"/>
                </a:cubicBezTo>
                <a:cubicBezTo>
                  <a:pt x="708" y="491"/>
                  <a:pt x="708" y="489"/>
                  <a:pt x="708" y="487"/>
                </a:cubicBezTo>
                <a:cubicBezTo>
                  <a:pt x="709" y="483"/>
                  <a:pt x="705" y="479"/>
                  <a:pt x="701" y="479"/>
                </a:cubicBezTo>
                <a:cubicBezTo>
                  <a:pt x="697" y="479"/>
                  <a:pt x="694" y="480"/>
                  <a:pt x="691" y="481"/>
                </a:cubicBezTo>
                <a:cubicBezTo>
                  <a:pt x="684" y="482"/>
                  <a:pt x="678" y="481"/>
                  <a:pt x="673" y="477"/>
                </a:cubicBezTo>
                <a:cubicBezTo>
                  <a:pt x="670" y="474"/>
                  <a:pt x="667" y="471"/>
                  <a:pt x="663" y="469"/>
                </a:cubicBezTo>
                <a:cubicBezTo>
                  <a:pt x="657" y="467"/>
                  <a:pt x="651" y="463"/>
                  <a:pt x="644" y="462"/>
                </a:cubicBezTo>
                <a:cubicBezTo>
                  <a:pt x="637" y="460"/>
                  <a:pt x="631" y="458"/>
                  <a:pt x="624" y="456"/>
                </a:cubicBezTo>
                <a:cubicBezTo>
                  <a:pt x="623" y="455"/>
                  <a:pt x="620" y="456"/>
                  <a:pt x="619" y="458"/>
                </a:cubicBezTo>
                <a:cubicBezTo>
                  <a:pt x="615" y="460"/>
                  <a:pt x="613" y="464"/>
                  <a:pt x="613" y="469"/>
                </a:cubicBezTo>
                <a:cubicBezTo>
                  <a:pt x="613" y="469"/>
                  <a:pt x="615" y="471"/>
                  <a:pt x="615" y="472"/>
                </a:cubicBezTo>
                <a:cubicBezTo>
                  <a:pt x="617" y="473"/>
                  <a:pt x="619" y="473"/>
                  <a:pt x="621" y="473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2" y="472"/>
                  <a:pt x="622" y="472"/>
                  <a:pt x="622" y="472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3" y="475"/>
                  <a:pt x="624" y="476"/>
                  <a:pt x="625" y="477"/>
                </a:cubicBezTo>
                <a:cubicBezTo>
                  <a:pt x="627" y="477"/>
                  <a:pt x="629" y="478"/>
                  <a:pt x="631" y="478"/>
                </a:cubicBezTo>
                <a:cubicBezTo>
                  <a:pt x="634" y="479"/>
                  <a:pt x="635" y="483"/>
                  <a:pt x="633" y="485"/>
                </a:cubicBezTo>
                <a:cubicBezTo>
                  <a:pt x="632" y="487"/>
                  <a:pt x="630" y="489"/>
                  <a:pt x="628" y="488"/>
                </a:cubicBezTo>
                <a:cubicBezTo>
                  <a:pt x="626" y="487"/>
                  <a:pt x="623" y="486"/>
                  <a:pt x="621" y="485"/>
                </a:cubicBezTo>
                <a:cubicBezTo>
                  <a:pt x="619" y="484"/>
                  <a:pt x="617" y="483"/>
                  <a:pt x="615" y="482"/>
                </a:cubicBezTo>
                <a:cubicBezTo>
                  <a:pt x="612" y="482"/>
                  <a:pt x="609" y="483"/>
                  <a:pt x="608" y="486"/>
                </a:cubicBezTo>
                <a:cubicBezTo>
                  <a:pt x="607" y="487"/>
                  <a:pt x="606" y="490"/>
                  <a:pt x="607" y="491"/>
                </a:cubicBezTo>
                <a:cubicBezTo>
                  <a:pt x="610" y="499"/>
                  <a:pt x="615" y="505"/>
                  <a:pt x="624" y="508"/>
                </a:cubicBezTo>
                <a:cubicBezTo>
                  <a:pt x="629" y="509"/>
                  <a:pt x="633" y="511"/>
                  <a:pt x="639" y="511"/>
                </a:cubicBezTo>
                <a:cubicBezTo>
                  <a:pt x="641" y="511"/>
                  <a:pt x="643" y="512"/>
                  <a:pt x="644" y="513"/>
                </a:cubicBezTo>
                <a:cubicBezTo>
                  <a:pt x="645" y="513"/>
                  <a:pt x="645" y="513"/>
                  <a:pt x="646" y="514"/>
                </a:cubicBezTo>
                <a:cubicBezTo>
                  <a:pt x="646" y="515"/>
                  <a:pt x="645" y="517"/>
                  <a:pt x="644" y="516"/>
                </a:cubicBezTo>
                <a:cubicBezTo>
                  <a:pt x="641" y="515"/>
                  <a:pt x="637" y="513"/>
                  <a:pt x="634" y="514"/>
                </a:cubicBezTo>
                <a:cubicBezTo>
                  <a:pt x="627" y="515"/>
                  <a:pt x="621" y="514"/>
                  <a:pt x="615" y="513"/>
                </a:cubicBezTo>
                <a:cubicBezTo>
                  <a:pt x="611" y="513"/>
                  <a:pt x="608" y="512"/>
                  <a:pt x="607" y="509"/>
                </a:cubicBezTo>
                <a:cubicBezTo>
                  <a:pt x="606" y="507"/>
                  <a:pt x="605" y="506"/>
                  <a:pt x="605" y="505"/>
                </a:cubicBezTo>
                <a:cubicBezTo>
                  <a:pt x="600" y="498"/>
                  <a:pt x="596" y="491"/>
                  <a:pt x="596" y="482"/>
                </a:cubicBezTo>
                <a:cubicBezTo>
                  <a:pt x="595" y="475"/>
                  <a:pt x="592" y="469"/>
                  <a:pt x="588" y="463"/>
                </a:cubicBezTo>
                <a:cubicBezTo>
                  <a:pt x="587" y="461"/>
                  <a:pt x="585" y="460"/>
                  <a:pt x="583" y="459"/>
                </a:cubicBezTo>
                <a:cubicBezTo>
                  <a:pt x="583" y="459"/>
                  <a:pt x="582" y="459"/>
                  <a:pt x="581" y="459"/>
                </a:cubicBezTo>
                <a:cubicBezTo>
                  <a:pt x="581" y="459"/>
                  <a:pt x="580" y="460"/>
                  <a:pt x="580" y="461"/>
                </a:cubicBezTo>
                <a:cubicBezTo>
                  <a:pt x="582" y="466"/>
                  <a:pt x="584" y="471"/>
                  <a:pt x="585" y="476"/>
                </a:cubicBezTo>
                <a:cubicBezTo>
                  <a:pt x="587" y="481"/>
                  <a:pt x="586" y="485"/>
                  <a:pt x="584" y="488"/>
                </a:cubicBezTo>
                <a:cubicBezTo>
                  <a:pt x="583" y="489"/>
                  <a:pt x="583" y="491"/>
                  <a:pt x="581" y="492"/>
                </a:cubicBezTo>
                <a:cubicBezTo>
                  <a:pt x="578" y="496"/>
                  <a:pt x="576" y="500"/>
                  <a:pt x="578" y="505"/>
                </a:cubicBezTo>
                <a:cubicBezTo>
                  <a:pt x="579" y="510"/>
                  <a:pt x="577" y="515"/>
                  <a:pt x="579" y="519"/>
                </a:cubicBezTo>
                <a:cubicBezTo>
                  <a:pt x="582" y="523"/>
                  <a:pt x="586" y="526"/>
                  <a:pt x="590" y="529"/>
                </a:cubicBezTo>
                <a:cubicBezTo>
                  <a:pt x="593" y="532"/>
                  <a:pt x="595" y="534"/>
                  <a:pt x="597" y="536"/>
                </a:cubicBezTo>
                <a:cubicBezTo>
                  <a:pt x="601" y="540"/>
                  <a:pt x="604" y="544"/>
                  <a:pt x="604" y="549"/>
                </a:cubicBezTo>
                <a:cubicBezTo>
                  <a:pt x="604" y="555"/>
                  <a:pt x="604" y="560"/>
                  <a:pt x="605" y="565"/>
                </a:cubicBezTo>
                <a:cubicBezTo>
                  <a:pt x="606" y="576"/>
                  <a:pt x="613" y="585"/>
                  <a:pt x="617" y="594"/>
                </a:cubicBezTo>
                <a:cubicBezTo>
                  <a:pt x="618" y="597"/>
                  <a:pt x="621" y="597"/>
                  <a:pt x="624" y="597"/>
                </a:cubicBezTo>
                <a:cubicBezTo>
                  <a:pt x="630" y="597"/>
                  <a:pt x="635" y="596"/>
                  <a:pt x="639" y="591"/>
                </a:cubicBezTo>
                <a:cubicBezTo>
                  <a:pt x="643" y="585"/>
                  <a:pt x="649" y="587"/>
                  <a:pt x="654" y="590"/>
                </a:cubicBezTo>
                <a:cubicBezTo>
                  <a:pt x="654" y="590"/>
                  <a:pt x="655" y="591"/>
                  <a:pt x="655" y="591"/>
                </a:cubicBezTo>
                <a:cubicBezTo>
                  <a:pt x="655" y="592"/>
                  <a:pt x="654" y="593"/>
                  <a:pt x="654" y="593"/>
                </a:cubicBezTo>
                <a:cubicBezTo>
                  <a:pt x="648" y="597"/>
                  <a:pt x="643" y="601"/>
                  <a:pt x="637" y="605"/>
                </a:cubicBezTo>
                <a:cubicBezTo>
                  <a:pt x="632" y="609"/>
                  <a:pt x="631" y="617"/>
                  <a:pt x="635" y="623"/>
                </a:cubicBezTo>
                <a:cubicBezTo>
                  <a:pt x="637" y="625"/>
                  <a:pt x="640" y="627"/>
                  <a:pt x="642" y="630"/>
                </a:cubicBezTo>
                <a:cubicBezTo>
                  <a:pt x="645" y="634"/>
                  <a:pt x="647" y="639"/>
                  <a:pt x="645" y="644"/>
                </a:cubicBezTo>
                <a:cubicBezTo>
                  <a:pt x="642" y="651"/>
                  <a:pt x="641" y="657"/>
                  <a:pt x="641" y="664"/>
                </a:cubicBezTo>
                <a:cubicBezTo>
                  <a:pt x="641" y="667"/>
                  <a:pt x="640" y="671"/>
                  <a:pt x="639" y="674"/>
                </a:cubicBezTo>
                <a:cubicBezTo>
                  <a:pt x="634" y="681"/>
                  <a:pt x="629" y="686"/>
                  <a:pt x="628" y="694"/>
                </a:cubicBezTo>
                <a:cubicBezTo>
                  <a:pt x="628" y="695"/>
                  <a:pt x="626" y="696"/>
                  <a:pt x="625" y="696"/>
                </a:cubicBezTo>
                <a:cubicBezTo>
                  <a:pt x="617" y="695"/>
                  <a:pt x="608" y="694"/>
                  <a:pt x="600" y="693"/>
                </a:cubicBezTo>
                <a:cubicBezTo>
                  <a:pt x="599" y="693"/>
                  <a:pt x="597" y="692"/>
                  <a:pt x="597" y="691"/>
                </a:cubicBezTo>
                <a:cubicBezTo>
                  <a:pt x="596" y="689"/>
                  <a:pt x="596" y="687"/>
                  <a:pt x="597" y="685"/>
                </a:cubicBezTo>
                <a:cubicBezTo>
                  <a:pt x="596" y="685"/>
                  <a:pt x="596" y="685"/>
                  <a:pt x="596" y="685"/>
                </a:cubicBezTo>
                <a:cubicBezTo>
                  <a:pt x="595" y="685"/>
                  <a:pt x="595" y="685"/>
                  <a:pt x="596" y="684"/>
                </a:cubicBezTo>
                <a:cubicBezTo>
                  <a:pt x="596" y="685"/>
                  <a:pt x="596" y="685"/>
                  <a:pt x="597" y="685"/>
                </a:cubicBezTo>
                <a:cubicBezTo>
                  <a:pt x="598" y="687"/>
                  <a:pt x="600" y="687"/>
                  <a:pt x="602" y="688"/>
                </a:cubicBezTo>
                <a:cubicBezTo>
                  <a:pt x="609" y="691"/>
                  <a:pt x="614" y="689"/>
                  <a:pt x="617" y="682"/>
                </a:cubicBezTo>
                <a:cubicBezTo>
                  <a:pt x="622" y="670"/>
                  <a:pt x="624" y="657"/>
                  <a:pt x="627" y="644"/>
                </a:cubicBezTo>
                <a:cubicBezTo>
                  <a:pt x="627" y="642"/>
                  <a:pt x="627" y="639"/>
                  <a:pt x="626" y="638"/>
                </a:cubicBezTo>
                <a:cubicBezTo>
                  <a:pt x="623" y="633"/>
                  <a:pt x="621" y="628"/>
                  <a:pt x="623" y="622"/>
                </a:cubicBezTo>
                <a:cubicBezTo>
                  <a:pt x="623" y="618"/>
                  <a:pt x="621" y="615"/>
                  <a:pt x="618" y="613"/>
                </a:cubicBezTo>
                <a:cubicBezTo>
                  <a:pt x="615" y="611"/>
                  <a:pt x="613" y="609"/>
                  <a:pt x="610" y="607"/>
                </a:cubicBezTo>
                <a:cubicBezTo>
                  <a:pt x="605" y="604"/>
                  <a:pt x="603" y="600"/>
                  <a:pt x="601" y="595"/>
                </a:cubicBezTo>
                <a:cubicBezTo>
                  <a:pt x="596" y="580"/>
                  <a:pt x="590" y="564"/>
                  <a:pt x="585" y="548"/>
                </a:cubicBezTo>
                <a:cubicBezTo>
                  <a:pt x="582" y="539"/>
                  <a:pt x="577" y="531"/>
                  <a:pt x="569" y="525"/>
                </a:cubicBezTo>
                <a:cubicBezTo>
                  <a:pt x="565" y="522"/>
                  <a:pt x="563" y="518"/>
                  <a:pt x="563" y="513"/>
                </a:cubicBezTo>
                <a:cubicBezTo>
                  <a:pt x="563" y="499"/>
                  <a:pt x="561" y="485"/>
                  <a:pt x="557" y="471"/>
                </a:cubicBezTo>
                <a:cubicBezTo>
                  <a:pt x="557" y="469"/>
                  <a:pt x="555" y="466"/>
                  <a:pt x="552" y="465"/>
                </a:cubicBezTo>
                <a:cubicBezTo>
                  <a:pt x="541" y="461"/>
                  <a:pt x="531" y="459"/>
                  <a:pt x="519" y="463"/>
                </a:cubicBezTo>
                <a:cubicBezTo>
                  <a:pt x="517" y="463"/>
                  <a:pt x="514" y="462"/>
                  <a:pt x="511" y="463"/>
                </a:cubicBezTo>
                <a:cubicBezTo>
                  <a:pt x="509" y="463"/>
                  <a:pt x="507" y="465"/>
                  <a:pt x="507" y="467"/>
                </a:cubicBezTo>
                <a:cubicBezTo>
                  <a:pt x="507" y="470"/>
                  <a:pt x="507" y="473"/>
                  <a:pt x="507" y="477"/>
                </a:cubicBezTo>
                <a:cubicBezTo>
                  <a:pt x="507" y="488"/>
                  <a:pt x="508" y="499"/>
                  <a:pt x="508" y="510"/>
                </a:cubicBezTo>
                <a:cubicBezTo>
                  <a:pt x="509" y="516"/>
                  <a:pt x="507" y="521"/>
                  <a:pt x="503" y="526"/>
                </a:cubicBezTo>
                <a:cubicBezTo>
                  <a:pt x="499" y="531"/>
                  <a:pt x="498" y="537"/>
                  <a:pt x="498" y="543"/>
                </a:cubicBezTo>
                <a:cubicBezTo>
                  <a:pt x="499" y="547"/>
                  <a:pt x="499" y="551"/>
                  <a:pt x="503" y="554"/>
                </a:cubicBezTo>
                <a:cubicBezTo>
                  <a:pt x="507" y="556"/>
                  <a:pt x="510" y="559"/>
                  <a:pt x="511" y="563"/>
                </a:cubicBezTo>
                <a:cubicBezTo>
                  <a:pt x="512" y="569"/>
                  <a:pt x="516" y="575"/>
                  <a:pt x="513" y="581"/>
                </a:cubicBezTo>
                <a:cubicBezTo>
                  <a:pt x="512" y="583"/>
                  <a:pt x="513" y="585"/>
                  <a:pt x="513" y="585"/>
                </a:cubicBezTo>
                <a:cubicBezTo>
                  <a:pt x="516" y="591"/>
                  <a:pt x="519" y="596"/>
                  <a:pt x="522" y="602"/>
                </a:cubicBezTo>
                <a:cubicBezTo>
                  <a:pt x="523" y="602"/>
                  <a:pt x="525" y="602"/>
                  <a:pt x="526" y="601"/>
                </a:cubicBezTo>
                <a:cubicBezTo>
                  <a:pt x="529" y="599"/>
                  <a:pt x="532" y="599"/>
                  <a:pt x="535" y="602"/>
                </a:cubicBezTo>
                <a:cubicBezTo>
                  <a:pt x="541" y="608"/>
                  <a:pt x="546" y="614"/>
                  <a:pt x="555" y="617"/>
                </a:cubicBezTo>
                <a:cubicBezTo>
                  <a:pt x="555" y="617"/>
                  <a:pt x="556" y="619"/>
                  <a:pt x="556" y="620"/>
                </a:cubicBezTo>
                <a:cubicBezTo>
                  <a:pt x="557" y="624"/>
                  <a:pt x="556" y="627"/>
                  <a:pt x="556" y="631"/>
                </a:cubicBezTo>
                <a:cubicBezTo>
                  <a:pt x="556" y="633"/>
                  <a:pt x="553" y="634"/>
                  <a:pt x="551" y="633"/>
                </a:cubicBezTo>
                <a:cubicBezTo>
                  <a:pt x="547" y="630"/>
                  <a:pt x="543" y="627"/>
                  <a:pt x="539" y="625"/>
                </a:cubicBezTo>
                <a:cubicBezTo>
                  <a:pt x="536" y="623"/>
                  <a:pt x="534" y="621"/>
                  <a:pt x="531" y="619"/>
                </a:cubicBezTo>
                <a:cubicBezTo>
                  <a:pt x="525" y="617"/>
                  <a:pt x="520" y="615"/>
                  <a:pt x="515" y="613"/>
                </a:cubicBezTo>
                <a:cubicBezTo>
                  <a:pt x="511" y="612"/>
                  <a:pt x="506" y="610"/>
                  <a:pt x="502" y="608"/>
                </a:cubicBezTo>
                <a:cubicBezTo>
                  <a:pt x="495" y="609"/>
                  <a:pt x="492" y="603"/>
                  <a:pt x="487" y="601"/>
                </a:cubicBezTo>
                <a:cubicBezTo>
                  <a:pt x="477" y="596"/>
                  <a:pt x="468" y="593"/>
                  <a:pt x="457" y="595"/>
                </a:cubicBezTo>
                <a:cubicBezTo>
                  <a:pt x="456" y="596"/>
                  <a:pt x="454" y="596"/>
                  <a:pt x="453" y="596"/>
                </a:cubicBezTo>
                <a:cubicBezTo>
                  <a:pt x="441" y="596"/>
                  <a:pt x="429" y="595"/>
                  <a:pt x="420" y="586"/>
                </a:cubicBezTo>
                <a:cubicBezTo>
                  <a:pt x="415" y="582"/>
                  <a:pt x="410" y="579"/>
                  <a:pt x="405" y="576"/>
                </a:cubicBezTo>
                <a:cubicBezTo>
                  <a:pt x="403" y="575"/>
                  <a:pt x="400" y="576"/>
                  <a:pt x="399" y="577"/>
                </a:cubicBezTo>
                <a:cubicBezTo>
                  <a:pt x="399" y="578"/>
                  <a:pt x="398" y="579"/>
                  <a:pt x="398" y="579"/>
                </a:cubicBezTo>
                <a:cubicBezTo>
                  <a:pt x="396" y="585"/>
                  <a:pt x="398" y="590"/>
                  <a:pt x="403" y="594"/>
                </a:cubicBezTo>
                <a:cubicBezTo>
                  <a:pt x="408" y="599"/>
                  <a:pt x="416" y="599"/>
                  <a:pt x="420" y="605"/>
                </a:cubicBezTo>
                <a:cubicBezTo>
                  <a:pt x="421" y="606"/>
                  <a:pt x="423" y="606"/>
                  <a:pt x="424" y="606"/>
                </a:cubicBezTo>
                <a:cubicBezTo>
                  <a:pt x="427" y="607"/>
                  <a:pt x="429" y="608"/>
                  <a:pt x="431" y="610"/>
                </a:cubicBezTo>
                <a:cubicBezTo>
                  <a:pt x="435" y="615"/>
                  <a:pt x="439" y="620"/>
                  <a:pt x="443" y="625"/>
                </a:cubicBezTo>
                <a:cubicBezTo>
                  <a:pt x="445" y="627"/>
                  <a:pt x="444" y="631"/>
                  <a:pt x="442" y="633"/>
                </a:cubicBezTo>
                <a:cubicBezTo>
                  <a:pt x="438" y="636"/>
                  <a:pt x="433" y="639"/>
                  <a:pt x="431" y="645"/>
                </a:cubicBezTo>
                <a:cubicBezTo>
                  <a:pt x="431" y="645"/>
                  <a:pt x="430" y="645"/>
                  <a:pt x="430" y="645"/>
                </a:cubicBezTo>
                <a:cubicBezTo>
                  <a:pt x="429" y="645"/>
                  <a:pt x="427" y="644"/>
                  <a:pt x="427" y="643"/>
                </a:cubicBezTo>
                <a:cubicBezTo>
                  <a:pt x="426" y="641"/>
                  <a:pt x="426" y="638"/>
                  <a:pt x="425" y="635"/>
                </a:cubicBezTo>
                <a:cubicBezTo>
                  <a:pt x="423" y="632"/>
                  <a:pt x="419" y="630"/>
                  <a:pt x="416" y="631"/>
                </a:cubicBezTo>
                <a:cubicBezTo>
                  <a:pt x="411" y="633"/>
                  <a:pt x="407" y="637"/>
                  <a:pt x="401" y="637"/>
                </a:cubicBezTo>
                <a:cubicBezTo>
                  <a:pt x="401" y="637"/>
                  <a:pt x="399" y="637"/>
                  <a:pt x="399" y="637"/>
                </a:cubicBezTo>
                <a:cubicBezTo>
                  <a:pt x="397" y="643"/>
                  <a:pt x="393" y="644"/>
                  <a:pt x="388" y="644"/>
                </a:cubicBezTo>
                <a:cubicBezTo>
                  <a:pt x="383" y="643"/>
                  <a:pt x="377" y="645"/>
                  <a:pt x="375" y="649"/>
                </a:cubicBezTo>
                <a:cubicBezTo>
                  <a:pt x="371" y="653"/>
                  <a:pt x="365" y="655"/>
                  <a:pt x="361" y="657"/>
                </a:cubicBezTo>
                <a:cubicBezTo>
                  <a:pt x="359" y="659"/>
                  <a:pt x="357" y="658"/>
                  <a:pt x="355" y="658"/>
                </a:cubicBezTo>
                <a:cubicBezTo>
                  <a:pt x="355" y="654"/>
                  <a:pt x="355" y="654"/>
                  <a:pt x="355" y="654"/>
                </a:cubicBezTo>
                <a:cubicBezTo>
                  <a:pt x="356" y="648"/>
                  <a:pt x="354" y="644"/>
                  <a:pt x="350" y="639"/>
                </a:cubicBezTo>
                <a:cubicBezTo>
                  <a:pt x="345" y="639"/>
                  <a:pt x="342" y="640"/>
                  <a:pt x="340" y="645"/>
                </a:cubicBezTo>
                <a:cubicBezTo>
                  <a:pt x="340" y="646"/>
                  <a:pt x="339" y="648"/>
                  <a:pt x="338" y="647"/>
                </a:cubicBezTo>
                <a:cubicBezTo>
                  <a:pt x="333" y="647"/>
                  <a:pt x="333" y="652"/>
                  <a:pt x="329" y="653"/>
                </a:cubicBezTo>
                <a:cubicBezTo>
                  <a:pt x="327" y="655"/>
                  <a:pt x="323" y="655"/>
                  <a:pt x="319" y="656"/>
                </a:cubicBezTo>
                <a:cubicBezTo>
                  <a:pt x="315" y="657"/>
                  <a:pt x="311" y="660"/>
                  <a:pt x="308" y="664"/>
                </a:cubicBezTo>
                <a:cubicBezTo>
                  <a:pt x="300" y="673"/>
                  <a:pt x="293" y="682"/>
                  <a:pt x="282" y="688"/>
                </a:cubicBezTo>
                <a:cubicBezTo>
                  <a:pt x="280" y="690"/>
                  <a:pt x="279" y="692"/>
                  <a:pt x="278" y="695"/>
                </a:cubicBezTo>
                <a:cubicBezTo>
                  <a:pt x="278" y="698"/>
                  <a:pt x="277" y="702"/>
                  <a:pt x="277" y="705"/>
                </a:cubicBezTo>
                <a:cubicBezTo>
                  <a:pt x="276" y="706"/>
                  <a:pt x="275" y="707"/>
                  <a:pt x="274" y="709"/>
                </a:cubicBezTo>
                <a:cubicBezTo>
                  <a:pt x="269" y="714"/>
                  <a:pt x="258" y="715"/>
                  <a:pt x="253" y="710"/>
                </a:cubicBezTo>
                <a:cubicBezTo>
                  <a:pt x="251" y="707"/>
                  <a:pt x="248" y="704"/>
                  <a:pt x="245" y="701"/>
                </a:cubicBezTo>
                <a:cubicBezTo>
                  <a:pt x="242" y="698"/>
                  <a:pt x="242" y="694"/>
                  <a:pt x="245" y="692"/>
                </a:cubicBezTo>
                <a:cubicBezTo>
                  <a:pt x="248" y="689"/>
                  <a:pt x="252" y="687"/>
                  <a:pt x="255" y="685"/>
                </a:cubicBezTo>
                <a:cubicBezTo>
                  <a:pt x="257" y="684"/>
                  <a:pt x="258" y="680"/>
                  <a:pt x="256" y="677"/>
                </a:cubicBezTo>
                <a:cubicBezTo>
                  <a:pt x="253" y="675"/>
                  <a:pt x="250" y="672"/>
                  <a:pt x="248" y="668"/>
                </a:cubicBezTo>
                <a:cubicBezTo>
                  <a:pt x="243" y="662"/>
                  <a:pt x="237" y="659"/>
                  <a:pt x="230" y="661"/>
                </a:cubicBezTo>
                <a:cubicBezTo>
                  <a:pt x="224" y="662"/>
                  <a:pt x="219" y="662"/>
                  <a:pt x="213" y="661"/>
                </a:cubicBezTo>
                <a:cubicBezTo>
                  <a:pt x="213" y="661"/>
                  <a:pt x="212" y="661"/>
                  <a:pt x="212" y="661"/>
                </a:cubicBezTo>
                <a:cubicBezTo>
                  <a:pt x="211" y="663"/>
                  <a:pt x="211" y="664"/>
                  <a:pt x="212" y="665"/>
                </a:cubicBezTo>
                <a:cubicBezTo>
                  <a:pt x="222" y="673"/>
                  <a:pt x="225" y="683"/>
                  <a:pt x="223" y="694"/>
                </a:cubicBezTo>
                <a:cubicBezTo>
                  <a:pt x="223" y="697"/>
                  <a:pt x="223" y="700"/>
                  <a:pt x="223" y="703"/>
                </a:cubicBezTo>
                <a:cubicBezTo>
                  <a:pt x="223" y="705"/>
                  <a:pt x="224" y="708"/>
                  <a:pt x="227" y="710"/>
                </a:cubicBezTo>
                <a:cubicBezTo>
                  <a:pt x="232" y="712"/>
                  <a:pt x="233" y="716"/>
                  <a:pt x="233" y="721"/>
                </a:cubicBezTo>
                <a:cubicBezTo>
                  <a:pt x="233" y="724"/>
                  <a:pt x="233" y="727"/>
                  <a:pt x="233" y="730"/>
                </a:cubicBezTo>
                <a:cubicBezTo>
                  <a:pt x="232" y="732"/>
                  <a:pt x="229" y="735"/>
                  <a:pt x="227" y="735"/>
                </a:cubicBezTo>
                <a:cubicBezTo>
                  <a:pt x="223" y="734"/>
                  <a:pt x="219" y="733"/>
                  <a:pt x="215" y="732"/>
                </a:cubicBezTo>
                <a:cubicBezTo>
                  <a:pt x="209" y="730"/>
                  <a:pt x="204" y="731"/>
                  <a:pt x="200" y="737"/>
                </a:cubicBezTo>
                <a:cubicBezTo>
                  <a:pt x="198" y="739"/>
                  <a:pt x="196" y="742"/>
                  <a:pt x="193" y="744"/>
                </a:cubicBezTo>
                <a:cubicBezTo>
                  <a:pt x="189" y="747"/>
                  <a:pt x="186" y="751"/>
                  <a:pt x="183" y="755"/>
                </a:cubicBezTo>
                <a:cubicBezTo>
                  <a:pt x="177" y="763"/>
                  <a:pt x="173" y="766"/>
                  <a:pt x="184" y="777"/>
                </a:cubicBezTo>
                <a:cubicBezTo>
                  <a:pt x="185" y="779"/>
                  <a:pt x="185" y="780"/>
                  <a:pt x="186" y="781"/>
                </a:cubicBezTo>
                <a:cubicBezTo>
                  <a:pt x="187" y="784"/>
                  <a:pt x="186" y="787"/>
                  <a:pt x="185" y="789"/>
                </a:cubicBezTo>
                <a:cubicBezTo>
                  <a:pt x="183" y="791"/>
                  <a:pt x="180" y="793"/>
                  <a:pt x="178" y="792"/>
                </a:cubicBezTo>
                <a:cubicBezTo>
                  <a:pt x="168" y="787"/>
                  <a:pt x="157" y="785"/>
                  <a:pt x="148" y="777"/>
                </a:cubicBezTo>
                <a:cubicBezTo>
                  <a:pt x="146" y="776"/>
                  <a:pt x="144" y="776"/>
                  <a:pt x="142" y="775"/>
                </a:cubicBezTo>
                <a:cubicBezTo>
                  <a:pt x="140" y="775"/>
                  <a:pt x="137" y="776"/>
                  <a:pt x="137" y="778"/>
                </a:cubicBezTo>
                <a:cubicBezTo>
                  <a:pt x="136" y="781"/>
                  <a:pt x="135" y="783"/>
                  <a:pt x="134" y="786"/>
                </a:cubicBezTo>
                <a:cubicBezTo>
                  <a:pt x="133" y="789"/>
                  <a:pt x="133" y="791"/>
                  <a:pt x="135" y="793"/>
                </a:cubicBezTo>
                <a:cubicBezTo>
                  <a:pt x="139" y="798"/>
                  <a:pt x="144" y="802"/>
                  <a:pt x="151" y="803"/>
                </a:cubicBezTo>
                <a:cubicBezTo>
                  <a:pt x="152" y="803"/>
                  <a:pt x="153" y="803"/>
                  <a:pt x="155" y="804"/>
                </a:cubicBezTo>
                <a:cubicBezTo>
                  <a:pt x="157" y="805"/>
                  <a:pt x="157" y="807"/>
                  <a:pt x="157" y="809"/>
                </a:cubicBezTo>
                <a:cubicBezTo>
                  <a:pt x="157" y="812"/>
                  <a:pt x="153" y="816"/>
                  <a:pt x="151" y="815"/>
                </a:cubicBezTo>
                <a:cubicBezTo>
                  <a:pt x="143" y="814"/>
                  <a:pt x="137" y="813"/>
                  <a:pt x="132" y="807"/>
                </a:cubicBezTo>
                <a:cubicBezTo>
                  <a:pt x="129" y="803"/>
                  <a:pt x="125" y="803"/>
                  <a:pt x="121" y="802"/>
                </a:cubicBezTo>
                <a:cubicBezTo>
                  <a:pt x="118" y="801"/>
                  <a:pt x="116" y="799"/>
                  <a:pt x="115" y="796"/>
                </a:cubicBezTo>
                <a:cubicBezTo>
                  <a:pt x="114" y="790"/>
                  <a:pt x="112" y="784"/>
                  <a:pt x="108" y="779"/>
                </a:cubicBezTo>
                <a:cubicBezTo>
                  <a:pt x="106" y="775"/>
                  <a:pt x="106" y="771"/>
                  <a:pt x="107" y="767"/>
                </a:cubicBezTo>
                <a:cubicBezTo>
                  <a:pt x="108" y="757"/>
                  <a:pt x="105" y="752"/>
                  <a:pt x="95" y="748"/>
                </a:cubicBezTo>
                <a:cubicBezTo>
                  <a:pt x="91" y="746"/>
                  <a:pt x="88" y="745"/>
                  <a:pt x="85" y="741"/>
                </a:cubicBezTo>
                <a:cubicBezTo>
                  <a:pt x="82" y="738"/>
                  <a:pt x="77" y="736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4" y="731"/>
                  <a:pt x="74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81" y="731"/>
                  <a:pt x="87" y="734"/>
                  <a:pt x="93" y="736"/>
                </a:cubicBezTo>
                <a:cubicBezTo>
                  <a:pt x="107" y="742"/>
                  <a:pt x="123" y="746"/>
                  <a:pt x="138" y="749"/>
                </a:cubicBezTo>
                <a:cubicBezTo>
                  <a:pt x="150" y="751"/>
                  <a:pt x="162" y="749"/>
                  <a:pt x="173" y="744"/>
                </a:cubicBezTo>
                <a:cubicBezTo>
                  <a:pt x="175" y="743"/>
                  <a:pt x="177" y="742"/>
                  <a:pt x="178" y="741"/>
                </a:cubicBezTo>
                <a:cubicBezTo>
                  <a:pt x="185" y="733"/>
                  <a:pt x="190" y="725"/>
                  <a:pt x="191" y="715"/>
                </a:cubicBezTo>
                <a:cubicBezTo>
                  <a:pt x="191" y="713"/>
                  <a:pt x="191" y="709"/>
                  <a:pt x="189" y="707"/>
                </a:cubicBezTo>
                <a:cubicBezTo>
                  <a:pt x="185" y="701"/>
                  <a:pt x="182" y="694"/>
                  <a:pt x="175" y="691"/>
                </a:cubicBezTo>
                <a:cubicBezTo>
                  <a:pt x="171" y="689"/>
                  <a:pt x="169" y="686"/>
                  <a:pt x="167" y="684"/>
                </a:cubicBezTo>
                <a:cubicBezTo>
                  <a:pt x="163" y="681"/>
                  <a:pt x="160" y="679"/>
                  <a:pt x="156" y="679"/>
                </a:cubicBezTo>
                <a:cubicBezTo>
                  <a:pt x="149" y="677"/>
                  <a:pt x="143" y="675"/>
                  <a:pt x="137" y="670"/>
                </a:cubicBezTo>
                <a:cubicBezTo>
                  <a:pt x="132" y="665"/>
                  <a:pt x="126" y="662"/>
                  <a:pt x="120" y="658"/>
                </a:cubicBezTo>
                <a:cubicBezTo>
                  <a:pt x="103" y="648"/>
                  <a:pt x="98" y="647"/>
                  <a:pt x="79" y="647"/>
                </a:cubicBezTo>
                <a:cubicBezTo>
                  <a:pt x="76" y="647"/>
                  <a:pt x="73" y="648"/>
                  <a:pt x="71" y="648"/>
                </a:cubicBezTo>
                <a:cubicBezTo>
                  <a:pt x="67" y="648"/>
                  <a:pt x="64" y="647"/>
                  <a:pt x="61" y="647"/>
                </a:cubicBezTo>
                <a:cubicBezTo>
                  <a:pt x="57" y="646"/>
                  <a:pt x="59" y="644"/>
                  <a:pt x="59" y="642"/>
                </a:cubicBezTo>
                <a:cubicBezTo>
                  <a:pt x="60" y="640"/>
                  <a:pt x="60" y="638"/>
                  <a:pt x="58" y="637"/>
                </a:cubicBezTo>
                <a:cubicBezTo>
                  <a:pt x="56" y="635"/>
                  <a:pt x="53" y="634"/>
                  <a:pt x="51" y="633"/>
                </a:cubicBezTo>
                <a:cubicBezTo>
                  <a:pt x="50" y="632"/>
                  <a:pt x="50" y="632"/>
                  <a:pt x="50" y="632"/>
                </a:cubicBezTo>
                <a:cubicBezTo>
                  <a:pt x="45" y="632"/>
                  <a:pt x="45" y="632"/>
                  <a:pt x="45" y="632"/>
                </a:cubicBezTo>
                <a:cubicBezTo>
                  <a:pt x="44" y="633"/>
                  <a:pt x="44" y="633"/>
                  <a:pt x="43" y="633"/>
                </a:cubicBezTo>
                <a:cubicBezTo>
                  <a:pt x="40" y="637"/>
                  <a:pt x="37" y="639"/>
                  <a:pt x="32" y="637"/>
                </a:cubicBezTo>
                <a:cubicBezTo>
                  <a:pt x="32" y="641"/>
                  <a:pt x="32" y="641"/>
                  <a:pt x="32" y="641"/>
                </a:cubicBezTo>
                <a:cubicBezTo>
                  <a:pt x="30" y="644"/>
                  <a:pt x="30" y="644"/>
                  <a:pt x="30" y="644"/>
                </a:cubicBezTo>
                <a:cubicBezTo>
                  <a:pt x="26" y="641"/>
                  <a:pt x="26" y="641"/>
                  <a:pt x="26" y="641"/>
                </a:cubicBezTo>
                <a:cubicBezTo>
                  <a:pt x="23" y="643"/>
                  <a:pt x="23" y="643"/>
                  <a:pt x="23" y="643"/>
                </a:cubicBezTo>
                <a:cubicBezTo>
                  <a:pt x="23" y="647"/>
                  <a:pt x="23" y="647"/>
                  <a:pt x="23" y="647"/>
                </a:cubicBezTo>
                <a:cubicBezTo>
                  <a:pt x="21" y="651"/>
                  <a:pt x="21" y="651"/>
                  <a:pt x="21" y="651"/>
                </a:cubicBezTo>
                <a:cubicBezTo>
                  <a:pt x="17" y="651"/>
                  <a:pt x="17" y="651"/>
                  <a:pt x="17" y="651"/>
                </a:cubicBezTo>
                <a:cubicBezTo>
                  <a:pt x="13" y="655"/>
                  <a:pt x="13" y="655"/>
                  <a:pt x="13" y="655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4" y="661"/>
                  <a:pt x="14" y="661"/>
                  <a:pt x="14" y="661"/>
                </a:cubicBezTo>
                <a:cubicBezTo>
                  <a:pt x="13" y="661"/>
                  <a:pt x="13" y="661"/>
                  <a:pt x="13" y="661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0" y="655"/>
                  <a:pt x="10" y="655"/>
                  <a:pt x="10" y="655"/>
                </a:cubicBezTo>
                <a:cubicBezTo>
                  <a:pt x="10" y="662"/>
                  <a:pt x="10" y="662"/>
                  <a:pt x="10" y="662"/>
                </a:cubicBezTo>
                <a:cubicBezTo>
                  <a:pt x="3" y="663"/>
                  <a:pt x="3" y="663"/>
                  <a:pt x="3" y="663"/>
                </a:cubicBezTo>
                <a:cubicBezTo>
                  <a:pt x="0" y="665"/>
                  <a:pt x="0" y="665"/>
                  <a:pt x="0" y="665"/>
                </a:cubicBezTo>
                <a:cubicBezTo>
                  <a:pt x="5" y="666"/>
                  <a:pt x="5" y="666"/>
                  <a:pt x="5" y="666"/>
                </a:cubicBezTo>
                <a:cubicBezTo>
                  <a:pt x="4" y="677"/>
                  <a:pt x="4" y="677"/>
                  <a:pt x="4" y="677"/>
                </a:cubicBezTo>
                <a:cubicBezTo>
                  <a:pt x="9" y="688"/>
                  <a:pt x="9" y="688"/>
                  <a:pt x="9" y="688"/>
                </a:cubicBezTo>
                <a:cubicBezTo>
                  <a:pt x="15" y="690"/>
                  <a:pt x="15" y="690"/>
                  <a:pt x="15" y="690"/>
                </a:cubicBezTo>
                <a:cubicBezTo>
                  <a:pt x="20" y="699"/>
                  <a:pt x="20" y="699"/>
                  <a:pt x="20" y="699"/>
                </a:cubicBezTo>
                <a:cubicBezTo>
                  <a:pt x="29" y="705"/>
                  <a:pt x="29" y="705"/>
                  <a:pt x="29" y="705"/>
                </a:cubicBezTo>
                <a:cubicBezTo>
                  <a:pt x="21" y="723"/>
                  <a:pt x="21" y="723"/>
                  <a:pt x="21" y="723"/>
                </a:cubicBezTo>
                <a:cubicBezTo>
                  <a:pt x="27" y="729"/>
                  <a:pt x="27" y="729"/>
                  <a:pt x="27" y="729"/>
                </a:cubicBezTo>
                <a:cubicBezTo>
                  <a:pt x="41" y="764"/>
                  <a:pt x="41" y="764"/>
                  <a:pt x="41" y="764"/>
                </a:cubicBezTo>
                <a:cubicBezTo>
                  <a:pt x="39" y="764"/>
                  <a:pt x="39" y="764"/>
                  <a:pt x="39" y="764"/>
                </a:cubicBezTo>
                <a:cubicBezTo>
                  <a:pt x="38" y="777"/>
                  <a:pt x="38" y="777"/>
                  <a:pt x="38" y="777"/>
                </a:cubicBezTo>
                <a:cubicBezTo>
                  <a:pt x="41" y="781"/>
                  <a:pt x="41" y="781"/>
                  <a:pt x="41" y="781"/>
                </a:cubicBezTo>
                <a:cubicBezTo>
                  <a:pt x="40" y="781"/>
                  <a:pt x="40" y="781"/>
                  <a:pt x="40" y="781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6" y="792"/>
                  <a:pt x="46" y="792"/>
                  <a:pt x="46" y="792"/>
                </a:cubicBezTo>
                <a:cubicBezTo>
                  <a:pt x="47" y="795"/>
                  <a:pt x="47" y="795"/>
                  <a:pt x="47" y="795"/>
                </a:cubicBezTo>
                <a:cubicBezTo>
                  <a:pt x="46" y="804"/>
                  <a:pt x="46" y="804"/>
                  <a:pt x="46" y="804"/>
                </a:cubicBezTo>
                <a:cubicBezTo>
                  <a:pt x="53" y="811"/>
                  <a:pt x="53" y="811"/>
                  <a:pt x="53" y="811"/>
                </a:cubicBezTo>
                <a:cubicBezTo>
                  <a:pt x="51" y="817"/>
                  <a:pt x="51" y="817"/>
                  <a:pt x="51" y="817"/>
                </a:cubicBezTo>
                <a:cubicBezTo>
                  <a:pt x="50" y="825"/>
                  <a:pt x="50" y="825"/>
                  <a:pt x="50" y="825"/>
                </a:cubicBezTo>
                <a:cubicBezTo>
                  <a:pt x="57" y="835"/>
                  <a:pt x="57" y="835"/>
                  <a:pt x="57" y="835"/>
                </a:cubicBezTo>
                <a:cubicBezTo>
                  <a:pt x="61" y="838"/>
                  <a:pt x="61" y="838"/>
                  <a:pt x="61" y="838"/>
                </a:cubicBezTo>
                <a:cubicBezTo>
                  <a:pt x="68" y="847"/>
                  <a:pt x="68" y="847"/>
                  <a:pt x="68" y="847"/>
                </a:cubicBezTo>
                <a:cubicBezTo>
                  <a:pt x="69" y="852"/>
                  <a:pt x="69" y="852"/>
                  <a:pt x="69" y="852"/>
                </a:cubicBezTo>
                <a:cubicBezTo>
                  <a:pt x="65" y="861"/>
                  <a:pt x="65" y="861"/>
                  <a:pt x="65" y="861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49" y="892"/>
                  <a:pt x="49" y="892"/>
                  <a:pt x="49" y="892"/>
                </a:cubicBezTo>
                <a:cubicBezTo>
                  <a:pt x="48" y="898"/>
                  <a:pt x="48" y="898"/>
                  <a:pt x="48" y="898"/>
                </a:cubicBezTo>
                <a:cubicBezTo>
                  <a:pt x="41" y="902"/>
                  <a:pt x="41" y="902"/>
                  <a:pt x="41" y="902"/>
                </a:cubicBezTo>
                <a:cubicBezTo>
                  <a:pt x="33" y="909"/>
                  <a:pt x="33" y="909"/>
                  <a:pt x="33" y="909"/>
                </a:cubicBezTo>
                <a:cubicBezTo>
                  <a:pt x="35" y="911"/>
                  <a:pt x="35" y="911"/>
                  <a:pt x="35" y="911"/>
                </a:cubicBezTo>
                <a:cubicBezTo>
                  <a:pt x="35" y="911"/>
                  <a:pt x="33" y="915"/>
                  <a:pt x="31" y="918"/>
                </a:cubicBezTo>
                <a:cubicBezTo>
                  <a:pt x="31" y="918"/>
                  <a:pt x="32" y="918"/>
                  <a:pt x="33" y="918"/>
                </a:cubicBezTo>
                <a:cubicBezTo>
                  <a:pt x="34" y="918"/>
                  <a:pt x="36" y="918"/>
                  <a:pt x="36" y="919"/>
                </a:cubicBezTo>
                <a:cubicBezTo>
                  <a:pt x="39" y="925"/>
                  <a:pt x="46" y="924"/>
                  <a:pt x="50" y="927"/>
                </a:cubicBezTo>
                <a:cubicBezTo>
                  <a:pt x="51" y="927"/>
                  <a:pt x="51" y="927"/>
                  <a:pt x="52" y="928"/>
                </a:cubicBezTo>
                <a:cubicBezTo>
                  <a:pt x="52" y="928"/>
                  <a:pt x="52" y="929"/>
                  <a:pt x="52" y="929"/>
                </a:cubicBezTo>
                <a:cubicBezTo>
                  <a:pt x="50" y="931"/>
                  <a:pt x="48" y="933"/>
                  <a:pt x="45" y="933"/>
                </a:cubicBezTo>
                <a:cubicBezTo>
                  <a:pt x="41" y="935"/>
                  <a:pt x="37" y="937"/>
                  <a:pt x="35" y="940"/>
                </a:cubicBezTo>
                <a:cubicBezTo>
                  <a:pt x="34" y="941"/>
                  <a:pt x="34" y="942"/>
                  <a:pt x="33" y="943"/>
                </a:cubicBezTo>
                <a:cubicBezTo>
                  <a:pt x="35" y="948"/>
                  <a:pt x="35" y="948"/>
                  <a:pt x="35" y="948"/>
                </a:cubicBezTo>
                <a:cubicBezTo>
                  <a:pt x="35" y="950"/>
                  <a:pt x="35" y="950"/>
                  <a:pt x="35" y="950"/>
                </a:cubicBezTo>
                <a:cubicBezTo>
                  <a:pt x="32" y="951"/>
                  <a:pt x="32" y="951"/>
                  <a:pt x="32" y="951"/>
                </a:cubicBezTo>
                <a:cubicBezTo>
                  <a:pt x="31" y="953"/>
                  <a:pt x="31" y="953"/>
                  <a:pt x="31" y="953"/>
                </a:cubicBezTo>
                <a:cubicBezTo>
                  <a:pt x="31" y="954"/>
                  <a:pt x="31" y="954"/>
                  <a:pt x="31" y="954"/>
                </a:cubicBezTo>
                <a:cubicBezTo>
                  <a:pt x="31" y="958"/>
                  <a:pt x="31" y="958"/>
                  <a:pt x="31" y="958"/>
                </a:cubicBezTo>
                <a:cubicBezTo>
                  <a:pt x="23" y="960"/>
                  <a:pt x="23" y="960"/>
                  <a:pt x="23" y="960"/>
                </a:cubicBezTo>
                <a:cubicBezTo>
                  <a:pt x="21" y="962"/>
                  <a:pt x="21" y="962"/>
                  <a:pt x="21" y="962"/>
                </a:cubicBezTo>
                <a:cubicBezTo>
                  <a:pt x="25" y="972"/>
                  <a:pt x="25" y="972"/>
                  <a:pt x="25" y="972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4"/>
                  <a:pt x="26" y="974"/>
                  <a:pt x="26" y="974"/>
                </a:cubicBezTo>
                <a:cubicBezTo>
                  <a:pt x="29" y="975"/>
                  <a:pt x="29" y="975"/>
                  <a:pt x="29" y="975"/>
                </a:cubicBezTo>
                <a:cubicBezTo>
                  <a:pt x="35" y="987"/>
                  <a:pt x="35" y="987"/>
                  <a:pt x="35" y="987"/>
                </a:cubicBezTo>
                <a:cubicBezTo>
                  <a:pt x="35" y="988"/>
                  <a:pt x="35" y="988"/>
                  <a:pt x="35" y="988"/>
                </a:cubicBezTo>
                <a:cubicBezTo>
                  <a:pt x="36" y="989"/>
                  <a:pt x="36" y="989"/>
                  <a:pt x="36" y="989"/>
                </a:cubicBezTo>
                <a:cubicBezTo>
                  <a:pt x="36" y="991"/>
                  <a:pt x="36" y="991"/>
                  <a:pt x="36" y="991"/>
                </a:cubicBezTo>
                <a:cubicBezTo>
                  <a:pt x="33" y="993"/>
                  <a:pt x="33" y="993"/>
                  <a:pt x="33" y="993"/>
                </a:cubicBezTo>
                <a:cubicBezTo>
                  <a:pt x="34" y="996"/>
                  <a:pt x="34" y="996"/>
                  <a:pt x="34" y="996"/>
                </a:cubicBezTo>
                <a:cubicBezTo>
                  <a:pt x="33" y="999"/>
                  <a:pt x="33" y="999"/>
                  <a:pt x="33" y="999"/>
                </a:cubicBezTo>
                <a:cubicBezTo>
                  <a:pt x="35" y="1000"/>
                  <a:pt x="35" y="1000"/>
                  <a:pt x="35" y="1000"/>
                </a:cubicBezTo>
                <a:cubicBezTo>
                  <a:pt x="35" y="1003"/>
                  <a:pt x="35" y="1003"/>
                  <a:pt x="35" y="1003"/>
                </a:cubicBezTo>
                <a:cubicBezTo>
                  <a:pt x="34" y="1005"/>
                  <a:pt x="34" y="1005"/>
                  <a:pt x="34" y="1005"/>
                </a:cubicBezTo>
                <a:cubicBezTo>
                  <a:pt x="36" y="1006"/>
                  <a:pt x="36" y="1006"/>
                  <a:pt x="36" y="1006"/>
                </a:cubicBezTo>
                <a:cubicBezTo>
                  <a:pt x="37" y="1009"/>
                  <a:pt x="37" y="1009"/>
                  <a:pt x="37" y="1009"/>
                </a:cubicBezTo>
                <a:cubicBezTo>
                  <a:pt x="37" y="1011"/>
                  <a:pt x="37" y="1011"/>
                  <a:pt x="37" y="1011"/>
                </a:cubicBezTo>
                <a:cubicBezTo>
                  <a:pt x="39" y="1016"/>
                  <a:pt x="39" y="1016"/>
                  <a:pt x="39" y="1016"/>
                </a:cubicBezTo>
                <a:cubicBezTo>
                  <a:pt x="42" y="1022"/>
                  <a:pt x="42" y="1022"/>
                  <a:pt x="42" y="1022"/>
                </a:cubicBezTo>
                <a:cubicBezTo>
                  <a:pt x="45" y="1025"/>
                  <a:pt x="45" y="1025"/>
                  <a:pt x="45" y="1025"/>
                </a:cubicBezTo>
                <a:cubicBezTo>
                  <a:pt x="45" y="1030"/>
                  <a:pt x="45" y="1030"/>
                  <a:pt x="45" y="1030"/>
                </a:cubicBezTo>
                <a:cubicBezTo>
                  <a:pt x="46" y="1030"/>
                  <a:pt x="46" y="1030"/>
                  <a:pt x="46" y="1030"/>
                </a:cubicBezTo>
                <a:cubicBezTo>
                  <a:pt x="49" y="1031"/>
                  <a:pt x="49" y="1031"/>
                  <a:pt x="49" y="1031"/>
                </a:cubicBezTo>
                <a:cubicBezTo>
                  <a:pt x="53" y="1030"/>
                  <a:pt x="53" y="1030"/>
                  <a:pt x="53" y="1030"/>
                </a:cubicBezTo>
                <a:cubicBezTo>
                  <a:pt x="56" y="1035"/>
                  <a:pt x="56" y="1035"/>
                  <a:pt x="56" y="1035"/>
                </a:cubicBezTo>
                <a:cubicBezTo>
                  <a:pt x="60" y="1033"/>
                  <a:pt x="60" y="1033"/>
                  <a:pt x="60" y="1033"/>
                </a:cubicBezTo>
                <a:cubicBezTo>
                  <a:pt x="65" y="1033"/>
                  <a:pt x="65" y="1033"/>
                  <a:pt x="65" y="1033"/>
                </a:cubicBezTo>
                <a:cubicBezTo>
                  <a:pt x="67" y="1039"/>
                  <a:pt x="67" y="1039"/>
                  <a:pt x="67" y="1039"/>
                </a:cubicBezTo>
                <a:cubicBezTo>
                  <a:pt x="72" y="1036"/>
                  <a:pt x="72" y="1036"/>
                  <a:pt x="72" y="1036"/>
                </a:cubicBezTo>
                <a:cubicBezTo>
                  <a:pt x="77" y="1034"/>
                  <a:pt x="77" y="1034"/>
                  <a:pt x="77" y="1034"/>
                </a:cubicBezTo>
                <a:cubicBezTo>
                  <a:pt x="79" y="1037"/>
                  <a:pt x="79" y="1037"/>
                  <a:pt x="79" y="1037"/>
                </a:cubicBezTo>
                <a:cubicBezTo>
                  <a:pt x="81" y="1037"/>
                  <a:pt x="81" y="1037"/>
                  <a:pt x="81" y="1037"/>
                </a:cubicBezTo>
                <a:cubicBezTo>
                  <a:pt x="88" y="1039"/>
                  <a:pt x="88" y="1039"/>
                  <a:pt x="88" y="1039"/>
                </a:cubicBezTo>
                <a:cubicBezTo>
                  <a:pt x="91" y="1043"/>
                  <a:pt x="91" y="1043"/>
                  <a:pt x="91" y="1043"/>
                </a:cubicBezTo>
                <a:cubicBezTo>
                  <a:pt x="89" y="1048"/>
                  <a:pt x="89" y="1048"/>
                  <a:pt x="89" y="1048"/>
                </a:cubicBezTo>
                <a:cubicBezTo>
                  <a:pt x="91" y="1052"/>
                  <a:pt x="91" y="1052"/>
                  <a:pt x="91" y="1052"/>
                </a:cubicBezTo>
                <a:cubicBezTo>
                  <a:pt x="92" y="1057"/>
                  <a:pt x="92" y="1057"/>
                  <a:pt x="92" y="1057"/>
                </a:cubicBezTo>
                <a:cubicBezTo>
                  <a:pt x="99" y="1067"/>
                  <a:pt x="99" y="1067"/>
                  <a:pt x="99" y="1067"/>
                </a:cubicBezTo>
                <a:cubicBezTo>
                  <a:pt x="106" y="1074"/>
                  <a:pt x="106" y="1074"/>
                  <a:pt x="106" y="1074"/>
                </a:cubicBezTo>
                <a:cubicBezTo>
                  <a:pt x="107" y="1079"/>
                  <a:pt x="107" y="1079"/>
                  <a:pt x="107" y="1079"/>
                </a:cubicBezTo>
                <a:cubicBezTo>
                  <a:pt x="113" y="1082"/>
                  <a:pt x="113" y="1082"/>
                  <a:pt x="113" y="1082"/>
                </a:cubicBezTo>
                <a:cubicBezTo>
                  <a:pt x="120" y="1087"/>
                  <a:pt x="120" y="1087"/>
                  <a:pt x="120" y="1087"/>
                </a:cubicBezTo>
                <a:cubicBezTo>
                  <a:pt x="120" y="1091"/>
                  <a:pt x="120" y="1091"/>
                  <a:pt x="120" y="1091"/>
                </a:cubicBezTo>
                <a:cubicBezTo>
                  <a:pt x="123" y="1093"/>
                  <a:pt x="123" y="1093"/>
                  <a:pt x="123" y="1093"/>
                </a:cubicBezTo>
                <a:cubicBezTo>
                  <a:pt x="121" y="1097"/>
                  <a:pt x="121" y="1097"/>
                  <a:pt x="121" y="1097"/>
                </a:cubicBezTo>
                <a:cubicBezTo>
                  <a:pt x="121" y="1097"/>
                  <a:pt x="118" y="1101"/>
                  <a:pt x="117" y="1101"/>
                </a:cubicBezTo>
                <a:cubicBezTo>
                  <a:pt x="117" y="1101"/>
                  <a:pt x="109" y="1101"/>
                  <a:pt x="109" y="1101"/>
                </a:cubicBezTo>
                <a:cubicBezTo>
                  <a:pt x="107" y="1099"/>
                  <a:pt x="107" y="1099"/>
                  <a:pt x="107" y="1099"/>
                </a:cubicBezTo>
                <a:cubicBezTo>
                  <a:pt x="104" y="1103"/>
                  <a:pt x="104" y="1103"/>
                  <a:pt x="104" y="1103"/>
                </a:cubicBezTo>
                <a:cubicBezTo>
                  <a:pt x="105" y="1107"/>
                  <a:pt x="105" y="1107"/>
                  <a:pt x="105" y="1107"/>
                </a:cubicBezTo>
                <a:cubicBezTo>
                  <a:pt x="107" y="1112"/>
                  <a:pt x="107" y="1112"/>
                  <a:pt x="107" y="1112"/>
                </a:cubicBezTo>
                <a:cubicBezTo>
                  <a:pt x="111" y="1119"/>
                  <a:pt x="111" y="1119"/>
                  <a:pt x="111" y="1119"/>
                </a:cubicBezTo>
                <a:cubicBezTo>
                  <a:pt x="112" y="1125"/>
                  <a:pt x="112" y="1125"/>
                  <a:pt x="112" y="1125"/>
                </a:cubicBezTo>
                <a:cubicBezTo>
                  <a:pt x="115" y="1125"/>
                  <a:pt x="115" y="1125"/>
                  <a:pt x="115" y="1125"/>
                </a:cubicBezTo>
                <a:cubicBezTo>
                  <a:pt x="118" y="1124"/>
                  <a:pt x="118" y="1124"/>
                  <a:pt x="118" y="1124"/>
                </a:cubicBezTo>
                <a:cubicBezTo>
                  <a:pt x="118" y="1120"/>
                  <a:pt x="118" y="1120"/>
                  <a:pt x="118" y="1120"/>
                </a:cubicBezTo>
                <a:cubicBezTo>
                  <a:pt x="121" y="1118"/>
                  <a:pt x="121" y="1118"/>
                  <a:pt x="121" y="1118"/>
                </a:cubicBezTo>
                <a:cubicBezTo>
                  <a:pt x="130" y="1121"/>
                  <a:pt x="130" y="1121"/>
                  <a:pt x="130" y="1121"/>
                </a:cubicBezTo>
                <a:cubicBezTo>
                  <a:pt x="145" y="1119"/>
                  <a:pt x="145" y="1119"/>
                  <a:pt x="145" y="1119"/>
                </a:cubicBezTo>
                <a:cubicBezTo>
                  <a:pt x="149" y="1128"/>
                  <a:pt x="149" y="1128"/>
                  <a:pt x="149" y="1128"/>
                </a:cubicBezTo>
                <a:cubicBezTo>
                  <a:pt x="154" y="1131"/>
                  <a:pt x="154" y="1131"/>
                  <a:pt x="154" y="1131"/>
                </a:cubicBezTo>
                <a:cubicBezTo>
                  <a:pt x="151" y="1135"/>
                  <a:pt x="151" y="1135"/>
                  <a:pt x="151" y="1135"/>
                </a:cubicBezTo>
                <a:cubicBezTo>
                  <a:pt x="157" y="1140"/>
                  <a:pt x="157" y="1140"/>
                  <a:pt x="157" y="1140"/>
                </a:cubicBezTo>
                <a:cubicBezTo>
                  <a:pt x="164" y="1138"/>
                  <a:pt x="164" y="1138"/>
                  <a:pt x="164" y="1138"/>
                </a:cubicBezTo>
                <a:cubicBezTo>
                  <a:pt x="167" y="1142"/>
                  <a:pt x="167" y="1142"/>
                  <a:pt x="167" y="1142"/>
                </a:cubicBezTo>
                <a:cubicBezTo>
                  <a:pt x="170" y="1146"/>
                  <a:pt x="170" y="1146"/>
                  <a:pt x="170" y="1146"/>
                </a:cubicBezTo>
                <a:cubicBezTo>
                  <a:pt x="175" y="1156"/>
                  <a:pt x="175" y="1156"/>
                  <a:pt x="175" y="1156"/>
                </a:cubicBezTo>
                <a:cubicBezTo>
                  <a:pt x="181" y="1163"/>
                  <a:pt x="181" y="1163"/>
                  <a:pt x="181" y="1163"/>
                </a:cubicBezTo>
                <a:cubicBezTo>
                  <a:pt x="185" y="1160"/>
                  <a:pt x="185" y="1160"/>
                  <a:pt x="185" y="1160"/>
                </a:cubicBezTo>
                <a:cubicBezTo>
                  <a:pt x="191" y="1162"/>
                  <a:pt x="191" y="1162"/>
                  <a:pt x="191" y="1162"/>
                </a:cubicBezTo>
                <a:cubicBezTo>
                  <a:pt x="194" y="1162"/>
                  <a:pt x="194" y="1162"/>
                  <a:pt x="194" y="1162"/>
                </a:cubicBezTo>
                <a:cubicBezTo>
                  <a:pt x="198" y="1162"/>
                  <a:pt x="198" y="1162"/>
                  <a:pt x="198" y="1162"/>
                </a:cubicBezTo>
                <a:cubicBezTo>
                  <a:pt x="205" y="1158"/>
                  <a:pt x="205" y="1158"/>
                  <a:pt x="205" y="1158"/>
                </a:cubicBezTo>
                <a:cubicBezTo>
                  <a:pt x="210" y="1166"/>
                  <a:pt x="210" y="1166"/>
                  <a:pt x="210" y="1166"/>
                </a:cubicBezTo>
                <a:cubicBezTo>
                  <a:pt x="216" y="1172"/>
                  <a:pt x="216" y="1172"/>
                  <a:pt x="216" y="1172"/>
                </a:cubicBezTo>
                <a:cubicBezTo>
                  <a:pt x="221" y="1171"/>
                  <a:pt x="221" y="1171"/>
                  <a:pt x="221" y="1171"/>
                </a:cubicBezTo>
                <a:cubicBezTo>
                  <a:pt x="234" y="1174"/>
                  <a:pt x="234" y="1174"/>
                  <a:pt x="234" y="1174"/>
                </a:cubicBezTo>
                <a:cubicBezTo>
                  <a:pt x="242" y="1176"/>
                  <a:pt x="242" y="1176"/>
                  <a:pt x="242" y="1176"/>
                </a:cubicBezTo>
                <a:cubicBezTo>
                  <a:pt x="250" y="1174"/>
                  <a:pt x="250" y="1174"/>
                  <a:pt x="250" y="1174"/>
                </a:cubicBezTo>
                <a:cubicBezTo>
                  <a:pt x="253" y="1183"/>
                  <a:pt x="253" y="1183"/>
                  <a:pt x="253" y="1183"/>
                </a:cubicBezTo>
                <a:cubicBezTo>
                  <a:pt x="250" y="1188"/>
                  <a:pt x="250" y="1188"/>
                  <a:pt x="250" y="1188"/>
                </a:cubicBezTo>
                <a:cubicBezTo>
                  <a:pt x="247" y="1189"/>
                  <a:pt x="247" y="1189"/>
                  <a:pt x="247" y="1189"/>
                </a:cubicBezTo>
                <a:cubicBezTo>
                  <a:pt x="246" y="1196"/>
                  <a:pt x="246" y="1196"/>
                  <a:pt x="246" y="1196"/>
                </a:cubicBezTo>
                <a:cubicBezTo>
                  <a:pt x="250" y="1199"/>
                  <a:pt x="250" y="1199"/>
                  <a:pt x="250" y="1199"/>
                </a:cubicBezTo>
                <a:cubicBezTo>
                  <a:pt x="251" y="1204"/>
                  <a:pt x="251" y="1204"/>
                  <a:pt x="251" y="1204"/>
                </a:cubicBezTo>
                <a:cubicBezTo>
                  <a:pt x="249" y="1211"/>
                  <a:pt x="249" y="1211"/>
                  <a:pt x="249" y="1211"/>
                </a:cubicBezTo>
                <a:cubicBezTo>
                  <a:pt x="249" y="1215"/>
                  <a:pt x="249" y="1215"/>
                  <a:pt x="249" y="1215"/>
                </a:cubicBezTo>
                <a:cubicBezTo>
                  <a:pt x="243" y="1217"/>
                  <a:pt x="243" y="1217"/>
                  <a:pt x="243" y="1217"/>
                </a:cubicBezTo>
                <a:cubicBezTo>
                  <a:pt x="239" y="1218"/>
                  <a:pt x="239" y="1218"/>
                  <a:pt x="239" y="1218"/>
                </a:cubicBezTo>
                <a:cubicBezTo>
                  <a:pt x="233" y="1224"/>
                  <a:pt x="233" y="1224"/>
                  <a:pt x="233" y="1224"/>
                </a:cubicBezTo>
                <a:cubicBezTo>
                  <a:pt x="232" y="1233"/>
                  <a:pt x="232" y="1233"/>
                  <a:pt x="232" y="1233"/>
                </a:cubicBezTo>
                <a:cubicBezTo>
                  <a:pt x="230" y="1235"/>
                  <a:pt x="230" y="1235"/>
                  <a:pt x="230" y="1235"/>
                </a:cubicBezTo>
                <a:cubicBezTo>
                  <a:pt x="231" y="1236"/>
                  <a:pt x="232" y="1235"/>
                  <a:pt x="233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5"/>
                  <a:pt x="237" y="1235"/>
                  <a:pt x="237" y="1235"/>
                </a:cubicBezTo>
                <a:cubicBezTo>
                  <a:pt x="238" y="1235"/>
                  <a:pt x="238" y="1235"/>
                  <a:pt x="238" y="1235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3" y="1239"/>
                  <a:pt x="230" y="1243"/>
                  <a:pt x="227" y="1246"/>
                </a:cubicBezTo>
                <a:cubicBezTo>
                  <a:pt x="225" y="1248"/>
                  <a:pt x="225" y="1251"/>
                  <a:pt x="226" y="1253"/>
                </a:cubicBezTo>
                <a:cubicBezTo>
                  <a:pt x="227" y="1255"/>
                  <a:pt x="227" y="1257"/>
                  <a:pt x="226" y="1259"/>
                </a:cubicBezTo>
                <a:cubicBezTo>
                  <a:pt x="223" y="1265"/>
                  <a:pt x="220" y="1271"/>
                  <a:pt x="214" y="1275"/>
                </a:cubicBezTo>
                <a:cubicBezTo>
                  <a:pt x="213" y="1276"/>
                  <a:pt x="213" y="1278"/>
                  <a:pt x="213" y="1279"/>
                </a:cubicBezTo>
                <a:cubicBezTo>
                  <a:pt x="217" y="1285"/>
                  <a:pt x="222" y="1289"/>
                  <a:pt x="229" y="1291"/>
                </a:cubicBezTo>
                <a:cubicBezTo>
                  <a:pt x="238" y="1294"/>
                  <a:pt x="245" y="1299"/>
                  <a:pt x="252" y="1305"/>
                </a:cubicBezTo>
                <a:cubicBezTo>
                  <a:pt x="260" y="1313"/>
                  <a:pt x="269" y="1319"/>
                  <a:pt x="279" y="1323"/>
                </a:cubicBezTo>
                <a:cubicBezTo>
                  <a:pt x="290" y="1329"/>
                  <a:pt x="295" y="1337"/>
                  <a:pt x="295" y="1349"/>
                </a:cubicBezTo>
                <a:cubicBezTo>
                  <a:pt x="295" y="1351"/>
                  <a:pt x="295" y="1351"/>
                  <a:pt x="295" y="1351"/>
                </a:cubicBezTo>
                <a:cubicBezTo>
                  <a:pt x="300" y="1353"/>
                  <a:pt x="300" y="1353"/>
                  <a:pt x="300" y="1353"/>
                </a:cubicBezTo>
                <a:cubicBezTo>
                  <a:pt x="303" y="1356"/>
                  <a:pt x="303" y="1356"/>
                  <a:pt x="303" y="1356"/>
                </a:cubicBezTo>
                <a:cubicBezTo>
                  <a:pt x="310" y="1356"/>
                  <a:pt x="310" y="1356"/>
                  <a:pt x="310" y="1356"/>
                </a:cubicBezTo>
                <a:cubicBezTo>
                  <a:pt x="312" y="1355"/>
                  <a:pt x="312" y="1355"/>
                  <a:pt x="312" y="1355"/>
                </a:cubicBezTo>
                <a:cubicBezTo>
                  <a:pt x="315" y="1355"/>
                  <a:pt x="315" y="1355"/>
                  <a:pt x="315" y="1355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5" y="1361"/>
                  <a:pt x="325" y="1361"/>
                  <a:pt x="325" y="1361"/>
                </a:cubicBezTo>
                <a:cubicBezTo>
                  <a:pt x="339" y="1358"/>
                  <a:pt x="339" y="1358"/>
                  <a:pt x="339" y="1358"/>
                </a:cubicBezTo>
                <a:cubicBezTo>
                  <a:pt x="342" y="1359"/>
                  <a:pt x="342" y="1359"/>
                  <a:pt x="342" y="1359"/>
                </a:cubicBezTo>
                <a:cubicBezTo>
                  <a:pt x="351" y="1359"/>
                  <a:pt x="351" y="1359"/>
                  <a:pt x="351" y="1359"/>
                </a:cubicBezTo>
                <a:cubicBezTo>
                  <a:pt x="352" y="1359"/>
                  <a:pt x="352" y="1359"/>
                  <a:pt x="352" y="1359"/>
                </a:cubicBezTo>
                <a:cubicBezTo>
                  <a:pt x="353" y="1356"/>
                  <a:pt x="353" y="1356"/>
                  <a:pt x="353" y="1356"/>
                </a:cubicBezTo>
                <a:cubicBezTo>
                  <a:pt x="359" y="1354"/>
                  <a:pt x="359" y="1354"/>
                  <a:pt x="359" y="1354"/>
                </a:cubicBezTo>
                <a:cubicBezTo>
                  <a:pt x="369" y="1359"/>
                  <a:pt x="369" y="1359"/>
                  <a:pt x="369" y="1359"/>
                </a:cubicBezTo>
                <a:cubicBezTo>
                  <a:pt x="375" y="1360"/>
                  <a:pt x="375" y="1360"/>
                  <a:pt x="375" y="1360"/>
                </a:cubicBezTo>
                <a:cubicBezTo>
                  <a:pt x="381" y="1363"/>
                  <a:pt x="381" y="1363"/>
                  <a:pt x="381" y="1363"/>
                </a:cubicBezTo>
                <a:cubicBezTo>
                  <a:pt x="383" y="1357"/>
                  <a:pt x="383" y="1357"/>
                  <a:pt x="383" y="1357"/>
                </a:cubicBezTo>
                <a:cubicBezTo>
                  <a:pt x="379" y="1353"/>
                  <a:pt x="379" y="1353"/>
                  <a:pt x="379" y="1353"/>
                </a:cubicBezTo>
                <a:cubicBezTo>
                  <a:pt x="375" y="1351"/>
                  <a:pt x="375" y="1351"/>
                  <a:pt x="375" y="1351"/>
                </a:cubicBezTo>
                <a:cubicBezTo>
                  <a:pt x="377" y="1344"/>
                  <a:pt x="377" y="1344"/>
                  <a:pt x="377" y="1344"/>
                </a:cubicBezTo>
                <a:cubicBezTo>
                  <a:pt x="382" y="1345"/>
                  <a:pt x="382" y="1345"/>
                  <a:pt x="382" y="1345"/>
                </a:cubicBezTo>
                <a:cubicBezTo>
                  <a:pt x="390" y="1351"/>
                  <a:pt x="390" y="1351"/>
                  <a:pt x="390" y="1351"/>
                </a:cubicBezTo>
                <a:cubicBezTo>
                  <a:pt x="392" y="1356"/>
                  <a:pt x="392" y="1356"/>
                  <a:pt x="392" y="1356"/>
                </a:cubicBezTo>
                <a:cubicBezTo>
                  <a:pt x="401" y="1356"/>
                  <a:pt x="401" y="1356"/>
                  <a:pt x="401" y="1356"/>
                </a:cubicBezTo>
                <a:cubicBezTo>
                  <a:pt x="402" y="1353"/>
                  <a:pt x="402" y="1353"/>
                  <a:pt x="402" y="1353"/>
                </a:cubicBezTo>
                <a:cubicBezTo>
                  <a:pt x="407" y="1351"/>
                  <a:pt x="407" y="1351"/>
                  <a:pt x="407" y="1351"/>
                </a:cubicBezTo>
                <a:cubicBezTo>
                  <a:pt x="413" y="1343"/>
                  <a:pt x="413" y="1343"/>
                  <a:pt x="413" y="1343"/>
                </a:cubicBezTo>
                <a:cubicBezTo>
                  <a:pt x="412" y="1342"/>
                  <a:pt x="411" y="1341"/>
                  <a:pt x="409" y="1340"/>
                </a:cubicBezTo>
                <a:cubicBezTo>
                  <a:pt x="400" y="1333"/>
                  <a:pt x="395" y="1325"/>
                  <a:pt x="392" y="1314"/>
                </a:cubicBezTo>
                <a:cubicBezTo>
                  <a:pt x="391" y="1305"/>
                  <a:pt x="386" y="1297"/>
                  <a:pt x="379" y="1292"/>
                </a:cubicBezTo>
                <a:cubicBezTo>
                  <a:pt x="375" y="1289"/>
                  <a:pt x="375" y="1285"/>
                  <a:pt x="376" y="1280"/>
                </a:cubicBezTo>
                <a:cubicBezTo>
                  <a:pt x="377" y="1276"/>
                  <a:pt x="378" y="1273"/>
                  <a:pt x="380" y="1269"/>
                </a:cubicBezTo>
                <a:cubicBezTo>
                  <a:pt x="381" y="1265"/>
                  <a:pt x="383" y="1263"/>
                  <a:pt x="387" y="1261"/>
                </a:cubicBezTo>
                <a:cubicBezTo>
                  <a:pt x="394" y="1259"/>
                  <a:pt x="401" y="1255"/>
                  <a:pt x="405" y="1248"/>
                </a:cubicBezTo>
                <a:cubicBezTo>
                  <a:pt x="406" y="1247"/>
                  <a:pt x="408" y="1245"/>
                  <a:pt x="409" y="1244"/>
                </a:cubicBezTo>
                <a:cubicBezTo>
                  <a:pt x="402" y="1237"/>
                  <a:pt x="402" y="1237"/>
                  <a:pt x="402" y="1237"/>
                </a:cubicBezTo>
                <a:cubicBezTo>
                  <a:pt x="398" y="1238"/>
                  <a:pt x="398" y="1238"/>
                  <a:pt x="398" y="1238"/>
                </a:cubicBezTo>
                <a:cubicBezTo>
                  <a:pt x="393" y="1235"/>
                  <a:pt x="393" y="1235"/>
                  <a:pt x="393" y="1235"/>
                </a:cubicBezTo>
                <a:cubicBezTo>
                  <a:pt x="391" y="1231"/>
                  <a:pt x="391" y="1231"/>
                  <a:pt x="391" y="1231"/>
                </a:cubicBezTo>
                <a:cubicBezTo>
                  <a:pt x="398" y="1232"/>
                  <a:pt x="398" y="1232"/>
                  <a:pt x="398" y="1232"/>
                </a:cubicBezTo>
                <a:cubicBezTo>
                  <a:pt x="386" y="1215"/>
                  <a:pt x="386" y="1215"/>
                  <a:pt x="386" y="1215"/>
                </a:cubicBezTo>
                <a:cubicBezTo>
                  <a:pt x="386" y="1215"/>
                  <a:pt x="381" y="1211"/>
                  <a:pt x="379" y="1211"/>
                </a:cubicBezTo>
                <a:cubicBezTo>
                  <a:pt x="376" y="1211"/>
                  <a:pt x="372" y="1209"/>
                  <a:pt x="372" y="1209"/>
                </a:cubicBezTo>
                <a:cubicBezTo>
                  <a:pt x="371" y="1212"/>
                  <a:pt x="371" y="1212"/>
                  <a:pt x="371" y="1212"/>
                </a:cubicBezTo>
                <a:cubicBezTo>
                  <a:pt x="365" y="1207"/>
                  <a:pt x="365" y="1207"/>
                  <a:pt x="365" y="1207"/>
                </a:cubicBezTo>
                <a:cubicBezTo>
                  <a:pt x="362" y="1200"/>
                  <a:pt x="362" y="1200"/>
                  <a:pt x="362" y="1200"/>
                </a:cubicBezTo>
                <a:cubicBezTo>
                  <a:pt x="357" y="1197"/>
                  <a:pt x="357" y="1197"/>
                  <a:pt x="357" y="1197"/>
                </a:cubicBezTo>
                <a:cubicBezTo>
                  <a:pt x="359" y="1182"/>
                  <a:pt x="359" y="1182"/>
                  <a:pt x="359" y="1182"/>
                </a:cubicBezTo>
                <a:cubicBezTo>
                  <a:pt x="358" y="1170"/>
                  <a:pt x="358" y="1170"/>
                  <a:pt x="358" y="1170"/>
                </a:cubicBezTo>
                <a:cubicBezTo>
                  <a:pt x="364" y="1162"/>
                  <a:pt x="364" y="1162"/>
                  <a:pt x="364" y="1162"/>
                </a:cubicBezTo>
                <a:cubicBezTo>
                  <a:pt x="364" y="1156"/>
                  <a:pt x="364" y="1156"/>
                  <a:pt x="364" y="1156"/>
                </a:cubicBezTo>
                <a:cubicBezTo>
                  <a:pt x="369" y="1154"/>
                  <a:pt x="369" y="1154"/>
                  <a:pt x="369" y="1154"/>
                </a:cubicBezTo>
                <a:cubicBezTo>
                  <a:pt x="376" y="1161"/>
                  <a:pt x="376" y="1161"/>
                  <a:pt x="376" y="1161"/>
                </a:cubicBezTo>
                <a:cubicBezTo>
                  <a:pt x="378" y="1168"/>
                  <a:pt x="378" y="1168"/>
                  <a:pt x="378" y="1168"/>
                </a:cubicBezTo>
                <a:cubicBezTo>
                  <a:pt x="388" y="1169"/>
                  <a:pt x="388" y="1169"/>
                  <a:pt x="388" y="1169"/>
                </a:cubicBezTo>
                <a:cubicBezTo>
                  <a:pt x="389" y="1161"/>
                  <a:pt x="389" y="1161"/>
                  <a:pt x="389" y="1161"/>
                </a:cubicBezTo>
                <a:cubicBezTo>
                  <a:pt x="385" y="1148"/>
                  <a:pt x="385" y="1148"/>
                  <a:pt x="385" y="1148"/>
                </a:cubicBezTo>
                <a:cubicBezTo>
                  <a:pt x="395" y="1148"/>
                  <a:pt x="395" y="1148"/>
                  <a:pt x="395" y="1148"/>
                </a:cubicBezTo>
                <a:cubicBezTo>
                  <a:pt x="396" y="1142"/>
                  <a:pt x="396" y="1142"/>
                  <a:pt x="396" y="1142"/>
                </a:cubicBezTo>
                <a:cubicBezTo>
                  <a:pt x="394" y="1139"/>
                  <a:pt x="394" y="1139"/>
                  <a:pt x="394" y="1139"/>
                </a:cubicBezTo>
                <a:cubicBezTo>
                  <a:pt x="401" y="1132"/>
                  <a:pt x="401" y="1132"/>
                  <a:pt x="401" y="1132"/>
                </a:cubicBezTo>
                <a:cubicBezTo>
                  <a:pt x="404" y="1133"/>
                  <a:pt x="404" y="1133"/>
                  <a:pt x="404" y="1133"/>
                </a:cubicBezTo>
                <a:cubicBezTo>
                  <a:pt x="406" y="1127"/>
                  <a:pt x="406" y="1127"/>
                  <a:pt x="406" y="1127"/>
                </a:cubicBezTo>
                <a:cubicBezTo>
                  <a:pt x="411" y="1127"/>
                  <a:pt x="411" y="1127"/>
                  <a:pt x="411" y="1127"/>
                </a:cubicBezTo>
                <a:cubicBezTo>
                  <a:pt x="411" y="1119"/>
                  <a:pt x="411" y="1119"/>
                  <a:pt x="411" y="1119"/>
                </a:cubicBezTo>
                <a:cubicBezTo>
                  <a:pt x="422" y="1123"/>
                  <a:pt x="422" y="1123"/>
                  <a:pt x="422" y="1123"/>
                </a:cubicBezTo>
                <a:cubicBezTo>
                  <a:pt x="417" y="1129"/>
                  <a:pt x="417" y="1129"/>
                  <a:pt x="417" y="1129"/>
                </a:cubicBezTo>
                <a:cubicBezTo>
                  <a:pt x="423" y="1128"/>
                  <a:pt x="423" y="1128"/>
                  <a:pt x="423" y="1128"/>
                </a:cubicBezTo>
                <a:cubicBezTo>
                  <a:pt x="429" y="1124"/>
                  <a:pt x="429" y="1124"/>
                  <a:pt x="429" y="1124"/>
                </a:cubicBezTo>
                <a:cubicBezTo>
                  <a:pt x="437" y="1120"/>
                  <a:pt x="437" y="1120"/>
                  <a:pt x="437" y="1120"/>
                </a:cubicBezTo>
                <a:cubicBezTo>
                  <a:pt x="441" y="1125"/>
                  <a:pt x="441" y="1125"/>
                  <a:pt x="441" y="1125"/>
                </a:cubicBezTo>
                <a:cubicBezTo>
                  <a:pt x="445" y="1127"/>
                  <a:pt x="445" y="1127"/>
                  <a:pt x="445" y="1127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57" y="1129"/>
                  <a:pt x="457" y="1129"/>
                  <a:pt x="457" y="1129"/>
                </a:cubicBezTo>
                <a:cubicBezTo>
                  <a:pt x="465" y="1133"/>
                  <a:pt x="465" y="1133"/>
                  <a:pt x="465" y="1133"/>
                </a:cubicBezTo>
                <a:cubicBezTo>
                  <a:pt x="472" y="1139"/>
                  <a:pt x="472" y="1139"/>
                  <a:pt x="472" y="1139"/>
                </a:cubicBezTo>
                <a:cubicBezTo>
                  <a:pt x="476" y="1142"/>
                  <a:pt x="476" y="1142"/>
                  <a:pt x="476" y="1142"/>
                </a:cubicBezTo>
                <a:cubicBezTo>
                  <a:pt x="478" y="1147"/>
                  <a:pt x="478" y="1147"/>
                  <a:pt x="478" y="1147"/>
                </a:cubicBezTo>
                <a:cubicBezTo>
                  <a:pt x="481" y="1139"/>
                  <a:pt x="481" y="1139"/>
                  <a:pt x="481" y="1139"/>
                </a:cubicBezTo>
                <a:cubicBezTo>
                  <a:pt x="483" y="1136"/>
                  <a:pt x="483" y="1136"/>
                  <a:pt x="483" y="1136"/>
                </a:cubicBezTo>
                <a:cubicBezTo>
                  <a:pt x="488" y="1141"/>
                  <a:pt x="488" y="1141"/>
                  <a:pt x="488" y="1141"/>
                </a:cubicBezTo>
                <a:cubicBezTo>
                  <a:pt x="493" y="1143"/>
                  <a:pt x="493" y="1143"/>
                  <a:pt x="493" y="1143"/>
                </a:cubicBezTo>
                <a:cubicBezTo>
                  <a:pt x="496" y="1146"/>
                  <a:pt x="496" y="1146"/>
                  <a:pt x="496" y="1146"/>
                </a:cubicBezTo>
                <a:cubicBezTo>
                  <a:pt x="500" y="1143"/>
                  <a:pt x="500" y="1143"/>
                  <a:pt x="500" y="1143"/>
                </a:cubicBezTo>
                <a:cubicBezTo>
                  <a:pt x="501" y="1136"/>
                  <a:pt x="501" y="1136"/>
                  <a:pt x="501" y="1136"/>
                </a:cubicBezTo>
                <a:cubicBezTo>
                  <a:pt x="507" y="1133"/>
                  <a:pt x="507" y="1133"/>
                  <a:pt x="507" y="1133"/>
                </a:cubicBezTo>
                <a:cubicBezTo>
                  <a:pt x="511" y="1133"/>
                  <a:pt x="511" y="1133"/>
                  <a:pt x="511" y="1133"/>
                </a:cubicBezTo>
                <a:cubicBezTo>
                  <a:pt x="513" y="1131"/>
                  <a:pt x="513" y="1131"/>
                  <a:pt x="513" y="1131"/>
                </a:cubicBezTo>
                <a:cubicBezTo>
                  <a:pt x="517" y="1130"/>
                  <a:pt x="517" y="1130"/>
                  <a:pt x="517" y="1130"/>
                </a:cubicBezTo>
                <a:cubicBezTo>
                  <a:pt x="521" y="1137"/>
                  <a:pt x="521" y="1137"/>
                  <a:pt x="521" y="1137"/>
                </a:cubicBezTo>
                <a:cubicBezTo>
                  <a:pt x="525" y="1137"/>
                  <a:pt x="525" y="1137"/>
                  <a:pt x="525" y="1137"/>
                </a:cubicBezTo>
                <a:cubicBezTo>
                  <a:pt x="526" y="1133"/>
                  <a:pt x="526" y="1133"/>
                  <a:pt x="526" y="1133"/>
                </a:cubicBezTo>
                <a:cubicBezTo>
                  <a:pt x="529" y="1132"/>
                  <a:pt x="529" y="1132"/>
                  <a:pt x="529" y="1132"/>
                </a:cubicBezTo>
                <a:cubicBezTo>
                  <a:pt x="534" y="1131"/>
                  <a:pt x="534" y="1131"/>
                  <a:pt x="534" y="1131"/>
                </a:cubicBezTo>
                <a:cubicBezTo>
                  <a:pt x="541" y="1133"/>
                  <a:pt x="541" y="1133"/>
                  <a:pt x="541" y="1133"/>
                </a:cubicBezTo>
                <a:cubicBezTo>
                  <a:pt x="538" y="1137"/>
                  <a:pt x="538" y="1137"/>
                  <a:pt x="538" y="1137"/>
                </a:cubicBezTo>
                <a:cubicBezTo>
                  <a:pt x="543" y="1142"/>
                  <a:pt x="543" y="1142"/>
                  <a:pt x="543" y="1142"/>
                </a:cubicBezTo>
                <a:cubicBezTo>
                  <a:pt x="553" y="1143"/>
                  <a:pt x="553" y="1143"/>
                  <a:pt x="553" y="1143"/>
                </a:cubicBezTo>
                <a:cubicBezTo>
                  <a:pt x="559" y="1145"/>
                  <a:pt x="559" y="1145"/>
                  <a:pt x="559" y="1145"/>
                </a:cubicBezTo>
                <a:cubicBezTo>
                  <a:pt x="563" y="1145"/>
                  <a:pt x="563" y="1145"/>
                  <a:pt x="563" y="1145"/>
                </a:cubicBezTo>
                <a:cubicBezTo>
                  <a:pt x="564" y="1140"/>
                  <a:pt x="564" y="1140"/>
                  <a:pt x="564" y="1140"/>
                </a:cubicBezTo>
                <a:cubicBezTo>
                  <a:pt x="565" y="1137"/>
                  <a:pt x="565" y="1137"/>
                  <a:pt x="565" y="1137"/>
                </a:cubicBezTo>
                <a:cubicBezTo>
                  <a:pt x="568" y="1137"/>
                  <a:pt x="568" y="1137"/>
                  <a:pt x="568" y="1137"/>
                </a:cubicBezTo>
                <a:cubicBezTo>
                  <a:pt x="573" y="1139"/>
                  <a:pt x="573" y="1139"/>
                  <a:pt x="573" y="1139"/>
                </a:cubicBezTo>
                <a:cubicBezTo>
                  <a:pt x="583" y="1137"/>
                  <a:pt x="583" y="1137"/>
                  <a:pt x="583" y="1137"/>
                </a:cubicBezTo>
                <a:cubicBezTo>
                  <a:pt x="581" y="1121"/>
                  <a:pt x="581" y="1121"/>
                  <a:pt x="581" y="1121"/>
                </a:cubicBezTo>
                <a:cubicBezTo>
                  <a:pt x="575" y="1120"/>
                  <a:pt x="575" y="1120"/>
                  <a:pt x="575" y="1120"/>
                </a:cubicBezTo>
                <a:cubicBezTo>
                  <a:pt x="571" y="1115"/>
                  <a:pt x="571" y="1115"/>
                  <a:pt x="571" y="1115"/>
                </a:cubicBezTo>
                <a:cubicBezTo>
                  <a:pt x="563" y="1113"/>
                  <a:pt x="563" y="1113"/>
                  <a:pt x="563" y="1113"/>
                </a:cubicBezTo>
                <a:cubicBezTo>
                  <a:pt x="561" y="1107"/>
                  <a:pt x="561" y="1107"/>
                  <a:pt x="561" y="1107"/>
                </a:cubicBezTo>
                <a:cubicBezTo>
                  <a:pt x="563" y="1106"/>
                  <a:pt x="563" y="1106"/>
                  <a:pt x="563" y="1106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67" y="1099"/>
                  <a:pt x="567" y="1099"/>
                  <a:pt x="567" y="1099"/>
                </a:cubicBezTo>
                <a:cubicBezTo>
                  <a:pt x="566" y="1096"/>
                  <a:pt x="566" y="1096"/>
                  <a:pt x="566" y="1096"/>
                </a:cubicBezTo>
                <a:cubicBezTo>
                  <a:pt x="563" y="1093"/>
                  <a:pt x="563" y="1093"/>
                  <a:pt x="563" y="1093"/>
                </a:cubicBezTo>
                <a:cubicBezTo>
                  <a:pt x="571" y="1083"/>
                  <a:pt x="571" y="1083"/>
                  <a:pt x="571" y="1083"/>
                </a:cubicBezTo>
                <a:cubicBezTo>
                  <a:pt x="577" y="1082"/>
                  <a:pt x="577" y="1082"/>
                  <a:pt x="577" y="1082"/>
                </a:cubicBezTo>
                <a:cubicBezTo>
                  <a:pt x="583" y="1083"/>
                  <a:pt x="583" y="1083"/>
                  <a:pt x="583" y="1083"/>
                </a:cubicBezTo>
                <a:cubicBezTo>
                  <a:pt x="583" y="1079"/>
                  <a:pt x="583" y="1079"/>
                  <a:pt x="583" y="1079"/>
                </a:cubicBezTo>
                <a:cubicBezTo>
                  <a:pt x="577" y="1075"/>
                  <a:pt x="577" y="1075"/>
                  <a:pt x="577" y="1075"/>
                </a:cubicBezTo>
                <a:cubicBezTo>
                  <a:pt x="573" y="1075"/>
                  <a:pt x="573" y="1075"/>
                  <a:pt x="573" y="1075"/>
                </a:cubicBezTo>
                <a:cubicBezTo>
                  <a:pt x="564" y="1073"/>
                  <a:pt x="564" y="1073"/>
                  <a:pt x="564" y="1073"/>
                </a:cubicBezTo>
                <a:cubicBezTo>
                  <a:pt x="565" y="1070"/>
                  <a:pt x="565" y="1070"/>
                  <a:pt x="565" y="1070"/>
                </a:cubicBezTo>
                <a:cubicBezTo>
                  <a:pt x="568" y="1071"/>
                  <a:pt x="568" y="1071"/>
                  <a:pt x="568" y="1071"/>
                </a:cubicBezTo>
                <a:cubicBezTo>
                  <a:pt x="563" y="1067"/>
                  <a:pt x="563" y="1067"/>
                  <a:pt x="563" y="1067"/>
                </a:cubicBezTo>
                <a:cubicBezTo>
                  <a:pt x="562" y="1061"/>
                  <a:pt x="562" y="1061"/>
                  <a:pt x="562" y="1061"/>
                </a:cubicBezTo>
                <a:cubicBezTo>
                  <a:pt x="565" y="1059"/>
                  <a:pt x="565" y="1059"/>
                  <a:pt x="565" y="1059"/>
                </a:cubicBezTo>
                <a:cubicBezTo>
                  <a:pt x="569" y="1057"/>
                  <a:pt x="569" y="1057"/>
                  <a:pt x="569" y="1057"/>
                </a:cubicBezTo>
                <a:cubicBezTo>
                  <a:pt x="573" y="1059"/>
                  <a:pt x="573" y="1059"/>
                  <a:pt x="573" y="1059"/>
                </a:cubicBezTo>
                <a:cubicBezTo>
                  <a:pt x="576" y="1059"/>
                  <a:pt x="576" y="1059"/>
                  <a:pt x="576" y="1059"/>
                </a:cubicBezTo>
                <a:cubicBezTo>
                  <a:pt x="578" y="1060"/>
                  <a:pt x="578" y="1060"/>
                  <a:pt x="578" y="1060"/>
                </a:cubicBezTo>
                <a:cubicBezTo>
                  <a:pt x="581" y="1058"/>
                  <a:pt x="581" y="1058"/>
                  <a:pt x="581" y="1058"/>
                </a:cubicBezTo>
                <a:cubicBezTo>
                  <a:pt x="584" y="1054"/>
                  <a:pt x="584" y="1054"/>
                  <a:pt x="584" y="1054"/>
                </a:cubicBezTo>
                <a:cubicBezTo>
                  <a:pt x="589" y="1058"/>
                  <a:pt x="589" y="1058"/>
                  <a:pt x="589" y="1058"/>
                </a:cubicBezTo>
                <a:cubicBezTo>
                  <a:pt x="589" y="1054"/>
                  <a:pt x="589" y="1054"/>
                  <a:pt x="589" y="1054"/>
                </a:cubicBezTo>
                <a:cubicBezTo>
                  <a:pt x="602" y="1051"/>
                  <a:pt x="602" y="1051"/>
                  <a:pt x="602" y="1051"/>
                </a:cubicBezTo>
                <a:cubicBezTo>
                  <a:pt x="607" y="1049"/>
                  <a:pt x="607" y="1049"/>
                  <a:pt x="607" y="1049"/>
                </a:cubicBezTo>
                <a:cubicBezTo>
                  <a:pt x="610" y="1049"/>
                  <a:pt x="610" y="1049"/>
                  <a:pt x="610" y="1049"/>
                </a:cubicBezTo>
                <a:cubicBezTo>
                  <a:pt x="615" y="1045"/>
                  <a:pt x="615" y="1045"/>
                  <a:pt x="615" y="1045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25" y="1042"/>
                  <a:pt x="625" y="1042"/>
                  <a:pt x="625" y="1042"/>
                </a:cubicBezTo>
                <a:cubicBezTo>
                  <a:pt x="627" y="1044"/>
                  <a:pt x="627" y="1044"/>
                  <a:pt x="627" y="1044"/>
                </a:cubicBezTo>
                <a:cubicBezTo>
                  <a:pt x="629" y="1038"/>
                  <a:pt x="629" y="1038"/>
                  <a:pt x="629" y="1038"/>
                </a:cubicBezTo>
                <a:cubicBezTo>
                  <a:pt x="633" y="1036"/>
                  <a:pt x="633" y="1036"/>
                  <a:pt x="633" y="1036"/>
                </a:cubicBezTo>
                <a:cubicBezTo>
                  <a:pt x="637" y="1033"/>
                  <a:pt x="637" y="1033"/>
                  <a:pt x="637" y="1033"/>
                </a:cubicBezTo>
                <a:cubicBezTo>
                  <a:pt x="640" y="1035"/>
                  <a:pt x="640" y="1035"/>
                  <a:pt x="640" y="1035"/>
                </a:cubicBezTo>
                <a:cubicBezTo>
                  <a:pt x="653" y="1028"/>
                  <a:pt x="653" y="1028"/>
                  <a:pt x="653" y="1028"/>
                </a:cubicBezTo>
                <a:cubicBezTo>
                  <a:pt x="662" y="1024"/>
                  <a:pt x="662" y="1024"/>
                  <a:pt x="662" y="1024"/>
                </a:cubicBezTo>
                <a:cubicBezTo>
                  <a:pt x="665" y="1021"/>
                  <a:pt x="665" y="1021"/>
                  <a:pt x="665" y="1021"/>
                </a:cubicBezTo>
                <a:cubicBezTo>
                  <a:pt x="671" y="1022"/>
                  <a:pt x="671" y="1022"/>
                  <a:pt x="671" y="1022"/>
                </a:cubicBezTo>
                <a:cubicBezTo>
                  <a:pt x="670" y="1017"/>
                  <a:pt x="670" y="1017"/>
                  <a:pt x="670" y="1017"/>
                </a:cubicBezTo>
                <a:cubicBezTo>
                  <a:pt x="675" y="1016"/>
                  <a:pt x="675" y="1016"/>
                  <a:pt x="675" y="1016"/>
                </a:cubicBezTo>
                <a:cubicBezTo>
                  <a:pt x="677" y="1011"/>
                  <a:pt x="677" y="1011"/>
                  <a:pt x="677" y="1011"/>
                </a:cubicBezTo>
                <a:cubicBezTo>
                  <a:pt x="686" y="1010"/>
                  <a:pt x="686" y="1010"/>
                  <a:pt x="686" y="1010"/>
                </a:cubicBezTo>
                <a:cubicBezTo>
                  <a:pt x="693" y="1011"/>
                  <a:pt x="693" y="1011"/>
                  <a:pt x="693" y="1011"/>
                </a:cubicBezTo>
                <a:cubicBezTo>
                  <a:pt x="702" y="1014"/>
                  <a:pt x="702" y="1014"/>
                  <a:pt x="702" y="1014"/>
                </a:cubicBezTo>
                <a:cubicBezTo>
                  <a:pt x="708" y="1011"/>
                  <a:pt x="708" y="1011"/>
                  <a:pt x="708" y="1011"/>
                </a:cubicBezTo>
                <a:cubicBezTo>
                  <a:pt x="713" y="1019"/>
                  <a:pt x="713" y="1019"/>
                  <a:pt x="713" y="1019"/>
                </a:cubicBezTo>
                <a:cubicBezTo>
                  <a:pt x="719" y="1026"/>
                  <a:pt x="719" y="1026"/>
                  <a:pt x="719" y="1026"/>
                </a:cubicBezTo>
                <a:cubicBezTo>
                  <a:pt x="718" y="1034"/>
                  <a:pt x="718" y="1034"/>
                  <a:pt x="718" y="1034"/>
                </a:cubicBezTo>
                <a:cubicBezTo>
                  <a:pt x="717" y="1037"/>
                  <a:pt x="717" y="1037"/>
                  <a:pt x="717" y="1037"/>
                </a:cubicBezTo>
                <a:cubicBezTo>
                  <a:pt x="719" y="1039"/>
                  <a:pt x="719" y="1039"/>
                  <a:pt x="719" y="1039"/>
                </a:cubicBezTo>
                <a:cubicBezTo>
                  <a:pt x="723" y="1039"/>
                  <a:pt x="723" y="1039"/>
                  <a:pt x="723" y="1039"/>
                </a:cubicBezTo>
                <a:cubicBezTo>
                  <a:pt x="726" y="1040"/>
                  <a:pt x="726" y="1040"/>
                  <a:pt x="726" y="1040"/>
                </a:cubicBezTo>
                <a:cubicBezTo>
                  <a:pt x="728" y="1039"/>
                  <a:pt x="728" y="1039"/>
                  <a:pt x="728" y="1039"/>
                </a:cubicBezTo>
                <a:cubicBezTo>
                  <a:pt x="728" y="1036"/>
                  <a:pt x="728" y="1036"/>
                  <a:pt x="728" y="1036"/>
                </a:cubicBezTo>
                <a:cubicBezTo>
                  <a:pt x="730" y="1035"/>
                  <a:pt x="730" y="1035"/>
                  <a:pt x="730" y="1035"/>
                </a:cubicBezTo>
                <a:cubicBezTo>
                  <a:pt x="731" y="1037"/>
                  <a:pt x="731" y="1037"/>
                  <a:pt x="731" y="1037"/>
                </a:cubicBezTo>
                <a:cubicBezTo>
                  <a:pt x="733" y="1037"/>
                  <a:pt x="733" y="1037"/>
                  <a:pt x="733" y="1037"/>
                </a:cubicBezTo>
                <a:cubicBezTo>
                  <a:pt x="733" y="1034"/>
                  <a:pt x="733" y="1034"/>
                  <a:pt x="733" y="1034"/>
                </a:cubicBezTo>
                <a:cubicBezTo>
                  <a:pt x="734" y="1032"/>
                  <a:pt x="734" y="1032"/>
                  <a:pt x="734" y="1032"/>
                </a:cubicBezTo>
                <a:cubicBezTo>
                  <a:pt x="738" y="1037"/>
                  <a:pt x="738" y="1037"/>
                  <a:pt x="738" y="1037"/>
                </a:cubicBezTo>
                <a:cubicBezTo>
                  <a:pt x="741" y="1043"/>
                  <a:pt x="741" y="1043"/>
                  <a:pt x="741" y="1043"/>
                </a:cubicBezTo>
                <a:cubicBezTo>
                  <a:pt x="743" y="1046"/>
                  <a:pt x="743" y="1046"/>
                  <a:pt x="743" y="1046"/>
                </a:cubicBezTo>
                <a:cubicBezTo>
                  <a:pt x="746" y="1044"/>
                  <a:pt x="746" y="1044"/>
                  <a:pt x="746" y="1044"/>
                </a:cubicBezTo>
                <a:cubicBezTo>
                  <a:pt x="744" y="1041"/>
                  <a:pt x="744" y="1041"/>
                  <a:pt x="744" y="1041"/>
                </a:cubicBezTo>
                <a:cubicBezTo>
                  <a:pt x="747" y="1039"/>
                  <a:pt x="747" y="1039"/>
                  <a:pt x="747" y="1039"/>
                </a:cubicBezTo>
                <a:cubicBezTo>
                  <a:pt x="754" y="1042"/>
                  <a:pt x="754" y="1042"/>
                  <a:pt x="754" y="1042"/>
                </a:cubicBezTo>
                <a:cubicBezTo>
                  <a:pt x="759" y="1041"/>
                  <a:pt x="759" y="1041"/>
                  <a:pt x="759" y="1041"/>
                </a:cubicBezTo>
                <a:cubicBezTo>
                  <a:pt x="761" y="1043"/>
                  <a:pt x="761" y="1043"/>
                  <a:pt x="761" y="1043"/>
                </a:cubicBezTo>
                <a:cubicBezTo>
                  <a:pt x="758" y="1047"/>
                  <a:pt x="758" y="1047"/>
                  <a:pt x="758" y="1047"/>
                </a:cubicBezTo>
                <a:cubicBezTo>
                  <a:pt x="757" y="1053"/>
                  <a:pt x="757" y="1053"/>
                  <a:pt x="757" y="1053"/>
                </a:cubicBezTo>
                <a:cubicBezTo>
                  <a:pt x="761" y="1053"/>
                  <a:pt x="761" y="1053"/>
                  <a:pt x="761" y="1053"/>
                </a:cubicBezTo>
                <a:cubicBezTo>
                  <a:pt x="767" y="1050"/>
                  <a:pt x="767" y="1050"/>
                  <a:pt x="767" y="1050"/>
                </a:cubicBezTo>
                <a:cubicBezTo>
                  <a:pt x="777" y="1053"/>
                  <a:pt x="777" y="1053"/>
                  <a:pt x="777" y="1053"/>
                </a:cubicBezTo>
                <a:cubicBezTo>
                  <a:pt x="779" y="1051"/>
                  <a:pt x="779" y="1051"/>
                  <a:pt x="779" y="1051"/>
                </a:cubicBezTo>
                <a:cubicBezTo>
                  <a:pt x="778" y="1048"/>
                  <a:pt x="778" y="1048"/>
                  <a:pt x="778" y="1048"/>
                </a:cubicBezTo>
                <a:cubicBezTo>
                  <a:pt x="784" y="1046"/>
                  <a:pt x="784" y="1046"/>
                  <a:pt x="784" y="1046"/>
                </a:cubicBezTo>
                <a:cubicBezTo>
                  <a:pt x="791" y="1043"/>
                  <a:pt x="791" y="1043"/>
                  <a:pt x="791" y="1043"/>
                </a:cubicBezTo>
                <a:cubicBezTo>
                  <a:pt x="794" y="1038"/>
                  <a:pt x="794" y="1038"/>
                  <a:pt x="794" y="1038"/>
                </a:cubicBezTo>
                <a:cubicBezTo>
                  <a:pt x="797" y="1033"/>
                  <a:pt x="797" y="1033"/>
                  <a:pt x="797" y="1033"/>
                </a:cubicBezTo>
                <a:cubicBezTo>
                  <a:pt x="801" y="1031"/>
                  <a:pt x="801" y="1031"/>
                  <a:pt x="801" y="1031"/>
                </a:cubicBezTo>
                <a:cubicBezTo>
                  <a:pt x="801" y="246"/>
                  <a:pt x="801" y="246"/>
                  <a:pt x="801" y="246"/>
                </a:cubicBezTo>
                <a:cubicBezTo>
                  <a:pt x="799" y="250"/>
                  <a:pt x="797" y="253"/>
                  <a:pt x="795" y="256"/>
                </a:cubicBezTo>
                <a:close/>
                <a:moveTo>
                  <a:pt x="67" y="765"/>
                </a:moveTo>
                <a:cubicBezTo>
                  <a:pt x="66" y="764"/>
                  <a:pt x="66" y="764"/>
                  <a:pt x="66" y="764"/>
                </a:cubicBezTo>
                <a:cubicBezTo>
                  <a:pt x="67" y="764"/>
                  <a:pt x="67" y="764"/>
                  <a:pt x="67" y="764"/>
                </a:cubicBezTo>
                <a:cubicBezTo>
                  <a:pt x="67" y="765"/>
                  <a:pt x="67" y="765"/>
                  <a:pt x="67" y="765"/>
                </a:cubicBezTo>
                <a:cubicBezTo>
                  <a:pt x="67" y="765"/>
                  <a:pt x="67" y="765"/>
                  <a:pt x="67" y="765"/>
                </a:cubicBezTo>
                <a:close/>
                <a:moveTo>
                  <a:pt x="31" y="970"/>
                </a:moveTo>
                <a:cubicBezTo>
                  <a:pt x="30" y="970"/>
                  <a:pt x="29" y="971"/>
                  <a:pt x="29" y="971"/>
                </a:cubicBezTo>
                <a:cubicBezTo>
                  <a:pt x="27" y="971"/>
                  <a:pt x="26" y="971"/>
                  <a:pt x="26" y="969"/>
                </a:cubicBezTo>
                <a:cubicBezTo>
                  <a:pt x="25" y="967"/>
                  <a:pt x="25" y="965"/>
                  <a:pt x="27" y="963"/>
                </a:cubicBezTo>
                <a:cubicBezTo>
                  <a:pt x="27" y="963"/>
                  <a:pt x="28" y="963"/>
                  <a:pt x="28" y="963"/>
                </a:cubicBezTo>
                <a:cubicBezTo>
                  <a:pt x="31" y="964"/>
                  <a:pt x="32" y="967"/>
                  <a:pt x="31" y="970"/>
                </a:cubicBezTo>
                <a:close/>
                <a:moveTo>
                  <a:pt x="37" y="986"/>
                </a:moveTo>
                <a:cubicBezTo>
                  <a:pt x="36" y="984"/>
                  <a:pt x="36" y="984"/>
                  <a:pt x="36" y="984"/>
                </a:cubicBezTo>
                <a:cubicBezTo>
                  <a:pt x="38" y="985"/>
                  <a:pt x="38" y="985"/>
                  <a:pt x="38" y="985"/>
                </a:cubicBezTo>
                <a:cubicBezTo>
                  <a:pt x="39" y="987"/>
                  <a:pt x="39" y="987"/>
                  <a:pt x="39" y="987"/>
                </a:cubicBezTo>
                <a:lnTo>
                  <a:pt x="37" y="986"/>
                </a:lnTo>
                <a:close/>
                <a:moveTo>
                  <a:pt x="71" y="727"/>
                </a:moveTo>
                <a:cubicBezTo>
                  <a:pt x="71" y="727"/>
                  <a:pt x="71" y="727"/>
                  <a:pt x="71" y="728"/>
                </a:cubicBezTo>
                <a:cubicBezTo>
                  <a:pt x="71" y="728"/>
                  <a:pt x="71" y="727"/>
                  <a:pt x="70" y="727"/>
                </a:cubicBezTo>
                <a:cubicBezTo>
                  <a:pt x="70" y="727"/>
                  <a:pt x="70" y="727"/>
                  <a:pt x="70" y="727"/>
                </a:cubicBezTo>
                <a:lnTo>
                  <a:pt x="71" y="727"/>
                </a:lnTo>
                <a:close/>
                <a:moveTo>
                  <a:pt x="71" y="705"/>
                </a:moveTo>
                <a:cubicBezTo>
                  <a:pt x="71" y="705"/>
                  <a:pt x="71" y="705"/>
                  <a:pt x="71" y="705"/>
                </a:cubicBezTo>
                <a:cubicBezTo>
                  <a:pt x="71" y="707"/>
                  <a:pt x="71" y="707"/>
                  <a:pt x="69" y="706"/>
                </a:cubicBezTo>
                <a:cubicBezTo>
                  <a:pt x="69" y="706"/>
                  <a:pt x="70" y="705"/>
                  <a:pt x="71" y="705"/>
                </a:cubicBezTo>
                <a:close/>
                <a:moveTo>
                  <a:pt x="89" y="923"/>
                </a:moveTo>
                <a:cubicBezTo>
                  <a:pt x="88" y="923"/>
                  <a:pt x="88" y="923"/>
                  <a:pt x="87" y="923"/>
                </a:cubicBezTo>
                <a:cubicBezTo>
                  <a:pt x="84" y="925"/>
                  <a:pt x="82" y="925"/>
                  <a:pt x="80" y="923"/>
                </a:cubicBezTo>
                <a:cubicBezTo>
                  <a:pt x="73" y="916"/>
                  <a:pt x="69" y="907"/>
                  <a:pt x="64" y="899"/>
                </a:cubicBezTo>
                <a:cubicBezTo>
                  <a:pt x="63" y="898"/>
                  <a:pt x="63" y="897"/>
                  <a:pt x="63" y="895"/>
                </a:cubicBezTo>
                <a:cubicBezTo>
                  <a:pt x="64" y="891"/>
                  <a:pt x="66" y="886"/>
                  <a:pt x="71" y="884"/>
                </a:cubicBezTo>
                <a:cubicBezTo>
                  <a:pt x="71" y="883"/>
                  <a:pt x="72" y="883"/>
                  <a:pt x="73" y="883"/>
                </a:cubicBezTo>
                <a:cubicBezTo>
                  <a:pt x="74" y="884"/>
                  <a:pt x="75" y="884"/>
                  <a:pt x="77" y="885"/>
                </a:cubicBezTo>
                <a:cubicBezTo>
                  <a:pt x="81" y="888"/>
                  <a:pt x="85" y="892"/>
                  <a:pt x="89" y="895"/>
                </a:cubicBezTo>
                <a:cubicBezTo>
                  <a:pt x="91" y="896"/>
                  <a:pt x="92" y="897"/>
                  <a:pt x="93" y="898"/>
                </a:cubicBezTo>
                <a:cubicBezTo>
                  <a:pt x="102" y="907"/>
                  <a:pt x="100" y="916"/>
                  <a:pt x="89" y="923"/>
                </a:cubicBezTo>
                <a:close/>
                <a:moveTo>
                  <a:pt x="117" y="827"/>
                </a:moveTo>
                <a:cubicBezTo>
                  <a:pt x="117" y="827"/>
                  <a:pt x="115" y="826"/>
                  <a:pt x="115" y="825"/>
                </a:cubicBezTo>
                <a:cubicBezTo>
                  <a:pt x="114" y="824"/>
                  <a:pt x="115" y="823"/>
                  <a:pt x="115" y="822"/>
                </a:cubicBezTo>
                <a:cubicBezTo>
                  <a:pt x="116" y="822"/>
                  <a:pt x="117" y="822"/>
                  <a:pt x="117" y="823"/>
                </a:cubicBezTo>
                <a:cubicBezTo>
                  <a:pt x="118" y="824"/>
                  <a:pt x="119" y="825"/>
                  <a:pt x="119" y="826"/>
                </a:cubicBezTo>
                <a:cubicBezTo>
                  <a:pt x="119" y="827"/>
                  <a:pt x="118" y="827"/>
                  <a:pt x="117" y="827"/>
                </a:cubicBezTo>
                <a:close/>
                <a:moveTo>
                  <a:pt x="146" y="897"/>
                </a:moveTo>
                <a:cubicBezTo>
                  <a:pt x="145" y="898"/>
                  <a:pt x="144" y="899"/>
                  <a:pt x="143" y="899"/>
                </a:cubicBezTo>
                <a:cubicBezTo>
                  <a:pt x="141" y="900"/>
                  <a:pt x="140" y="899"/>
                  <a:pt x="140" y="897"/>
                </a:cubicBezTo>
                <a:cubicBezTo>
                  <a:pt x="140" y="891"/>
                  <a:pt x="137" y="887"/>
                  <a:pt x="131" y="884"/>
                </a:cubicBezTo>
                <a:cubicBezTo>
                  <a:pt x="126" y="882"/>
                  <a:pt x="124" y="878"/>
                  <a:pt x="122" y="873"/>
                </a:cubicBezTo>
                <a:cubicBezTo>
                  <a:pt x="121" y="870"/>
                  <a:pt x="122" y="868"/>
                  <a:pt x="125" y="867"/>
                </a:cubicBezTo>
                <a:cubicBezTo>
                  <a:pt x="128" y="867"/>
                  <a:pt x="131" y="867"/>
                  <a:pt x="133" y="865"/>
                </a:cubicBezTo>
                <a:cubicBezTo>
                  <a:pt x="134" y="863"/>
                  <a:pt x="135" y="863"/>
                  <a:pt x="136" y="862"/>
                </a:cubicBezTo>
                <a:cubicBezTo>
                  <a:pt x="136" y="862"/>
                  <a:pt x="136" y="863"/>
                  <a:pt x="136" y="864"/>
                </a:cubicBezTo>
                <a:cubicBezTo>
                  <a:pt x="138" y="871"/>
                  <a:pt x="142" y="877"/>
                  <a:pt x="146" y="884"/>
                </a:cubicBezTo>
                <a:cubicBezTo>
                  <a:pt x="148" y="886"/>
                  <a:pt x="148" y="889"/>
                  <a:pt x="149" y="891"/>
                </a:cubicBezTo>
                <a:cubicBezTo>
                  <a:pt x="148" y="894"/>
                  <a:pt x="147" y="895"/>
                  <a:pt x="146" y="897"/>
                </a:cubicBezTo>
                <a:close/>
                <a:moveTo>
                  <a:pt x="175" y="921"/>
                </a:moveTo>
                <a:cubicBezTo>
                  <a:pt x="174" y="921"/>
                  <a:pt x="173" y="920"/>
                  <a:pt x="173" y="920"/>
                </a:cubicBezTo>
                <a:cubicBezTo>
                  <a:pt x="173" y="919"/>
                  <a:pt x="173" y="919"/>
                  <a:pt x="173" y="918"/>
                </a:cubicBezTo>
                <a:cubicBezTo>
                  <a:pt x="174" y="918"/>
                  <a:pt x="175" y="918"/>
                  <a:pt x="175" y="918"/>
                </a:cubicBezTo>
                <a:cubicBezTo>
                  <a:pt x="177" y="919"/>
                  <a:pt x="177" y="921"/>
                  <a:pt x="175" y="921"/>
                </a:cubicBezTo>
                <a:close/>
                <a:moveTo>
                  <a:pt x="197" y="971"/>
                </a:moveTo>
                <a:cubicBezTo>
                  <a:pt x="193" y="973"/>
                  <a:pt x="190" y="971"/>
                  <a:pt x="188" y="969"/>
                </a:cubicBezTo>
                <a:cubicBezTo>
                  <a:pt x="186" y="967"/>
                  <a:pt x="186" y="965"/>
                  <a:pt x="187" y="963"/>
                </a:cubicBezTo>
                <a:cubicBezTo>
                  <a:pt x="187" y="963"/>
                  <a:pt x="187" y="962"/>
                  <a:pt x="187" y="961"/>
                </a:cubicBezTo>
                <a:cubicBezTo>
                  <a:pt x="188" y="960"/>
                  <a:pt x="188" y="958"/>
                  <a:pt x="188" y="956"/>
                </a:cubicBezTo>
                <a:cubicBezTo>
                  <a:pt x="188" y="956"/>
                  <a:pt x="188" y="956"/>
                  <a:pt x="188" y="956"/>
                </a:cubicBezTo>
                <a:cubicBezTo>
                  <a:pt x="188" y="956"/>
                  <a:pt x="187" y="955"/>
                  <a:pt x="187" y="955"/>
                </a:cubicBezTo>
                <a:cubicBezTo>
                  <a:pt x="186" y="955"/>
                  <a:pt x="185" y="955"/>
                  <a:pt x="185" y="955"/>
                </a:cubicBezTo>
                <a:cubicBezTo>
                  <a:pt x="184" y="954"/>
                  <a:pt x="185" y="954"/>
                  <a:pt x="186" y="955"/>
                </a:cubicBezTo>
                <a:cubicBezTo>
                  <a:pt x="186" y="955"/>
                  <a:pt x="187" y="955"/>
                  <a:pt x="187" y="955"/>
                </a:cubicBezTo>
                <a:cubicBezTo>
                  <a:pt x="189" y="955"/>
                  <a:pt x="189" y="955"/>
                  <a:pt x="189" y="955"/>
                </a:cubicBezTo>
                <a:cubicBezTo>
                  <a:pt x="189" y="956"/>
                  <a:pt x="189" y="956"/>
                  <a:pt x="188" y="956"/>
                </a:cubicBezTo>
                <a:cubicBezTo>
                  <a:pt x="191" y="960"/>
                  <a:pt x="195" y="963"/>
                  <a:pt x="198" y="966"/>
                </a:cubicBezTo>
                <a:cubicBezTo>
                  <a:pt x="199" y="968"/>
                  <a:pt x="199" y="971"/>
                  <a:pt x="197" y="971"/>
                </a:cubicBezTo>
                <a:close/>
                <a:moveTo>
                  <a:pt x="374" y="1036"/>
                </a:moveTo>
                <a:cubicBezTo>
                  <a:pt x="375" y="1035"/>
                  <a:pt x="375" y="1035"/>
                  <a:pt x="375" y="1035"/>
                </a:cubicBezTo>
                <a:cubicBezTo>
                  <a:pt x="375" y="1035"/>
                  <a:pt x="375" y="1035"/>
                  <a:pt x="375" y="1035"/>
                </a:cubicBezTo>
                <a:lnTo>
                  <a:pt x="374" y="1036"/>
                </a:lnTo>
                <a:close/>
                <a:moveTo>
                  <a:pt x="559" y="567"/>
                </a:moveTo>
                <a:cubicBezTo>
                  <a:pt x="558" y="566"/>
                  <a:pt x="558" y="566"/>
                  <a:pt x="558" y="566"/>
                </a:cubicBezTo>
                <a:cubicBezTo>
                  <a:pt x="559" y="566"/>
                  <a:pt x="559" y="566"/>
                  <a:pt x="559" y="566"/>
                </a:cubicBezTo>
                <a:lnTo>
                  <a:pt x="559" y="567"/>
                </a:lnTo>
                <a:close/>
                <a:moveTo>
                  <a:pt x="682" y="621"/>
                </a:moveTo>
                <a:cubicBezTo>
                  <a:pt x="682" y="621"/>
                  <a:pt x="681" y="621"/>
                  <a:pt x="681" y="621"/>
                </a:cubicBezTo>
                <a:cubicBezTo>
                  <a:pt x="676" y="613"/>
                  <a:pt x="670" y="607"/>
                  <a:pt x="665" y="600"/>
                </a:cubicBezTo>
                <a:cubicBezTo>
                  <a:pt x="664" y="600"/>
                  <a:pt x="664" y="598"/>
                  <a:pt x="665" y="598"/>
                </a:cubicBezTo>
                <a:cubicBezTo>
                  <a:pt x="665" y="597"/>
                  <a:pt x="667" y="596"/>
                  <a:pt x="668" y="597"/>
                </a:cubicBezTo>
                <a:cubicBezTo>
                  <a:pt x="670" y="597"/>
                  <a:pt x="673" y="598"/>
                  <a:pt x="675" y="600"/>
                </a:cubicBezTo>
                <a:cubicBezTo>
                  <a:pt x="678" y="603"/>
                  <a:pt x="681" y="606"/>
                  <a:pt x="683" y="609"/>
                </a:cubicBezTo>
                <a:cubicBezTo>
                  <a:pt x="685" y="611"/>
                  <a:pt x="685" y="617"/>
                  <a:pt x="682" y="621"/>
                </a:cubicBezTo>
                <a:close/>
                <a:moveTo>
                  <a:pt x="688" y="637"/>
                </a:moveTo>
                <a:cubicBezTo>
                  <a:pt x="687" y="637"/>
                  <a:pt x="686" y="637"/>
                  <a:pt x="686" y="637"/>
                </a:cubicBezTo>
                <a:cubicBezTo>
                  <a:pt x="686" y="635"/>
                  <a:pt x="687" y="635"/>
                  <a:pt x="688" y="636"/>
                </a:cubicBezTo>
                <a:cubicBezTo>
                  <a:pt x="688" y="637"/>
                  <a:pt x="688" y="637"/>
                  <a:pt x="688" y="637"/>
                </a:cubicBezTo>
                <a:close/>
                <a:moveTo>
                  <a:pt x="729" y="535"/>
                </a:moveTo>
                <a:cubicBezTo>
                  <a:pt x="727" y="537"/>
                  <a:pt x="725" y="538"/>
                  <a:pt x="725" y="537"/>
                </a:cubicBezTo>
                <a:cubicBezTo>
                  <a:pt x="725" y="535"/>
                  <a:pt x="725" y="535"/>
                  <a:pt x="725" y="535"/>
                </a:cubicBezTo>
                <a:cubicBezTo>
                  <a:pt x="725" y="533"/>
                  <a:pt x="727" y="531"/>
                  <a:pt x="729" y="532"/>
                </a:cubicBezTo>
                <a:cubicBezTo>
                  <a:pt x="729" y="532"/>
                  <a:pt x="729" y="533"/>
                  <a:pt x="730" y="533"/>
                </a:cubicBezTo>
                <a:cubicBezTo>
                  <a:pt x="729" y="534"/>
                  <a:pt x="729" y="535"/>
                  <a:pt x="729" y="535"/>
                </a:cubicBezTo>
                <a:close/>
                <a:moveTo>
                  <a:pt x="349" y="639"/>
                </a:move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49" y="639"/>
                </a:cubicBezTo>
                <a:close/>
                <a:moveTo>
                  <a:pt x="354" y="637"/>
                </a:moveTo>
                <a:cubicBezTo>
                  <a:pt x="353" y="636"/>
                  <a:pt x="353" y="636"/>
                  <a:pt x="352" y="637"/>
                </a:cubicBezTo>
                <a:cubicBezTo>
                  <a:pt x="351" y="637"/>
                  <a:pt x="351" y="638"/>
                  <a:pt x="350" y="639"/>
                </a:cubicBezTo>
                <a:cubicBezTo>
                  <a:pt x="353" y="639"/>
                  <a:pt x="353" y="639"/>
                  <a:pt x="353" y="639"/>
                </a:cubicBezTo>
                <a:cubicBezTo>
                  <a:pt x="355" y="639"/>
                  <a:pt x="355" y="638"/>
                  <a:pt x="354" y="637"/>
                </a:cubicBezTo>
                <a:close/>
                <a:moveTo>
                  <a:pt x="161" y="147"/>
                </a:moveTo>
                <a:cubicBezTo>
                  <a:pt x="159" y="143"/>
                  <a:pt x="156" y="139"/>
                  <a:pt x="153" y="135"/>
                </a:cubicBezTo>
                <a:cubicBezTo>
                  <a:pt x="152" y="135"/>
                  <a:pt x="150" y="134"/>
                  <a:pt x="149" y="135"/>
                </a:cubicBezTo>
                <a:cubicBezTo>
                  <a:pt x="142" y="136"/>
                  <a:pt x="141" y="138"/>
                  <a:pt x="141" y="145"/>
                </a:cubicBezTo>
                <a:cubicBezTo>
                  <a:pt x="140" y="150"/>
                  <a:pt x="138" y="153"/>
                  <a:pt x="133" y="156"/>
                </a:cubicBezTo>
                <a:cubicBezTo>
                  <a:pt x="131" y="158"/>
                  <a:pt x="128" y="159"/>
                  <a:pt x="124" y="159"/>
                </a:cubicBezTo>
                <a:cubicBezTo>
                  <a:pt x="118" y="159"/>
                  <a:pt x="117" y="163"/>
                  <a:pt x="117" y="168"/>
                </a:cubicBezTo>
                <a:cubicBezTo>
                  <a:pt x="122" y="169"/>
                  <a:pt x="122" y="169"/>
                  <a:pt x="122" y="174"/>
                </a:cubicBezTo>
                <a:cubicBezTo>
                  <a:pt x="121" y="176"/>
                  <a:pt x="121" y="178"/>
                  <a:pt x="121" y="180"/>
                </a:cubicBezTo>
                <a:cubicBezTo>
                  <a:pt x="121" y="185"/>
                  <a:pt x="124" y="189"/>
                  <a:pt x="129" y="190"/>
                </a:cubicBezTo>
                <a:cubicBezTo>
                  <a:pt x="131" y="190"/>
                  <a:pt x="133" y="191"/>
                  <a:pt x="135" y="191"/>
                </a:cubicBezTo>
                <a:cubicBezTo>
                  <a:pt x="139" y="191"/>
                  <a:pt x="141" y="190"/>
                  <a:pt x="143" y="188"/>
                </a:cubicBezTo>
                <a:cubicBezTo>
                  <a:pt x="145" y="185"/>
                  <a:pt x="147" y="182"/>
                  <a:pt x="147" y="178"/>
                </a:cubicBezTo>
                <a:cubicBezTo>
                  <a:pt x="147" y="175"/>
                  <a:pt x="147" y="173"/>
                  <a:pt x="150" y="171"/>
                </a:cubicBezTo>
                <a:cubicBezTo>
                  <a:pt x="155" y="167"/>
                  <a:pt x="155" y="160"/>
                  <a:pt x="161" y="156"/>
                </a:cubicBezTo>
                <a:cubicBezTo>
                  <a:pt x="163" y="154"/>
                  <a:pt x="163" y="149"/>
                  <a:pt x="161" y="147"/>
                </a:cubicBezTo>
                <a:close/>
                <a:moveTo>
                  <a:pt x="132" y="152"/>
                </a:moveTo>
                <a:cubicBezTo>
                  <a:pt x="128" y="147"/>
                  <a:pt x="122" y="145"/>
                  <a:pt x="116" y="144"/>
                </a:cubicBezTo>
                <a:cubicBezTo>
                  <a:pt x="113" y="143"/>
                  <a:pt x="110" y="144"/>
                  <a:pt x="108" y="145"/>
                </a:cubicBezTo>
                <a:cubicBezTo>
                  <a:pt x="101" y="149"/>
                  <a:pt x="96" y="154"/>
                  <a:pt x="92" y="160"/>
                </a:cubicBezTo>
                <a:cubicBezTo>
                  <a:pt x="89" y="163"/>
                  <a:pt x="92" y="169"/>
                  <a:pt x="96" y="170"/>
                </a:cubicBezTo>
                <a:cubicBezTo>
                  <a:pt x="101" y="171"/>
                  <a:pt x="107" y="173"/>
                  <a:pt x="112" y="173"/>
                </a:cubicBezTo>
                <a:cubicBezTo>
                  <a:pt x="116" y="174"/>
                  <a:pt x="115" y="171"/>
                  <a:pt x="116" y="168"/>
                </a:cubicBezTo>
                <a:cubicBezTo>
                  <a:pt x="115" y="167"/>
                  <a:pt x="115" y="167"/>
                  <a:pt x="114" y="165"/>
                </a:cubicBezTo>
                <a:cubicBezTo>
                  <a:pt x="112" y="162"/>
                  <a:pt x="113" y="158"/>
                  <a:pt x="115" y="156"/>
                </a:cubicBezTo>
                <a:cubicBezTo>
                  <a:pt x="117" y="154"/>
                  <a:pt x="120" y="153"/>
                  <a:pt x="124" y="155"/>
                </a:cubicBezTo>
                <a:cubicBezTo>
                  <a:pt x="127" y="156"/>
                  <a:pt x="130" y="157"/>
                  <a:pt x="133" y="156"/>
                </a:cubicBezTo>
                <a:cubicBezTo>
                  <a:pt x="133" y="154"/>
                  <a:pt x="133" y="153"/>
                  <a:pt x="132" y="152"/>
                </a:cubicBezTo>
                <a:close/>
                <a:moveTo>
                  <a:pt x="210" y="63"/>
                </a:moveTo>
                <a:cubicBezTo>
                  <a:pt x="207" y="63"/>
                  <a:pt x="204" y="66"/>
                  <a:pt x="205" y="68"/>
                </a:cubicBezTo>
                <a:cubicBezTo>
                  <a:pt x="206" y="70"/>
                  <a:pt x="207" y="71"/>
                  <a:pt x="208" y="72"/>
                </a:cubicBezTo>
                <a:cubicBezTo>
                  <a:pt x="209" y="72"/>
                  <a:pt x="210" y="72"/>
                  <a:pt x="211" y="72"/>
                </a:cubicBezTo>
                <a:cubicBezTo>
                  <a:pt x="213" y="72"/>
                  <a:pt x="216" y="68"/>
                  <a:pt x="215" y="66"/>
                </a:cubicBezTo>
                <a:cubicBezTo>
                  <a:pt x="214" y="65"/>
                  <a:pt x="212" y="64"/>
                  <a:pt x="210" y="63"/>
                </a:cubicBezTo>
                <a:close/>
                <a:moveTo>
                  <a:pt x="229" y="118"/>
                </a:moveTo>
                <a:cubicBezTo>
                  <a:pt x="229" y="118"/>
                  <a:pt x="229" y="118"/>
                  <a:pt x="229" y="118"/>
                </a:cubicBezTo>
                <a:cubicBezTo>
                  <a:pt x="229" y="118"/>
                  <a:pt x="229" y="118"/>
                  <a:pt x="229" y="118"/>
                </a:cubicBezTo>
                <a:close/>
                <a:moveTo>
                  <a:pt x="231" y="120"/>
                </a:moveTo>
                <a:cubicBezTo>
                  <a:pt x="230" y="119"/>
                  <a:pt x="229" y="119"/>
                  <a:pt x="229" y="119"/>
                </a:cubicBezTo>
                <a:cubicBezTo>
                  <a:pt x="229" y="118"/>
                  <a:pt x="229" y="118"/>
                  <a:pt x="229" y="118"/>
                </a:cubicBezTo>
                <a:cubicBezTo>
                  <a:pt x="228" y="119"/>
                  <a:pt x="227" y="119"/>
                  <a:pt x="225" y="118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2" y="117"/>
                  <a:pt x="220" y="116"/>
                  <a:pt x="218" y="115"/>
                </a:cubicBezTo>
                <a:cubicBezTo>
                  <a:pt x="217" y="114"/>
                  <a:pt x="215" y="113"/>
                  <a:pt x="215" y="112"/>
                </a:cubicBezTo>
                <a:cubicBezTo>
                  <a:pt x="218" y="103"/>
                  <a:pt x="211" y="96"/>
                  <a:pt x="214" y="87"/>
                </a:cubicBezTo>
                <a:cubicBezTo>
                  <a:pt x="214" y="87"/>
                  <a:pt x="213" y="85"/>
                  <a:pt x="212" y="84"/>
                </a:cubicBezTo>
                <a:cubicBezTo>
                  <a:pt x="206" y="81"/>
                  <a:pt x="200" y="83"/>
                  <a:pt x="200" y="89"/>
                </a:cubicBezTo>
                <a:cubicBezTo>
                  <a:pt x="199" y="96"/>
                  <a:pt x="199" y="103"/>
                  <a:pt x="195" y="109"/>
                </a:cubicBezTo>
                <a:cubicBezTo>
                  <a:pt x="194" y="111"/>
                  <a:pt x="195" y="113"/>
                  <a:pt x="197" y="114"/>
                </a:cubicBezTo>
                <a:cubicBezTo>
                  <a:pt x="198" y="115"/>
                  <a:pt x="199" y="115"/>
                  <a:pt x="199" y="115"/>
                </a:cubicBezTo>
                <a:cubicBezTo>
                  <a:pt x="199" y="117"/>
                  <a:pt x="198" y="117"/>
                  <a:pt x="197" y="117"/>
                </a:cubicBezTo>
                <a:cubicBezTo>
                  <a:pt x="193" y="118"/>
                  <a:pt x="189" y="117"/>
                  <a:pt x="188" y="121"/>
                </a:cubicBezTo>
                <a:cubicBezTo>
                  <a:pt x="187" y="127"/>
                  <a:pt x="193" y="127"/>
                  <a:pt x="197" y="128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199" y="130"/>
                  <a:pt x="200" y="130"/>
                  <a:pt x="200" y="130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199" y="130"/>
                  <a:pt x="199" y="130"/>
                  <a:pt x="199" y="130"/>
                </a:cubicBezTo>
                <a:cubicBezTo>
                  <a:pt x="197" y="131"/>
                  <a:pt x="195" y="132"/>
                  <a:pt x="192" y="133"/>
                </a:cubicBezTo>
                <a:cubicBezTo>
                  <a:pt x="191" y="133"/>
                  <a:pt x="190" y="135"/>
                  <a:pt x="190" y="136"/>
                </a:cubicBezTo>
                <a:cubicBezTo>
                  <a:pt x="190" y="137"/>
                  <a:pt x="191" y="139"/>
                  <a:pt x="192" y="139"/>
                </a:cubicBezTo>
                <a:cubicBezTo>
                  <a:pt x="197" y="143"/>
                  <a:pt x="204" y="141"/>
                  <a:pt x="209" y="145"/>
                </a:cubicBezTo>
                <a:cubicBezTo>
                  <a:pt x="211" y="145"/>
                  <a:pt x="213" y="145"/>
                  <a:pt x="215" y="144"/>
                </a:cubicBezTo>
                <a:cubicBezTo>
                  <a:pt x="217" y="144"/>
                  <a:pt x="219" y="143"/>
                  <a:pt x="219" y="142"/>
                </a:cubicBezTo>
                <a:cubicBezTo>
                  <a:pt x="221" y="135"/>
                  <a:pt x="226" y="133"/>
                  <a:pt x="231" y="129"/>
                </a:cubicBezTo>
                <a:cubicBezTo>
                  <a:pt x="234" y="126"/>
                  <a:pt x="234" y="124"/>
                  <a:pt x="231" y="120"/>
                </a:cubicBezTo>
                <a:close/>
                <a:moveTo>
                  <a:pt x="211" y="123"/>
                </a:moveTo>
                <a:cubicBezTo>
                  <a:pt x="211" y="121"/>
                  <a:pt x="211" y="121"/>
                  <a:pt x="211" y="121"/>
                </a:cubicBezTo>
                <a:cubicBezTo>
                  <a:pt x="212" y="123"/>
                  <a:pt x="212" y="123"/>
                  <a:pt x="212" y="123"/>
                </a:cubicBezTo>
                <a:lnTo>
                  <a:pt x="211" y="123"/>
                </a:lnTo>
                <a:close/>
                <a:moveTo>
                  <a:pt x="116" y="168"/>
                </a:moveTo>
                <a:cubicBezTo>
                  <a:pt x="117" y="168"/>
                  <a:pt x="117" y="169"/>
                  <a:pt x="117" y="169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68"/>
                  <a:pt x="117" y="168"/>
                  <a:pt x="116" y="168"/>
                </a:cubicBezTo>
                <a:close/>
                <a:moveTo>
                  <a:pt x="227" y="111"/>
                </a:moveTo>
                <a:cubicBezTo>
                  <a:pt x="227" y="111"/>
                  <a:pt x="225" y="111"/>
                  <a:pt x="224" y="111"/>
                </a:cubicBezTo>
                <a:cubicBezTo>
                  <a:pt x="222" y="111"/>
                  <a:pt x="221" y="112"/>
                  <a:pt x="222" y="113"/>
                </a:cubicBezTo>
                <a:cubicBezTo>
                  <a:pt x="223" y="115"/>
                  <a:pt x="224" y="117"/>
                  <a:pt x="225" y="118"/>
                </a:cubicBezTo>
                <a:cubicBezTo>
                  <a:pt x="226" y="118"/>
                  <a:pt x="228" y="118"/>
                  <a:pt x="229" y="118"/>
                </a:cubicBezTo>
                <a:cubicBezTo>
                  <a:pt x="229" y="116"/>
                  <a:pt x="229" y="113"/>
                  <a:pt x="227" y="111"/>
                </a:cubicBezTo>
                <a:close/>
                <a:moveTo>
                  <a:pt x="261" y="168"/>
                </a:moveTo>
                <a:cubicBezTo>
                  <a:pt x="257" y="168"/>
                  <a:pt x="254" y="171"/>
                  <a:pt x="255" y="174"/>
                </a:cubicBezTo>
                <a:cubicBezTo>
                  <a:pt x="255" y="177"/>
                  <a:pt x="257" y="179"/>
                  <a:pt x="260" y="179"/>
                </a:cubicBezTo>
                <a:cubicBezTo>
                  <a:pt x="263" y="179"/>
                  <a:pt x="266" y="176"/>
                  <a:pt x="266" y="173"/>
                </a:cubicBezTo>
                <a:cubicBezTo>
                  <a:pt x="266" y="170"/>
                  <a:pt x="263" y="168"/>
                  <a:pt x="261" y="168"/>
                </a:cubicBezTo>
                <a:close/>
                <a:moveTo>
                  <a:pt x="244" y="151"/>
                </a:moveTo>
                <a:cubicBezTo>
                  <a:pt x="242" y="150"/>
                  <a:pt x="239" y="149"/>
                  <a:pt x="237" y="148"/>
                </a:cubicBezTo>
                <a:cubicBezTo>
                  <a:pt x="236" y="147"/>
                  <a:pt x="233" y="147"/>
                  <a:pt x="233" y="148"/>
                </a:cubicBezTo>
                <a:cubicBezTo>
                  <a:pt x="229" y="153"/>
                  <a:pt x="223" y="156"/>
                  <a:pt x="217" y="157"/>
                </a:cubicBezTo>
                <a:cubicBezTo>
                  <a:pt x="216" y="157"/>
                  <a:pt x="215" y="159"/>
                  <a:pt x="215" y="161"/>
                </a:cubicBezTo>
                <a:cubicBezTo>
                  <a:pt x="215" y="165"/>
                  <a:pt x="217" y="170"/>
                  <a:pt x="221" y="173"/>
                </a:cubicBezTo>
                <a:cubicBezTo>
                  <a:pt x="222" y="175"/>
                  <a:pt x="226" y="177"/>
                  <a:pt x="228" y="175"/>
                </a:cubicBezTo>
                <a:cubicBezTo>
                  <a:pt x="231" y="174"/>
                  <a:pt x="233" y="172"/>
                  <a:pt x="236" y="172"/>
                </a:cubicBezTo>
                <a:cubicBezTo>
                  <a:pt x="240" y="171"/>
                  <a:pt x="242" y="169"/>
                  <a:pt x="243" y="165"/>
                </a:cubicBezTo>
                <a:cubicBezTo>
                  <a:pt x="244" y="163"/>
                  <a:pt x="245" y="161"/>
                  <a:pt x="246" y="159"/>
                </a:cubicBezTo>
                <a:cubicBezTo>
                  <a:pt x="248" y="155"/>
                  <a:pt x="248" y="153"/>
                  <a:pt x="244" y="151"/>
                </a:cubicBezTo>
                <a:close/>
                <a:moveTo>
                  <a:pt x="223" y="86"/>
                </a:moveTo>
                <a:cubicBezTo>
                  <a:pt x="222" y="87"/>
                  <a:pt x="221" y="87"/>
                  <a:pt x="221" y="87"/>
                </a:cubicBezTo>
                <a:cubicBezTo>
                  <a:pt x="221" y="89"/>
                  <a:pt x="221" y="90"/>
                  <a:pt x="223" y="91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8"/>
                  <a:pt x="224" y="87"/>
                  <a:pt x="223" y="86"/>
                </a:cubicBezTo>
                <a:close/>
                <a:moveTo>
                  <a:pt x="230" y="141"/>
                </a:moveTo>
                <a:cubicBezTo>
                  <a:pt x="231" y="142"/>
                  <a:pt x="231" y="142"/>
                  <a:pt x="231" y="142"/>
                </a:cubicBezTo>
                <a:cubicBezTo>
                  <a:pt x="232" y="141"/>
                  <a:pt x="232" y="141"/>
                  <a:pt x="232" y="141"/>
                </a:cubicBezTo>
                <a:lnTo>
                  <a:pt x="230" y="141"/>
                </a:lnTo>
                <a:close/>
                <a:moveTo>
                  <a:pt x="162" y="185"/>
                </a:moveTo>
                <a:cubicBezTo>
                  <a:pt x="162" y="185"/>
                  <a:pt x="162" y="185"/>
                  <a:pt x="162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2" y="185"/>
                  <a:pt x="162" y="185"/>
                </a:cubicBezTo>
                <a:close/>
                <a:moveTo>
                  <a:pt x="159" y="178"/>
                </a:moveTo>
                <a:cubicBezTo>
                  <a:pt x="159" y="177"/>
                  <a:pt x="157" y="177"/>
                  <a:pt x="156" y="177"/>
                </a:cubicBezTo>
                <a:cubicBezTo>
                  <a:pt x="155" y="177"/>
                  <a:pt x="153" y="178"/>
                  <a:pt x="153" y="179"/>
                </a:cubicBezTo>
                <a:cubicBezTo>
                  <a:pt x="153" y="181"/>
                  <a:pt x="154" y="183"/>
                  <a:pt x="155" y="184"/>
                </a:cubicBezTo>
                <a:cubicBezTo>
                  <a:pt x="157" y="185"/>
                  <a:pt x="160" y="185"/>
                  <a:pt x="162" y="185"/>
                </a:cubicBezTo>
                <a:cubicBezTo>
                  <a:pt x="161" y="182"/>
                  <a:pt x="161" y="180"/>
                  <a:pt x="159" y="178"/>
                </a:cubicBezTo>
                <a:close/>
                <a:moveTo>
                  <a:pt x="169" y="184"/>
                </a:moveTo>
                <a:cubicBezTo>
                  <a:pt x="167" y="182"/>
                  <a:pt x="165" y="184"/>
                  <a:pt x="163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7"/>
                  <a:pt x="161" y="189"/>
                  <a:pt x="161" y="190"/>
                </a:cubicBezTo>
                <a:cubicBezTo>
                  <a:pt x="161" y="191"/>
                  <a:pt x="162" y="193"/>
                  <a:pt x="163" y="194"/>
                </a:cubicBezTo>
                <a:cubicBezTo>
                  <a:pt x="165" y="196"/>
                  <a:pt x="171" y="195"/>
                  <a:pt x="173" y="192"/>
                </a:cubicBezTo>
                <a:cubicBezTo>
                  <a:pt x="173" y="192"/>
                  <a:pt x="174" y="191"/>
                  <a:pt x="174" y="191"/>
                </a:cubicBezTo>
                <a:cubicBezTo>
                  <a:pt x="172" y="188"/>
                  <a:pt x="171" y="185"/>
                  <a:pt x="169" y="184"/>
                </a:cubicBezTo>
                <a:close/>
                <a:moveTo>
                  <a:pt x="199" y="153"/>
                </a:moveTo>
                <a:cubicBezTo>
                  <a:pt x="197" y="153"/>
                  <a:pt x="195" y="152"/>
                  <a:pt x="193" y="152"/>
                </a:cubicBezTo>
                <a:cubicBezTo>
                  <a:pt x="192" y="152"/>
                  <a:pt x="191" y="153"/>
                  <a:pt x="189" y="153"/>
                </a:cubicBezTo>
                <a:cubicBezTo>
                  <a:pt x="189" y="154"/>
                  <a:pt x="188" y="155"/>
                  <a:pt x="187" y="156"/>
                </a:cubicBezTo>
                <a:cubicBezTo>
                  <a:pt x="187" y="157"/>
                  <a:pt x="187" y="159"/>
                  <a:pt x="189" y="159"/>
                </a:cubicBezTo>
                <a:cubicBezTo>
                  <a:pt x="194" y="159"/>
                  <a:pt x="199" y="162"/>
                  <a:pt x="204" y="163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3" y="154"/>
                  <a:pt x="203" y="154"/>
                  <a:pt x="199" y="153"/>
                </a:cubicBezTo>
                <a:close/>
                <a:moveTo>
                  <a:pt x="146" y="120"/>
                </a:moveTo>
                <a:cubicBezTo>
                  <a:pt x="145" y="120"/>
                  <a:pt x="144" y="121"/>
                  <a:pt x="144" y="123"/>
                </a:cubicBezTo>
                <a:cubicBezTo>
                  <a:pt x="144" y="124"/>
                  <a:pt x="145" y="125"/>
                  <a:pt x="147" y="125"/>
                </a:cubicBezTo>
                <a:cubicBezTo>
                  <a:pt x="147" y="125"/>
                  <a:pt x="148" y="124"/>
                  <a:pt x="148" y="123"/>
                </a:cubicBezTo>
                <a:cubicBezTo>
                  <a:pt x="149" y="121"/>
                  <a:pt x="148" y="120"/>
                  <a:pt x="146" y="120"/>
                </a:cubicBezTo>
                <a:close/>
                <a:moveTo>
                  <a:pt x="204" y="163"/>
                </a:moveTo>
                <a:cubicBezTo>
                  <a:pt x="204" y="163"/>
                  <a:pt x="204" y="164"/>
                  <a:pt x="204" y="164"/>
                </a:cubicBezTo>
                <a:cubicBezTo>
                  <a:pt x="204" y="164"/>
                  <a:pt x="204" y="164"/>
                  <a:pt x="205" y="164"/>
                </a:cubicBezTo>
                <a:cubicBezTo>
                  <a:pt x="205" y="164"/>
                  <a:pt x="205" y="164"/>
                  <a:pt x="205" y="163"/>
                </a:cubicBezTo>
                <a:cubicBezTo>
                  <a:pt x="204" y="163"/>
                  <a:pt x="204" y="163"/>
                  <a:pt x="204" y="163"/>
                </a:cubicBezTo>
                <a:close/>
                <a:moveTo>
                  <a:pt x="208" y="164"/>
                </a:moveTo>
                <a:cubicBezTo>
                  <a:pt x="205" y="164"/>
                  <a:pt x="205" y="164"/>
                  <a:pt x="205" y="164"/>
                </a:cubicBezTo>
                <a:cubicBezTo>
                  <a:pt x="204" y="165"/>
                  <a:pt x="204" y="167"/>
                  <a:pt x="204" y="168"/>
                </a:cubicBezTo>
                <a:cubicBezTo>
                  <a:pt x="205" y="168"/>
                  <a:pt x="207" y="168"/>
                  <a:pt x="208" y="168"/>
                </a:cubicBezTo>
                <a:cubicBezTo>
                  <a:pt x="209" y="167"/>
                  <a:pt x="210" y="167"/>
                  <a:pt x="211" y="166"/>
                </a:cubicBezTo>
                <a:cubicBezTo>
                  <a:pt x="210" y="165"/>
                  <a:pt x="209" y="165"/>
                  <a:pt x="208" y="164"/>
                </a:cubicBezTo>
                <a:close/>
                <a:moveTo>
                  <a:pt x="190" y="168"/>
                </a:moveTo>
                <a:cubicBezTo>
                  <a:pt x="188" y="168"/>
                  <a:pt x="186" y="171"/>
                  <a:pt x="186" y="174"/>
                </a:cubicBezTo>
                <a:cubicBezTo>
                  <a:pt x="186" y="175"/>
                  <a:pt x="187" y="177"/>
                  <a:pt x="188" y="177"/>
                </a:cubicBezTo>
                <a:cubicBezTo>
                  <a:pt x="189" y="178"/>
                  <a:pt x="190" y="179"/>
                  <a:pt x="191" y="178"/>
                </a:cubicBezTo>
                <a:cubicBezTo>
                  <a:pt x="196" y="176"/>
                  <a:pt x="199" y="172"/>
                  <a:pt x="203" y="169"/>
                </a:cubicBezTo>
                <a:cubicBezTo>
                  <a:pt x="199" y="169"/>
                  <a:pt x="195" y="168"/>
                  <a:pt x="190" y="168"/>
                </a:cubicBezTo>
                <a:close/>
                <a:moveTo>
                  <a:pt x="204" y="168"/>
                </a:moveTo>
                <a:cubicBezTo>
                  <a:pt x="203" y="168"/>
                  <a:pt x="203" y="168"/>
                  <a:pt x="203" y="169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8"/>
                  <a:pt x="204" y="168"/>
                  <a:pt x="204" y="16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4"/>
          <p:cNvSpPr>
            <a:spLocks noEditPoints="1"/>
          </p:cNvSpPr>
          <p:nvPr/>
        </p:nvSpPr>
        <p:spPr bwMode="auto">
          <a:xfrm>
            <a:off x="24090313" y="6931025"/>
            <a:ext cx="215900" cy="398463"/>
          </a:xfrm>
          <a:custGeom>
            <a:avLst/>
            <a:gdLst>
              <a:gd name="T0" fmla="*/ 62 w 69"/>
              <a:gd name="T1" fmla="*/ 1 h 127"/>
              <a:gd name="T2" fmla="*/ 49 w 69"/>
              <a:gd name="T3" fmla="*/ 0 h 127"/>
              <a:gd name="T4" fmla="*/ 45 w 69"/>
              <a:gd name="T5" fmla="*/ 6 h 127"/>
              <a:gd name="T6" fmla="*/ 43 w 69"/>
              <a:gd name="T7" fmla="*/ 9 h 127"/>
              <a:gd name="T8" fmla="*/ 45 w 69"/>
              <a:gd name="T9" fmla="*/ 13 h 127"/>
              <a:gd name="T10" fmla="*/ 37 w 69"/>
              <a:gd name="T11" fmla="*/ 25 h 127"/>
              <a:gd name="T12" fmla="*/ 54 w 69"/>
              <a:gd name="T13" fmla="*/ 33 h 127"/>
              <a:gd name="T14" fmla="*/ 58 w 69"/>
              <a:gd name="T15" fmla="*/ 25 h 127"/>
              <a:gd name="T16" fmla="*/ 69 w 69"/>
              <a:gd name="T17" fmla="*/ 32 h 127"/>
              <a:gd name="T18" fmla="*/ 69 w 69"/>
              <a:gd name="T19" fmla="*/ 1 h 127"/>
              <a:gd name="T20" fmla="*/ 62 w 69"/>
              <a:gd name="T21" fmla="*/ 1 h 127"/>
              <a:gd name="T22" fmla="*/ 64 w 69"/>
              <a:gd name="T23" fmla="*/ 41 h 127"/>
              <a:gd name="T24" fmla="*/ 59 w 69"/>
              <a:gd name="T25" fmla="*/ 40 h 127"/>
              <a:gd name="T26" fmla="*/ 51 w 69"/>
              <a:gd name="T27" fmla="*/ 42 h 127"/>
              <a:gd name="T28" fmla="*/ 46 w 69"/>
              <a:gd name="T29" fmla="*/ 36 h 127"/>
              <a:gd name="T30" fmla="*/ 37 w 69"/>
              <a:gd name="T31" fmla="*/ 40 h 127"/>
              <a:gd name="T32" fmla="*/ 27 w 69"/>
              <a:gd name="T33" fmla="*/ 47 h 127"/>
              <a:gd name="T34" fmla="*/ 27 w 69"/>
              <a:gd name="T35" fmla="*/ 50 h 127"/>
              <a:gd name="T36" fmla="*/ 32 w 69"/>
              <a:gd name="T37" fmla="*/ 55 h 127"/>
              <a:gd name="T38" fmla="*/ 20 w 69"/>
              <a:gd name="T39" fmla="*/ 60 h 127"/>
              <a:gd name="T40" fmla="*/ 21 w 69"/>
              <a:gd name="T41" fmla="*/ 65 h 127"/>
              <a:gd name="T42" fmla="*/ 11 w 69"/>
              <a:gd name="T43" fmla="*/ 71 h 127"/>
              <a:gd name="T44" fmla="*/ 0 w 69"/>
              <a:gd name="T45" fmla="*/ 74 h 127"/>
              <a:gd name="T46" fmla="*/ 4 w 69"/>
              <a:gd name="T47" fmla="*/ 85 h 127"/>
              <a:gd name="T48" fmla="*/ 12 w 69"/>
              <a:gd name="T49" fmla="*/ 83 h 127"/>
              <a:gd name="T50" fmla="*/ 12 w 69"/>
              <a:gd name="T51" fmla="*/ 91 h 127"/>
              <a:gd name="T52" fmla="*/ 17 w 69"/>
              <a:gd name="T53" fmla="*/ 97 h 127"/>
              <a:gd name="T54" fmla="*/ 17 w 69"/>
              <a:gd name="T55" fmla="*/ 101 h 127"/>
              <a:gd name="T56" fmla="*/ 12 w 69"/>
              <a:gd name="T57" fmla="*/ 111 h 127"/>
              <a:gd name="T58" fmla="*/ 11 w 69"/>
              <a:gd name="T59" fmla="*/ 122 h 127"/>
              <a:gd name="T60" fmla="*/ 11 w 69"/>
              <a:gd name="T61" fmla="*/ 123 h 127"/>
              <a:gd name="T62" fmla="*/ 15 w 69"/>
              <a:gd name="T63" fmla="*/ 127 h 127"/>
              <a:gd name="T64" fmla="*/ 23 w 69"/>
              <a:gd name="T65" fmla="*/ 125 h 127"/>
              <a:gd name="T66" fmla="*/ 31 w 69"/>
              <a:gd name="T67" fmla="*/ 119 h 127"/>
              <a:gd name="T68" fmla="*/ 34 w 69"/>
              <a:gd name="T69" fmla="*/ 123 h 127"/>
              <a:gd name="T70" fmla="*/ 40 w 69"/>
              <a:gd name="T71" fmla="*/ 123 h 127"/>
              <a:gd name="T72" fmla="*/ 39 w 69"/>
              <a:gd name="T73" fmla="*/ 117 h 127"/>
              <a:gd name="T74" fmla="*/ 44 w 69"/>
              <a:gd name="T75" fmla="*/ 113 h 127"/>
              <a:gd name="T76" fmla="*/ 51 w 69"/>
              <a:gd name="T77" fmla="*/ 114 h 127"/>
              <a:gd name="T78" fmla="*/ 54 w 69"/>
              <a:gd name="T79" fmla="*/ 109 h 127"/>
              <a:gd name="T80" fmla="*/ 53 w 69"/>
              <a:gd name="T81" fmla="*/ 104 h 127"/>
              <a:gd name="T82" fmla="*/ 54 w 69"/>
              <a:gd name="T83" fmla="*/ 100 h 127"/>
              <a:gd name="T84" fmla="*/ 59 w 69"/>
              <a:gd name="T85" fmla="*/ 94 h 127"/>
              <a:gd name="T86" fmla="*/ 65 w 69"/>
              <a:gd name="T87" fmla="*/ 97 h 127"/>
              <a:gd name="T88" fmla="*/ 67 w 69"/>
              <a:gd name="T89" fmla="*/ 106 h 127"/>
              <a:gd name="T90" fmla="*/ 69 w 69"/>
              <a:gd name="T91" fmla="*/ 107 h 127"/>
              <a:gd name="T92" fmla="*/ 69 w 69"/>
              <a:gd name="T93" fmla="*/ 36 h 127"/>
              <a:gd name="T94" fmla="*/ 64 w 69"/>
              <a:gd name="T95" fmla="*/ 4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127">
                <a:moveTo>
                  <a:pt x="62" y="1"/>
                </a:moveTo>
                <a:cubicBezTo>
                  <a:pt x="49" y="0"/>
                  <a:pt x="49" y="0"/>
                  <a:pt x="49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9"/>
                  <a:pt x="43" y="9"/>
                  <a:pt x="43" y="9"/>
                </a:cubicBezTo>
                <a:cubicBezTo>
                  <a:pt x="45" y="13"/>
                  <a:pt x="45" y="13"/>
                  <a:pt x="45" y="13"/>
                </a:cubicBezTo>
                <a:cubicBezTo>
                  <a:pt x="37" y="25"/>
                  <a:pt x="37" y="25"/>
                  <a:pt x="37" y="25"/>
                </a:cubicBezTo>
                <a:cubicBezTo>
                  <a:pt x="54" y="33"/>
                  <a:pt x="54" y="33"/>
                  <a:pt x="54" y="33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1"/>
                  <a:pt x="69" y="1"/>
                  <a:pt x="69" y="1"/>
                </a:cubicBezTo>
                <a:lnTo>
                  <a:pt x="62" y="1"/>
                </a:lnTo>
                <a:close/>
                <a:moveTo>
                  <a:pt x="64" y="41"/>
                </a:moveTo>
                <a:cubicBezTo>
                  <a:pt x="59" y="40"/>
                  <a:pt x="59" y="40"/>
                  <a:pt x="59" y="40"/>
                </a:cubicBezTo>
                <a:cubicBezTo>
                  <a:pt x="51" y="42"/>
                  <a:pt x="51" y="42"/>
                  <a:pt x="51" y="42"/>
                </a:cubicBezTo>
                <a:cubicBezTo>
                  <a:pt x="46" y="36"/>
                  <a:pt x="46" y="36"/>
                  <a:pt x="46" y="36"/>
                </a:cubicBezTo>
                <a:cubicBezTo>
                  <a:pt x="37" y="40"/>
                  <a:pt x="37" y="40"/>
                  <a:pt x="37" y="40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50"/>
                  <a:pt x="27" y="50"/>
                  <a:pt x="27" y="50"/>
                </a:cubicBezTo>
                <a:cubicBezTo>
                  <a:pt x="32" y="55"/>
                  <a:pt x="32" y="55"/>
                  <a:pt x="32" y="55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2" y="71"/>
                  <a:pt x="11" y="71"/>
                </a:cubicBezTo>
                <a:cubicBezTo>
                  <a:pt x="10" y="71"/>
                  <a:pt x="0" y="74"/>
                  <a:pt x="0" y="74"/>
                </a:cubicBezTo>
                <a:cubicBezTo>
                  <a:pt x="4" y="85"/>
                  <a:pt x="4" y="85"/>
                  <a:pt x="4" y="85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91"/>
                  <a:pt x="12" y="91"/>
                  <a:pt x="12" y="91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9" y="94"/>
                  <a:pt x="59" y="94"/>
                  <a:pt x="59" y="94"/>
                </a:cubicBezTo>
                <a:cubicBezTo>
                  <a:pt x="65" y="97"/>
                  <a:pt x="65" y="97"/>
                  <a:pt x="65" y="97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36"/>
                  <a:pt x="69" y="36"/>
                  <a:pt x="69" y="36"/>
                </a:cubicBezTo>
                <a:lnTo>
                  <a:pt x="64" y="4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5"/>
          <p:cNvSpPr>
            <a:spLocks/>
          </p:cNvSpPr>
          <p:nvPr/>
        </p:nvSpPr>
        <p:spPr bwMode="auto">
          <a:xfrm>
            <a:off x="24058563" y="7278688"/>
            <a:ext cx="3175" cy="25400"/>
          </a:xfrm>
          <a:custGeom>
            <a:avLst/>
            <a:gdLst>
              <a:gd name="T0" fmla="*/ 0 w 2"/>
              <a:gd name="T1" fmla="*/ 0 h 16"/>
              <a:gd name="T2" fmla="*/ 2 w 2"/>
              <a:gd name="T3" fmla="*/ 16 h 16"/>
              <a:gd name="T4" fmla="*/ 0 w 2"/>
              <a:gd name="T5" fmla="*/ 16 h 16"/>
              <a:gd name="T6" fmla="*/ 0 w 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0" y="0"/>
                </a:moveTo>
                <a:lnTo>
                  <a:pt x="2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6"/>
          <p:cNvSpPr>
            <a:spLocks/>
          </p:cNvSpPr>
          <p:nvPr/>
        </p:nvSpPr>
        <p:spPr bwMode="auto">
          <a:xfrm>
            <a:off x="23775988" y="7226300"/>
            <a:ext cx="504825" cy="595313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  <a:gd name="T106" fmla="*/ 318 w 318"/>
              <a:gd name="T107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  <a:lnTo>
                  <a:pt x="318" y="7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7"/>
          <p:cNvSpPr>
            <a:spLocks/>
          </p:cNvSpPr>
          <p:nvPr/>
        </p:nvSpPr>
        <p:spPr bwMode="auto">
          <a:xfrm>
            <a:off x="23775988" y="7226300"/>
            <a:ext cx="504825" cy="595313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8"/>
          <p:cNvSpPr>
            <a:spLocks/>
          </p:cNvSpPr>
          <p:nvPr/>
        </p:nvSpPr>
        <p:spPr bwMode="auto">
          <a:xfrm>
            <a:off x="23829963" y="7518400"/>
            <a:ext cx="450850" cy="701675"/>
          </a:xfrm>
          <a:custGeom>
            <a:avLst/>
            <a:gdLst>
              <a:gd name="T0" fmla="*/ 277 w 284"/>
              <a:gd name="T1" fmla="*/ 371 h 442"/>
              <a:gd name="T2" fmla="*/ 243 w 284"/>
              <a:gd name="T3" fmla="*/ 381 h 442"/>
              <a:gd name="T4" fmla="*/ 229 w 284"/>
              <a:gd name="T5" fmla="*/ 383 h 442"/>
              <a:gd name="T6" fmla="*/ 215 w 284"/>
              <a:gd name="T7" fmla="*/ 411 h 442"/>
              <a:gd name="T8" fmla="*/ 33 w 284"/>
              <a:gd name="T9" fmla="*/ 371 h 442"/>
              <a:gd name="T10" fmla="*/ 33 w 284"/>
              <a:gd name="T11" fmla="*/ 340 h 442"/>
              <a:gd name="T12" fmla="*/ 33 w 284"/>
              <a:gd name="T13" fmla="*/ 322 h 442"/>
              <a:gd name="T14" fmla="*/ 37 w 284"/>
              <a:gd name="T15" fmla="*/ 304 h 442"/>
              <a:gd name="T16" fmla="*/ 61 w 284"/>
              <a:gd name="T17" fmla="*/ 288 h 442"/>
              <a:gd name="T18" fmla="*/ 73 w 284"/>
              <a:gd name="T19" fmla="*/ 286 h 442"/>
              <a:gd name="T20" fmla="*/ 65 w 284"/>
              <a:gd name="T21" fmla="*/ 269 h 442"/>
              <a:gd name="T22" fmla="*/ 53 w 284"/>
              <a:gd name="T23" fmla="*/ 235 h 442"/>
              <a:gd name="T24" fmla="*/ 31 w 284"/>
              <a:gd name="T25" fmla="*/ 227 h 442"/>
              <a:gd name="T26" fmla="*/ 0 w 284"/>
              <a:gd name="T27" fmla="*/ 178 h 442"/>
              <a:gd name="T28" fmla="*/ 69 w 284"/>
              <a:gd name="T29" fmla="*/ 191 h 442"/>
              <a:gd name="T30" fmla="*/ 122 w 284"/>
              <a:gd name="T31" fmla="*/ 178 h 442"/>
              <a:gd name="T32" fmla="*/ 140 w 284"/>
              <a:gd name="T33" fmla="*/ 154 h 442"/>
              <a:gd name="T34" fmla="*/ 144 w 284"/>
              <a:gd name="T35" fmla="*/ 126 h 442"/>
              <a:gd name="T36" fmla="*/ 162 w 284"/>
              <a:gd name="T37" fmla="*/ 114 h 442"/>
              <a:gd name="T38" fmla="*/ 176 w 284"/>
              <a:gd name="T39" fmla="*/ 102 h 442"/>
              <a:gd name="T40" fmla="*/ 194 w 284"/>
              <a:gd name="T41" fmla="*/ 91 h 442"/>
              <a:gd name="T42" fmla="*/ 207 w 284"/>
              <a:gd name="T43" fmla="*/ 95 h 442"/>
              <a:gd name="T44" fmla="*/ 211 w 284"/>
              <a:gd name="T45" fmla="*/ 71 h 442"/>
              <a:gd name="T46" fmla="*/ 227 w 284"/>
              <a:gd name="T47" fmla="*/ 33 h 442"/>
              <a:gd name="T48" fmla="*/ 227 w 284"/>
              <a:gd name="T49" fmla="*/ 16 h 442"/>
              <a:gd name="T50" fmla="*/ 221 w 284"/>
              <a:gd name="T51" fmla="*/ 8 h 442"/>
              <a:gd name="T52" fmla="*/ 233 w 284"/>
              <a:gd name="T53" fmla="*/ 2 h 442"/>
              <a:gd name="T54" fmla="*/ 239 w 284"/>
              <a:gd name="T55" fmla="*/ 269 h 442"/>
              <a:gd name="T56" fmla="*/ 237 w 284"/>
              <a:gd name="T57" fmla="*/ 286 h 442"/>
              <a:gd name="T58" fmla="*/ 243 w 284"/>
              <a:gd name="T59" fmla="*/ 288 h 442"/>
              <a:gd name="T60" fmla="*/ 259 w 284"/>
              <a:gd name="T61" fmla="*/ 296 h 442"/>
              <a:gd name="T62" fmla="*/ 273 w 284"/>
              <a:gd name="T63" fmla="*/ 324 h 442"/>
              <a:gd name="T64" fmla="*/ 284 w 284"/>
              <a:gd name="T65" fmla="*/ 36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4" h="442">
                <a:moveTo>
                  <a:pt x="277" y="381"/>
                </a:moveTo>
                <a:lnTo>
                  <a:pt x="277" y="371"/>
                </a:lnTo>
                <a:lnTo>
                  <a:pt x="259" y="381"/>
                </a:lnTo>
                <a:lnTo>
                  <a:pt x="243" y="381"/>
                </a:lnTo>
                <a:lnTo>
                  <a:pt x="239" y="381"/>
                </a:lnTo>
                <a:lnTo>
                  <a:pt x="229" y="383"/>
                </a:lnTo>
                <a:lnTo>
                  <a:pt x="219" y="397"/>
                </a:lnTo>
                <a:lnTo>
                  <a:pt x="215" y="411"/>
                </a:lnTo>
                <a:lnTo>
                  <a:pt x="209" y="442"/>
                </a:lnTo>
                <a:lnTo>
                  <a:pt x="33" y="371"/>
                </a:lnTo>
                <a:lnTo>
                  <a:pt x="33" y="354"/>
                </a:lnTo>
                <a:lnTo>
                  <a:pt x="33" y="340"/>
                </a:lnTo>
                <a:lnTo>
                  <a:pt x="37" y="328"/>
                </a:lnTo>
                <a:lnTo>
                  <a:pt x="33" y="322"/>
                </a:lnTo>
                <a:lnTo>
                  <a:pt x="35" y="316"/>
                </a:lnTo>
                <a:lnTo>
                  <a:pt x="37" y="304"/>
                </a:lnTo>
                <a:lnTo>
                  <a:pt x="47" y="296"/>
                </a:lnTo>
                <a:lnTo>
                  <a:pt x="61" y="288"/>
                </a:lnTo>
                <a:lnTo>
                  <a:pt x="69" y="294"/>
                </a:lnTo>
                <a:lnTo>
                  <a:pt x="73" y="286"/>
                </a:lnTo>
                <a:lnTo>
                  <a:pt x="73" y="276"/>
                </a:lnTo>
                <a:lnTo>
                  <a:pt x="65" y="269"/>
                </a:lnTo>
                <a:lnTo>
                  <a:pt x="61" y="269"/>
                </a:lnTo>
                <a:lnTo>
                  <a:pt x="53" y="235"/>
                </a:lnTo>
                <a:lnTo>
                  <a:pt x="45" y="231"/>
                </a:lnTo>
                <a:lnTo>
                  <a:pt x="31" y="227"/>
                </a:lnTo>
                <a:lnTo>
                  <a:pt x="22" y="219"/>
                </a:lnTo>
                <a:lnTo>
                  <a:pt x="0" y="178"/>
                </a:lnTo>
                <a:lnTo>
                  <a:pt x="39" y="191"/>
                </a:lnTo>
                <a:lnTo>
                  <a:pt x="69" y="191"/>
                </a:lnTo>
                <a:lnTo>
                  <a:pt x="91" y="186"/>
                </a:lnTo>
                <a:lnTo>
                  <a:pt x="122" y="178"/>
                </a:lnTo>
                <a:lnTo>
                  <a:pt x="142" y="174"/>
                </a:lnTo>
                <a:lnTo>
                  <a:pt x="140" y="154"/>
                </a:lnTo>
                <a:lnTo>
                  <a:pt x="138" y="134"/>
                </a:lnTo>
                <a:lnTo>
                  <a:pt x="144" y="126"/>
                </a:lnTo>
                <a:lnTo>
                  <a:pt x="152" y="116"/>
                </a:lnTo>
                <a:lnTo>
                  <a:pt x="162" y="114"/>
                </a:lnTo>
                <a:lnTo>
                  <a:pt x="172" y="110"/>
                </a:lnTo>
                <a:lnTo>
                  <a:pt x="176" y="102"/>
                </a:lnTo>
                <a:lnTo>
                  <a:pt x="186" y="91"/>
                </a:lnTo>
                <a:lnTo>
                  <a:pt x="194" y="91"/>
                </a:lnTo>
                <a:lnTo>
                  <a:pt x="205" y="87"/>
                </a:lnTo>
                <a:lnTo>
                  <a:pt x="207" y="95"/>
                </a:lnTo>
                <a:lnTo>
                  <a:pt x="213" y="87"/>
                </a:lnTo>
                <a:lnTo>
                  <a:pt x="211" y="71"/>
                </a:lnTo>
                <a:lnTo>
                  <a:pt x="219" y="37"/>
                </a:lnTo>
                <a:lnTo>
                  <a:pt x="227" y="33"/>
                </a:lnTo>
                <a:lnTo>
                  <a:pt x="231" y="25"/>
                </a:lnTo>
                <a:lnTo>
                  <a:pt x="227" y="16"/>
                </a:lnTo>
                <a:lnTo>
                  <a:pt x="223" y="14"/>
                </a:lnTo>
                <a:lnTo>
                  <a:pt x="221" y="8"/>
                </a:lnTo>
                <a:lnTo>
                  <a:pt x="225" y="0"/>
                </a:lnTo>
                <a:lnTo>
                  <a:pt x="233" y="2"/>
                </a:lnTo>
                <a:lnTo>
                  <a:pt x="239" y="2"/>
                </a:lnTo>
                <a:lnTo>
                  <a:pt x="239" y="269"/>
                </a:lnTo>
                <a:lnTo>
                  <a:pt x="237" y="274"/>
                </a:lnTo>
                <a:lnTo>
                  <a:pt x="237" y="286"/>
                </a:lnTo>
                <a:lnTo>
                  <a:pt x="239" y="286"/>
                </a:lnTo>
                <a:lnTo>
                  <a:pt x="243" y="288"/>
                </a:lnTo>
                <a:lnTo>
                  <a:pt x="253" y="286"/>
                </a:lnTo>
                <a:lnTo>
                  <a:pt x="259" y="296"/>
                </a:lnTo>
                <a:lnTo>
                  <a:pt x="257" y="316"/>
                </a:lnTo>
                <a:lnTo>
                  <a:pt x="273" y="324"/>
                </a:lnTo>
                <a:lnTo>
                  <a:pt x="280" y="342"/>
                </a:lnTo>
                <a:lnTo>
                  <a:pt x="284" y="367"/>
                </a:lnTo>
                <a:lnTo>
                  <a:pt x="277" y="3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19"/>
          <p:cNvSpPr>
            <a:spLocks noEditPoints="1"/>
          </p:cNvSpPr>
          <p:nvPr/>
        </p:nvSpPr>
        <p:spPr bwMode="auto">
          <a:xfrm>
            <a:off x="24260176" y="7945438"/>
            <a:ext cx="46038" cy="306388"/>
          </a:xfrm>
          <a:custGeom>
            <a:avLst/>
            <a:gdLst>
              <a:gd name="T0" fmla="*/ 13 w 15"/>
              <a:gd name="T1" fmla="*/ 3 h 98"/>
              <a:gd name="T2" fmla="*/ 13 w 15"/>
              <a:gd name="T3" fmla="*/ 9 h 98"/>
              <a:gd name="T4" fmla="*/ 15 w 15"/>
              <a:gd name="T5" fmla="*/ 9 h 98"/>
              <a:gd name="T6" fmla="*/ 15 w 15"/>
              <a:gd name="T7" fmla="*/ 0 h 98"/>
              <a:gd name="T8" fmla="*/ 13 w 15"/>
              <a:gd name="T9" fmla="*/ 3 h 98"/>
              <a:gd name="T10" fmla="*/ 8 w 15"/>
              <a:gd name="T11" fmla="*/ 58 h 98"/>
              <a:gd name="T12" fmla="*/ 1 w 15"/>
              <a:gd name="T13" fmla="*/ 65 h 98"/>
              <a:gd name="T14" fmla="*/ 0 w 15"/>
              <a:gd name="T15" fmla="*/ 72 h 98"/>
              <a:gd name="T16" fmla="*/ 3 w 15"/>
              <a:gd name="T17" fmla="*/ 76 h 98"/>
              <a:gd name="T18" fmla="*/ 15 w 15"/>
              <a:gd name="T19" fmla="*/ 84 h 98"/>
              <a:gd name="T20" fmla="*/ 15 w 15"/>
              <a:gd name="T21" fmla="*/ 57 h 98"/>
              <a:gd name="T22" fmla="*/ 8 w 15"/>
              <a:gd name="T23" fmla="*/ 58 h 98"/>
              <a:gd name="T24" fmla="*/ 13 w 15"/>
              <a:gd name="T25" fmla="*/ 93 h 98"/>
              <a:gd name="T26" fmla="*/ 14 w 15"/>
              <a:gd name="T27" fmla="*/ 97 h 98"/>
              <a:gd name="T28" fmla="*/ 15 w 15"/>
              <a:gd name="T29" fmla="*/ 98 h 98"/>
              <a:gd name="T30" fmla="*/ 15 w 15"/>
              <a:gd name="T31" fmla="*/ 92 h 98"/>
              <a:gd name="T32" fmla="*/ 13 w 15"/>
              <a:gd name="T33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98">
                <a:moveTo>
                  <a:pt x="13" y="3"/>
                </a:move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0"/>
                  <a:pt x="15" y="0"/>
                  <a:pt x="15" y="0"/>
                </a:cubicBezTo>
                <a:lnTo>
                  <a:pt x="13" y="3"/>
                </a:lnTo>
                <a:close/>
                <a:moveTo>
                  <a:pt x="8" y="58"/>
                </a:moveTo>
                <a:cubicBezTo>
                  <a:pt x="1" y="65"/>
                  <a:pt x="1" y="65"/>
                  <a:pt x="1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1" y="73"/>
                  <a:pt x="2" y="74"/>
                  <a:pt x="3" y="76"/>
                </a:cubicBezTo>
                <a:cubicBezTo>
                  <a:pt x="6" y="80"/>
                  <a:pt x="10" y="83"/>
                  <a:pt x="15" y="84"/>
                </a:cubicBezTo>
                <a:cubicBezTo>
                  <a:pt x="15" y="57"/>
                  <a:pt x="15" y="57"/>
                  <a:pt x="15" y="57"/>
                </a:cubicBezTo>
                <a:lnTo>
                  <a:pt x="8" y="58"/>
                </a:lnTo>
                <a:close/>
                <a:moveTo>
                  <a:pt x="13" y="93"/>
                </a:moveTo>
                <a:cubicBezTo>
                  <a:pt x="13" y="94"/>
                  <a:pt x="13" y="96"/>
                  <a:pt x="14" y="97"/>
                </a:cubicBezTo>
                <a:cubicBezTo>
                  <a:pt x="14" y="97"/>
                  <a:pt x="14" y="97"/>
                  <a:pt x="15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3" y="9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20"/>
          <p:cNvSpPr>
            <a:spLocks/>
          </p:cNvSpPr>
          <p:nvPr/>
        </p:nvSpPr>
        <p:spPr bwMode="auto">
          <a:xfrm>
            <a:off x="22869526" y="7191375"/>
            <a:ext cx="1108075" cy="889000"/>
          </a:xfrm>
          <a:custGeom>
            <a:avLst/>
            <a:gdLst>
              <a:gd name="T0" fmla="*/ 345 w 353"/>
              <a:gd name="T1" fmla="*/ 240 h 283"/>
              <a:gd name="T2" fmla="*/ 326 w 353"/>
              <a:gd name="T3" fmla="*/ 219 h 283"/>
              <a:gd name="T4" fmla="*/ 320 w 353"/>
              <a:gd name="T5" fmla="*/ 176 h 283"/>
              <a:gd name="T6" fmla="*/ 316 w 353"/>
              <a:gd name="T7" fmla="*/ 158 h 283"/>
              <a:gd name="T8" fmla="*/ 296 w 353"/>
              <a:gd name="T9" fmla="*/ 135 h 283"/>
              <a:gd name="T10" fmla="*/ 292 w 353"/>
              <a:gd name="T11" fmla="*/ 116 h 283"/>
              <a:gd name="T12" fmla="*/ 289 w 353"/>
              <a:gd name="T13" fmla="*/ 98 h 283"/>
              <a:gd name="T14" fmla="*/ 297 w 353"/>
              <a:gd name="T15" fmla="*/ 76 h 283"/>
              <a:gd name="T16" fmla="*/ 295 w 353"/>
              <a:gd name="T17" fmla="*/ 64 h 283"/>
              <a:gd name="T18" fmla="*/ 280 w 353"/>
              <a:gd name="T19" fmla="*/ 57 h 283"/>
              <a:gd name="T20" fmla="*/ 262 w 353"/>
              <a:gd name="T21" fmla="*/ 46 h 283"/>
              <a:gd name="T22" fmla="*/ 257 w 353"/>
              <a:gd name="T23" fmla="*/ 40 h 283"/>
              <a:gd name="T24" fmla="*/ 244 w 353"/>
              <a:gd name="T25" fmla="*/ 39 h 283"/>
              <a:gd name="T26" fmla="*/ 223 w 353"/>
              <a:gd name="T27" fmla="*/ 26 h 283"/>
              <a:gd name="T28" fmla="*/ 212 w 353"/>
              <a:gd name="T29" fmla="*/ 26 h 283"/>
              <a:gd name="T30" fmla="*/ 198 w 353"/>
              <a:gd name="T31" fmla="*/ 29 h 283"/>
              <a:gd name="T32" fmla="*/ 184 w 353"/>
              <a:gd name="T33" fmla="*/ 44 h 283"/>
              <a:gd name="T34" fmla="*/ 172 w 353"/>
              <a:gd name="T35" fmla="*/ 53 h 283"/>
              <a:gd name="T36" fmla="*/ 137 w 353"/>
              <a:gd name="T37" fmla="*/ 60 h 283"/>
              <a:gd name="T38" fmla="*/ 93 w 353"/>
              <a:gd name="T39" fmla="*/ 44 h 283"/>
              <a:gd name="T40" fmla="*/ 81 w 353"/>
              <a:gd name="T41" fmla="*/ 28 h 283"/>
              <a:gd name="T42" fmla="*/ 69 w 353"/>
              <a:gd name="T43" fmla="*/ 17 h 283"/>
              <a:gd name="T44" fmla="*/ 69 w 353"/>
              <a:gd name="T45" fmla="*/ 10 h 283"/>
              <a:gd name="T46" fmla="*/ 66 w 353"/>
              <a:gd name="T47" fmla="*/ 2 h 283"/>
              <a:gd name="T48" fmla="*/ 58 w 353"/>
              <a:gd name="T49" fmla="*/ 5 h 283"/>
              <a:gd name="T50" fmla="*/ 47 w 353"/>
              <a:gd name="T51" fmla="*/ 16 h 283"/>
              <a:gd name="T52" fmla="*/ 42 w 353"/>
              <a:gd name="T53" fmla="*/ 17 h 283"/>
              <a:gd name="T54" fmla="*/ 38 w 353"/>
              <a:gd name="T55" fmla="*/ 18 h 283"/>
              <a:gd name="T56" fmla="*/ 28 w 353"/>
              <a:gd name="T57" fmla="*/ 17 h 283"/>
              <a:gd name="T58" fmla="*/ 16 w 353"/>
              <a:gd name="T59" fmla="*/ 7 h 283"/>
              <a:gd name="T60" fmla="*/ 13 w 353"/>
              <a:gd name="T61" fmla="*/ 3 h 283"/>
              <a:gd name="T62" fmla="*/ 4 w 353"/>
              <a:gd name="T63" fmla="*/ 5 h 283"/>
              <a:gd name="T64" fmla="*/ 4 w 353"/>
              <a:gd name="T65" fmla="*/ 26 h 283"/>
              <a:gd name="T66" fmla="*/ 8 w 353"/>
              <a:gd name="T67" fmla="*/ 39 h 283"/>
              <a:gd name="T68" fmla="*/ 16 w 353"/>
              <a:gd name="T69" fmla="*/ 54 h 283"/>
              <a:gd name="T70" fmla="*/ 50 w 353"/>
              <a:gd name="T71" fmla="*/ 82 h 283"/>
              <a:gd name="T72" fmla="*/ 39 w 353"/>
              <a:gd name="T73" fmla="*/ 98 h 283"/>
              <a:gd name="T74" fmla="*/ 50 w 353"/>
              <a:gd name="T75" fmla="*/ 136 h 283"/>
              <a:gd name="T76" fmla="*/ 77 w 353"/>
              <a:gd name="T77" fmla="*/ 150 h 283"/>
              <a:gd name="T78" fmla="*/ 81 w 353"/>
              <a:gd name="T79" fmla="*/ 172 h 283"/>
              <a:gd name="T80" fmla="*/ 95 w 353"/>
              <a:gd name="T81" fmla="*/ 188 h 283"/>
              <a:gd name="T82" fmla="*/ 93 w 353"/>
              <a:gd name="T83" fmla="*/ 194 h 283"/>
              <a:gd name="T84" fmla="*/ 120 w 353"/>
              <a:gd name="T85" fmla="*/ 193 h 283"/>
              <a:gd name="T86" fmla="*/ 151 w 353"/>
              <a:gd name="T87" fmla="*/ 233 h 283"/>
              <a:gd name="T88" fmla="*/ 178 w 353"/>
              <a:gd name="T89" fmla="*/ 248 h 283"/>
              <a:gd name="T90" fmla="*/ 228 w 353"/>
              <a:gd name="T91" fmla="*/ 248 h 283"/>
              <a:gd name="T92" fmla="*/ 258 w 353"/>
              <a:gd name="T93" fmla="*/ 273 h 283"/>
              <a:gd name="T94" fmla="*/ 327 w 353"/>
              <a:gd name="T95" fmla="*/ 275 h 283"/>
              <a:gd name="T96" fmla="*/ 328 w 353"/>
              <a:gd name="T97" fmla="*/ 264 h 283"/>
              <a:gd name="T98" fmla="*/ 345 w 353"/>
              <a:gd name="T99" fmla="*/ 250 h 283"/>
              <a:gd name="T100" fmla="*/ 352 w 353"/>
              <a:gd name="T101" fmla="*/ 244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3" h="283">
                <a:moveTo>
                  <a:pt x="352" y="244"/>
                </a:moveTo>
                <a:cubicBezTo>
                  <a:pt x="347" y="240"/>
                  <a:pt x="347" y="240"/>
                  <a:pt x="347" y="240"/>
                </a:cubicBezTo>
                <a:cubicBezTo>
                  <a:pt x="345" y="240"/>
                  <a:pt x="345" y="240"/>
                  <a:pt x="345" y="240"/>
                </a:cubicBezTo>
                <a:cubicBezTo>
                  <a:pt x="340" y="223"/>
                  <a:pt x="340" y="223"/>
                  <a:pt x="340" y="223"/>
                </a:cubicBezTo>
                <a:cubicBezTo>
                  <a:pt x="335" y="221"/>
                  <a:pt x="335" y="221"/>
                  <a:pt x="335" y="221"/>
                </a:cubicBezTo>
                <a:cubicBezTo>
                  <a:pt x="326" y="219"/>
                  <a:pt x="326" y="219"/>
                  <a:pt x="326" y="219"/>
                </a:cubicBezTo>
                <a:cubicBezTo>
                  <a:pt x="320" y="215"/>
                  <a:pt x="320" y="215"/>
                  <a:pt x="320" y="215"/>
                </a:cubicBezTo>
                <a:cubicBezTo>
                  <a:pt x="306" y="194"/>
                  <a:pt x="306" y="194"/>
                  <a:pt x="306" y="194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19" y="171"/>
                  <a:pt x="319" y="171"/>
                  <a:pt x="319" y="171"/>
                </a:cubicBezTo>
                <a:cubicBezTo>
                  <a:pt x="319" y="164"/>
                  <a:pt x="319" y="164"/>
                  <a:pt x="319" y="164"/>
                </a:cubicBezTo>
                <a:cubicBezTo>
                  <a:pt x="316" y="158"/>
                  <a:pt x="316" y="158"/>
                  <a:pt x="316" y="158"/>
                </a:cubicBezTo>
                <a:cubicBezTo>
                  <a:pt x="301" y="156"/>
                  <a:pt x="301" y="156"/>
                  <a:pt x="301" y="156"/>
                </a:cubicBezTo>
                <a:cubicBezTo>
                  <a:pt x="301" y="153"/>
                  <a:pt x="301" y="153"/>
                  <a:pt x="301" y="153"/>
                </a:cubicBezTo>
                <a:cubicBezTo>
                  <a:pt x="296" y="135"/>
                  <a:pt x="296" y="135"/>
                  <a:pt x="296" y="135"/>
                </a:cubicBezTo>
                <a:cubicBezTo>
                  <a:pt x="293" y="126"/>
                  <a:pt x="293" y="126"/>
                  <a:pt x="293" y="126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92" y="102"/>
                  <a:pt x="292" y="102"/>
                  <a:pt x="292" y="102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96" y="77"/>
                  <a:pt x="296" y="77"/>
                  <a:pt x="296" y="77"/>
                </a:cubicBezTo>
                <a:cubicBezTo>
                  <a:pt x="294" y="67"/>
                  <a:pt x="294" y="67"/>
                  <a:pt x="294" y="67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0" y="40"/>
                  <a:pt x="260" y="40"/>
                  <a:pt x="260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4" y="39"/>
                  <a:pt x="244" y="39"/>
                  <a:pt x="244" y="39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3" y="26"/>
                  <a:pt x="223" y="26"/>
                  <a:pt x="223" y="26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88" y="35"/>
                  <a:pt x="188" y="35"/>
                  <a:pt x="188" y="35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8"/>
                  <a:pt x="171" y="51"/>
                  <a:pt x="172" y="53"/>
                </a:cubicBezTo>
                <a:cubicBezTo>
                  <a:pt x="172" y="54"/>
                  <a:pt x="172" y="56"/>
                  <a:pt x="170" y="56"/>
                </a:cubicBezTo>
                <a:cubicBezTo>
                  <a:pt x="161" y="57"/>
                  <a:pt x="152" y="58"/>
                  <a:pt x="143" y="59"/>
                </a:cubicBezTo>
                <a:cubicBezTo>
                  <a:pt x="141" y="59"/>
                  <a:pt x="139" y="59"/>
                  <a:pt x="137" y="60"/>
                </a:cubicBezTo>
                <a:cubicBezTo>
                  <a:pt x="128" y="59"/>
                  <a:pt x="118" y="58"/>
                  <a:pt x="111" y="50"/>
                </a:cubicBezTo>
                <a:cubicBezTo>
                  <a:pt x="108" y="47"/>
                  <a:pt x="105" y="46"/>
                  <a:pt x="101" y="46"/>
                </a:cubicBezTo>
                <a:cubicBezTo>
                  <a:pt x="99" y="45"/>
                  <a:pt x="96" y="45"/>
                  <a:pt x="93" y="44"/>
                </a:cubicBezTo>
                <a:cubicBezTo>
                  <a:pt x="91" y="43"/>
                  <a:pt x="89" y="42"/>
                  <a:pt x="89" y="40"/>
                </a:cubicBezTo>
                <a:cubicBezTo>
                  <a:pt x="87" y="36"/>
                  <a:pt x="85" y="31"/>
                  <a:pt x="84" y="27"/>
                </a:cubicBezTo>
                <a:cubicBezTo>
                  <a:pt x="81" y="28"/>
                  <a:pt x="81" y="28"/>
                  <a:pt x="81" y="28"/>
                </a:cubicBezTo>
                <a:cubicBezTo>
                  <a:pt x="78" y="26"/>
                  <a:pt x="78" y="26"/>
                  <a:pt x="78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69" y="17"/>
                  <a:pt x="69" y="17"/>
                  <a:pt x="69" y="17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4"/>
                  <a:pt x="68" y="4"/>
                  <a:pt x="68" y="4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2"/>
                  <a:pt x="61" y="4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0" y="6"/>
                  <a:pt x="30" y="6"/>
                  <a:pt x="30" y="6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2" y="18"/>
                  <a:pt x="32" y="18"/>
                  <a:pt x="32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9" y="0"/>
                  <a:pt x="9" y="0"/>
                  <a:pt x="9" y="0"/>
                </a:cubicBezTo>
                <a:cubicBezTo>
                  <a:pt x="4" y="5"/>
                  <a:pt x="4" y="5"/>
                  <a:pt x="4" y="5"/>
                </a:cubicBezTo>
                <a:cubicBezTo>
                  <a:pt x="0" y="7"/>
                  <a:pt x="0" y="7"/>
                  <a:pt x="0" y="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8" y="37"/>
                  <a:pt x="8" y="39"/>
                </a:cubicBezTo>
                <a:cubicBezTo>
                  <a:pt x="8" y="41"/>
                  <a:pt x="11" y="41"/>
                  <a:pt x="12" y="41"/>
                </a:cubicBezTo>
                <a:cubicBezTo>
                  <a:pt x="13" y="41"/>
                  <a:pt x="16" y="52"/>
                  <a:pt x="16" y="52"/>
                </a:cubicBezTo>
                <a:cubicBezTo>
                  <a:pt x="16" y="54"/>
                  <a:pt x="16" y="54"/>
                  <a:pt x="16" y="54"/>
                </a:cubicBezTo>
                <a:cubicBezTo>
                  <a:pt x="23" y="66"/>
                  <a:pt x="23" y="66"/>
                  <a:pt x="23" y="66"/>
                </a:cubicBezTo>
                <a:cubicBezTo>
                  <a:pt x="34" y="77"/>
                  <a:pt x="34" y="77"/>
                  <a:pt x="34" y="77"/>
                </a:cubicBezTo>
                <a:cubicBezTo>
                  <a:pt x="50" y="82"/>
                  <a:pt x="50" y="82"/>
                  <a:pt x="50" y="82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5"/>
                  <a:pt x="45" y="95"/>
                  <a:pt x="45" y="95"/>
                </a:cubicBezTo>
                <a:cubicBezTo>
                  <a:pt x="39" y="98"/>
                  <a:pt x="39" y="98"/>
                  <a:pt x="39" y="9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197"/>
                  <a:pt x="93" y="196"/>
                  <a:pt x="93" y="194"/>
                </a:cubicBezTo>
                <a:cubicBezTo>
                  <a:pt x="94" y="193"/>
                  <a:pt x="95" y="192"/>
                  <a:pt x="96" y="192"/>
                </a:cubicBezTo>
                <a:cubicBezTo>
                  <a:pt x="100" y="191"/>
                  <a:pt x="104" y="191"/>
                  <a:pt x="108" y="191"/>
                </a:cubicBezTo>
                <a:cubicBezTo>
                  <a:pt x="112" y="191"/>
                  <a:pt x="117" y="191"/>
                  <a:pt x="120" y="193"/>
                </a:cubicBezTo>
                <a:cubicBezTo>
                  <a:pt x="123" y="194"/>
                  <a:pt x="125" y="198"/>
                  <a:pt x="126" y="201"/>
                </a:cubicBezTo>
                <a:cubicBezTo>
                  <a:pt x="132" y="209"/>
                  <a:pt x="137" y="217"/>
                  <a:pt x="142" y="226"/>
                </a:cubicBezTo>
                <a:cubicBezTo>
                  <a:pt x="144" y="229"/>
                  <a:pt x="147" y="232"/>
                  <a:pt x="151" y="233"/>
                </a:cubicBezTo>
                <a:cubicBezTo>
                  <a:pt x="153" y="233"/>
                  <a:pt x="155" y="234"/>
                  <a:pt x="157" y="234"/>
                </a:cubicBezTo>
                <a:cubicBezTo>
                  <a:pt x="162" y="236"/>
                  <a:pt x="167" y="237"/>
                  <a:pt x="170" y="242"/>
                </a:cubicBezTo>
                <a:cubicBezTo>
                  <a:pt x="172" y="244"/>
                  <a:pt x="175" y="246"/>
                  <a:pt x="178" y="248"/>
                </a:cubicBezTo>
                <a:cubicBezTo>
                  <a:pt x="186" y="253"/>
                  <a:pt x="195" y="254"/>
                  <a:pt x="203" y="256"/>
                </a:cubicBezTo>
                <a:cubicBezTo>
                  <a:pt x="207" y="257"/>
                  <a:pt x="210" y="257"/>
                  <a:pt x="213" y="255"/>
                </a:cubicBezTo>
                <a:cubicBezTo>
                  <a:pt x="218" y="253"/>
                  <a:pt x="223" y="250"/>
                  <a:pt x="228" y="248"/>
                </a:cubicBezTo>
                <a:cubicBezTo>
                  <a:pt x="234" y="245"/>
                  <a:pt x="240" y="248"/>
                  <a:pt x="242" y="253"/>
                </a:cubicBezTo>
                <a:cubicBezTo>
                  <a:pt x="244" y="257"/>
                  <a:pt x="246" y="262"/>
                  <a:pt x="248" y="266"/>
                </a:cubicBezTo>
                <a:cubicBezTo>
                  <a:pt x="250" y="271"/>
                  <a:pt x="253" y="273"/>
                  <a:pt x="258" y="273"/>
                </a:cubicBezTo>
                <a:cubicBezTo>
                  <a:pt x="277" y="274"/>
                  <a:pt x="296" y="279"/>
                  <a:pt x="315" y="282"/>
                </a:cubicBezTo>
                <a:cubicBezTo>
                  <a:pt x="319" y="282"/>
                  <a:pt x="323" y="283"/>
                  <a:pt x="327" y="283"/>
                </a:cubicBezTo>
                <a:cubicBezTo>
                  <a:pt x="327" y="275"/>
                  <a:pt x="327" y="275"/>
                  <a:pt x="327" y="275"/>
                </a:cubicBezTo>
                <a:cubicBezTo>
                  <a:pt x="329" y="270"/>
                  <a:pt x="329" y="270"/>
                  <a:pt x="329" y="270"/>
                </a:cubicBezTo>
                <a:cubicBezTo>
                  <a:pt x="327" y="267"/>
                  <a:pt x="327" y="267"/>
                  <a:pt x="327" y="267"/>
                </a:cubicBezTo>
                <a:cubicBezTo>
                  <a:pt x="328" y="264"/>
                  <a:pt x="328" y="264"/>
                  <a:pt x="328" y="264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50" y="253"/>
                  <a:pt x="350" y="253"/>
                  <a:pt x="350" y="253"/>
                </a:cubicBezTo>
                <a:cubicBezTo>
                  <a:pt x="353" y="249"/>
                  <a:pt x="353" y="249"/>
                  <a:pt x="353" y="249"/>
                </a:cubicBezTo>
                <a:lnTo>
                  <a:pt x="352" y="2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21"/>
          <p:cNvSpPr>
            <a:spLocks/>
          </p:cNvSpPr>
          <p:nvPr/>
        </p:nvSpPr>
        <p:spPr bwMode="auto">
          <a:xfrm>
            <a:off x="23402926" y="8074025"/>
            <a:ext cx="407988" cy="495300"/>
          </a:xfrm>
          <a:custGeom>
            <a:avLst/>
            <a:gdLst>
              <a:gd name="T0" fmla="*/ 113 w 130"/>
              <a:gd name="T1" fmla="*/ 33 h 158"/>
              <a:gd name="T2" fmla="*/ 103 w 130"/>
              <a:gd name="T3" fmla="*/ 27 h 158"/>
              <a:gd name="T4" fmla="*/ 86 w 130"/>
              <a:gd name="T5" fmla="*/ 25 h 158"/>
              <a:gd name="T6" fmla="*/ 78 w 130"/>
              <a:gd name="T7" fmla="*/ 19 h 158"/>
              <a:gd name="T8" fmla="*/ 68 w 130"/>
              <a:gd name="T9" fmla="*/ 1 h 158"/>
              <a:gd name="T10" fmla="*/ 68 w 130"/>
              <a:gd name="T11" fmla="*/ 0 h 158"/>
              <a:gd name="T12" fmla="*/ 64 w 130"/>
              <a:gd name="T13" fmla="*/ 0 h 158"/>
              <a:gd name="T14" fmla="*/ 50 w 130"/>
              <a:gd name="T15" fmla="*/ 45 h 158"/>
              <a:gd name="T16" fmla="*/ 54 w 130"/>
              <a:gd name="T17" fmla="*/ 56 h 158"/>
              <a:gd name="T18" fmla="*/ 51 w 130"/>
              <a:gd name="T19" fmla="*/ 95 h 158"/>
              <a:gd name="T20" fmla="*/ 2 w 130"/>
              <a:gd name="T21" fmla="*/ 110 h 158"/>
              <a:gd name="T22" fmla="*/ 0 w 130"/>
              <a:gd name="T23" fmla="*/ 119 h 158"/>
              <a:gd name="T24" fmla="*/ 17 w 130"/>
              <a:gd name="T25" fmla="*/ 138 h 158"/>
              <a:gd name="T26" fmla="*/ 16 w 130"/>
              <a:gd name="T27" fmla="*/ 147 h 158"/>
              <a:gd name="T28" fmla="*/ 29 w 130"/>
              <a:gd name="T29" fmla="*/ 158 h 158"/>
              <a:gd name="T30" fmla="*/ 47 w 130"/>
              <a:gd name="T31" fmla="*/ 154 h 158"/>
              <a:gd name="T32" fmla="*/ 59 w 130"/>
              <a:gd name="T33" fmla="*/ 144 h 158"/>
              <a:gd name="T34" fmla="*/ 65 w 130"/>
              <a:gd name="T35" fmla="*/ 137 h 158"/>
              <a:gd name="T36" fmla="*/ 81 w 130"/>
              <a:gd name="T37" fmla="*/ 125 h 158"/>
              <a:gd name="T38" fmla="*/ 88 w 130"/>
              <a:gd name="T39" fmla="*/ 118 h 158"/>
              <a:gd name="T40" fmla="*/ 96 w 130"/>
              <a:gd name="T41" fmla="*/ 116 h 158"/>
              <a:gd name="T42" fmla="*/ 99 w 130"/>
              <a:gd name="T43" fmla="*/ 111 h 158"/>
              <a:gd name="T44" fmla="*/ 100 w 130"/>
              <a:gd name="T45" fmla="*/ 99 h 158"/>
              <a:gd name="T46" fmla="*/ 105 w 130"/>
              <a:gd name="T47" fmla="*/ 90 h 158"/>
              <a:gd name="T48" fmla="*/ 127 w 130"/>
              <a:gd name="T49" fmla="*/ 63 h 158"/>
              <a:gd name="T50" fmla="*/ 123 w 130"/>
              <a:gd name="T51" fmla="*/ 46 h 158"/>
              <a:gd name="T52" fmla="*/ 113 w 130"/>
              <a:gd name="T53" fmla="*/ 3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0" h="158">
                <a:moveTo>
                  <a:pt x="113" y="33"/>
                </a:moveTo>
                <a:cubicBezTo>
                  <a:pt x="111" y="30"/>
                  <a:pt x="107" y="27"/>
                  <a:pt x="103" y="27"/>
                </a:cubicBezTo>
                <a:cubicBezTo>
                  <a:pt x="97" y="26"/>
                  <a:pt x="92" y="26"/>
                  <a:pt x="86" y="25"/>
                </a:cubicBezTo>
                <a:cubicBezTo>
                  <a:pt x="83" y="24"/>
                  <a:pt x="80" y="22"/>
                  <a:pt x="78" y="19"/>
                </a:cubicBezTo>
                <a:cubicBezTo>
                  <a:pt x="72" y="15"/>
                  <a:pt x="69" y="9"/>
                  <a:pt x="68" y="1"/>
                </a:cubicBezTo>
                <a:cubicBezTo>
                  <a:pt x="68" y="1"/>
                  <a:pt x="68" y="0"/>
                  <a:pt x="6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0" y="45"/>
                  <a:pt x="50" y="45"/>
                  <a:pt x="50" y="45"/>
                </a:cubicBezTo>
                <a:cubicBezTo>
                  <a:pt x="54" y="56"/>
                  <a:pt x="54" y="56"/>
                  <a:pt x="54" y="56"/>
                </a:cubicBezTo>
                <a:cubicBezTo>
                  <a:pt x="51" y="95"/>
                  <a:pt x="51" y="95"/>
                  <a:pt x="51" y="9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29" y="158"/>
                  <a:pt x="29" y="158"/>
                  <a:pt x="29" y="158"/>
                </a:cubicBezTo>
                <a:cubicBezTo>
                  <a:pt x="35" y="156"/>
                  <a:pt x="41" y="155"/>
                  <a:pt x="47" y="154"/>
                </a:cubicBezTo>
                <a:cubicBezTo>
                  <a:pt x="53" y="152"/>
                  <a:pt x="57" y="150"/>
                  <a:pt x="59" y="144"/>
                </a:cubicBezTo>
                <a:cubicBezTo>
                  <a:pt x="60" y="140"/>
                  <a:pt x="62" y="138"/>
                  <a:pt x="65" y="137"/>
                </a:cubicBezTo>
                <a:cubicBezTo>
                  <a:pt x="73" y="136"/>
                  <a:pt x="78" y="132"/>
                  <a:pt x="81" y="125"/>
                </a:cubicBezTo>
                <a:cubicBezTo>
                  <a:pt x="82" y="121"/>
                  <a:pt x="85" y="119"/>
                  <a:pt x="88" y="118"/>
                </a:cubicBezTo>
                <a:cubicBezTo>
                  <a:pt x="91" y="117"/>
                  <a:pt x="94" y="117"/>
                  <a:pt x="96" y="116"/>
                </a:cubicBezTo>
                <a:cubicBezTo>
                  <a:pt x="98" y="115"/>
                  <a:pt x="99" y="113"/>
                  <a:pt x="99" y="111"/>
                </a:cubicBezTo>
                <a:cubicBezTo>
                  <a:pt x="100" y="107"/>
                  <a:pt x="99" y="103"/>
                  <a:pt x="100" y="99"/>
                </a:cubicBezTo>
                <a:cubicBezTo>
                  <a:pt x="100" y="95"/>
                  <a:pt x="102" y="92"/>
                  <a:pt x="105" y="90"/>
                </a:cubicBezTo>
                <a:cubicBezTo>
                  <a:pt x="115" y="83"/>
                  <a:pt x="121" y="73"/>
                  <a:pt x="127" y="63"/>
                </a:cubicBezTo>
                <a:cubicBezTo>
                  <a:pt x="130" y="56"/>
                  <a:pt x="129" y="52"/>
                  <a:pt x="123" y="46"/>
                </a:cubicBezTo>
                <a:cubicBezTo>
                  <a:pt x="119" y="42"/>
                  <a:pt x="116" y="38"/>
                  <a:pt x="113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22"/>
          <p:cNvSpPr>
            <a:spLocks/>
          </p:cNvSpPr>
          <p:nvPr/>
        </p:nvSpPr>
        <p:spPr bwMode="auto">
          <a:xfrm>
            <a:off x="22904451" y="8418513"/>
            <a:ext cx="588963" cy="376238"/>
          </a:xfrm>
          <a:custGeom>
            <a:avLst/>
            <a:gdLst>
              <a:gd name="T0" fmla="*/ 188 w 188"/>
              <a:gd name="T1" fmla="*/ 48 h 120"/>
              <a:gd name="T2" fmla="*/ 175 w 188"/>
              <a:gd name="T3" fmla="*/ 37 h 120"/>
              <a:gd name="T4" fmla="*/ 176 w 188"/>
              <a:gd name="T5" fmla="*/ 28 h 120"/>
              <a:gd name="T6" fmla="*/ 159 w 188"/>
              <a:gd name="T7" fmla="*/ 9 h 120"/>
              <a:gd name="T8" fmla="*/ 161 w 188"/>
              <a:gd name="T9" fmla="*/ 0 h 120"/>
              <a:gd name="T10" fmla="*/ 96 w 188"/>
              <a:gd name="T11" fmla="*/ 20 h 120"/>
              <a:gd name="T12" fmla="*/ 65 w 188"/>
              <a:gd name="T13" fmla="*/ 62 h 120"/>
              <a:gd name="T14" fmla="*/ 64 w 188"/>
              <a:gd name="T15" fmla="*/ 47 h 120"/>
              <a:gd name="T16" fmla="*/ 34 w 188"/>
              <a:gd name="T17" fmla="*/ 33 h 120"/>
              <a:gd name="T18" fmla="*/ 23 w 188"/>
              <a:gd name="T19" fmla="*/ 33 h 120"/>
              <a:gd name="T20" fmla="*/ 18 w 188"/>
              <a:gd name="T21" fmla="*/ 29 h 120"/>
              <a:gd name="T22" fmla="*/ 14 w 188"/>
              <a:gd name="T23" fmla="*/ 31 h 120"/>
              <a:gd name="T24" fmla="*/ 11 w 188"/>
              <a:gd name="T25" fmla="*/ 38 h 120"/>
              <a:gd name="T26" fmla="*/ 14 w 188"/>
              <a:gd name="T27" fmla="*/ 44 h 120"/>
              <a:gd name="T28" fmla="*/ 9 w 188"/>
              <a:gd name="T29" fmla="*/ 48 h 120"/>
              <a:gd name="T30" fmla="*/ 8 w 188"/>
              <a:gd name="T31" fmla="*/ 51 h 120"/>
              <a:gd name="T32" fmla="*/ 0 w 188"/>
              <a:gd name="T33" fmla="*/ 50 h 120"/>
              <a:gd name="T34" fmla="*/ 2 w 188"/>
              <a:gd name="T35" fmla="*/ 65 h 120"/>
              <a:gd name="T36" fmla="*/ 2 w 188"/>
              <a:gd name="T37" fmla="*/ 74 h 120"/>
              <a:gd name="T38" fmla="*/ 12 w 188"/>
              <a:gd name="T39" fmla="*/ 103 h 120"/>
              <a:gd name="T40" fmla="*/ 16 w 188"/>
              <a:gd name="T41" fmla="*/ 115 h 120"/>
              <a:gd name="T42" fmla="*/ 25 w 188"/>
              <a:gd name="T43" fmla="*/ 120 h 120"/>
              <a:gd name="T44" fmla="*/ 35 w 188"/>
              <a:gd name="T45" fmla="*/ 119 h 120"/>
              <a:gd name="T46" fmla="*/ 48 w 188"/>
              <a:gd name="T47" fmla="*/ 113 h 120"/>
              <a:gd name="T48" fmla="*/ 65 w 188"/>
              <a:gd name="T49" fmla="*/ 107 h 120"/>
              <a:gd name="T50" fmla="*/ 87 w 188"/>
              <a:gd name="T51" fmla="*/ 101 h 120"/>
              <a:gd name="T52" fmla="*/ 100 w 188"/>
              <a:gd name="T53" fmla="*/ 97 h 120"/>
              <a:gd name="T54" fmla="*/ 111 w 188"/>
              <a:gd name="T55" fmla="*/ 91 h 120"/>
              <a:gd name="T56" fmla="*/ 123 w 188"/>
              <a:gd name="T57" fmla="*/ 84 h 120"/>
              <a:gd name="T58" fmla="*/ 145 w 188"/>
              <a:gd name="T59" fmla="*/ 77 h 120"/>
              <a:gd name="T60" fmla="*/ 162 w 188"/>
              <a:gd name="T61" fmla="*/ 69 h 120"/>
              <a:gd name="T62" fmla="*/ 167 w 188"/>
              <a:gd name="T63" fmla="*/ 63 h 120"/>
              <a:gd name="T64" fmla="*/ 180 w 188"/>
              <a:gd name="T65" fmla="*/ 50 h 120"/>
              <a:gd name="T66" fmla="*/ 188 w 188"/>
              <a:gd name="T67" fmla="*/ 48 h 120"/>
              <a:gd name="T68" fmla="*/ 188 w 188"/>
              <a:gd name="T69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8" h="120">
                <a:moveTo>
                  <a:pt x="188" y="48"/>
                </a:moveTo>
                <a:cubicBezTo>
                  <a:pt x="175" y="37"/>
                  <a:pt x="175" y="37"/>
                  <a:pt x="175" y="37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61" y="0"/>
                  <a:pt x="161" y="0"/>
                  <a:pt x="161" y="0"/>
                </a:cubicBezTo>
                <a:cubicBezTo>
                  <a:pt x="96" y="20"/>
                  <a:pt x="96" y="20"/>
                  <a:pt x="96" y="20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47"/>
                  <a:pt x="64" y="47"/>
                  <a:pt x="64" y="47"/>
                </a:cubicBezTo>
                <a:cubicBezTo>
                  <a:pt x="34" y="33"/>
                  <a:pt x="34" y="33"/>
                  <a:pt x="3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8" y="29"/>
                  <a:pt x="18" y="29"/>
                  <a:pt x="18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44"/>
                  <a:pt x="14" y="44"/>
                  <a:pt x="14" y="44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1"/>
                  <a:pt x="8" y="51"/>
                  <a:pt x="8" y="51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55"/>
                  <a:pt x="3" y="60"/>
                  <a:pt x="2" y="65"/>
                </a:cubicBezTo>
                <a:cubicBezTo>
                  <a:pt x="1" y="68"/>
                  <a:pt x="1" y="71"/>
                  <a:pt x="2" y="74"/>
                </a:cubicBezTo>
                <a:cubicBezTo>
                  <a:pt x="7" y="83"/>
                  <a:pt x="8" y="93"/>
                  <a:pt x="12" y="103"/>
                </a:cubicBezTo>
                <a:cubicBezTo>
                  <a:pt x="13" y="107"/>
                  <a:pt x="14" y="111"/>
                  <a:pt x="16" y="115"/>
                </a:cubicBezTo>
                <a:cubicBezTo>
                  <a:pt x="18" y="118"/>
                  <a:pt x="21" y="119"/>
                  <a:pt x="25" y="120"/>
                </a:cubicBezTo>
                <a:cubicBezTo>
                  <a:pt x="28" y="120"/>
                  <a:pt x="32" y="119"/>
                  <a:pt x="35" y="119"/>
                </a:cubicBezTo>
                <a:cubicBezTo>
                  <a:pt x="40" y="118"/>
                  <a:pt x="45" y="117"/>
                  <a:pt x="48" y="113"/>
                </a:cubicBezTo>
                <a:cubicBezTo>
                  <a:pt x="53" y="107"/>
                  <a:pt x="58" y="106"/>
                  <a:pt x="65" y="107"/>
                </a:cubicBezTo>
                <a:cubicBezTo>
                  <a:pt x="73" y="108"/>
                  <a:pt x="80" y="106"/>
                  <a:pt x="87" y="101"/>
                </a:cubicBezTo>
                <a:cubicBezTo>
                  <a:pt x="91" y="99"/>
                  <a:pt x="95" y="97"/>
                  <a:pt x="100" y="97"/>
                </a:cubicBezTo>
                <a:cubicBezTo>
                  <a:pt x="104" y="96"/>
                  <a:pt x="108" y="94"/>
                  <a:pt x="111" y="91"/>
                </a:cubicBezTo>
                <a:cubicBezTo>
                  <a:pt x="114" y="87"/>
                  <a:pt x="119" y="85"/>
                  <a:pt x="123" y="84"/>
                </a:cubicBezTo>
                <a:cubicBezTo>
                  <a:pt x="131" y="81"/>
                  <a:pt x="138" y="79"/>
                  <a:pt x="145" y="77"/>
                </a:cubicBezTo>
                <a:cubicBezTo>
                  <a:pt x="151" y="75"/>
                  <a:pt x="156" y="72"/>
                  <a:pt x="162" y="69"/>
                </a:cubicBezTo>
                <a:cubicBezTo>
                  <a:pt x="165" y="68"/>
                  <a:pt x="167" y="66"/>
                  <a:pt x="167" y="63"/>
                </a:cubicBezTo>
                <a:cubicBezTo>
                  <a:pt x="169" y="56"/>
                  <a:pt x="173" y="52"/>
                  <a:pt x="180" y="50"/>
                </a:cubicBezTo>
                <a:cubicBezTo>
                  <a:pt x="182" y="49"/>
                  <a:pt x="185" y="49"/>
                  <a:pt x="188" y="48"/>
                </a:cubicBezTo>
                <a:cubicBezTo>
                  <a:pt x="188" y="48"/>
                  <a:pt x="188" y="48"/>
                  <a:pt x="188" y="4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23"/>
          <p:cNvSpPr>
            <a:spLocks/>
          </p:cNvSpPr>
          <p:nvPr/>
        </p:nvSpPr>
        <p:spPr bwMode="auto">
          <a:xfrm>
            <a:off x="23512463" y="8556625"/>
            <a:ext cx="38100" cy="6350"/>
          </a:xfrm>
          <a:custGeom>
            <a:avLst/>
            <a:gdLst>
              <a:gd name="T0" fmla="*/ 12 w 12"/>
              <a:gd name="T1" fmla="*/ 0 h 2"/>
              <a:gd name="T2" fmla="*/ 0 w 12"/>
              <a:gd name="T3" fmla="*/ 2 h 2"/>
              <a:gd name="T4" fmla="*/ 12 w 1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2">
                <a:moveTo>
                  <a:pt x="12" y="0"/>
                </a:moveTo>
                <a:cubicBezTo>
                  <a:pt x="8" y="0"/>
                  <a:pt x="4" y="1"/>
                  <a:pt x="0" y="2"/>
                </a:cubicBezTo>
                <a:cubicBezTo>
                  <a:pt x="4" y="1"/>
                  <a:pt x="8" y="0"/>
                  <a:pt x="1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24"/>
          <p:cNvSpPr>
            <a:spLocks/>
          </p:cNvSpPr>
          <p:nvPr/>
        </p:nvSpPr>
        <p:spPr bwMode="auto">
          <a:xfrm>
            <a:off x="23355301" y="8023225"/>
            <a:ext cx="260350" cy="206375"/>
          </a:xfrm>
          <a:custGeom>
            <a:avLst/>
            <a:gdLst>
              <a:gd name="T0" fmla="*/ 65 w 83"/>
              <a:gd name="T1" fmla="*/ 60 h 66"/>
              <a:gd name="T2" fmla="*/ 79 w 83"/>
              <a:gd name="T3" fmla="*/ 16 h 66"/>
              <a:gd name="T4" fmla="*/ 83 w 83"/>
              <a:gd name="T5" fmla="*/ 16 h 66"/>
              <a:gd name="T6" fmla="*/ 83 w 83"/>
              <a:gd name="T7" fmla="*/ 17 h 66"/>
              <a:gd name="T8" fmla="*/ 82 w 83"/>
              <a:gd name="T9" fmla="*/ 7 h 66"/>
              <a:gd name="T10" fmla="*/ 78 w 83"/>
              <a:gd name="T11" fmla="*/ 7 h 66"/>
              <a:gd name="T12" fmla="*/ 77 w 83"/>
              <a:gd name="T13" fmla="*/ 1 h 66"/>
              <a:gd name="T14" fmla="*/ 74 w 83"/>
              <a:gd name="T15" fmla="*/ 0 h 66"/>
              <a:gd name="T16" fmla="*/ 52 w 83"/>
              <a:gd name="T17" fmla="*/ 25 h 66"/>
              <a:gd name="T18" fmla="*/ 32 w 83"/>
              <a:gd name="T19" fmla="*/ 36 h 66"/>
              <a:gd name="T20" fmla="*/ 12 w 83"/>
              <a:gd name="T21" fmla="*/ 38 h 66"/>
              <a:gd name="T22" fmla="*/ 4 w 83"/>
              <a:gd name="T23" fmla="*/ 36 h 66"/>
              <a:gd name="T24" fmla="*/ 1 w 83"/>
              <a:gd name="T25" fmla="*/ 32 h 66"/>
              <a:gd name="T26" fmla="*/ 0 w 83"/>
              <a:gd name="T27" fmla="*/ 40 h 66"/>
              <a:gd name="T28" fmla="*/ 4 w 83"/>
              <a:gd name="T29" fmla="*/ 45 h 66"/>
              <a:gd name="T30" fmla="*/ 8 w 83"/>
              <a:gd name="T31" fmla="*/ 58 h 66"/>
              <a:gd name="T32" fmla="*/ 59 w 83"/>
              <a:gd name="T33" fmla="*/ 66 h 66"/>
              <a:gd name="T34" fmla="*/ 65 w 83"/>
              <a:gd name="T3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66">
                <a:moveTo>
                  <a:pt x="65" y="60"/>
                </a:moveTo>
                <a:cubicBezTo>
                  <a:pt x="79" y="16"/>
                  <a:pt x="79" y="16"/>
                  <a:pt x="7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7"/>
                  <a:pt x="83" y="17"/>
                </a:cubicBezTo>
                <a:cubicBezTo>
                  <a:pt x="83" y="14"/>
                  <a:pt x="82" y="11"/>
                  <a:pt x="82" y="7"/>
                </a:cubicBezTo>
                <a:cubicBezTo>
                  <a:pt x="78" y="7"/>
                  <a:pt x="78" y="7"/>
                  <a:pt x="78" y="7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4" y="0"/>
                  <a:pt x="74" y="0"/>
                </a:cubicBezTo>
                <a:cubicBezTo>
                  <a:pt x="66" y="8"/>
                  <a:pt x="58" y="16"/>
                  <a:pt x="52" y="25"/>
                </a:cubicBezTo>
                <a:cubicBezTo>
                  <a:pt x="47" y="33"/>
                  <a:pt x="41" y="36"/>
                  <a:pt x="32" y="36"/>
                </a:cubicBezTo>
                <a:cubicBezTo>
                  <a:pt x="25" y="35"/>
                  <a:pt x="18" y="36"/>
                  <a:pt x="12" y="38"/>
                </a:cubicBezTo>
                <a:cubicBezTo>
                  <a:pt x="9" y="40"/>
                  <a:pt x="6" y="38"/>
                  <a:pt x="4" y="36"/>
                </a:cubicBezTo>
                <a:cubicBezTo>
                  <a:pt x="3" y="35"/>
                  <a:pt x="2" y="33"/>
                  <a:pt x="1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" y="45"/>
                  <a:pt x="4" y="45"/>
                </a:cubicBezTo>
                <a:cubicBezTo>
                  <a:pt x="8" y="58"/>
                  <a:pt x="8" y="58"/>
                  <a:pt x="8" y="58"/>
                </a:cubicBezTo>
                <a:cubicBezTo>
                  <a:pt x="59" y="66"/>
                  <a:pt x="59" y="66"/>
                  <a:pt x="59" y="66"/>
                </a:cubicBezTo>
                <a:lnTo>
                  <a:pt x="65" y="6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25"/>
          <p:cNvSpPr>
            <a:spLocks/>
          </p:cNvSpPr>
          <p:nvPr/>
        </p:nvSpPr>
        <p:spPr bwMode="auto">
          <a:xfrm>
            <a:off x="23615651" y="8077200"/>
            <a:ext cx="3175" cy="17463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6"/>
          <p:cNvSpPr>
            <a:spLocks/>
          </p:cNvSpPr>
          <p:nvPr/>
        </p:nvSpPr>
        <p:spPr bwMode="auto">
          <a:xfrm>
            <a:off x="23618826" y="8094663"/>
            <a:ext cx="9525" cy="1587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2"/>
                  <a:pt x="2" y="3"/>
                  <a:pt x="3" y="5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27"/>
          <p:cNvSpPr>
            <a:spLocks/>
          </p:cNvSpPr>
          <p:nvPr/>
        </p:nvSpPr>
        <p:spPr bwMode="auto">
          <a:xfrm>
            <a:off x="23585488" y="8013700"/>
            <a:ext cx="26988" cy="31750"/>
          </a:xfrm>
          <a:custGeom>
            <a:avLst/>
            <a:gdLst>
              <a:gd name="T0" fmla="*/ 1 w 9"/>
              <a:gd name="T1" fmla="*/ 3 h 10"/>
              <a:gd name="T2" fmla="*/ 4 w 9"/>
              <a:gd name="T3" fmla="*/ 4 h 10"/>
              <a:gd name="T4" fmla="*/ 5 w 9"/>
              <a:gd name="T5" fmla="*/ 10 h 10"/>
              <a:gd name="T6" fmla="*/ 9 w 9"/>
              <a:gd name="T7" fmla="*/ 10 h 10"/>
              <a:gd name="T8" fmla="*/ 7 w 9"/>
              <a:gd name="T9" fmla="*/ 2 h 10"/>
              <a:gd name="T10" fmla="*/ 6 w 9"/>
              <a:gd name="T11" fmla="*/ 0 h 10"/>
              <a:gd name="T12" fmla="*/ 3 w 9"/>
              <a:gd name="T13" fmla="*/ 1 h 10"/>
              <a:gd name="T14" fmla="*/ 0 w 9"/>
              <a:gd name="T15" fmla="*/ 4 h 10"/>
              <a:gd name="T16" fmla="*/ 1 w 9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1" y="3"/>
                </a:moveTo>
                <a:cubicBezTo>
                  <a:pt x="4" y="4"/>
                  <a:pt x="4" y="4"/>
                  <a:pt x="4" y="4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8"/>
                  <a:pt x="8" y="5"/>
                  <a:pt x="7" y="2"/>
                </a:cubicBezTo>
                <a:cubicBezTo>
                  <a:pt x="7" y="1"/>
                  <a:pt x="7" y="0"/>
                  <a:pt x="6" y="0"/>
                </a:cubicBezTo>
                <a:cubicBezTo>
                  <a:pt x="5" y="1"/>
                  <a:pt x="3" y="0"/>
                  <a:pt x="3" y="1"/>
                </a:cubicBezTo>
                <a:cubicBezTo>
                  <a:pt x="2" y="2"/>
                  <a:pt x="1" y="3"/>
                  <a:pt x="0" y="4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28"/>
          <p:cNvSpPr>
            <a:spLocks/>
          </p:cNvSpPr>
          <p:nvPr/>
        </p:nvSpPr>
        <p:spPr bwMode="auto">
          <a:xfrm>
            <a:off x="23302913" y="8023225"/>
            <a:ext cx="49213" cy="87313"/>
          </a:xfrm>
          <a:custGeom>
            <a:avLst/>
            <a:gdLst>
              <a:gd name="T0" fmla="*/ 16 w 16"/>
              <a:gd name="T1" fmla="*/ 27 h 28"/>
              <a:gd name="T2" fmla="*/ 14 w 16"/>
              <a:gd name="T3" fmla="*/ 6 h 28"/>
              <a:gd name="T4" fmla="*/ 13 w 16"/>
              <a:gd name="T5" fmla="*/ 2 h 28"/>
              <a:gd name="T6" fmla="*/ 9 w 16"/>
              <a:gd name="T7" fmla="*/ 0 h 28"/>
              <a:gd name="T8" fmla="*/ 6 w 16"/>
              <a:gd name="T9" fmla="*/ 2 h 28"/>
              <a:gd name="T10" fmla="*/ 2 w 16"/>
              <a:gd name="T11" fmla="*/ 9 h 28"/>
              <a:gd name="T12" fmla="*/ 0 w 16"/>
              <a:gd name="T13" fmla="*/ 11 h 28"/>
              <a:gd name="T14" fmla="*/ 5 w 16"/>
              <a:gd name="T15" fmla="*/ 25 h 28"/>
              <a:gd name="T16" fmla="*/ 11 w 16"/>
              <a:gd name="T17" fmla="*/ 27 h 28"/>
              <a:gd name="T18" fmla="*/ 16 w 16"/>
              <a:gd name="T19" fmla="*/ 28 h 28"/>
              <a:gd name="T20" fmla="*/ 16 w 16"/>
              <a:gd name="T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8">
                <a:moveTo>
                  <a:pt x="16" y="27"/>
                </a:moveTo>
                <a:cubicBezTo>
                  <a:pt x="16" y="20"/>
                  <a:pt x="15" y="13"/>
                  <a:pt x="14" y="6"/>
                </a:cubicBezTo>
                <a:cubicBezTo>
                  <a:pt x="14" y="5"/>
                  <a:pt x="14" y="4"/>
                  <a:pt x="13" y="2"/>
                </a:cubicBezTo>
                <a:cubicBezTo>
                  <a:pt x="12" y="1"/>
                  <a:pt x="11" y="0"/>
                  <a:pt x="9" y="0"/>
                </a:cubicBezTo>
                <a:cubicBezTo>
                  <a:pt x="8" y="0"/>
                  <a:pt x="7" y="1"/>
                  <a:pt x="6" y="2"/>
                </a:cubicBezTo>
                <a:cubicBezTo>
                  <a:pt x="4" y="4"/>
                  <a:pt x="3" y="7"/>
                  <a:pt x="2" y="9"/>
                </a:cubicBezTo>
                <a:cubicBezTo>
                  <a:pt x="2" y="10"/>
                  <a:pt x="1" y="11"/>
                  <a:pt x="0" y="11"/>
                </a:cubicBezTo>
                <a:cubicBezTo>
                  <a:pt x="5" y="25"/>
                  <a:pt x="5" y="25"/>
                  <a:pt x="5" y="25"/>
                </a:cubicBezTo>
                <a:cubicBezTo>
                  <a:pt x="11" y="27"/>
                  <a:pt x="11" y="27"/>
                  <a:pt x="11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29"/>
          <p:cNvSpPr>
            <a:spLocks/>
          </p:cNvSpPr>
          <p:nvPr/>
        </p:nvSpPr>
        <p:spPr bwMode="auto">
          <a:xfrm>
            <a:off x="22442488" y="7669213"/>
            <a:ext cx="1130300" cy="944563"/>
          </a:xfrm>
          <a:custGeom>
            <a:avLst/>
            <a:gdLst>
              <a:gd name="T0" fmla="*/ 356 w 360"/>
              <a:gd name="T1" fmla="*/ 174 h 301"/>
              <a:gd name="T2" fmla="*/ 350 w 360"/>
              <a:gd name="T3" fmla="*/ 179 h 301"/>
              <a:gd name="T4" fmla="*/ 299 w 360"/>
              <a:gd name="T5" fmla="*/ 171 h 301"/>
              <a:gd name="T6" fmla="*/ 296 w 360"/>
              <a:gd name="T7" fmla="*/ 158 h 301"/>
              <a:gd name="T8" fmla="*/ 291 w 360"/>
              <a:gd name="T9" fmla="*/ 153 h 301"/>
              <a:gd name="T10" fmla="*/ 292 w 360"/>
              <a:gd name="T11" fmla="*/ 144 h 301"/>
              <a:gd name="T12" fmla="*/ 290 w 360"/>
              <a:gd name="T13" fmla="*/ 141 h 301"/>
              <a:gd name="T14" fmla="*/ 285 w 360"/>
              <a:gd name="T15" fmla="*/ 140 h 301"/>
              <a:gd name="T16" fmla="*/ 279 w 360"/>
              <a:gd name="T17" fmla="*/ 138 h 301"/>
              <a:gd name="T18" fmla="*/ 274 w 360"/>
              <a:gd name="T19" fmla="*/ 124 h 301"/>
              <a:gd name="T20" fmla="*/ 270 w 360"/>
              <a:gd name="T21" fmla="*/ 122 h 301"/>
              <a:gd name="T22" fmla="*/ 265 w 360"/>
              <a:gd name="T23" fmla="*/ 111 h 301"/>
              <a:gd name="T24" fmla="*/ 255 w 360"/>
              <a:gd name="T25" fmla="*/ 93 h 301"/>
              <a:gd name="T26" fmla="*/ 245 w 360"/>
              <a:gd name="T27" fmla="*/ 82 h 301"/>
              <a:gd name="T28" fmla="*/ 240 w 360"/>
              <a:gd name="T29" fmla="*/ 78 h 301"/>
              <a:gd name="T30" fmla="*/ 232 w 360"/>
              <a:gd name="T31" fmla="*/ 63 h 301"/>
              <a:gd name="T32" fmla="*/ 219 w 360"/>
              <a:gd name="T33" fmla="*/ 69 h 301"/>
              <a:gd name="T34" fmla="*/ 220 w 360"/>
              <a:gd name="T35" fmla="*/ 64 h 301"/>
              <a:gd name="T36" fmla="*/ 204 w 360"/>
              <a:gd name="T37" fmla="*/ 57 h 301"/>
              <a:gd name="T38" fmla="*/ 170 w 360"/>
              <a:gd name="T39" fmla="*/ 58 h 301"/>
              <a:gd name="T40" fmla="*/ 88 w 360"/>
              <a:gd name="T41" fmla="*/ 2 h 301"/>
              <a:gd name="T42" fmla="*/ 72 w 360"/>
              <a:gd name="T43" fmla="*/ 0 h 301"/>
              <a:gd name="T44" fmla="*/ 66 w 360"/>
              <a:gd name="T45" fmla="*/ 6 h 301"/>
              <a:gd name="T46" fmla="*/ 40 w 360"/>
              <a:gd name="T47" fmla="*/ 14 h 301"/>
              <a:gd name="T48" fmla="*/ 59 w 360"/>
              <a:gd name="T49" fmla="*/ 36 h 301"/>
              <a:gd name="T50" fmla="*/ 52 w 360"/>
              <a:gd name="T51" fmla="*/ 44 h 301"/>
              <a:gd name="T52" fmla="*/ 52 w 360"/>
              <a:gd name="T53" fmla="*/ 49 h 301"/>
              <a:gd name="T54" fmla="*/ 38 w 360"/>
              <a:gd name="T55" fmla="*/ 51 h 301"/>
              <a:gd name="T56" fmla="*/ 26 w 360"/>
              <a:gd name="T57" fmla="*/ 63 h 301"/>
              <a:gd name="T58" fmla="*/ 2 w 360"/>
              <a:gd name="T59" fmla="*/ 58 h 301"/>
              <a:gd name="T60" fmla="*/ 0 w 360"/>
              <a:gd name="T61" fmla="*/ 81 h 301"/>
              <a:gd name="T62" fmla="*/ 4 w 360"/>
              <a:gd name="T63" fmla="*/ 80 h 301"/>
              <a:gd name="T64" fmla="*/ 12 w 360"/>
              <a:gd name="T65" fmla="*/ 85 h 301"/>
              <a:gd name="T66" fmla="*/ 17 w 360"/>
              <a:gd name="T67" fmla="*/ 92 h 301"/>
              <a:gd name="T68" fmla="*/ 38 w 360"/>
              <a:gd name="T69" fmla="*/ 122 h 301"/>
              <a:gd name="T70" fmla="*/ 47 w 360"/>
              <a:gd name="T71" fmla="*/ 141 h 301"/>
              <a:gd name="T72" fmla="*/ 55 w 360"/>
              <a:gd name="T73" fmla="*/ 150 h 301"/>
              <a:gd name="T74" fmla="*/ 72 w 360"/>
              <a:gd name="T75" fmla="*/ 167 h 301"/>
              <a:gd name="T76" fmla="*/ 76 w 360"/>
              <a:gd name="T77" fmla="*/ 174 h 301"/>
              <a:gd name="T78" fmla="*/ 79 w 360"/>
              <a:gd name="T79" fmla="*/ 188 h 301"/>
              <a:gd name="T80" fmla="*/ 79 w 360"/>
              <a:gd name="T81" fmla="*/ 194 h 301"/>
              <a:gd name="T82" fmla="*/ 94 w 360"/>
              <a:gd name="T83" fmla="*/ 221 h 301"/>
              <a:gd name="T84" fmla="*/ 105 w 360"/>
              <a:gd name="T85" fmla="*/ 228 h 301"/>
              <a:gd name="T86" fmla="*/ 117 w 360"/>
              <a:gd name="T87" fmla="*/ 244 h 301"/>
              <a:gd name="T88" fmla="*/ 130 w 360"/>
              <a:gd name="T89" fmla="*/ 265 h 301"/>
              <a:gd name="T90" fmla="*/ 143 w 360"/>
              <a:gd name="T91" fmla="*/ 281 h 301"/>
              <a:gd name="T92" fmla="*/ 147 w 360"/>
              <a:gd name="T93" fmla="*/ 289 h 301"/>
              <a:gd name="T94" fmla="*/ 155 w 360"/>
              <a:gd name="T95" fmla="*/ 290 h 301"/>
              <a:gd name="T96" fmla="*/ 156 w 360"/>
              <a:gd name="T97" fmla="*/ 286 h 301"/>
              <a:gd name="T98" fmla="*/ 161 w 360"/>
              <a:gd name="T99" fmla="*/ 283 h 301"/>
              <a:gd name="T100" fmla="*/ 158 w 360"/>
              <a:gd name="T101" fmla="*/ 278 h 301"/>
              <a:gd name="T102" fmla="*/ 160 w 360"/>
              <a:gd name="T103" fmla="*/ 270 h 301"/>
              <a:gd name="T104" fmla="*/ 165 w 360"/>
              <a:gd name="T105" fmla="*/ 268 h 301"/>
              <a:gd name="T106" fmla="*/ 170 w 360"/>
              <a:gd name="T107" fmla="*/ 272 h 301"/>
              <a:gd name="T108" fmla="*/ 181 w 360"/>
              <a:gd name="T109" fmla="*/ 272 h 301"/>
              <a:gd name="T110" fmla="*/ 211 w 360"/>
              <a:gd name="T111" fmla="*/ 286 h 301"/>
              <a:gd name="T112" fmla="*/ 212 w 360"/>
              <a:gd name="T113" fmla="*/ 301 h 301"/>
              <a:gd name="T114" fmla="*/ 243 w 360"/>
              <a:gd name="T115" fmla="*/ 259 h 301"/>
              <a:gd name="T116" fmla="*/ 308 w 360"/>
              <a:gd name="T117" fmla="*/ 240 h 301"/>
              <a:gd name="T118" fmla="*/ 357 w 360"/>
              <a:gd name="T119" fmla="*/ 224 h 301"/>
              <a:gd name="T120" fmla="*/ 360 w 360"/>
              <a:gd name="T121" fmla="*/ 186 h 301"/>
              <a:gd name="T122" fmla="*/ 356 w 360"/>
              <a:gd name="T123" fmla="*/ 17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" h="301">
                <a:moveTo>
                  <a:pt x="356" y="174"/>
                </a:moveTo>
                <a:cubicBezTo>
                  <a:pt x="350" y="179"/>
                  <a:pt x="350" y="179"/>
                  <a:pt x="350" y="179"/>
                </a:cubicBezTo>
                <a:cubicBezTo>
                  <a:pt x="299" y="171"/>
                  <a:pt x="299" y="171"/>
                  <a:pt x="299" y="171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2" y="144"/>
                  <a:pt x="292" y="144"/>
                  <a:pt x="292" y="144"/>
                </a:cubicBezTo>
                <a:cubicBezTo>
                  <a:pt x="291" y="143"/>
                  <a:pt x="291" y="142"/>
                  <a:pt x="290" y="141"/>
                </a:cubicBezTo>
                <a:cubicBezTo>
                  <a:pt x="285" y="140"/>
                  <a:pt x="285" y="140"/>
                  <a:pt x="285" y="140"/>
                </a:cubicBezTo>
                <a:cubicBezTo>
                  <a:pt x="279" y="138"/>
                  <a:pt x="279" y="138"/>
                  <a:pt x="279" y="138"/>
                </a:cubicBezTo>
                <a:cubicBezTo>
                  <a:pt x="274" y="124"/>
                  <a:pt x="274" y="124"/>
                  <a:pt x="274" y="124"/>
                </a:cubicBezTo>
                <a:cubicBezTo>
                  <a:pt x="273" y="125"/>
                  <a:pt x="272" y="124"/>
                  <a:pt x="270" y="122"/>
                </a:cubicBezTo>
                <a:cubicBezTo>
                  <a:pt x="267" y="119"/>
                  <a:pt x="265" y="115"/>
                  <a:pt x="265" y="111"/>
                </a:cubicBezTo>
                <a:cubicBezTo>
                  <a:pt x="264" y="104"/>
                  <a:pt x="260" y="98"/>
                  <a:pt x="255" y="93"/>
                </a:cubicBezTo>
                <a:cubicBezTo>
                  <a:pt x="252" y="89"/>
                  <a:pt x="248" y="86"/>
                  <a:pt x="245" y="82"/>
                </a:cubicBezTo>
                <a:cubicBezTo>
                  <a:pt x="243" y="81"/>
                  <a:pt x="241" y="80"/>
                  <a:pt x="240" y="78"/>
                </a:cubicBezTo>
                <a:cubicBezTo>
                  <a:pt x="237" y="73"/>
                  <a:pt x="234" y="68"/>
                  <a:pt x="232" y="63"/>
                </a:cubicBezTo>
                <a:cubicBezTo>
                  <a:pt x="219" y="69"/>
                  <a:pt x="219" y="69"/>
                  <a:pt x="219" y="69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88" y="2"/>
                  <a:pt x="88" y="2"/>
                  <a:pt x="88" y="2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40" y="14"/>
                  <a:pt x="40" y="14"/>
                  <a:pt x="40" y="14"/>
                </a:cubicBezTo>
                <a:cubicBezTo>
                  <a:pt x="59" y="36"/>
                  <a:pt x="59" y="36"/>
                  <a:pt x="59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38" y="51"/>
                  <a:pt x="38" y="51"/>
                  <a:pt x="38" y="51"/>
                </a:cubicBezTo>
                <a:cubicBezTo>
                  <a:pt x="26" y="63"/>
                  <a:pt x="26" y="63"/>
                  <a:pt x="26" y="63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81"/>
                  <a:pt x="0" y="81"/>
                  <a:pt x="0" y="81"/>
                </a:cubicBezTo>
                <a:cubicBezTo>
                  <a:pt x="1" y="80"/>
                  <a:pt x="2" y="80"/>
                  <a:pt x="4" y="80"/>
                </a:cubicBezTo>
                <a:cubicBezTo>
                  <a:pt x="8" y="80"/>
                  <a:pt x="10" y="82"/>
                  <a:pt x="12" y="85"/>
                </a:cubicBezTo>
                <a:cubicBezTo>
                  <a:pt x="14" y="87"/>
                  <a:pt x="16" y="90"/>
                  <a:pt x="17" y="92"/>
                </a:cubicBezTo>
                <a:cubicBezTo>
                  <a:pt x="25" y="101"/>
                  <a:pt x="30" y="113"/>
                  <a:pt x="38" y="122"/>
                </a:cubicBezTo>
                <a:cubicBezTo>
                  <a:pt x="42" y="128"/>
                  <a:pt x="46" y="134"/>
                  <a:pt x="47" y="141"/>
                </a:cubicBezTo>
                <a:cubicBezTo>
                  <a:pt x="48" y="145"/>
                  <a:pt x="51" y="148"/>
                  <a:pt x="55" y="150"/>
                </a:cubicBezTo>
                <a:cubicBezTo>
                  <a:pt x="64" y="152"/>
                  <a:pt x="69" y="158"/>
                  <a:pt x="72" y="167"/>
                </a:cubicBezTo>
                <a:cubicBezTo>
                  <a:pt x="73" y="169"/>
                  <a:pt x="74" y="172"/>
                  <a:pt x="76" y="174"/>
                </a:cubicBezTo>
                <a:cubicBezTo>
                  <a:pt x="78" y="179"/>
                  <a:pt x="80" y="183"/>
                  <a:pt x="79" y="188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80" y="206"/>
                  <a:pt x="86" y="214"/>
                  <a:pt x="94" y="221"/>
                </a:cubicBezTo>
                <a:cubicBezTo>
                  <a:pt x="98" y="223"/>
                  <a:pt x="102" y="225"/>
                  <a:pt x="105" y="228"/>
                </a:cubicBezTo>
                <a:cubicBezTo>
                  <a:pt x="110" y="232"/>
                  <a:pt x="115" y="237"/>
                  <a:pt x="117" y="244"/>
                </a:cubicBezTo>
                <a:cubicBezTo>
                  <a:pt x="119" y="252"/>
                  <a:pt x="124" y="259"/>
                  <a:pt x="130" y="265"/>
                </a:cubicBezTo>
                <a:cubicBezTo>
                  <a:pt x="134" y="270"/>
                  <a:pt x="139" y="275"/>
                  <a:pt x="143" y="281"/>
                </a:cubicBezTo>
                <a:cubicBezTo>
                  <a:pt x="145" y="284"/>
                  <a:pt x="146" y="286"/>
                  <a:pt x="147" y="289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6" y="286"/>
                  <a:pt x="156" y="286"/>
                  <a:pt x="156" y="286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158" y="278"/>
                  <a:pt x="158" y="278"/>
                  <a:pt x="158" y="278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11" y="286"/>
                  <a:pt x="211" y="286"/>
                  <a:pt x="211" y="286"/>
                </a:cubicBezTo>
                <a:cubicBezTo>
                  <a:pt x="212" y="301"/>
                  <a:pt x="212" y="301"/>
                  <a:pt x="212" y="301"/>
                </a:cubicBezTo>
                <a:cubicBezTo>
                  <a:pt x="243" y="259"/>
                  <a:pt x="243" y="259"/>
                  <a:pt x="243" y="259"/>
                </a:cubicBezTo>
                <a:cubicBezTo>
                  <a:pt x="308" y="240"/>
                  <a:pt x="308" y="240"/>
                  <a:pt x="308" y="240"/>
                </a:cubicBezTo>
                <a:cubicBezTo>
                  <a:pt x="357" y="224"/>
                  <a:pt x="357" y="224"/>
                  <a:pt x="357" y="224"/>
                </a:cubicBezTo>
                <a:cubicBezTo>
                  <a:pt x="360" y="186"/>
                  <a:pt x="360" y="186"/>
                  <a:pt x="360" y="186"/>
                </a:cubicBezTo>
                <a:lnTo>
                  <a:pt x="356" y="1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30"/>
          <p:cNvSpPr>
            <a:spLocks/>
          </p:cNvSpPr>
          <p:nvPr/>
        </p:nvSpPr>
        <p:spPr bwMode="auto">
          <a:xfrm>
            <a:off x="23072726" y="7791450"/>
            <a:ext cx="95250" cy="93663"/>
          </a:xfrm>
          <a:custGeom>
            <a:avLst/>
            <a:gdLst>
              <a:gd name="T0" fmla="*/ 30 w 30"/>
              <a:gd name="T1" fmla="*/ 23 h 30"/>
              <a:gd name="T2" fmla="*/ 27 w 30"/>
              <a:gd name="T3" fmla="*/ 18 h 30"/>
              <a:gd name="T4" fmla="*/ 27 w 30"/>
              <a:gd name="T5" fmla="*/ 12 h 30"/>
              <a:gd name="T6" fmla="*/ 28 w 30"/>
              <a:gd name="T7" fmla="*/ 3 h 30"/>
              <a:gd name="T8" fmla="*/ 29 w 30"/>
              <a:gd name="T9" fmla="*/ 2 h 30"/>
              <a:gd name="T10" fmla="*/ 25 w 30"/>
              <a:gd name="T11" fmla="*/ 1 h 30"/>
              <a:gd name="T12" fmla="*/ 21 w 30"/>
              <a:gd name="T13" fmla="*/ 2 h 30"/>
              <a:gd name="T14" fmla="*/ 15 w 30"/>
              <a:gd name="T15" fmla="*/ 0 h 30"/>
              <a:gd name="T16" fmla="*/ 7 w 30"/>
              <a:gd name="T17" fmla="*/ 4 h 30"/>
              <a:gd name="T18" fmla="*/ 0 w 30"/>
              <a:gd name="T19" fmla="*/ 18 h 30"/>
              <a:gd name="T20" fmla="*/ 3 w 30"/>
              <a:gd name="T21" fmla="*/ 18 h 30"/>
              <a:gd name="T22" fmla="*/ 19 w 30"/>
              <a:gd name="T23" fmla="*/ 25 h 30"/>
              <a:gd name="T24" fmla="*/ 18 w 30"/>
              <a:gd name="T25" fmla="*/ 30 h 30"/>
              <a:gd name="T26" fmla="*/ 30 w 30"/>
              <a:gd name="T27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0">
                <a:moveTo>
                  <a:pt x="30" y="23"/>
                </a:moveTo>
                <a:cubicBezTo>
                  <a:pt x="29" y="22"/>
                  <a:pt x="28" y="20"/>
                  <a:pt x="27" y="18"/>
                </a:cubicBezTo>
                <a:cubicBezTo>
                  <a:pt x="26" y="16"/>
                  <a:pt x="26" y="14"/>
                  <a:pt x="27" y="12"/>
                </a:cubicBezTo>
                <a:cubicBezTo>
                  <a:pt x="27" y="9"/>
                  <a:pt x="28" y="6"/>
                  <a:pt x="28" y="3"/>
                </a:cubicBezTo>
                <a:cubicBezTo>
                  <a:pt x="29" y="3"/>
                  <a:pt x="29" y="3"/>
                  <a:pt x="29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4"/>
                  <a:pt x="7" y="4"/>
                  <a:pt x="7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30"/>
                  <a:pt x="18" y="30"/>
                  <a:pt x="18" y="30"/>
                </a:cubicBezTo>
                <a:lnTo>
                  <a:pt x="30" y="2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31"/>
          <p:cNvSpPr>
            <a:spLocks/>
          </p:cNvSpPr>
          <p:nvPr/>
        </p:nvSpPr>
        <p:spPr bwMode="auto">
          <a:xfrm>
            <a:off x="22455188" y="7596188"/>
            <a:ext cx="215900" cy="269875"/>
          </a:xfrm>
          <a:custGeom>
            <a:avLst/>
            <a:gdLst>
              <a:gd name="T0" fmla="*/ 119 w 136"/>
              <a:gd name="T1" fmla="*/ 0 h 170"/>
              <a:gd name="T2" fmla="*/ 119 w 136"/>
              <a:gd name="T3" fmla="*/ 0 h 170"/>
              <a:gd name="T4" fmla="*/ 51 w 136"/>
              <a:gd name="T5" fmla="*/ 42 h 170"/>
              <a:gd name="T6" fmla="*/ 44 w 136"/>
              <a:gd name="T7" fmla="*/ 40 h 170"/>
              <a:gd name="T8" fmla="*/ 36 w 136"/>
              <a:gd name="T9" fmla="*/ 34 h 170"/>
              <a:gd name="T10" fmla="*/ 24 w 136"/>
              <a:gd name="T11" fmla="*/ 30 h 170"/>
              <a:gd name="T12" fmla="*/ 26 w 136"/>
              <a:gd name="T13" fmla="*/ 24 h 170"/>
              <a:gd name="T14" fmla="*/ 24 w 136"/>
              <a:gd name="T15" fmla="*/ 30 h 170"/>
              <a:gd name="T16" fmla="*/ 20 w 136"/>
              <a:gd name="T17" fmla="*/ 32 h 170"/>
              <a:gd name="T18" fmla="*/ 16 w 136"/>
              <a:gd name="T19" fmla="*/ 36 h 170"/>
              <a:gd name="T20" fmla="*/ 14 w 136"/>
              <a:gd name="T21" fmla="*/ 36 h 170"/>
              <a:gd name="T22" fmla="*/ 14 w 136"/>
              <a:gd name="T23" fmla="*/ 36 h 170"/>
              <a:gd name="T24" fmla="*/ 14 w 136"/>
              <a:gd name="T25" fmla="*/ 40 h 170"/>
              <a:gd name="T26" fmla="*/ 14 w 136"/>
              <a:gd name="T27" fmla="*/ 46 h 170"/>
              <a:gd name="T28" fmla="*/ 14 w 136"/>
              <a:gd name="T29" fmla="*/ 52 h 170"/>
              <a:gd name="T30" fmla="*/ 14 w 136"/>
              <a:gd name="T31" fmla="*/ 63 h 170"/>
              <a:gd name="T32" fmla="*/ 10 w 136"/>
              <a:gd name="T33" fmla="*/ 65 h 170"/>
              <a:gd name="T34" fmla="*/ 10 w 136"/>
              <a:gd name="T35" fmla="*/ 81 h 170"/>
              <a:gd name="T36" fmla="*/ 8 w 136"/>
              <a:gd name="T37" fmla="*/ 81 h 170"/>
              <a:gd name="T38" fmla="*/ 8 w 136"/>
              <a:gd name="T39" fmla="*/ 83 h 170"/>
              <a:gd name="T40" fmla="*/ 12 w 136"/>
              <a:gd name="T41" fmla="*/ 91 h 170"/>
              <a:gd name="T42" fmla="*/ 10 w 136"/>
              <a:gd name="T43" fmla="*/ 103 h 170"/>
              <a:gd name="T44" fmla="*/ 10 w 136"/>
              <a:gd name="T45" fmla="*/ 111 h 170"/>
              <a:gd name="T46" fmla="*/ 8 w 136"/>
              <a:gd name="T47" fmla="*/ 113 h 170"/>
              <a:gd name="T48" fmla="*/ 8 w 136"/>
              <a:gd name="T49" fmla="*/ 121 h 170"/>
              <a:gd name="T50" fmla="*/ 4 w 136"/>
              <a:gd name="T51" fmla="*/ 133 h 170"/>
              <a:gd name="T52" fmla="*/ 4 w 136"/>
              <a:gd name="T53" fmla="*/ 138 h 170"/>
              <a:gd name="T54" fmla="*/ 2 w 136"/>
              <a:gd name="T55" fmla="*/ 142 h 170"/>
              <a:gd name="T56" fmla="*/ 2 w 136"/>
              <a:gd name="T57" fmla="*/ 148 h 170"/>
              <a:gd name="T58" fmla="*/ 2 w 136"/>
              <a:gd name="T59" fmla="*/ 150 h 170"/>
              <a:gd name="T60" fmla="*/ 2 w 136"/>
              <a:gd name="T61" fmla="*/ 150 h 170"/>
              <a:gd name="T62" fmla="*/ 0 w 136"/>
              <a:gd name="T63" fmla="*/ 158 h 170"/>
              <a:gd name="T64" fmla="*/ 0 w 136"/>
              <a:gd name="T65" fmla="*/ 162 h 170"/>
              <a:gd name="T66" fmla="*/ 44 w 136"/>
              <a:gd name="T67" fmla="*/ 170 h 170"/>
              <a:gd name="T68" fmla="*/ 53 w 136"/>
              <a:gd name="T69" fmla="*/ 160 h 170"/>
              <a:gd name="T70" fmla="*/ 67 w 136"/>
              <a:gd name="T71" fmla="*/ 146 h 170"/>
              <a:gd name="T72" fmla="*/ 89 w 136"/>
              <a:gd name="T73" fmla="*/ 142 h 170"/>
              <a:gd name="T74" fmla="*/ 95 w 136"/>
              <a:gd name="T75" fmla="*/ 140 h 170"/>
              <a:gd name="T76" fmla="*/ 95 w 136"/>
              <a:gd name="T77" fmla="*/ 133 h 170"/>
              <a:gd name="T78" fmla="*/ 109 w 136"/>
              <a:gd name="T79" fmla="*/ 117 h 170"/>
              <a:gd name="T80" fmla="*/ 71 w 136"/>
              <a:gd name="T81" fmla="*/ 73 h 170"/>
              <a:gd name="T82" fmla="*/ 123 w 136"/>
              <a:gd name="T83" fmla="*/ 57 h 170"/>
              <a:gd name="T84" fmla="*/ 134 w 136"/>
              <a:gd name="T85" fmla="*/ 46 h 170"/>
              <a:gd name="T86" fmla="*/ 136 w 136"/>
              <a:gd name="T87" fmla="*/ 46 h 170"/>
              <a:gd name="T88" fmla="*/ 119 w 136"/>
              <a:gd name="T8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70">
                <a:moveTo>
                  <a:pt x="119" y="0"/>
                </a:moveTo>
                <a:lnTo>
                  <a:pt x="119" y="0"/>
                </a:lnTo>
                <a:lnTo>
                  <a:pt x="51" y="42"/>
                </a:lnTo>
                <a:lnTo>
                  <a:pt x="44" y="40"/>
                </a:lnTo>
                <a:lnTo>
                  <a:pt x="36" y="34"/>
                </a:lnTo>
                <a:lnTo>
                  <a:pt x="24" y="30"/>
                </a:lnTo>
                <a:lnTo>
                  <a:pt x="26" y="24"/>
                </a:lnTo>
                <a:lnTo>
                  <a:pt x="24" y="30"/>
                </a:lnTo>
                <a:lnTo>
                  <a:pt x="20" y="32"/>
                </a:lnTo>
                <a:lnTo>
                  <a:pt x="16" y="36"/>
                </a:lnTo>
                <a:lnTo>
                  <a:pt x="14" y="36"/>
                </a:lnTo>
                <a:lnTo>
                  <a:pt x="14" y="36"/>
                </a:lnTo>
                <a:lnTo>
                  <a:pt x="14" y="40"/>
                </a:lnTo>
                <a:lnTo>
                  <a:pt x="14" y="46"/>
                </a:lnTo>
                <a:lnTo>
                  <a:pt x="14" y="52"/>
                </a:lnTo>
                <a:lnTo>
                  <a:pt x="14" y="63"/>
                </a:lnTo>
                <a:lnTo>
                  <a:pt x="10" y="65"/>
                </a:lnTo>
                <a:lnTo>
                  <a:pt x="10" y="81"/>
                </a:lnTo>
                <a:lnTo>
                  <a:pt x="8" y="81"/>
                </a:lnTo>
                <a:lnTo>
                  <a:pt x="8" y="83"/>
                </a:lnTo>
                <a:lnTo>
                  <a:pt x="12" y="91"/>
                </a:lnTo>
                <a:lnTo>
                  <a:pt x="10" y="103"/>
                </a:lnTo>
                <a:lnTo>
                  <a:pt x="10" y="111"/>
                </a:lnTo>
                <a:lnTo>
                  <a:pt x="8" y="113"/>
                </a:lnTo>
                <a:lnTo>
                  <a:pt x="8" y="121"/>
                </a:lnTo>
                <a:lnTo>
                  <a:pt x="4" y="133"/>
                </a:lnTo>
                <a:lnTo>
                  <a:pt x="4" y="138"/>
                </a:lnTo>
                <a:lnTo>
                  <a:pt x="2" y="142"/>
                </a:lnTo>
                <a:lnTo>
                  <a:pt x="2" y="148"/>
                </a:lnTo>
                <a:lnTo>
                  <a:pt x="2" y="150"/>
                </a:lnTo>
                <a:lnTo>
                  <a:pt x="2" y="150"/>
                </a:lnTo>
                <a:lnTo>
                  <a:pt x="0" y="158"/>
                </a:lnTo>
                <a:lnTo>
                  <a:pt x="0" y="162"/>
                </a:lnTo>
                <a:lnTo>
                  <a:pt x="44" y="170"/>
                </a:lnTo>
                <a:lnTo>
                  <a:pt x="53" y="160"/>
                </a:lnTo>
                <a:lnTo>
                  <a:pt x="67" y="146"/>
                </a:lnTo>
                <a:lnTo>
                  <a:pt x="89" y="142"/>
                </a:lnTo>
                <a:lnTo>
                  <a:pt x="95" y="140"/>
                </a:lnTo>
                <a:lnTo>
                  <a:pt x="95" y="133"/>
                </a:lnTo>
                <a:lnTo>
                  <a:pt x="109" y="117"/>
                </a:lnTo>
                <a:lnTo>
                  <a:pt x="71" y="73"/>
                </a:lnTo>
                <a:lnTo>
                  <a:pt x="123" y="57"/>
                </a:lnTo>
                <a:lnTo>
                  <a:pt x="134" y="46"/>
                </a:lnTo>
                <a:lnTo>
                  <a:pt x="136" y="46"/>
                </a:lnTo>
                <a:lnTo>
                  <a:pt x="119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32"/>
          <p:cNvSpPr>
            <a:spLocks/>
          </p:cNvSpPr>
          <p:nvPr/>
        </p:nvSpPr>
        <p:spPr bwMode="auto">
          <a:xfrm>
            <a:off x="22644101" y="7348538"/>
            <a:ext cx="523875" cy="504825"/>
          </a:xfrm>
          <a:custGeom>
            <a:avLst/>
            <a:gdLst>
              <a:gd name="T0" fmla="*/ 300 w 330"/>
              <a:gd name="T1" fmla="*/ 279 h 318"/>
              <a:gd name="T2" fmla="*/ 312 w 330"/>
              <a:gd name="T3" fmla="*/ 283 h 318"/>
              <a:gd name="T4" fmla="*/ 320 w 330"/>
              <a:gd name="T5" fmla="*/ 281 h 318"/>
              <a:gd name="T6" fmla="*/ 324 w 330"/>
              <a:gd name="T7" fmla="*/ 283 h 318"/>
              <a:gd name="T8" fmla="*/ 330 w 330"/>
              <a:gd name="T9" fmla="*/ 273 h 318"/>
              <a:gd name="T10" fmla="*/ 316 w 330"/>
              <a:gd name="T11" fmla="*/ 265 h 318"/>
              <a:gd name="T12" fmla="*/ 312 w 330"/>
              <a:gd name="T13" fmla="*/ 241 h 318"/>
              <a:gd name="T14" fmla="*/ 302 w 330"/>
              <a:gd name="T15" fmla="*/ 241 h 318"/>
              <a:gd name="T16" fmla="*/ 298 w 330"/>
              <a:gd name="T17" fmla="*/ 229 h 318"/>
              <a:gd name="T18" fmla="*/ 306 w 330"/>
              <a:gd name="T19" fmla="*/ 215 h 318"/>
              <a:gd name="T20" fmla="*/ 294 w 330"/>
              <a:gd name="T21" fmla="*/ 198 h 318"/>
              <a:gd name="T22" fmla="*/ 280 w 330"/>
              <a:gd name="T23" fmla="*/ 186 h 318"/>
              <a:gd name="T24" fmla="*/ 257 w 330"/>
              <a:gd name="T25" fmla="*/ 168 h 318"/>
              <a:gd name="T26" fmla="*/ 241 w 330"/>
              <a:gd name="T27" fmla="*/ 170 h 318"/>
              <a:gd name="T28" fmla="*/ 233 w 330"/>
              <a:gd name="T29" fmla="*/ 144 h 318"/>
              <a:gd name="T30" fmla="*/ 215 w 330"/>
              <a:gd name="T31" fmla="*/ 134 h 318"/>
              <a:gd name="T32" fmla="*/ 219 w 330"/>
              <a:gd name="T33" fmla="*/ 95 h 318"/>
              <a:gd name="T34" fmla="*/ 231 w 330"/>
              <a:gd name="T35" fmla="*/ 89 h 318"/>
              <a:gd name="T36" fmla="*/ 229 w 330"/>
              <a:gd name="T37" fmla="*/ 69 h 318"/>
              <a:gd name="T38" fmla="*/ 241 w 330"/>
              <a:gd name="T39" fmla="*/ 63 h 318"/>
              <a:gd name="T40" fmla="*/ 209 w 330"/>
              <a:gd name="T41" fmla="*/ 53 h 318"/>
              <a:gd name="T42" fmla="*/ 187 w 330"/>
              <a:gd name="T43" fmla="*/ 32 h 318"/>
              <a:gd name="T44" fmla="*/ 174 w 330"/>
              <a:gd name="T45" fmla="*/ 8 h 318"/>
              <a:gd name="T46" fmla="*/ 172 w 330"/>
              <a:gd name="T47" fmla="*/ 10 h 318"/>
              <a:gd name="T48" fmla="*/ 162 w 330"/>
              <a:gd name="T49" fmla="*/ 12 h 318"/>
              <a:gd name="T50" fmla="*/ 158 w 330"/>
              <a:gd name="T51" fmla="*/ 2 h 318"/>
              <a:gd name="T52" fmla="*/ 146 w 330"/>
              <a:gd name="T53" fmla="*/ 4 h 318"/>
              <a:gd name="T54" fmla="*/ 134 w 330"/>
              <a:gd name="T55" fmla="*/ 0 h 318"/>
              <a:gd name="T56" fmla="*/ 110 w 330"/>
              <a:gd name="T57" fmla="*/ 4 h 318"/>
              <a:gd name="T58" fmla="*/ 100 w 330"/>
              <a:gd name="T59" fmla="*/ 10 h 318"/>
              <a:gd name="T60" fmla="*/ 97 w 330"/>
              <a:gd name="T61" fmla="*/ 20 h 318"/>
              <a:gd name="T62" fmla="*/ 93 w 330"/>
              <a:gd name="T63" fmla="*/ 18 h 318"/>
              <a:gd name="T64" fmla="*/ 87 w 330"/>
              <a:gd name="T65" fmla="*/ 26 h 318"/>
              <a:gd name="T66" fmla="*/ 73 w 330"/>
              <a:gd name="T67" fmla="*/ 28 h 318"/>
              <a:gd name="T68" fmla="*/ 67 w 330"/>
              <a:gd name="T69" fmla="*/ 41 h 318"/>
              <a:gd name="T70" fmla="*/ 67 w 330"/>
              <a:gd name="T71" fmla="*/ 49 h 318"/>
              <a:gd name="T72" fmla="*/ 73 w 330"/>
              <a:gd name="T73" fmla="*/ 65 h 318"/>
              <a:gd name="T74" fmla="*/ 73 w 330"/>
              <a:gd name="T75" fmla="*/ 73 h 318"/>
              <a:gd name="T76" fmla="*/ 69 w 330"/>
              <a:gd name="T77" fmla="*/ 87 h 318"/>
              <a:gd name="T78" fmla="*/ 69 w 330"/>
              <a:gd name="T79" fmla="*/ 93 h 318"/>
              <a:gd name="T80" fmla="*/ 69 w 330"/>
              <a:gd name="T81" fmla="*/ 101 h 318"/>
              <a:gd name="T82" fmla="*/ 61 w 330"/>
              <a:gd name="T83" fmla="*/ 113 h 318"/>
              <a:gd name="T84" fmla="*/ 0 w 330"/>
              <a:gd name="T85" fmla="*/ 156 h 318"/>
              <a:gd name="T86" fmla="*/ 17 w 330"/>
              <a:gd name="T87" fmla="*/ 202 h 318"/>
              <a:gd name="T88" fmla="*/ 15 w 330"/>
              <a:gd name="T89" fmla="*/ 202 h 318"/>
              <a:gd name="T90" fmla="*/ 47 w 330"/>
              <a:gd name="T91" fmla="*/ 206 h 318"/>
              <a:gd name="T92" fmla="*/ 207 w 330"/>
              <a:gd name="T93" fmla="*/ 318 h 318"/>
              <a:gd name="T94" fmla="*/ 276 w 330"/>
              <a:gd name="T95" fmla="*/ 314 h 318"/>
              <a:gd name="T96" fmla="*/ 270 w 330"/>
              <a:gd name="T97" fmla="*/ 314 h 318"/>
              <a:gd name="T98" fmla="*/ 284 w 330"/>
              <a:gd name="T99" fmla="*/ 287 h 318"/>
              <a:gd name="T100" fmla="*/ 300 w 330"/>
              <a:gd name="T101" fmla="*/ 27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" h="318">
                <a:moveTo>
                  <a:pt x="300" y="279"/>
                </a:moveTo>
                <a:lnTo>
                  <a:pt x="312" y="283"/>
                </a:lnTo>
                <a:lnTo>
                  <a:pt x="320" y="281"/>
                </a:lnTo>
                <a:lnTo>
                  <a:pt x="324" y="283"/>
                </a:lnTo>
                <a:lnTo>
                  <a:pt x="330" y="273"/>
                </a:lnTo>
                <a:lnTo>
                  <a:pt x="316" y="265"/>
                </a:lnTo>
                <a:lnTo>
                  <a:pt x="312" y="241"/>
                </a:lnTo>
                <a:lnTo>
                  <a:pt x="302" y="241"/>
                </a:lnTo>
                <a:lnTo>
                  <a:pt x="298" y="229"/>
                </a:lnTo>
                <a:lnTo>
                  <a:pt x="306" y="215"/>
                </a:lnTo>
                <a:lnTo>
                  <a:pt x="294" y="198"/>
                </a:lnTo>
                <a:lnTo>
                  <a:pt x="280" y="186"/>
                </a:lnTo>
                <a:lnTo>
                  <a:pt x="257" y="168"/>
                </a:lnTo>
                <a:lnTo>
                  <a:pt x="241" y="170"/>
                </a:lnTo>
                <a:lnTo>
                  <a:pt x="233" y="144"/>
                </a:lnTo>
                <a:lnTo>
                  <a:pt x="215" y="134"/>
                </a:lnTo>
                <a:lnTo>
                  <a:pt x="219" y="95"/>
                </a:lnTo>
                <a:lnTo>
                  <a:pt x="231" y="89"/>
                </a:lnTo>
                <a:lnTo>
                  <a:pt x="229" y="69"/>
                </a:lnTo>
                <a:lnTo>
                  <a:pt x="241" y="63"/>
                </a:lnTo>
                <a:lnTo>
                  <a:pt x="209" y="53"/>
                </a:lnTo>
                <a:lnTo>
                  <a:pt x="187" y="32"/>
                </a:lnTo>
                <a:lnTo>
                  <a:pt x="174" y="8"/>
                </a:lnTo>
                <a:lnTo>
                  <a:pt x="172" y="10"/>
                </a:lnTo>
                <a:lnTo>
                  <a:pt x="162" y="12"/>
                </a:lnTo>
                <a:lnTo>
                  <a:pt x="158" y="2"/>
                </a:lnTo>
                <a:lnTo>
                  <a:pt x="146" y="4"/>
                </a:lnTo>
                <a:lnTo>
                  <a:pt x="134" y="0"/>
                </a:lnTo>
                <a:lnTo>
                  <a:pt x="110" y="4"/>
                </a:lnTo>
                <a:lnTo>
                  <a:pt x="100" y="10"/>
                </a:lnTo>
                <a:lnTo>
                  <a:pt x="97" y="20"/>
                </a:lnTo>
                <a:lnTo>
                  <a:pt x="93" y="18"/>
                </a:lnTo>
                <a:lnTo>
                  <a:pt x="87" y="26"/>
                </a:lnTo>
                <a:lnTo>
                  <a:pt x="73" y="28"/>
                </a:lnTo>
                <a:lnTo>
                  <a:pt x="67" y="41"/>
                </a:lnTo>
                <a:lnTo>
                  <a:pt x="67" y="49"/>
                </a:lnTo>
                <a:lnTo>
                  <a:pt x="73" y="65"/>
                </a:lnTo>
                <a:lnTo>
                  <a:pt x="73" y="73"/>
                </a:lnTo>
                <a:lnTo>
                  <a:pt x="69" y="87"/>
                </a:lnTo>
                <a:lnTo>
                  <a:pt x="69" y="93"/>
                </a:lnTo>
                <a:lnTo>
                  <a:pt x="69" y="101"/>
                </a:lnTo>
                <a:lnTo>
                  <a:pt x="61" y="113"/>
                </a:lnTo>
                <a:lnTo>
                  <a:pt x="0" y="156"/>
                </a:lnTo>
                <a:lnTo>
                  <a:pt x="17" y="202"/>
                </a:lnTo>
                <a:lnTo>
                  <a:pt x="15" y="202"/>
                </a:lnTo>
                <a:lnTo>
                  <a:pt x="47" y="206"/>
                </a:lnTo>
                <a:lnTo>
                  <a:pt x="207" y="318"/>
                </a:lnTo>
                <a:lnTo>
                  <a:pt x="276" y="314"/>
                </a:lnTo>
                <a:lnTo>
                  <a:pt x="270" y="314"/>
                </a:lnTo>
                <a:lnTo>
                  <a:pt x="284" y="287"/>
                </a:lnTo>
                <a:lnTo>
                  <a:pt x="300" y="2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33"/>
          <p:cNvSpPr>
            <a:spLocks noEditPoints="1"/>
          </p:cNvSpPr>
          <p:nvPr/>
        </p:nvSpPr>
        <p:spPr bwMode="auto">
          <a:xfrm>
            <a:off x="22894926" y="10147300"/>
            <a:ext cx="420688" cy="763588"/>
          </a:xfrm>
          <a:custGeom>
            <a:avLst/>
            <a:gdLst>
              <a:gd name="T0" fmla="*/ 103 w 134"/>
              <a:gd name="T1" fmla="*/ 21 h 243"/>
              <a:gd name="T2" fmla="*/ 103 w 134"/>
              <a:gd name="T3" fmla="*/ 22 h 243"/>
              <a:gd name="T4" fmla="*/ 104 w 134"/>
              <a:gd name="T5" fmla="*/ 22 h 243"/>
              <a:gd name="T6" fmla="*/ 104 w 134"/>
              <a:gd name="T7" fmla="*/ 22 h 243"/>
              <a:gd name="T8" fmla="*/ 103 w 134"/>
              <a:gd name="T9" fmla="*/ 21 h 243"/>
              <a:gd name="T10" fmla="*/ 132 w 134"/>
              <a:gd name="T11" fmla="*/ 38 h 243"/>
              <a:gd name="T12" fmla="*/ 119 w 134"/>
              <a:gd name="T13" fmla="*/ 1 h 243"/>
              <a:gd name="T14" fmla="*/ 116 w 134"/>
              <a:gd name="T15" fmla="*/ 2 h 243"/>
              <a:gd name="T16" fmla="*/ 110 w 134"/>
              <a:gd name="T17" fmla="*/ 12 h 243"/>
              <a:gd name="T18" fmla="*/ 104 w 134"/>
              <a:gd name="T19" fmla="*/ 22 h 243"/>
              <a:gd name="T20" fmla="*/ 102 w 134"/>
              <a:gd name="T21" fmla="*/ 25 h 243"/>
              <a:gd name="T22" fmla="*/ 93 w 134"/>
              <a:gd name="T23" fmla="*/ 35 h 243"/>
              <a:gd name="T24" fmla="*/ 82 w 134"/>
              <a:gd name="T25" fmla="*/ 49 h 243"/>
              <a:gd name="T26" fmla="*/ 67 w 134"/>
              <a:gd name="T27" fmla="*/ 60 h 243"/>
              <a:gd name="T28" fmla="*/ 50 w 134"/>
              <a:gd name="T29" fmla="*/ 66 h 243"/>
              <a:gd name="T30" fmla="*/ 48 w 134"/>
              <a:gd name="T31" fmla="*/ 67 h 243"/>
              <a:gd name="T32" fmla="*/ 31 w 134"/>
              <a:gd name="T33" fmla="*/ 74 h 243"/>
              <a:gd name="T34" fmla="*/ 24 w 134"/>
              <a:gd name="T35" fmla="*/ 87 h 243"/>
              <a:gd name="T36" fmla="*/ 22 w 134"/>
              <a:gd name="T37" fmla="*/ 113 h 243"/>
              <a:gd name="T38" fmla="*/ 25 w 134"/>
              <a:gd name="T39" fmla="*/ 120 h 243"/>
              <a:gd name="T40" fmla="*/ 23 w 134"/>
              <a:gd name="T41" fmla="*/ 142 h 243"/>
              <a:gd name="T42" fmla="*/ 9 w 134"/>
              <a:gd name="T43" fmla="*/ 163 h 243"/>
              <a:gd name="T44" fmla="*/ 5 w 134"/>
              <a:gd name="T45" fmla="*/ 191 h 243"/>
              <a:gd name="T46" fmla="*/ 7 w 134"/>
              <a:gd name="T47" fmla="*/ 205 h 243"/>
              <a:gd name="T48" fmla="*/ 7 w 134"/>
              <a:gd name="T49" fmla="*/ 217 h 243"/>
              <a:gd name="T50" fmla="*/ 10 w 134"/>
              <a:gd name="T51" fmla="*/ 225 h 243"/>
              <a:gd name="T52" fmla="*/ 31 w 134"/>
              <a:gd name="T53" fmla="*/ 241 h 243"/>
              <a:gd name="T54" fmla="*/ 45 w 134"/>
              <a:gd name="T55" fmla="*/ 237 h 243"/>
              <a:gd name="T56" fmla="*/ 55 w 134"/>
              <a:gd name="T57" fmla="*/ 235 h 243"/>
              <a:gd name="T58" fmla="*/ 71 w 134"/>
              <a:gd name="T59" fmla="*/ 223 h 243"/>
              <a:gd name="T60" fmla="*/ 78 w 134"/>
              <a:gd name="T61" fmla="*/ 208 h 243"/>
              <a:gd name="T62" fmla="*/ 92 w 134"/>
              <a:gd name="T63" fmla="*/ 171 h 243"/>
              <a:gd name="T64" fmla="*/ 113 w 134"/>
              <a:gd name="T65" fmla="*/ 117 h 243"/>
              <a:gd name="T66" fmla="*/ 117 w 134"/>
              <a:gd name="T67" fmla="*/ 101 h 243"/>
              <a:gd name="T68" fmla="*/ 123 w 134"/>
              <a:gd name="T69" fmla="*/ 81 h 243"/>
              <a:gd name="T70" fmla="*/ 131 w 134"/>
              <a:gd name="T71" fmla="*/ 66 h 243"/>
              <a:gd name="T72" fmla="*/ 134 w 134"/>
              <a:gd name="T73" fmla="*/ 56 h 243"/>
              <a:gd name="T74" fmla="*/ 132 w 134"/>
              <a:gd name="T75" fmla="*/ 3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4" h="243">
                <a:moveTo>
                  <a:pt x="103" y="21"/>
                </a:moveTo>
                <a:cubicBezTo>
                  <a:pt x="103" y="22"/>
                  <a:pt x="103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2"/>
                  <a:pt x="104" y="22"/>
                  <a:pt x="104" y="22"/>
                </a:cubicBezTo>
                <a:lnTo>
                  <a:pt x="103" y="21"/>
                </a:lnTo>
                <a:close/>
                <a:moveTo>
                  <a:pt x="132" y="38"/>
                </a:moveTo>
                <a:cubicBezTo>
                  <a:pt x="132" y="24"/>
                  <a:pt x="128" y="12"/>
                  <a:pt x="119" y="1"/>
                </a:cubicBezTo>
                <a:cubicBezTo>
                  <a:pt x="118" y="0"/>
                  <a:pt x="117" y="0"/>
                  <a:pt x="116" y="2"/>
                </a:cubicBezTo>
                <a:cubicBezTo>
                  <a:pt x="112" y="4"/>
                  <a:pt x="111" y="8"/>
                  <a:pt x="110" y="12"/>
                </a:cubicBezTo>
                <a:cubicBezTo>
                  <a:pt x="110" y="17"/>
                  <a:pt x="108" y="20"/>
                  <a:pt x="104" y="22"/>
                </a:cubicBezTo>
                <a:cubicBezTo>
                  <a:pt x="103" y="23"/>
                  <a:pt x="103" y="25"/>
                  <a:pt x="102" y="25"/>
                </a:cubicBezTo>
                <a:cubicBezTo>
                  <a:pt x="98" y="28"/>
                  <a:pt x="94" y="29"/>
                  <a:pt x="93" y="35"/>
                </a:cubicBezTo>
                <a:cubicBezTo>
                  <a:pt x="92" y="42"/>
                  <a:pt x="88" y="46"/>
                  <a:pt x="82" y="49"/>
                </a:cubicBezTo>
                <a:cubicBezTo>
                  <a:pt x="77" y="52"/>
                  <a:pt x="73" y="58"/>
                  <a:pt x="67" y="60"/>
                </a:cubicBezTo>
                <a:cubicBezTo>
                  <a:pt x="62" y="63"/>
                  <a:pt x="56" y="64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2" y="69"/>
                  <a:pt x="36" y="71"/>
                  <a:pt x="31" y="74"/>
                </a:cubicBezTo>
                <a:cubicBezTo>
                  <a:pt x="28" y="78"/>
                  <a:pt x="27" y="83"/>
                  <a:pt x="24" y="87"/>
                </a:cubicBezTo>
                <a:cubicBezTo>
                  <a:pt x="19" y="95"/>
                  <a:pt x="19" y="104"/>
                  <a:pt x="22" y="113"/>
                </a:cubicBezTo>
                <a:cubicBezTo>
                  <a:pt x="23" y="115"/>
                  <a:pt x="24" y="118"/>
                  <a:pt x="25" y="120"/>
                </a:cubicBezTo>
                <a:cubicBezTo>
                  <a:pt x="28" y="128"/>
                  <a:pt x="27" y="136"/>
                  <a:pt x="23" y="142"/>
                </a:cubicBezTo>
                <a:cubicBezTo>
                  <a:pt x="17" y="149"/>
                  <a:pt x="14" y="156"/>
                  <a:pt x="9" y="163"/>
                </a:cubicBezTo>
                <a:cubicBezTo>
                  <a:pt x="3" y="171"/>
                  <a:pt x="0" y="181"/>
                  <a:pt x="5" y="191"/>
                </a:cubicBezTo>
                <a:cubicBezTo>
                  <a:pt x="7" y="195"/>
                  <a:pt x="7" y="200"/>
                  <a:pt x="7" y="205"/>
                </a:cubicBezTo>
                <a:cubicBezTo>
                  <a:pt x="7" y="209"/>
                  <a:pt x="7" y="213"/>
                  <a:pt x="7" y="217"/>
                </a:cubicBezTo>
                <a:cubicBezTo>
                  <a:pt x="8" y="220"/>
                  <a:pt x="9" y="223"/>
                  <a:pt x="10" y="225"/>
                </a:cubicBezTo>
                <a:cubicBezTo>
                  <a:pt x="15" y="233"/>
                  <a:pt x="23" y="237"/>
                  <a:pt x="31" y="241"/>
                </a:cubicBezTo>
                <a:cubicBezTo>
                  <a:pt x="36" y="243"/>
                  <a:pt x="41" y="239"/>
                  <a:pt x="45" y="237"/>
                </a:cubicBezTo>
                <a:cubicBezTo>
                  <a:pt x="48" y="236"/>
                  <a:pt x="52" y="235"/>
                  <a:pt x="55" y="235"/>
                </a:cubicBezTo>
                <a:cubicBezTo>
                  <a:pt x="63" y="234"/>
                  <a:pt x="68" y="230"/>
                  <a:pt x="71" y="223"/>
                </a:cubicBezTo>
                <a:cubicBezTo>
                  <a:pt x="74" y="218"/>
                  <a:pt x="76" y="213"/>
                  <a:pt x="78" y="208"/>
                </a:cubicBezTo>
                <a:cubicBezTo>
                  <a:pt x="83" y="196"/>
                  <a:pt x="86" y="183"/>
                  <a:pt x="92" y="171"/>
                </a:cubicBezTo>
                <a:cubicBezTo>
                  <a:pt x="100" y="154"/>
                  <a:pt x="105" y="135"/>
                  <a:pt x="113" y="117"/>
                </a:cubicBezTo>
                <a:cubicBezTo>
                  <a:pt x="115" y="112"/>
                  <a:pt x="116" y="106"/>
                  <a:pt x="117" y="101"/>
                </a:cubicBezTo>
                <a:cubicBezTo>
                  <a:pt x="118" y="94"/>
                  <a:pt x="120" y="88"/>
                  <a:pt x="123" y="81"/>
                </a:cubicBezTo>
                <a:cubicBezTo>
                  <a:pt x="125" y="76"/>
                  <a:pt x="124" y="68"/>
                  <a:pt x="131" y="66"/>
                </a:cubicBezTo>
                <a:cubicBezTo>
                  <a:pt x="133" y="63"/>
                  <a:pt x="134" y="60"/>
                  <a:pt x="134" y="56"/>
                </a:cubicBezTo>
                <a:cubicBezTo>
                  <a:pt x="134" y="50"/>
                  <a:pt x="132" y="44"/>
                  <a:pt x="132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34"/>
          <p:cNvSpPr>
            <a:spLocks/>
          </p:cNvSpPr>
          <p:nvPr/>
        </p:nvSpPr>
        <p:spPr bwMode="auto">
          <a:xfrm>
            <a:off x="22021801" y="11075988"/>
            <a:ext cx="122238" cy="115888"/>
          </a:xfrm>
          <a:custGeom>
            <a:avLst/>
            <a:gdLst>
              <a:gd name="T0" fmla="*/ 20 w 77"/>
              <a:gd name="T1" fmla="*/ 71 h 73"/>
              <a:gd name="T2" fmla="*/ 28 w 77"/>
              <a:gd name="T3" fmla="*/ 73 h 73"/>
              <a:gd name="T4" fmla="*/ 34 w 77"/>
              <a:gd name="T5" fmla="*/ 73 h 73"/>
              <a:gd name="T6" fmla="*/ 36 w 77"/>
              <a:gd name="T7" fmla="*/ 71 h 73"/>
              <a:gd name="T8" fmla="*/ 42 w 77"/>
              <a:gd name="T9" fmla="*/ 60 h 73"/>
              <a:gd name="T10" fmla="*/ 48 w 77"/>
              <a:gd name="T11" fmla="*/ 58 h 73"/>
              <a:gd name="T12" fmla="*/ 52 w 77"/>
              <a:gd name="T13" fmla="*/ 56 h 73"/>
              <a:gd name="T14" fmla="*/ 58 w 77"/>
              <a:gd name="T15" fmla="*/ 54 h 73"/>
              <a:gd name="T16" fmla="*/ 62 w 77"/>
              <a:gd name="T17" fmla="*/ 54 h 73"/>
              <a:gd name="T18" fmla="*/ 68 w 77"/>
              <a:gd name="T19" fmla="*/ 50 h 73"/>
              <a:gd name="T20" fmla="*/ 70 w 77"/>
              <a:gd name="T21" fmla="*/ 46 h 73"/>
              <a:gd name="T22" fmla="*/ 66 w 77"/>
              <a:gd name="T23" fmla="*/ 42 h 73"/>
              <a:gd name="T24" fmla="*/ 73 w 77"/>
              <a:gd name="T25" fmla="*/ 36 h 73"/>
              <a:gd name="T26" fmla="*/ 77 w 77"/>
              <a:gd name="T27" fmla="*/ 30 h 73"/>
              <a:gd name="T28" fmla="*/ 77 w 77"/>
              <a:gd name="T29" fmla="*/ 22 h 73"/>
              <a:gd name="T30" fmla="*/ 71 w 77"/>
              <a:gd name="T31" fmla="*/ 8 h 73"/>
              <a:gd name="T32" fmla="*/ 66 w 77"/>
              <a:gd name="T33" fmla="*/ 2 h 73"/>
              <a:gd name="T34" fmla="*/ 60 w 77"/>
              <a:gd name="T35" fmla="*/ 4 h 73"/>
              <a:gd name="T36" fmla="*/ 56 w 77"/>
              <a:gd name="T37" fmla="*/ 0 h 73"/>
              <a:gd name="T38" fmla="*/ 54 w 77"/>
              <a:gd name="T39" fmla="*/ 2 h 73"/>
              <a:gd name="T40" fmla="*/ 50 w 77"/>
              <a:gd name="T41" fmla="*/ 0 h 73"/>
              <a:gd name="T42" fmla="*/ 46 w 77"/>
              <a:gd name="T43" fmla="*/ 0 h 73"/>
              <a:gd name="T44" fmla="*/ 44 w 77"/>
              <a:gd name="T45" fmla="*/ 2 h 73"/>
              <a:gd name="T46" fmla="*/ 40 w 77"/>
              <a:gd name="T47" fmla="*/ 4 h 73"/>
              <a:gd name="T48" fmla="*/ 36 w 77"/>
              <a:gd name="T49" fmla="*/ 8 h 73"/>
              <a:gd name="T50" fmla="*/ 26 w 77"/>
              <a:gd name="T51" fmla="*/ 10 h 73"/>
              <a:gd name="T52" fmla="*/ 16 w 77"/>
              <a:gd name="T53" fmla="*/ 16 h 73"/>
              <a:gd name="T54" fmla="*/ 14 w 77"/>
              <a:gd name="T55" fmla="*/ 26 h 73"/>
              <a:gd name="T56" fmla="*/ 0 w 77"/>
              <a:gd name="T57" fmla="*/ 36 h 73"/>
              <a:gd name="T58" fmla="*/ 20 w 77"/>
              <a:gd name="T5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" h="73">
                <a:moveTo>
                  <a:pt x="20" y="71"/>
                </a:moveTo>
                <a:lnTo>
                  <a:pt x="28" y="73"/>
                </a:lnTo>
                <a:lnTo>
                  <a:pt x="34" y="73"/>
                </a:lnTo>
                <a:lnTo>
                  <a:pt x="36" y="71"/>
                </a:lnTo>
                <a:lnTo>
                  <a:pt x="42" y="60"/>
                </a:lnTo>
                <a:lnTo>
                  <a:pt x="48" y="58"/>
                </a:lnTo>
                <a:lnTo>
                  <a:pt x="52" y="56"/>
                </a:lnTo>
                <a:lnTo>
                  <a:pt x="58" y="54"/>
                </a:lnTo>
                <a:lnTo>
                  <a:pt x="62" y="54"/>
                </a:lnTo>
                <a:lnTo>
                  <a:pt x="68" y="50"/>
                </a:lnTo>
                <a:lnTo>
                  <a:pt x="70" y="46"/>
                </a:lnTo>
                <a:lnTo>
                  <a:pt x="66" y="42"/>
                </a:lnTo>
                <a:lnTo>
                  <a:pt x="73" y="36"/>
                </a:lnTo>
                <a:lnTo>
                  <a:pt x="77" y="30"/>
                </a:lnTo>
                <a:lnTo>
                  <a:pt x="77" y="22"/>
                </a:lnTo>
                <a:lnTo>
                  <a:pt x="71" y="8"/>
                </a:lnTo>
                <a:lnTo>
                  <a:pt x="66" y="2"/>
                </a:lnTo>
                <a:lnTo>
                  <a:pt x="60" y="4"/>
                </a:lnTo>
                <a:lnTo>
                  <a:pt x="56" y="0"/>
                </a:lnTo>
                <a:lnTo>
                  <a:pt x="54" y="2"/>
                </a:lnTo>
                <a:lnTo>
                  <a:pt x="50" y="0"/>
                </a:lnTo>
                <a:lnTo>
                  <a:pt x="46" y="0"/>
                </a:lnTo>
                <a:lnTo>
                  <a:pt x="44" y="2"/>
                </a:lnTo>
                <a:lnTo>
                  <a:pt x="40" y="4"/>
                </a:lnTo>
                <a:lnTo>
                  <a:pt x="36" y="8"/>
                </a:lnTo>
                <a:lnTo>
                  <a:pt x="26" y="10"/>
                </a:lnTo>
                <a:lnTo>
                  <a:pt x="16" y="16"/>
                </a:lnTo>
                <a:lnTo>
                  <a:pt x="14" y="26"/>
                </a:lnTo>
                <a:lnTo>
                  <a:pt x="0" y="36"/>
                </a:lnTo>
                <a:lnTo>
                  <a:pt x="20" y="7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35"/>
          <p:cNvSpPr>
            <a:spLocks/>
          </p:cNvSpPr>
          <p:nvPr/>
        </p:nvSpPr>
        <p:spPr bwMode="auto">
          <a:xfrm>
            <a:off x="22236113" y="10904538"/>
            <a:ext cx="74613" cy="84138"/>
          </a:xfrm>
          <a:custGeom>
            <a:avLst/>
            <a:gdLst>
              <a:gd name="T0" fmla="*/ 35 w 47"/>
              <a:gd name="T1" fmla="*/ 53 h 53"/>
              <a:gd name="T2" fmla="*/ 37 w 47"/>
              <a:gd name="T3" fmla="*/ 41 h 53"/>
              <a:gd name="T4" fmla="*/ 45 w 47"/>
              <a:gd name="T5" fmla="*/ 37 h 53"/>
              <a:gd name="T6" fmla="*/ 47 w 47"/>
              <a:gd name="T7" fmla="*/ 21 h 53"/>
              <a:gd name="T8" fmla="*/ 35 w 47"/>
              <a:gd name="T9" fmla="*/ 11 h 53"/>
              <a:gd name="T10" fmla="*/ 16 w 47"/>
              <a:gd name="T11" fmla="*/ 0 h 53"/>
              <a:gd name="T12" fmla="*/ 8 w 47"/>
              <a:gd name="T13" fmla="*/ 11 h 53"/>
              <a:gd name="T14" fmla="*/ 0 w 47"/>
              <a:gd name="T15" fmla="*/ 35 h 53"/>
              <a:gd name="T16" fmla="*/ 10 w 47"/>
              <a:gd name="T17" fmla="*/ 47 h 53"/>
              <a:gd name="T18" fmla="*/ 35 w 47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53">
                <a:moveTo>
                  <a:pt x="35" y="53"/>
                </a:moveTo>
                <a:lnTo>
                  <a:pt x="37" y="41"/>
                </a:lnTo>
                <a:lnTo>
                  <a:pt x="45" y="37"/>
                </a:lnTo>
                <a:lnTo>
                  <a:pt x="47" y="21"/>
                </a:lnTo>
                <a:lnTo>
                  <a:pt x="35" y="11"/>
                </a:lnTo>
                <a:lnTo>
                  <a:pt x="16" y="0"/>
                </a:lnTo>
                <a:lnTo>
                  <a:pt x="8" y="11"/>
                </a:lnTo>
                <a:lnTo>
                  <a:pt x="0" y="35"/>
                </a:lnTo>
                <a:lnTo>
                  <a:pt x="10" y="47"/>
                </a:lnTo>
                <a:lnTo>
                  <a:pt x="35" y="5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36"/>
          <p:cNvSpPr>
            <a:spLocks noEditPoints="1"/>
          </p:cNvSpPr>
          <p:nvPr/>
        </p:nvSpPr>
        <p:spPr bwMode="auto">
          <a:xfrm>
            <a:off x="21458238" y="10702925"/>
            <a:ext cx="884238" cy="741363"/>
          </a:xfrm>
          <a:custGeom>
            <a:avLst/>
            <a:gdLst>
              <a:gd name="T0" fmla="*/ 266 w 282"/>
              <a:gd name="T1" fmla="*/ 91 h 236"/>
              <a:gd name="T2" fmla="*/ 252 w 282"/>
              <a:gd name="T3" fmla="*/ 70 h 236"/>
              <a:gd name="T4" fmla="*/ 267 w 282"/>
              <a:gd name="T5" fmla="*/ 61 h 236"/>
              <a:gd name="T6" fmla="*/ 266 w 282"/>
              <a:gd name="T7" fmla="*/ 32 h 236"/>
              <a:gd name="T8" fmla="*/ 262 w 282"/>
              <a:gd name="T9" fmla="*/ 7 h 236"/>
              <a:gd name="T10" fmla="*/ 246 w 282"/>
              <a:gd name="T11" fmla="*/ 5 h 236"/>
              <a:gd name="T12" fmla="*/ 237 w 282"/>
              <a:gd name="T13" fmla="*/ 0 h 236"/>
              <a:gd name="T14" fmla="*/ 218 w 282"/>
              <a:gd name="T15" fmla="*/ 7 h 236"/>
              <a:gd name="T16" fmla="*/ 206 w 282"/>
              <a:gd name="T17" fmla="*/ 10 h 236"/>
              <a:gd name="T18" fmla="*/ 188 w 282"/>
              <a:gd name="T19" fmla="*/ 22 h 236"/>
              <a:gd name="T20" fmla="*/ 176 w 282"/>
              <a:gd name="T21" fmla="*/ 42 h 236"/>
              <a:gd name="T22" fmla="*/ 162 w 282"/>
              <a:gd name="T23" fmla="*/ 57 h 236"/>
              <a:gd name="T24" fmla="*/ 154 w 282"/>
              <a:gd name="T25" fmla="*/ 64 h 236"/>
              <a:gd name="T26" fmla="*/ 123 w 282"/>
              <a:gd name="T27" fmla="*/ 58 h 236"/>
              <a:gd name="T28" fmla="*/ 98 w 282"/>
              <a:gd name="T29" fmla="*/ 79 h 236"/>
              <a:gd name="T30" fmla="*/ 84 w 282"/>
              <a:gd name="T31" fmla="*/ 83 h 236"/>
              <a:gd name="T32" fmla="*/ 78 w 282"/>
              <a:gd name="T33" fmla="*/ 73 h 236"/>
              <a:gd name="T34" fmla="*/ 66 w 282"/>
              <a:gd name="T35" fmla="*/ 51 h 236"/>
              <a:gd name="T36" fmla="*/ 52 w 282"/>
              <a:gd name="T37" fmla="*/ 115 h 236"/>
              <a:gd name="T38" fmla="*/ 46 w 282"/>
              <a:gd name="T39" fmla="*/ 124 h 236"/>
              <a:gd name="T40" fmla="*/ 29 w 282"/>
              <a:gd name="T41" fmla="*/ 122 h 236"/>
              <a:gd name="T42" fmla="*/ 19 w 282"/>
              <a:gd name="T43" fmla="*/ 111 h 236"/>
              <a:gd name="T44" fmla="*/ 7 w 282"/>
              <a:gd name="T45" fmla="*/ 111 h 236"/>
              <a:gd name="T46" fmla="*/ 4 w 282"/>
              <a:gd name="T47" fmla="*/ 123 h 236"/>
              <a:gd name="T48" fmla="*/ 25 w 282"/>
              <a:gd name="T49" fmla="*/ 177 h 236"/>
              <a:gd name="T50" fmla="*/ 28 w 282"/>
              <a:gd name="T51" fmla="*/ 220 h 236"/>
              <a:gd name="T52" fmla="*/ 58 w 282"/>
              <a:gd name="T53" fmla="*/ 235 h 236"/>
              <a:gd name="T54" fmla="*/ 108 w 282"/>
              <a:gd name="T55" fmla="*/ 224 h 236"/>
              <a:gd name="T56" fmla="*/ 153 w 282"/>
              <a:gd name="T57" fmla="*/ 219 h 236"/>
              <a:gd name="T58" fmla="*/ 217 w 282"/>
              <a:gd name="T59" fmla="*/ 180 h 236"/>
              <a:gd name="T60" fmla="*/ 260 w 282"/>
              <a:gd name="T61" fmla="*/ 127 h 236"/>
              <a:gd name="T62" fmla="*/ 271 w 282"/>
              <a:gd name="T63" fmla="*/ 83 h 236"/>
              <a:gd name="T64" fmla="*/ 158 w 282"/>
              <a:gd name="T65" fmla="*/ 156 h 236"/>
              <a:gd name="T66" fmla="*/ 213 w 282"/>
              <a:gd name="T67" fmla="*/ 140 h 236"/>
              <a:gd name="T68" fmla="*/ 211 w 282"/>
              <a:gd name="T69" fmla="*/ 146 h 236"/>
              <a:gd name="T70" fmla="*/ 204 w 282"/>
              <a:gd name="T71" fmla="*/ 148 h 236"/>
              <a:gd name="T72" fmla="*/ 197 w 282"/>
              <a:gd name="T73" fmla="*/ 156 h 236"/>
              <a:gd name="T74" fmla="*/ 180 w 282"/>
              <a:gd name="T75" fmla="*/ 137 h 236"/>
              <a:gd name="T76" fmla="*/ 193 w 282"/>
              <a:gd name="T77" fmla="*/ 124 h 236"/>
              <a:gd name="T78" fmla="*/ 202 w 282"/>
              <a:gd name="T79" fmla="*/ 120 h 236"/>
              <a:gd name="T80" fmla="*/ 207 w 282"/>
              <a:gd name="T81" fmla="*/ 120 h 236"/>
              <a:gd name="T82" fmla="*/ 213 w 282"/>
              <a:gd name="T83" fmla="*/ 120 h 236"/>
              <a:gd name="T84" fmla="*/ 219 w 282"/>
              <a:gd name="T85" fmla="*/ 13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" h="236">
                <a:moveTo>
                  <a:pt x="271" y="83"/>
                </a:moveTo>
                <a:cubicBezTo>
                  <a:pt x="267" y="85"/>
                  <a:pt x="267" y="85"/>
                  <a:pt x="267" y="85"/>
                </a:cubicBezTo>
                <a:cubicBezTo>
                  <a:pt x="266" y="91"/>
                  <a:pt x="266" y="91"/>
                  <a:pt x="266" y="91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6" y="32"/>
                  <a:pt x="266" y="32"/>
                  <a:pt x="266" y="32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3" y="16"/>
                  <a:pt x="263" y="16"/>
                  <a:pt x="263" y="16"/>
                </a:cubicBezTo>
                <a:cubicBezTo>
                  <a:pt x="262" y="7"/>
                  <a:pt x="262" y="7"/>
                  <a:pt x="262" y="7"/>
                </a:cubicBezTo>
                <a:cubicBezTo>
                  <a:pt x="258" y="4"/>
                  <a:pt x="258" y="4"/>
                  <a:pt x="258" y="4"/>
                </a:cubicBezTo>
                <a:cubicBezTo>
                  <a:pt x="253" y="3"/>
                  <a:pt x="253" y="3"/>
                  <a:pt x="253" y="3"/>
                </a:cubicBezTo>
                <a:cubicBezTo>
                  <a:pt x="246" y="5"/>
                  <a:pt x="246" y="5"/>
                  <a:pt x="246" y="5"/>
                </a:cubicBezTo>
                <a:cubicBezTo>
                  <a:pt x="242" y="2"/>
                  <a:pt x="242" y="2"/>
                  <a:pt x="242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9" y="3"/>
                  <a:pt x="219" y="3"/>
                  <a:pt x="219" y="3"/>
                </a:cubicBezTo>
                <a:cubicBezTo>
                  <a:pt x="218" y="7"/>
                  <a:pt x="218" y="7"/>
                  <a:pt x="218" y="7"/>
                </a:cubicBezTo>
                <a:cubicBezTo>
                  <a:pt x="213" y="10"/>
                  <a:pt x="213" y="10"/>
                  <a:pt x="213" y="10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2" y="21"/>
                  <a:pt x="192" y="21"/>
                  <a:pt x="192" y="21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3" y="29"/>
                  <a:pt x="183" y="29"/>
                  <a:pt x="183" y="29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2"/>
                  <a:pt x="91" y="82"/>
                  <a:pt x="91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4" y="83"/>
                  <a:pt x="84" y="83"/>
                  <a:pt x="84" y="83"/>
                </a:cubicBezTo>
                <a:cubicBezTo>
                  <a:pt x="80" y="82"/>
                  <a:pt x="80" y="82"/>
                  <a:pt x="80" y="82"/>
                </a:cubicBezTo>
                <a:cubicBezTo>
                  <a:pt x="75" y="83"/>
                  <a:pt x="75" y="83"/>
                  <a:pt x="75" y="83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1" y="55"/>
                  <a:pt x="71" y="55"/>
                  <a:pt x="71" y="55"/>
                </a:cubicBezTo>
                <a:cubicBezTo>
                  <a:pt x="66" y="51"/>
                  <a:pt x="66" y="51"/>
                  <a:pt x="66" y="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17" y="114"/>
                  <a:pt x="17" y="114"/>
                  <a:pt x="17" y="114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9" y="108"/>
                  <a:pt x="9" y="108"/>
                  <a:pt x="9" y="108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5"/>
                  <a:pt x="8" y="115"/>
                  <a:pt x="8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19"/>
                  <a:pt x="3" y="121"/>
                  <a:pt x="4" y="123"/>
                </a:cubicBezTo>
                <a:cubicBezTo>
                  <a:pt x="8" y="127"/>
                  <a:pt x="10" y="132"/>
                  <a:pt x="11" y="138"/>
                </a:cubicBezTo>
                <a:cubicBezTo>
                  <a:pt x="14" y="149"/>
                  <a:pt x="17" y="159"/>
                  <a:pt x="22" y="169"/>
                </a:cubicBezTo>
                <a:cubicBezTo>
                  <a:pt x="24" y="172"/>
                  <a:pt x="25" y="174"/>
                  <a:pt x="25" y="177"/>
                </a:cubicBezTo>
                <a:cubicBezTo>
                  <a:pt x="28" y="183"/>
                  <a:pt x="28" y="189"/>
                  <a:pt x="23" y="194"/>
                </a:cubicBezTo>
                <a:cubicBezTo>
                  <a:pt x="21" y="197"/>
                  <a:pt x="21" y="200"/>
                  <a:pt x="23" y="202"/>
                </a:cubicBezTo>
                <a:cubicBezTo>
                  <a:pt x="27" y="208"/>
                  <a:pt x="27" y="214"/>
                  <a:pt x="28" y="220"/>
                </a:cubicBezTo>
                <a:cubicBezTo>
                  <a:pt x="28" y="221"/>
                  <a:pt x="29" y="223"/>
                  <a:pt x="30" y="224"/>
                </a:cubicBezTo>
                <a:cubicBezTo>
                  <a:pt x="37" y="228"/>
                  <a:pt x="44" y="232"/>
                  <a:pt x="52" y="235"/>
                </a:cubicBezTo>
                <a:cubicBezTo>
                  <a:pt x="53" y="236"/>
                  <a:pt x="56" y="236"/>
                  <a:pt x="58" y="235"/>
                </a:cubicBezTo>
                <a:cubicBezTo>
                  <a:pt x="64" y="232"/>
                  <a:pt x="71" y="229"/>
                  <a:pt x="79" y="229"/>
                </a:cubicBezTo>
                <a:cubicBezTo>
                  <a:pt x="83" y="230"/>
                  <a:pt x="86" y="228"/>
                  <a:pt x="89" y="227"/>
                </a:cubicBezTo>
                <a:cubicBezTo>
                  <a:pt x="95" y="225"/>
                  <a:pt x="101" y="224"/>
                  <a:pt x="108" y="224"/>
                </a:cubicBezTo>
                <a:cubicBezTo>
                  <a:pt x="114" y="224"/>
                  <a:pt x="121" y="222"/>
                  <a:pt x="128" y="225"/>
                </a:cubicBezTo>
                <a:cubicBezTo>
                  <a:pt x="130" y="225"/>
                  <a:pt x="133" y="226"/>
                  <a:pt x="134" y="225"/>
                </a:cubicBezTo>
                <a:cubicBezTo>
                  <a:pt x="140" y="222"/>
                  <a:pt x="148" y="226"/>
                  <a:pt x="153" y="219"/>
                </a:cubicBezTo>
                <a:cubicBezTo>
                  <a:pt x="154" y="218"/>
                  <a:pt x="157" y="217"/>
                  <a:pt x="159" y="217"/>
                </a:cubicBezTo>
                <a:cubicBezTo>
                  <a:pt x="169" y="217"/>
                  <a:pt x="177" y="212"/>
                  <a:pt x="186" y="207"/>
                </a:cubicBezTo>
                <a:cubicBezTo>
                  <a:pt x="197" y="199"/>
                  <a:pt x="207" y="189"/>
                  <a:pt x="217" y="180"/>
                </a:cubicBezTo>
                <a:cubicBezTo>
                  <a:pt x="224" y="173"/>
                  <a:pt x="230" y="167"/>
                  <a:pt x="235" y="159"/>
                </a:cubicBezTo>
                <a:cubicBezTo>
                  <a:pt x="240" y="151"/>
                  <a:pt x="246" y="145"/>
                  <a:pt x="251" y="137"/>
                </a:cubicBezTo>
                <a:cubicBezTo>
                  <a:pt x="253" y="133"/>
                  <a:pt x="256" y="129"/>
                  <a:pt x="260" y="127"/>
                </a:cubicBezTo>
                <a:cubicBezTo>
                  <a:pt x="269" y="121"/>
                  <a:pt x="274" y="113"/>
                  <a:pt x="277" y="103"/>
                </a:cubicBezTo>
                <a:cubicBezTo>
                  <a:pt x="279" y="97"/>
                  <a:pt x="280" y="90"/>
                  <a:pt x="282" y="84"/>
                </a:cubicBezTo>
                <a:lnTo>
                  <a:pt x="271" y="83"/>
                </a:lnTo>
                <a:close/>
                <a:moveTo>
                  <a:pt x="157" y="156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58" y="156"/>
                  <a:pt x="158" y="156"/>
                  <a:pt x="158" y="156"/>
                </a:cubicBezTo>
                <a:lnTo>
                  <a:pt x="157" y="156"/>
                </a:lnTo>
                <a:close/>
                <a:moveTo>
                  <a:pt x="217" y="137"/>
                </a:moveTo>
                <a:cubicBezTo>
                  <a:pt x="213" y="140"/>
                  <a:pt x="213" y="140"/>
                  <a:pt x="213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4" y="144"/>
                  <a:pt x="214" y="144"/>
                  <a:pt x="214" y="144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9" y="146"/>
                  <a:pt x="209" y="146"/>
                  <a:pt x="209" y="146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4" y="148"/>
                  <a:pt x="204" y="148"/>
                  <a:pt x="204" y="148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190" y="155"/>
                  <a:pt x="190" y="155"/>
                  <a:pt x="190" y="155"/>
                </a:cubicBezTo>
                <a:cubicBezTo>
                  <a:pt x="180" y="137"/>
                  <a:pt x="180" y="137"/>
                  <a:pt x="180" y="137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200" y="121"/>
                  <a:pt x="200" y="121"/>
                  <a:pt x="200" y="121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7" y="120"/>
                  <a:pt x="207" y="120"/>
                  <a:pt x="207" y="120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19" y="134"/>
                  <a:pt x="219" y="134"/>
                  <a:pt x="219" y="134"/>
                </a:cubicBezTo>
                <a:lnTo>
                  <a:pt x="217" y="13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37"/>
          <p:cNvSpPr>
            <a:spLocks/>
          </p:cNvSpPr>
          <p:nvPr/>
        </p:nvSpPr>
        <p:spPr bwMode="auto">
          <a:xfrm>
            <a:off x="21228051" y="10414000"/>
            <a:ext cx="728663" cy="677863"/>
          </a:xfrm>
          <a:custGeom>
            <a:avLst/>
            <a:gdLst>
              <a:gd name="T0" fmla="*/ 80 w 232"/>
              <a:gd name="T1" fmla="*/ 203 h 216"/>
              <a:gd name="T2" fmla="*/ 86 w 232"/>
              <a:gd name="T3" fmla="*/ 199 h 216"/>
              <a:gd name="T4" fmla="*/ 90 w 232"/>
              <a:gd name="T5" fmla="*/ 206 h 216"/>
              <a:gd name="T6" fmla="*/ 102 w 232"/>
              <a:gd name="T7" fmla="*/ 214 h 216"/>
              <a:gd name="T8" fmla="*/ 114 w 232"/>
              <a:gd name="T9" fmla="*/ 213 h 216"/>
              <a:gd name="T10" fmla="*/ 119 w 232"/>
              <a:gd name="T11" fmla="*/ 212 h 216"/>
              <a:gd name="T12" fmla="*/ 125 w 232"/>
              <a:gd name="T13" fmla="*/ 207 h 216"/>
              <a:gd name="T14" fmla="*/ 136 w 232"/>
              <a:gd name="T15" fmla="*/ 205 h 216"/>
              <a:gd name="T16" fmla="*/ 142 w 232"/>
              <a:gd name="T17" fmla="*/ 88 h 216"/>
              <a:gd name="T18" fmla="*/ 160 w 232"/>
              <a:gd name="T19" fmla="*/ 26 h 216"/>
              <a:gd name="T20" fmla="*/ 198 w 232"/>
              <a:gd name="T21" fmla="*/ 21 h 216"/>
              <a:gd name="T22" fmla="*/ 212 w 232"/>
              <a:gd name="T23" fmla="*/ 19 h 216"/>
              <a:gd name="T24" fmla="*/ 221 w 232"/>
              <a:gd name="T25" fmla="*/ 19 h 216"/>
              <a:gd name="T26" fmla="*/ 226 w 232"/>
              <a:gd name="T27" fmla="*/ 11 h 216"/>
              <a:gd name="T28" fmla="*/ 173 w 232"/>
              <a:gd name="T29" fmla="*/ 20 h 216"/>
              <a:gd name="T30" fmla="*/ 157 w 232"/>
              <a:gd name="T31" fmla="*/ 19 h 216"/>
              <a:gd name="T32" fmla="*/ 146 w 232"/>
              <a:gd name="T33" fmla="*/ 14 h 216"/>
              <a:gd name="T34" fmla="*/ 138 w 232"/>
              <a:gd name="T35" fmla="*/ 15 h 216"/>
              <a:gd name="T36" fmla="*/ 129 w 232"/>
              <a:gd name="T37" fmla="*/ 14 h 216"/>
              <a:gd name="T38" fmla="*/ 115 w 232"/>
              <a:gd name="T39" fmla="*/ 8 h 216"/>
              <a:gd name="T40" fmla="*/ 48 w 232"/>
              <a:gd name="T41" fmla="*/ 6 h 216"/>
              <a:gd name="T42" fmla="*/ 35 w 232"/>
              <a:gd name="T43" fmla="*/ 7 h 216"/>
              <a:gd name="T44" fmla="*/ 27 w 232"/>
              <a:gd name="T45" fmla="*/ 1 h 216"/>
              <a:gd name="T46" fmla="*/ 16 w 232"/>
              <a:gd name="T47" fmla="*/ 2 h 216"/>
              <a:gd name="T48" fmla="*/ 11 w 232"/>
              <a:gd name="T49" fmla="*/ 5 h 216"/>
              <a:gd name="T50" fmla="*/ 4 w 232"/>
              <a:gd name="T51" fmla="*/ 8 h 216"/>
              <a:gd name="T52" fmla="*/ 0 w 232"/>
              <a:gd name="T53" fmla="*/ 13 h 216"/>
              <a:gd name="T54" fmla="*/ 21 w 232"/>
              <a:gd name="T55" fmla="*/ 53 h 216"/>
              <a:gd name="T56" fmla="*/ 42 w 232"/>
              <a:gd name="T57" fmla="*/ 109 h 216"/>
              <a:gd name="T58" fmla="*/ 49 w 232"/>
              <a:gd name="T59" fmla="*/ 145 h 216"/>
              <a:gd name="T60" fmla="*/ 67 w 232"/>
              <a:gd name="T61" fmla="*/ 202 h 216"/>
              <a:gd name="T62" fmla="*/ 73 w 232"/>
              <a:gd name="T63" fmla="*/ 20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2" h="216">
                <a:moveTo>
                  <a:pt x="81" y="207"/>
                </a:moveTo>
                <a:cubicBezTo>
                  <a:pt x="80" y="203"/>
                  <a:pt x="80" y="203"/>
                  <a:pt x="80" y="203"/>
                </a:cubicBezTo>
                <a:cubicBezTo>
                  <a:pt x="82" y="200"/>
                  <a:pt x="82" y="200"/>
                  <a:pt x="82" y="200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9" y="215"/>
                  <a:pt x="109" y="215"/>
                  <a:pt x="109" y="215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12"/>
                  <a:pt x="119" y="212"/>
                  <a:pt x="119" y="212"/>
                </a:cubicBezTo>
                <a:cubicBezTo>
                  <a:pt x="123" y="210"/>
                  <a:pt x="123" y="210"/>
                  <a:pt x="123" y="210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7" y="17"/>
                  <a:pt x="217" y="17"/>
                  <a:pt x="217" y="17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0" y="14"/>
                  <a:pt x="129" y="14"/>
                </a:cubicBezTo>
                <a:cubicBezTo>
                  <a:pt x="128" y="14"/>
                  <a:pt x="121" y="13"/>
                  <a:pt x="121" y="13"/>
                </a:cubicBezTo>
                <a:cubicBezTo>
                  <a:pt x="115" y="8"/>
                  <a:pt x="115" y="8"/>
                  <a:pt x="115" y="8"/>
                </a:cubicBezTo>
                <a:cubicBezTo>
                  <a:pt x="86" y="7"/>
                  <a:pt x="86" y="7"/>
                  <a:pt x="86" y="7"/>
                </a:cubicBezTo>
                <a:cubicBezTo>
                  <a:pt x="48" y="6"/>
                  <a:pt x="48" y="6"/>
                  <a:pt x="48" y="6"/>
                </a:cubicBezTo>
                <a:cubicBezTo>
                  <a:pt x="41" y="9"/>
                  <a:pt x="41" y="9"/>
                  <a:pt x="41" y="9"/>
                </a:cubicBezTo>
                <a:cubicBezTo>
                  <a:pt x="35" y="7"/>
                  <a:pt x="35" y="7"/>
                  <a:pt x="35" y="7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2"/>
                  <a:pt x="0" y="13"/>
                </a:cubicBezTo>
                <a:cubicBezTo>
                  <a:pt x="0" y="18"/>
                  <a:pt x="1" y="22"/>
                  <a:pt x="4" y="25"/>
                </a:cubicBezTo>
                <a:cubicBezTo>
                  <a:pt x="12" y="33"/>
                  <a:pt x="17" y="43"/>
                  <a:pt x="21" y="53"/>
                </a:cubicBezTo>
                <a:cubicBezTo>
                  <a:pt x="25" y="64"/>
                  <a:pt x="30" y="75"/>
                  <a:pt x="36" y="85"/>
                </a:cubicBezTo>
                <a:cubicBezTo>
                  <a:pt x="39" y="93"/>
                  <a:pt x="42" y="100"/>
                  <a:pt x="42" y="109"/>
                </a:cubicBezTo>
                <a:cubicBezTo>
                  <a:pt x="42" y="118"/>
                  <a:pt x="44" y="127"/>
                  <a:pt x="47" y="135"/>
                </a:cubicBezTo>
                <a:cubicBezTo>
                  <a:pt x="48" y="139"/>
                  <a:pt x="49" y="142"/>
                  <a:pt x="49" y="145"/>
                </a:cubicBezTo>
                <a:cubicBezTo>
                  <a:pt x="49" y="155"/>
                  <a:pt x="52" y="165"/>
                  <a:pt x="54" y="174"/>
                </a:cubicBezTo>
                <a:cubicBezTo>
                  <a:pt x="56" y="185"/>
                  <a:pt x="61" y="194"/>
                  <a:pt x="67" y="202"/>
                </a:cubicBezTo>
                <a:cubicBezTo>
                  <a:pt x="71" y="206"/>
                  <a:pt x="74" y="211"/>
                  <a:pt x="77" y="215"/>
                </a:cubicBezTo>
                <a:cubicBezTo>
                  <a:pt x="76" y="213"/>
                  <a:pt x="74" y="211"/>
                  <a:pt x="73" y="209"/>
                </a:cubicBezTo>
                <a:lnTo>
                  <a:pt x="81" y="20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38"/>
          <p:cNvSpPr>
            <a:spLocks/>
          </p:cNvSpPr>
          <p:nvPr/>
        </p:nvSpPr>
        <p:spPr bwMode="auto">
          <a:xfrm>
            <a:off x="21664613" y="10458450"/>
            <a:ext cx="504825" cy="504825"/>
          </a:xfrm>
          <a:custGeom>
            <a:avLst/>
            <a:gdLst>
              <a:gd name="T0" fmla="*/ 154 w 318"/>
              <a:gd name="T1" fmla="*/ 6 h 318"/>
              <a:gd name="T2" fmla="*/ 144 w 318"/>
              <a:gd name="T3" fmla="*/ 10 h 318"/>
              <a:gd name="T4" fmla="*/ 123 w 318"/>
              <a:gd name="T5" fmla="*/ 30 h 318"/>
              <a:gd name="T6" fmla="*/ 117 w 318"/>
              <a:gd name="T7" fmla="*/ 14 h 318"/>
              <a:gd name="T8" fmla="*/ 71 w 318"/>
              <a:gd name="T9" fmla="*/ 24 h 318"/>
              <a:gd name="T10" fmla="*/ 42 w 318"/>
              <a:gd name="T11" fmla="*/ 24 h 318"/>
              <a:gd name="T12" fmla="*/ 36 w 318"/>
              <a:gd name="T13" fmla="*/ 146 h 318"/>
              <a:gd name="T14" fmla="*/ 6 w 318"/>
              <a:gd name="T15" fmla="*/ 146 h 318"/>
              <a:gd name="T16" fmla="*/ 0 w 318"/>
              <a:gd name="T17" fmla="*/ 255 h 318"/>
              <a:gd name="T18" fmla="*/ 10 w 318"/>
              <a:gd name="T19" fmla="*/ 263 h 318"/>
              <a:gd name="T20" fmla="*/ 22 w 318"/>
              <a:gd name="T21" fmla="*/ 290 h 318"/>
              <a:gd name="T22" fmla="*/ 24 w 318"/>
              <a:gd name="T23" fmla="*/ 298 h 318"/>
              <a:gd name="T24" fmla="*/ 18 w 318"/>
              <a:gd name="T25" fmla="*/ 318 h 318"/>
              <a:gd name="T26" fmla="*/ 28 w 318"/>
              <a:gd name="T27" fmla="*/ 316 h 318"/>
              <a:gd name="T28" fmla="*/ 36 w 318"/>
              <a:gd name="T29" fmla="*/ 318 h 318"/>
              <a:gd name="T30" fmla="*/ 42 w 318"/>
              <a:gd name="T31" fmla="*/ 316 h 318"/>
              <a:gd name="T32" fmla="*/ 49 w 318"/>
              <a:gd name="T33" fmla="*/ 316 h 318"/>
              <a:gd name="T34" fmla="*/ 63 w 318"/>
              <a:gd name="T35" fmla="*/ 310 h 318"/>
              <a:gd name="T36" fmla="*/ 81 w 318"/>
              <a:gd name="T37" fmla="*/ 298 h 318"/>
              <a:gd name="T38" fmla="*/ 95 w 318"/>
              <a:gd name="T39" fmla="*/ 277 h 318"/>
              <a:gd name="T40" fmla="*/ 113 w 318"/>
              <a:gd name="T41" fmla="*/ 269 h 318"/>
              <a:gd name="T42" fmla="*/ 130 w 318"/>
              <a:gd name="T43" fmla="*/ 275 h 318"/>
              <a:gd name="T44" fmla="*/ 148 w 318"/>
              <a:gd name="T45" fmla="*/ 281 h 318"/>
              <a:gd name="T46" fmla="*/ 174 w 318"/>
              <a:gd name="T47" fmla="*/ 281 h 318"/>
              <a:gd name="T48" fmla="*/ 182 w 318"/>
              <a:gd name="T49" fmla="*/ 285 h 318"/>
              <a:gd name="T50" fmla="*/ 188 w 318"/>
              <a:gd name="T51" fmla="*/ 281 h 318"/>
              <a:gd name="T52" fmla="*/ 190 w 318"/>
              <a:gd name="T53" fmla="*/ 267 h 318"/>
              <a:gd name="T54" fmla="*/ 192 w 318"/>
              <a:gd name="T55" fmla="*/ 257 h 318"/>
              <a:gd name="T56" fmla="*/ 202 w 318"/>
              <a:gd name="T57" fmla="*/ 249 h 318"/>
              <a:gd name="T58" fmla="*/ 217 w 318"/>
              <a:gd name="T59" fmla="*/ 237 h 318"/>
              <a:gd name="T60" fmla="*/ 231 w 318"/>
              <a:gd name="T61" fmla="*/ 227 h 318"/>
              <a:gd name="T62" fmla="*/ 231 w 318"/>
              <a:gd name="T63" fmla="*/ 211 h 318"/>
              <a:gd name="T64" fmla="*/ 241 w 318"/>
              <a:gd name="T65" fmla="*/ 198 h 318"/>
              <a:gd name="T66" fmla="*/ 249 w 318"/>
              <a:gd name="T67" fmla="*/ 196 h 318"/>
              <a:gd name="T68" fmla="*/ 259 w 318"/>
              <a:gd name="T69" fmla="*/ 186 h 318"/>
              <a:gd name="T70" fmla="*/ 277 w 318"/>
              <a:gd name="T71" fmla="*/ 174 h 318"/>
              <a:gd name="T72" fmla="*/ 285 w 318"/>
              <a:gd name="T73" fmla="*/ 176 h 318"/>
              <a:gd name="T74" fmla="*/ 291 w 318"/>
              <a:gd name="T75" fmla="*/ 174 h 318"/>
              <a:gd name="T76" fmla="*/ 300 w 318"/>
              <a:gd name="T77" fmla="*/ 168 h 318"/>
              <a:gd name="T78" fmla="*/ 302 w 318"/>
              <a:gd name="T79" fmla="*/ 160 h 318"/>
              <a:gd name="T80" fmla="*/ 318 w 318"/>
              <a:gd name="T81" fmla="*/ 154 h 318"/>
              <a:gd name="T82" fmla="*/ 312 w 318"/>
              <a:gd name="T83" fmla="*/ 148 h 318"/>
              <a:gd name="T84" fmla="*/ 310 w 318"/>
              <a:gd name="T85" fmla="*/ 142 h 318"/>
              <a:gd name="T86" fmla="*/ 298 w 318"/>
              <a:gd name="T87" fmla="*/ 138 h 318"/>
              <a:gd name="T88" fmla="*/ 285 w 318"/>
              <a:gd name="T89" fmla="*/ 134 h 318"/>
              <a:gd name="T90" fmla="*/ 273 w 318"/>
              <a:gd name="T91" fmla="*/ 134 h 318"/>
              <a:gd name="T92" fmla="*/ 265 w 318"/>
              <a:gd name="T93" fmla="*/ 122 h 318"/>
              <a:gd name="T94" fmla="*/ 261 w 318"/>
              <a:gd name="T95" fmla="*/ 107 h 318"/>
              <a:gd name="T96" fmla="*/ 261 w 318"/>
              <a:gd name="T97" fmla="*/ 101 h 318"/>
              <a:gd name="T98" fmla="*/ 253 w 318"/>
              <a:gd name="T99" fmla="*/ 95 h 318"/>
              <a:gd name="T100" fmla="*/ 249 w 318"/>
              <a:gd name="T101" fmla="*/ 89 h 318"/>
              <a:gd name="T102" fmla="*/ 229 w 318"/>
              <a:gd name="T103" fmla="*/ 71 h 318"/>
              <a:gd name="T104" fmla="*/ 215 w 318"/>
              <a:gd name="T105" fmla="*/ 53 h 318"/>
              <a:gd name="T106" fmla="*/ 210 w 318"/>
              <a:gd name="T107" fmla="*/ 49 h 318"/>
              <a:gd name="T108" fmla="*/ 208 w 318"/>
              <a:gd name="T109" fmla="*/ 41 h 318"/>
              <a:gd name="T110" fmla="*/ 204 w 318"/>
              <a:gd name="T111" fmla="*/ 32 h 318"/>
              <a:gd name="T112" fmla="*/ 188 w 318"/>
              <a:gd name="T113" fmla="*/ 16 h 318"/>
              <a:gd name="T114" fmla="*/ 186 w 318"/>
              <a:gd name="T115" fmla="*/ 12 h 318"/>
              <a:gd name="T116" fmla="*/ 186 w 318"/>
              <a:gd name="T117" fmla="*/ 4 h 318"/>
              <a:gd name="T118" fmla="*/ 184 w 318"/>
              <a:gd name="T119" fmla="*/ 0 h 318"/>
              <a:gd name="T120" fmla="*/ 162 w 318"/>
              <a:gd name="T121" fmla="*/ 10 h 318"/>
              <a:gd name="T122" fmla="*/ 154 w 318"/>
              <a:gd name="T123" fmla="*/ 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318">
                <a:moveTo>
                  <a:pt x="154" y="6"/>
                </a:moveTo>
                <a:lnTo>
                  <a:pt x="144" y="10"/>
                </a:lnTo>
                <a:lnTo>
                  <a:pt x="123" y="30"/>
                </a:lnTo>
                <a:lnTo>
                  <a:pt x="117" y="14"/>
                </a:lnTo>
                <a:lnTo>
                  <a:pt x="71" y="24"/>
                </a:lnTo>
                <a:lnTo>
                  <a:pt x="42" y="24"/>
                </a:lnTo>
                <a:lnTo>
                  <a:pt x="36" y="146"/>
                </a:lnTo>
                <a:lnTo>
                  <a:pt x="6" y="146"/>
                </a:lnTo>
                <a:lnTo>
                  <a:pt x="0" y="255"/>
                </a:lnTo>
                <a:lnTo>
                  <a:pt x="10" y="263"/>
                </a:lnTo>
                <a:lnTo>
                  <a:pt x="22" y="290"/>
                </a:lnTo>
                <a:lnTo>
                  <a:pt x="24" y="298"/>
                </a:lnTo>
                <a:lnTo>
                  <a:pt x="18" y="318"/>
                </a:lnTo>
                <a:lnTo>
                  <a:pt x="28" y="316"/>
                </a:lnTo>
                <a:lnTo>
                  <a:pt x="36" y="318"/>
                </a:lnTo>
                <a:lnTo>
                  <a:pt x="42" y="316"/>
                </a:lnTo>
                <a:lnTo>
                  <a:pt x="49" y="316"/>
                </a:lnTo>
                <a:lnTo>
                  <a:pt x="63" y="310"/>
                </a:lnTo>
                <a:lnTo>
                  <a:pt x="81" y="298"/>
                </a:lnTo>
                <a:lnTo>
                  <a:pt x="95" y="277"/>
                </a:lnTo>
                <a:lnTo>
                  <a:pt x="113" y="269"/>
                </a:lnTo>
                <a:lnTo>
                  <a:pt x="130" y="275"/>
                </a:lnTo>
                <a:lnTo>
                  <a:pt x="148" y="281"/>
                </a:lnTo>
                <a:lnTo>
                  <a:pt x="174" y="281"/>
                </a:lnTo>
                <a:lnTo>
                  <a:pt x="182" y="285"/>
                </a:lnTo>
                <a:lnTo>
                  <a:pt x="188" y="281"/>
                </a:lnTo>
                <a:lnTo>
                  <a:pt x="190" y="267"/>
                </a:lnTo>
                <a:lnTo>
                  <a:pt x="192" y="257"/>
                </a:lnTo>
                <a:lnTo>
                  <a:pt x="202" y="249"/>
                </a:lnTo>
                <a:lnTo>
                  <a:pt x="217" y="237"/>
                </a:lnTo>
                <a:lnTo>
                  <a:pt x="231" y="227"/>
                </a:lnTo>
                <a:lnTo>
                  <a:pt x="231" y="211"/>
                </a:lnTo>
                <a:lnTo>
                  <a:pt x="241" y="198"/>
                </a:lnTo>
                <a:lnTo>
                  <a:pt x="249" y="196"/>
                </a:lnTo>
                <a:lnTo>
                  <a:pt x="259" y="186"/>
                </a:lnTo>
                <a:lnTo>
                  <a:pt x="277" y="174"/>
                </a:lnTo>
                <a:lnTo>
                  <a:pt x="285" y="176"/>
                </a:lnTo>
                <a:lnTo>
                  <a:pt x="291" y="174"/>
                </a:lnTo>
                <a:lnTo>
                  <a:pt x="300" y="168"/>
                </a:lnTo>
                <a:lnTo>
                  <a:pt x="302" y="160"/>
                </a:lnTo>
                <a:lnTo>
                  <a:pt x="318" y="154"/>
                </a:lnTo>
                <a:lnTo>
                  <a:pt x="312" y="148"/>
                </a:lnTo>
                <a:lnTo>
                  <a:pt x="310" y="142"/>
                </a:lnTo>
                <a:lnTo>
                  <a:pt x="298" y="138"/>
                </a:lnTo>
                <a:lnTo>
                  <a:pt x="285" y="134"/>
                </a:lnTo>
                <a:lnTo>
                  <a:pt x="273" y="134"/>
                </a:lnTo>
                <a:lnTo>
                  <a:pt x="265" y="122"/>
                </a:lnTo>
                <a:lnTo>
                  <a:pt x="261" y="107"/>
                </a:lnTo>
                <a:lnTo>
                  <a:pt x="261" y="101"/>
                </a:lnTo>
                <a:lnTo>
                  <a:pt x="253" y="95"/>
                </a:lnTo>
                <a:lnTo>
                  <a:pt x="249" y="89"/>
                </a:lnTo>
                <a:lnTo>
                  <a:pt x="229" y="71"/>
                </a:lnTo>
                <a:lnTo>
                  <a:pt x="215" y="53"/>
                </a:lnTo>
                <a:lnTo>
                  <a:pt x="210" y="49"/>
                </a:lnTo>
                <a:lnTo>
                  <a:pt x="208" y="41"/>
                </a:lnTo>
                <a:lnTo>
                  <a:pt x="204" y="32"/>
                </a:lnTo>
                <a:lnTo>
                  <a:pt x="188" y="16"/>
                </a:lnTo>
                <a:lnTo>
                  <a:pt x="186" y="12"/>
                </a:lnTo>
                <a:lnTo>
                  <a:pt x="186" y="4"/>
                </a:lnTo>
                <a:lnTo>
                  <a:pt x="184" y="0"/>
                </a:lnTo>
                <a:lnTo>
                  <a:pt x="162" y="10"/>
                </a:lnTo>
                <a:lnTo>
                  <a:pt x="154" y="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39"/>
          <p:cNvSpPr>
            <a:spLocks/>
          </p:cNvSpPr>
          <p:nvPr/>
        </p:nvSpPr>
        <p:spPr bwMode="auto">
          <a:xfrm>
            <a:off x="22239288" y="10059988"/>
            <a:ext cx="563563" cy="906463"/>
          </a:xfrm>
          <a:custGeom>
            <a:avLst/>
            <a:gdLst>
              <a:gd name="T0" fmla="*/ 177 w 180"/>
              <a:gd name="T1" fmla="*/ 2 h 289"/>
              <a:gd name="T2" fmla="*/ 172 w 180"/>
              <a:gd name="T3" fmla="*/ 4 h 289"/>
              <a:gd name="T4" fmla="*/ 161 w 180"/>
              <a:gd name="T5" fmla="*/ 9 h 289"/>
              <a:gd name="T6" fmla="*/ 148 w 180"/>
              <a:gd name="T7" fmla="*/ 12 h 289"/>
              <a:gd name="T8" fmla="*/ 138 w 180"/>
              <a:gd name="T9" fmla="*/ 13 h 289"/>
              <a:gd name="T10" fmla="*/ 133 w 180"/>
              <a:gd name="T11" fmla="*/ 16 h 289"/>
              <a:gd name="T12" fmla="*/ 124 w 180"/>
              <a:gd name="T13" fmla="*/ 20 h 289"/>
              <a:gd name="T14" fmla="*/ 117 w 180"/>
              <a:gd name="T15" fmla="*/ 17 h 289"/>
              <a:gd name="T16" fmla="*/ 106 w 180"/>
              <a:gd name="T17" fmla="*/ 21 h 289"/>
              <a:gd name="T18" fmla="*/ 99 w 180"/>
              <a:gd name="T19" fmla="*/ 17 h 289"/>
              <a:gd name="T20" fmla="*/ 95 w 180"/>
              <a:gd name="T21" fmla="*/ 17 h 289"/>
              <a:gd name="T22" fmla="*/ 78 w 180"/>
              <a:gd name="T23" fmla="*/ 17 h 289"/>
              <a:gd name="T24" fmla="*/ 76 w 180"/>
              <a:gd name="T25" fmla="*/ 44 h 289"/>
              <a:gd name="T26" fmla="*/ 79 w 180"/>
              <a:gd name="T27" fmla="*/ 52 h 289"/>
              <a:gd name="T28" fmla="*/ 94 w 180"/>
              <a:gd name="T29" fmla="*/ 68 h 289"/>
              <a:gd name="T30" fmla="*/ 93 w 180"/>
              <a:gd name="T31" fmla="*/ 82 h 289"/>
              <a:gd name="T32" fmla="*/ 95 w 180"/>
              <a:gd name="T33" fmla="*/ 92 h 289"/>
              <a:gd name="T34" fmla="*/ 88 w 180"/>
              <a:gd name="T35" fmla="*/ 100 h 289"/>
              <a:gd name="T36" fmla="*/ 85 w 180"/>
              <a:gd name="T37" fmla="*/ 114 h 289"/>
              <a:gd name="T38" fmla="*/ 81 w 180"/>
              <a:gd name="T39" fmla="*/ 118 h 289"/>
              <a:gd name="T40" fmla="*/ 74 w 180"/>
              <a:gd name="T41" fmla="*/ 106 h 289"/>
              <a:gd name="T42" fmla="*/ 68 w 180"/>
              <a:gd name="T43" fmla="*/ 88 h 289"/>
              <a:gd name="T44" fmla="*/ 72 w 180"/>
              <a:gd name="T45" fmla="*/ 71 h 289"/>
              <a:gd name="T46" fmla="*/ 59 w 180"/>
              <a:gd name="T47" fmla="*/ 71 h 289"/>
              <a:gd name="T48" fmla="*/ 52 w 180"/>
              <a:gd name="T49" fmla="*/ 62 h 289"/>
              <a:gd name="T50" fmla="*/ 11 w 180"/>
              <a:gd name="T51" fmla="*/ 77 h 289"/>
              <a:gd name="T52" fmla="*/ 3 w 180"/>
              <a:gd name="T53" fmla="*/ 80 h 289"/>
              <a:gd name="T54" fmla="*/ 3 w 180"/>
              <a:gd name="T55" fmla="*/ 96 h 289"/>
              <a:gd name="T56" fmla="*/ 12 w 180"/>
              <a:gd name="T57" fmla="*/ 99 h 289"/>
              <a:gd name="T58" fmla="*/ 23 w 180"/>
              <a:gd name="T59" fmla="*/ 100 h 289"/>
              <a:gd name="T60" fmla="*/ 36 w 180"/>
              <a:gd name="T61" fmla="*/ 106 h 289"/>
              <a:gd name="T62" fmla="*/ 44 w 180"/>
              <a:gd name="T63" fmla="*/ 110 h 289"/>
              <a:gd name="T64" fmla="*/ 43 w 180"/>
              <a:gd name="T65" fmla="*/ 118 h 289"/>
              <a:gd name="T66" fmla="*/ 42 w 180"/>
              <a:gd name="T67" fmla="*/ 131 h 289"/>
              <a:gd name="T68" fmla="*/ 44 w 180"/>
              <a:gd name="T69" fmla="*/ 137 h 289"/>
              <a:gd name="T70" fmla="*/ 40 w 180"/>
              <a:gd name="T71" fmla="*/ 148 h 289"/>
              <a:gd name="T72" fmla="*/ 41 w 180"/>
              <a:gd name="T73" fmla="*/ 156 h 289"/>
              <a:gd name="T74" fmla="*/ 42 w 180"/>
              <a:gd name="T75" fmla="*/ 164 h 289"/>
              <a:gd name="T76" fmla="*/ 33 w 180"/>
              <a:gd name="T77" fmla="*/ 174 h 289"/>
              <a:gd name="T78" fmla="*/ 31 w 180"/>
              <a:gd name="T79" fmla="*/ 192 h 289"/>
              <a:gd name="T80" fmla="*/ 13 w 180"/>
              <a:gd name="T81" fmla="*/ 212 h 289"/>
              <a:gd name="T82" fmla="*/ 17 w 180"/>
              <a:gd name="T83" fmla="*/ 225 h 289"/>
              <a:gd name="T84" fmla="*/ 19 w 180"/>
              <a:gd name="T85" fmla="*/ 245 h 289"/>
              <a:gd name="T86" fmla="*/ 18 w 180"/>
              <a:gd name="T87" fmla="*/ 266 h 289"/>
              <a:gd name="T88" fmla="*/ 23 w 180"/>
              <a:gd name="T89" fmla="*/ 280 h 289"/>
              <a:gd name="T90" fmla="*/ 33 w 180"/>
              <a:gd name="T91" fmla="*/ 289 h 289"/>
              <a:gd name="T92" fmla="*/ 32 w 180"/>
              <a:gd name="T93" fmla="*/ 278 h 289"/>
              <a:gd name="T94" fmla="*/ 51 w 180"/>
              <a:gd name="T95" fmla="*/ 258 h 289"/>
              <a:gd name="T96" fmla="*/ 79 w 180"/>
              <a:gd name="T97" fmla="*/ 237 h 289"/>
              <a:gd name="T98" fmla="*/ 82 w 180"/>
              <a:gd name="T99" fmla="*/ 206 h 289"/>
              <a:gd name="T100" fmla="*/ 75 w 180"/>
              <a:gd name="T101" fmla="*/ 165 h 289"/>
              <a:gd name="T102" fmla="*/ 134 w 180"/>
              <a:gd name="T103" fmla="*/ 120 h 289"/>
              <a:gd name="T104" fmla="*/ 176 w 180"/>
              <a:gd name="T105" fmla="*/ 82 h 289"/>
              <a:gd name="T106" fmla="*/ 178 w 180"/>
              <a:gd name="T107" fmla="*/ 45 h 289"/>
              <a:gd name="T108" fmla="*/ 180 w 180"/>
              <a:gd name="T109" fmla="*/ 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289">
                <a:moveTo>
                  <a:pt x="179" y="0"/>
                </a:moveTo>
                <a:cubicBezTo>
                  <a:pt x="177" y="2"/>
                  <a:pt x="177" y="2"/>
                  <a:pt x="177" y="2"/>
                </a:cubicBezTo>
                <a:cubicBezTo>
                  <a:pt x="175" y="2"/>
                  <a:pt x="175" y="2"/>
                  <a:pt x="175" y="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1" y="9"/>
                  <a:pt x="161" y="9"/>
                  <a:pt x="161" y="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9" y="17"/>
                  <a:pt x="99" y="17"/>
                  <a:pt x="99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7"/>
                  <a:pt x="95" y="17"/>
                  <a:pt x="9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1"/>
                  <a:pt x="78" y="25"/>
                  <a:pt x="77" y="28"/>
                </a:cubicBezTo>
                <a:cubicBezTo>
                  <a:pt x="75" y="33"/>
                  <a:pt x="75" y="39"/>
                  <a:pt x="76" y="44"/>
                </a:cubicBezTo>
                <a:cubicBezTo>
                  <a:pt x="77" y="47"/>
                  <a:pt x="77" y="49"/>
                  <a:pt x="78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94" y="68"/>
                  <a:pt x="94" y="68"/>
                  <a:pt x="94" y="68"/>
                </a:cubicBezTo>
                <a:cubicBezTo>
                  <a:pt x="98" y="78"/>
                  <a:pt x="98" y="78"/>
                  <a:pt x="98" y="78"/>
                </a:cubicBezTo>
                <a:cubicBezTo>
                  <a:pt x="93" y="82"/>
                  <a:pt x="93" y="82"/>
                  <a:pt x="93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2" y="98"/>
                  <a:pt x="92" y="98"/>
                  <a:pt x="92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88"/>
                  <a:pt x="68" y="88"/>
                  <a:pt x="68" y="88"/>
                </a:cubicBezTo>
                <a:cubicBezTo>
                  <a:pt x="73" y="80"/>
                  <a:pt x="73" y="80"/>
                  <a:pt x="73" y="80"/>
                </a:cubicBezTo>
                <a:cubicBezTo>
                  <a:pt x="72" y="71"/>
                  <a:pt x="72" y="71"/>
                  <a:pt x="72" y="71"/>
                </a:cubicBezTo>
                <a:cubicBezTo>
                  <a:pt x="65" y="68"/>
                  <a:pt x="65" y="68"/>
                  <a:pt x="65" y="68"/>
                </a:cubicBezTo>
                <a:cubicBezTo>
                  <a:pt x="59" y="71"/>
                  <a:pt x="59" y="71"/>
                  <a:pt x="59" y="71"/>
                </a:cubicBezTo>
                <a:cubicBezTo>
                  <a:pt x="56" y="69"/>
                  <a:pt x="56" y="69"/>
                  <a:pt x="56" y="69"/>
                </a:cubicBezTo>
                <a:cubicBezTo>
                  <a:pt x="52" y="62"/>
                  <a:pt x="52" y="62"/>
                  <a:pt x="52" y="62"/>
                </a:cubicBezTo>
                <a:cubicBezTo>
                  <a:pt x="30" y="69"/>
                  <a:pt x="30" y="69"/>
                  <a:pt x="30" y="69"/>
                </a:cubicBezTo>
                <a:cubicBezTo>
                  <a:pt x="11" y="77"/>
                  <a:pt x="11" y="77"/>
                  <a:pt x="11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0"/>
                  <a:pt x="3" y="80"/>
                  <a:pt x="3" y="80"/>
                </a:cubicBezTo>
                <a:cubicBezTo>
                  <a:pt x="0" y="83"/>
                  <a:pt x="0" y="83"/>
                  <a:pt x="0" y="83"/>
                </a:cubicBezTo>
                <a:cubicBezTo>
                  <a:pt x="3" y="96"/>
                  <a:pt x="3" y="96"/>
                  <a:pt x="3" y="96"/>
                </a:cubicBezTo>
                <a:cubicBezTo>
                  <a:pt x="10" y="97"/>
                  <a:pt x="10" y="97"/>
                  <a:pt x="10" y="97"/>
                </a:cubicBezTo>
                <a:cubicBezTo>
                  <a:pt x="12" y="99"/>
                  <a:pt x="12" y="99"/>
                  <a:pt x="12" y="99"/>
                </a:cubicBezTo>
                <a:cubicBezTo>
                  <a:pt x="14" y="97"/>
                  <a:pt x="14" y="97"/>
                  <a:pt x="14" y="9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6" y="173"/>
                  <a:pt x="36" y="173"/>
                  <a:pt x="36" y="173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1" y="192"/>
                  <a:pt x="31" y="192"/>
                  <a:pt x="31" y="192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7" y="225"/>
                  <a:pt x="17" y="225"/>
                  <a:pt x="17" y="225"/>
                </a:cubicBezTo>
                <a:cubicBezTo>
                  <a:pt x="17" y="237"/>
                  <a:pt x="17" y="237"/>
                  <a:pt x="17" y="237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8" y="256"/>
                  <a:pt x="18" y="256"/>
                  <a:pt x="18" y="256"/>
                </a:cubicBezTo>
                <a:cubicBezTo>
                  <a:pt x="18" y="266"/>
                  <a:pt x="18" y="266"/>
                  <a:pt x="18" y="266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34" y="285"/>
                  <a:pt x="34" y="281"/>
                  <a:pt x="32" y="278"/>
                </a:cubicBezTo>
                <a:cubicBezTo>
                  <a:pt x="29" y="274"/>
                  <a:pt x="32" y="270"/>
                  <a:pt x="35" y="267"/>
                </a:cubicBezTo>
                <a:cubicBezTo>
                  <a:pt x="40" y="263"/>
                  <a:pt x="45" y="260"/>
                  <a:pt x="51" y="258"/>
                </a:cubicBezTo>
                <a:cubicBezTo>
                  <a:pt x="58" y="257"/>
                  <a:pt x="65" y="255"/>
                  <a:pt x="70" y="251"/>
                </a:cubicBezTo>
                <a:cubicBezTo>
                  <a:pt x="75" y="247"/>
                  <a:pt x="79" y="243"/>
                  <a:pt x="79" y="237"/>
                </a:cubicBezTo>
                <a:cubicBezTo>
                  <a:pt x="79" y="230"/>
                  <a:pt x="81" y="224"/>
                  <a:pt x="82" y="217"/>
                </a:cubicBezTo>
                <a:cubicBezTo>
                  <a:pt x="83" y="213"/>
                  <a:pt x="83" y="210"/>
                  <a:pt x="82" y="206"/>
                </a:cubicBezTo>
                <a:cubicBezTo>
                  <a:pt x="78" y="196"/>
                  <a:pt x="76" y="185"/>
                  <a:pt x="73" y="174"/>
                </a:cubicBezTo>
                <a:cubicBezTo>
                  <a:pt x="72" y="171"/>
                  <a:pt x="72" y="167"/>
                  <a:pt x="75" y="165"/>
                </a:cubicBezTo>
                <a:cubicBezTo>
                  <a:pt x="90" y="153"/>
                  <a:pt x="105" y="140"/>
                  <a:pt x="120" y="128"/>
                </a:cubicBezTo>
                <a:cubicBezTo>
                  <a:pt x="124" y="124"/>
                  <a:pt x="129" y="122"/>
                  <a:pt x="134" y="120"/>
                </a:cubicBezTo>
                <a:cubicBezTo>
                  <a:pt x="140" y="117"/>
                  <a:pt x="145" y="114"/>
                  <a:pt x="151" y="111"/>
                </a:cubicBezTo>
                <a:cubicBezTo>
                  <a:pt x="163" y="104"/>
                  <a:pt x="170" y="94"/>
                  <a:pt x="176" y="82"/>
                </a:cubicBezTo>
                <a:cubicBezTo>
                  <a:pt x="178" y="76"/>
                  <a:pt x="180" y="70"/>
                  <a:pt x="178" y="64"/>
                </a:cubicBezTo>
                <a:cubicBezTo>
                  <a:pt x="177" y="57"/>
                  <a:pt x="178" y="51"/>
                  <a:pt x="178" y="45"/>
                </a:cubicBezTo>
                <a:cubicBezTo>
                  <a:pt x="178" y="40"/>
                  <a:pt x="179" y="35"/>
                  <a:pt x="179" y="30"/>
                </a:cubicBezTo>
                <a:cubicBezTo>
                  <a:pt x="177" y="22"/>
                  <a:pt x="178" y="14"/>
                  <a:pt x="180" y="6"/>
                </a:cubicBezTo>
                <a:cubicBezTo>
                  <a:pt x="180" y="4"/>
                  <a:pt x="180" y="2"/>
                  <a:pt x="179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40"/>
          <p:cNvSpPr>
            <a:spLocks/>
          </p:cNvSpPr>
          <p:nvPr/>
        </p:nvSpPr>
        <p:spPr bwMode="auto">
          <a:xfrm>
            <a:off x="21956713" y="10339388"/>
            <a:ext cx="420688" cy="382588"/>
          </a:xfrm>
          <a:custGeom>
            <a:avLst/>
            <a:gdLst>
              <a:gd name="T0" fmla="*/ 4 w 265"/>
              <a:gd name="T1" fmla="*/ 91 h 241"/>
              <a:gd name="T2" fmla="*/ 24 w 265"/>
              <a:gd name="T3" fmla="*/ 116 h 241"/>
              <a:gd name="T4" fmla="*/ 31 w 265"/>
              <a:gd name="T5" fmla="*/ 128 h 241"/>
              <a:gd name="T6" fmla="*/ 65 w 265"/>
              <a:gd name="T7" fmla="*/ 164 h 241"/>
              <a:gd name="T8" fmla="*/ 77 w 265"/>
              <a:gd name="T9" fmla="*/ 176 h 241"/>
              <a:gd name="T10" fmla="*/ 81 w 265"/>
              <a:gd name="T11" fmla="*/ 197 h 241"/>
              <a:gd name="T12" fmla="*/ 101 w 265"/>
              <a:gd name="T13" fmla="*/ 209 h 241"/>
              <a:gd name="T14" fmla="*/ 126 w 265"/>
              <a:gd name="T15" fmla="*/ 217 h 241"/>
              <a:gd name="T16" fmla="*/ 134 w 265"/>
              <a:gd name="T17" fmla="*/ 229 h 241"/>
              <a:gd name="T18" fmla="*/ 136 w 265"/>
              <a:gd name="T19" fmla="*/ 229 h 241"/>
              <a:gd name="T20" fmla="*/ 156 w 265"/>
              <a:gd name="T21" fmla="*/ 233 h 241"/>
              <a:gd name="T22" fmla="*/ 172 w 265"/>
              <a:gd name="T23" fmla="*/ 239 h 241"/>
              <a:gd name="T24" fmla="*/ 196 w 265"/>
              <a:gd name="T25" fmla="*/ 237 h 241"/>
              <a:gd name="T26" fmla="*/ 239 w 265"/>
              <a:gd name="T27" fmla="*/ 203 h 241"/>
              <a:gd name="T28" fmla="*/ 243 w 265"/>
              <a:gd name="T29" fmla="*/ 168 h 241"/>
              <a:gd name="T30" fmla="*/ 261 w 265"/>
              <a:gd name="T31" fmla="*/ 148 h 241"/>
              <a:gd name="T32" fmla="*/ 259 w 265"/>
              <a:gd name="T33" fmla="*/ 132 h 241"/>
              <a:gd name="T34" fmla="*/ 257 w 265"/>
              <a:gd name="T35" fmla="*/ 116 h 241"/>
              <a:gd name="T36" fmla="*/ 265 w 265"/>
              <a:gd name="T37" fmla="*/ 95 h 241"/>
              <a:gd name="T38" fmla="*/ 261 w 265"/>
              <a:gd name="T39" fmla="*/ 83 h 241"/>
              <a:gd name="T40" fmla="*/ 263 w 265"/>
              <a:gd name="T41" fmla="*/ 57 h 241"/>
              <a:gd name="T42" fmla="*/ 265 w 265"/>
              <a:gd name="T43" fmla="*/ 41 h 241"/>
              <a:gd name="T44" fmla="*/ 249 w 265"/>
              <a:gd name="T45" fmla="*/ 33 h 241"/>
              <a:gd name="T46" fmla="*/ 223 w 265"/>
              <a:gd name="T47" fmla="*/ 22 h 241"/>
              <a:gd name="T48" fmla="*/ 201 w 265"/>
              <a:gd name="T49" fmla="*/ 20 h 241"/>
              <a:gd name="T50" fmla="*/ 184 w 265"/>
              <a:gd name="T51" fmla="*/ 14 h 241"/>
              <a:gd name="T52" fmla="*/ 166 w 265"/>
              <a:gd name="T53" fmla="*/ 2 h 241"/>
              <a:gd name="T54" fmla="*/ 128 w 265"/>
              <a:gd name="T55" fmla="*/ 12 h 241"/>
              <a:gd name="T56" fmla="*/ 124 w 265"/>
              <a:gd name="T57" fmla="*/ 33 h 241"/>
              <a:gd name="T58" fmla="*/ 114 w 265"/>
              <a:gd name="T59" fmla="*/ 37 h 241"/>
              <a:gd name="T60" fmla="*/ 101 w 265"/>
              <a:gd name="T61" fmla="*/ 43 h 241"/>
              <a:gd name="T62" fmla="*/ 87 w 265"/>
              <a:gd name="T63" fmla="*/ 55 h 241"/>
              <a:gd name="T64" fmla="*/ 73 w 265"/>
              <a:gd name="T65" fmla="*/ 73 h 241"/>
              <a:gd name="T66" fmla="*/ 45 w 265"/>
              <a:gd name="T67" fmla="*/ 81 h 241"/>
              <a:gd name="T68" fmla="*/ 24 w 265"/>
              <a:gd name="T69" fmla="*/ 83 h 241"/>
              <a:gd name="T70" fmla="*/ 0 w 265"/>
              <a:gd name="T71" fmla="*/ 75 h 241"/>
              <a:gd name="T72" fmla="*/ 2 w 265"/>
              <a:gd name="T73" fmla="*/ 8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" h="241">
                <a:moveTo>
                  <a:pt x="2" y="87"/>
                </a:moveTo>
                <a:lnTo>
                  <a:pt x="4" y="91"/>
                </a:lnTo>
                <a:lnTo>
                  <a:pt x="20" y="107"/>
                </a:lnTo>
                <a:lnTo>
                  <a:pt x="24" y="116"/>
                </a:lnTo>
                <a:lnTo>
                  <a:pt x="26" y="124"/>
                </a:lnTo>
                <a:lnTo>
                  <a:pt x="31" y="128"/>
                </a:lnTo>
                <a:lnTo>
                  <a:pt x="45" y="146"/>
                </a:lnTo>
                <a:lnTo>
                  <a:pt x="65" y="164"/>
                </a:lnTo>
                <a:lnTo>
                  <a:pt x="69" y="170"/>
                </a:lnTo>
                <a:lnTo>
                  <a:pt x="77" y="176"/>
                </a:lnTo>
                <a:lnTo>
                  <a:pt x="77" y="182"/>
                </a:lnTo>
                <a:lnTo>
                  <a:pt x="81" y="197"/>
                </a:lnTo>
                <a:lnTo>
                  <a:pt x="89" y="209"/>
                </a:lnTo>
                <a:lnTo>
                  <a:pt x="101" y="209"/>
                </a:lnTo>
                <a:lnTo>
                  <a:pt x="114" y="213"/>
                </a:lnTo>
                <a:lnTo>
                  <a:pt x="126" y="217"/>
                </a:lnTo>
                <a:lnTo>
                  <a:pt x="128" y="223"/>
                </a:lnTo>
                <a:lnTo>
                  <a:pt x="134" y="229"/>
                </a:lnTo>
                <a:lnTo>
                  <a:pt x="118" y="235"/>
                </a:lnTo>
                <a:lnTo>
                  <a:pt x="136" y="229"/>
                </a:lnTo>
                <a:lnTo>
                  <a:pt x="154" y="229"/>
                </a:lnTo>
                <a:lnTo>
                  <a:pt x="156" y="233"/>
                </a:lnTo>
                <a:lnTo>
                  <a:pt x="164" y="233"/>
                </a:lnTo>
                <a:lnTo>
                  <a:pt x="172" y="239"/>
                </a:lnTo>
                <a:lnTo>
                  <a:pt x="186" y="235"/>
                </a:lnTo>
                <a:lnTo>
                  <a:pt x="196" y="237"/>
                </a:lnTo>
                <a:lnTo>
                  <a:pt x="201" y="241"/>
                </a:lnTo>
                <a:lnTo>
                  <a:pt x="239" y="203"/>
                </a:lnTo>
                <a:lnTo>
                  <a:pt x="243" y="176"/>
                </a:lnTo>
                <a:lnTo>
                  <a:pt x="243" y="168"/>
                </a:lnTo>
                <a:lnTo>
                  <a:pt x="249" y="166"/>
                </a:lnTo>
                <a:lnTo>
                  <a:pt x="261" y="148"/>
                </a:lnTo>
                <a:lnTo>
                  <a:pt x="257" y="142"/>
                </a:lnTo>
                <a:lnTo>
                  <a:pt x="259" y="132"/>
                </a:lnTo>
                <a:lnTo>
                  <a:pt x="255" y="122"/>
                </a:lnTo>
                <a:lnTo>
                  <a:pt x="257" y="116"/>
                </a:lnTo>
                <a:lnTo>
                  <a:pt x="259" y="105"/>
                </a:lnTo>
                <a:lnTo>
                  <a:pt x="265" y="95"/>
                </a:lnTo>
                <a:lnTo>
                  <a:pt x="255" y="91"/>
                </a:lnTo>
                <a:lnTo>
                  <a:pt x="261" y="83"/>
                </a:lnTo>
                <a:lnTo>
                  <a:pt x="263" y="69"/>
                </a:lnTo>
                <a:lnTo>
                  <a:pt x="263" y="57"/>
                </a:lnTo>
                <a:lnTo>
                  <a:pt x="265" y="47"/>
                </a:lnTo>
                <a:lnTo>
                  <a:pt x="265" y="41"/>
                </a:lnTo>
                <a:lnTo>
                  <a:pt x="259" y="39"/>
                </a:lnTo>
                <a:lnTo>
                  <a:pt x="249" y="33"/>
                </a:lnTo>
                <a:lnTo>
                  <a:pt x="231" y="29"/>
                </a:lnTo>
                <a:lnTo>
                  <a:pt x="223" y="22"/>
                </a:lnTo>
                <a:lnTo>
                  <a:pt x="205" y="16"/>
                </a:lnTo>
                <a:lnTo>
                  <a:pt x="201" y="20"/>
                </a:lnTo>
                <a:lnTo>
                  <a:pt x="197" y="16"/>
                </a:lnTo>
                <a:lnTo>
                  <a:pt x="184" y="14"/>
                </a:lnTo>
                <a:lnTo>
                  <a:pt x="182" y="2"/>
                </a:lnTo>
                <a:lnTo>
                  <a:pt x="166" y="2"/>
                </a:lnTo>
                <a:lnTo>
                  <a:pt x="154" y="0"/>
                </a:lnTo>
                <a:lnTo>
                  <a:pt x="128" y="12"/>
                </a:lnTo>
                <a:lnTo>
                  <a:pt x="126" y="29"/>
                </a:lnTo>
                <a:lnTo>
                  <a:pt x="124" y="33"/>
                </a:lnTo>
                <a:lnTo>
                  <a:pt x="120" y="41"/>
                </a:lnTo>
                <a:lnTo>
                  <a:pt x="114" y="37"/>
                </a:lnTo>
                <a:lnTo>
                  <a:pt x="107" y="43"/>
                </a:lnTo>
                <a:lnTo>
                  <a:pt x="101" y="43"/>
                </a:lnTo>
                <a:lnTo>
                  <a:pt x="95" y="53"/>
                </a:lnTo>
                <a:lnTo>
                  <a:pt x="87" y="55"/>
                </a:lnTo>
                <a:lnTo>
                  <a:pt x="81" y="65"/>
                </a:lnTo>
                <a:lnTo>
                  <a:pt x="73" y="73"/>
                </a:lnTo>
                <a:lnTo>
                  <a:pt x="59" y="87"/>
                </a:lnTo>
                <a:lnTo>
                  <a:pt x="45" y="81"/>
                </a:lnTo>
                <a:lnTo>
                  <a:pt x="29" y="79"/>
                </a:lnTo>
                <a:lnTo>
                  <a:pt x="24" y="83"/>
                </a:lnTo>
                <a:lnTo>
                  <a:pt x="10" y="77"/>
                </a:lnTo>
                <a:lnTo>
                  <a:pt x="0" y="75"/>
                </a:lnTo>
                <a:lnTo>
                  <a:pt x="2" y="79"/>
                </a:lnTo>
                <a:lnTo>
                  <a:pt x="2" y="8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41"/>
          <p:cNvSpPr>
            <a:spLocks/>
          </p:cNvSpPr>
          <p:nvPr/>
        </p:nvSpPr>
        <p:spPr bwMode="auto">
          <a:xfrm>
            <a:off x="21272501" y="10529888"/>
            <a:ext cx="9525" cy="19050"/>
          </a:xfrm>
          <a:custGeom>
            <a:avLst/>
            <a:gdLst>
              <a:gd name="T0" fmla="*/ 3 w 3"/>
              <a:gd name="T1" fmla="*/ 6 h 6"/>
              <a:gd name="T2" fmla="*/ 0 w 3"/>
              <a:gd name="T3" fmla="*/ 0 h 6"/>
              <a:gd name="T4" fmla="*/ 3 w 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6"/>
                </a:moveTo>
                <a:cubicBezTo>
                  <a:pt x="2" y="4"/>
                  <a:pt x="1" y="2"/>
                  <a:pt x="0" y="0"/>
                </a:cubicBezTo>
                <a:cubicBezTo>
                  <a:pt x="1" y="2"/>
                  <a:pt x="2" y="4"/>
                  <a:pt x="3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42"/>
          <p:cNvSpPr>
            <a:spLocks/>
          </p:cNvSpPr>
          <p:nvPr/>
        </p:nvSpPr>
        <p:spPr bwMode="auto">
          <a:xfrm>
            <a:off x="21228051" y="9805988"/>
            <a:ext cx="677863" cy="671513"/>
          </a:xfrm>
          <a:custGeom>
            <a:avLst/>
            <a:gdLst>
              <a:gd name="T0" fmla="*/ 6 w 216"/>
              <a:gd name="T1" fmla="*/ 199 h 214"/>
              <a:gd name="T2" fmla="*/ 15 w 216"/>
              <a:gd name="T3" fmla="*/ 200 h 214"/>
              <a:gd name="T4" fmla="*/ 21 w 216"/>
              <a:gd name="T5" fmla="*/ 194 h 214"/>
              <a:gd name="T6" fmla="*/ 32 w 216"/>
              <a:gd name="T7" fmla="*/ 197 h 214"/>
              <a:gd name="T8" fmla="*/ 41 w 216"/>
              <a:gd name="T9" fmla="*/ 203 h 214"/>
              <a:gd name="T10" fmla="*/ 86 w 216"/>
              <a:gd name="T11" fmla="*/ 201 h 214"/>
              <a:gd name="T12" fmla="*/ 121 w 216"/>
              <a:gd name="T13" fmla="*/ 207 h 214"/>
              <a:gd name="T14" fmla="*/ 131 w 216"/>
              <a:gd name="T15" fmla="*/ 211 h 214"/>
              <a:gd name="T16" fmla="*/ 143 w 216"/>
              <a:gd name="T17" fmla="*/ 209 h 214"/>
              <a:gd name="T18" fmla="*/ 151 w 216"/>
              <a:gd name="T19" fmla="*/ 211 h 214"/>
              <a:gd name="T20" fmla="*/ 161 w 216"/>
              <a:gd name="T21" fmla="*/ 211 h 214"/>
              <a:gd name="T22" fmla="*/ 202 w 216"/>
              <a:gd name="T23" fmla="*/ 207 h 214"/>
              <a:gd name="T24" fmla="*/ 178 w 216"/>
              <a:gd name="T25" fmla="*/ 125 h 214"/>
              <a:gd name="T26" fmla="*/ 216 w 216"/>
              <a:gd name="T27" fmla="*/ 115 h 214"/>
              <a:gd name="T28" fmla="*/ 214 w 216"/>
              <a:gd name="T29" fmla="*/ 91 h 214"/>
              <a:gd name="T30" fmla="*/ 203 w 216"/>
              <a:gd name="T31" fmla="*/ 94 h 214"/>
              <a:gd name="T32" fmla="*/ 191 w 216"/>
              <a:gd name="T33" fmla="*/ 91 h 214"/>
              <a:gd name="T34" fmla="*/ 186 w 216"/>
              <a:gd name="T35" fmla="*/ 88 h 214"/>
              <a:gd name="T36" fmla="*/ 184 w 216"/>
              <a:gd name="T37" fmla="*/ 79 h 214"/>
              <a:gd name="T38" fmla="*/ 183 w 216"/>
              <a:gd name="T39" fmla="*/ 68 h 214"/>
              <a:gd name="T40" fmla="*/ 177 w 216"/>
              <a:gd name="T41" fmla="*/ 56 h 214"/>
              <a:gd name="T42" fmla="*/ 178 w 216"/>
              <a:gd name="T43" fmla="*/ 45 h 214"/>
              <a:gd name="T44" fmla="*/ 176 w 216"/>
              <a:gd name="T45" fmla="*/ 39 h 214"/>
              <a:gd name="T46" fmla="*/ 178 w 216"/>
              <a:gd name="T47" fmla="*/ 26 h 214"/>
              <a:gd name="T48" fmla="*/ 158 w 216"/>
              <a:gd name="T49" fmla="*/ 21 h 214"/>
              <a:gd name="T50" fmla="*/ 154 w 216"/>
              <a:gd name="T51" fmla="*/ 18 h 214"/>
              <a:gd name="T52" fmla="*/ 136 w 216"/>
              <a:gd name="T53" fmla="*/ 20 h 214"/>
              <a:gd name="T54" fmla="*/ 134 w 216"/>
              <a:gd name="T55" fmla="*/ 29 h 214"/>
              <a:gd name="T56" fmla="*/ 119 w 216"/>
              <a:gd name="T57" fmla="*/ 38 h 214"/>
              <a:gd name="T58" fmla="*/ 100 w 216"/>
              <a:gd name="T59" fmla="*/ 32 h 214"/>
              <a:gd name="T60" fmla="*/ 93 w 216"/>
              <a:gd name="T61" fmla="*/ 15 h 214"/>
              <a:gd name="T62" fmla="*/ 93 w 216"/>
              <a:gd name="T63" fmla="*/ 10 h 214"/>
              <a:gd name="T64" fmla="*/ 91 w 216"/>
              <a:gd name="T65" fmla="*/ 3 h 214"/>
              <a:gd name="T66" fmla="*/ 33 w 216"/>
              <a:gd name="T67" fmla="*/ 1 h 214"/>
              <a:gd name="T68" fmla="*/ 21 w 216"/>
              <a:gd name="T69" fmla="*/ 2 h 214"/>
              <a:gd name="T70" fmla="*/ 21 w 216"/>
              <a:gd name="T71" fmla="*/ 18 h 214"/>
              <a:gd name="T72" fmla="*/ 27 w 216"/>
              <a:gd name="T73" fmla="*/ 51 h 214"/>
              <a:gd name="T74" fmla="*/ 33 w 216"/>
              <a:gd name="T75" fmla="*/ 77 h 214"/>
              <a:gd name="T76" fmla="*/ 29 w 216"/>
              <a:gd name="T77" fmla="*/ 115 h 214"/>
              <a:gd name="T78" fmla="*/ 11 w 216"/>
              <a:gd name="T79" fmla="*/ 143 h 214"/>
              <a:gd name="T80" fmla="*/ 0 w 216"/>
              <a:gd name="T81" fmla="*/ 182 h 214"/>
              <a:gd name="T82" fmla="*/ 0 w 216"/>
              <a:gd name="T83" fmla="*/ 20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214">
                <a:moveTo>
                  <a:pt x="4" y="202"/>
                </a:moveTo>
                <a:cubicBezTo>
                  <a:pt x="6" y="199"/>
                  <a:pt x="6" y="199"/>
                  <a:pt x="6" y="199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32" y="197"/>
                  <a:pt x="32" y="197"/>
                  <a:pt x="32" y="197"/>
                </a:cubicBezTo>
                <a:cubicBezTo>
                  <a:pt x="35" y="201"/>
                  <a:pt x="35" y="201"/>
                  <a:pt x="35" y="20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21" y="207"/>
                  <a:pt x="128" y="208"/>
                  <a:pt x="129" y="208"/>
                </a:cubicBezTo>
                <a:cubicBezTo>
                  <a:pt x="130" y="208"/>
                  <a:pt x="131" y="211"/>
                  <a:pt x="131" y="211"/>
                </a:cubicBezTo>
                <a:cubicBezTo>
                  <a:pt x="138" y="209"/>
                  <a:pt x="138" y="209"/>
                  <a:pt x="138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7" y="213"/>
                  <a:pt x="157" y="213"/>
                  <a:pt x="157" y="213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202" y="207"/>
                  <a:pt x="202" y="207"/>
                  <a:pt x="202" y="207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4" y="108"/>
                  <a:pt x="214" y="108"/>
                  <a:pt x="214" y="108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3" y="94"/>
                  <a:pt x="203" y="94"/>
                  <a:pt x="203" y="94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6" y="88"/>
                  <a:pt x="186" y="88"/>
                  <a:pt x="186" y="88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6" y="25"/>
                  <a:pt x="96" y="25"/>
                  <a:pt x="96" y="25"/>
                </a:cubicBezTo>
                <a:cubicBezTo>
                  <a:pt x="93" y="15"/>
                  <a:pt x="93" y="15"/>
                  <a:pt x="93" y="15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7"/>
                  <a:pt x="92" y="7"/>
                  <a:pt x="92" y="7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0"/>
                  <a:pt x="90" y="0"/>
                  <a:pt x="90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10"/>
                  <a:pt x="18" y="14"/>
                  <a:pt x="21" y="18"/>
                </a:cubicBezTo>
                <a:cubicBezTo>
                  <a:pt x="26" y="26"/>
                  <a:pt x="26" y="36"/>
                  <a:pt x="29" y="45"/>
                </a:cubicBezTo>
                <a:cubicBezTo>
                  <a:pt x="29" y="47"/>
                  <a:pt x="28" y="49"/>
                  <a:pt x="27" y="51"/>
                </a:cubicBezTo>
                <a:cubicBezTo>
                  <a:pt x="27" y="54"/>
                  <a:pt x="26" y="57"/>
                  <a:pt x="27" y="60"/>
                </a:cubicBezTo>
                <a:cubicBezTo>
                  <a:pt x="28" y="66"/>
                  <a:pt x="30" y="72"/>
                  <a:pt x="33" y="77"/>
                </a:cubicBezTo>
                <a:cubicBezTo>
                  <a:pt x="34" y="80"/>
                  <a:pt x="36" y="82"/>
                  <a:pt x="36" y="85"/>
                </a:cubicBezTo>
                <a:cubicBezTo>
                  <a:pt x="39" y="96"/>
                  <a:pt x="39" y="107"/>
                  <a:pt x="29" y="115"/>
                </a:cubicBezTo>
                <a:cubicBezTo>
                  <a:pt x="25" y="119"/>
                  <a:pt x="22" y="124"/>
                  <a:pt x="18" y="128"/>
                </a:cubicBezTo>
                <a:cubicBezTo>
                  <a:pt x="14" y="132"/>
                  <a:pt x="12" y="137"/>
                  <a:pt x="11" y="143"/>
                </a:cubicBezTo>
                <a:cubicBezTo>
                  <a:pt x="10" y="152"/>
                  <a:pt x="7" y="160"/>
                  <a:pt x="3" y="168"/>
                </a:cubicBezTo>
                <a:cubicBezTo>
                  <a:pt x="1" y="173"/>
                  <a:pt x="0" y="177"/>
                  <a:pt x="0" y="182"/>
                </a:cubicBezTo>
                <a:cubicBezTo>
                  <a:pt x="0" y="191"/>
                  <a:pt x="0" y="199"/>
                  <a:pt x="0" y="207"/>
                </a:cubicBezTo>
                <a:cubicBezTo>
                  <a:pt x="0" y="206"/>
                  <a:pt x="0" y="204"/>
                  <a:pt x="0" y="202"/>
                </a:cubicBezTo>
                <a:lnTo>
                  <a:pt x="4" y="20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43"/>
          <p:cNvSpPr>
            <a:spLocks/>
          </p:cNvSpPr>
          <p:nvPr/>
        </p:nvSpPr>
        <p:spPr bwMode="auto">
          <a:xfrm>
            <a:off x="21282026" y="10552113"/>
            <a:ext cx="9525" cy="22225"/>
          </a:xfrm>
          <a:custGeom>
            <a:avLst/>
            <a:gdLst>
              <a:gd name="T0" fmla="*/ 0 w 3"/>
              <a:gd name="T1" fmla="*/ 0 h 7"/>
              <a:gd name="T2" fmla="*/ 3 w 3"/>
              <a:gd name="T3" fmla="*/ 7 h 7"/>
              <a:gd name="T4" fmla="*/ 3 w 3"/>
              <a:gd name="T5" fmla="*/ 7 h 7"/>
              <a:gd name="T6" fmla="*/ 0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1" y="2"/>
                  <a:pt x="2" y="4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4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44"/>
          <p:cNvSpPr>
            <a:spLocks/>
          </p:cNvSpPr>
          <p:nvPr/>
        </p:nvSpPr>
        <p:spPr bwMode="auto">
          <a:xfrm>
            <a:off x="21256626" y="10512425"/>
            <a:ext cx="9525" cy="11113"/>
          </a:xfrm>
          <a:custGeom>
            <a:avLst/>
            <a:gdLst>
              <a:gd name="T0" fmla="*/ 3 w 3"/>
              <a:gd name="T1" fmla="*/ 4 h 4"/>
              <a:gd name="T2" fmla="*/ 0 w 3"/>
              <a:gd name="T3" fmla="*/ 0 h 4"/>
              <a:gd name="T4" fmla="*/ 3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4"/>
                </a:moveTo>
                <a:cubicBezTo>
                  <a:pt x="2" y="3"/>
                  <a:pt x="1" y="1"/>
                  <a:pt x="0" y="0"/>
                </a:cubicBezTo>
                <a:cubicBezTo>
                  <a:pt x="1" y="1"/>
                  <a:pt x="2" y="3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245"/>
          <p:cNvSpPr>
            <a:spLocks/>
          </p:cNvSpPr>
          <p:nvPr/>
        </p:nvSpPr>
        <p:spPr bwMode="auto">
          <a:xfrm>
            <a:off x="22377401" y="9996488"/>
            <a:ext cx="168275" cy="433388"/>
          </a:xfrm>
          <a:custGeom>
            <a:avLst/>
            <a:gdLst>
              <a:gd name="T0" fmla="*/ 4 w 54"/>
              <a:gd name="T1" fmla="*/ 83 h 138"/>
              <a:gd name="T2" fmla="*/ 8 w 54"/>
              <a:gd name="T3" fmla="*/ 82 h 138"/>
              <a:gd name="T4" fmla="*/ 12 w 54"/>
              <a:gd name="T5" fmla="*/ 89 h 138"/>
              <a:gd name="T6" fmla="*/ 15 w 54"/>
              <a:gd name="T7" fmla="*/ 91 h 138"/>
              <a:gd name="T8" fmla="*/ 21 w 54"/>
              <a:gd name="T9" fmla="*/ 88 h 138"/>
              <a:gd name="T10" fmla="*/ 28 w 54"/>
              <a:gd name="T11" fmla="*/ 91 h 138"/>
              <a:gd name="T12" fmla="*/ 29 w 54"/>
              <a:gd name="T13" fmla="*/ 100 h 138"/>
              <a:gd name="T14" fmla="*/ 24 w 54"/>
              <a:gd name="T15" fmla="*/ 108 h 138"/>
              <a:gd name="T16" fmla="*/ 24 w 54"/>
              <a:gd name="T17" fmla="*/ 118 h 138"/>
              <a:gd name="T18" fmla="*/ 30 w 54"/>
              <a:gd name="T19" fmla="*/ 126 h 138"/>
              <a:gd name="T20" fmla="*/ 37 w 54"/>
              <a:gd name="T21" fmla="*/ 133 h 138"/>
              <a:gd name="T22" fmla="*/ 37 w 54"/>
              <a:gd name="T23" fmla="*/ 138 h 138"/>
              <a:gd name="T24" fmla="*/ 40 w 54"/>
              <a:gd name="T25" fmla="*/ 138 h 138"/>
              <a:gd name="T26" fmla="*/ 41 w 54"/>
              <a:gd name="T27" fmla="*/ 134 h 138"/>
              <a:gd name="T28" fmla="*/ 42 w 54"/>
              <a:gd name="T29" fmla="*/ 128 h 138"/>
              <a:gd name="T30" fmla="*/ 44 w 54"/>
              <a:gd name="T31" fmla="*/ 120 h 138"/>
              <a:gd name="T32" fmla="*/ 48 w 54"/>
              <a:gd name="T33" fmla="*/ 118 h 138"/>
              <a:gd name="T34" fmla="*/ 51 w 54"/>
              <a:gd name="T35" fmla="*/ 112 h 138"/>
              <a:gd name="T36" fmla="*/ 50 w 54"/>
              <a:gd name="T37" fmla="*/ 106 h 138"/>
              <a:gd name="T38" fmla="*/ 49 w 54"/>
              <a:gd name="T39" fmla="*/ 102 h 138"/>
              <a:gd name="T40" fmla="*/ 54 w 54"/>
              <a:gd name="T41" fmla="*/ 98 h 138"/>
              <a:gd name="T42" fmla="*/ 50 w 54"/>
              <a:gd name="T43" fmla="*/ 88 h 138"/>
              <a:gd name="T44" fmla="*/ 44 w 54"/>
              <a:gd name="T45" fmla="*/ 79 h 138"/>
              <a:gd name="T46" fmla="*/ 35 w 54"/>
              <a:gd name="T47" fmla="*/ 72 h 138"/>
              <a:gd name="T48" fmla="*/ 34 w 54"/>
              <a:gd name="T49" fmla="*/ 71 h 138"/>
              <a:gd name="T50" fmla="*/ 35 w 54"/>
              <a:gd name="T51" fmla="*/ 76 h 138"/>
              <a:gd name="T52" fmla="*/ 34 w 54"/>
              <a:gd name="T53" fmla="*/ 80 h 138"/>
              <a:gd name="T54" fmla="*/ 31 w 54"/>
              <a:gd name="T55" fmla="*/ 78 h 138"/>
              <a:gd name="T56" fmla="*/ 23 w 54"/>
              <a:gd name="T57" fmla="*/ 55 h 138"/>
              <a:gd name="T58" fmla="*/ 23 w 54"/>
              <a:gd name="T59" fmla="*/ 47 h 138"/>
              <a:gd name="T60" fmla="*/ 24 w 54"/>
              <a:gd name="T61" fmla="*/ 25 h 138"/>
              <a:gd name="T62" fmla="*/ 24 w 54"/>
              <a:gd name="T63" fmla="*/ 16 h 138"/>
              <a:gd name="T64" fmla="*/ 20 w 54"/>
              <a:gd name="T65" fmla="*/ 12 h 138"/>
              <a:gd name="T66" fmla="*/ 19 w 54"/>
              <a:gd name="T67" fmla="*/ 7 h 138"/>
              <a:gd name="T68" fmla="*/ 15 w 54"/>
              <a:gd name="T69" fmla="*/ 3 h 138"/>
              <a:gd name="T70" fmla="*/ 12 w 54"/>
              <a:gd name="T71" fmla="*/ 2 h 138"/>
              <a:gd name="T72" fmla="*/ 9 w 54"/>
              <a:gd name="T73" fmla="*/ 1 h 138"/>
              <a:gd name="T74" fmla="*/ 7 w 54"/>
              <a:gd name="T75" fmla="*/ 0 h 138"/>
              <a:gd name="T76" fmla="*/ 5 w 54"/>
              <a:gd name="T77" fmla="*/ 0 h 138"/>
              <a:gd name="T78" fmla="*/ 6 w 54"/>
              <a:gd name="T79" fmla="*/ 4 h 138"/>
              <a:gd name="T80" fmla="*/ 8 w 54"/>
              <a:gd name="T81" fmla="*/ 6 h 138"/>
              <a:gd name="T82" fmla="*/ 12 w 54"/>
              <a:gd name="T83" fmla="*/ 8 h 138"/>
              <a:gd name="T84" fmla="*/ 12 w 54"/>
              <a:gd name="T85" fmla="*/ 10 h 138"/>
              <a:gd name="T86" fmla="*/ 10 w 54"/>
              <a:gd name="T87" fmla="*/ 13 h 138"/>
              <a:gd name="T88" fmla="*/ 10 w 54"/>
              <a:gd name="T89" fmla="*/ 15 h 138"/>
              <a:gd name="T90" fmla="*/ 13 w 54"/>
              <a:gd name="T91" fmla="*/ 18 h 138"/>
              <a:gd name="T92" fmla="*/ 15 w 54"/>
              <a:gd name="T93" fmla="*/ 23 h 138"/>
              <a:gd name="T94" fmla="*/ 13 w 54"/>
              <a:gd name="T95" fmla="*/ 27 h 138"/>
              <a:gd name="T96" fmla="*/ 10 w 54"/>
              <a:gd name="T97" fmla="*/ 31 h 138"/>
              <a:gd name="T98" fmla="*/ 11 w 54"/>
              <a:gd name="T99" fmla="*/ 38 h 138"/>
              <a:gd name="T100" fmla="*/ 10 w 54"/>
              <a:gd name="T101" fmla="*/ 42 h 138"/>
              <a:gd name="T102" fmla="*/ 12 w 54"/>
              <a:gd name="T103" fmla="*/ 45 h 138"/>
              <a:gd name="T104" fmla="*/ 10 w 54"/>
              <a:gd name="T105" fmla="*/ 47 h 138"/>
              <a:gd name="T106" fmla="*/ 11 w 54"/>
              <a:gd name="T107" fmla="*/ 51 h 138"/>
              <a:gd name="T108" fmla="*/ 13 w 54"/>
              <a:gd name="T109" fmla="*/ 53 h 138"/>
              <a:gd name="T110" fmla="*/ 12 w 54"/>
              <a:gd name="T111" fmla="*/ 54 h 138"/>
              <a:gd name="T112" fmla="*/ 8 w 54"/>
              <a:gd name="T113" fmla="*/ 57 h 138"/>
              <a:gd name="T114" fmla="*/ 4 w 54"/>
              <a:gd name="T115" fmla="*/ 61 h 138"/>
              <a:gd name="T116" fmla="*/ 4 w 54"/>
              <a:gd name="T117" fmla="*/ 65 h 138"/>
              <a:gd name="T118" fmla="*/ 3 w 54"/>
              <a:gd name="T119" fmla="*/ 70 h 138"/>
              <a:gd name="T120" fmla="*/ 0 w 54"/>
              <a:gd name="T121" fmla="*/ 74 h 138"/>
              <a:gd name="T122" fmla="*/ 2 w 54"/>
              <a:gd name="T123" fmla="*/ 78 h 138"/>
              <a:gd name="T124" fmla="*/ 4 w 54"/>
              <a:gd name="T125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" h="138">
                <a:moveTo>
                  <a:pt x="4" y="83"/>
                </a:moveTo>
                <a:cubicBezTo>
                  <a:pt x="8" y="82"/>
                  <a:pt x="8" y="82"/>
                  <a:pt x="8" y="82"/>
                </a:cubicBezTo>
                <a:cubicBezTo>
                  <a:pt x="12" y="89"/>
                  <a:pt x="12" y="89"/>
                  <a:pt x="12" y="89"/>
                </a:cubicBezTo>
                <a:cubicBezTo>
                  <a:pt x="15" y="91"/>
                  <a:pt x="15" y="91"/>
                  <a:pt x="15" y="91"/>
                </a:cubicBezTo>
                <a:cubicBezTo>
                  <a:pt x="21" y="88"/>
                  <a:pt x="21" y="88"/>
                  <a:pt x="21" y="88"/>
                </a:cubicBezTo>
                <a:cubicBezTo>
                  <a:pt x="28" y="91"/>
                  <a:pt x="28" y="91"/>
                  <a:pt x="28" y="9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54" y="98"/>
                  <a:pt x="54" y="98"/>
                  <a:pt x="54" y="98"/>
                </a:cubicBezTo>
                <a:cubicBezTo>
                  <a:pt x="50" y="88"/>
                  <a:pt x="50" y="88"/>
                  <a:pt x="50" y="88"/>
                </a:cubicBezTo>
                <a:cubicBezTo>
                  <a:pt x="44" y="79"/>
                  <a:pt x="44" y="79"/>
                  <a:pt x="44" y="79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4" y="75"/>
                  <a:pt x="35" y="76"/>
                </a:cubicBezTo>
                <a:cubicBezTo>
                  <a:pt x="35" y="78"/>
                  <a:pt x="35" y="80"/>
                  <a:pt x="34" y="80"/>
                </a:cubicBezTo>
                <a:cubicBezTo>
                  <a:pt x="33" y="81"/>
                  <a:pt x="32" y="80"/>
                  <a:pt x="31" y="78"/>
                </a:cubicBezTo>
                <a:cubicBezTo>
                  <a:pt x="26" y="71"/>
                  <a:pt x="24" y="63"/>
                  <a:pt x="23" y="55"/>
                </a:cubicBezTo>
                <a:cubicBezTo>
                  <a:pt x="22" y="52"/>
                  <a:pt x="22" y="49"/>
                  <a:pt x="23" y="47"/>
                </a:cubicBezTo>
                <a:cubicBezTo>
                  <a:pt x="26" y="40"/>
                  <a:pt x="26" y="32"/>
                  <a:pt x="24" y="25"/>
                </a:cubicBezTo>
                <a:cubicBezTo>
                  <a:pt x="24" y="22"/>
                  <a:pt x="24" y="19"/>
                  <a:pt x="24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7"/>
                  <a:pt x="19" y="7"/>
                  <a:pt x="19" y="7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4"/>
                  <a:pt x="6" y="4"/>
                  <a:pt x="6" y="4"/>
                </a:cubicBezTo>
                <a:cubicBezTo>
                  <a:pt x="8" y="6"/>
                  <a:pt x="8" y="6"/>
                  <a:pt x="8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51"/>
                  <a:pt x="11" y="51"/>
                  <a:pt x="11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8"/>
                  <a:pt x="2" y="78"/>
                  <a:pt x="2" y="78"/>
                </a:cubicBezTo>
                <a:lnTo>
                  <a:pt x="4" y="8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246"/>
          <p:cNvSpPr>
            <a:spLocks/>
          </p:cNvSpPr>
          <p:nvPr/>
        </p:nvSpPr>
        <p:spPr bwMode="auto">
          <a:xfrm>
            <a:off x="22483763" y="1012825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47"/>
          <p:cNvSpPr>
            <a:spLocks noEditPoints="1"/>
          </p:cNvSpPr>
          <p:nvPr/>
        </p:nvSpPr>
        <p:spPr bwMode="auto">
          <a:xfrm>
            <a:off x="22207538" y="9536113"/>
            <a:ext cx="595313" cy="588963"/>
          </a:xfrm>
          <a:custGeom>
            <a:avLst/>
            <a:gdLst>
              <a:gd name="T0" fmla="*/ 173 w 190"/>
              <a:gd name="T1" fmla="*/ 143 h 188"/>
              <a:gd name="T2" fmla="*/ 171 w 190"/>
              <a:gd name="T3" fmla="*/ 109 h 188"/>
              <a:gd name="T4" fmla="*/ 165 w 190"/>
              <a:gd name="T5" fmla="*/ 77 h 188"/>
              <a:gd name="T6" fmla="*/ 147 w 190"/>
              <a:gd name="T7" fmla="*/ 48 h 188"/>
              <a:gd name="T8" fmla="*/ 145 w 190"/>
              <a:gd name="T9" fmla="*/ 42 h 188"/>
              <a:gd name="T10" fmla="*/ 79 w 190"/>
              <a:gd name="T11" fmla="*/ 1 h 188"/>
              <a:gd name="T12" fmla="*/ 68 w 190"/>
              <a:gd name="T13" fmla="*/ 13 h 188"/>
              <a:gd name="T14" fmla="*/ 64 w 190"/>
              <a:gd name="T15" fmla="*/ 24 h 188"/>
              <a:gd name="T16" fmla="*/ 55 w 190"/>
              <a:gd name="T17" fmla="*/ 26 h 188"/>
              <a:gd name="T18" fmla="*/ 43 w 190"/>
              <a:gd name="T19" fmla="*/ 26 h 188"/>
              <a:gd name="T20" fmla="*/ 40 w 190"/>
              <a:gd name="T21" fmla="*/ 19 h 188"/>
              <a:gd name="T22" fmla="*/ 41 w 190"/>
              <a:gd name="T23" fmla="*/ 2 h 188"/>
              <a:gd name="T24" fmla="*/ 20 w 190"/>
              <a:gd name="T25" fmla="*/ 3 h 188"/>
              <a:gd name="T26" fmla="*/ 22 w 190"/>
              <a:gd name="T27" fmla="*/ 9 h 188"/>
              <a:gd name="T28" fmla="*/ 26 w 190"/>
              <a:gd name="T29" fmla="*/ 22 h 188"/>
              <a:gd name="T30" fmla="*/ 22 w 190"/>
              <a:gd name="T31" fmla="*/ 28 h 188"/>
              <a:gd name="T32" fmla="*/ 19 w 190"/>
              <a:gd name="T33" fmla="*/ 30 h 188"/>
              <a:gd name="T34" fmla="*/ 21 w 190"/>
              <a:gd name="T35" fmla="*/ 35 h 188"/>
              <a:gd name="T36" fmla="*/ 25 w 190"/>
              <a:gd name="T37" fmla="*/ 38 h 188"/>
              <a:gd name="T38" fmla="*/ 14 w 190"/>
              <a:gd name="T39" fmla="*/ 57 h 188"/>
              <a:gd name="T40" fmla="*/ 4 w 190"/>
              <a:gd name="T41" fmla="*/ 63 h 188"/>
              <a:gd name="T42" fmla="*/ 4 w 190"/>
              <a:gd name="T43" fmla="*/ 80 h 188"/>
              <a:gd name="T44" fmla="*/ 17 w 190"/>
              <a:gd name="T45" fmla="*/ 111 h 188"/>
              <a:gd name="T46" fmla="*/ 18 w 190"/>
              <a:gd name="T47" fmla="*/ 120 h 188"/>
              <a:gd name="T48" fmla="*/ 18 w 190"/>
              <a:gd name="T49" fmla="*/ 121 h 188"/>
              <a:gd name="T50" fmla="*/ 23 w 190"/>
              <a:gd name="T51" fmla="*/ 129 h 188"/>
              <a:gd name="T52" fmla="*/ 34 w 190"/>
              <a:gd name="T53" fmla="*/ 134 h 188"/>
              <a:gd name="T54" fmla="*/ 48 w 190"/>
              <a:gd name="T55" fmla="*/ 139 h 188"/>
              <a:gd name="T56" fmla="*/ 56 w 190"/>
              <a:gd name="T57" fmla="*/ 146 h 188"/>
              <a:gd name="T58" fmla="*/ 59 w 190"/>
              <a:gd name="T59" fmla="*/ 147 h 188"/>
              <a:gd name="T60" fmla="*/ 63 w 190"/>
              <a:gd name="T61" fmla="*/ 148 h 188"/>
              <a:gd name="T62" fmla="*/ 69 w 190"/>
              <a:gd name="T63" fmla="*/ 150 h 188"/>
              <a:gd name="T64" fmla="*/ 73 w 190"/>
              <a:gd name="T65" fmla="*/ 156 h 188"/>
              <a:gd name="T66" fmla="*/ 78 w 190"/>
              <a:gd name="T67" fmla="*/ 160 h 188"/>
              <a:gd name="T68" fmla="*/ 78 w 190"/>
              <a:gd name="T69" fmla="*/ 158 h 188"/>
              <a:gd name="T70" fmla="*/ 84 w 190"/>
              <a:gd name="T71" fmla="*/ 167 h 188"/>
              <a:gd name="T72" fmla="*/ 88 w 190"/>
              <a:gd name="T73" fmla="*/ 184 h 188"/>
              <a:gd name="T74" fmla="*/ 96 w 190"/>
              <a:gd name="T75" fmla="*/ 184 h 188"/>
              <a:gd name="T76" fmla="*/ 107 w 190"/>
              <a:gd name="T77" fmla="*/ 182 h 188"/>
              <a:gd name="T78" fmla="*/ 113 w 190"/>
              <a:gd name="T79" fmla="*/ 186 h 188"/>
              <a:gd name="T80" fmla="*/ 120 w 190"/>
              <a:gd name="T81" fmla="*/ 188 h 188"/>
              <a:gd name="T82" fmla="*/ 132 w 190"/>
              <a:gd name="T83" fmla="*/ 185 h 188"/>
              <a:gd name="T84" fmla="*/ 140 w 190"/>
              <a:gd name="T85" fmla="*/ 185 h 188"/>
              <a:gd name="T86" fmla="*/ 144 w 190"/>
              <a:gd name="T87" fmla="*/ 179 h 188"/>
              <a:gd name="T88" fmla="*/ 153 w 190"/>
              <a:gd name="T89" fmla="*/ 182 h 188"/>
              <a:gd name="T90" fmla="*/ 165 w 190"/>
              <a:gd name="T91" fmla="*/ 178 h 188"/>
              <a:gd name="T92" fmla="*/ 176 w 190"/>
              <a:gd name="T93" fmla="*/ 174 h 188"/>
              <a:gd name="T94" fmla="*/ 185 w 190"/>
              <a:gd name="T95" fmla="*/ 169 h 188"/>
              <a:gd name="T96" fmla="*/ 189 w 190"/>
              <a:gd name="T97" fmla="*/ 167 h 188"/>
              <a:gd name="T98" fmla="*/ 189 w 190"/>
              <a:gd name="T99" fmla="*/ 167 h 188"/>
              <a:gd name="T100" fmla="*/ 190 w 190"/>
              <a:gd name="T101" fmla="*/ 170 h 188"/>
              <a:gd name="T102" fmla="*/ 18 w 190"/>
              <a:gd name="T103" fmla="*/ 121 h 188"/>
              <a:gd name="T104" fmla="*/ 18 w 190"/>
              <a:gd name="T105" fmla="*/ 12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" h="188">
                <a:moveTo>
                  <a:pt x="185" y="162"/>
                </a:moveTo>
                <a:cubicBezTo>
                  <a:pt x="178" y="158"/>
                  <a:pt x="175" y="151"/>
                  <a:pt x="173" y="143"/>
                </a:cubicBezTo>
                <a:cubicBezTo>
                  <a:pt x="170" y="134"/>
                  <a:pt x="171" y="124"/>
                  <a:pt x="170" y="115"/>
                </a:cubicBezTo>
                <a:cubicBezTo>
                  <a:pt x="169" y="113"/>
                  <a:pt x="170" y="111"/>
                  <a:pt x="171" y="109"/>
                </a:cubicBezTo>
                <a:cubicBezTo>
                  <a:pt x="173" y="105"/>
                  <a:pt x="173" y="100"/>
                  <a:pt x="169" y="97"/>
                </a:cubicBezTo>
                <a:cubicBezTo>
                  <a:pt x="162" y="92"/>
                  <a:pt x="161" y="86"/>
                  <a:pt x="165" y="77"/>
                </a:cubicBezTo>
                <a:cubicBezTo>
                  <a:pt x="167" y="73"/>
                  <a:pt x="168" y="69"/>
                  <a:pt x="170" y="65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79" y="1"/>
                  <a:pt x="79" y="1"/>
                  <a:pt x="79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5"/>
                  <a:pt x="72" y="9"/>
                  <a:pt x="68" y="13"/>
                </a:cubicBezTo>
                <a:cubicBezTo>
                  <a:pt x="66" y="15"/>
                  <a:pt x="65" y="17"/>
                  <a:pt x="65" y="20"/>
                </a:cubicBezTo>
                <a:cubicBezTo>
                  <a:pt x="65" y="21"/>
                  <a:pt x="65" y="23"/>
                  <a:pt x="64" y="24"/>
                </a:cubicBezTo>
                <a:cubicBezTo>
                  <a:pt x="63" y="25"/>
                  <a:pt x="61" y="26"/>
                  <a:pt x="59" y="26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6"/>
                  <a:pt x="52" y="26"/>
                  <a:pt x="51" y="26"/>
                </a:cubicBezTo>
                <a:cubicBezTo>
                  <a:pt x="48" y="26"/>
                  <a:pt x="46" y="26"/>
                  <a:pt x="43" y="26"/>
                </a:cubicBezTo>
                <a:cubicBezTo>
                  <a:pt x="42" y="26"/>
                  <a:pt x="41" y="24"/>
                  <a:pt x="41" y="23"/>
                </a:cubicBezTo>
                <a:cubicBezTo>
                  <a:pt x="40" y="22"/>
                  <a:pt x="40" y="20"/>
                  <a:pt x="40" y="19"/>
                </a:cubicBezTo>
                <a:cubicBezTo>
                  <a:pt x="42" y="13"/>
                  <a:pt x="42" y="8"/>
                  <a:pt x="43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1"/>
                  <a:pt x="23" y="11"/>
                  <a:pt x="23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5"/>
                  <a:pt x="25" y="45"/>
                  <a:pt x="25" y="45"/>
                </a:cubicBezTo>
                <a:cubicBezTo>
                  <a:pt x="14" y="57"/>
                  <a:pt x="14" y="57"/>
                  <a:pt x="14" y="57"/>
                </a:cubicBezTo>
                <a:cubicBezTo>
                  <a:pt x="10" y="61"/>
                  <a:pt x="10" y="61"/>
                  <a:pt x="10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8"/>
                  <a:pt x="3" y="74"/>
                  <a:pt x="4" y="80"/>
                </a:cubicBezTo>
                <a:cubicBezTo>
                  <a:pt x="2" y="89"/>
                  <a:pt x="4" y="95"/>
                  <a:pt x="11" y="100"/>
                </a:cubicBezTo>
                <a:cubicBezTo>
                  <a:pt x="15" y="102"/>
                  <a:pt x="16" y="107"/>
                  <a:pt x="17" y="111"/>
                </a:cubicBezTo>
                <a:cubicBezTo>
                  <a:pt x="17" y="114"/>
                  <a:pt x="17" y="117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21" y="123"/>
                  <a:pt x="22" y="126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59"/>
                </a:cubicBezTo>
                <a:cubicBezTo>
                  <a:pt x="78" y="159"/>
                  <a:pt x="78" y="158"/>
                  <a:pt x="78" y="158"/>
                </a:cubicBezTo>
                <a:cubicBezTo>
                  <a:pt x="79" y="158"/>
                  <a:pt x="81" y="159"/>
                  <a:pt x="82" y="160"/>
                </a:cubicBezTo>
                <a:cubicBezTo>
                  <a:pt x="83" y="162"/>
                  <a:pt x="83" y="165"/>
                  <a:pt x="84" y="167"/>
                </a:cubicBezTo>
                <a:cubicBezTo>
                  <a:pt x="84" y="171"/>
                  <a:pt x="85" y="176"/>
                  <a:pt x="86" y="179"/>
                </a:cubicBezTo>
                <a:cubicBezTo>
                  <a:pt x="87" y="181"/>
                  <a:pt x="88" y="183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7" y="182"/>
                  <a:pt x="107" y="182"/>
                  <a:pt x="107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13" y="186"/>
                  <a:pt x="113" y="186"/>
                  <a:pt x="113" y="186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7" y="184"/>
                  <a:pt x="127" y="184"/>
                  <a:pt x="127" y="184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88" y="165"/>
                  <a:pt x="187" y="163"/>
                  <a:pt x="185" y="162"/>
                </a:cubicBezTo>
                <a:close/>
                <a:moveTo>
                  <a:pt x="189" y="167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89" y="168"/>
                  <a:pt x="190" y="169"/>
                  <a:pt x="190" y="170"/>
                </a:cubicBezTo>
                <a:cubicBezTo>
                  <a:pt x="190" y="169"/>
                  <a:pt x="190" y="168"/>
                  <a:pt x="189" y="167"/>
                </a:cubicBezTo>
                <a:close/>
                <a:moveTo>
                  <a:pt x="18" y="121"/>
                </a:move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48"/>
          <p:cNvSpPr>
            <a:spLocks/>
          </p:cNvSpPr>
          <p:nvPr/>
        </p:nvSpPr>
        <p:spPr bwMode="auto">
          <a:xfrm>
            <a:off x="22452013" y="10056813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49"/>
          <p:cNvSpPr>
            <a:spLocks/>
          </p:cNvSpPr>
          <p:nvPr/>
        </p:nvSpPr>
        <p:spPr bwMode="auto">
          <a:xfrm>
            <a:off x="22275801" y="9928225"/>
            <a:ext cx="3175" cy="12700"/>
          </a:xfrm>
          <a:custGeom>
            <a:avLst/>
            <a:gdLst>
              <a:gd name="T0" fmla="*/ 1 w 1"/>
              <a:gd name="T1" fmla="*/ 4 h 4"/>
              <a:gd name="T2" fmla="*/ 0 w 1"/>
              <a:gd name="T3" fmla="*/ 0 h 4"/>
              <a:gd name="T4" fmla="*/ 1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4"/>
                </a:moveTo>
                <a:cubicBezTo>
                  <a:pt x="1" y="3"/>
                  <a:pt x="0" y="1"/>
                  <a:pt x="0" y="0"/>
                </a:cubicBezTo>
                <a:cubicBezTo>
                  <a:pt x="0" y="1"/>
                  <a:pt x="1" y="3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50"/>
          <p:cNvSpPr>
            <a:spLocks/>
          </p:cNvSpPr>
          <p:nvPr/>
        </p:nvSpPr>
        <p:spPr bwMode="auto">
          <a:xfrm>
            <a:off x="22483763" y="1012825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51"/>
          <p:cNvSpPr>
            <a:spLocks noEditPoints="1"/>
          </p:cNvSpPr>
          <p:nvPr/>
        </p:nvSpPr>
        <p:spPr bwMode="auto">
          <a:xfrm>
            <a:off x="21786851" y="9931400"/>
            <a:ext cx="636588" cy="546100"/>
          </a:xfrm>
          <a:custGeom>
            <a:avLst/>
            <a:gdLst>
              <a:gd name="T0" fmla="*/ 38 w 203"/>
              <a:gd name="T1" fmla="*/ 75 h 174"/>
              <a:gd name="T2" fmla="*/ 0 w 203"/>
              <a:gd name="T3" fmla="*/ 144 h 174"/>
              <a:gd name="T4" fmla="*/ 48 w 203"/>
              <a:gd name="T5" fmla="*/ 165 h 174"/>
              <a:gd name="T6" fmla="*/ 66 w 203"/>
              <a:gd name="T7" fmla="*/ 172 h 174"/>
              <a:gd name="T8" fmla="*/ 84 w 203"/>
              <a:gd name="T9" fmla="*/ 174 h 174"/>
              <a:gd name="T10" fmla="*/ 98 w 203"/>
              <a:gd name="T11" fmla="*/ 158 h 174"/>
              <a:gd name="T12" fmla="*/ 108 w 203"/>
              <a:gd name="T13" fmla="*/ 152 h 174"/>
              <a:gd name="T14" fmla="*/ 117 w 203"/>
              <a:gd name="T15" fmla="*/ 147 h 174"/>
              <a:gd name="T16" fmla="*/ 132 w 203"/>
              <a:gd name="T17" fmla="*/ 130 h 174"/>
              <a:gd name="T18" fmla="*/ 144 w 203"/>
              <a:gd name="T19" fmla="*/ 124 h 174"/>
              <a:gd name="T20" fmla="*/ 155 w 203"/>
              <a:gd name="T21" fmla="*/ 118 h 174"/>
              <a:gd name="T22" fmla="*/ 190 w 203"/>
              <a:gd name="T23" fmla="*/ 99 h 174"/>
              <a:gd name="T24" fmla="*/ 192 w 203"/>
              <a:gd name="T25" fmla="*/ 86 h 174"/>
              <a:gd name="T26" fmla="*/ 200 w 203"/>
              <a:gd name="T27" fmla="*/ 75 h 174"/>
              <a:gd name="T28" fmla="*/ 198 w 203"/>
              <a:gd name="T29" fmla="*/ 68 h 174"/>
              <a:gd name="T30" fmla="*/ 199 w 203"/>
              <a:gd name="T31" fmla="*/ 59 h 174"/>
              <a:gd name="T32" fmla="*/ 203 w 203"/>
              <a:gd name="T33" fmla="*/ 44 h 174"/>
              <a:gd name="T34" fmla="*/ 198 w 203"/>
              <a:gd name="T35" fmla="*/ 34 h 174"/>
              <a:gd name="T36" fmla="*/ 196 w 203"/>
              <a:gd name="T37" fmla="*/ 27 h 174"/>
              <a:gd name="T38" fmla="*/ 193 w 203"/>
              <a:gd name="T39" fmla="*/ 21 h 174"/>
              <a:gd name="T40" fmla="*/ 182 w 203"/>
              <a:gd name="T41" fmla="*/ 13 h 174"/>
              <a:gd name="T42" fmla="*/ 166 w 203"/>
              <a:gd name="T43" fmla="*/ 6 h 174"/>
              <a:gd name="T44" fmla="*/ 154 w 203"/>
              <a:gd name="T45" fmla="*/ 4 h 174"/>
              <a:gd name="T46" fmla="*/ 120 w 203"/>
              <a:gd name="T47" fmla="*/ 12 h 174"/>
              <a:gd name="T48" fmla="*/ 120 w 203"/>
              <a:gd name="T49" fmla="*/ 15 h 174"/>
              <a:gd name="T50" fmla="*/ 117 w 203"/>
              <a:gd name="T51" fmla="*/ 24 h 174"/>
              <a:gd name="T52" fmla="*/ 119 w 203"/>
              <a:gd name="T53" fmla="*/ 36 h 174"/>
              <a:gd name="T54" fmla="*/ 117 w 203"/>
              <a:gd name="T55" fmla="*/ 44 h 174"/>
              <a:gd name="T56" fmla="*/ 114 w 203"/>
              <a:gd name="T57" fmla="*/ 64 h 174"/>
              <a:gd name="T58" fmla="*/ 127 w 203"/>
              <a:gd name="T59" fmla="*/ 76 h 174"/>
              <a:gd name="T60" fmla="*/ 133 w 203"/>
              <a:gd name="T61" fmla="*/ 71 h 174"/>
              <a:gd name="T62" fmla="*/ 135 w 203"/>
              <a:gd name="T63" fmla="*/ 91 h 174"/>
              <a:gd name="T64" fmla="*/ 127 w 203"/>
              <a:gd name="T65" fmla="*/ 90 h 174"/>
              <a:gd name="T66" fmla="*/ 112 w 203"/>
              <a:gd name="T67" fmla="*/ 79 h 174"/>
              <a:gd name="T68" fmla="*/ 96 w 203"/>
              <a:gd name="T69" fmla="*/ 70 h 174"/>
              <a:gd name="T70" fmla="*/ 93 w 203"/>
              <a:gd name="T71" fmla="*/ 60 h 174"/>
              <a:gd name="T72" fmla="*/ 88 w 203"/>
              <a:gd name="T73" fmla="*/ 60 h 174"/>
              <a:gd name="T74" fmla="*/ 81 w 203"/>
              <a:gd name="T75" fmla="*/ 68 h 174"/>
              <a:gd name="T76" fmla="*/ 70 w 203"/>
              <a:gd name="T77" fmla="*/ 66 h 174"/>
              <a:gd name="T78" fmla="*/ 60 w 203"/>
              <a:gd name="T79" fmla="*/ 61 h 174"/>
              <a:gd name="T80" fmla="*/ 59 w 203"/>
              <a:gd name="T81" fmla="*/ 53 h 174"/>
              <a:gd name="T82" fmla="*/ 52 w 203"/>
              <a:gd name="T83" fmla="*/ 55 h 174"/>
              <a:gd name="T84" fmla="*/ 44 w 203"/>
              <a:gd name="T85" fmla="*/ 57 h 174"/>
              <a:gd name="T86" fmla="*/ 38 w 203"/>
              <a:gd name="T87" fmla="*/ 51 h 174"/>
              <a:gd name="T88" fmla="*/ 36 w 203"/>
              <a:gd name="T89" fmla="*/ 51 h 174"/>
              <a:gd name="T90" fmla="*/ 134 w 203"/>
              <a:gd name="T91" fmla="*/ 52 h 174"/>
              <a:gd name="T92" fmla="*/ 134 w 203"/>
              <a:gd name="T93" fmla="*/ 49 h 174"/>
              <a:gd name="T94" fmla="*/ 110 w 203"/>
              <a:gd name="T95" fmla="*/ 146 h 174"/>
              <a:gd name="T96" fmla="*/ 110 w 203"/>
              <a:gd name="T97" fmla="*/ 14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" h="174">
                <a:moveTo>
                  <a:pt x="36" y="51"/>
                </a:moveTo>
                <a:cubicBezTo>
                  <a:pt x="36" y="68"/>
                  <a:pt x="36" y="68"/>
                  <a:pt x="36" y="68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85"/>
                  <a:pt x="37" y="85"/>
                  <a:pt x="37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44"/>
                  <a:pt x="0" y="144"/>
                  <a:pt x="0" y="144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9" y="170"/>
                  <a:pt x="69" y="170"/>
                  <a:pt x="69" y="170"/>
                </a:cubicBezTo>
                <a:cubicBezTo>
                  <a:pt x="77" y="171"/>
                  <a:pt x="77" y="171"/>
                  <a:pt x="77" y="171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8" y="158"/>
                  <a:pt x="98" y="158"/>
                  <a:pt x="98" y="158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7" y="121"/>
                  <a:pt x="147" y="121"/>
                  <a:pt x="147" y="121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90" y="99"/>
                  <a:pt x="190" y="99"/>
                  <a:pt x="190" y="99"/>
                </a:cubicBezTo>
                <a:cubicBezTo>
                  <a:pt x="188" y="95"/>
                  <a:pt x="188" y="95"/>
                  <a:pt x="188" y="95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1" y="39"/>
                  <a:pt x="201" y="39"/>
                  <a:pt x="201" y="39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186" y="15"/>
                  <a:pt x="186" y="15"/>
                  <a:pt x="186" y="15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68" y="8"/>
                  <a:pt x="168" y="8"/>
                  <a:pt x="168" y="8"/>
                </a:cubicBezTo>
                <a:cubicBezTo>
                  <a:pt x="166" y="6"/>
                  <a:pt x="166" y="6"/>
                  <a:pt x="166" y="6"/>
                </a:cubicBezTo>
                <a:cubicBezTo>
                  <a:pt x="157" y="3"/>
                  <a:pt x="157" y="3"/>
                  <a:pt x="157" y="3"/>
                </a:cubicBezTo>
                <a:cubicBezTo>
                  <a:pt x="157" y="4"/>
                  <a:pt x="156" y="4"/>
                  <a:pt x="156" y="5"/>
                </a:cubicBezTo>
                <a:cubicBezTo>
                  <a:pt x="155" y="5"/>
                  <a:pt x="154" y="4"/>
                  <a:pt x="154" y="4"/>
                </a:cubicBezTo>
                <a:cubicBezTo>
                  <a:pt x="152" y="3"/>
                  <a:pt x="152" y="1"/>
                  <a:pt x="152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3"/>
                  <a:pt x="121" y="13"/>
                </a:cubicBezTo>
                <a:cubicBezTo>
                  <a:pt x="121" y="14"/>
                  <a:pt x="121" y="15"/>
                  <a:pt x="120" y="15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67"/>
                  <a:pt x="95" y="67"/>
                  <a:pt x="95" y="67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9"/>
                  <a:pt x="91" y="59"/>
                  <a:pt x="91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6" y="65"/>
                  <a:pt x="86" y="65"/>
                  <a:pt x="86" y="65"/>
                </a:cubicBezTo>
                <a:cubicBezTo>
                  <a:pt x="86" y="67"/>
                  <a:pt x="86" y="67"/>
                  <a:pt x="86" y="67"/>
                </a:cubicBezTo>
                <a:cubicBezTo>
                  <a:pt x="81" y="68"/>
                  <a:pt x="81" y="68"/>
                  <a:pt x="81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7"/>
                  <a:pt x="78" y="67"/>
                  <a:pt x="78" y="67"/>
                </a:cubicBezTo>
                <a:cubicBezTo>
                  <a:pt x="70" y="66"/>
                  <a:pt x="70" y="66"/>
                  <a:pt x="70" y="66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3"/>
                  <a:pt x="59" y="53"/>
                  <a:pt x="59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3"/>
                  <a:pt x="43" y="53"/>
                  <a:pt x="43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8" y="51"/>
                  <a:pt x="38" y="51"/>
                  <a:pt x="38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5" y="51"/>
                  <a:pt x="35" y="51"/>
                  <a:pt x="35" y="51"/>
                </a:cubicBezTo>
                <a:lnTo>
                  <a:pt x="36" y="51"/>
                </a:lnTo>
                <a:close/>
                <a:moveTo>
                  <a:pt x="135" y="49"/>
                </a:moveTo>
                <a:cubicBezTo>
                  <a:pt x="135" y="50"/>
                  <a:pt x="134" y="50"/>
                  <a:pt x="134" y="50"/>
                </a:cubicBezTo>
                <a:cubicBezTo>
                  <a:pt x="134" y="51"/>
                  <a:pt x="134" y="52"/>
                  <a:pt x="134" y="52"/>
                </a:cubicBezTo>
                <a:cubicBezTo>
                  <a:pt x="134" y="52"/>
                  <a:pt x="134" y="52"/>
                  <a:pt x="133" y="52"/>
                </a:cubicBezTo>
                <a:cubicBezTo>
                  <a:pt x="134" y="51"/>
                  <a:pt x="134" y="51"/>
                  <a:pt x="134" y="50"/>
                </a:cubicBezTo>
                <a:cubicBezTo>
                  <a:pt x="134" y="50"/>
                  <a:pt x="134" y="49"/>
                  <a:pt x="134" y="49"/>
                </a:cubicBezTo>
                <a:cubicBezTo>
                  <a:pt x="136" y="49"/>
                  <a:pt x="136" y="49"/>
                  <a:pt x="136" y="49"/>
                </a:cubicBezTo>
                <a:lnTo>
                  <a:pt x="135" y="49"/>
                </a:lnTo>
                <a:close/>
                <a:moveTo>
                  <a:pt x="110" y="146"/>
                </a:moveTo>
                <a:cubicBezTo>
                  <a:pt x="110" y="147"/>
                  <a:pt x="111" y="147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ubicBezTo>
                  <a:pt x="108" y="147"/>
                  <a:pt x="109" y="146"/>
                  <a:pt x="110" y="14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52"/>
          <p:cNvSpPr>
            <a:spLocks/>
          </p:cNvSpPr>
          <p:nvPr/>
        </p:nvSpPr>
        <p:spPr bwMode="auto">
          <a:xfrm>
            <a:off x="22436138" y="10025063"/>
            <a:ext cx="15875" cy="22225"/>
          </a:xfrm>
          <a:custGeom>
            <a:avLst/>
            <a:gdLst>
              <a:gd name="T0" fmla="*/ 5 w 5"/>
              <a:gd name="T1" fmla="*/ 7 h 7"/>
              <a:gd name="T2" fmla="*/ 5 w 5"/>
              <a:gd name="T3" fmla="*/ 4 h 7"/>
              <a:gd name="T4" fmla="*/ 2 w 5"/>
              <a:gd name="T5" fmla="*/ 0 h 7"/>
              <a:gd name="T6" fmla="*/ 0 w 5"/>
              <a:gd name="T7" fmla="*/ 0 h 7"/>
              <a:gd name="T8" fmla="*/ 1 w 5"/>
              <a:gd name="T9" fmla="*/ 3 h 7"/>
              <a:gd name="T10" fmla="*/ 5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6"/>
                  <a:pt x="5" y="5"/>
                  <a:pt x="5" y="4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lnTo>
                  <a:pt x="5" y="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53"/>
          <p:cNvSpPr>
            <a:spLocks/>
          </p:cNvSpPr>
          <p:nvPr/>
        </p:nvSpPr>
        <p:spPr bwMode="auto">
          <a:xfrm>
            <a:off x="22178963" y="9601200"/>
            <a:ext cx="106363" cy="128588"/>
          </a:xfrm>
          <a:custGeom>
            <a:avLst/>
            <a:gdLst>
              <a:gd name="T0" fmla="*/ 8 w 67"/>
              <a:gd name="T1" fmla="*/ 56 h 81"/>
              <a:gd name="T2" fmla="*/ 18 w 67"/>
              <a:gd name="T3" fmla="*/ 67 h 81"/>
              <a:gd name="T4" fmla="*/ 24 w 67"/>
              <a:gd name="T5" fmla="*/ 77 h 81"/>
              <a:gd name="T6" fmla="*/ 24 w 67"/>
              <a:gd name="T7" fmla="*/ 81 h 81"/>
              <a:gd name="T8" fmla="*/ 38 w 67"/>
              <a:gd name="T9" fmla="*/ 79 h 81"/>
              <a:gd name="T10" fmla="*/ 67 w 67"/>
              <a:gd name="T11" fmla="*/ 48 h 81"/>
              <a:gd name="T12" fmla="*/ 67 w 67"/>
              <a:gd name="T13" fmla="*/ 34 h 81"/>
              <a:gd name="T14" fmla="*/ 56 w 67"/>
              <a:gd name="T15" fmla="*/ 24 h 81"/>
              <a:gd name="T16" fmla="*/ 56 w 67"/>
              <a:gd name="T17" fmla="*/ 18 h 81"/>
              <a:gd name="T18" fmla="*/ 56 w 67"/>
              <a:gd name="T19" fmla="*/ 12 h 81"/>
              <a:gd name="T20" fmla="*/ 50 w 67"/>
              <a:gd name="T21" fmla="*/ 10 h 81"/>
              <a:gd name="T22" fmla="*/ 48 w 67"/>
              <a:gd name="T23" fmla="*/ 4 h 81"/>
              <a:gd name="T24" fmla="*/ 46 w 67"/>
              <a:gd name="T25" fmla="*/ 4 h 81"/>
              <a:gd name="T26" fmla="*/ 44 w 67"/>
              <a:gd name="T27" fmla="*/ 0 h 81"/>
              <a:gd name="T28" fmla="*/ 40 w 67"/>
              <a:gd name="T29" fmla="*/ 0 h 81"/>
              <a:gd name="T30" fmla="*/ 40 w 67"/>
              <a:gd name="T31" fmla="*/ 6 h 81"/>
              <a:gd name="T32" fmla="*/ 36 w 67"/>
              <a:gd name="T33" fmla="*/ 18 h 81"/>
              <a:gd name="T34" fmla="*/ 36 w 67"/>
              <a:gd name="T35" fmla="*/ 20 h 81"/>
              <a:gd name="T36" fmla="*/ 30 w 67"/>
              <a:gd name="T37" fmla="*/ 22 h 81"/>
              <a:gd name="T38" fmla="*/ 26 w 67"/>
              <a:gd name="T39" fmla="*/ 20 h 81"/>
              <a:gd name="T40" fmla="*/ 22 w 67"/>
              <a:gd name="T41" fmla="*/ 22 h 81"/>
              <a:gd name="T42" fmla="*/ 16 w 67"/>
              <a:gd name="T43" fmla="*/ 20 h 81"/>
              <a:gd name="T44" fmla="*/ 14 w 67"/>
              <a:gd name="T45" fmla="*/ 16 h 81"/>
              <a:gd name="T46" fmla="*/ 4 w 67"/>
              <a:gd name="T47" fmla="*/ 14 h 81"/>
              <a:gd name="T48" fmla="*/ 0 w 67"/>
              <a:gd name="T49" fmla="*/ 16 h 81"/>
              <a:gd name="T50" fmla="*/ 0 w 67"/>
              <a:gd name="T51" fmla="*/ 18 h 81"/>
              <a:gd name="T52" fmla="*/ 4 w 67"/>
              <a:gd name="T53" fmla="*/ 24 h 81"/>
              <a:gd name="T54" fmla="*/ 4 w 67"/>
              <a:gd name="T55" fmla="*/ 32 h 81"/>
              <a:gd name="T56" fmla="*/ 8 w 67"/>
              <a:gd name="T57" fmla="*/ 5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81">
                <a:moveTo>
                  <a:pt x="8" y="56"/>
                </a:moveTo>
                <a:lnTo>
                  <a:pt x="18" y="67"/>
                </a:lnTo>
                <a:lnTo>
                  <a:pt x="24" y="77"/>
                </a:lnTo>
                <a:lnTo>
                  <a:pt x="24" y="81"/>
                </a:lnTo>
                <a:lnTo>
                  <a:pt x="38" y="79"/>
                </a:lnTo>
                <a:lnTo>
                  <a:pt x="67" y="48"/>
                </a:lnTo>
                <a:lnTo>
                  <a:pt x="67" y="34"/>
                </a:lnTo>
                <a:lnTo>
                  <a:pt x="56" y="24"/>
                </a:lnTo>
                <a:lnTo>
                  <a:pt x="56" y="18"/>
                </a:lnTo>
                <a:lnTo>
                  <a:pt x="56" y="12"/>
                </a:lnTo>
                <a:lnTo>
                  <a:pt x="50" y="10"/>
                </a:lnTo>
                <a:lnTo>
                  <a:pt x="48" y="4"/>
                </a:lnTo>
                <a:lnTo>
                  <a:pt x="46" y="4"/>
                </a:lnTo>
                <a:lnTo>
                  <a:pt x="44" y="0"/>
                </a:lnTo>
                <a:lnTo>
                  <a:pt x="40" y="0"/>
                </a:lnTo>
                <a:lnTo>
                  <a:pt x="40" y="6"/>
                </a:lnTo>
                <a:lnTo>
                  <a:pt x="36" y="18"/>
                </a:lnTo>
                <a:lnTo>
                  <a:pt x="36" y="20"/>
                </a:lnTo>
                <a:lnTo>
                  <a:pt x="30" y="22"/>
                </a:lnTo>
                <a:lnTo>
                  <a:pt x="26" y="20"/>
                </a:lnTo>
                <a:lnTo>
                  <a:pt x="22" y="22"/>
                </a:lnTo>
                <a:lnTo>
                  <a:pt x="16" y="20"/>
                </a:lnTo>
                <a:lnTo>
                  <a:pt x="14" y="16"/>
                </a:lnTo>
                <a:lnTo>
                  <a:pt x="4" y="14"/>
                </a:lnTo>
                <a:lnTo>
                  <a:pt x="0" y="16"/>
                </a:lnTo>
                <a:lnTo>
                  <a:pt x="0" y="18"/>
                </a:lnTo>
                <a:lnTo>
                  <a:pt x="4" y="24"/>
                </a:lnTo>
                <a:lnTo>
                  <a:pt x="4" y="32"/>
                </a:lnTo>
                <a:lnTo>
                  <a:pt x="8" y="5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54"/>
          <p:cNvSpPr>
            <a:spLocks/>
          </p:cNvSpPr>
          <p:nvPr/>
        </p:nvSpPr>
        <p:spPr bwMode="auto">
          <a:xfrm>
            <a:off x="22178963" y="9548813"/>
            <a:ext cx="109538" cy="87313"/>
          </a:xfrm>
          <a:custGeom>
            <a:avLst/>
            <a:gdLst>
              <a:gd name="T0" fmla="*/ 4 w 69"/>
              <a:gd name="T1" fmla="*/ 47 h 55"/>
              <a:gd name="T2" fmla="*/ 14 w 69"/>
              <a:gd name="T3" fmla="*/ 49 h 55"/>
              <a:gd name="T4" fmla="*/ 16 w 69"/>
              <a:gd name="T5" fmla="*/ 53 h 55"/>
              <a:gd name="T6" fmla="*/ 22 w 69"/>
              <a:gd name="T7" fmla="*/ 55 h 55"/>
              <a:gd name="T8" fmla="*/ 26 w 69"/>
              <a:gd name="T9" fmla="*/ 53 h 55"/>
              <a:gd name="T10" fmla="*/ 30 w 69"/>
              <a:gd name="T11" fmla="*/ 55 h 55"/>
              <a:gd name="T12" fmla="*/ 36 w 69"/>
              <a:gd name="T13" fmla="*/ 53 h 55"/>
              <a:gd name="T14" fmla="*/ 36 w 69"/>
              <a:gd name="T15" fmla="*/ 51 h 55"/>
              <a:gd name="T16" fmla="*/ 40 w 69"/>
              <a:gd name="T17" fmla="*/ 39 h 55"/>
              <a:gd name="T18" fmla="*/ 40 w 69"/>
              <a:gd name="T19" fmla="*/ 33 h 55"/>
              <a:gd name="T20" fmla="*/ 44 w 69"/>
              <a:gd name="T21" fmla="*/ 33 h 55"/>
              <a:gd name="T22" fmla="*/ 46 w 69"/>
              <a:gd name="T23" fmla="*/ 37 h 55"/>
              <a:gd name="T24" fmla="*/ 48 w 69"/>
              <a:gd name="T25" fmla="*/ 37 h 55"/>
              <a:gd name="T26" fmla="*/ 50 w 69"/>
              <a:gd name="T27" fmla="*/ 43 h 55"/>
              <a:gd name="T28" fmla="*/ 56 w 69"/>
              <a:gd name="T29" fmla="*/ 45 h 55"/>
              <a:gd name="T30" fmla="*/ 56 w 69"/>
              <a:gd name="T31" fmla="*/ 47 h 55"/>
              <a:gd name="T32" fmla="*/ 61 w 69"/>
              <a:gd name="T33" fmla="*/ 47 h 55"/>
              <a:gd name="T34" fmla="*/ 65 w 69"/>
              <a:gd name="T35" fmla="*/ 43 h 55"/>
              <a:gd name="T36" fmla="*/ 69 w 69"/>
              <a:gd name="T37" fmla="*/ 35 h 55"/>
              <a:gd name="T38" fmla="*/ 61 w 69"/>
              <a:gd name="T39" fmla="*/ 10 h 55"/>
              <a:gd name="T40" fmla="*/ 54 w 69"/>
              <a:gd name="T41" fmla="*/ 0 h 55"/>
              <a:gd name="T42" fmla="*/ 48 w 69"/>
              <a:gd name="T43" fmla="*/ 0 h 55"/>
              <a:gd name="T44" fmla="*/ 46 w 69"/>
              <a:gd name="T45" fmla="*/ 6 h 55"/>
              <a:gd name="T46" fmla="*/ 40 w 69"/>
              <a:gd name="T47" fmla="*/ 8 h 55"/>
              <a:gd name="T48" fmla="*/ 34 w 69"/>
              <a:gd name="T49" fmla="*/ 2 h 55"/>
              <a:gd name="T50" fmla="*/ 28 w 69"/>
              <a:gd name="T51" fmla="*/ 6 h 55"/>
              <a:gd name="T52" fmla="*/ 20 w 69"/>
              <a:gd name="T53" fmla="*/ 8 h 55"/>
              <a:gd name="T54" fmla="*/ 12 w 69"/>
              <a:gd name="T55" fmla="*/ 15 h 55"/>
              <a:gd name="T56" fmla="*/ 6 w 69"/>
              <a:gd name="T57" fmla="*/ 25 h 55"/>
              <a:gd name="T58" fmla="*/ 0 w 69"/>
              <a:gd name="T59" fmla="*/ 43 h 55"/>
              <a:gd name="T60" fmla="*/ 2 w 69"/>
              <a:gd name="T61" fmla="*/ 47 h 55"/>
              <a:gd name="T62" fmla="*/ 4 w 69"/>
              <a:gd name="T63" fmla="*/ 4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55">
                <a:moveTo>
                  <a:pt x="4" y="47"/>
                </a:moveTo>
                <a:lnTo>
                  <a:pt x="14" y="49"/>
                </a:lnTo>
                <a:lnTo>
                  <a:pt x="16" y="53"/>
                </a:lnTo>
                <a:lnTo>
                  <a:pt x="22" y="55"/>
                </a:lnTo>
                <a:lnTo>
                  <a:pt x="26" y="53"/>
                </a:lnTo>
                <a:lnTo>
                  <a:pt x="30" y="55"/>
                </a:lnTo>
                <a:lnTo>
                  <a:pt x="36" y="53"/>
                </a:lnTo>
                <a:lnTo>
                  <a:pt x="36" y="51"/>
                </a:lnTo>
                <a:lnTo>
                  <a:pt x="40" y="39"/>
                </a:lnTo>
                <a:lnTo>
                  <a:pt x="40" y="33"/>
                </a:lnTo>
                <a:lnTo>
                  <a:pt x="44" y="33"/>
                </a:lnTo>
                <a:lnTo>
                  <a:pt x="46" y="37"/>
                </a:lnTo>
                <a:lnTo>
                  <a:pt x="48" y="37"/>
                </a:lnTo>
                <a:lnTo>
                  <a:pt x="50" y="43"/>
                </a:lnTo>
                <a:lnTo>
                  <a:pt x="56" y="45"/>
                </a:lnTo>
                <a:lnTo>
                  <a:pt x="56" y="47"/>
                </a:lnTo>
                <a:lnTo>
                  <a:pt x="61" y="47"/>
                </a:lnTo>
                <a:lnTo>
                  <a:pt x="65" y="43"/>
                </a:lnTo>
                <a:lnTo>
                  <a:pt x="69" y="35"/>
                </a:lnTo>
                <a:lnTo>
                  <a:pt x="61" y="10"/>
                </a:lnTo>
                <a:lnTo>
                  <a:pt x="54" y="0"/>
                </a:lnTo>
                <a:lnTo>
                  <a:pt x="48" y="0"/>
                </a:lnTo>
                <a:lnTo>
                  <a:pt x="46" y="6"/>
                </a:lnTo>
                <a:lnTo>
                  <a:pt x="40" y="8"/>
                </a:lnTo>
                <a:lnTo>
                  <a:pt x="34" y="2"/>
                </a:lnTo>
                <a:lnTo>
                  <a:pt x="28" y="6"/>
                </a:lnTo>
                <a:lnTo>
                  <a:pt x="20" y="8"/>
                </a:lnTo>
                <a:lnTo>
                  <a:pt x="12" y="15"/>
                </a:lnTo>
                <a:lnTo>
                  <a:pt x="6" y="25"/>
                </a:lnTo>
                <a:lnTo>
                  <a:pt x="0" y="43"/>
                </a:lnTo>
                <a:lnTo>
                  <a:pt x="2" y="47"/>
                </a:lnTo>
                <a:lnTo>
                  <a:pt x="4" y="4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55"/>
          <p:cNvSpPr>
            <a:spLocks/>
          </p:cNvSpPr>
          <p:nvPr/>
        </p:nvSpPr>
        <p:spPr bwMode="auto">
          <a:xfrm>
            <a:off x="22445663" y="9183688"/>
            <a:ext cx="442913" cy="555625"/>
          </a:xfrm>
          <a:custGeom>
            <a:avLst/>
            <a:gdLst>
              <a:gd name="T0" fmla="*/ 126 w 141"/>
              <a:gd name="T1" fmla="*/ 42 h 177"/>
              <a:gd name="T2" fmla="*/ 141 w 141"/>
              <a:gd name="T3" fmla="*/ 27 h 177"/>
              <a:gd name="T4" fmla="*/ 134 w 141"/>
              <a:gd name="T5" fmla="*/ 27 h 177"/>
              <a:gd name="T6" fmla="*/ 129 w 141"/>
              <a:gd name="T7" fmla="*/ 27 h 177"/>
              <a:gd name="T8" fmla="*/ 127 w 141"/>
              <a:gd name="T9" fmla="*/ 24 h 177"/>
              <a:gd name="T10" fmla="*/ 121 w 141"/>
              <a:gd name="T11" fmla="*/ 21 h 177"/>
              <a:gd name="T12" fmla="*/ 112 w 141"/>
              <a:gd name="T13" fmla="*/ 23 h 177"/>
              <a:gd name="T14" fmla="*/ 107 w 141"/>
              <a:gd name="T15" fmla="*/ 25 h 177"/>
              <a:gd name="T16" fmla="*/ 101 w 141"/>
              <a:gd name="T17" fmla="*/ 34 h 177"/>
              <a:gd name="T18" fmla="*/ 96 w 141"/>
              <a:gd name="T19" fmla="*/ 34 h 177"/>
              <a:gd name="T20" fmla="*/ 92 w 141"/>
              <a:gd name="T21" fmla="*/ 32 h 177"/>
              <a:gd name="T22" fmla="*/ 86 w 141"/>
              <a:gd name="T23" fmla="*/ 33 h 177"/>
              <a:gd name="T24" fmla="*/ 83 w 141"/>
              <a:gd name="T25" fmla="*/ 32 h 177"/>
              <a:gd name="T26" fmla="*/ 75 w 141"/>
              <a:gd name="T27" fmla="*/ 31 h 177"/>
              <a:gd name="T28" fmla="*/ 69 w 141"/>
              <a:gd name="T29" fmla="*/ 26 h 177"/>
              <a:gd name="T30" fmla="*/ 59 w 141"/>
              <a:gd name="T31" fmla="*/ 17 h 177"/>
              <a:gd name="T32" fmla="*/ 55 w 141"/>
              <a:gd name="T33" fmla="*/ 16 h 177"/>
              <a:gd name="T34" fmla="*/ 48 w 141"/>
              <a:gd name="T35" fmla="*/ 17 h 177"/>
              <a:gd name="T36" fmla="*/ 44 w 141"/>
              <a:gd name="T37" fmla="*/ 16 h 177"/>
              <a:gd name="T38" fmla="*/ 41 w 141"/>
              <a:gd name="T39" fmla="*/ 17 h 177"/>
              <a:gd name="T40" fmla="*/ 38 w 141"/>
              <a:gd name="T41" fmla="*/ 17 h 177"/>
              <a:gd name="T42" fmla="*/ 35 w 141"/>
              <a:gd name="T43" fmla="*/ 13 h 177"/>
              <a:gd name="T44" fmla="*/ 34 w 141"/>
              <a:gd name="T45" fmla="*/ 3 h 177"/>
              <a:gd name="T46" fmla="*/ 29 w 141"/>
              <a:gd name="T47" fmla="*/ 2 h 177"/>
              <a:gd name="T48" fmla="*/ 27 w 141"/>
              <a:gd name="T49" fmla="*/ 0 h 177"/>
              <a:gd name="T50" fmla="*/ 18 w 141"/>
              <a:gd name="T51" fmla="*/ 10 h 177"/>
              <a:gd name="T52" fmla="*/ 15 w 141"/>
              <a:gd name="T53" fmla="*/ 14 h 177"/>
              <a:gd name="T54" fmla="*/ 13 w 141"/>
              <a:gd name="T55" fmla="*/ 14 h 177"/>
              <a:gd name="T56" fmla="*/ 6 w 141"/>
              <a:gd name="T57" fmla="*/ 21 h 177"/>
              <a:gd name="T58" fmla="*/ 9 w 141"/>
              <a:gd name="T59" fmla="*/ 30 h 177"/>
              <a:gd name="T60" fmla="*/ 13 w 141"/>
              <a:gd name="T61" fmla="*/ 40 h 177"/>
              <a:gd name="T62" fmla="*/ 19 w 141"/>
              <a:gd name="T63" fmla="*/ 49 h 177"/>
              <a:gd name="T64" fmla="*/ 25 w 141"/>
              <a:gd name="T65" fmla="*/ 60 h 177"/>
              <a:gd name="T66" fmla="*/ 22 w 141"/>
              <a:gd name="T67" fmla="*/ 67 h 177"/>
              <a:gd name="T68" fmla="*/ 20 w 141"/>
              <a:gd name="T69" fmla="*/ 72 h 177"/>
              <a:gd name="T70" fmla="*/ 14 w 141"/>
              <a:gd name="T71" fmla="*/ 75 h 177"/>
              <a:gd name="T72" fmla="*/ 10 w 141"/>
              <a:gd name="T73" fmla="*/ 81 h 177"/>
              <a:gd name="T74" fmla="*/ 3 w 141"/>
              <a:gd name="T75" fmla="*/ 91 h 177"/>
              <a:gd name="T76" fmla="*/ 0 w 141"/>
              <a:gd name="T77" fmla="*/ 95 h 177"/>
              <a:gd name="T78" fmla="*/ 4 w 141"/>
              <a:gd name="T79" fmla="*/ 100 h 177"/>
              <a:gd name="T80" fmla="*/ 5 w 141"/>
              <a:gd name="T81" fmla="*/ 104 h 177"/>
              <a:gd name="T82" fmla="*/ 1 w 141"/>
              <a:gd name="T83" fmla="*/ 112 h 177"/>
              <a:gd name="T84" fmla="*/ 3 w 141"/>
              <a:gd name="T85" fmla="*/ 113 h 177"/>
              <a:gd name="T86" fmla="*/ 65 w 141"/>
              <a:gd name="T87" fmla="*/ 149 h 177"/>
              <a:gd name="T88" fmla="*/ 69 w 141"/>
              <a:gd name="T89" fmla="*/ 154 h 177"/>
              <a:gd name="T90" fmla="*/ 69 w 141"/>
              <a:gd name="T91" fmla="*/ 158 h 177"/>
              <a:gd name="T92" fmla="*/ 71 w 141"/>
              <a:gd name="T93" fmla="*/ 160 h 177"/>
              <a:gd name="T94" fmla="*/ 94 w 141"/>
              <a:gd name="T95" fmla="*/ 177 h 177"/>
              <a:gd name="T96" fmla="*/ 99 w 141"/>
              <a:gd name="T97" fmla="*/ 171 h 177"/>
              <a:gd name="T98" fmla="*/ 110 w 141"/>
              <a:gd name="T99" fmla="*/ 149 h 177"/>
              <a:gd name="T100" fmla="*/ 118 w 141"/>
              <a:gd name="T101" fmla="*/ 140 h 177"/>
              <a:gd name="T102" fmla="*/ 135 w 141"/>
              <a:gd name="T103" fmla="*/ 125 h 177"/>
              <a:gd name="T104" fmla="*/ 138 w 141"/>
              <a:gd name="T105" fmla="*/ 122 h 177"/>
              <a:gd name="T106" fmla="*/ 125 w 141"/>
              <a:gd name="T107" fmla="*/ 110 h 177"/>
              <a:gd name="T108" fmla="*/ 126 w 141"/>
              <a:gd name="T109" fmla="*/ 4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177">
                <a:moveTo>
                  <a:pt x="126" y="42"/>
                </a:moveTo>
                <a:cubicBezTo>
                  <a:pt x="141" y="27"/>
                  <a:pt x="141" y="27"/>
                  <a:pt x="141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2" y="32"/>
                  <a:pt x="92" y="32"/>
                  <a:pt x="92" y="32"/>
                </a:cubicBezTo>
                <a:cubicBezTo>
                  <a:pt x="86" y="33"/>
                  <a:pt x="86" y="33"/>
                  <a:pt x="86" y="33"/>
                </a:cubicBezTo>
                <a:cubicBezTo>
                  <a:pt x="83" y="32"/>
                  <a:pt x="83" y="32"/>
                  <a:pt x="83" y="32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59" y="17"/>
                  <a:pt x="59" y="17"/>
                  <a:pt x="59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10"/>
                  <a:pt x="18" y="10"/>
                  <a:pt x="18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40"/>
                  <a:pt x="13" y="40"/>
                  <a:pt x="13" y="40"/>
                </a:cubicBezTo>
                <a:cubicBezTo>
                  <a:pt x="19" y="49"/>
                  <a:pt x="19" y="49"/>
                  <a:pt x="19" y="49"/>
                </a:cubicBezTo>
                <a:cubicBezTo>
                  <a:pt x="25" y="60"/>
                  <a:pt x="25" y="60"/>
                  <a:pt x="25" y="60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72"/>
                  <a:pt x="20" y="72"/>
                  <a:pt x="20" y="72"/>
                </a:cubicBezTo>
                <a:cubicBezTo>
                  <a:pt x="14" y="75"/>
                  <a:pt x="14" y="75"/>
                  <a:pt x="14" y="75"/>
                </a:cubicBezTo>
                <a:cubicBezTo>
                  <a:pt x="10" y="81"/>
                  <a:pt x="10" y="81"/>
                  <a:pt x="10" y="8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97"/>
                  <a:pt x="3" y="98"/>
                  <a:pt x="4" y="100"/>
                </a:cubicBezTo>
                <a:cubicBezTo>
                  <a:pt x="5" y="101"/>
                  <a:pt x="5" y="103"/>
                  <a:pt x="5" y="104"/>
                </a:cubicBezTo>
                <a:cubicBezTo>
                  <a:pt x="4" y="107"/>
                  <a:pt x="2" y="109"/>
                  <a:pt x="1" y="112"/>
                </a:cubicBezTo>
                <a:cubicBezTo>
                  <a:pt x="3" y="113"/>
                  <a:pt x="3" y="113"/>
                  <a:pt x="3" y="113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6" y="175"/>
                  <a:pt x="97" y="173"/>
                  <a:pt x="99" y="171"/>
                </a:cubicBezTo>
                <a:cubicBezTo>
                  <a:pt x="105" y="165"/>
                  <a:pt x="106" y="157"/>
                  <a:pt x="110" y="149"/>
                </a:cubicBezTo>
                <a:cubicBezTo>
                  <a:pt x="112" y="146"/>
                  <a:pt x="114" y="143"/>
                  <a:pt x="118" y="140"/>
                </a:cubicBezTo>
                <a:cubicBezTo>
                  <a:pt x="125" y="137"/>
                  <a:pt x="131" y="131"/>
                  <a:pt x="135" y="125"/>
                </a:cubicBezTo>
                <a:cubicBezTo>
                  <a:pt x="136" y="124"/>
                  <a:pt x="137" y="123"/>
                  <a:pt x="138" y="122"/>
                </a:cubicBezTo>
                <a:cubicBezTo>
                  <a:pt x="125" y="110"/>
                  <a:pt x="125" y="110"/>
                  <a:pt x="125" y="110"/>
                </a:cubicBezTo>
                <a:lnTo>
                  <a:pt x="126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56"/>
          <p:cNvSpPr>
            <a:spLocks/>
          </p:cNvSpPr>
          <p:nvPr/>
        </p:nvSpPr>
        <p:spPr bwMode="auto">
          <a:xfrm>
            <a:off x="22837776" y="8829675"/>
            <a:ext cx="546100" cy="746125"/>
          </a:xfrm>
          <a:custGeom>
            <a:avLst/>
            <a:gdLst>
              <a:gd name="T0" fmla="*/ 166 w 174"/>
              <a:gd name="T1" fmla="*/ 1 h 238"/>
              <a:gd name="T2" fmla="*/ 164 w 174"/>
              <a:gd name="T3" fmla="*/ 2 h 238"/>
              <a:gd name="T4" fmla="*/ 137 w 174"/>
              <a:gd name="T5" fmla="*/ 12 h 238"/>
              <a:gd name="T6" fmla="*/ 96 w 174"/>
              <a:gd name="T7" fmla="*/ 20 h 238"/>
              <a:gd name="T8" fmla="*/ 90 w 174"/>
              <a:gd name="T9" fmla="*/ 20 h 238"/>
              <a:gd name="T10" fmla="*/ 68 w 174"/>
              <a:gd name="T11" fmla="*/ 26 h 238"/>
              <a:gd name="T12" fmla="*/ 62 w 174"/>
              <a:gd name="T13" fmla="*/ 28 h 238"/>
              <a:gd name="T14" fmla="*/ 54 w 174"/>
              <a:gd name="T15" fmla="*/ 27 h 238"/>
              <a:gd name="T16" fmla="*/ 50 w 174"/>
              <a:gd name="T17" fmla="*/ 23 h 238"/>
              <a:gd name="T18" fmla="*/ 36 w 174"/>
              <a:gd name="T19" fmla="*/ 10 h 238"/>
              <a:gd name="T20" fmla="*/ 29 w 174"/>
              <a:gd name="T21" fmla="*/ 19 h 238"/>
              <a:gd name="T22" fmla="*/ 34 w 174"/>
              <a:gd name="T23" fmla="*/ 36 h 238"/>
              <a:gd name="T24" fmla="*/ 39 w 174"/>
              <a:gd name="T25" fmla="*/ 38 h 238"/>
              <a:gd name="T26" fmla="*/ 38 w 174"/>
              <a:gd name="T27" fmla="*/ 42 h 238"/>
              <a:gd name="T28" fmla="*/ 42 w 174"/>
              <a:gd name="T29" fmla="*/ 48 h 238"/>
              <a:gd name="T30" fmla="*/ 47 w 174"/>
              <a:gd name="T31" fmla="*/ 50 h 238"/>
              <a:gd name="T32" fmla="*/ 51 w 174"/>
              <a:gd name="T33" fmla="*/ 53 h 238"/>
              <a:gd name="T34" fmla="*/ 101 w 174"/>
              <a:gd name="T35" fmla="*/ 68 h 238"/>
              <a:gd name="T36" fmla="*/ 124 w 174"/>
              <a:gd name="T37" fmla="*/ 68 h 238"/>
              <a:gd name="T38" fmla="*/ 70 w 174"/>
              <a:gd name="T39" fmla="*/ 121 h 238"/>
              <a:gd name="T40" fmla="*/ 48 w 174"/>
              <a:gd name="T41" fmla="*/ 120 h 238"/>
              <a:gd name="T42" fmla="*/ 38 w 174"/>
              <a:gd name="T43" fmla="*/ 126 h 238"/>
              <a:gd name="T44" fmla="*/ 37 w 174"/>
              <a:gd name="T45" fmla="*/ 129 h 238"/>
              <a:gd name="T46" fmla="*/ 28 w 174"/>
              <a:gd name="T47" fmla="*/ 133 h 238"/>
              <a:gd name="T48" fmla="*/ 25 w 174"/>
              <a:gd name="T49" fmla="*/ 134 h 238"/>
              <a:gd name="T50" fmla="*/ 18 w 174"/>
              <a:gd name="T51" fmla="*/ 137 h 238"/>
              <a:gd name="T52" fmla="*/ 17 w 174"/>
              <a:gd name="T53" fmla="*/ 140 h 238"/>
              <a:gd name="T54" fmla="*/ 16 w 174"/>
              <a:gd name="T55" fmla="*/ 140 h 238"/>
              <a:gd name="T56" fmla="*/ 16 w 174"/>
              <a:gd name="T57" fmla="*/ 140 h 238"/>
              <a:gd name="T58" fmla="*/ 1 w 174"/>
              <a:gd name="T59" fmla="*/ 155 h 238"/>
              <a:gd name="T60" fmla="*/ 0 w 174"/>
              <a:gd name="T61" fmla="*/ 223 h 238"/>
              <a:gd name="T62" fmla="*/ 13 w 174"/>
              <a:gd name="T63" fmla="*/ 235 h 238"/>
              <a:gd name="T64" fmla="*/ 10 w 174"/>
              <a:gd name="T65" fmla="*/ 238 h 238"/>
              <a:gd name="T66" fmla="*/ 10 w 174"/>
              <a:gd name="T67" fmla="*/ 238 h 238"/>
              <a:gd name="T68" fmla="*/ 51 w 174"/>
              <a:gd name="T69" fmla="*/ 194 h 238"/>
              <a:gd name="T70" fmla="*/ 79 w 174"/>
              <a:gd name="T71" fmla="*/ 173 h 238"/>
              <a:gd name="T72" fmla="*/ 83 w 174"/>
              <a:gd name="T73" fmla="*/ 171 h 238"/>
              <a:gd name="T74" fmla="*/ 143 w 174"/>
              <a:gd name="T75" fmla="*/ 95 h 238"/>
              <a:gd name="T76" fmla="*/ 160 w 174"/>
              <a:gd name="T77" fmla="*/ 62 h 238"/>
              <a:gd name="T78" fmla="*/ 171 w 174"/>
              <a:gd name="T79" fmla="*/ 39 h 238"/>
              <a:gd name="T80" fmla="*/ 174 w 174"/>
              <a:gd name="T81" fmla="*/ 6 h 238"/>
              <a:gd name="T82" fmla="*/ 166 w 174"/>
              <a:gd name="T8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238">
                <a:moveTo>
                  <a:pt x="166" y="1"/>
                </a:moveTo>
                <a:cubicBezTo>
                  <a:pt x="165" y="2"/>
                  <a:pt x="164" y="2"/>
                  <a:pt x="164" y="2"/>
                </a:cubicBezTo>
                <a:cubicBezTo>
                  <a:pt x="156" y="9"/>
                  <a:pt x="146" y="10"/>
                  <a:pt x="137" y="12"/>
                </a:cubicBezTo>
                <a:cubicBezTo>
                  <a:pt x="123" y="14"/>
                  <a:pt x="109" y="15"/>
                  <a:pt x="96" y="20"/>
                </a:cubicBezTo>
                <a:cubicBezTo>
                  <a:pt x="94" y="21"/>
                  <a:pt x="92" y="21"/>
                  <a:pt x="90" y="20"/>
                </a:cubicBezTo>
                <a:cubicBezTo>
                  <a:pt x="82" y="20"/>
                  <a:pt x="75" y="22"/>
                  <a:pt x="68" y="26"/>
                </a:cubicBezTo>
                <a:cubicBezTo>
                  <a:pt x="66" y="27"/>
                  <a:pt x="64" y="28"/>
                  <a:pt x="62" y="28"/>
                </a:cubicBezTo>
                <a:cubicBezTo>
                  <a:pt x="60" y="29"/>
                  <a:pt x="57" y="28"/>
                  <a:pt x="54" y="27"/>
                </a:cubicBezTo>
                <a:cubicBezTo>
                  <a:pt x="53" y="26"/>
                  <a:pt x="51" y="24"/>
                  <a:pt x="50" y="23"/>
                </a:cubicBezTo>
                <a:cubicBezTo>
                  <a:pt x="45" y="19"/>
                  <a:pt x="41" y="14"/>
                  <a:pt x="36" y="10"/>
                </a:cubicBezTo>
                <a:cubicBezTo>
                  <a:pt x="29" y="19"/>
                  <a:pt x="29" y="19"/>
                  <a:pt x="29" y="19"/>
                </a:cubicBezTo>
                <a:cubicBezTo>
                  <a:pt x="34" y="36"/>
                  <a:pt x="34" y="36"/>
                  <a:pt x="34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42"/>
                  <a:pt x="38" y="42"/>
                  <a:pt x="38" y="42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13" y="235"/>
                  <a:pt x="13" y="235"/>
                  <a:pt x="13" y="235"/>
                </a:cubicBezTo>
                <a:cubicBezTo>
                  <a:pt x="12" y="236"/>
                  <a:pt x="11" y="237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22" y="222"/>
                  <a:pt x="37" y="208"/>
                  <a:pt x="51" y="194"/>
                </a:cubicBezTo>
                <a:cubicBezTo>
                  <a:pt x="60" y="186"/>
                  <a:pt x="68" y="177"/>
                  <a:pt x="79" y="173"/>
                </a:cubicBezTo>
                <a:cubicBezTo>
                  <a:pt x="81" y="173"/>
                  <a:pt x="82" y="172"/>
                  <a:pt x="83" y="171"/>
                </a:cubicBezTo>
                <a:cubicBezTo>
                  <a:pt x="109" y="150"/>
                  <a:pt x="130" y="126"/>
                  <a:pt x="143" y="95"/>
                </a:cubicBezTo>
                <a:cubicBezTo>
                  <a:pt x="148" y="83"/>
                  <a:pt x="152" y="72"/>
                  <a:pt x="160" y="62"/>
                </a:cubicBezTo>
                <a:cubicBezTo>
                  <a:pt x="165" y="55"/>
                  <a:pt x="168" y="47"/>
                  <a:pt x="171" y="39"/>
                </a:cubicBezTo>
                <a:cubicBezTo>
                  <a:pt x="174" y="28"/>
                  <a:pt x="173" y="17"/>
                  <a:pt x="174" y="6"/>
                </a:cubicBezTo>
                <a:cubicBezTo>
                  <a:pt x="174" y="4"/>
                  <a:pt x="168" y="0"/>
                  <a:pt x="16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57"/>
          <p:cNvSpPr>
            <a:spLocks/>
          </p:cNvSpPr>
          <p:nvPr/>
        </p:nvSpPr>
        <p:spPr bwMode="auto">
          <a:xfrm>
            <a:off x="22872701" y="8791575"/>
            <a:ext cx="84138" cy="98425"/>
          </a:xfrm>
          <a:custGeom>
            <a:avLst/>
            <a:gdLst>
              <a:gd name="T0" fmla="*/ 9 w 27"/>
              <a:gd name="T1" fmla="*/ 31 h 31"/>
              <a:gd name="T2" fmla="*/ 13 w 27"/>
              <a:gd name="T3" fmla="*/ 28 h 31"/>
              <a:gd name="T4" fmla="*/ 16 w 27"/>
              <a:gd name="T5" fmla="*/ 28 h 31"/>
              <a:gd name="T6" fmla="*/ 20 w 27"/>
              <a:gd name="T7" fmla="*/ 30 h 31"/>
              <a:gd name="T8" fmla="*/ 25 w 27"/>
              <a:gd name="T9" fmla="*/ 22 h 31"/>
              <a:gd name="T10" fmla="*/ 24 w 27"/>
              <a:gd name="T11" fmla="*/ 20 h 31"/>
              <a:gd name="T12" fmla="*/ 24 w 27"/>
              <a:gd name="T13" fmla="*/ 15 h 31"/>
              <a:gd name="T14" fmla="*/ 22 w 27"/>
              <a:gd name="T15" fmla="*/ 1 h 31"/>
              <a:gd name="T16" fmla="*/ 21 w 27"/>
              <a:gd name="T17" fmla="*/ 0 h 31"/>
              <a:gd name="T18" fmla="*/ 19 w 27"/>
              <a:gd name="T19" fmla="*/ 3 h 31"/>
              <a:gd name="T20" fmla="*/ 15 w 27"/>
              <a:gd name="T21" fmla="*/ 4 h 31"/>
              <a:gd name="T22" fmla="*/ 14 w 27"/>
              <a:gd name="T23" fmla="*/ 6 h 31"/>
              <a:gd name="T24" fmla="*/ 7 w 27"/>
              <a:gd name="T25" fmla="*/ 7 h 31"/>
              <a:gd name="T26" fmla="*/ 5 w 27"/>
              <a:gd name="T27" fmla="*/ 12 h 31"/>
              <a:gd name="T28" fmla="*/ 4 w 27"/>
              <a:gd name="T29" fmla="*/ 15 h 31"/>
              <a:gd name="T30" fmla="*/ 5 w 27"/>
              <a:gd name="T31" fmla="*/ 18 h 31"/>
              <a:gd name="T32" fmla="*/ 4 w 27"/>
              <a:gd name="T33" fmla="*/ 21 h 31"/>
              <a:gd name="T34" fmla="*/ 3 w 27"/>
              <a:gd name="T35" fmla="*/ 26 h 31"/>
              <a:gd name="T36" fmla="*/ 0 w 27"/>
              <a:gd name="T37" fmla="*/ 29 h 31"/>
              <a:gd name="T38" fmla="*/ 2 w 27"/>
              <a:gd name="T39" fmla="*/ 31 h 31"/>
              <a:gd name="T40" fmla="*/ 9 w 27"/>
              <a:gd name="T4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31">
                <a:moveTo>
                  <a:pt x="9" y="31"/>
                </a:moveTo>
                <a:cubicBezTo>
                  <a:pt x="13" y="28"/>
                  <a:pt x="13" y="28"/>
                  <a:pt x="13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30"/>
                  <a:pt x="20" y="30"/>
                  <a:pt x="20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4" y="21"/>
                  <a:pt x="24" y="20"/>
                </a:cubicBezTo>
                <a:cubicBezTo>
                  <a:pt x="22" y="19"/>
                  <a:pt x="23" y="17"/>
                  <a:pt x="24" y="15"/>
                </a:cubicBezTo>
                <a:cubicBezTo>
                  <a:pt x="27" y="7"/>
                  <a:pt x="27" y="5"/>
                  <a:pt x="22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9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58"/>
          <p:cNvSpPr>
            <a:spLocks/>
          </p:cNvSpPr>
          <p:nvPr/>
        </p:nvSpPr>
        <p:spPr bwMode="auto">
          <a:xfrm>
            <a:off x="22577426" y="8489950"/>
            <a:ext cx="360363" cy="323850"/>
          </a:xfrm>
          <a:custGeom>
            <a:avLst/>
            <a:gdLst>
              <a:gd name="T0" fmla="*/ 95 w 115"/>
              <a:gd name="T1" fmla="*/ 93 h 103"/>
              <a:gd name="T2" fmla="*/ 96 w 115"/>
              <a:gd name="T3" fmla="*/ 96 h 103"/>
              <a:gd name="T4" fmla="*/ 99 w 115"/>
              <a:gd name="T5" fmla="*/ 97 h 103"/>
              <a:gd name="T6" fmla="*/ 104 w 115"/>
              <a:gd name="T7" fmla="*/ 103 h 103"/>
              <a:gd name="T8" fmla="*/ 108 w 115"/>
              <a:gd name="T9" fmla="*/ 102 h 103"/>
              <a:gd name="T10" fmla="*/ 109 w 115"/>
              <a:gd name="T11" fmla="*/ 100 h 103"/>
              <a:gd name="T12" fmla="*/ 113 w 115"/>
              <a:gd name="T13" fmla="*/ 99 h 103"/>
              <a:gd name="T14" fmla="*/ 115 w 115"/>
              <a:gd name="T15" fmla="*/ 96 h 103"/>
              <a:gd name="T16" fmla="*/ 106 w 115"/>
              <a:gd name="T17" fmla="*/ 86 h 103"/>
              <a:gd name="T18" fmla="*/ 84 w 115"/>
              <a:gd name="T19" fmla="*/ 64 h 103"/>
              <a:gd name="T20" fmla="*/ 69 w 115"/>
              <a:gd name="T21" fmla="*/ 53 h 103"/>
              <a:gd name="T22" fmla="*/ 48 w 115"/>
              <a:gd name="T23" fmla="*/ 30 h 103"/>
              <a:gd name="T24" fmla="*/ 42 w 115"/>
              <a:gd name="T25" fmla="*/ 12 h 103"/>
              <a:gd name="T26" fmla="*/ 35 w 115"/>
              <a:gd name="T27" fmla="*/ 0 h 103"/>
              <a:gd name="T28" fmla="*/ 31 w 115"/>
              <a:gd name="T29" fmla="*/ 5 h 103"/>
              <a:gd name="T30" fmla="*/ 26 w 115"/>
              <a:gd name="T31" fmla="*/ 6 h 103"/>
              <a:gd name="T32" fmla="*/ 23 w 115"/>
              <a:gd name="T33" fmla="*/ 8 h 103"/>
              <a:gd name="T34" fmla="*/ 20 w 115"/>
              <a:gd name="T35" fmla="*/ 10 h 103"/>
              <a:gd name="T36" fmla="*/ 15 w 115"/>
              <a:gd name="T37" fmla="*/ 12 h 103"/>
              <a:gd name="T38" fmla="*/ 16 w 115"/>
              <a:gd name="T39" fmla="*/ 14 h 103"/>
              <a:gd name="T40" fmla="*/ 16 w 115"/>
              <a:gd name="T41" fmla="*/ 16 h 103"/>
              <a:gd name="T42" fmla="*/ 12 w 115"/>
              <a:gd name="T43" fmla="*/ 16 h 103"/>
              <a:gd name="T44" fmla="*/ 10 w 115"/>
              <a:gd name="T45" fmla="*/ 17 h 103"/>
              <a:gd name="T46" fmla="*/ 10 w 115"/>
              <a:gd name="T47" fmla="*/ 20 h 103"/>
              <a:gd name="T48" fmla="*/ 8 w 115"/>
              <a:gd name="T49" fmla="*/ 24 h 103"/>
              <a:gd name="T50" fmla="*/ 10 w 115"/>
              <a:gd name="T51" fmla="*/ 27 h 103"/>
              <a:gd name="T52" fmla="*/ 8 w 115"/>
              <a:gd name="T53" fmla="*/ 31 h 103"/>
              <a:gd name="T54" fmla="*/ 6 w 115"/>
              <a:gd name="T55" fmla="*/ 37 h 103"/>
              <a:gd name="T56" fmla="*/ 6 w 115"/>
              <a:gd name="T57" fmla="*/ 42 h 103"/>
              <a:gd name="T58" fmla="*/ 3 w 115"/>
              <a:gd name="T59" fmla="*/ 47 h 103"/>
              <a:gd name="T60" fmla="*/ 3 w 115"/>
              <a:gd name="T61" fmla="*/ 49 h 103"/>
              <a:gd name="T62" fmla="*/ 0 w 115"/>
              <a:gd name="T63" fmla="*/ 52 h 103"/>
              <a:gd name="T64" fmla="*/ 1 w 115"/>
              <a:gd name="T65" fmla="*/ 57 h 103"/>
              <a:gd name="T66" fmla="*/ 4 w 115"/>
              <a:gd name="T67" fmla="*/ 67 h 103"/>
              <a:gd name="T68" fmla="*/ 10 w 115"/>
              <a:gd name="T69" fmla="*/ 68 h 103"/>
              <a:gd name="T70" fmla="*/ 11 w 115"/>
              <a:gd name="T71" fmla="*/ 66 h 103"/>
              <a:gd name="T72" fmla="*/ 14 w 115"/>
              <a:gd name="T73" fmla="*/ 66 h 103"/>
              <a:gd name="T74" fmla="*/ 19 w 115"/>
              <a:gd name="T75" fmla="*/ 57 h 103"/>
              <a:gd name="T76" fmla="*/ 21 w 115"/>
              <a:gd name="T77" fmla="*/ 59 h 103"/>
              <a:gd name="T78" fmla="*/ 29 w 115"/>
              <a:gd name="T79" fmla="*/ 62 h 103"/>
              <a:gd name="T80" fmla="*/ 32 w 115"/>
              <a:gd name="T81" fmla="*/ 62 h 103"/>
              <a:gd name="T82" fmla="*/ 35 w 115"/>
              <a:gd name="T83" fmla="*/ 59 h 103"/>
              <a:gd name="T84" fmla="*/ 38 w 115"/>
              <a:gd name="T85" fmla="*/ 59 h 103"/>
              <a:gd name="T86" fmla="*/ 40 w 115"/>
              <a:gd name="T87" fmla="*/ 61 h 103"/>
              <a:gd name="T88" fmla="*/ 42 w 115"/>
              <a:gd name="T89" fmla="*/ 59 h 103"/>
              <a:gd name="T90" fmla="*/ 45 w 115"/>
              <a:gd name="T91" fmla="*/ 59 h 103"/>
              <a:gd name="T92" fmla="*/ 50 w 115"/>
              <a:gd name="T93" fmla="*/ 64 h 103"/>
              <a:gd name="T94" fmla="*/ 53 w 115"/>
              <a:gd name="T95" fmla="*/ 62 h 103"/>
              <a:gd name="T96" fmla="*/ 57 w 115"/>
              <a:gd name="T97" fmla="*/ 63 h 103"/>
              <a:gd name="T98" fmla="*/ 60 w 115"/>
              <a:gd name="T99" fmla="*/ 66 h 103"/>
              <a:gd name="T100" fmla="*/ 63 w 115"/>
              <a:gd name="T101" fmla="*/ 67 h 103"/>
              <a:gd name="T102" fmla="*/ 68 w 115"/>
              <a:gd name="T103" fmla="*/ 71 h 103"/>
              <a:gd name="T104" fmla="*/ 70 w 115"/>
              <a:gd name="T105" fmla="*/ 74 h 103"/>
              <a:gd name="T106" fmla="*/ 75 w 115"/>
              <a:gd name="T107" fmla="*/ 75 h 103"/>
              <a:gd name="T108" fmla="*/ 75 w 115"/>
              <a:gd name="T109" fmla="*/ 76 h 103"/>
              <a:gd name="T110" fmla="*/ 79 w 115"/>
              <a:gd name="T111" fmla="*/ 76 h 103"/>
              <a:gd name="T112" fmla="*/ 84 w 115"/>
              <a:gd name="T113" fmla="*/ 80 h 103"/>
              <a:gd name="T114" fmla="*/ 89 w 115"/>
              <a:gd name="T115" fmla="*/ 86 h 103"/>
              <a:gd name="T116" fmla="*/ 92 w 115"/>
              <a:gd name="T117" fmla="*/ 86 h 103"/>
              <a:gd name="T118" fmla="*/ 95 w 115"/>
              <a:gd name="T119" fmla="*/ 91 h 103"/>
              <a:gd name="T120" fmla="*/ 95 w 115"/>
              <a:gd name="T121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" h="103">
                <a:moveTo>
                  <a:pt x="95" y="93"/>
                </a:moveTo>
                <a:cubicBezTo>
                  <a:pt x="96" y="96"/>
                  <a:pt x="96" y="96"/>
                  <a:pt x="96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1" y="93"/>
                  <a:pt x="108" y="90"/>
                  <a:pt x="106" y="86"/>
                </a:cubicBezTo>
                <a:cubicBezTo>
                  <a:pt x="100" y="78"/>
                  <a:pt x="91" y="71"/>
                  <a:pt x="84" y="64"/>
                </a:cubicBezTo>
                <a:cubicBezTo>
                  <a:pt x="80" y="59"/>
                  <a:pt x="74" y="56"/>
                  <a:pt x="69" y="53"/>
                </a:cubicBezTo>
                <a:cubicBezTo>
                  <a:pt x="59" y="49"/>
                  <a:pt x="50" y="42"/>
                  <a:pt x="48" y="30"/>
                </a:cubicBezTo>
                <a:cubicBezTo>
                  <a:pt x="46" y="24"/>
                  <a:pt x="44" y="18"/>
                  <a:pt x="42" y="12"/>
                </a:cubicBezTo>
                <a:cubicBezTo>
                  <a:pt x="41" y="7"/>
                  <a:pt x="38" y="3"/>
                  <a:pt x="35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0"/>
                  <a:pt x="20" y="10"/>
                  <a:pt x="20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0"/>
                  <a:pt x="10" y="20"/>
                  <a:pt x="10" y="20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4" y="67"/>
                  <a:pt x="4" y="67"/>
                  <a:pt x="4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57"/>
                  <a:pt x="19" y="57"/>
                  <a:pt x="19" y="57"/>
                </a:cubicBezTo>
                <a:cubicBezTo>
                  <a:pt x="21" y="59"/>
                  <a:pt x="21" y="59"/>
                  <a:pt x="21" y="59"/>
                </a:cubicBezTo>
                <a:cubicBezTo>
                  <a:pt x="29" y="62"/>
                  <a:pt x="29" y="62"/>
                  <a:pt x="29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50" y="64"/>
                  <a:pt x="50" y="64"/>
                  <a:pt x="50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7" y="63"/>
                  <a:pt x="57" y="63"/>
                  <a:pt x="57" y="63"/>
                </a:cubicBezTo>
                <a:cubicBezTo>
                  <a:pt x="60" y="66"/>
                  <a:pt x="60" y="66"/>
                  <a:pt x="60" y="66"/>
                </a:cubicBezTo>
                <a:cubicBezTo>
                  <a:pt x="63" y="67"/>
                  <a:pt x="63" y="67"/>
                  <a:pt x="63" y="67"/>
                </a:cubicBezTo>
                <a:cubicBezTo>
                  <a:pt x="68" y="71"/>
                  <a:pt x="68" y="71"/>
                  <a:pt x="68" y="71"/>
                </a:cubicBezTo>
                <a:cubicBezTo>
                  <a:pt x="70" y="74"/>
                  <a:pt x="70" y="74"/>
                  <a:pt x="70" y="74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9" y="86"/>
                  <a:pt x="89" y="86"/>
                  <a:pt x="89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5" y="91"/>
                  <a:pt x="95" y="91"/>
                  <a:pt x="95" y="91"/>
                </a:cubicBezTo>
                <a:lnTo>
                  <a:pt x="95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59"/>
          <p:cNvSpPr>
            <a:spLocks/>
          </p:cNvSpPr>
          <p:nvPr/>
        </p:nvSpPr>
        <p:spPr bwMode="auto">
          <a:xfrm>
            <a:off x="22404388" y="8669338"/>
            <a:ext cx="822325" cy="622300"/>
          </a:xfrm>
          <a:custGeom>
            <a:avLst/>
            <a:gdLst>
              <a:gd name="T0" fmla="*/ 48 w 518"/>
              <a:gd name="T1" fmla="*/ 281 h 392"/>
              <a:gd name="T2" fmla="*/ 70 w 518"/>
              <a:gd name="T3" fmla="*/ 301 h 392"/>
              <a:gd name="T4" fmla="*/ 76 w 518"/>
              <a:gd name="T5" fmla="*/ 328 h 392"/>
              <a:gd name="T6" fmla="*/ 83 w 518"/>
              <a:gd name="T7" fmla="*/ 328 h 392"/>
              <a:gd name="T8" fmla="*/ 95 w 518"/>
              <a:gd name="T9" fmla="*/ 350 h 392"/>
              <a:gd name="T10" fmla="*/ 107 w 518"/>
              <a:gd name="T11" fmla="*/ 358 h 392"/>
              <a:gd name="T12" fmla="*/ 121 w 518"/>
              <a:gd name="T13" fmla="*/ 358 h 392"/>
              <a:gd name="T14" fmla="*/ 143 w 518"/>
              <a:gd name="T15" fmla="*/ 358 h 392"/>
              <a:gd name="T16" fmla="*/ 174 w 518"/>
              <a:gd name="T17" fmla="*/ 386 h 392"/>
              <a:gd name="T18" fmla="*/ 196 w 518"/>
              <a:gd name="T19" fmla="*/ 390 h 392"/>
              <a:gd name="T20" fmla="*/ 216 w 518"/>
              <a:gd name="T21" fmla="*/ 392 h 392"/>
              <a:gd name="T22" fmla="*/ 238 w 518"/>
              <a:gd name="T23" fmla="*/ 374 h 392"/>
              <a:gd name="T24" fmla="*/ 265 w 518"/>
              <a:gd name="T25" fmla="*/ 366 h 392"/>
              <a:gd name="T26" fmla="*/ 281 w 518"/>
              <a:gd name="T27" fmla="*/ 378 h 392"/>
              <a:gd name="T28" fmla="*/ 305 w 518"/>
              <a:gd name="T29" fmla="*/ 378 h 392"/>
              <a:gd name="T30" fmla="*/ 309 w 518"/>
              <a:gd name="T31" fmla="*/ 372 h 392"/>
              <a:gd name="T32" fmla="*/ 329 w 518"/>
              <a:gd name="T33" fmla="*/ 364 h 392"/>
              <a:gd name="T34" fmla="*/ 348 w 518"/>
              <a:gd name="T35" fmla="*/ 350 h 392"/>
              <a:gd name="T36" fmla="*/ 412 w 518"/>
              <a:gd name="T37" fmla="*/ 340 h 392"/>
              <a:gd name="T38" fmla="*/ 473 w 518"/>
              <a:gd name="T39" fmla="*/ 235 h 392"/>
              <a:gd name="T40" fmla="*/ 366 w 518"/>
              <a:gd name="T41" fmla="*/ 200 h 392"/>
              <a:gd name="T42" fmla="*/ 348 w 518"/>
              <a:gd name="T43" fmla="*/ 184 h 392"/>
              <a:gd name="T44" fmla="*/ 340 w 518"/>
              <a:gd name="T45" fmla="*/ 172 h 392"/>
              <a:gd name="T46" fmla="*/ 335 w 518"/>
              <a:gd name="T47" fmla="*/ 137 h 392"/>
              <a:gd name="T48" fmla="*/ 321 w 518"/>
              <a:gd name="T49" fmla="*/ 133 h 392"/>
              <a:gd name="T50" fmla="*/ 299 w 518"/>
              <a:gd name="T51" fmla="*/ 139 h 392"/>
              <a:gd name="T52" fmla="*/ 301 w 518"/>
              <a:gd name="T53" fmla="*/ 129 h 392"/>
              <a:gd name="T54" fmla="*/ 305 w 518"/>
              <a:gd name="T55" fmla="*/ 113 h 392"/>
              <a:gd name="T56" fmla="*/ 305 w 518"/>
              <a:gd name="T57" fmla="*/ 101 h 392"/>
              <a:gd name="T58" fmla="*/ 323 w 518"/>
              <a:gd name="T59" fmla="*/ 89 h 392"/>
              <a:gd name="T60" fmla="*/ 305 w 518"/>
              <a:gd name="T61" fmla="*/ 79 h 392"/>
              <a:gd name="T62" fmla="*/ 297 w 518"/>
              <a:gd name="T63" fmla="*/ 71 h 392"/>
              <a:gd name="T64" fmla="*/ 291 w 518"/>
              <a:gd name="T65" fmla="*/ 57 h 392"/>
              <a:gd name="T66" fmla="*/ 275 w 518"/>
              <a:gd name="T67" fmla="*/ 46 h 392"/>
              <a:gd name="T68" fmla="*/ 257 w 518"/>
              <a:gd name="T69" fmla="*/ 38 h 392"/>
              <a:gd name="T70" fmla="*/ 248 w 518"/>
              <a:gd name="T71" fmla="*/ 34 h 392"/>
              <a:gd name="T72" fmla="*/ 234 w 518"/>
              <a:gd name="T73" fmla="*/ 20 h 392"/>
              <a:gd name="T74" fmla="*/ 222 w 518"/>
              <a:gd name="T75" fmla="*/ 12 h 392"/>
              <a:gd name="T76" fmla="*/ 208 w 518"/>
              <a:gd name="T77" fmla="*/ 14 h 392"/>
              <a:gd name="T78" fmla="*/ 192 w 518"/>
              <a:gd name="T79" fmla="*/ 4 h 392"/>
              <a:gd name="T80" fmla="*/ 184 w 518"/>
              <a:gd name="T81" fmla="*/ 4 h 392"/>
              <a:gd name="T82" fmla="*/ 172 w 518"/>
              <a:gd name="T83" fmla="*/ 10 h 392"/>
              <a:gd name="T84" fmla="*/ 151 w 518"/>
              <a:gd name="T85" fmla="*/ 4 h 392"/>
              <a:gd name="T86" fmla="*/ 137 w 518"/>
              <a:gd name="T87" fmla="*/ 18 h 392"/>
              <a:gd name="T88" fmla="*/ 129 w 518"/>
              <a:gd name="T89" fmla="*/ 22 h 392"/>
              <a:gd name="T90" fmla="*/ 115 w 518"/>
              <a:gd name="T91" fmla="*/ 20 h 392"/>
              <a:gd name="T92" fmla="*/ 111 w 518"/>
              <a:gd name="T93" fmla="*/ 44 h 392"/>
              <a:gd name="T94" fmla="*/ 91 w 518"/>
              <a:gd name="T95" fmla="*/ 71 h 392"/>
              <a:gd name="T96" fmla="*/ 80 w 518"/>
              <a:gd name="T97" fmla="*/ 99 h 392"/>
              <a:gd name="T98" fmla="*/ 60 w 518"/>
              <a:gd name="T99" fmla="*/ 139 h 392"/>
              <a:gd name="T100" fmla="*/ 44 w 518"/>
              <a:gd name="T101" fmla="*/ 152 h 392"/>
              <a:gd name="T102" fmla="*/ 46 w 518"/>
              <a:gd name="T103" fmla="*/ 170 h 392"/>
              <a:gd name="T104" fmla="*/ 38 w 518"/>
              <a:gd name="T105" fmla="*/ 206 h 392"/>
              <a:gd name="T106" fmla="*/ 22 w 518"/>
              <a:gd name="T107" fmla="*/ 222 h 392"/>
              <a:gd name="T108" fmla="*/ 10 w 518"/>
              <a:gd name="T109" fmla="*/ 224 h 392"/>
              <a:gd name="T110" fmla="*/ 0 w 518"/>
              <a:gd name="T111" fmla="*/ 237 h 392"/>
              <a:gd name="T112" fmla="*/ 20 w 518"/>
              <a:gd name="T113" fmla="*/ 245 h 392"/>
              <a:gd name="T114" fmla="*/ 40 w 518"/>
              <a:gd name="T115" fmla="*/ 27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8" h="392">
                <a:moveTo>
                  <a:pt x="40" y="273"/>
                </a:moveTo>
                <a:lnTo>
                  <a:pt x="48" y="281"/>
                </a:lnTo>
                <a:lnTo>
                  <a:pt x="54" y="281"/>
                </a:lnTo>
                <a:lnTo>
                  <a:pt x="70" y="301"/>
                </a:lnTo>
                <a:lnTo>
                  <a:pt x="70" y="311"/>
                </a:lnTo>
                <a:lnTo>
                  <a:pt x="76" y="328"/>
                </a:lnTo>
                <a:lnTo>
                  <a:pt x="80" y="324"/>
                </a:lnTo>
                <a:lnTo>
                  <a:pt x="83" y="328"/>
                </a:lnTo>
                <a:lnTo>
                  <a:pt x="93" y="330"/>
                </a:lnTo>
                <a:lnTo>
                  <a:pt x="95" y="350"/>
                </a:lnTo>
                <a:lnTo>
                  <a:pt x="101" y="358"/>
                </a:lnTo>
                <a:lnTo>
                  <a:pt x="107" y="358"/>
                </a:lnTo>
                <a:lnTo>
                  <a:pt x="113" y="356"/>
                </a:lnTo>
                <a:lnTo>
                  <a:pt x="121" y="358"/>
                </a:lnTo>
                <a:lnTo>
                  <a:pt x="135" y="356"/>
                </a:lnTo>
                <a:lnTo>
                  <a:pt x="143" y="358"/>
                </a:lnTo>
                <a:lnTo>
                  <a:pt x="163" y="376"/>
                </a:lnTo>
                <a:lnTo>
                  <a:pt x="174" y="386"/>
                </a:lnTo>
                <a:lnTo>
                  <a:pt x="190" y="388"/>
                </a:lnTo>
                <a:lnTo>
                  <a:pt x="196" y="390"/>
                </a:lnTo>
                <a:lnTo>
                  <a:pt x="208" y="388"/>
                </a:lnTo>
                <a:lnTo>
                  <a:pt x="216" y="392"/>
                </a:lnTo>
                <a:lnTo>
                  <a:pt x="226" y="392"/>
                </a:lnTo>
                <a:lnTo>
                  <a:pt x="238" y="374"/>
                </a:lnTo>
                <a:lnTo>
                  <a:pt x="248" y="370"/>
                </a:lnTo>
                <a:lnTo>
                  <a:pt x="265" y="366"/>
                </a:lnTo>
                <a:lnTo>
                  <a:pt x="277" y="372"/>
                </a:lnTo>
                <a:lnTo>
                  <a:pt x="281" y="378"/>
                </a:lnTo>
                <a:lnTo>
                  <a:pt x="291" y="378"/>
                </a:lnTo>
                <a:lnTo>
                  <a:pt x="305" y="378"/>
                </a:lnTo>
                <a:lnTo>
                  <a:pt x="307" y="378"/>
                </a:lnTo>
                <a:lnTo>
                  <a:pt x="309" y="372"/>
                </a:lnTo>
                <a:lnTo>
                  <a:pt x="323" y="366"/>
                </a:lnTo>
                <a:lnTo>
                  <a:pt x="329" y="364"/>
                </a:lnTo>
                <a:lnTo>
                  <a:pt x="346" y="356"/>
                </a:lnTo>
                <a:lnTo>
                  <a:pt x="348" y="350"/>
                </a:lnTo>
                <a:lnTo>
                  <a:pt x="368" y="338"/>
                </a:lnTo>
                <a:lnTo>
                  <a:pt x="412" y="340"/>
                </a:lnTo>
                <a:lnTo>
                  <a:pt x="518" y="235"/>
                </a:lnTo>
                <a:lnTo>
                  <a:pt x="473" y="235"/>
                </a:lnTo>
                <a:lnTo>
                  <a:pt x="374" y="206"/>
                </a:lnTo>
                <a:lnTo>
                  <a:pt x="366" y="200"/>
                </a:lnTo>
                <a:lnTo>
                  <a:pt x="356" y="196"/>
                </a:lnTo>
                <a:lnTo>
                  <a:pt x="348" y="184"/>
                </a:lnTo>
                <a:lnTo>
                  <a:pt x="350" y="176"/>
                </a:lnTo>
                <a:lnTo>
                  <a:pt x="340" y="172"/>
                </a:lnTo>
                <a:lnTo>
                  <a:pt x="331" y="139"/>
                </a:lnTo>
                <a:lnTo>
                  <a:pt x="335" y="137"/>
                </a:lnTo>
                <a:lnTo>
                  <a:pt x="327" y="133"/>
                </a:lnTo>
                <a:lnTo>
                  <a:pt x="321" y="133"/>
                </a:lnTo>
                <a:lnTo>
                  <a:pt x="313" y="139"/>
                </a:lnTo>
                <a:lnTo>
                  <a:pt x="299" y="139"/>
                </a:lnTo>
                <a:lnTo>
                  <a:pt x="295" y="135"/>
                </a:lnTo>
                <a:lnTo>
                  <a:pt x="301" y="129"/>
                </a:lnTo>
                <a:lnTo>
                  <a:pt x="303" y="119"/>
                </a:lnTo>
                <a:lnTo>
                  <a:pt x="305" y="113"/>
                </a:lnTo>
                <a:lnTo>
                  <a:pt x="303" y="107"/>
                </a:lnTo>
                <a:lnTo>
                  <a:pt x="305" y="101"/>
                </a:lnTo>
                <a:lnTo>
                  <a:pt x="309" y="91"/>
                </a:lnTo>
                <a:lnTo>
                  <a:pt x="323" y="89"/>
                </a:lnTo>
                <a:lnTo>
                  <a:pt x="315" y="91"/>
                </a:lnTo>
                <a:lnTo>
                  <a:pt x="305" y="79"/>
                </a:lnTo>
                <a:lnTo>
                  <a:pt x="299" y="77"/>
                </a:lnTo>
                <a:lnTo>
                  <a:pt x="297" y="71"/>
                </a:lnTo>
                <a:lnTo>
                  <a:pt x="297" y="67"/>
                </a:lnTo>
                <a:lnTo>
                  <a:pt x="291" y="57"/>
                </a:lnTo>
                <a:lnTo>
                  <a:pt x="285" y="57"/>
                </a:lnTo>
                <a:lnTo>
                  <a:pt x="275" y="46"/>
                </a:lnTo>
                <a:lnTo>
                  <a:pt x="265" y="38"/>
                </a:lnTo>
                <a:lnTo>
                  <a:pt x="257" y="38"/>
                </a:lnTo>
                <a:lnTo>
                  <a:pt x="257" y="36"/>
                </a:lnTo>
                <a:lnTo>
                  <a:pt x="248" y="34"/>
                </a:lnTo>
                <a:lnTo>
                  <a:pt x="244" y="28"/>
                </a:lnTo>
                <a:lnTo>
                  <a:pt x="234" y="20"/>
                </a:lnTo>
                <a:lnTo>
                  <a:pt x="228" y="18"/>
                </a:lnTo>
                <a:lnTo>
                  <a:pt x="222" y="12"/>
                </a:lnTo>
                <a:lnTo>
                  <a:pt x="214" y="10"/>
                </a:lnTo>
                <a:lnTo>
                  <a:pt x="208" y="14"/>
                </a:lnTo>
                <a:lnTo>
                  <a:pt x="198" y="4"/>
                </a:lnTo>
                <a:lnTo>
                  <a:pt x="192" y="4"/>
                </a:lnTo>
                <a:lnTo>
                  <a:pt x="188" y="8"/>
                </a:lnTo>
                <a:lnTo>
                  <a:pt x="184" y="4"/>
                </a:lnTo>
                <a:lnTo>
                  <a:pt x="178" y="4"/>
                </a:lnTo>
                <a:lnTo>
                  <a:pt x="172" y="10"/>
                </a:lnTo>
                <a:lnTo>
                  <a:pt x="166" y="10"/>
                </a:lnTo>
                <a:lnTo>
                  <a:pt x="151" y="4"/>
                </a:lnTo>
                <a:lnTo>
                  <a:pt x="147" y="0"/>
                </a:lnTo>
                <a:lnTo>
                  <a:pt x="137" y="18"/>
                </a:lnTo>
                <a:lnTo>
                  <a:pt x="131" y="18"/>
                </a:lnTo>
                <a:lnTo>
                  <a:pt x="129" y="22"/>
                </a:lnTo>
                <a:lnTo>
                  <a:pt x="117" y="20"/>
                </a:lnTo>
                <a:lnTo>
                  <a:pt x="115" y="20"/>
                </a:lnTo>
                <a:lnTo>
                  <a:pt x="113" y="30"/>
                </a:lnTo>
                <a:lnTo>
                  <a:pt x="111" y="44"/>
                </a:lnTo>
                <a:lnTo>
                  <a:pt x="99" y="69"/>
                </a:lnTo>
                <a:lnTo>
                  <a:pt x="91" y="71"/>
                </a:lnTo>
                <a:lnTo>
                  <a:pt x="85" y="85"/>
                </a:lnTo>
                <a:lnTo>
                  <a:pt x="80" y="99"/>
                </a:lnTo>
                <a:lnTo>
                  <a:pt x="72" y="103"/>
                </a:lnTo>
                <a:lnTo>
                  <a:pt x="60" y="139"/>
                </a:lnTo>
                <a:lnTo>
                  <a:pt x="54" y="141"/>
                </a:lnTo>
                <a:lnTo>
                  <a:pt x="44" y="152"/>
                </a:lnTo>
                <a:lnTo>
                  <a:pt x="44" y="160"/>
                </a:lnTo>
                <a:lnTo>
                  <a:pt x="46" y="170"/>
                </a:lnTo>
                <a:lnTo>
                  <a:pt x="38" y="184"/>
                </a:lnTo>
                <a:lnTo>
                  <a:pt x="38" y="206"/>
                </a:lnTo>
                <a:lnTo>
                  <a:pt x="30" y="224"/>
                </a:lnTo>
                <a:lnTo>
                  <a:pt x="22" y="222"/>
                </a:lnTo>
                <a:lnTo>
                  <a:pt x="14" y="224"/>
                </a:lnTo>
                <a:lnTo>
                  <a:pt x="10" y="224"/>
                </a:lnTo>
                <a:lnTo>
                  <a:pt x="6" y="229"/>
                </a:lnTo>
                <a:lnTo>
                  <a:pt x="0" y="237"/>
                </a:lnTo>
                <a:lnTo>
                  <a:pt x="6" y="243"/>
                </a:lnTo>
                <a:lnTo>
                  <a:pt x="20" y="245"/>
                </a:lnTo>
                <a:lnTo>
                  <a:pt x="30" y="257"/>
                </a:lnTo>
                <a:lnTo>
                  <a:pt x="40" y="27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60"/>
          <p:cNvSpPr>
            <a:spLocks noEditPoints="1"/>
          </p:cNvSpPr>
          <p:nvPr/>
        </p:nvSpPr>
        <p:spPr bwMode="auto">
          <a:xfrm>
            <a:off x="22210713" y="9253538"/>
            <a:ext cx="314325" cy="307975"/>
          </a:xfrm>
          <a:custGeom>
            <a:avLst/>
            <a:gdLst>
              <a:gd name="T0" fmla="*/ 42 w 100"/>
              <a:gd name="T1" fmla="*/ 85 h 98"/>
              <a:gd name="T2" fmla="*/ 43 w 100"/>
              <a:gd name="T3" fmla="*/ 79 h 98"/>
              <a:gd name="T4" fmla="*/ 47 w 100"/>
              <a:gd name="T5" fmla="*/ 75 h 98"/>
              <a:gd name="T6" fmla="*/ 67 w 100"/>
              <a:gd name="T7" fmla="*/ 71 h 98"/>
              <a:gd name="T8" fmla="*/ 75 w 100"/>
              <a:gd name="T9" fmla="*/ 73 h 98"/>
              <a:gd name="T10" fmla="*/ 75 w 100"/>
              <a:gd name="T11" fmla="*/ 73 h 98"/>
              <a:gd name="T12" fmla="*/ 78 w 100"/>
              <a:gd name="T13" fmla="*/ 69 h 98"/>
              <a:gd name="T14" fmla="*/ 85 w 100"/>
              <a:gd name="T15" fmla="*/ 59 h 98"/>
              <a:gd name="T16" fmla="*/ 89 w 100"/>
              <a:gd name="T17" fmla="*/ 53 h 98"/>
              <a:gd name="T18" fmla="*/ 95 w 100"/>
              <a:gd name="T19" fmla="*/ 50 h 98"/>
              <a:gd name="T20" fmla="*/ 97 w 100"/>
              <a:gd name="T21" fmla="*/ 45 h 98"/>
              <a:gd name="T22" fmla="*/ 100 w 100"/>
              <a:gd name="T23" fmla="*/ 38 h 98"/>
              <a:gd name="T24" fmla="*/ 94 w 100"/>
              <a:gd name="T25" fmla="*/ 27 h 98"/>
              <a:gd name="T26" fmla="*/ 88 w 100"/>
              <a:gd name="T27" fmla="*/ 18 h 98"/>
              <a:gd name="T28" fmla="*/ 84 w 100"/>
              <a:gd name="T29" fmla="*/ 8 h 98"/>
              <a:gd name="T30" fmla="*/ 81 w 100"/>
              <a:gd name="T31" fmla="*/ 0 h 98"/>
              <a:gd name="T32" fmla="*/ 78 w 100"/>
              <a:gd name="T33" fmla="*/ 2 h 98"/>
              <a:gd name="T34" fmla="*/ 73 w 100"/>
              <a:gd name="T35" fmla="*/ 7 h 98"/>
              <a:gd name="T36" fmla="*/ 65 w 100"/>
              <a:gd name="T37" fmla="*/ 6 h 98"/>
              <a:gd name="T38" fmla="*/ 57 w 100"/>
              <a:gd name="T39" fmla="*/ 8 h 98"/>
              <a:gd name="T40" fmla="*/ 49 w 100"/>
              <a:gd name="T41" fmla="*/ 8 h 98"/>
              <a:gd name="T42" fmla="*/ 48 w 100"/>
              <a:gd name="T43" fmla="*/ 12 h 98"/>
              <a:gd name="T44" fmla="*/ 42 w 100"/>
              <a:gd name="T45" fmla="*/ 12 h 98"/>
              <a:gd name="T46" fmla="*/ 41 w 100"/>
              <a:gd name="T47" fmla="*/ 9 h 98"/>
              <a:gd name="T48" fmla="*/ 36 w 100"/>
              <a:gd name="T49" fmla="*/ 9 h 98"/>
              <a:gd name="T50" fmla="*/ 29 w 100"/>
              <a:gd name="T51" fmla="*/ 7 h 98"/>
              <a:gd name="T52" fmla="*/ 26 w 100"/>
              <a:gd name="T53" fmla="*/ 9 h 98"/>
              <a:gd name="T54" fmla="*/ 26 w 100"/>
              <a:gd name="T55" fmla="*/ 13 h 98"/>
              <a:gd name="T56" fmla="*/ 24 w 100"/>
              <a:gd name="T57" fmla="*/ 18 h 98"/>
              <a:gd name="T58" fmla="*/ 24 w 100"/>
              <a:gd name="T59" fmla="*/ 30 h 98"/>
              <a:gd name="T60" fmla="*/ 26 w 100"/>
              <a:gd name="T61" fmla="*/ 37 h 98"/>
              <a:gd name="T62" fmla="*/ 18 w 100"/>
              <a:gd name="T63" fmla="*/ 52 h 98"/>
              <a:gd name="T64" fmla="*/ 12 w 100"/>
              <a:gd name="T65" fmla="*/ 58 h 98"/>
              <a:gd name="T66" fmla="*/ 5 w 100"/>
              <a:gd name="T67" fmla="*/ 74 h 98"/>
              <a:gd name="T68" fmla="*/ 1 w 100"/>
              <a:gd name="T69" fmla="*/ 87 h 98"/>
              <a:gd name="T70" fmla="*/ 0 w 100"/>
              <a:gd name="T71" fmla="*/ 98 h 98"/>
              <a:gd name="T72" fmla="*/ 0 w 100"/>
              <a:gd name="T73" fmla="*/ 98 h 98"/>
              <a:gd name="T74" fmla="*/ 4 w 100"/>
              <a:gd name="T75" fmla="*/ 97 h 98"/>
              <a:gd name="T76" fmla="*/ 7 w 100"/>
              <a:gd name="T77" fmla="*/ 95 h 98"/>
              <a:gd name="T78" fmla="*/ 10 w 100"/>
              <a:gd name="T79" fmla="*/ 98 h 98"/>
              <a:gd name="T80" fmla="*/ 13 w 100"/>
              <a:gd name="T81" fmla="*/ 97 h 98"/>
              <a:gd name="T82" fmla="*/ 14 w 100"/>
              <a:gd name="T83" fmla="*/ 94 h 98"/>
              <a:gd name="T84" fmla="*/ 17 w 100"/>
              <a:gd name="T85" fmla="*/ 94 h 98"/>
              <a:gd name="T86" fmla="*/ 19 w 100"/>
              <a:gd name="T87" fmla="*/ 93 h 98"/>
              <a:gd name="T88" fmla="*/ 22 w 100"/>
              <a:gd name="T89" fmla="*/ 92 h 98"/>
              <a:gd name="T90" fmla="*/ 40 w 100"/>
              <a:gd name="T91" fmla="*/ 92 h 98"/>
              <a:gd name="T92" fmla="*/ 42 w 100"/>
              <a:gd name="T93" fmla="*/ 92 h 98"/>
              <a:gd name="T94" fmla="*/ 42 w 100"/>
              <a:gd name="T95" fmla="*/ 85 h 98"/>
              <a:gd name="T96" fmla="*/ 25 w 100"/>
              <a:gd name="T97" fmla="*/ 44 h 98"/>
              <a:gd name="T98" fmla="*/ 25 w 100"/>
              <a:gd name="T99" fmla="*/ 45 h 98"/>
              <a:gd name="T100" fmla="*/ 25 w 100"/>
              <a:gd name="T101" fmla="*/ 43 h 98"/>
              <a:gd name="T102" fmla="*/ 26 w 100"/>
              <a:gd name="T103" fmla="*/ 43 h 98"/>
              <a:gd name="T104" fmla="*/ 25 w 100"/>
              <a:gd name="T105" fmla="*/ 44 h 98"/>
              <a:gd name="T106" fmla="*/ 62 w 100"/>
              <a:gd name="T107" fmla="*/ 51 h 98"/>
              <a:gd name="T108" fmla="*/ 62 w 100"/>
              <a:gd name="T109" fmla="*/ 50 h 98"/>
              <a:gd name="T110" fmla="*/ 64 w 100"/>
              <a:gd name="T111" fmla="*/ 50 h 98"/>
              <a:gd name="T112" fmla="*/ 62 w 100"/>
              <a:gd name="T113" fmla="*/ 5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98">
                <a:moveTo>
                  <a:pt x="42" y="85"/>
                </a:moveTo>
                <a:cubicBezTo>
                  <a:pt x="42" y="83"/>
                  <a:pt x="42" y="80"/>
                  <a:pt x="43" y="79"/>
                </a:cubicBezTo>
                <a:cubicBezTo>
                  <a:pt x="44" y="77"/>
                  <a:pt x="46" y="75"/>
                  <a:pt x="47" y="75"/>
                </a:cubicBezTo>
                <a:cubicBezTo>
                  <a:pt x="54" y="73"/>
                  <a:pt x="61" y="72"/>
                  <a:pt x="67" y="71"/>
                </a:cubicBezTo>
                <a:cubicBezTo>
                  <a:pt x="70" y="71"/>
                  <a:pt x="73" y="72"/>
                  <a:pt x="75" y="73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69"/>
                  <a:pt x="78" y="69"/>
                  <a:pt x="78" y="69"/>
                </a:cubicBezTo>
                <a:cubicBezTo>
                  <a:pt x="85" y="59"/>
                  <a:pt x="85" y="59"/>
                  <a:pt x="85" y="59"/>
                </a:cubicBezTo>
                <a:cubicBezTo>
                  <a:pt x="89" y="53"/>
                  <a:pt x="89" y="53"/>
                  <a:pt x="89" y="53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5"/>
                  <a:pt x="97" y="45"/>
                  <a:pt x="97" y="45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8"/>
                  <a:pt x="84" y="8"/>
                  <a:pt x="84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57" y="8"/>
                  <a:pt x="57" y="8"/>
                  <a:pt x="57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11"/>
                  <a:pt x="48" y="12"/>
                </a:cubicBezTo>
                <a:cubicBezTo>
                  <a:pt x="48" y="13"/>
                  <a:pt x="42" y="12"/>
                  <a:pt x="42" y="12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37"/>
                  <a:pt x="26" y="37"/>
                  <a:pt x="26" y="37"/>
                </a:cubicBezTo>
                <a:cubicBezTo>
                  <a:pt x="18" y="52"/>
                  <a:pt x="18" y="52"/>
                  <a:pt x="18" y="52"/>
                </a:cubicBezTo>
                <a:cubicBezTo>
                  <a:pt x="12" y="58"/>
                  <a:pt x="12" y="58"/>
                  <a:pt x="12" y="58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87"/>
                  <a:pt x="1" y="87"/>
                  <a:pt x="1" y="8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8"/>
                  <a:pt x="10" y="98"/>
                  <a:pt x="10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4"/>
                  <a:pt x="14" y="94"/>
                  <a:pt x="14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2"/>
                  <a:pt x="22" y="92"/>
                  <a:pt x="2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2"/>
                  <a:pt x="42" y="92"/>
                  <a:pt x="42" y="92"/>
                </a:cubicBezTo>
                <a:lnTo>
                  <a:pt x="42" y="85"/>
                </a:lnTo>
                <a:close/>
                <a:moveTo>
                  <a:pt x="25" y="44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lnTo>
                  <a:pt x="25" y="44"/>
                </a:lnTo>
                <a:close/>
                <a:moveTo>
                  <a:pt x="62" y="51"/>
                </a:move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4" y="50"/>
                  <a:pt x="64" y="50"/>
                </a:cubicBezTo>
                <a:lnTo>
                  <a:pt x="6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>
            <a:off x="21266151" y="9196388"/>
            <a:ext cx="1025525" cy="1020763"/>
          </a:xfrm>
          <a:custGeom>
            <a:avLst/>
            <a:gdLst>
              <a:gd name="T0" fmla="*/ 318 w 327"/>
              <a:gd name="T1" fmla="*/ 22 h 325"/>
              <a:gd name="T2" fmla="*/ 299 w 327"/>
              <a:gd name="T3" fmla="*/ 12 h 325"/>
              <a:gd name="T4" fmla="*/ 271 w 327"/>
              <a:gd name="T5" fmla="*/ 11 h 325"/>
              <a:gd name="T6" fmla="*/ 240 w 327"/>
              <a:gd name="T7" fmla="*/ 2 h 325"/>
              <a:gd name="T8" fmla="*/ 215 w 327"/>
              <a:gd name="T9" fmla="*/ 7 h 325"/>
              <a:gd name="T10" fmla="*/ 183 w 327"/>
              <a:gd name="T11" fmla="*/ 9 h 325"/>
              <a:gd name="T12" fmla="*/ 166 w 327"/>
              <a:gd name="T13" fmla="*/ 17 h 325"/>
              <a:gd name="T14" fmla="*/ 129 w 327"/>
              <a:gd name="T15" fmla="*/ 5 h 325"/>
              <a:gd name="T16" fmla="*/ 113 w 327"/>
              <a:gd name="T17" fmla="*/ 16 h 325"/>
              <a:gd name="T18" fmla="*/ 112 w 327"/>
              <a:gd name="T19" fmla="*/ 44 h 325"/>
              <a:gd name="T20" fmla="*/ 101 w 327"/>
              <a:gd name="T21" fmla="*/ 72 h 325"/>
              <a:gd name="T22" fmla="*/ 96 w 327"/>
              <a:gd name="T23" fmla="*/ 102 h 325"/>
              <a:gd name="T24" fmla="*/ 75 w 327"/>
              <a:gd name="T25" fmla="*/ 122 h 325"/>
              <a:gd name="T26" fmla="*/ 66 w 327"/>
              <a:gd name="T27" fmla="*/ 161 h 325"/>
              <a:gd name="T28" fmla="*/ 45 w 327"/>
              <a:gd name="T29" fmla="*/ 177 h 325"/>
              <a:gd name="T30" fmla="*/ 33 w 327"/>
              <a:gd name="T31" fmla="*/ 170 h 325"/>
              <a:gd name="T32" fmla="*/ 16 w 327"/>
              <a:gd name="T33" fmla="*/ 176 h 325"/>
              <a:gd name="T34" fmla="*/ 3 w 327"/>
              <a:gd name="T35" fmla="*/ 199 h 325"/>
              <a:gd name="T36" fmla="*/ 78 w 327"/>
              <a:gd name="T37" fmla="*/ 194 h 325"/>
              <a:gd name="T38" fmla="*/ 79 w 327"/>
              <a:gd name="T39" fmla="*/ 206 h 325"/>
              <a:gd name="T40" fmla="*/ 90 w 327"/>
              <a:gd name="T41" fmla="*/ 232 h 325"/>
              <a:gd name="T42" fmla="*/ 123 w 327"/>
              <a:gd name="T43" fmla="*/ 219 h 325"/>
              <a:gd name="T44" fmla="*/ 146 w 327"/>
              <a:gd name="T45" fmla="*/ 213 h 325"/>
              <a:gd name="T46" fmla="*/ 166 w 327"/>
              <a:gd name="T47" fmla="*/ 227 h 325"/>
              <a:gd name="T48" fmla="*/ 166 w 327"/>
              <a:gd name="T49" fmla="*/ 246 h 325"/>
              <a:gd name="T50" fmla="*/ 170 w 327"/>
              <a:gd name="T51" fmla="*/ 267 h 325"/>
              <a:gd name="T52" fmla="*/ 174 w 327"/>
              <a:gd name="T53" fmla="*/ 287 h 325"/>
              <a:gd name="T54" fmla="*/ 200 w 327"/>
              <a:gd name="T55" fmla="*/ 284 h 325"/>
              <a:gd name="T56" fmla="*/ 204 w 327"/>
              <a:gd name="T57" fmla="*/ 285 h 325"/>
              <a:gd name="T58" fmla="*/ 211 w 327"/>
              <a:gd name="T59" fmla="*/ 292 h 325"/>
              <a:gd name="T60" fmla="*/ 223 w 327"/>
              <a:gd name="T61" fmla="*/ 287 h 325"/>
              <a:gd name="T62" fmla="*/ 226 w 327"/>
              <a:gd name="T63" fmla="*/ 295 h 325"/>
              <a:gd name="T64" fmla="*/ 244 w 327"/>
              <a:gd name="T65" fmla="*/ 301 h 325"/>
              <a:gd name="T66" fmla="*/ 252 w 327"/>
              <a:gd name="T67" fmla="*/ 299 h 325"/>
              <a:gd name="T68" fmla="*/ 259 w 327"/>
              <a:gd name="T69" fmla="*/ 294 h 325"/>
              <a:gd name="T70" fmla="*/ 271 w 327"/>
              <a:gd name="T71" fmla="*/ 308 h 325"/>
              <a:gd name="T72" fmla="*/ 289 w 327"/>
              <a:gd name="T73" fmla="*/ 325 h 325"/>
              <a:gd name="T74" fmla="*/ 301 w 327"/>
              <a:gd name="T75" fmla="*/ 325 h 325"/>
              <a:gd name="T76" fmla="*/ 296 w 327"/>
              <a:gd name="T77" fmla="*/ 306 h 325"/>
              <a:gd name="T78" fmla="*/ 286 w 327"/>
              <a:gd name="T79" fmla="*/ 304 h 325"/>
              <a:gd name="T80" fmla="*/ 283 w 327"/>
              <a:gd name="T81" fmla="*/ 278 h 325"/>
              <a:gd name="T82" fmla="*/ 285 w 327"/>
              <a:gd name="T83" fmla="*/ 264 h 325"/>
              <a:gd name="T84" fmla="*/ 284 w 327"/>
              <a:gd name="T85" fmla="*/ 250 h 325"/>
              <a:gd name="T86" fmla="*/ 286 w 327"/>
              <a:gd name="T87" fmla="*/ 246 h 325"/>
              <a:gd name="T88" fmla="*/ 318 w 327"/>
              <a:gd name="T89" fmla="*/ 229 h 325"/>
              <a:gd name="T90" fmla="*/ 318 w 327"/>
              <a:gd name="T91" fmla="*/ 228 h 325"/>
              <a:gd name="T92" fmla="*/ 293 w 327"/>
              <a:gd name="T93" fmla="*/ 164 h 325"/>
              <a:gd name="T94" fmla="*/ 304 w 327"/>
              <a:gd name="T95" fmla="*/ 171 h 325"/>
              <a:gd name="T96" fmla="*/ 300 w 327"/>
              <a:gd name="T97" fmla="*/ 163 h 325"/>
              <a:gd name="T98" fmla="*/ 291 w 327"/>
              <a:gd name="T99" fmla="*/ 138 h 325"/>
              <a:gd name="T100" fmla="*/ 291 w 327"/>
              <a:gd name="T101" fmla="*/ 134 h 325"/>
              <a:gd name="T102" fmla="*/ 302 w 327"/>
              <a:gd name="T103" fmla="*/ 105 h 325"/>
              <a:gd name="T104" fmla="*/ 327 w 327"/>
              <a:gd name="T105" fmla="*/ 5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" h="325">
                <a:moveTo>
                  <a:pt x="325" y="36"/>
                </a:moveTo>
                <a:cubicBezTo>
                  <a:pt x="327" y="31"/>
                  <a:pt x="327" y="31"/>
                  <a:pt x="327" y="31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8" y="22"/>
                  <a:pt x="318" y="22"/>
                  <a:pt x="318" y="22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07" y="11"/>
                  <a:pt x="307" y="11"/>
                  <a:pt x="307" y="11"/>
                </a:cubicBezTo>
                <a:cubicBezTo>
                  <a:pt x="303" y="10"/>
                  <a:pt x="303" y="10"/>
                  <a:pt x="303" y="10"/>
                </a:cubicBezTo>
                <a:cubicBezTo>
                  <a:pt x="299" y="12"/>
                  <a:pt x="299" y="12"/>
                  <a:pt x="299" y="12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8" y="13"/>
                  <a:pt x="288" y="13"/>
                  <a:pt x="288" y="13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271" y="11"/>
                  <a:pt x="271" y="11"/>
                  <a:pt x="271" y="11"/>
                </a:cubicBezTo>
                <a:cubicBezTo>
                  <a:pt x="267" y="6"/>
                  <a:pt x="267" y="6"/>
                  <a:pt x="267" y="6"/>
                </a:cubicBezTo>
                <a:cubicBezTo>
                  <a:pt x="261" y="3"/>
                  <a:pt x="261" y="3"/>
                  <a:pt x="261" y="3"/>
                </a:cubicBezTo>
                <a:cubicBezTo>
                  <a:pt x="252" y="4"/>
                  <a:pt x="252" y="4"/>
                  <a:pt x="252" y="4"/>
                </a:cubicBezTo>
                <a:cubicBezTo>
                  <a:pt x="240" y="2"/>
                  <a:pt x="240" y="2"/>
                  <a:pt x="240" y="2"/>
                </a:cubicBezTo>
                <a:cubicBezTo>
                  <a:pt x="233" y="0"/>
                  <a:pt x="233" y="0"/>
                  <a:pt x="233" y="0"/>
                </a:cubicBezTo>
                <a:cubicBezTo>
                  <a:pt x="230" y="1"/>
                  <a:pt x="230" y="1"/>
                  <a:pt x="230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7"/>
                  <a:pt x="213" y="4"/>
                  <a:pt x="212" y="4"/>
                </a:cubicBezTo>
                <a:cubicBezTo>
                  <a:pt x="210" y="4"/>
                  <a:pt x="200" y="9"/>
                  <a:pt x="200" y="9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83" y="9"/>
                  <a:pt x="183" y="9"/>
                  <a:pt x="183" y="9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66" y="17"/>
                  <a:pt x="166" y="17"/>
                  <a:pt x="166" y="17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35" y="7"/>
                  <a:pt x="135" y="7"/>
                  <a:pt x="135" y="7"/>
                </a:cubicBezTo>
                <a:cubicBezTo>
                  <a:pt x="129" y="5"/>
                  <a:pt x="129" y="5"/>
                  <a:pt x="129" y="5"/>
                </a:cubicBezTo>
                <a:cubicBezTo>
                  <a:pt x="122" y="6"/>
                  <a:pt x="122" y="6"/>
                  <a:pt x="122" y="6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7" y="90"/>
                  <a:pt x="97" y="90"/>
                  <a:pt x="97" y="90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6" y="161"/>
                  <a:pt x="66" y="161"/>
                  <a:pt x="66" y="161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8"/>
                  <a:pt x="57" y="168"/>
                  <a:pt x="57" y="168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2"/>
                  <a:pt x="39" y="172"/>
                  <a:pt x="39" y="172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8" y="184"/>
                  <a:pt x="8" y="184"/>
                  <a:pt x="8" y="184"/>
                </a:cubicBezTo>
                <a:cubicBezTo>
                  <a:pt x="7" y="190"/>
                  <a:pt x="7" y="190"/>
                  <a:pt x="7" y="190"/>
                </a:cubicBezTo>
                <a:cubicBezTo>
                  <a:pt x="0" y="193"/>
                  <a:pt x="0" y="193"/>
                  <a:pt x="0" y="193"/>
                </a:cubicBezTo>
                <a:cubicBezTo>
                  <a:pt x="1" y="195"/>
                  <a:pt x="2" y="197"/>
                  <a:pt x="3" y="199"/>
                </a:cubicBezTo>
                <a:cubicBezTo>
                  <a:pt x="9" y="196"/>
                  <a:pt x="9" y="196"/>
                  <a:pt x="9" y="196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90" y="232"/>
                  <a:pt x="90" y="232"/>
                  <a:pt x="90" y="232"/>
                </a:cubicBezTo>
                <a:cubicBezTo>
                  <a:pt x="107" y="232"/>
                  <a:pt x="107" y="232"/>
                  <a:pt x="107" y="232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23"/>
                  <a:pt x="122" y="223"/>
                  <a:pt x="122" y="223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4" y="214"/>
                  <a:pt x="124" y="214"/>
                  <a:pt x="124" y="214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2" y="212"/>
                  <a:pt x="142" y="212"/>
                  <a:pt x="142" y="212"/>
                </a:cubicBezTo>
                <a:cubicBezTo>
                  <a:pt x="146" y="213"/>
                  <a:pt x="146" y="213"/>
                  <a:pt x="146" y="213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46"/>
                  <a:pt x="166" y="246"/>
                  <a:pt x="166" y="246"/>
                </a:cubicBezTo>
                <a:cubicBezTo>
                  <a:pt x="165" y="250"/>
                  <a:pt x="165" y="250"/>
                  <a:pt x="165" y="250"/>
                </a:cubicBezTo>
                <a:cubicBezTo>
                  <a:pt x="167" y="257"/>
                  <a:pt x="167" y="257"/>
                  <a:pt x="167" y="257"/>
                </a:cubicBezTo>
                <a:cubicBezTo>
                  <a:pt x="171" y="262"/>
                  <a:pt x="171" y="262"/>
                  <a:pt x="171" y="262"/>
                </a:cubicBezTo>
                <a:cubicBezTo>
                  <a:pt x="170" y="267"/>
                  <a:pt x="170" y="267"/>
                  <a:pt x="170" y="267"/>
                </a:cubicBezTo>
                <a:cubicBezTo>
                  <a:pt x="172" y="273"/>
                  <a:pt x="172" y="273"/>
                  <a:pt x="172" y="273"/>
                </a:cubicBezTo>
                <a:cubicBezTo>
                  <a:pt x="174" y="278"/>
                  <a:pt x="174" y="278"/>
                  <a:pt x="174" y="278"/>
                </a:cubicBezTo>
                <a:cubicBezTo>
                  <a:pt x="174" y="282"/>
                  <a:pt x="174" y="282"/>
                  <a:pt x="174" y="282"/>
                </a:cubicBezTo>
                <a:cubicBezTo>
                  <a:pt x="174" y="287"/>
                  <a:pt x="174" y="287"/>
                  <a:pt x="174" y="287"/>
                </a:cubicBezTo>
                <a:cubicBezTo>
                  <a:pt x="179" y="285"/>
                  <a:pt x="179" y="285"/>
                  <a:pt x="179" y="285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91" y="288"/>
                  <a:pt x="191" y="288"/>
                  <a:pt x="191" y="288"/>
                </a:cubicBezTo>
                <a:cubicBezTo>
                  <a:pt x="200" y="284"/>
                  <a:pt x="200" y="284"/>
                  <a:pt x="200" y="284"/>
                </a:cubicBezTo>
                <a:cubicBezTo>
                  <a:pt x="202" y="285"/>
                  <a:pt x="202" y="285"/>
                  <a:pt x="202" y="285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02" y="284"/>
                  <a:pt x="202" y="284"/>
                  <a:pt x="202" y="284"/>
                </a:cubicBezTo>
                <a:cubicBezTo>
                  <a:pt x="204" y="285"/>
                  <a:pt x="204" y="285"/>
                  <a:pt x="204" y="285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9" y="287"/>
                  <a:pt x="209" y="287"/>
                  <a:pt x="209" y="287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4" y="290"/>
                  <a:pt x="214" y="290"/>
                  <a:pt x="214" y="290"/>
                </a:cubicBezTo>
                <a:cubicBezTo>
                  <a:pt x="218" y="289"/>
                  <a:pt x="218" y="289"/>
                  <a:pt x="218" y="289"/>
                </a:cubicBezTo>
                <a:cubicBezTo>
                  <a:pt x="219" y="288"/>
                  <a:pt x="219" y="288"/>
                  <a:pt x="219" y="288"/>
                </a:cubicBezTo>
                <a:cubicBezTo>
                  <a:pt x="223" y="287"/>
                  <a:pt x="223" y="287"/>
                  <a:pt x="223" y="287"/>
                </a:cubicBezTo>
                <a:cubicBezTo>
                  <a:pt x="225" y="287"/>
                  <a:pt x="225" y="287"/>
                  <a:pt x="225" y="287"/>
                </a:cubicBezTo>
                <a:cubicBezTo>
                  <a:pt x="225" y="290"/>
                  <a:pt x="225" y="290"/>
                  <a:pt x="225" y="290"/>
                </a:cubicBezTo>
                <a:cubicBezTo>
                  <a:pt x="226" y="292"/>
                  <a:pt x="226" y="292"/>
                  <a:pt x="226" y="292"/>
                </a:cubicBezTo>
                <a:cubicBezTo>
                  <a:pt x="226" y="295"/>
                  <a:pt x="226" y="295"/>
                  <a:pt x="226" y="295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2" y="297"/>
                  <a:pt x="232" y="297"/>
                  <a:pt x="232" y="297"/>
                </a:cubicBezTo>
                <a:cubicBezTo>
                  <a:pt x="236" y="300"/>
                  <a:pt x="236" y="300"/>
                  <a:pt x="236" y="300"/>
                </a:cubicBezTo>
                <a:cubicBezTo>
                  <a:pt x="244" y="301"/>
                  <a:pt x="244" y="301"/>
                  <a:pt x="244" y="301"/>
                </a:cubicBezTo>
                <a:cubicBezTo>
                  <a:pt x="244" y="302"/>
                  <a:pt x="244" y="302"/>
                  <a:pt x="244" y="302"/>
                </a:cubicBezTo>
                <a:cubicBezTo>
                  <a:pt x="247" y="302"/>
                  <a:pt x="247" y="302"/>
                  <a:pt x="247" y="302"/>
                </a:cubicBezTo>
                <a:cubicBezTo>
                  <a:pt x="252" y="301"/>
                  <a:pt x="252" y="301"/>
                  <a:pt x="252" y="301"/>
                </a:cubicBezTo>
                <a:cubicBezTo>
                  <a:pt x="252" y="299"/>
                  <a:pt x="252" y="299"/>
                  <a:pt x="252" y="299"/>
                </a:cubicBezTo>
                <a:cubicBezTo>
                  <a:pt x="254" y="294"/>
                  <a:pt x="254" y="294"/>
                  <a:pt x="254" y="294"/>
                </a:cubicBezTo>
                <a:cubicBezTo>
                  <a:pt x="255" y="294"/>
                  <a:pt x="255" y="294"/>
                  <a:pt x="255" y="294"/>
                </a:cubicBezTo>
                <a:cubicBezTo>
                  <a:pt x="257" y="293"/>
                  <a:pt x="257" y="293"/>
                  <a:pt x="257" y="293"/>
                </a:cubicBezTo>
                <a:cubicBezTo>
                  <a:pt x="259" y="294"/>
                  <a:pt x="259" y="294"/>
                  <a:pt x="259" y="2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61" y="301"/>
                  <a:pt x="261" y="301"/>
                  <a:pt x="261" y="301"/>
                </a:cubicBezTo>
                <a:cubicBezTo>
                  <a:pt x="262" y="304"/>
                  <a:pt x="262" y="304"/>
                  <a:pt x="262" y="304"/>
                </a:cubicBezTo>
                <a:cubicBezTo>
                  <a:pt x="271" y="308"/>
                  <a:pt x="271" y="308"/>
                  <a:pt x="271" y="308"/>
                </a:cubicBezTo>
                <a:cubicBezTo>
                  <a:pt x="275" y="310"/>
                  <a:pt x="275" y="310"/>
                  <a:pt x="275" y="310"/>
                </a:cubicBezTo>
                <a:cubicBezTo>
                  <a:pt x="278" y="313"/>
                  <a:pt x="278" y="313"/>
                  <a:pt x="278" y="313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89" y="325"/>
                  <a:pt x="289" y="325"/>
                  <a:pt x="289" y="325"/>
                </a:cubicBezTo>
                <a:cubicBezTo>
                  <a:pt x="293" y="324"/>
                  <a:pt x="293" y="324"/>
                  <a:pt x="293" y="324"/>
                </a:cubicBezTo>
                <a:cubicBezTo>
                  <a:pt x="297" y="324"/>
                  <a:pt x="297" y="324"/>
                  <a:pt x="297" y="324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2" y="321"/>
                  <a:pt x="302" y="321"/>
                  <a:pt x="302" y="321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299" y="305"/>
                  <a:pt x="299" y="305"/>
                  <a:pt x="299" y="305"/>
                </a:cubicBezTo>
                <a:cubicBezTo>
                  <a:pt x="296" y="306"/>
                  <a:pt x="296" y="306"/>
                  <a:pt x="296" y="306"/>
                </a:cubicBezTo>
                <a:cubicBezTo>
                  <a:pt x="297" y="310"/>
                  <a:pt x="297" y="310"/>
                  <a:pt x="297" y="310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89" y="309"/>
                  <a:pt x="289" y="309"/>
                  <a:pt x="289" y="309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0" y="298"/>
                  <a:pt x="280" y="298"/>
                  <a:pt x="280" y="298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83" y="278"/>
                  <a:pt x="283" y="278"/>
                  <a:pt x="283" y="278"/>
                </a:cubicBezTo>
                <a:cubicBezTo>
                  <a:pt x="284" y="276"/>
                  <a:pt x="284" y="276"/>
                  <a:pt x="284" y="276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64"/>
                  <a:pt x="285" y="264"/>
                  <a:pt x="285" y="264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83" y="258"/>
                  <a:pt x="283" y="258"/>
                  <a:pt x="283" y="258"/>
                </a:cubicBezTo>
                <a:cubicBezTo>
                  <a:pt x="282" y="254"/>
                  <a:pt x="282" y="254"/>
                  <a:pt x="282" y="254"/>
                </a:cubicBezTo>
                <a:cubicBezTo>
                  <a:pt x="284" y="250"/>
                  <a:pt x="284" y="250"/>
                  <a:pt x="284" y="250"/>
                </a:cubicBezTo>
                <a:cubicBezTo>
                  <a:pt x="285" y="250"/>
                  <a:pt x="286" y="250"/>
                  <a:pt x="286" y="249"/>
                </a:cubicBezTo>
                <a:cubicBezTo>
                  <a:pt x="285" y="250"/>
                  <a:pt x="284" y="250"/>
                  <a:pt x="283" y="251"/>
                </a:cubicBezTo>
                <a:cubicBezTo>
                  <a:pt x="283" y="251"/>
                  <a:pt x="282" y="250"/>
                  <a:pt x="282" y="249"/>
                </a:cubicBezTo>
                <a:cubicBezTo>
                  <a:pt x="283" y="247"/>
                  <a:pt x="285" y="245"/>
                  <a:pt x="286" y="246"/>
                </a:cubicBezTo>
                <a:cubicBezTo>
                  <a:pt x="286" y="246"/>
                  <a:pt x="286" y="246"/>
                  <a:pt x="286" y="246"/>
                </a:cubicBezTo>
                <a:cubicBezTo>
                  <a:pt x="289" y="241"/>
                  <a:pt x="289" y="241"/>
                  <a:pt x="289" y="241"/>
                </a:cubicBezTo>
                <a:cubicBezTo>
                  <a:pt x="318" y="234"/>
                  <a:pt x="318" y="234"/>
                  <a:pt x="318" y="234"/>
                </a:cubicBezTo>
                <a:cubicBezTo>
                  <a:pt x="317" y="232"/>
                  <a:pt x="318" y="231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8"/>
                  <a:pt x="318" y="228"/>
                </a:cubicBezTo>
                <a:cubicBezTo>
                  <a:pt x="314" y="226"/>
                  <a:pt x="314" y="221"/>
                  <a:pt x="312" y="219"/>
                </a:cubicBezTo>
                <a:cubicBezTo>
                  <a:pt x="309" y="216"/>
                  <a:pt x="305" y="213"/>
                  <a:pt x="303" y="210"/>
                </a:cubicBezTo>
                <a:cubicBezTo>
                  <a:pt x="301" y="207"/>
                  <a:pt x="298" y="204"/>
                  <a:pt x="298" y="201"/>
                </a:cubicBezTo>
                <a:cubicBezTo>
                  <a:pt x="297" y="189"/>
                  <a:pt x="293" y="177"/>
                  <a:pt x="293" y="164"/>
                </a:cubicBezTo>
                <a:cubicBezTo>
                  <a:pt x="293" y="164"/>
                  <a:pt x="295" y="162"/>
                  <a:pt x="296" y="162"/>
                </a:cubicBezTo>
                <a:cubicBezTo>
                  <a:pt x="297" y="162"/>
                  <a:pt x="299" y="163"/>
                  <a:pt x="299" y="164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68"/>
                  <a:pt x="303" y="168"/>
                  <a:pt x="303" y="168"/>
                </a:cubicBezTo>
                <a:cubicBezTo>
                  <a:pt x="300" y="163"/>
                  <a:pt x="300" y="163"/>
                  <a:pt x="300" y="163"/>
                </a:cubicBezTo>
                <a:cubicBezTo>
                  <a:pt x="295" y="157"/>
                  <a:pt x="295" y="157"/>
                  <a:pt x="295" y="157"/>
                </a:cubicBezTo>
                <a:cubicBezTo>
                  <a:pt x="293" y="145"/>
                  <a:pt x="293" y="145"/>
                  <a:pt x="293" y="145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291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3" y="136"/>
                  <a:pt x="293" y="136"/>
                  <a:pt x="293" y="136"/>
                </a:cubicBezTo>
                <a:cubicBezTo>
                  <a:pt x="292" y="136"/>
                  <a:pt x="292" y="136"/>
                  <a:pt x="292" y="136"/>
                </a:cubicBezTo>
                <a:cubicBezTo>
                  <a:pt x="291" y="134"/>
                  <a:pt x="291" y="134"/>
                  <a:pt x="291" y="134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7" y="120"/>
                  <a:pt x="297" y="120"/>
                  <a:pt x="297" y="120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2" y="105"/>
                  <a:pt x="302" y="105"/>
                  <a:pt x="302" y="105"/>
                </a:cubicBezTo>
                <a:cubicBezTo>
                  <a:pt x="306" y="92"/>
                  <a:pt x="306" y="92"/>
                  <a:pt x="306" y="92"/>
                </a:cubicBezTo>
                <a:cubicBezTo>
                  <a:pt x="313" y="76"/>
                  <a:pt x="313" y="76"/>
                  <a:pt x="313" y="76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27" y="55"/>
                  <a:pt x="327" y="55"/>
                  <a:pt x="327" y="55"/>
                </a:cubicBezTo>
                <a:cubicBezTo>
                  <a:pt x="325" y="48"/>
                  <a:pt x="325" y="48"/>
                  <a:pt x="325" y="48"/>
                </a:cubicBezTo>
                <a:lnTo>
                  <a:pt x="325" y="3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>
            <a:off x="22261513" y="9883775"/>
            <a:ext cx="3175" cy="31750"/>
          </a:xfrm>
          <a:custGeom>
            <a:avLst/>
            <a:gdLst>
              <a:gd name="T0" fmla="*/ 1 w 1"/>
              <a:gd name="T1" fmla="*/ 9 h 10"/>
              <a:gd name="T2" fmla="*/ 1 w 1"/>
              <a:gd name="T3" fmla="*/ 9 h 10"/>
              <a:gd name="T4" fmla="*/ 0 w 1"/>
              <a:gd name="T5" fmla="*/ 0 h 10"/>
              <a:gd name="T6" fmla="*/ 1 w 1"/>
              <a:gd name="T7" fmla="*/ 9 h 10"/>
              <a:gd name="T8" fmla="*/ 1 w 1"/>
              <a:gd name="T9" fmla="*/ 10 h 10"/>
              <a:gd name="T10" fmla="*/ 1 w 1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0"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3"/>
                  <a:pt x="0" y="0"/>
                </a:cubicBezTo>
                <a:cubicBezTo>
                  <a:pt x="0" y="3"/>
                  <a:pt x="0" y="6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63"/>
          <p:cNvSpPr>
            <a:spLocks/>
          </p:cNvSpPr>
          <p:nvPr/>
        </p:nvSpPr>
        <p:spPr bwMode="auto">
          <a:xfrm>
            <a:off x="21253451" y="9723438"/>
            <a:ext cx="63500" cy="92075"/>
          </a:xfrm>
          <a:custGeom>
            <a:avLst/>
            <a:gdLst>
              <a:gd name="T0" fmla="*/ 4 w 20"/>
              <a:gd name="T1" fmla="*/ 25 h 29"/>
              <a:gd name="T2" fmla="*/ 11 w 20"/>
              <a:gd name="T3" fmla="*/ 22 h 29"/>
              <a:gd name="T4" fmla="*/ 12 w 20"/>
              <a:gd name="T5" fmla="*/ 16 h 29"/>
              <a:gd name="T6" fmla="*/ 20 w 20"/>
              <a:gd name="T7" fmla="*/ 8 h 29"/>
              <a:gd name="T8" fmla="*/ 20 w 20"/>
              <a:gd name="T9" fmla="*/ 4 h 29"/>
              <a:gd name="T10" fmla="*/ 17 w 20"/>
              <a:gd name="T11" fmla="*/ 1 h 29"/>
              <a:gd name="T12" fmla="*/ 16 w 20"/>
              <a:gd name="T13" fmla="*/ 0 h 29"/>
              <a:gd name="T14" fmla="*/ 12 w 20"/>
              <a:gd name="T15" fmla="*/ 3 h 29"/>
              <a:gd name="T16" fmla="*/ 7 w 20"/>
              <a:gd name="T17" fmla="*/ 7 h 29"/>
              <a:gd name="T18" fmla="*/ 0 w 20"/>
              <a:gd name="T19" fmla="*/ 12 h 29"/>
              <a:gd name="T20" fmla="*/ 3 w 20"/>
              <a:gd name="T21" fmla="*/ 21 h 29"/>
              <a:gd name="T22" fmla="*/ 6 w 20"/>
              <a:gd name="T23" fmla="*/ 29 h 29"/>
              <a:gd name="T24" fmla="*/ 6 w 20"/>
              <a:gd name="T25" fmla="*/ 29 h 29"/>
              <a:gd name="T26" fmla="*/ 4 w 20"/>
              <a:gd name="T27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29">
                <a:moveTo>
                  <a:pt x="4" y="25"/>
                </a:moveTo>
                <a:cubicBezTo>
                  <a:pt x="11" y="22"/>
                  <a:pt x="11" y="22"/>
                  <a:pt x="11" y="22"/>
                </a:cubicBezTo>
                <a:cubicBezTo>
                  <a:pt x="12" y="16"/>
                  <a:pt x="12" y="16"/>
                  <a:pt x="12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7" y="7"/>
                  <a:pt x="7" y="7"/>
                  <a:pt x="7" y="7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5"/>
                  <a:pt x="2" y="18"/>
                  <a:pt x="3" y="21"/>
                </a:cubicBezTo>
                <a:cubicBezTo>
                  <a:pt x="4" y="24"/>
                  <a:pt x="5" y="26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7"/>
                  <a:pt x="5" y="26"/>
                  <a:pt x="4" y="2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64"/>
          <p:cNvSpPr>
            <a:spLocks/>
          </p:cNvSpPr>
          <p:nvPr/>
        </p:nvSpPr>
        <p:spPr bwMode="auto">
          <a:xfrm>
            <a:off x="21205826" y="9275763"/>
            <a:ext cx="417513" cy="485775"/>
          </a:xfrm>
          <a:custGeom>
            <a:avLst/>
            <a:gdLst>
              <a:gd name="T0" fmla="*/ 41 w 133"/>
              <a:gd name="T1" fmla="*/ 151 h 155"/>
              <a:gd name="T2" fmla="*/ 47 w 133"/>
              <a:gd name="T3" fmla="*/ 147 h 155"/>
              <a:gd name="T4" fmla="*/ 60 w 133"/>
              <a:gd name="T5" fmla="*/ 142 h 155"/>
              <a:gd name="T6" fmla="*/ 59 w 133"/>
              <a:gd name="T7" fmla="*/ 151 h 155"/>
              <a:gd name="T8" fmla="*/ 67 w 133"/>
              <a:gd name="T9" fmla="*/ 152 h 155"/>
              <a:gd name="T10" fmla="*/ 80 w 133"/>
              <a:gd name="T11" fmla="*/ 137 h 155"/>
              <a:gd name="T12" fmla="*/ 86 w 133"/>
              <a:gd name="T13" fmla="*/ 131 h 155"/>
              <a:gd name="T14" fmla="*/ 87 w 133"/>
              <a:gd name="T15" fmla="*/ 107 h 155"/>
              <a:gd name="T16" fmla="*/ 98 w 133"/>
              <a:gd name="T17" fmla="*/ 91 h 155"/>
              <a:gd name="T18" fmla="*/ 110 w 133"/>
              <a:gd name="T19" fmla="*/ 83 h 155"/>
              <a:gd name="T20" fmla="*/ 116 w 133"/>
              <a:gd name="T21" fmla="*/ 65 h 155"/>
              <a:gd name="T22" fmla="*/ 120 w 133"/>
              <a:gd name="T23" fmla="*/ 59 h 155"/>
              <a:gd name="T24" fmla="*/ 122 w 133"/>
              <a:gd name="T25" fmla="*/ 42 h 155"/>
              <a:gd name="T26" fmla="*/ 124 w 133"/>
              <a:gd name="T27" fmla="*/ 30 h 155"/>
              <a:gd name="T28" fmla="*/ 133 w 133"/>
              <a:gd name="T29" fmla="*/ 15 h 155"/>
              <a:gd name="T30" fmla="*/ 133 w 133"/>
              <a:gd name="T31" fmla="*/ 3 h 155"/>
              <a:gd name="T32" fmla="*/ 123 w 133"/>
              <a:gd name="T33" fmla="*/ 0 h 155"/>
              <a:gd name="T34" fmla="*/ 106 w 133"/>
              <a:gd name="T35" fmla="*/ 5 h 155"/>
              <a:gd name="T36" fmla="*/ 87 w 133"/>
              <a:gd name="T37" fmla="*/ 31 h 155"/>
              <a:gd name="T38" fmla="*/ 87 w 133"/>
              <a:gd name="T39" fmla="*/ 37 h 155"/>
              <a:gd name="T40" fmla="*/ 72 w 133"/>
              <a:gd name="T41" fmla="*/ 33 h 155"/>
              <a:gd name="T42" fmla="*/ 61 w 133"/>
              <a:gd name="T43" fmla="*/ 31 h 155"/>
              <a:gd name="T44" fmla="*/ 38 w 133"/>
              <a:gd name="T45" fmla="*/ 39 h 155"/>
              <a:gd name="T46" fmla="*/ 42 w 133"/>
              <a:gd name="T47" fmla="*/ 46 h 155"/>
              <a:gd name="T48" fmla="*/ 51 w 133"/>
              <a:gd name="T49" fmla="*/ 44 h 155"/>
              <a:gd name="T50" fmla="*/ 59 w 133"/>
              <a:gd name="T51" fmla="*/ 50 h 155"/>
              <a:gd name="T52" fmla="*/ 60 w 133"/>
              <a:gd name="T53" fmla="*/ 56 h 155"/>
              <a:gd name="T54" fmla="*/ 53 w 133"/>
              <a:gd name="T55" fmla="*/ 61 h 155"/>
              <a:gd name="T56" fmla="*/ 51 w 133"/>
              <a:gd name="T57" fmla="*/ 67 h 155"/>
              <a:gd name="T58" fmla="*/ 59 w 133"/>
              <a:gd name="T59" fmla="*/ 81 h 155"/>
              <a:gd name="T60" fmla="*/ 55 w 133"/>
              <a:gd name="T61" fmla="*/ 98 h 155"/>
              <a:gd name="T62" fmla="*/ 52 w 133"/>
              <a:gd name="T63" fmla="*/ 110 h 155"/>
              <a:gd name="T64" fmla="*/ 42 w 133"/>
              <a:gd name="T65" fmla="*/ 107 h 155"/>
              <a:gd name="T66" fmla="*/ 33 w 133"/>
              <a:gd name="T67" fmla="*/ 105 h 155"/>
              <a:gd name="T68" fmla="*/ 28 w 133"/>
              <a:gd name="T69" fmla="*/ 99 h 155"/>
              <a:gd name="T70" fmla="*/ 28 w 133"/>
              <a:gd name="T71" fmla="*/ 106 h 155"/>
              <a:gd name="T72" fmla="*/ 18 w 133"/>
              <a:gd name="T73" fmla="*/ 108 h 155"/>
              <a:gd name="T74" fmla="*/ 13 w 133"/>
              <a:gd name="T75" fmla="*/ 111 h 155"/>
              <a:gd name="T76" fmla="*/ 7 w 133"/>
              <a:gd name="T77" fmla="*/ 111 h 155"/>
              <a:gd name="T78" fmla="*/ 11 w 133"/>
              <a:gd name="T79" fmla="*/ 116 h 155"/>
              <a:gd name="T80" fmla="*/ 17 w 133"/>
              <a:gd name="T81" fmla="*/ 120 h 155"/>
              <a:gd name="T82" fmla="*/ 17 w 133"/>
              <a:gd name="T83" fmla="*/ 129 h 155"/>
              <a:gd name="T84" fmla="*/ 10 w 133"/>
              <a:gd name="T85" fmla="*/ 128 h 155"/>
              <a:gd name="T86" fmla="*/ 3 w 133"/>
              <a:gd name="T87" fmla="*/ 133 h 155"/>
              <a:gd name="T88" fmla="*/ 3 w 133"/>
              <a:gd name="T89" fmla="*/ 138 h 155"/>
              <a:gd name="T90" fmla="*/ 15 w 133"/>
              <a:gd name="T91" fmla="*/ 155 h 155"/>
              <a:gd name="T92" fmla="*/ 27 w 133"/>
              <a:gd name="T93" fmla="*/ 146 h 155"/>
              <a:gd name="T94" fmla="*/ 32 w 133"/>
              <a:gd name="T95" fmla="*/ 144 h 155"/>
              <a:gd name="T96" fmla="*/ 35 w 133"/>
              <a:gd name="T97" fmla="*/ 1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3" h="155">
                <a:moveTo>
                  <a:pt x="35" y="151"/>
                </a:moveTo>
                <a:cubicBezTo>
                  <a:pt x="41" y="151"/>
                  <a:pt x="41" y="151"/>
                  <a:pt x="41" y="151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1"/>
                  <a:pt x="98" y="91"/>
                  <a:pt x="98" y="91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3"/>
                  <a:pt x="133" y="3"/>
                  <a:pt x="133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06" y="5"/>
                  <a:pt x="106" y="5"/>
                  <a:pt x="106" y="5"/>
                </a:cubicBezTo>
                <a:cubicBezTo>
                  <a:pt x="99" y="10"/>
                  <a:pt x="99" y="10"/>
                  <a:pt x="99" y="10"/>
                </a:cubicBezTo>
                <a:cubicBezTo>
                  <a:pt x="87" y="31"/>
                  <a:pt x="87" y="31"/>
                  <a:pt x="87" y="31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7"/>
                  <a:pt x="87" y="37"/>
                  <a:pt x="87" y="37"/>
                </a:cubicBezTo>
                <a:cubicBezTo>
                  <a:pt x="79" y="35"/>
                  <a:pt x="79" y="35"/>
                  <a:pt x="79" y="35"/>
                </a:cubicBezTo>
                <a:cubicBezTo>
                  <a:pt x="72" y="33"/>
                  <a:pt x="72" y="33"/>
                  <a:pt x="72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31"/>
                  <a:pt x="61" y="31"/>
                  <a:pt x="6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7"/>
                  <a:pt x="38" y="47"/>
                  <a:pt x="38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6"/>
                  <a:pt x="60" y="56"/>
                  <a:pt x="60" y="56"/>
                </a:cubicBezTo>
                <a:cubicBezTo>
                  <a:pt x="56" y="59"/>
                  <a:pt x="56" y="59"/>
                  <a:pt x="56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4" y="65"/>
                  <a:pt x="54" y="65"/>
                  <a:pt x="54" y="65"/>
                </a:cubicBezTo>
                <a:cubicBezTo>
                  <a:pt x="51" y="67"/>
                  <a:pt x="51" y="67"/>
                  <a:pt x="51" y="67"/>
                </a:cubicBezTo>
                <a:cubicBezTo>
                  <a:pt x="52" y="74"/>
                  <a:pt x="52" y="74"/>
                  <a:pt x="52" y="74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88"/>
                  <a:pt x="59" y="88"/>
                  <a:pt x="59" y="88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5"/>
                  <a:pt x="7" y="115"/>
                  <a:pt x="7" y="115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7" y="130"/>
                  <a:pt x="7" y="130"/>
                  <a:pt x="7" y="130"/>
                </a:cubicBezTo>
                <a:cubicBezTo>
                  <a:pt x="3" y="133"/>
                  <a:pt x="3" y="133"/>
                  <a:pt x="3" y="133"/>
                </a:cubicBezTo>
                <a:cubicBezTo>
                  <a:pt x="0" y="136"/>
                  <a:pt x="0" y="136"/>
                  <a:pt x="0" y="136"/>
                </a:cubicBezTo>
                <a:cubicBezTo>
                  <a:pt x="1" y="136"/>
                  <a:pt x="2" y="137"/>
                  <a:pt x="3" y="138"/>
                </a:cubicBezTo>
                <a:cubicBezTo>
                  <a:pt x="8" y="142"/>
                  <a:pt x="12" y="148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51"/>
                  <a:pt x="35" y="151"/>
                  <a:pt x="35" y="15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65"/>
          <p:cNvSpPr>
            <a:spLocks/>
          </p:cNvSpPr>
          <p:nvPr/>
        </p:nvSpPr>
        <p:spPr bwMode="auto">
          <a:xfrm>
            <a:off x="21086763" y="9366250"/>
            <a:ext cx="307975" cy="341313"/>
          </a:xfrm>
          <a:custGeom>
            <a:avLst/>
            <a:gdLst>
              <a:gd name="T0" fmla="*/ 41 w 98"/>
              <a:gd name="T1" fmla="*/ 104 h 109"/>
              <a:gd name="T2" fmla="*/ 45 w 98"/>
              <a:gd name="T3" fmla="*/ 101 h 109"/>
              <a:gd name="T4" fmla="*/ 48 w 98"/>
              <a:gd name="T5" fmla="*/ 99 h 109"/>
              <a:gd name="T6" fmla="*/ 50 w 98"/>
              <a:gd name="T7" fmla="*/ 99 h 109"/>
              <a:gd name="T8" fmla="*/ 55 w 98"/>
              <a:gd name="T9" fmla="*/ 100 h 109"/>
              <a:gd name="T10" fmla="*/ 55 w 98"/>
              <a:gd name="T11" fmla="*/ 98 h 109"/>
              <a:gd name="T12" fmla="*/ 55 w 98"/>
              <a:gd name="T13" fmla="*/ 91 h 109"/>
              <a:gd name="T14" fmla="*/ 53 w 98"/>
              <a:gd name="T15" fmla="*/ 88 h 109"/>
              <a:gd name="T16" fmla="*/ 49 w 98"/>
              <a:gd name="T17" fmla="*/ 87 h 109"/>
              <a:gd name="T18" fmla="*/ 45 w 98"/>
              <a:gd name="T19" fmla="*/ 86 h 109"/>
              <a:gd name="T20" fmla="*/ 45 w 98"/>
              <a:gd name="T21" fmla="*/ 82 h 109"/>
              <a:gd name="T22" fmla="*/ 47 w 98"/>
              <a:gd name="T23" fmla="*/ 81 h 109"/>
              <a:gd name="T24" fmla="*/ 51 w 98"/>
              <a:gd name="T25" fmla="*/ 82 h 109"/>
              <a:gd name="T26" fmla="*/ 54 w 98"/>
              <a:gd name="T27" fmla="*/ 81 h 109"/>
              <a:gd name="T28" fmla="*/ 56 w 98"/>
              <a:gd name="T29" fmla="*/ 79 h 109"/>
              <a:gd name="T30" fmla="*/ 61 w 98"/>
              <a:gd name="T31" fmla="*/ 79 h 109"/>
              <a:gd name="T32" fmla="*/ 66 w 98"/>
              <a:gd name="T33" fmla="*/ 77 h 109"/>
              <a:gd name="T34" fmla="*/ 64 w 98"/>
              <a:gd name="T35" fmla="*/ 72 h 109"/>
              <a:gd name="T36" fmla="*/ 66 w 98"/>
              <a:gd name="T37" fmla="*/ 70 h 109"/>
              <a:gd name="T38" fmla="*/ 69 w 98"/>
              <a:gd name="T39" fmla="*/ 70 h 109"/>
              <a:gd name="T40" fmla="*/ 71 w 98"/>
              <a:gd name="T41" fmla="*/ 76 h 109"/>
              <a:gd name="T42" fmla="*/ 74 w 98"/>
              <a:gd name="T43" fmla="*/ 79 h 109"/>
              <a:gd name="T44" fmla="*/ 80 w 98"/>
              <a:gd name="T45" fmla="*/ 78 h 109"/>
              <a:gd name="T46" fmla="*/ 84 w 98"/>
              <a:gd name="T47" fmla="*/ 78 h 109"/>
              <a:gd name="T48" fmla="*/ 90 w 98"/>
              <a:gd name="T49" fmla="*/ 81 h 109"/>
              <a:gd name="T50" fmla="*/ 92 w 98"/>
              <a:gd name="T51" fmla="*/ 79 h 109"/>
              <a:gd name="T52" fmla="*/ 93 w 98"/>
              <a:gd name="T53" fmla="*/ 69 h 109"/>
              <a:gd name="T54" fmla="*/ 97 w 98"/>
              <a:gd name="T55" fmla="*/ 59 h 109"/>
              <a:gd name="T56" fmla="*/ 97 w 98"/>
              <a:gd name="T57" fmla="*/ 52 h 109"/>
              <a:gd name="T58" fmla="*/ 90 w 98"/>
              <a:gd name="T59" fmla="*/ 45 h 109"/>
              <a:gd name="T60" fmla="*/ 89 w 98"/>
              <a:gd name="T61" fmla="*/ 38 h 109"/>
              <a:gd name="T62" fmla="*/ 92 w 98"/>
              <a:gd name="T63" fmla="*/ 36 h 109"/>
              <a:gd name="T64" fmla="*/ 91 w 98"/>
              <a:gd name="T65" fmla="*/ 32 h 109"/>
              <a:gd name="T66" fmla="*/ 94 w 98"/>
              <a:gd name="T67" fmla="*/ 30 h 109"/>
              <a:gd name="T68" fmla="*/ 98 w 98"/>
              <a:gd name="T69" fmla="*/ 27 h 109"/>
              <a:gd name="T70" fmla="*/ 96 w 98"/>
              <a:gd name="T71" fmla="*/ 25 h 109"/>
              <a:gd name="T72" fmla="*/ 97 w 98"/>
              <a:gd name="T73" fmla="*/ 21 h 109"/>
              <a:gd name="T74" fmla="*/ 96 w 98"/>
              <a:gd name="T75" fmla="*/ 16 h 109"/>
              <a:gd name="T76" fmla="*/ 89 w 98"/>
              <a:gd name="T77" fmla="*/ 15 h 109"/>
              <a:gd name="T78" fmla="*/ 85 w 98"/>
              <a:gd name="T79" fmla="*/ 16 h 109"/>
              <a:gd name="T80" fmla="*/ 80 w 98"/>
              <a:gd name="T81" fmla="*/ 17 h 109"/>
              <a:gd name="T82" fmla="*/ 76 w 98"/>
              <a:gd name="T83" fmla="*/ 18 h 109"/>
              <a:gd name="T84" fmla="*/ 76 w 98"/>
              <a:gd name="T85" fmla="*/ 10 h 109"/>
              <a:gd name="T86" fmla="*/ 75 w 98"/>
              <a:gd name="T87" fmla="*/ 2 h 109"/>
              <a:gd name="T88" fmla="*/ 76 w 98"/>
              <a:gd name="T89" fmla="*/ 2 h 109"/>
              <a:gd name="T90" fmla="*/ 73 w 98"/>
              <a:gd name="T91" fmla="*/ 1 h 109"/>
              <a:gd name="T92" fmla="*/ 62 w 98"/>
              <a:gd name="T93" fmla="*/ 0 h 109"/>
              <a:gd name="T94" fmla="*/ 54 w 98"/>
              <a:gd name="T95" fmla="*/ 0 h 109"/>
              <a:gd name="T96" fmla="*/ 46 w 98"/>
              <a:gd name="T97" fmla="*/ 1 h 109"/>
              <a:gd name="T98" fmla="*/ 43 w 98"/>
              <a:gd name="T99" fmla="*/ 2 h 109"/>
              <a:gd name="T100" fmla="*/ 23 w 98"/>
              <a:gd name="T101" fmla="*/ 2 h 109"/>
              <a:gd name="T102" fmla="*/ 22 w 98"/>
              <a:gd name="T103" fmla="*/ 1 h 109"/>
              <a:gd name="T104" fmla="*/ 17 w 98"/>
              <a:gd name="T105" fmla="*/ 1 h 109"/>
              <a:gd name="T106" fmla="*/ 15 w 98"/>
              <a:gd name="T107" fmla="*/ 4 h 109"/>
              <a:gd name="T108" fmla="*/ 10 w 98"/>
              <a:gd name="T109" fmla="*/ 16 h 109"/>
              <a:gd name="T110" fmla="*/ 10 w 98"/>
              <a:gd name="T111" fmla="*/ 30 h 109"/>
              <a:gd name="T112" fmla="*/ 2 w 98"/>
              <a:gd name="T113" fmla="*/ 51 h 109"/>
              <a:gd name="T114" fmla="*/ 1 w 98"/>
              <a:gd name="T115" fmla="*/ 55 h 109"/>
              <a:gd name="T116" fmla="*/ 1 w 98"/>
              <a:gd name="T117" fmla="*/ 57 h 109"/>
              <a:gd name="T118" fmla="*/ 31 w 98"/>
              <a:gd name="T119" fmla="*/ 101 h 109"/>
              <a:gd name="T120" fmla="*/ 41 w 98"/>
              <a:gd name="T121" fmla="*/ 109 h 109"/>
              <a:gd name="T122" fmla="*/ 38 w 98"/>
              <a:gd name="T123" fmla="*/ 107 h 109"/>
              <a:gd name="T124" fmla="*/ 41 w 98"/>
              <a:gd name="T125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" h="109">
                <a:moveTo>
                  <a:pt x="41" y="104"/>
                </a:moveTo>
                <a:cubicBezTo>
                  <a:pt x="45" y="101"/>
                  <a:pt x="45" y="101"/>
                  <a:pt x="45" y="101"/>
                </a:cubicBezTo>
                <a:cubicBezTo>
                  <a:pt x="48" y="99"/>
                  <a:pt x="48" y="99"/>
                  <a:pt x="48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1"/>
                  <a:pt x="55" y="91"/>
                  <a:pt x="55" y="91"/>
                </a:cubicBezTo>
                <a:cubicBezTo>
                  <a:pt x="53" y="88"/>
                  <a:pt x="53" y="88"/>
                  <a:pt x="53" y="88"/>
                </a:cubicBezTo>
                <a:cubicBezTo>
                  <a:pt x="49" y="87"/>
                  <a:pt x="49" y="87"/>
                  <a:pt x="49" y="87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82"/>
                  <a:pt x="45" y="82"/>
                  <a:pt x="45" y="82"/>
                </a:cubicBezTo>
                <a:cubicBezTo>
                  <a:pt x="47" y="81"/>
                  <a:pt x="47" y="81"/>
                  <a:pt x="47" y="81"/>
                </a:cubicBezTo>
                <a:cubicBezTo>
                  <a:pt x="51" y="82"/>
                  <a:pt x="51" y="82"/>
                  <a:pt x="51" y="82"/>
                </a:cubicBezTo>
                <a:cubicBezTo>
                  <a:pt x="54" y="81"/>
                  <a:pt x="54" y="81"/>
                  <a:pt x="54" y="81"/>
                </a:cubicBezTo>
                <a:cubicBezTo>
                  <a:pt x="56" y="79"/>
                  <a:pt x="56" y="79"/>
                  <a:pt x="56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70"/>
                  <a:pt x="66" y="70"/>
                  <a:pt x="6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71" y="76"/>
                  <a:pt x="71" y="76"/>
                  <a:pt x="71" y="76"/>
                </a:cubicBezTo>
                <a:cubicBezTo>
                  <a:pt x="74" y="79"/>
                  <a:pt x="74" y="79"/>
                  <a:pt x="74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90" y="81"/>
                  <a:pt x="90" y="81"/>
                  <a:pt x="90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69"/>
                  <a:pt x="93" y="69"/>
                  <a:pt x="93" y="6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2"/>
                  <a:pt x="97" y="52"/>
                  <a:pt x="97" y="52"/>
                </a:cubicBezTo>
                <a:cubicBezTo>
                  <a:pt x="90" y="45"/>
                  <a:pt x="90" y="45"/>
                  <a:pt x="90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2"/>
                  <a:pt x="91" y="32"/>
                  <a:pt x="91" y="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16"/>
                  <a:pt x="96" y="16"/>
                  <a:pt x="96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3" y="1"/>
                  <a:pt x="73" y="1"/>
                  <a:pt x="73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2"/>
                  <a:pt x="16" y="3"/>
                  <a:pt x="15" y="4"/>
                </a:cubicBezTo>
                <a:cubicBezTo>
                  <a:pt x="14" y="8"/>
                  <a:pt x="11" y="12"/>
                  <a:pt x="10" y="16"/>
                </a:cubicBezTo>
                <a:cubicBezTo>
                  <a:pt x="9" y="20"/>
                  <a:pt x="11" y="25"/>
                  <a:pt x="10" y="30"/>
                </a:cubicBezTo>
                <a:cubicBezTo>
                  <a:pt x="8" y="37"/>
                  <a:pt x="7" y="45"/>
                  <a:pt x="2" y="51"/>
                </a:cubicBezTo>
                <a:cubicBezTo>
                  <a:pt x="1" y="52"/>
                  <a:pt x="1" y="53"/>
                  <a:pt x="1" y="55"/>
                </a:cubicBezTo>
                <a:cubicBezTo>
                  <a:pt x="0" y="55"/>
                  <a:pt x="1" y="56"/>
                  <a:pt x="1" y="57"/>
                </a:cubicBezTo>
                <a:cubicBezTo>
                  <a:pt x="10" y="79"/>
                  <a:pt x="13" y="84"/>
                  <a:pt x="31" y="101"/>
                </a:cubicBezTo>
                <a:cubicBezTo>
                  <a:pt x="34" y="103"/>
                  <a:pt x="37" y="106"/>
                  <a:pt x="41" y="109"/>
                </a:cubicBezTo>
                <a:cubicBezTo>
                  <a:pt x="40" y="108"/>
                  <a:pt x="39" y="107"/>
                  <a:pt x="38" y="107"/>
                </a:cubicBezTo>
                <a:lnTo>
                  <a:pt x="41" y="10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66"/>
          <p:cNvSpPr>
            <a:spLocks/>
          </p:cNvSpPr>
          <p:nvPr/>
        </p:nvSpPr>
        <p:spPr bwMode="auto">
          <a:xfrm>
            <a:off x="21118513" y="9369425"/>
            <a:ext cx="103188" cy="71438"/>
          </a:xfrm>
          <a:custGeom>
            <a:avLst/>
            <a:gdLst>
              <a:gd name="T0" fmla="*/ 12 w 33"/>
              <a:gd name="T1" fmla="*/ 0 h 23"/>
              <a:gd name="T2" fmla="*/ 7 w 33"/>
              <a:gd name="T3" fmla="*/ 0 h 23"/>
              <a:gd name="T4" fmla="*/ 5 w 33"/>
              <a:gd name="T5" fmla="*/ 3 h 23"/>
              <a:gd name="T6" fmla="*/ 0 w 33"/>
              <a:gd name="T7" fmla="*/ 15 h 23"/>
              <a:gd name="T8" fmla="*/ 0 w 33"/>
              <a:gd name="T9" fmla="*/ 23 h 23"/>
              <a:gd name="T10" fmla="*/ 5 w 33"/>
              <a:gd name="T11" fmla="*/ 23 h 23"/>
              <a:gd name="T12" fmla="*/ 6 w 33"/>
              <a:gd name="T13" fmla="*/ 21 h 23"/>
              <a:gd name="T14" fmla="*/ 8 w 33"/>
              <a:gd name="T15" fmla="*/ 20 h 23"/>
              <a:gd name="T16" fmla="*/ 10 w 33"/>
              <a:gd name="T17" fmla="*/ 21 h 23"/>
              <a:gd name="T18" fmla="*/ 33 w 33"/>
              <a:gd name="T19" fmla="*/ 21 h 23"/>
              <a:gd name="T20" fmla="*/ 33 w 33"/>
              <a:gd name="T21" fmla="*/ 1 h 23"/>
              <a:gd name="T22" fmla="*/ 12 w 33"/>
              <a:gd name="T23" fmla="*/ 1 h 23"/>
              <a:gd name="T24" fmla="*/ 12 w 33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3">
                <a:moveTo>
                  <a:pt x="12" y="0"/>
                </a:move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2"/>
                  <a:pt x="5" y="3"/>
                </a:cubicBezTo>
                <a:cubicBezTo>
                  <a:pt x="4" y="7"/>
                  <a:pt x="1" y="11"/>
                  <a:pt x="0" y="15"/>
                </a:cubicBezTo>
                <a:cubicBezTo>
                  <a:pt x="0" y="17"/>
                  <a:pt x="0" y="20"/>
                  <a:pt x="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1"/>
                  <a:pt x="33" y="1"/>
                  <a:pt x="33" y="1"/>
                </a:cubicBezTo>
                <a:cubicBezTo>
                  <a:pt x="12" y="1"/>
                  <a:pt x="12" y="1"/>
                  <a:pt x="12" y="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267"/>
          <p:cNvSpPr>
            <a:spLocks/>
          </p:cNvSpPr>
          <p:nvPr/>
        </p:nvSpPr>
        <p:spPr bwMode="auto">
          <a:xfrm>
            <a:off x="21124863" y="94011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268"/>
          <p:cNvSpPr>
            <a:spLocks/>
          </p:cNvSpPr>
          <p:nvPr/>
        </p:nvSpPr>
        <p:spPr bwMode="auto">
          <a:xfrm>
            <a:off x="21077238" y="8769350"/>
            <a:ext cx="414338" cy="622300"/>
          </a:xfrm>
          <a:custGeom>
            <a:avLst/>
            <a:gdLst>
              <a:gd name="T0" fmla="*/ 13 w 132"/>
              <a:gd name="T1" fmla="*/ 160 h 198"/>
              <a:gd name="T2" fmla="*/ 20 w 132"/>
              <a:gd name="T3" fmla="*/ 191 h 198"/>
              <a:gd name="T4" fmla="*/ 25 w 132"/>
              <a:gd name="T5" fmla="*/ 191 h 198"/>
              <a:gd name="T6" fmla="*/ 46 w 132"/>
              <a:gd name="T7" fmla="*/ 192 h 198"/>
              <a:gd name="T8" fmla="*/ 57 w 132"/>
              <a:gd name="T9" fmla="*/ 190 h 198"/>
              <a:gd name="T10" fmla="*/ 76 w 132"/>
              <a:gd name="T11" fmla="*/ 191 h 198"/>
              <a:gd name="T12" fmla="*/ 102 w 132"/>
              <a:gd name="T13" fmla="*/ 192 h 198"/>
              <a:gd name="T14" fmla="*/ 113 w 132"/>
              <a:gd name="T15" fmla="*/ 194 h 198"/>
              <a:gd name="T16" fmla="*/ 128 w 132"/>
              <a:gd name="T17" fmla="*/ 198 h 198"/>
              <a:gd name="T18" fmla="*/ 128 w 132"/>
              <a:gd name="T19" fmla="*/ 192 h 198"/>
              <a:gd name="T20" fmla="*/ 131 w 132"/>
              <a:gd name="T21" fmla="*/ 184 h 198"/>
              <a:gd name="T22" fmla="*/ 123 w 132"/>
              <a:gd name="T23" fmla="*/ 172 h 198"/>
              <a:gd name="T24" fmla="*/ 116 w 132"/>
              <a:gd name="T25" fmla="*/ 160 h 198"/>
              <a:gd name="T26" fmla="*/ 112 w 132"/>
              <a:gd name="T27" fmla="*/ 153 h 198"/>
              <a:gd name="T28" fmla="*/ 105 w 132"/>
              <a:gd name="T29" fmla="*/ 138 h 198"/>
              <a:gd name="T30" fmla="*/ 104 w 132"/>
              <a:gd name="T31" fmla="*/ 131 h 198"/>
              <a:gd name="T32" fmla="*/ 103 w 132"/>
              <a:gd name="T33" fmla="*/ 122 h 198"/>
              <a:gd name="T34" fmla="*/ 106 w 132"/>
              <a:gd name="T35" fmla="*/ 119 h 198"/>
              <a:gd name="T36" fmla="*/ 112 w 132"/>
              <a:gd name="T37" fmla="*/ 109 h 198"/>
              <a:gd name="T38" fmla="*/ 119 w 132"/>
              <a:gd name="T39" fmla="*/ 99 h 198"/>
              <a:gd name="T40" fmla="*/ 121 w 132"/>
              <a:gd name="T41" fmla="*/ 90 h 198"/>
              <a:gd name="T42" fmla="*/ 112 w 132"/>
              <a:gd name="T43" fmla="*/ 78 h 198"/>
              <a:gd name="T44" fmla="*/ 101 w 132"/>
              <a:gd name="T45" fmla="*/ 68 h 198"/>
              <a:gd name="T46" fmla="*/ 95 w 132"/>
              <a:gd name="T47" fmla="*/ 58 h 198"/>
              <a:gd name="T48" fmla="*/ 104 w 132"/>
              <a:gd name="T49" fmla="*/ 55 h 198"/>
              <a:gd name="T50" fmla="*/ 119 w 132"/>
              <a:gd name="T51" fmla="*/ 56 h 198"/>
              <a:gd name="T52" fmla="*/ 115 w 132"/>
              <a:gd name="T53" fmla="*/ 50 h 198"/>
              <a:gd name="T54" fmla="*/ 112 w 132"/>
              <a:gd name="T55" fmla="*/ 46 h 198"/>
              <a:gd name="T56" fmla="*/ 109 w 132"/>
              <a:gd name="T57" fmla="*/ 37 h 198"/>
              <a:gd name="T58" fmla="*/ 111 w 132"/>
              <a:gd name="T59" fmla="*/ 31 h 198"/>
              <a:gd name="T60" fmla="*/ 111 w 132"/>
              <a:gd name="T61" fmla="*/ 23 h 198"/>
              <a:gd name="T62" fmla="*/ 107 w 132"/>
              <a:gd name="T63" fmla="*/ 13 h 198"/>
              <a:gd name="T64" fmla="*/ 101 w 132"/>
              <a:gd name="T65" fmla="*/ 4 h 198"/>
              <a:gd name="T66" fmla="*/ 95 w 132"/>
              <a:gd name="T67" fmla="*/ 7 h 198"/>
              <a:gd name="T68" fmla="*/ 97 w 132"/>
              <a:gd name="T69" fmla="*/ 16 h 198"/>
              <a:gd name="T70" fmla="*/ 102 w 132"/>
              <a:gd name="T71" fmla="*/ 23 h 198"/>
              <a:gd name="T72" fmla="*/ 97 w 132"/>
              <a:gd name="T73" fmla="*/ 32 h 198"/>
              <a:gd name="T74" fmla="*/ 88 w 132"/>
              <a:gd name="T75" fmla="*/ 37 h 198"/>
              <a:gd name="T76" fmla="*/ 84 w 132"/>
              <a:gd name="T77" fmla="*/ 57 h 198"/>
              <a:gd name="T78" fmla="*/ 74 w 132"/>
              <a:gd name="T79" fmla="*/ 65 h 198"/>
              <a:gd name="T80" fmla="*/ 72 w 132"/>
              <a:gd name="T81" fmla="*/ 77 h 198"/>
              <a:gd name="T82" fmla="*/ 61 w 132"/>
              <a:gd name="T83" fmla="*/ 94 h 198"/>
              <a:gd name="T84" fmla="*/ 51 w 132"/>
              <a:gd name="T85" fmla="*/ 109 h 198"/>
              <a:gd name="T86" fmla="*/ 39 w 132"/>
              <a:gd name="T87" fmla="*/ 113 h 198"/>
              <a:gd name="T88" fmla="*/ 27 w 132"/>
              <a:gd name="T89" fmla="*/ 107 h 198"/>
              <a:gd name="T90" fmla="*/ 22 w 132"/>
              <a:gd name="T91" fmla="*/ 109 h 198"/>
              <a:gd name="T92" fmla="*/ 20 w 132"/>
              <a:gd name="T93" fmla="*/ 114 h 198"/>
              <a:gd name="T94" fmla="*/ 8 w 132"/>
              <a:gd name="T95" fmla="*/ 127 h 198"/>
              <a:gd name="T96" fmla="*/ 8 w 132"/>
              <a:gd name="T97" fmla="*/ 136 h 198"/>
              <a:gd name="T98" fmla="*/ 1 w 132"/>
              <a:gd name="T99" fmla="*/ 146 h 198"/>
              <a:gd name="T100" fmla="*/ 7 w 132"/>
              <a:gd name="T101" fmla="*/ 15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98">
                <a:moveTo>
                  <a:pt x="7" y="155"/>
                </a:moveTo>
                <a:cubicBezTo>
                  <a:pt x="8" y="157"/>
                  <a:pt x="11" y="159"/>
                  <a:pt x="13" y="160"/>
                </a:cubicBezTo>
                <a:cubicBezTo>
                  <a:pt x="20" y="165"/>
                  <a:pt x="21" y="173"/>
                  <a:pt x="21" y="180"/>
                </a:cubicBezTo>
                <a:cubicBezTo>
                  <a:pt x="21" y="184"/>
                  <a:pt x="21" y="187"/>
                  <a:pt x="20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65" y="190"/>
                  <a:pt x="65" y="190"/>
                  <a:pt x="65" y="190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20" y="196"/>
                  <a:pt x="120" y="196"/>
                  <a:pt x="120" y="196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9" y="197"/>
                  <a:pt x="129" y="197"/>
                  <a:pt x="129" y="197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1" y="184"/>
                  <a:pt x="131" y="184"/>
                  <a:pt x="131" y="184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23" y="172"/>
                  <a:pt x="123" y="172"/>
                  <a:pt x="123" y="172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2" y="95"/>
                  <a:pt x="122" y="95"/>
                  <a:pt x="122" y="95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5" y="58"/>
                  <a:pt x="95" y="58"/>
                  <a:pt x="95" y="58"/>
                </a:cubicBezTo>
                <a:cubicBezTo>
                  <a:pt x="97" y="54"/>
                  <a:pt x="97" y="54"/>
                  <a:pt x="97" y="54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8"/>
                  <a:pt x="106" y="8"/>
                  <a:pt x="106" y="8"/>
                </a:cubicBezTo>
                <a:cubicBezTo>
                  <a:pt x="101" y="4"/>
                  <a:pt x="101" y="4"/>
                  <a:pt x="101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6"/>
                  <a:pt x="97" y="16"/>
                  <a:pt x="97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32"/>
                  <a:pt x="97" y="32"/>
                  <a:pt x="97" y="32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37"/>
                  <a:pt x="88" y="37"/>
                  <a:pt x="88" y="3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57"/>
                  <a:pt x="84" y="57"/>
                  <a:pt x="84" y="57"/>
                </a:cubicBezTo>
                <a:cubicBezTo>
                  <a:pt x="81" y="61"/>
                  <a:pt x="81" y="61"/>
                  <a:pt x="81" y="61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71"/>
                  <a:pt x="74" y="71"/>
                  <a:pt x="74" y="71"/>
                </a:cubicBezTo>
                <a:cubicBezTo>
                  <a:pt x="72" y="77"/>
                  <a:pt x="72" y="77"/>
                  <a:pt x="72" y="77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94"/>
                  <a:pt x="61" y="94"/>
                  <a:pt x="61" y="9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9" y="125"/>
                  <a:pt x="9" y="125"/>
                  <a:pt x="9" y="125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9"/>
                  <a:pt x="6" y="129"/>
                  <a:pt x="6" y="129"/>
                </a:cubicBezTo>
                <a:cubicBezTo>
                  <a:pt x="8" y="136"/>
                  <a:pt x="8" y="136"/>
                  <a:pt x="8" y="136"/>
                </a:cubicBezTo>
                <a:cubicBezTo>
                  <a:pt x="6" y="141"/>
                  <a:pt x="6" y="141"/>
                  <a:pt x="6" y="141"/>
                </a:cubicBezTo>
                <a:cubicBezTo>
                  <a:pt x="1" y="146"/>
                  <a:pt x="1" y="146"/>
                  <a:pt x="1" y="146"/>
                </a:cubicBezTo>
                <a:cubicBezTo>
                  <a:pt x="0" y="150"/>
                  <a:pt x="0" y="150"/>
                  <a:pt x="0" y="150"/>
                </a:cubicBezTo>
                <a:cubicBezTo>
                  <a:pt x="3" y="150"/>
                  <a:pt x="5" y="151"/>
                  <a:pt x="7" y="15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69"/>
          <p:cNvSpPr>
            <a:spLocks/>
          </p:cNvSpPr>
          <p:nvPr/>
        </p:nvSpPr>
        <p:spPr bwMode="auto">
          <a:xfrm>
            <a:off x="21131213" y="9378950"/>
            <a:ext cx="3175" cy="12700"/>
          </a:xfrm>
          <a:custGeom>
            <a:avLst/>
            <a:gdLst>
              <a:gd name="T0" fmla="*/ 1 w 1"/>
              <a:gd name="T1" fmla="*/ 0 h 4"/>
              <a:gd name="T2" fmla="*/ 0 w 1"/>
              <a:gd name="T3" fmla="*/ 4 h 4"/>
              <a:gd name="T4" fmla="*/ 1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1"/>
                  <a:pt x="1" y="3"/>
                  <a:pt x="0" y="4"/>
                </a:cubicBezTo>
                <a:cubicBezTo>
                  <a:pt x="1" y="3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70"/>
          <p:cNvSpPr>
            <a:spLocks/>
          </p:cNvSpPr>
          <p:nvPr/>
        </p:nvSpPr>
        <p:spPr bwMode="auto">
          <a:xfrm>
            <a:off x="21401088" y="8877300"/>
            <a:ext cx="703263" cy="476250"/>
          </a:xfrm>
          <a:custGeom>
            <a:avLst/>
            <a:gdLst>
              <a:gd name="T0" fmla="*/ 13 w 224"/>
              <a:gd name="T1" fmla="*/ 66 h 152"/>
              <a:gd name="T2" fmla="*/ 3 w 224"/>
              <a:gd name="T3" fmla="*/ 85 h 152"/>
              <a:gd name="T4" fmla="*/ 1 w 224"/>
              <a:gd name="T5" fmla="*/ 94 h 152"/>
              <a:gd name="T6" fmla="*/ 2 w 224"/>
              <a:gd name="T7" fmla="*/ 104 h 152"/>
              <a:gd name="T8" fmla="*/ 12 w 224"/>
              <a:gd name="T9" fmla="*/ 123 h 152"/>
              <a:gd name="T10" fmla="*/ 20 w 224"/>
              <a:gd name="T11" fmla="*/ 138 h 152"/>
              <a:gd name="T12" fmla="*/ 29 w 224"/>
              <a:gd name="T13" fmla="*/ 152 h 152"/>
              <a:gd name="T14" fmla="*/ 54 w 224"/>
              <a:gd name="T15" fmla="*/ 128 h 152"/>
              <a:gd name="T16" fmla="*/ 71 w 224"/>
              <a:gd name="T17" fmla="*/ 130 h 152"/>
              <a:gd name="T18" fmla="*/ 74 w 224"/>
              <a:gd name="T19" fmla="*/ 117 h 152"/>
              <a:gd name="T20" fmla="*/ 86 w 224"/>
              <a:gd name="T21" fmla="*/ 107 h 152"/>
              <a:gd name="T22" fmla="*/ 110 w 224"/>
              <a:gd name="T23" fmla="*/ 118 h 152"/>
              <a:gd name="T24" fmla="*/ 136 w 224"/>
              <a:gd name="T25" fmla="*/ 120 h 152"/>
              <a:gd name="T26" fmla="*/ 146 w 224"/>
              <a:gd name="T27" fmla="*/ 113 h 152"/>
              <a:gd name="T28" fmla="*/ 172 w 224"/>
              <a:gd name="T29" fmla="*/ 109 h 152"/>
              <a:gd name="T30" fmla="*/ 190 w 224"/>
              <a:gd name="T31" fmla="*/ 102 h 152"/>
              <a:gd name="T32" fmla="*/ 218 w 224"/>
              <a:gd name="T33" fmla="*/ 105 h 152"/>
              <a:gd name="T34" fmla="*/ 218 w 224"/>
              <a:gd name="T35" fmla="*/ 101 h 152"/>
              <a:gd name="T36" fmla="*/ 212 w 224"/>
              <a:gd name="T37" fmla="*/ 90 h 152"/>
              <a:gd name="T38" fmla="*/ 206 w 224"/>
              <a:gd name="T39" fmla="*/ 84 h 152"/>
              <a:gd name="T40" fmla="*/ 201 w 224"/>
              <a:gd name="T41" fmla="*/ 76 h 152"/>
              <a:gd name="T42" fmla="*/ 189 w 224"/>
              <a:gd name="T43" fmla="*/ 70 h 152"/>
              <a:gd name="T44" fmla="*/ 185 w 224"/>
              <a:gd name="T45" fmla="*/ 63 h 152"/>
              <a:gd name="T46" fmla="*/ 181 w 224"/>
              <a:gd name="T47" fmla="*/ 57 h 152"/>
              <a:gd name="T48" fmla="*/ 174 w 224"/>
              <a:gd name="T49" fmla="*/ 51 h 152"/>
              <a:gd name="T50" fmla="*/ 166 w 224"/>
              <a:gd name="T51" fmla="*/ 44 h 152"/>
              <a:gd name="T52" fmla="*/ 160 w 224"/>
              <a:gd name="T53" fmla="*/ 41 h 152"/>
              <a:gd name="T54" fmla="*/ 152 w 224"/>
              <a:gd name="T55" fmla="*/ 40 h 152"/>
              <a:gd name="T56" fmla="*/ 150 w 224"/>
              <a:gd name="T57" fmla="*/ 17 h 152"/>
              <a:gd name="T58" fmla="*/ 142 w 224"/>
              <a:gd name="T59" fmla="*/ 4 h 152"/>
              <a:gd name="T60" fmla="*/ 139 w 224"/>
              <a:gd name="T61" fmla="*/ 3 h 152"/>
              <a:gd name="T62" fmla="*/ 130 w 224"/>
              <a:gd name="T63" fmla="*/ 2 h 152"/>
              <a:gd name="T64" fmla="*/ 119 w 224"/>
              <a:gd name="T65" fmla="*/ 13 h 152"/>
              <a:gd name="T66" fmla="*/ 111 w 224"/>
              <a:gd name="T67" fmla="*/ 20 h 152"/>
              <a:gd name="T68" fmla="*/ 108 w 224"/>
              <a:gd name="T69" fmla="*/ 30 h 152"/>
              <a:gd name="T70" fmla="*/ 96 w 224"/>
              <a:gd name="T71" fmla="*/ 36 h 152"/>
              <a:gd name="T72" fmla="*/ 79 w 224"/>
              <a:gd name="T73" fmla="*/ 36 h 152"/>
              <a:gd name="T74" fmla="*/ 76 w 224"/>
              <a:gd name="T75" fmla="*/ 42 h 152"/>
              <a:gd name="T76" fmla="*/ 73 w 224"/>
              <a:gd name="T77" fmla="*/ 50 h 152"/>
              <a:gd name="T78" fmla="*/ 60 w 224"/>
              <a:gd name="T79" fmla="*/ 53 h 152"/>
              <a:gd name="T80" fmla="*/ 44 w 224"/>
              <a:gd name="T81" fmla="*/ 62 h 152"/>
              <a:gd name="T82" fmla="*/ 37 w 224"/>
              <a:gd name="T83" fmla="*/ 57 h 152"/>
              <a:gd name="T84" fmla="*/ 34 w 224"/>
              <a:gd name="T85" fmla="*/ 62 h 152"/>
              <a:gd name="T86" fmla="*/ 22 w 224"/>
              <a:gd name="T87" fmla="*/ 66 h 152"/>
              <a:gd name="T88" fmla="*/ 19 w 224"/>
              <a:gd name="T89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152">
                <a:moveTo>
                  <a:pt x="19" y="61"/>
                </a:moveTo>
                <a:cubicBezTo>
                  <a:pt x="16" y="65"/>
                  <a:pt x="16" y="65"/>
                  <a:pt x="16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75"/>
                  <a:pt x="9" y="75"/>
                  <a:pt x="9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5"/>
                  <a:pt x="3" y="85"/>
                  <a:pt x="3" y="85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6"/>
                  <a:pt x="2" y="116"/>
                  <a:pt x="2" y="116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57" y="111"/>
                  <a:pt x="167" y="106"/>
                  <a:pt x="169" y="106"/>
                </a:cubicBezTo>
                <a:cubicBezTo>
                  <a:pt x="170" y="106"/>
                  <a:pt x="172" y="109"/>
                  <a:pt x="172" y="109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09" y="106"/>
                  <a:pt x="209" y="106"/>
                  <a:pt x="209" y="106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7" y="95"/>
                  <a:pt x="217" y="95"/>
                  <a:pt x="217" y="9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5"/>
                  <a:pt x="207" y="85"/>
                  <a:pt x="207" y="85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5" y="9"/>
                  <a:pt x="145" y="9"/>
                  <a:pt x="145" y="9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4"/>
                  <a:pt x="142" y="4"/>
                  <a:pt x="142" y="4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3" y="2"/>
                  <a:pt x="133" y="2"/>
                  <a:pt x="133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22" y="7"/>
                  <a:pt x="122" y="7"/>
                  <a:pt x="122" y="7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89" y="37"/>
                  <a:pt x="89" y="37"/>
                  <a:pt x="89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2"/>
                  <a:pt x="76" y="42"/>
                  <a:pt x="76" y="42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71" y="53"/>
                  <a:pt x="71" y="53"/>
                  <a:pt x="7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3" y="56"/>
                  <a:pt x="53" y="56"/>
                  <a:pt x="53" y="56"/>
                </a:cubicBezTo>
                <a:cubicBezTo>
                  <a:pt x="49" y="58"/>
                  <a:pt x="49" y="58"/>
                  <a:pt x="49" y="58"/>
                </a:cubicBezTo>
                <a:cubicBezTo>
                  <a:pt x="44" y="62"/>
                  <a:pt x="44" y="62"/>
                  <a:pt x="44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8"/>
                  <a:pt x="35" y="58"/>
                  <a:pt x="35" y="58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62"/>
                  <a:pt x="21" y="62"/>
                  <a:pt x="21" y="62"/>
                </a:cubicBezTo>
                <a:cubicBezTo>
                  <a:pt x="19" y="60"/>
                  <a:pt x="19" y="60"/>
                  <a:pt x="19" y="60"/>
                </a:cubicBezTo>
                <a:lnTo>
                  <a:pt x="19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71"/>
          <p:cNvSpPr>
            <a:spLocks/>
          </p:cNvSpPr>
          <p:nvPr/>
        </p:nvSpPr>
        <p:spPr bwMode="auto">
          <a:xfrm>
            <a:off x="21793201" y="8267700"/>
            <a:ext cx="893763" cy="1027113"/>
          </a:xfrm>
          <a:custGeom>
            <a:avLst/>
            <a:gdLst>
              <a:gd name="T0" fmla="*/ 263 w 285"/>
              <a:gd name="T1" fmla="*/ 47 h 327"/>
              <a:gd name="T2" fmla="*/ 48 w 285"/>
              <a:gd name="T3" fmla="*/ 2 h 327"/>
              <a:gd name="T4" fmla="*/ 33 w 285"/>
              <a:gd name="T5" fmla="*/ 111 h 327"/>
              <a:gd name="T6" fmla="*/ 17 w 285"/>
              <a:gd name="T7" fmla="*/ 115 h 327"/>
              <a:gd name="T8" fmla="*/ 11 w 285"/>
              <a:gd name="T9" fmla="*/ 132 h 327"/>
              <a:gd name="T10" fmla="*/ 5 w 285"/>
              <a:gd name="T11" fmla="*/ 146 h 327"/>
              <a:gd name="T12" fmla="*/ 2 w 285"/>
              <a:gd name="T13" fmla="*/ 159 h 327"/>
              <a:gd name="T14" fmla="*/ 6 w 285"/>
              <a:gd name="T15" fmla="*/ 165 h 327"/>
              <a:gd name="T16" fmla="*/ 10 w 285"/>
              <a:gd name="T17" fmla="*/ 184 h 327"/>
              <a:gd name="T18" fmla="*/ 16 w 285"/>
              <a:gd name="T19" fmla="*/ 194 h 327"/>
              <a:gd name="T20" fmla="*/ 17 w 285"/>
              <a:gd name="T21" fmla="*/ 200 h 327"/>
              <a:gd name="T22" fmla="*/ 29 w 285"/>
              <a:gd name="T23" fmla="*/ 221 h 327"/>
              <a:gd name="T24" fmla="*/ 28 w 285"/>
              <a:gd name="T25" fmla="*/ 236 h 327"/>
              <a:gd name="T26" fmla="*/ 40 w 285"/>
              <a:gd name="T27" fmla="*/ 234 h 327"/>
              <a:gd name="T28" fmla="*/ 41 w 285"/>
              <a:gd name="T29" fmla="*/ 241 h 327"/>
              <a:gd name="T30" fmla="*/ 53 w 285"/>
              <a:gd name="T31" fmla="*/ 246 h 327"/>
              <a:gd name="T32" fmla="*/ 60 w 285"/>
              <a:gd name="T33" fmla="*/ 251 h 327"/>
              <a:gd name="T34" fmla="*/ 57 w 285"/>
              <a:gd name="T35" fmla="*/ 261 h 327"/>
              <a:gd name="T36" fmla="*/ 67 w 285"/>
              <a:gd name="T37" fmla="*/ 265 h 327"/>
              <a:gd name="T38" fmla="*/ 76 w 285"/>
              <a:gd name="T39" fmla="*/ 275 h 327"/>
              <a:gd name="T40" fmla="*/ 82 w 285"/>
              <a:gd name="T41" fmla="*/ 279 h 327"/>
              <a:gd name="T42" fmla="*/ 92 w 285"/>
              <a:gd name="T43" fmla="*/ 287 h 327"/>
              <a:gd name="T44" fmla="*/ 98 w 285"/>
              <a:gd name="T45" fmla="*/ 299 h 327"/>
              <a:gd name="T46" fmla="*/ 99 w 285"/>
              <a:gd name="T47" fmla="*/ 302 h 327"/>
              <a:gd name="T48" fmla="*/ 120 w 285"/>
              <a:gd name="T49" fmla="*/ 309 h 327"/>
              <a:gd name="T50" fmla="*/ 135 w 285"/>
              <a:gd name="T51" fmla="*/ 306 h 327"/>
              <a:gd name="T52" fmla="*/ 150 w 285"/>
              <a:gd name="T53" fmla="*/ 318 h 327"/>
              <a:gd name="T54" fmla="*/ 159 w 285"/>
              <a:gd name="T55" fmla="*/ 327 h 327"/>
              <a:gd name="T56" fmla="*/ 169 w 285"/>
              <a:gd name="T57" fmla="*/ 323 h 327"/>
              <a:gd name="T58" fmla="*/ 181 w 285"/>
              <a:gd name="T59" fmla="*/ 326 h 327"/>
              <a:gd name="T60" fmla="*/ 198 w 285"/>
              <a:gd name="T61" fmla="*/ 320 h 327"/>
              <a:gd name="T62" fmla="*/ 214 w 285"/>
              <a:gd name="T63" fmla="*/ 314 h 327"/>
              <a:gd name="T64" fmla="*/ 223 w 285"/>
              <a:gd name="T65" fmla="*/ 306 h 327"/>
              <a:gd name="T66" fmla="*/ 230 w 285"/>
              <a:gd name="T67" fmla="*/ 285 h 327"/>
              <a:gd name="T68" fmla="*/ 219 w 285"/>
              <a:gd name="T69" fmla="*/ 270 h 327"/>
              <a:gd name="T70" fmla="*/ 205 w 285"/>
              <a:gd name="T71" fmla="*/ 252 h 327"/>
              <a:gd name="T72" fmla="*/ 198 w 285"/>
              <a:gd name="T73" fmla="*/ 244 h 327"/>
              <a:gd name="T74" fmla="*/ 206 w 285"/>
              <a:gd name="T75" fmla="*/ 240 h 327"/>
              <a:gd name="T76" fmla="*/ 214 w 285"/>
              <a:gd name="T77" fmla="*/ 221 h 327"/>
              <a:gd name="T78" fmla="*/ 217 w 285"/>
              <a:gd name="T79" fmla="*/ 205 h 327"/>
              <a:gd name="T80" fmla="*/ 231 w 285"/>
              <a:gd name="T81" fmla="*/ 180 h 327"/>
              <a:gd name="T82" fmla="*/ 241 w 285"/>
              <a:gd name="T83" fmla="*/ 164 h 327"/>
              <a:gd name="T84" fmla="*/ 252 w 285"/>
              <a:gd name="T85" fmla="*/ 143 h 327"/>
              <a:gd name="T86" fmla="*/ 251 w 285"/>
              <a:gd name="T87" fmla="*/ 128 h 327"/>
              <a:gd name="T88" fmla="*/ 253 w 285"/>
              <a:gd name="T89" fmla="*/ 118 h 327"/>
              <a:gd name="T90" fmla="*/ 258 w 285"/>
              <a:gd name="T91" fmla="*/ 102 h 327"/>
              <a:gd name="T92" fmla="*/ 260 w 285"/>
              <a:gd name="T93" fmla="*/ 91 h 327"/>
              <a:gd name="T94" fmla="*/ 266 w 285"/>
              <a:gd name="T95" fmla="*/ 87 h 327"/>
              <a:gd name="T96" fmla="*/ 270 w 285"/>
              <a:gd name="T97" fmla="*/ 81 h 327"/>
              <a:gd name="T98" fmla="*/ 281 w 285"/>
              <a:gd name="T99" fmla="*/ 7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5" h="327">
                <a:moveTo>
                  <a:pt x="281" y="68"/>
                </a:moveTo>
                <a:cubicBezTo>
                  <a:pt x="277" y="64"/>
                  <a:pt x="273" y="61"/>
                  <a:pt x="268" y="57"/>
                </a:cubicBezTo>
                <a:cubicBezTo>
                  <a:pt x="265" y="55"/>
                  <a:pt x="263" y="51"/>
                  <a:pt x="263" y="47"/>
                </a:cubicBezTo>
                <a:cubicBezTo>
                  <a:pt x="262" y="35"/>
                  <a:pt x="259" y="24"/>
                  <a:pt x="257" y="12"/>
                </a:cubicBezTo>
                <a:cubicBezTo>
                  <a:pt x="256" y="7"/>
                  <a:pt x="254" y="4"/>
                  <a:pt x="252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8" y="135"/>
                  <a:pt x="8" y="135"/>
                  <a:pt x="8" y="135"/>
                </a:cubicBezTo>
                <a:cubicBezTo>
                  <a:pt x="7" y="141"/>
                  <a:pt x="7" y="141"/>
                  <a:pt x="7" y="141"/>
                </a:cubicBezTo>
                <a:cubicBezTo>
                  <a:pt x="5" y="146"/>
                  <a:pt x="5" y="146"/>
                  <a:pt x="5" y="146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4"/>
                  <a:pt x="7" y="154"/>
                  <a:pt x="7" y="154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3"/>
                  <a:pt x="0" y="163"/>
                  <a:pt x="0" y="163"/>
                </a:cubicBezTo>
                <a:cubicBezTo>
                  <a:pt x="1" y="168"/>
                  <a:pt x="1" y="168"/>
                  <a:pt x="1" y="168"/>
                </a:cubicBezTo>
                <a:cubicBezTo>
                  <a:pt x="6" y="165"/>
                  <a:pt x="6" y="165"/>
                  <a:pt x="6" y="165"/>
                </a:cubicBezTo>
                <a:cubicBezTo>
                  <a:pt x="8" y="168"/>
                  <a:pt x="8" y="168"/>
                  <a:pt x="8" y="168"/>
                </a:cubicBezTo>
                <a:cubicBezTo>
                  <a:pt x="7" y="175"/>
                  <a:pt x="7" y="175"/>
                  <a:pt x="7" y="175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7" y="195"/>
                  <a:pt x="17" y="195"/>
                  <a:pt x="17" y="195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7" y="200"/>
                  <a:pt x="17" y="200"/>
                  <a:pt x="17" y="200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7" y="234"/>
                  <a:pt x="27" y="234"/>
                  <a:pt x="27" y="234"/>
                </a:cubicBezTo>
                <a:cubicBezTo>
                  <a:pt x="28" y="236"/>
                  <a:pt x="28" y="236"/>
                  <a:pt x="28" y="236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1" y="238"/>
                  <a:pt x="41" y="238"/>
                  <a:pt x="41" y="238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56" y="251"/>
                  <a:pt x="56" y="251"/>
                  <a:pt x="56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2" y="254"/>
                  <a:pt x="62" y="254"/>
                  <a:pt x="62" y="254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7" y="261"/>
                  <a:pt x="57" y="261"/>
                  <a:pt x="57" y="261"/>
                </a:cubicBezTo>
                <a:cubicBezTo>
                  <a:pt x="60" y="263"/>
                  <a:pt x="60" y="263"/>
                  <a:pt x="60" y="263"/>
                </a:cubicBezTo>
                <a:cubicBezTo>
                  <a:pt x="64" y="264"/>
                  <a:pt x="64" y="264"/>
                  <a:pt x="64" y="264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76" y="275"/>
                  <a:pt x="76" y="275"/>
                  <a:pt x="76" y="275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92" y="287"/>
                  <a:pt x="92" y="287"/>
                  <a:pt x="92" y="287"/>
                </a:cubicBezTo>
                <a:cubicBezTo>
                  <a:pt x="92" y="289"/>
                  <a:pt x="92" y="289"/>
                  <a:pt x="92" y="289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9" y="301"/>
                  <a:pt x="99" y="301"/>
                  <a:pt x="99" y="301"/>
                </a:cubicBezTo>
                <a:cubicBezTo>
                  <a:pt x="93" y="299"/>
                  <a:pt x="93" y="299"/>
                  <a:pt x="93" y="299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6" y="311"/>
                  <a:pt x="126" y="311"/>
                  <a:pt x="126" y="311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9" y="307"/>
                  <a:pt x="139" y="307"/>
                  <a:pt x="139" y="307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50" y="318"/>
                  <a:pt x="150" y="318"/>
                  <a:pt x="150" y="318"/>
                </a:cubicBezTo>
                <a:cubicBezTo>
                  <a:pt x="152" y="326"/>
                  <a:pt x="152" y="326"/>
                  <a:pt x="152" y="326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3"/>
                  <a:pt x="159" y="323"/>
                  <a:pt x="159" y="323"/>
                </a:cubicBezTo>
                <a:cubicBezTo>
                  <a:pt x="162" y="321"/>
                  <a:pt x="162" y="321"/>
                  <a:pt x="162" y="321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74" y="323"/>
                  <a:pt x="174" y="323"/>
                  <a:pt x="174" y="323"/>
                </a:cubicBezTo>
                <a:cubicBezTo>
                  <a:pt x="175" y="326"/>
                  <a:pt x="175" y="326"/>
                  <a:pt x="175" y="326"/>
                </a:cubicBezTo>
                <a:cubicBezTo>
                  <a:pt x="175" y="326"/>
                  <a:pt x="181" y="327"/>
                  <a:pt x="181" y="326"/>
                </a:cubicBezTo>
                <a:cubicBezTo>
                  <a:pt x="182" y="325"/>
                  <a:pt x="182" y="322"/>
                  <a:pt x="182" y="322"/>
                </a:cubicBezTo>
                <a:cubicBezTo>
                  <a:pt x="190" y="322"/>
                  <a:pt x="190" y="322"/>
                  <a:pt x="190" y="322"/>
                </a:cubicBezTo>
                <a:cubicBezTo>
                  <a:pt x="198" y="320"/>
                  <a:pt x="198" y="320"/>
                  <a:pt x="198" y="320"/>
                </a:cubicBezTo>
                <a:cubicBezTo>
                  <a:pt x="206" y="321"/>
                  <a:pt x="206" y="321"/>
                  <a:pt x="206" y="321"/>
                </a:cubicBezTo>
                <a:cubicBezTo>
                  <a:pt x="211" y="316"/>
                  <a:pt x="211" y="316"/>
                  <a:pt x="211" y="316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221" y="306"/>
                  <a:pt x="221" y="306"/>
                  <a:pt x="221" y="306"/>
                </a:cubicBezTo>
                <a:cubicBezTo>
                  <a:pt x="223" y="306"/>
                  <a:pt x="223" y="306"/>
                  <a:pt x="223" y="306"/>
                </a:cubicBezTo>
                <a:cubicBezTo>
                  <a:pt x="226" y="302"/>
                  <a:pt x="226" y="302"/>
                  <a:pt x="226" y="302"/>
                </a:cubicBezTo>
                <a:cubicBezTo>
                  <a:pt x="233" y="294"/>
                  <a:pt x="233" y="294"/>
                  <a:pt x="233" y="294"/>
                </a:cubicBezTo>
                <a:cubicBezTo>
                  <a:pt x="230" y="285"/>
                  <a:pt x="230" y="285"/>
                  <a:pt x="230" y="285"/>
                </a:cubicBezTo>
                <a:cubicBezTo>
                  <a:pt x="230" y="280"/>
                  <a:pt x="230" y="280"/>
                  <a:pt x="230" y="280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19" y="270"/>
                  <a:pt x="219" y="270"/>
                  <a:pt x="219" y="270"/>
                </a:cubicBezTo>
                <a:cubicBezTo>
                  <a:pt x="215" y="266"/>
                  <a:pt x="215" y="266"/>
                  <a:pt x="215" y="26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05" y="252"/>
                  <a:pt x="205" y="252"/>
                  <a:pt x="205" y="252"/>
                </a:cubicBezTo>
                <a:cubicBezTo>
                  <a:pt x="198" y="251"/>
                  <a:pt x="198" y="251"/>
                  <a:pt x="198" y="251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8" y="244"/>
                  <a:pt x="198" y="244"/>
                  <a:pt x="198" y="244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2" y="241"/>
                  <a:pt x="202" y="241"/>
                  <a:pt x="202" y="241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7" y="209"/>
                  <a:pt x="217" y="209"/>
                  <a:pt x="217" y="209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31" y="180"/>
                  <a:pt x="231" y="180"/>
                  <a:pt x="231" y="180"/>
                </a:cubicBezTo>
                <a:cubicBezTo>
                  <a:pt x="235" y="178"/>
                  <a:pt x="235" y="178"/>
                  <a:pt x="235" y="178"/>
                </a:cubicBezTo>
                <a:cubicBezTo>
                  <a:pt x="238" y="171"/>
                  <a:pt x="238" y="171"/>
                  <a:pt x="238" y="171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1" y="128"/>
                  <a:pt x="251" y="128"/>
                  <a:pt x="251" y="128"/>
                </a:cubicBezTo>
                <a:cubicBezTo>
                  <a:pt x="250" y="123"/>
                  <a:pt x="250" y="123"/>
                  <a:pt x="250" y="123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6" y="113"/>
                  <a:pt x="256" y="113"/>
                  <a:pt x="256" y="113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60" y="91"/>
                  <a:pt x="260" y="91"/>
                  <a:pt x="260" y="91"/>
                </a:cubicBezTo>
                <a:cubicBezTo>
                  <a:pt x="260" y="88"/>
                  <a:pt x="260" y="88"/>
                  <a:pt x="260" y="88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70" y="81"/>
                  <a:pt x="270" y="81"/>
                  <a:pt x="270" y="81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5" y="71"/>
                  <a:pt x="285" y="71"/>
                  <a:pt x="285" y="71"/>
                </a:cubicBezTo>
                <a:lnTo>
                  <a:pt x="281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72"/>
          <p:cNvSpPr>
            <a:spLocks/>
          </p:cNvSpPr>
          <p:nvPr/>
        </p:nvSpPr>
        <p:spPr bwMode="auto">
          <a:xfrm>
            <a:off x="21337588" y="8183563"/>
            <a:ext cx="558800" cy="900113"/>
          </a:xfrm>
          <a:custGeom>
            <a:avLst/>
            <a:gdLst>
              <a:gd name="T0" fmla="*/ 22 w 352"/>
              <a:gd name="T1" fmla="*/ 371 h 567"/>
              <a:gd name="T2" fmla="*/ 36 w 352"/>
              <a:gd name="T3" fmla="*/ 377 h 567"/>
              <a:gd name="T4" fmla="*/ 48 w 352"/>
              <a:gd name="T5" fmla="*/ 395 h 567"/>
              <a:gd name="T6" fmla="*/ 56 w 352"/>
              <a:gd name="T7" fmla="*/ 415 h 567"/>
              <a:gd name="T8" fmla="*/ 56 w 352"/>
              <a:gd name="T9" fmla="*/ 431 h 567"/>
              <a:gd name="T10" fmla="*/ 52 w 352"/>
              <a:gd name="T11" fmla="*/ 443 h 567"/>
              <a:gd name="T12" fmla="*/ 58 w 352"/>
              <a:gd name="T13" fmla="*/ 460 h 567"/>
              <a:gd name="T14" fmla="*/ 64 w 352"/>
              <a:gd name="T15" fmla="*/ 468 h 567"/>
              <a:gd name="T16" fmla="*/ 72 w 352"/>
              <a:gd name="T17" fmla="*/ 480 h 567"/>
              <a:gd name="T18" fmla="*/ 42 w 352"/>
              <a:gd name="T19" fmla="*/ 478 h 567"/>
              <a:gd name="T20" fmla="*/ 24 w 352"/>
              <a:gd name="T21" fmla="*/ 484 h 567"/>
              <a:gd name="T22" fmla="*/ 36 w 352"/>
              <a:gd name="T23" fmla="*/ 504 h 567"/>
              <a:gd name="T24" fmla="*/ 58 w 352"/>
              <a:gd name="T25" fmla="*/ 524 h 567"/>
              <a:gd name="T26" fmla="*/ 76 w 352"/>
              <a:gd name="T27" fmla="*/ 547 h 567"/>
              <a:gd name="T28" fmla="*/ 78 w 352"/>
              <a:gd name="T29" fmla="*/ 555 h 567"/>
              <a:gd name="T30" fmla="*/ 83 w 352"/>
              <a:gd name="T31" fmla="*/ 567 h 567"/>
              <a:gd name="T32" fmla="*/ 103 w 352"/>
              <a:gd name="T33" fmla="*/ 563 h 567"/>
              <a:gd name="T34" fmla="*/ 109 w 352"/>
              <a:gd name="T35" fmla="*/ 551 h 567"/>
              <a:gd name="T36" fmla="*/ 113 w 352"/>
              <a:gd name="T37" fmla="*/ 549 h 567"/>
              <a:gd name="T38" fmla="*/ 119 w 352"/>
              <a:gd name="T39" fmla="*/ 559 h 567"/>
              <a:gd name="T40" fmla="*/ 137 w 352"/>
              <a:gd name="T41" fmla="*/ 551 h 567"/>
              <a:gd name="T42" fmla="*/ 159 w 352"/>
              <a:gd name="T43" fmla="*/ 541 h 567"/>
              <a:gd name="T44" fmla="*/ 180 w 352"/>
              <a:gd name="T45" fmla="*/ 541 h 567"/>
              <a:gd name="T46" fmla="*/ 194 w 352"/>
              <a:gd name="T47" fmla="*/ 528 h 567"/>
              <a:gd name="T48" fmla="*/ 190 w 352"/>
              <a:gd name="T49" fmla="*/ 520 h 567"/>
              <a:gd name="T50" fmla="*/ 190 w 352"/>
              <a:gd name="T51" fmla="*/ 508 h 567"/>
              <a:gd name="T52" fmla="*/ 204 w 352"/>
              <a:gd name="T53" fmla="*/ 508 h 567"/>
              <a:gd name="T54" fmla="*/ 230 w 352"/>
              <a:gd name="T55" fmla="*/ 508 h 567"/>
              <a:gd name="T56" fmla="*/ 251 w 352"/>
              <a:gd name="T57" fmla="*/ 500 h 567"/>
              <a:gd name="T58" fmla="*/ 253 w 352"/>
              <a:gd name="T59" fmla="*/ 488 h 567"/>
              <a:gd name="T60" fmla="*/ 259 w 352"/>
              <a:gd name="T61" fmla="*/ 476 h 567"/>
              <a:gd name="T62" fmla="*/ 271 w 352"/>
              <a:gd name="T63" fmla="*/ 470 h 567"/>
              <a:gd name="T64" fmla="*/ 279 w 352"/>
              <a:gd name="T65" fmla="*/ 458 h 567"/>
              <a:gd name="T66" fmla="*/ 297 w 352"/>
              <a:gd name="T67" fmla="*/ 441 h 567"/>
              <a:gd name="T68" fmla="*/ 309 w 352"/>
              <a:gd name="T69" fmla="*/ 443 h 567"/>
              <a:gd name="T70" fmla="*/ 319 w 352"/>
              <a:gd name="T71" fmla="*/ 437 h 567"/>
              <a:gd name="T72" fmla="*/ 307 w 352"/>
              <a:gd name="T73" fmla="*/ 417 h 567"/>
              <a:gd name="T74" fmla="*/ 303 w 352"/>
              <a:gd name="T75" fmla="*/ 385 h 567"/>
              <a:gd name="T76" fmla="*/ 289 w 352"/>
              <a:gd name="T77" fmla="*/ 385 h 567"/>
              <a:gd name="T78" fmla="*/ 291 w 352"/>
              <a:gd name="T79" fmla="*/ 367 h 567"/>
              <a:gd name="T80" fmla="*/ 299 w 352"/>
              <a:gd name="T81" fmla="*/ 352 h 567"/>
              <a:gd name="T82" fmla="*/ 301 w 352"/>
              <a:gd name="T83" fmla="*/ 332 h 567"/>
              <a:gd name="T84" fmla="*/ 309 w 352"/>
              <a:gd name="T85" fmla="*/ 314 h 567"/>
              <a:gd name="T86" fmla="*/ 325 w 352"/>
              <a:gd name="T87" fmla="*/ 290 h 567"/>
              <a:gd name="T88" fmla="*/ 331 w 352"/>
              <a:gd name="T89" fmla="*/ 277 h 567"/>
              <a:gd name="T90" fmla="*/ 352 w 352"/>
              <a:gd name="T91" fmla="*/ 273 h 567"/>
              <a:gd name="T92" fmla="*/ 80 w 352"/>
              <a:gd name="T93" fmla="*/ 0 h 567"/>
              <a:gd name="T94" fmla="*/ 52 w 352"/>
              <a:gd name="T95" fmla="*/ 43 h 567"/>
              <a:gd name="T96" fmla="*/ 58 w 352"/>
              <a:gd name="T97" fmla="*/ 77 h 567"/>
              <a:gd name="T98" fmla="*/ 81 w 352"/>
              <a:gd name="T99" fmla="*/ 122 h 567"/>
              <a:gd name="T100" fmla="*/ 66 w 352"/>
              <a:gd name="T101" fmla="*/ 192 h 567"/>
              <a:gd name="T102" fmla="*/ 10 w 352"/>
              <a:gd name="T103" fmla="*/ 300 h 567"/>
              <a:gd name="T104" fmla="*/ 2 w 352"/>
              <a:gd name="T105" fmla="*/ 34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567">
                <a:moveTo>
                  <a:pt x="18" y="363"/>
                </a:moveTo>
                <a:lnTo>
                  <a:pt x="22" y="371"/>
                </a:lnTo>
                <a:lnTo>
                  <a:pt x="22" y="369"/>
                </a:lnTo>
                <a:lnTo>
                  <a:pt x="36" y="377"/>
                </a:lnTo>
                <a:lnTo>
                  <a:pt x="46" y="385"/>
                </a:lnTo>
                <a:lnTo>
                  <a:pt x="48" y="395"/>
                </a:lnTo>
                <a:lnTo>
                  <a:pt x="52" y="405"/>
                </a:lnTo>
                <a:lnTo>
                  <a:pt x="56" y="415"/>
                </a:lnTo>
                <a:lnTo>
                  <a:pt x="54" y="425"/>
                </a:lnTo>
                <a:lnTo>
                  <a:pt x="56" y="431"/>
                </a:lnTo>
                <a:lnTo>
                  <a:pt x="56" y="437"/>
                </a:lnTo>
                <a:lnTo>
                  <a:pt x="52" y="443"/>
                </a:lnTo>
                <a:lnTo>
                  <a:pt x="52" y="448"/>
                </a:lnTo>
                <a:lnTo>
                  <a:pt x="58" y="460"/>
                </a:lnTo>
                <a:lnTo>
                  <a:pt x="62" y="460"/>
                </a:lnTo>
                <a:lnTo>
                  <a:pt x="64" y="468"/>
                </a:lnTo>
                <a:lnTo>
                  <a:pt x="76" y="476"/>
                </a:lnTo>
                <a:lnTo>
                  <a:pt x="72" y="480"/>
                </a:lnTo>
                <a:lnTo>
                  <a:pt x="58" y="476"/>
                </a:lnTo>
                <a:lnTo>
                  <a:pt x="42" y="478"/>
                </a:lnTo>
                <a:lnTo>
                  <a:pt x="28" y="476"/>
                </a:lnTo>
                <a:lnTo>
                  <a:pt x="24" y="484"/>
                </a:lnTo>
                <a:lnTo>
                  <a:pt x="26" y="496"/>
                </a:lnTo>
                <a:lnTo>
                  <a:pt x="36" y="504"/>
                </a:lnTo>
                <a:lnTo>
                  <a:pt x="42" y="510"/>
                </a:lnTo>
                <a:lnTo>
                  <a:pt x="58" y="524"/>
                </a:lnTo>
                <a:lnTo>
                  <a:pt x="66" y="532"/>
                </a:lnTo>
                <a:lnTo>
                  <a:pt x="76" y="547"/>
                </a:lnTo>
                <a:lnTo>
                  <a:pt x="78" y="557"/>
                </a:lnTo>
                <a:lnTo>
                  <a:pt x="78" y="555"/>
                </a:lnTo>
                <a:lnTo>
                  <a:pt x="81" y="559"/>
                </a:lnTo>
                <a:lnTo>
                  <a:pt x="83" y="567"/>
                </a:lnTo>
                <a:lnTo>
                  <a:pt x="93" y="565"/>
                </a:lnTo>
                <a:lnTo>
                  <a:pt x="103" y="563"/>
                </a:lnTo>
                <a:lnTo>
                  <a:pt x="107" y="559"/>
                </a:lnTo>
                <a:lnTo>
                  <a:pt x="109" y="551"/>
                </a:lnTo>
                <a:lnTo>
                  <a:pt x="109" y="547"/>
                </a:lnTo>
                <a:lnTo>
                  <a:pt x="113" y="549"/>
                </a:lnTo>
                <a:lnTo>
                  <a:pt x="117" y="557"/>
                </a:lnTo>
                <a:lnTo>
                  <a:pt x="119" y="559"/>
                </a:lnTo>
                <a:lnTo>
                  <a:pt x="127" y="559"/>
                </a:lnTo>
                <a:lnTo>
                  <a:pt x="137" y="551"/>
                </a:lnTo>
                <a:lnTo>
                  <a:pt x="145" y="547"/>
                </a:lnTo>
                <a:lnTo>
                  <a:pt x="159" y="541"/>
                </a:lnTo>
                <a:lnTo>
                  <a:pt x="166" y="541"/>
                </a:lnTo>
                <a:lnTo>
                  <a:pt x="180" y="541"/>
                </a:lnTo>
                <a:lnTo>
                  <a:pt x="184" y="535"/>
                </a:lnTo>
                <a:lnTo>
                  <a:pt x="194" y="528"/>
                </a:lnTo>
                <a:lnTo>
                  <a:pt x="196" y="524"/>
                </a:lnTo>
                <a:lnTo>
                  <a:pt x="190" y="520"/>
                </a:lnTo>
                <a:lnTo>
                  <a:pt x="186" y="514"/>
                </a:lnTo>
                <a:lnTo>
                  <a:pt x="190" y="508"/>
                </a:lnTo>
                <a:lnTo>
                  <a:pt x="196" y="508"/>
                </a:lnTo>
                <a:lnTo>
                  <a:pt x="204" y="508"/>
                </a:lnTo>
                <a:lnTo>
                  <a:pt x="216" y="510"/>
                </a:lnTo>
                <a:lnTo>
                  <a:pt x="230" y="508"/>
                </a:lnTo>
                <a:lnTo>
                  <a:pt x="242" y="508"/>
                </a:lnTo>
                <a:lnTo>
                  <a:pt x="251" y="500"/>
                </a:lnTo>
                <a:lnTo>
                  <a:pt x="253" y="496"/>
                </a:lnTo>
                <a:lnTo>
                  <a:pt x="253" y="488"/>
                </a:lnTo>
                <a:lnTo>
                  <a:pt x="257" y="482"/>
                </a:lnTo>
                <a:lnTo>
                  <a:pt x="259" y="476"/>
                </a:lnTo>
                <a:lnTo>
                  <a:pt x="263" y="470"/>
                </a:lnTo>
                <a:lnTo>
                  <a:pt x="271" y="470"/>
                </a:lnTo>
                <a:lnTo>
                  <a:pt x="275" y="462"/>
                </a:lnTo>
                <a:lnTo>
                  <a:pt x="279" y="458"/>
                </a:lnTo>
                <a:lnTo>
                  <a:pt x="281" y="450"/>
                </a:lnTo>
                <a:lnTo>
                  <a:pt x="297" y="441"/>
                </a:lnTo>
                <a:lnTo>
                  <a:pt x="303" y="441"/>
                </a:lnTo>
                <a:lnTo>
                  <a:pt x="309" y="443"/>
                </a:lnTo>
                <a:lnTo>
                  <a:pt x="315" y="443"/>
                </a:lnTo>
                <a:lnTo>
                  <a:pt x="319" y="437"/>
                </a:lnTo>
                <a:lnTo>
                  <a:pt x="321" y="423"/>
                </a:lnTo>
                <a:lnTo>
                  <a:pt x="307" y="417"/>
                </a:lnTo>
                <a:lnTo>
                  <a:pt x="301" y="399"/>
                </a:lnTo>
                <a:lnTo>
                  <a:pt x="303" y="385"/>
                </a:lnTo>
                <a:lnTo>
                  <a:pt x="299" y="379"/>
                </a:lnTo>
                <a:lnTo>
                  <a:pt x="289" y="385"/>
                </a:lnTo>
                <a:lnTo>
                  <a:pt x="287" y="375"/>
                </a:lnTo>
                <a:lnTo>
                  <a:pt x="291" y="367"/>
                </a:lnTo>
                <a:lnTo>
                  <a:pt x="301" y="358"/>
                </a:lnTo>
                <a:lnTo>
                  <a:pt x="299" y="352"/>
                </a:lnTo>
                <a:lnTo>
                  <a:pt x="297" y="342"/>
                </a:lnTo>
                <a:lnTo>
                  <a:pt x="301" y="332"/>
                </a:lnTo>
                <a:lnTo>
                  <a:pt x="303" y="320"/>
                </a:lnTo>
                <a:lnTo>
                  <a:pt x="309" y="314"/>
                </a:lnTo>
                <a:lnTo>
                  <a:pt x="321" y="304"/>
                </a:lnTo>
                <a:lnTo>
                  <a:pt x="325" y="290"/>
                </a:lnTo>
                <a:lnTo>
                  <a:pt x="321" y="280"/>
                </a:lnTo>
                <a:lnTo>
                  <a:pt x="331" y="277"/>
                </a:lnTo>
                <a:lnTo>
                  <a:pt x="342" y="278"/>
                </a:lnTo>
                <a:lnTo>
                  <a:pt x="352" y="273"/>
                </a:lnTo>
                <a:lnTo>
                  <a:pt x="352" y="140"/>
                </a:lnTo>
                <a:lnTo>
                  <a:pt x="80" y="0"/>
                </a:lnTo>
                <a:lnTo>
                  <a:pt x="42" y="16"/>
                </a:lnTo>
                <a:lnTo>
                  <a:pt x="52" y="43"/>
                </a:lnTo>
                <a:lnTo>
                  <a:pt x="60" y="69"/>
                </a:lnTo>
                <a:lnTo>
                  <a:pt x="58" y="77"/>
                </a:lnTo>
                <a:lnTo>
                  <a:pt x="80" y="108"/>
                </a:lnTo>
                <a:lnTo>
                  <a:pt x="81" y="122"/>
                </a:lnTo>
                <a:lnTo>
                  <a:pt x="74" y="126"/>
                </a:lnTo>
                <a:lnTo>
                  <a:pt x="66" y="192"/>
                </a:lnTo>
                <a:lnTo>
                  <a:pt x="66" y="237"/>
                </a:lnTo>
                <a:lnTo>
                  <a:pt x="10" y="300"/>
                </a:lnTo>
                <a:lnTo>
                  <a:pt x="0" y="302"/>
                </a:lnTo>
                <a:lnTo>
                  <a:pt x="2" y="346"/>
                </a:lnTo>
                <a:lnTo>
                  <a:pt x="18" y="3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73"/>
          <p:cNvSpPr>
            <a:spLocks/>
          </p:cNvSpPr>
          <p:nvPr/>
        </p:nvSpPr>
        <p:spPr bwMode="auto">
          <a:xfrm>
            <a:off x="21944013" y="8274050"/>
            <a:ext cx="3175" cy="38100"/>
          </a:xfrm>
          <a:custGeom>
            <a:avLst/>
            <a:gdLst>
              <a:gd name="T0" fmla="*/ 2 w 2"/>
              <a:gd name="T1" fmla="*/ 24 h 24"/>
              <a:gd name="T2" fmla="*/ 2 w 2"/>
              <a:gd name="T3" fmla="*/ 24 h 24"/>
              <a:gd name="T4" fmla="*/ 0 w 2"/>
              <a:gd name="T5" fmla="*/ 0 h 24"/>
              <a:gd name="T6" fmla="*/ 2 w 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4">
                <a:moveTo>
                  <a:pt x="2" y="24"/>
                </a:moveTo>
                <a:lnTo>
                  <a:pt x="2" y="24"/>
                </a:lnTo>
                <a:lnTo>
                  <a:pt x="0" y="0"/>
                </a:lnTo>
                <a:lnTo>
                  <a:pt x="2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74"/>
          <p:cNvSpPr>
            <a:spLocks noEditPoints="1"/>
          </p:cNvSpPr>
          <p:nvPr/>
        </p:nvSpPr>
        <p:spPr bwMode="auto">
          <a:xfrm>
            <a:off x="21915438" y="7696200"/>
            <a:ext cx="668338" cy="577850"/>
          </a:xfrm>
          <a:custGeom>
            <a:avLst/>
            <a:gdLst>
              <a:gd name="T0" fmla="*/ 200 w 213"/>
              <a:gd name="T1" fmla="*/ 170 h 184"/>
              <a:gd name="T2" fmla="*/ 194 w 213"/>
              <a:gd name="T3" fmla="*/ 167 h 184"/>
              <a:gd name="T4" fmla="*/ 191 w 213"/>
              <a:gd name="T5" fmla="*/ 162 h 184"/>
              <a:gd name="T6" fmla="*/ 190 w 213"/>
              <a:gd name="T7" fmla="*/ 156 h 184"/>
              <a:gd name="T8" fmla="*/ 184 w 213"/>
              <a:gd name="T9" fmla="*/ 137 h 184"/>
              <a:gd name="T10" fmla="*/ 178 w 213"/>
              <a:gd name="T11" fmla="*/ 128 h 184"/>
              <a:gd name="T12" fmla="*/ 158 w 213"/>
              <a:gd name="T13" fmla="*/ 87 h 184"/>
              <a:gd name="T14" fmla="*/ 154 w 213"/>
              <a:gd name="T15" fmla="*/ 80 h 184"/>
              <a:gd name="T16" fmla="*/ 157 w 213"/>
              <a:gd name="T17" fmla="*/ 76 h 184"/>
              <a:gd name="T18" fmla="*/ 165 w 213"/>
              <a:gd name="T19" fmla="*/ 74 h 184"/>
              <a:gd name="T20" fmla="*/ 168 w 213"/>
              <a:gd name="T21" fmla="*/ 72 h 184"/>
              <a:gd name="T22" fmla="*/ 168 w 213"/>
              <a:gd name="T23" fmla="*/ 72 h 184"/>
              <a:gd name="T24" fmla="*/ 170 w 213"/>
              <a:gd name="T25" fmla="*/ 50 h 184"/>
              <a:gd name="T26" fmla="*/ 172 w 213"/>
              <a:gd name="T27" fmla="*/ 50 h 184"/>
              <a:gd name="T28" fmla="*/ 172 w 213"/>
              <a:gd name="T29" fmla="*/ 48 h 184"/>
              <a:gd name="T30" fmla="*/ 173 w 213"/>
              <a:gd name="T31" fmla="*/ 44 h 184"/>
              <a:gd name="T32" fmla="*/ 173 w 213"/>
              <a:gd name="T33" fmla="*/ 44 h 184"/>
              <a:gd name="T34" fmla="*/ 171 w 213"/>
              <a:gd name="T35" fmla="*/ 45 h 184"/>
              <a:gd name="T36" fmla="*/ 169 w 213"/>
              <a:gd name="T37" fmla="*/ 40 h 184"/>
              <a:gd name="T38" fmla="*/ 170 w 213"/>
              <a:gd name="T39" fmla="*/ 35 h 184"/>
              <a:gd name="T40" fmla="*/ 166 w 213"/>
              <a:gd name="T41" fmla="*/ 27 h 184"/>
              <a:gd name="T42" fmla="*/ 161 w 213"/>
              <a:gd name="T43" fmla="*/ 20 h 184"/>
              <a:gd name="T44" fmla="*/ 160 w 213"/>
              <a:gd name="T45" fmla="*/ 13 h 184"/>
              <a:gd name="T46" fmla="*/ 156 w 213"/>
              <a:gd name="T47" fmla="*/ 9 h 184"/>
              <a:gd name="T48" fmla="*/ 153 w 213"/>
              <a:gd name="T49" fmla="*/ 7 h 184"/>
              <a:gd name="T50" fmla="*/ 154 w 213"/>
              <a:gd name="T51" fmla="*/ 6 h 184"/>
              <a:gd name="T52" fmla="*/ 147 w 213"/>
              <a:gd name="T53" fmla="*/ 10 h 184"/>
              <a:gd name="T54" fmla="*/ 116 w 213"/>
              <a:gd name="T55" fmla="*/ 7 h 184"/>
              <a:gd name="T56" fmla="*/ 104 w 213"/>
              <a:gd name="T57" fmla="*/ 6 h 184"/>
              <a:gd name="T58" fmla="*/ 78 w 213"/>
              <a:gd name="T59" fmla="*/ 12 h 184"/>
              <a:gd name="T60" fmla="*/ 66 w 213"/>
              <a:gd name="T61" fmla="*/ 14 h 184"/>
              <a:gd name="T62" fmla="*/ 22 w 213"/>
              <a:gd name="T63" fmla="*/ 5 h 184"/>
              <a:gd name="T64" fmla="*/ 6 w 213"/>
              <a:gd name="T65" fmla="*/ 1 h 184"/>
              <a:gd name="T66" fmla="*/ 5 w 213"/>
              <a:gd name="T67" fmla="*/ 0 h 184"/>
              <a:gd name="T68" fmla="*/ 1 w 213"/>
              <a:gd name="T69" fmla="*/ 13 h 184"/>
              <a:gd name="T70" fmla="*/ 3 w 213"/>
              <a:gd name="T71" fmla="*/ 19 h 184"/>
              <a:gd name="T72" fmla="*/ 1 w 213"/>
              <a:gd name="T73" fmla="*/ 29 h 184"/>
              <a:gd name="T74" fmla="*/ 0 w 213"/>
              <a:gd name="T75" fmla="*/ 34 h 184"/>
              <a:gd name="T76" fmla="*/ 3 w 213"/>
              <a:gd name="T77" fmla="*/ 47 h 184"/>
              <a:gd name="T78" fmla="*/ 9 w 213"/>
              <a:gd name="T79" fmla="*/ 184 h 184"/>
              <a:gd name="T80" fmla="*/ 213 w 213"/>
              <a:gd name="T81" fmla="*/ 182 h 184"/>
              <a:gd name="T82" fmla="*/ 200 w 213"/>
              <a:gd name="T83" fmla="*/ 170 h 184"/>
              <a:gd name="T84" fmla="*/ 136 w 213"/>
              <a:gd name="T85" fmla="*/ 53 h 184"/>
              <a:gd name="T86" fmla="*/ 135 w 213"/>
              <a:gd name="T87" fmla="*/ 53 h 184"/>
              <a:gd name="T88" fmla="*/ 136 w 213"/>
              <a:gd name="T89" fmla="*/ 52 h 184"/>
              <a:gd name="T90" fmla="*/ 136 w 213"/>
              <a:gd name="T91" fmla="*/ 53 h 184"/>
              <a:gd name="T92" fmla="*/ 137 w 213"/>
              <a:gd name="T93" fmla="*/ 53 h 184"/>
              <a:gd name="T94" fmla="*/ 136 w 213"/>
              <a:gd name="T95" fmla="*/ 53 h 184"/>
              <a:gd name="T96" fmla="*/ 146 w 213"/>
              <a:gd name="T97" fmla="*/ 65 h 184"/>
              <a:gd name="T98" fmla="*/ 144 w 213"/>
              <a:gd name="T99" fmla="*/ 64 h 184"/>
              <a:gd name="T100" fmla="*/ 144 w 213"/>
              <a:gd name="T101" fmla="*/ 63 h 184"/>
              <a:gd name="T102" fmla="*/ 146 w 213"/>
              <a:gd name="T103" fmla="*/ 64 h 184"/>
              <a:gd name="T104" fmla="*/ 146 w 213"/>
              <a:gd name="T105" fmla="*/ 6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84">
                <a:moveTo>
                  <a:pt x="200" y="170"/>
                </a:moveTo>
                <a:cubicBezTo>
                  <a:pt x="198" y="169"/>
                  <a:pt x="196" y="168"/>
                  <a:pt x="194" y="167"/>
                </a:cubicBezTo>
                <a:cubicBezTo>
                  <a:pt x="193" y="166"/>
                  <a:pt x="191" y="164"/>
                  <a:pt x="191" y="162"/>
                </a:cubicBezTo>
                <a:cubicBezTo>
                  <a:pt x="190" y="160"/>
                  <a:pt x="189" y="158"/>
                  <a:pt x="190" y="156"/>
                </a:cubicBezTo>
                <a:cubicBezTo>
                  <a:pt x="190" y="149"/>
                  <a:pt x="188" y="142"/>
                  <a:pt x="184" y="137"/>
                </a:cubicBezTo>
                <a:cubicBezTo>
                  <a:pt x="181" y="134"/>
                  <a:pt x="180" y="131"/>
                  <a:pt x="178" y="128"/>
                </a:cubicBezTo>
                <a:cubicBezTo>
                  <a:pt x="170" y="115"/>
                  <a:pt x="161" y="102"/>
                  <a:pt x="158" y="87"/>
                </a:cubicBezTo>
                <a:cubicBezTo>
                  <a:pt x="157" y="85"/>
                  <a:pt x="155" y="82"/>
                  <a:pt x="154" y="80"/>
                </a:cubicBezTo>
                <a:cubicBezTo>
                  <a:pt x="153" y="78"/>
                  <a:pt x="154" y="76"/>
                  <a:pt x="157" y="76"/>
                </a:cubicBezTo>
                <a:cubicBezTo>
                  <a:pt x="160" y="76"/>
                  <a:pt x="162" y="77"/>
                  <a:pt x="165" y="74"/>
                </a:cubicBezTo>
                <a:cubicBezTo>
                  <a:pt x="166" y="73"/>
                  <a:pt x="167" y="72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56" y="9"/>
                  <a:pt x="156" y="9"/>
                  <a:pt x="156" y="9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7"/>
                  <a:pt x="154" y="6"/>
                  <a:pt x="154" y="6"/>
                </a:cubicBezTo>
                <a:cubicBezTo>
                  <a:pt x="152" y="8"/>
                  <a:pt x="150" y="10"/>
                  <a:pt x="147" y="10"/>
                </a:cubicBezTo>
                <a:cubicBezTo>
                  <a:pt x="137" y="10"/>
                  <a:pt x="126" y="12"/>
                  <a:pt x="116" y="7"/>
                </a:cubicBezTo>
                <a:cubicBezTo>
                  <a:pt x="113" y="6"/>
                  <a:pt x="108" y="6"/>
                  <a:pt x="104" y="6"/>
                </a:cubicBezTo>
                <a:cubicBezTo>
                  <a:pt x="95" y="5"/>
                  <a:pt x="86" y="7"/>
                  <a:pt x="78" y="12"/>
                </a:cubicBezTo>
                <a:cubicBezTo>
                  <a:pt x="75" y="14"/>
                  <a:pt x="71" y="15"/>
                  <a:pt x="66" y="14"/>
                </a:cubicBezTo>
                <a:cubicBezTo>
                  <a:pt x="52" y="11"/>
                  <a:pt x="37" y="6"/>
                  <a:pt x="22" y="5"/>
                </a:cubicBezTo>
                <a:cubicBezTo>
                  <a:pt x="16" y="4"/>
                  <a:pt x="10" y="3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1" y="13"/>
                  <a:pt x="1" y="13"/>
                  <a:pt x="1" y="13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7"/>
                  <a:pt x="3" y="47"/>
                  <a:pt x="3" y="47"/>
                </a:cubicBezTo>
                <a:cubicBezTo>
                  <a:pt x="9" y="184"/>
                  <a:pt x="9" y="184"/>
                  <a:pt x="9" y="184"/>
                </a:cubicBezTo>
                <a:cubicBezTo>
                  <a:pt x="213" y="182"/>
                  <a:pt x="213" y="182"/>
                  <a:pt x="213" y="182"/>
                </a:cubicBezTo>
                <a:cubicBezTo>
                  <a:pt x="209" y="177"/>
                  <a:pt x="205" y="173"/>
                  <a:pt x="200" y="170"/>
                </a:cubicBezTo>
                <a:close/>
                <a:moveTo>
                  <a:pt x="136" y="53"/>
                </a:moveTo>
                <a:cubicBezTo>
                  <a:pt x="136" y="53"/>
                  <a:pt x="136" y="53"/>
                  <a:pt x="135" y="53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4"/>
                  <a:pt x="137" y="54"/>
                  <a:pt x="136" y="53"/>
                </a:cubicBezTo>
                <a:close/>
                <a:moveTo>
                  <a:pt x="146" y="65"/>
                </a:moveTo>
                <a:cubicBezTo>
                  <a:pt x="145" y="65"/>
                  <a:pt x="144" y="65"/>
                  <a:pt x="144" y="64"/>
                </a:cubicBezTo>
                <a:cubicBezTo>
                  <a:pt x="144" y="64"/>
                  <a:pt x="144" y="63"/>
                  <a:pt x="144" y="63"/>
                </a:cubicBezTo>
                <a:cubicBezTo>
                  <a:pt x="145" y="63"/>
                  <a:pt x="146" y="63"/>
                  <a:pt x="146" y="64"/>
                </a:cubicBezTo>
                <a:cubicBezTo>
                  <a:pt x="146" y="64"/>
                  <a:pt x="146" y="65"/>
                  <a:pt x="146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75"/>
          <p:cNvSpPr>
            <a:spLocks/>
          </p:cNvSpPr>
          <p:nvPr/>
        </p:nvSpPr>
        <p:spPr bwMode="auto">
          <a:xfrm>
            <a:off x="21083588" y="9244013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76"/>
          <p:cNvSpPr>
            <a:spLocks/>
          </p:cNvSpPr>
          <p:nvPr/>
        </p:nvSpPr>
        <p:spPr bwMode="auto">
          <a:xfrm>
            <a:off x="20780376" y="8726488"/>
            <a:ext cx="617538" cy="533400"/>
          </a:xfrm>
          <a:custGeom>
            <a:avLst/>
            <a:gdLst>
              <a:gd name="T0" fmla="*/ 96 w 197"/>
              <a:gd name="T1" fmla="*/ 160 h 170"/>
              <a:gd name="T2" fmla="*/ 103 w 197"/>
              <a:gd name="T3" fmla="*/ 150 h 170"/>
              <a:gd name="T4" fmla="*/ 103 w 197"/>
              <a:gd name="T5" fmla="*/ 141 h 170"/>
              <a:gd name="T6" fmla="*/ 115 w 197"/>
              <a:gd name="T7" fmla="*/ 128 h 170"/>
              <a:gd name="T8" fmla="*/ 117 w 197"/>
              <a:gd name="T9" fmla="*/ 123 h 170"/>
              <a:gd name="T10" fmla="*/ 122 w 197"/>
              <a:gd name="T11" fmla="*/ 121 h 170"/>
              <a:gd name="T12" fmla="*/ 134 w 197"/>
              <a:gd name="T13" fmla="*/ 127 h 170"/>
              <a:gd name="T14" fmla="*/ 146 w 197"/>
              <a:gd name="T15" fmla="*/ 123 h 170"/>
              <a:gd name="T16" fmla="*/ 156 w 197"/>
              <a:gd name="T17" fmla="*/ 108 h 170"/>
              <a:gd name="T18" fmla="*/ 167 w 197"/>
              <a:gd name="T19" fmla="*/ 91 h 170"/>
              <a:gd name="T20" fmla="*/ 169 w 197"/>
              <a:gd name="T21" fmla="*/ 79 h 170"/>
              <a:gd name="T22" fmla="*/ 179 w 197"/>
              <a:gd name="T23" fmla="*/ 71 h 170"/>
              <a:gd name="T24" fmla="*/ 183 w 197"/>
              <a:gd name="T25" fmla="*/ 51 h 170"/>
              <a:gd name="T26" fmla="*/ 192 w 197"/>
              <a:gd name="T27" fmla="*/ 46 h 170"/>
              <a:gd name="T28" fmla="*/ 197 w 197"/>
              <a:gd name="T29" fmla="*/ 37 h 170"/>
              <a:gd name="T30" fmla="*/ 192 w 197"/>
              <a:gd name="T31" fmla="*/ 30 h 170"/>
              <a:gd name="T32" fmla="*/ 190 w 197"/>
              <a:gd name="T33" fmla="*/ 21 h 170"/>
              <a:gd name="T34" fmla="*/ 187 w 197"/>
              <a:gd name="T35" fmla="*/ 11 h 170"/>
              <a:gd name="T36" fmla="*/ 180 w 197"/>
              <a:gd name="T37" fmla="*/ 3 h 170"/>
              <a:gd name="T38" fmla="*/ 172 w 197"/>
              <a:gd name="T39" fmla="*/ 8 h 170"/>
              <a:gd name="T40" fmla="*/ 162 w 197"/>
              <a:gd name="T41" fmla="*/ 12 h 170"/>
              <a:gd name="T42" fmla="*/ 146 w 197"/>
              <a:gd name="T43" fmla="*/ 10 h 170"/>
              <a:gd name="T44" fmla="*/ 127 w 197"/>
              <a:gd name="T45" fmla="*/ 11 h 170"/>
              <a:gd name="T46" fmla="*/ 116 w 197"/>
              <a:gd name="T47" fmla="*/ 17 h 170"/>
              <a:gd name="T48" fmla="*/ 102 w 197"/>
              <a:gd name="T49" fmla="*/ 17 h 170"/>
              <a:gd name="T50" fmla="*/ 85 w 197"/>
              <a:gd name="T51" fmla="*/ 9 h 170"/>
              <a:gd name="T52" fmla="*/ 69 w 197"/>
              <a:gd name="T53" fmla="*/ 14 h 170"/>
              <a:gd name="T54" fmla="*/ 62 w 197"/>
              <a:gd name="T55" fmla="*/ 7 h 170"/>
              <a:gd name="T56" fmla="*/ 43 w 197"/>
              <a:gd name="T57" fmla="*/ 0 h 170"/>
              <a:gd name="T58" fmla="*/ 28 w 197"/>
              <a:gd name="T59" fmla="*/ 2 h 170"/>
              <a:gd name="T60" fmla="*/ 19 w 197"/>
              <a:gd name="T61" fmla="*/ 10 h 170"/>
              <a:gd name="T62" fmla="*/ 20 w 197"/>
              <a:gd name="T63" fmla="*/ 20 h 170"/>
              <a:gd name="T64" fmla="*/ 14 w 197"/>
              <a:gd name="T65" fmla="*/ 26 h 170"/>
              <a:gd name="T66" fmla="*/ 17 w 197"/>
              <a:gd name="T67" fmla="*/ 33 h 170"/>
              <a:gd name="T68" fmla="*/ 14 w 197"/>
              <a:gd name="T69" fmla="*/ 42 h 170"/>
              <a:gd name="T70" fmla="*/ 19 w 197"/>
              <a:gd name="T71" fmla="*/ 51 h 170"/>
              <a:gd name="T72" fmla="*/ 20 w 197"/>
              <a:gd name="T73" fmla="*/ 59 h 170"/>
              <a:gd name="T74" fmla="*/ 15 w 197"/>
              <a:gd name="T75" fmla="*/ 63 h 170"/>
              <a:gd name="T76" fmla="*/ 17 w 197"/>
              <a:gd name="T77" fmla="*/ 67 h 170"/>
              <a:gd name="T78" fmla="*/ 9 w 197"/>
              <a:gd name="T79" fmla="*/ 79 h 170"/>
              <a:gd name="T80" fmla="*/ 1 w 197"/>
              <a:gd name="T81" fmla="*/ 86 h 170"/>
              <a:gd name="T82" fmla="*/ 1 w 197"/>
              <a:gd name="T83" fmla="*/ 114 h 170"/>
              <a:gd name="T84" fmla="*/ 11 w 197"/>
              <a:gd name="T85" fmla="*/ 131 h 170"/>
              <a:gd name="T86" fmla="*/ 35 w 197"/>
              <a:gd name="T87" fmla="*/ 148 h 170"/>
              <a:gd name="T88" fmla="*/ 57 w 197"/>
              <a:gd name="T89" fmla="*/ 170 h 170"/>
              <a:gd name="T90" fmla="*/ 89 w 197"/>
              <a:gd name="T91" fmla="*/ 16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70">
                <a:moveTo>
                  <a:pt x="95" y="164"/>
                </a:moveTo>
                <a:cubicBezTo>
                  <a:pt x="96" y="160"/>
                  <a:pt x="96" y="160"/>
                  <a:pt x="96" y="160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90" y="21"/>
                  <a:pt x="190" y="21"/>
                  <a:pt x="190" y="21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0" y="3"/>
                  <a:pt x="180" y="3"/>
                  <a:pt x="180" y="3"/>
                </a:cubicBezTo>
                <a:cubicBezTo>
                  <a:pt x="180" y="3"/>
                  <a:pt x="180" y="3"/>
                  <a:pt x="180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2" y="8"/>
                  <a:pt x="172" y="8"/>
                  <a:pt x="172" y="8"/>
                </a:cubicBezTo>
                <a:cubicBezTo>
                  <a:pt x="167" y="8"/>
                  <a:pt x="167" y="8"/>
                  <a:pt x="167" y="8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36" y="9"/>
                  <a:pt x="136" y="9"/>
                  <a:pt x="136" y="9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89" y="12"/>
                  <a:pt x="89" y="12"/>
                  <a:pt x="89" y="12"/>
                </a:cubicBezTo>
                <a:cubicBezTo>
                  <a:pt x="85" y="9"/>
                  <a:pt x="85" y="9"/>
                  <a:pt x="85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3"/>
                  <a:pt x="66" y="13"/>
                  <a:pt x="66" y="13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3"/>
                  <a:pt x="56" y="3"/>
                  <a:pt x="56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2"/>
                  <a:pt x="39" y="2"/>
                  <a:pt x="3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42"/>
                  <a:pt x="14" y="42"/>
                  <a:pt x="14" y="42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51"/>
                  <a:pt x="19" y="51"/>
                  <a:pt x="19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3"/>
                  <a:pt x="15" y="63"/>
                  <a:pt x="15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7"/>
                  <a:pt x="17" y="67"/>
                  <a:pt x="17" y="67"/>
                </a:cubicBezTo>
                <a:cubicBezTo>
                  <a:pt x="14" y="68"/>
                  <a:pt x="14" y="68"/>
                  <a:pt x="14" y="68"/>
                </a:cubicBezTo>
                <a:cubicBezTo>
                  <a:pt x="9" y="79"/>
                  <a:pt x="9" y="79"/>
                  <a:pt x="9" y="79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114"/>
                  <a:pt x="1" y="114"/>
                  <a:pt x="1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" y="131"/>
                  <a:pt x="7" y="130"/>
                  <a:pt x="11" y="131"/>
                </a:cubicBezTo>
                <a:cubicBezTo>
                  <a:pt x="13" y="131"/>
                  <a:pt x="15" y="131"/>
                  <a:pt x="17" y="132"/>
                </a:cubicBezTo>
                <a:cubicBezTo>
                  <a:pt x="25" y="135"/>
                  <a:pt x="32" y="140"/>
                  <a:pt x="35" y="148"/>
                </a:cubicBezTo>
                <a:cubicBezTo>
                  <a:pt x="37" y="152"/>
                  <a:pt x="38" y="156"/>
                  <a:pt x="40" y="160"/>
                </a:cubicBezTo>
                <a:cubicBezTo>
                  <a:pt x="43" y="167"/>
                  <a:pt x="49" y="170"/>
                  <a:pt x="57" y="170"/>
                </a:cubicBezTo>
                <a:cubicBezTo>
                  <a:pt x="59" y="170"/>
                  <a:pt x="61" y="170"/>
                  <a:pt x="63" y="170"/>
                </a:cubicBezTo>
                <a:cubicBezTo>
                  <a:pt x="72" y="168"/>
                  <a:pt x="81" y="167"/>
                  <a:pt x="89" y="165"/>
                </a:cubicBezTo>
                <a:cubicBezTo>
                  <a:pt x="91" y="164"/>
                  <a:pt x="93" y="164"/>
                  <a:pt x="95" y="16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277"/>
          <p:cNvSpPr>
            <a:spLocks/>
          </p:cNvSpPr>
          <p:nvPr/>
        </p:nvSpPr>
        <p:spPr bwMode="auto">
          <a:xfrm>
            <a:off x="21093113" y="9247188"/>
            <a:ext cx="6350" cy="9525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1" y="1"/>
                  <a:pt x="2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78"/>
          <p:cNvSpPr>
            <a:spLocks/>
          </p:cNvSpPr>
          <p:nvPr/>
        </p:nvSpPr>
        <p:spPr bwMode="auto">
          <a:xfrm>
            <a:off x="21099463" y="9256713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1" y="2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279"/>
          <p:cNvSpPr>
            <a:spLocks/>
          </p:cNvSpPr>
          <p:nvPr/>
        </p:nvSpPr>
        <p:spPr bwMode="auto">
          <a:xfrm>
            <a:off x="20675601" y="8791575"/>
            <a:ext cx="169863" cy="358775"/>
          </a:xfrm>
          <a:custGeom>
            <a:avLst/>
            <a:gdLst>
              <a:gd name="T0" fmla="*/ 33 w 54"/>
              <a:gd name="T1" fmla="*/ 110 h 114"/>
              <a:gd name="T2" fmla="*/ 34 w 54"/>
              <a:gd name="T3" fmla="*/ 93 h 114"/>
              <a:gd name="T4" fmla="*/ 34 w 54"/>
              <a:gd name="T5" fmla="*/ 74 h 114"/>
              <a:gd name="T6" fmla="*/ 34 w 54"/>
              <a:gd name="T7" fmla="*/ 65 h 114"/>
              <a:gd name="T8" fmla="*/ 35 w 54"/>
              <a:gd name="T9" fmla="*/ 61 h 114"/>
              <a:gd name="T10" fmla="*/ 42 w 54"/>
              <a:gd name="T11" fmla="*/ 58 h 114"/>
              <a:gd name="T12" fmla="*/ 47 w 54"/>
              <a:gd name="T13" fmla="*/ 47 h 114"/>
              <a:gd name="T14" fmla="*/ 50 w 54"/>
              <a:gd name="T15" fmla="*/ 46 h 114"/>
              <a:gd name="T16" fmla="*/ 52 w 54"/>
              <a:gd name="T17" fmla="*/ 45 h 114"/>
              <a:gd name="T18" fmla="*/ 48 w 54"/>
              <a:gd name="T19" fmla="*/ 42 h 114"/>
              <a:gd name="T20" fmla="*/ 49 w 54"/>
              <a:gd name="T21" fmla="*/ 37 h 114"/>
              <a:gd name="T22" fmla="*/ 53 w 54"/>
              <a:gd name="T23" fmla="*/ 38 h 114"/>
              <a:gd name="T24" fmla="*/ 54 w 54"/>
              <a:gd name="T25" fmla="*/ 35 h 114"/>
              <a:gd name="T26" fmla="*/ 52 w 54"/>
              <a:gd name="T27" fmla="*/ 30 h 114"/>
              <a:gd name="T28" fmla="*/ 52 w 54"/>
              <a:gd name="T29" fmla="*/ 25 h 114"/>
              <a:gd name="T30" fmla="*/ 47 w 54"/>
              <a:gd name="T31" fmla="*/ 21 h 114"/>
              <a:gd name="T32" fmla="*/ 47 w 54"/>
              <a:gd name="T33" fmla="*/ 15 h 114"/>
              <a:gd name="T34" fmla="*/ 48 w 54"/>
              <a:gd name="T35" fmla="*/ 14 h 114"/>
              <a:gd name="T36" fmla="*/ 44 w 54"/>
              <a:gd name="T37" fmla="*/ 10 h 114"/>
              <a:gd name="T38" fmla="*/ 39 w 54"/>
              <a:gd name="T39" fmla="*/ 9 h 114"/>
              <a:gd name="T40" fmla="*/ 37 w 54"/>
              <a:gd name="T41" fmla="*/ 4 h 114"/>
              <a:gd name="T42" fmla="*/ 31 w 54"/>
              <a:gd name="T43" fmla="*/ 0 h 114"/>
              <a:gd name="T44" fmla="*/ 30 w 54"/>
              <a:gd name="T45" fmla="*/ 2 h 114"/>
              <a:gd name="T46" fmla="*/ 31 w 54"/>
              <a:gd name="T47" fmla="*/ 5 h 114"/>
              <a:gd name="T48" fmla="*/ 26 w 54"/>
              <a:gd name="T49" fmla="*/ 7 h 114"/>
              <a:gd name="T50" fmla="*/ 25 w 54"/>
              <a:gd name="T51" fmla="*/ 9 h 114"/>
              <a:gd name="T52" fmla="*/ 21 w 54"/>
              <a:gd name="T53" fmla="*/ 13 h 114"/>
              <a:gd name="T54" fmla="*/ 20 w 54"/>
              <a:gd name="T55" fmla="*/ 13 h 114"/>
              <a:gd name="T56" fmla="*/ 13 w 54"/>
              <a:gd name="T57" fmla="*/ 16 h 114"/>
              <a:gd name="T58" fmla="*/ 11 w 54"/>
              <a:gd name="T59" fmla="*/ 16 h 114"/>
              <a:gd name="T60" fmla="*/ 8 w 54"/>
              <a:gd name="T61" fmla="*/ 17 h 114"/>
              <a:gd name="T62" fmla="*/ 8 w 54"/>
              <a:gd name="T63" fmla="*/ 20 h 114"/>
              <a:gd name="T64" fmla="*/ 5 w 54"/>
              <a:gd name="T65" fmla="*/ 23 h 114"/>
              <a:gd name="T66" fmla="*/ 6 w 54"/>
              <a:gd name="T67" fmla="*/ 26 h 114"/>
              <a:gd name="T68" fmla="*/ 2 w 54"/>
              <a:gd name="T69" fmla="*/ 26 h 114"/>
              <a:gd name="T70" fmla="*/ 0 w 54"/>
              <a:gd name="T71" fmla="*/ 31 h 114"/>
              <a:gd name="T72" fmla="*/ 1 w 54"/>
              <a:gd name="T73" fmla="*/ 36 h 114"/>
              <a:gd name="T74" fmla="*/ 5 w 54"/>
              <a:gd name="T75" fmla="*/ 37 h 114"/>
              <a:gd name="T76" fmla="*/ 8 w 54"/>
              <a:gd name="T77" fmla="*/ 41 h 114"/>
              <a:gd name="T78" fmla="*/ 10 w 54"/>
              <a:gd name="T79" fmla="*/ 43 h 114"/>
              <a:gd name="T80" fmla="*/ 14 w 54"/>
              <a:gd name="T81" fmla="*/ 57 h 114"/>
              <a:gd name="T82" fmla="*/ 13 w 54"/>
              <a:gd name="T83" fmla="*/ 61 h 114"/>
              <a:gd name="T84" fmla="*/ 15 w 54"/>
              <a:gd name="T85" fmla="*/ 64 h 114"/>
              <a:gd name="T86" fmla="*/ 15 w 54"/>
              <a:gd name="T87" fmla="*/ 69 h 114"/>
              <a:gd name="T88" fmla="*/ 13 w 54"/>
              <a:gd name="T89" fmla="*/ 71 h 114"/>
              <a:gd name="T90" fmla="*/ 13 w 54"/>
              <a:gd name="T91" fmla="*/ 78 h 114"/>
              <a:gd name="T92" fmla="*/ 13 w 54"/>
              <a:gd name="T93" fmla="*/ 95 h 114"/>
              <a:gd name="T94" fmla="*/ 14 w 54"/>
              <a:gd name="T95" fmla="*/ 100 h 114"/>
              <a:gd name="T96" fmla="*/ 14 w 54"/>
              <a:gd name="T97" fmla="*/ 105 h 114"/>
              <a:gd name="T98" fmla="*/ 16 w 54"/>
              <a:gd name="T99" fmla="*/ 108 h 114"/>
              <a:gd name="T100" fmla="*/ 14 w 54"/>
              <a:gd name="T101" fmla="*/ 114 h 114"/>
              <a:gd name="T102" fmla="*/ 18 w 54"/>
              <a:gd name="T103" fmla="*/ 113 h 114"/>
              <a:gd name="T104" fmla="*/ 33 w 54"/>
              <a:gd name="T105" fmla="*/ 110 h 114"/>
              <a:gd name="T106" fmla="*/ 33 w 54"/>
              <a:gd name="T107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" h="114">
                <a:moveTo>
                  <a:pt x="33" y="110"/>
                </a:moveTo>
                <a:cubicBezTo>
                  <a:pt x="34" y="93"/>
                  <a:pt x="34" y="93"/>
                  <a:pt x="34" y="93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8"/>
                  <a:pt x="42" y="58"/>
                  <a:pt x="42" y="58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48" y="42"/>
                  <a:pt x="48" y="42"/>
                  <a:pt x="48" y="42"/>
                </a:cubicBezTo>
                <a:cubicBezTo>
                  <a:pt x="49" y="37"/>
                  <a:pt x="49" y="37"/>
                  <a:pt x="49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5"/>
                  <a:pt x="54" y="35"/>
                  <a:pt x="54" y="35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4" y="10"/>
                  <a:pt x="44" y="10"/>
                  <a:pt x="44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4"/>
                  <a:pt x="37" y="4"/>
                  <a:pt x="37" y="4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2"/>
                  <a:pt x="30" y="2"/>
                  <a:pt x="30" y="2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9"/>
                  <a:pt x="25" y="9"/>
                  <a:pt x="25" y="9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6"/>
                  <a:pt x="1" y="36"/>
                  <a:pt x="1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95"/>
                  <a:pt x="13" y="95"/>
                  <a:pt x="13" y="95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5" y="114"/>
                  <a:pt x="16" y="113"/>
                  <a:pt x="18" y="113"/>
                </a:cubicBezTo>
                <a:cubicBezTo>
                  <a:pt x="23" y="113"/>
                  <a:pt x="28" y="111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280"/>
          <p:cNvSpPr>
            <a:spLocks/>
          </p:cNvSpPr>
          <p:nvPr/>
        </p:nvSpPr>
        <p:spPr bwMode="auto">
          <a:xfrm>
            <a:off x="20796251" y="9134475"/>
            <a:ext cx="17463" cy="3175"/>
          </a:xfrm>
          <a:custGeom>
            <a:avLst/>
            <a:gdLst>
              <a:gd name="T0" fmla="*/ 0 w 6"/>
              <a:gd name="T1" fmla="*/ 1 h 1"/>
              <a:gd name="T2" fmla="*/ 6 w 6"/>
              <a:gd name="T3" fmla="*/ 1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0"/>
                  <a:pt x="4" y="0"/>
                  <a:pt x="6" y="1"/>
                </a:cubicBezTo>
                <a:cubicBezTo>
                  <a:pt x="4" y="0"/>
                  <a:pt x="2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281"/>
          <p:cNvSpPr>
            <a:spLocks/>
          </p:cNvSpPr>
          <p:nvPr/>
        </p:nvSpPr>
        <p:spPr bwMode="auto">
          <a:xfrm>
            <a:off x="20832763" y="9140825"/>
            <a:ext cx="25400" cy="12700"/>
          </a:xfrm>
          <a:custGeom>
            <a:avLst/>
            <a:gdLst>
              <a:gd name="T0" fmla="*/ 0 w 8"/>
              <a:gd name="T1" fmla="*/ 0 h 4"/>
              <a:gd name="T2" fmla="*/ 8 w 8"/>
              <a:gd name="T3" fmla="*/ 4 h 4"/>
              <a:gd name="T4" fmla="*/ 8 w 8"/>
              <a:gd name="T5" fmla="*/ 4 h 4"/>
              <a:gd name="T6" fmla="*/ 0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3" y="1"/>
                  <a:pt x="5" y="2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2"/>
                  <a:pt x="3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282"/>
          <p:cNvSpPr>
            <a:spLocks/>
          </p:cNvSpPr>
          <p:nvPr/>
        </p:nvSpPr>
        <p:spPr bwMode="auto">
          <a:xfrm>
            <a:off x="20620038" y="8867775"/>
            <a:ext cx="112713" cy="295275"/>
          </a:xfrm>
          <a:custGeom>
            <a:avLst/>
            <a:gdLst>
              <a:gd name="T0" fmla="*/ 34 w 36"/>
              <a:gd name="T1" fmla="*/ 84 h 94"/>
              <a:gd name="T2" fmla="*/ 32 w 36"/>
              <a:gd name="T3" fmla="*/ 81 h 94"/>
              <a:gd name="T4" fmla="*/ 32 w 36"/>
              <a:gd name="T5" fmla="*/ 76 h 94"/>
              <a:gd name="T6" fmla="*/ 31 w 36"/>
              <a:gd name="T7" fmla="*/ 71 h 94"/>
              <a:gd name="T8" fmla="*/ 31 w 36"/>
              <a:gd name="T9" fmla="*/ 54 h 94"/>
              <a:gd name="T10" fmla="*/ 31 w 36"/>
              <a:gd name="T11" fmla="*/ 47 h 94"/>
              <a:gd name="T12" fmla="*/ 33 w 36"/>
              <a:gd name="T13" fmla="*/ 45 h 94"/>
              <a:gd name="T14" fmla="*/ 33 w 36"/>
              <a:gd name="T15" fmla="*/ 40 h 94"/>
              <a:gd name="T16" fmla="*/ 31 w 36"/>
              <a:gd name="T17" fmla="*/ 37 h 94"/>
              <a:gd name="T18" fmla="*/ 32 w 36"/>
              <a:gd name="T19" fmla="*/ 33 h 94"/>
              <a:gd name="T20" fmla="*/ 28 w 36"/>
              <a:gd name="T21" fmla="*/ 19 h 94"/>
              <a:gd name="T22" fmla="*/ 26 w 36"/>
              <a:gd name="T23" fmla="*/ 17 h 94"/>
              <a:gd name="T24" fmla="*/ 23 w 36"/>
              <a:gd name="T25" fmla="*/ 13 h 94"/>
              <a:gd name="T26" fmla="*/ 19 w 36"/>
              <a:gd name="T27" fmla="*/ 12 h 94"/>
              <a:gd name="T28" fmla="*/ 18 w 36"/>
              <a:gd name="T29" fmla="*/ 7 h 94"/>
              <a:gd name="T30" fmla="*/ 19 w 36"/>
              <a:gd name="T31" fmla="*/ 5 h 94"/>
              <a:gd name="T32" fmla="*/ 1 w 36"/>
              <a:gd name="T33" fmla="*/ 0 h 94"/>
              <a:gd name="T34" fmla="*/ 0 w 36"/>
              <a:gd name="T35" fmla="*/ 0 h 94"/>
              <a:gd name="T36" fmla="*/ 2 w 36"/>
              <a:gd name="T37" fmla="*/ 6 h 94"/>
              <a:gd name="T38" fmla="*/ 3 w 36"/>
              <a:gd name="T39" fmla="*/ 9 h 94"/>
              <a:gd name="T40" fmla="*/ 5 w 36"/>
              <a:gd name="T41" fmla="*/ 11 h 94"/>
              <a:gd name="T42" fmla="*/ 8 w 36"/>
              <a:gd name="T43" fmla="*/ 14 h 94"/>
              <a:gd name="T44" fmla="*/ 12 w 36"/>
              <a:gd name="T45" fmla="*/ 17 h 94"/>
              <a:gd name="T46" fmla="*/ 11 w 36"/>
              <a:gd name="T47" fmla="*/ 21 h 94"/>
              <a:gd name="T48" fmla="*/ 11 w 36"/>
              <a:gd name="T49" fmla="*/ 27 h 94"/>
              <a:gd name="T50" fmla="*/ 14 w 36"/>
              <a:gd name="T51" fmla="*/ 30 h 94"/>
              <a:gd name="T52" fmla="*/ 15 w 36"/>
              <a:gd name="T53" fmla="*/ 35 h 94"/>
              <a:gd name="T54" fmla="*/ 13 w 36"/>
              <a:gd name="T55" fmla="*/ 37 h 94"/>
              <a:gd name="T56" fmla="*/ 13 w 36"/>
              <a:gd name="T57" fmla="*/ 40 h 94"/>
              <a:gd name="T58" fmla="*/ 15 w 36"/>
              <a:gd name="T59" fmla="*/ 42 h 94"/>
              <a:gd name="T60" fmla="*/ 15 w 36"/>
              <a:gd name="T61" fmla="*/ 45 h 94"/>
              <a:gd name="T62" fmla="*/ 13 w 36"/>
              <a:gd name="T63" fmla="*/ 48 h 94"/>
              <a:gd name="T64" fmla="*/ 15 w 36"/>
              <a:gd name="T65" fmla="*/ 50 h 94"/>
              <a:gd name="T66" fmla="*/ 15 w 36"/>
              <a:gd name="T67" fmla="*/ 55 h 94"/>
              <a:gd name="T68" fmla="*/ 15 w 36"/>
              <a:gd name="T69" fmla="*/ 58 h 94"/>
              <a:gd name="T70" fmla="*/ 16 w 36"/>
              <a:gd name="T71" fmla="*/ 68 h 94"/>
              <a:gd name="T72" fmla="*/ 14 w 36"/>
              <a:gd name="T73" fmla="*/ 72 h 94"/>
              <a:gd name="T74" fmla="*/ 14 w 36"/>
              <a:gd name="T75" fmla="*/ 79 h 94"/>
              <a:gd name="T76" fmla="*/ 16 w 36"/>
              <a:gd name="T77" fmla="*/ 88 h 94"/>
              <a:gd name="T78" fmla="*/ 19 w 36"/>
              <a:gd name="T79" fmla="*/ 89 h 94"/>
              <a:gd name="T80" fmla="*/ 21 w 36"/>
              <a:gd name="T81" fmla="*/ 94 h 94"/>
              <a:gd name="T82" fmla="*/ 36 w 36"/>
              <a:gd name="T83" fmla="*/ 89 h 94"/>
              <a:gd name="T84" fmla="*/ 32 w 36"/>
              <a:gd name="T85" fmla="*/ 90 h 94"/>
              <a:gd name="T86" fmla="*/ 34 w 36"/>
              <a:gd name="T8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94">
                <a:moveTo>
                  <a:pt x="34" y="84"/>
                </a:moveTo>
                <a:cubicBezTo>
                  <a:pt x="32" y="81"/>
                  <a:pt x="32" y="81"/>
                  <a:pt x="32" y="81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5"/>
                  <a:pt x="19" y="5"/>
                  <a:pt x="19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6"/>
                  <a:pt x="2" y="6"/>
                  <a:pt x="2" y="6"/>
                </a:cubicBezTo>
                <a:cubicBezTo>
                  <a:pt x="3" y="9"/>
                  <a:pt x="3" y="9"/>
                  <a:pt x="3" y="9"/>
                </a:cubicBezTo>
                <a:cubicBezTo>
                  <a:pt x="5" y="11"/>
                  <a:pt x="5" y="11"/>
                  <a:pt x="5" y="11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7"/>
                  <a:pt x="11" y="27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68"/>
                  <a:pt x="16" y="68"/>
                  <a:pt x="16" y="68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6" y="88"/>
                  <a:pt x="16" y="88"/>
                  <a:pt x="16" y="88"/>
                </a:cubicBezTo>
                <a:cubicBezTo>
                  <a:pt x="19" y="89"/>
                  <a:pt x="19" y="89"/>
                  <a:pt x="19" y="89"/>
                </a:cubicBezTo>
                <a:cubicBezTo>
                  <a:pt x="21" y="94"/>
                  <a:pt x="21" y="94"/>
                  <a:pt x="21" y="94"/>
                </a:cubicBezTo>
                <a:cubicBezTo>
                  <a:pt x="26" y="92"/>
                  <a:pt x="31" y="90"/>
                  <a:pt x="36" y="89"/>
                </a:cubicBezTo>
                <a:cubicBezTo>
                  <a:pt x="34" y="89"/>
                  <a:pt x="33" y="90"/>
                  <a:pt x="32" y="90"/>
                </a:cubicBezTo>
                <a:lnTo>
                  <a:pt x="3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283"/>
          <p:cNvSpPr>
            <a:spLocks/>
          </p:cNvSpPr>
          <p:nvPr/>
        </p:nvSpPr>
        <p:spPr bwMode="auto">
          <a:xfrm>
            <a:off x="20732751" y="9144000"/>
            <a:ext cx="19050" cy="3175"/>
          </a:xfrm>
          <a:custGeom>
            <a:avLst/>
            <a:gdLst>
              <a:gd name="T0" fmla="*/ 0 w 6"/>
              <a:gd name="T1" fmla="*/ 1 h 1"/>
              <a:gd name="T2" fmla="*/ 6 w 6"/>
              <a:gd name="T3" fmla="*/ 0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1"/>
                  <a:pt x="4" y="1"/>
                  <a:pt x="6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284"/>
          <p:cNvSpPr>
            <a:spLocks noEditPoints="1"/>
          </p:cNvSpPr>
          <p:nvPr/>
        </p:nvSpPr>
        <p:spPr bwMode="auto">
          <a:xfrm>
            <a:off x="20462876" y="8867775"/>
            <a:ext cx="222250" cy="357188"/>
          </a:xfrm>
          <a:custGeom>
            <a:avLst/>
            <a:gdLst>
              <a:gd name="T0" fmla="*/ 66 w 71"/>
              <a:gd name="T1" fmla="*/ 88 h 114"/>
              <a:gd name="T2" fmla="*/ 64 w 71"/>
              <a:gd name="T3" fmla="*/ 72 h 114"/>
              <a:gd name="T4" fmla="*/ 65 w 71"/>
              <a:gd name="T5" fmla="*/ 58 h 114"/>
              <a:gd name="T6" fmla="*/ 65 w 71"/>
              <a:gd name="T7" fmla="*/ 50 h 114"/>
              <a:gd name="T8" fmla="*/ 65 w 71"/>
              <a:gd name="T9" fmla="*/ 45 h 114"/>
              <a:gd name="T10" fmla="*/ 63 w 71"/>
              <a:gd name="T11" fmla="*/ 40 h 114"/>
              <a:gd name="T12" fmla="*/ 65 w 71"/>
              <a:gd name="T13" fmla="*/ 35 h 114"/>
              <a:gd name="T14" fmla="*/ 61 w 71"/>
              <a:gd name="T15" fmla="*/ 27 h 114"/>
              <a:gd name="T16" fmla="*/ 62 w 71"/>
              <a:gd name="T17" fmla="*/ 17 h 114"/>
              <a:gd name="T18" fmla="*/ 55 w 71"/>
              <a:gd name="T19" fmla="*/ 11 h 114"/>
              <a:gd name="T20" fmla="*/ 52 w 71"/>
              <a:gd name="T21" fmla="*/ 6 h 114"/>
              <a:gd name="T22" fmla="*/ 48 w 71"/>
              <a:gd name="T23" fmla="*/ 0 h 114"/>
              <a:gd name="T24" fmla="*/ 40 w 71"/>
              <a:gd name="T25" fmla="*/ 2 h 114"/>
              <a:gd name="T26" fmla="*/ 25 w 71"/>
              <a:gd name="T27" fmla="*/ 3 h 114"/>
              <a:gd name="T28" fmla="*/ 8 w 71"/>
              <a:gd name="T29" fmla="*/ 4 h 114"/>
              <a:gd name="T30" fmla="*/ 5 w 71"/>
              <a:gd name="T31" fmla="*/ 7 h 114"/>
              <a:gd name="T32" fmla="*/ 9 w 71"/>
              <a:gd name="T33" fmla="*/ 17 h 114"/>
              <a:gd name="T34" fmla="*/ 8 w 71"/>
              <a:gd name="T35" fmla="*/ 31 h 114"/>
              <a:gd name="T36" fmla="*/ 13 w 71"/>
              <a:gd name="T37" fmla="*/ 41 h 114"/>
              <a:gd name="T38" fmla="*/ 13 w 71"/>
              <a:gd name="T39" fmla="*/ 48 h 114"/>
              <a:gd name="T40" fmla="*/ 8 w 71"/>
              <a:gd name="T41" fmla="*/ 55 h 114"/>
              <a:gd name="T42" fmla="*/ 3 w 71"/>
              <a:gd name="T43" fmla="*/ 62 h 114"/>
              <a:gd name="T44" fmla="*/ 3 w 71"/>
              <a:gd name="T45" fmla="*/ 68 h 114"/>
              <a:gd name="T46" fmla="*/ 1 w 71"/>
              <a:gd name="T47" fmla="*/ 74 h 114"/>
              <a:gd name="T48" fmla="*/ 0 w 71"/>
              <a:gd name="T49" fmla="*/ 82 h 114"/>
              <a:gd name="T50" fmla="*/ 2 w 71"/>
              <a:gd name="T51" fmla="*/ 88 h 114"/>
              <a:gd name="T52" fmla="*/ 4 w 71"/>
              <a:gd name="T53" fmla="*/ 97 h 114"/>
              <a:gd name="T54" fmla="*/ 10 w 71"/>
              <a:gd name="T55" fmla="*/ 101 h 114"/>
              <a:gd name="T56" fmla="*/ 4 w 71"/>
              <a:gd name="T57" fmla="*/ 107 h 114"/>
              <a:gd name="T58" fmla="*/ 8 w 71"/>
              <a:gd name="T59" fmla="*/ 111 h 114"/>
              <a:gd name="T60" fmla="*/ 26 w 71"/>
              <a:gd name="T61" fmla="*/ 112 h 114"/>
              <a:gd name="T62" fmla="*/ 51 w 71"/>
              <a:gd name="T63" fmla="*/ 103 h 114"/>
              <a:gd name="T64" fmla="*/ 71 w 71"/>
              <a:gd name="T65" fmla="*/ 94 h 114"/>
              <a:gd name="T66" fmla="*/ 40 w 71"/>
              <a:gd name="T67" fmla="*/ 46 h 114"/>
              <a:gd name="T68" fmla="*/ 42 w 71"/>
              <a:gd name="T69" fmla="*/ 48 h 114"/>
              <a:gd name="T70" fmla="*/ 44 w 71"/>
              <a:gd name="T71" fmla="*/ 50 h 114"/>
              <a:gd name="T72" fmla="*/ 45 w 71"/>
              <a:gd name="T73" fmla="*/ 50 h 114"/>
              <a:gd name="T74" fmla="*/ 44 w 71"/>
              <a:gd name="T75" fmla="*/ 50 h 114"/>
              <a:gd name="T76" fmla="*/ 55 w 71"/>
              <a:gd name="T77" fmla="*/ 63 h 114"/>
              <a:gd name="T78" fmla="*/ 58 w 71"/>
              <a:gd name="T79" fmla="*/ 6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" h="114">
                <a:moveTo>
                  <a:pt x="69" y="89"/>
                </a:moveTo>
                <a:cubicBezTo>
                  <a:pt x="66" y="88"/>
                  <a:pt x="66" y="88"/>
                  <a:pt x="66" y="88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68"/>
                  <a:pt x="66" y="68"/>
                  <a:pt x="66" y="6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0"/>
                  <a:pt x="65" y="50"/>
                  <a:pt x="65" y="50"/>
                </a:cubicBezTo>
                <a:cubicBezTo>
                  <a:pt x="63" y="48"/>
                  <a:pt x="63" y="48"/>
                  <a:pt x="63" y="48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2"/>
                  <a:pt x="65" y="42"/>
                  <a:pt x="65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0"/>
                  <a:pt x="64" y="30"/>
                  <a:pt x="64" y="30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17"/>
                  <a:pt x="62" y="17"/>
                  <a:pt x="62" y="17"/>
                </a:cubicBezTo>
                <a:cubicBezTo>
                  <a:pt x="58" y="14"/>
                  <a:pt x="58" y="14"/>
                  <a:pt x="58" y="14"/>
                </a:cubicBezTo>
                <a:cubicBezTo>
                  <a:pt x="55" y="11"/>
                  <a:pt x="55" y="11"/>
                  <a:pt x="55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7"/>
                  <a:pt x="5" y="7"/>
                  <a:pt x="5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31"/>
                  <a:pt x="8" y="31"/>
                  <a:pt x="8" y="31"/>
                </a:cubicBezTo>
                <a:cubicBezTo>
                  <a:pt x="10" y="36"/>
                  <a:pt x="10" y="36"/>
                  <a:pt x="10" y="36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6"/>
                  <a:pt x="9" y="106"/>
                  <a:pt x="9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2" y="107"/>
                  <a:pt x="1" y="108"/>
                </a:cubicBezTo>
                <a:cubicBezTo>
                  <a:pt x="3" y="109"/>
                  <a:pt x="5" y="110"/>
                  <a:pt x="8" y="111"/>
                </a:cubicBezTo>
                <a:cubicBezTo>
                  <a:pt x="9" y="112"/>
                  <a:pt x="12" y="112"/>
                  <a:pt x="14" y="113"/>
                </a:cubicBezTo>
                <a:cubicBezTo>
                  <a:pt x="18" y="114"/>
                  <a:pt x="22" y="114"/>
                  <a:pt x="26" y="112"/>
                </a:cubicBezTo>
                <a:cubicBezTo>
                  <a:pt x="30" y="111"/>
                  <a:pt x="35" y="109"/>
                  <a:pt x="40" y="108"/>
                </a:cubicBezTo>
                <a:cubicBezTo>
                  <a:pt x="43" y="106"/>
                  <a:pt x="47" y="105"/>
                  <a:pt x="51" y="103"/>
                </a:cubicBezTo>
                <a:cubicBezTo>
                  <a:pt x="56" y="99"/>
                  <a:pt x="62" y="97"/>
                  <a:pt x="68" y="95"/>
                </a:cubicBezTo>
                <a:cubicBezTo>
                  <a:pt x="69" y="94"/>
                  <a:pt x="70" y="94"/>
                  <a:pt x="71" y="94"/>
                </a:cubicBezTo>
                <a:lnTo>
                  <a:pt x="69" y="89"/>
                </a:lnTo>
                <a:close/>
                <a:moveTo>
                  <a:pt x="40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1" y="47"/>
                  <a:pt x="41" y="48"/>
                  <a:pt x="42" y="48"/>
                </a:cubicBezTo>
                <a:cubicBezTo>
                  <a:pt x="41" y="48"/>
                  <a:pt x="40" y="47"/>
                  <a:pt x="40" y="46"/>
                </a:cubicBezTo>
                <a:close/>
                <a:moveTo>
                  <a:pt x="44" y="50"/>
                </a:moveTo>
                <a:cubicBezTo>
                  <a:pt x="44" y="50"/>
                  <a:pt x="43" y="49"/>
                  <a:pt x="42" y="49"/>
                </a:cubicBezTo>
                <a:cubicBezTo>
                  <a:pt x="43" y="49"/>
                  <a:pt x="44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lnTo>
                  <a:pt x="44" y="50"/>
                </a:lnTo>
                <a:close/>
                <a:moveTo>
                  <a:pt x="55" y="65"/>
                </a:moveTo>
                <a:cubicBezTo>
                  <a:pt x="55" y="65"/>
                  <a:pt x="55" y="64"/>
                  <a:pt x="55" y="63"/>
                </a:cubicBezTo>
                <a:cubicBezTo>
                  <a:pt x="55" y="62"/>
                  <a:pt x="56" y="61"/>
                  <a:pt x="57" y="62"/>
                </a:cubicBezTo>
                <a:cubicBezTo>
                  <a:pt x="58" y="62"/>
                  <a:pt x="58" y="63"/>
                  <a:pt x="58" y="64"/>
                </a:cubicBezTo>
                <a:cubicBezTo>
                  <a:pt x="58" y="65"/>
                  <a:pt x="57" y="66"/>
                  <a:pt x="5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285"/>
          <p:cNvSpPr>
            <a:spLocks noChangeArrowheads="1"/>
          </p:cNvSpPr>
          <p:nvPr/>
        </p:nvSpPr>
        <p:spPr bwMode="auto">
          <a:xfrm>
            <a:off x="20532726" y="9221788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286"/>
          <p:cNvSpPr>
            <a:spLocks/>
          </p:cNvSpPr>
          <p:nvPr/>
        </p:nvSpPr>
        <p:spPr bwMode="auto">
          <a:xfrm>
            <a:off x="20170776" y="8894763"/>
            <a:ext cx="336550" cy="352425"/>
          </a:xfrm>
          <a:custGeom>
            <a:avLst/>
            <a:gdLst>
              <a:gd name="T0" fmla="*/ 97 w 107"/>
              <a:gd name="T1" fmla="*/ 98 h 112"/>
              <a:gd name="T2" fmla="*/ 103 w 107"/>
              <a:gd name="T3" fmla="*/ 92 h 112"/>
              <a:gd name="T4" fmla="*/ 97 w 107"/>
              <a:gd name="T5" fmla="*/ 88 h 112"/>
              <a:gd name="T6" fmla="*/ 95 w 107"/>
              <a:gd name="T7" fmla="*/ 79 h 112"/>
              <a:gd name="T8" fmla="*/ 93 w 107"/>
              <a:gd name="T9" fmla="*/ 73 h 112"/>
              <a:gd name="T10" fmla="*/ 94 w 107"/>
              <a:gd name="T11" fmla="*/ 65 h 112"/>
              <a:gd name="T12" fmla="*/ 96 w 107"/>
              <a:gd name="T13" fmla="*/ 59 h 112"/>
              <a:gd name="T14" fmla="*/ 96 w 107"/>
              <a:gd name="T15" fmla="*/ 53 h 112"/>
              <a:gd name="T16" fmla="*/ 101 w 107"/>
              <a:gd name="T17" fmla="*/ 46 h 112"/>
              <a:gd name="T18" fmla="*/ 106 w 107"/>
              <a:gd name="T19" fmla="*/ 39 h 112"/>
              <a:gd name="T20" fmla="*/ 106 w 107"/>
              <a:gd name="T21" fmla="*/ 32 h 112"/>
              <a:gd name="T22" fmla="*/ 101 w 107"/>
              <a:gd name="T23" fmla="*/ 22 h 112"/>
              <a:gd name="T24" fmla="*/ 102 w 107"/>
              <a:gd name="T25" fmla="*/ 16 h 112"/>
              <a:gd name="T26" fmla="*/ 96 w 107"/>
              <a:gd name="T27" fmla="*/ 13 h 112"/>
              <a:gd name="T28" fmla="*/ 90 w 107"/>
              <a:gd name="T29" fmla="*/ 16 h 112"/>
              <a:gd name="T30" fmla="*/ 81 w 107"/>
              <a:gd name="T31" fmla="*/ 13 h 112"/>
              <a:gd name="T32" fmla="*/ 75 w 107"/>
              <a:gd name="T33" fmla="*/ 9 h 112"/>
              <a:gd name="T34" fmla="*/ 68 w 107"/>
              <a:gd name="T35" fmla="*/ 7 h 112"/>
              <a:gd name="T36" fmla="*/ 57 w 107"/>
              <a:gd name="T37" fmla="*/ 0 h 112"/>
              <a:gd name="T38" fmla="*/ 52 w 107"/>
              <a:gd name="T39" fmla="*/ 7 h 112"/>
              <a:gd name="T40" fmla="*/ 46 w 107"/>
              <a:gd name="T41" fmla="*/ 2 h 112"/>
              <a:gd name="T42" fmla="*/ 35 w 107"/>
              <a:gd name="T43" fmla="*/ 3 h 112"/>
              <a:gd name="T44" fmla="*/ 27 w 107"/>
              <a:gd name="T45" fmla="*/ 5 h 112"/>
              <a:gd name="T46" fmla="*/ 20 w 107"/>
              <a:gd name="T47" fmla="*/ 3 h 112"/>
              <a:gd name="T48" fmla="*/ 8 w 107"/>
              <a:gd name="T49" fmla="*/ 9 h 112"/>
              <a:gd name="T50" fmla="*/ 9 w 107"/>
              <a:gd name="T51" fmla="*/ 13 h 112"/>
              <a:gd name="T52" fmla="*/ 9 w 107"/>
              <a:gd name="T53" fmla="*/ 23 h 112"/>
              <a:gd name="T54" fmla="*/ 12 w 107"/>
              <a:gd name="T55" fmla="*/ 32 h 112"/>
              <a:gd name="T56" fmla="*/ 13 w 107"/>
              <a:gd name="T57" fmla="*/ 37 h 112"/>
              <a:gd name="T58" fmla="*/ 9 w 107"/>
              <a:gd name="T59" fmla="*/ 38 h 112"/>
              <a:gd name="T60" fmla="*/ 12 w 107"/>
              <a:gd name="T61" fmla="*/ 45 h 112"/>
              <a:gd name="T62" fmla="*/ 8 w 107"/>
              <a:gd name="T63" fmla="*/ 58 h 112"/>
              <a:gd name="T64" fmla="*/ 4 w 107"/>
              <a:gd name="T65" fmla="*/ 63 h 112"/>
              <a:gd name="T66" fmla="*/ 3 w 107"/>
              <a:gd name="T67" fmla="*/ 70 h 112"/>
              <a:gd name="T68" fmla="*/ 0 w 107"/>
              <a:gd name="T69" fmla="*/ 74 h 112"/>
              <a:gd name="T70" fmla="*/ 3 w 107"/>
              <a:gd name="T71" fmla="*/ 78 h 112"/>
              <a:gd name="T72" fmla="*/ 7 w 107"/>
              <a:gd name="T73" fmla="*/ 78 h 112"/>
              <a:gd name="T74" fmla="*/ 12 w 107"/>
              <a:gd name="T75" fmla="*/ 80 h 112"/>
              <a:gd name="T76" fmla="*/ 15 w 107"/>
              <a:gd name="T77" fmla="*/ 84 h 112"/>
              <a:gd name="T78" fmla="*/ 20 w 107"/>
              <a:gd name="T79" fmla="*/ 85 h 112"/>
              <a:gd name="T80" fmla="*/ 18 w 107"/>
              <a:gd name="T81" fmla="*/ 91 h 112"/>
              <a:gd name="T82" fmla="*/ 18 w 107"/>
              <a:gd name="T83" fmla="*/ 97 h 112"/>
              <a:gd name="T84" fmla="*/ 17 w 107"/>
              <a:gd name="T85" fmla="*/ 104 h 112"/>
              <a:gd name="T86" fmla="*/ 19 w 107"/>
              <a:gd name="T87" fmla="*/ 112 h 112"/>
              <a:gd name="T88" fmla="*/ 36 w 107"/>
              <a:gd name="T89" fmla="*/ 105 h 112"/>
              <a:gd name="T90" fmla="*/ 77 w 107"/>
              <a:gd name="T91" fmla="*/ 99 h 112"/>
              <a:gd name="T92" fmla="*/ 94 w 107"/>
              <a:gd name="T93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112">
                <a:moveTo>
                  <a:pt x="94" y="99"/>
                </a:moveTo>
                <a:cubicBezTo>
                  <a:pt x="95" y="98"/>
                  <a:pt x="97" y="98"/>
                  <a:pt x="97" y="98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97" y="88"/>
                  <a:pt x="97" y="88"/>
                  <a:pt x="97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79"/>
                  <a:pt x="95" y="79"/>
                  <a:pt x="95" y="79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3" y="73"/>
                  <a:pt x="93" y="73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5"/>
                  <a:pt x="94" y="65"/>
                  <a:pt x="94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3"/>
                  <a:pt x="96" y="53"/>
                  <a:pt x="96" y="53"/>
                </a:cubicBezTo>
                <a:cubicBezTo>
                  <a:pt x="98" y="50"/>
                  <a:pt x="98" y="50"/>
                  <a:pt x="98" y="50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1" y="15"/>
                  <a:pt x="99" y="15"/>
                  <a:pt x="99" y="15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0" y="16"/>
                  <a:pt x="90" y="16"/>
                  <a:pt x="90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3"/>
                  <a:pt x="81" y="13"/>
                  <a:pt x="81" y="13"/>
                </a:cubicBezTo>
                <a:cubicBezTo>
                  <a:pt x="80" y="11"/>
                  <a:pt x="80" y="11"/>
                  <a:pt x="80" y="11"/>
                </a:cubicBezTo>
                <a:cubicBezTo>
                  <a:pt x="75" y="9"/>
                  <a:pt x="75" y="9"/>
                  <a:pt x="75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8" y="7"/>
                  <a:pt x="68" y="7"/>
                  <a:pt x="68" y="7"/>
                </a:cubicBezTo>
                <a:cubicBezTo>
                  <a:pt x="60" y="2"/>
                  <a:pt x="60" y="2"/>
                  <a:pt x="60" y="2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2" y="7"/>
                </a:cubicBezTo>
                <a:cubicBezTo>
                  <a:pt x="51" y="7"/>
                  <a:pt x="46" y="5"/>
                  <a:pt x="46" y="5"/>
                </a:cubicBezTo>
                <a:cubicBezTo>
                  <a:pt x="46" y="2"/>
                  <a:pt x="46" y="2"/>
                  <a:pt x="46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5"/>
                  <a:pt x="34" y="5"/>
                  <a:pt x="34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6" y="6"/>
                  <a:pt x="16" y="6"/>
                  <a:pt x="16" y="6"/>
                </a:cubicBezTo>
                <a:cubicBezTo>
                  <a:pt x="8" y="9"/>
                  <a:pt x="8" y="9"/>
                  <a:pt x="8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0"/>
                  <a:pt x="9" y="30"/>
                  <a:pt x="9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40"/>
                  <a:pt x="9" y="40"/>
                  <a:pt x="9" y="4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8"/>
                  <a:pt x="12" y="48"/>
                  <a:pt x="12" y="48"/>
                </a:cubicBezTo>
                <a:cubicBezTo>
                  <a:pt x="8" y="58"/>
                  <a:pt x="8" y="58"/>
                  <a:pt x="8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8"/>
                  <a:pt x="1" y="78"/>
                  <a:pt x="1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5" y="77"/>
                  <a:pt x="5" y="77"/>
                  <a:pt x="5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10" y="80"/>
                  <a:pt x="10" y="80"/>
                  <a:pt x="10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5" y="84"/>
                  <a:pt x="15" y="84"/>
                  <a:pt x="15" y="84"/>
                </a:cubicBezTo>
                <a:cubicBezTo>
                  <a:pt x="17" y="86"/>
                  <a:pt x="17" y="86"/>
                  <a:pt x="17" y="86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89"/>
                  <a:pt x="21" y="89"/>
                  <a:pt x="21" y="89"/>
                </a:cubicBezTo>
                <a:cubicBezTo>
                  <a:pt x="18" y="91"/>
                  <a:pt x="18" y="91"/>
                  <a:pt x="18" y="91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0" y="112"/>
                  <a:pt x="21" y="112"/>
                  <a:pt x="23" y="111"/>
                </a:cubicBezTo>
                <a:cubicBezTo>
                  <a:pt x="27" y="110"/>
                  <a:pt x="32" y="108"/>
                  <a:pt x="36" y="105"/>
                </a:cubicBezTo>
                <a:cubicBezTo>
                  <a:pt x="44" y="102"/>
                  <a:pt x="51" y="100"/>
                  <a:pt x="60" y="100"/>
                </a:cubicBezTo>
                <a:cubicBezTo>
                  <a:pt x="65" y="100"/>
                  <a:pt x="71" y="100"/>
                  <a:pt x="77" y="99"/>
                </a:cubicBezTo>
                <a:cubicBezTo>
                  <a:pt x="83" y="98"/>
                  <a:pt x="88" y="98"/>
                  <a:pt x="94" y="99"/>
                </a:cubicBezTo>
                <a:cubicBezTo>
                  <a:pt x="94" y="99"/>
                  <a:pt x="94" y="99"/>
                  <a:pt x="94" y="9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87"/>
          <p:cNvSpPr>
            <a:spLocks/>
          </p:cNvSpPr>
          <p:nvPr/>
        </p:nvSpPr>
        <p:spPr bwMode="auto">
          <a:xfrm>
            <a:off x="20507326" y="922178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288"/>
          <p:cNvSpPr>
            <a:spLocks/>
          </p:cNvSpPr>
          <p:nvPr/>
        </p:nvSpPr>
        <p:spPr bwMode="auto">
          <a:xfrm>
            <a:off x="20019963" y="9012238"/>
            <a:ext cx="223838" cy="234950"/>
          </a:xfrm>
          <a:custGeom>
            <a:avLst/>
            <a:gdLst>
              <a:gd name="T0" fmla="*/ 67 w 71"/>
              <a:gd name="T1" fmla="*/ 72 h 75"/>
              <a:gd name="T2" fmla="*/ 65 w 71"/>
              <a:gd name="T3" fmla="*/ 67 h 75"/>
              <a:gd name="T4" fmla="*/ 67 w 71"/>
              <a:gd name="T5" fmla="*/ 64 h 75"/>
              <a:gd name="T6" fmla="*/ 66 w 71"/>
              <a:gd name="T7" fmla="*/ 60 h 75"/>
              <a:gd name="T8" fmla="*/ 67 w 71"/>
              <a:gd name="T9" fmla="*/ 56 h 75"/>
              <a:gd name="T10" fmla="*/ 66 w 71"/>
              <a:gd name="T11" fmla="*/ 54 h 75"/>
              <a:gd name="T12" fmla="*/ 69 w 71"/>
              <a:gd name="T13" fmla="*/ 52 h 75"/>
              <a:gd name="T14" fmla="*/ 68 w 71"/>
              <a:gd name="T15" fmla="*/ 48 h 75"/>
              <a:gd name="T16" fmla="*/ 65 w 71"/>
              <a:gd name="T17" fmla="*/ 49 h 75"/>
              <a:gd name="T18" fmla="*/ 63 w 71"/>
              <a:gd name="T19" fmla="*/ 47 h 75"/>
              <a:gd name="T20" fmla="*/ 62 w 71"/>
              <a:gd name="T21" fmla="*/ 43 h 75"/>
              <a:gd name="T22" fmla="*/ 60 w 71"/>
              <a:gd name="T23" fmla="*/ 43 h 75"/>
              <a:gd name="T24" fmla="*/ 58 w 71"/>
              <a:gd name="T25" fmla="*/ 43 h 75"/>
              <a:gd name="T26" fmla="*/ 55 w 71"/>
              <a:gd name="T27" fmla="*/ 41 h 75"/>
              <a:gd name="T28" fmla="*/ 53 w 71"/>
              <a:gd name="T29" fmla="*/ 40 h 75"/>
              <a:gd name="T30" fmla="*/ 51 w 71"/>
              <a:gd name="T31" fmla="*/ 41 h 75"/>
              <a:gd name="T32" fmla="*/ 49 w 71"/>
              <a:gd name="T33" fmla="*/ 41 h 75"/>
              <a:gd name="T34" fmla="*/ 48 w 71"/>
              <a:gd name="T35" fmla="*/ 37 h 75"/>
              <a:gd name="T36" fmla="*/ 50 w 71"/>
              <a:gd name="T37" fmla="*/ 35 h 75"/>
              <a:gd name="T38" fmla="*/ 51 w 71"/>
              <a:gd name="T39" fmla="*/ 33 h 75"/>
              <a:gd name="T40" fmla="*/ 53 w 71"/>
              <a:gd name="T41" fmla="*/ 28 h 75"/>
              <a:gd name="T42" fmla="*/ 52 w 71"/>
              <a:gd name="T43" fmla="*/ 26 h 75"/>
              <a:gd name="T44" fmla="*/ 52 w 71"/>
              <a:gd name="T45" fmla="*/ 23 h 75"/>
              <a:gd name="T46" fmla="*/ 53 w 71"/>
              <a:gd name="T47" fmla="*/ 23 h 75"/>
              <a:gd name="T48" fmla="*/ 51 w 71"/>
              <a:gd name="T49" fmla="*/ 21 h 75"/>
              <a:gd name="T50" fmla="*/ 48 w 71"/>
              <a:gd name="T51" fmla="*/ 19 h 75"/>
              <a:gd name="T52" fmla="*/ 47 w 71"/>
              <a:gd name="T53" fmla="*/ 19 h 75"/>
              <a:gd name="T54" fmla="*/ 42 w 71"/>
              <a:gd name="T55" fmla="*/ 23 h 75"/>
              <a:gd name="T56" fmla="*/ 40 w 71"/>
              <a:gd name="T57" fmla="*/ 23 h 75"/>
              <a:gd name="T58" fmla="*/ 36 w 71"/>
              <a:gd name="T59" fmla="*/ 18 h 75"/>
              <a:gd name="T60" fmla="*/ 36 w 71"/>
              <a:gd name="T61" fmla="*/ 7 h 75"/>
              <a:gd name="T62" fmla="*/ 33 w 71"/>
              <a:gd name="T63" fmla="*/ 5 h 75"/>
              <a:gd name="T64" fmla="*/ 31 w 71"/>
              <a:gd name="T65" fmla="*/ 2 h 75"/>
              <a:gd name="T66" fmla="*/ 28 w 71"/>
              <a:gd name="T67" fmla="*/ 0 h 75"/>
              <a:gd name="T68" fmla="*/ 21 w 71"/>
              <a:gd name="T69" fmla="*/ 2 h 75"/>
              <a:gd name="T70" fmla="*/ 19 w 71"/>
              <a:gd name="T71" fmla="*/ 2 h 75"/>
              <a:gd name="T72" fmla="*/ 15 w 71"/>
              <a:gd name="T73" fmla="*/ 4 h 75"/>
              <a:gd name="T74" fmla="*/ 14 w 71"/>
              <a:gd name="T75" fmla="*/ 8 h 75"/>
              <a:gd name="T76" fmla="*/ 13 w 71"/>
              <a:gd name="T77" fmla="*/ 10 h 75"/>
              <a:gd name="T78" fmla="*/ 12 w 71"/>
              <a:gd name="T79" fmla="*/ 11 h 75"/>
              <a:gd name="T80" fmla="*/ 10 w 71"/>
              <a:gd name="T81" fmla="*/ 16 h 75"/>
              <a:gd name="T82" fmla="*/ 10 w 71"/>
              <a:gd name="T83" fmla="*/ 19 h 75"/>
              <a:gd name="T84" fmla="*/ 5 w 71"/>
              <a:gd name="T85" fmla="*/ 23 h 75"/>
              <a:gd name="T86" fmla="*/ 3 w 71"/>
              <a:gd name="T87" fmla="*/ 24 h 75"/>
              <a:gd name="T88" fmla="*/ 0 w 71"/>
              <a:gd name="T89" fmla="*/ 29 h 75"/>
              <a:gd name="T90" fmla="*/ 0 w 71"/>
              <a:gd name="T91" fmla="*/ 33 h 75"/>
              <a:gd name="T92" fmla="*/ 11 w 71"/>
              <a:gd name="T93" fmla="*/ 40 h 75"/>
              <a:gd name="T94" fmla="*/ 46 w 71"/>
              <a:gd name="T95" fmla="*/ 67 h 75"/>
              <a:gd name="T96" fmla="*/ 65 w 71"/>
              <a:gd name="T97" fmla="*/ 75 h 75"/>
              <a:gd name="T98" fmla="*/ 71 w 71"/>
              <a:gd name="T99" fmla="*/ 74 h 75"/>
              <a:gd name="T100" fmla="*/ 67 w 71"/>
              <a:gd name="T101" fmla="*/ 75 h 75"/>
              <a:gd name="T102" fmla="*/ 67 w 71"/>
              <a:gd name="T103" fmla="*/ 7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75">
                <a:moveTo>
                  <a:pt x="67" y="72"/>
                </a:moveTo>
                <a:cubicBezTo>
                  <a:pt x="65" y="67"/>
                  <a:pt x="65" y="67"/>
                  <a:pt x="65" y="67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49"/>
                  <a:pt x="65" y="49"/>
                  <a:pt x="65" y="49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3"/>
                  <a:pt x="62" y="43"/>
                  <a:pt x="62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2" y="23"/>
                  <a:pt x="42" y="23"/>
                  <a:pt x="42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2"/>
                  <a:pt x="31" y="2"/>
                  <a:pt x="31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5" y="23"/>
                  <a:pt x="5" y="23"/>
                  <a:pt x="5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3" y="35"/>
                  <a:pt x="7" y="38"/>
                  <a:pt x="11" y="40"/>
                </a:cubicBezTo>
                <a:cubicBezTo>
                  <a:pt x="22" y="49"/>
                  <a:pt x="33" y="59"/>
                  <a:pt x="46" y="67"/>
                </a:cubicBezTo>
                <a:cubicBezTo>
                  <a:pt x="52" y="70"/>
                  <a:pt x="58" y="73"/>
                  <a:pt x="65" y="75"/>
                </a:cubicBezTo>
                <a:cubicBezTo>
                  <a:pt x="66" y="75"/>
                  <a:pt x="69" y="75"/>
                  <a:pt x="71" y="74"/>
                </a:cubicBezTo>
                <a:cubicBezTo>
                  <a:pt x="69" y="75"/>
                  <a:pt x="68" y="75"/>
                  <a:pt x="67" y="75"/>
                </a:cubicBezTo>
                <a:lnTo>
                  <a:pt x="67" y="7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289"/>
          <p:cNvSpPr>
            <a:spLocks/>
          </p:cNvSpPr>
          <p:nvPr/>
        </p:nvSpPr>
        <p:spPr bwMode="auto">
          <a:xfrm>
            <a:off x="19916776" y="8929688"/>
            <a:ext cx="153988" cy="185738"/>
          </a:xfrm>
          <a:custGeom>
            <a:avLst/>
            <a:gdLst>
              <a:gd name="T0" fmla="*/ 33 w 49"/>
              <a:gd name="T1" fmla="*/ 55 h 59"/>
              <a:gd name="T2" fmla="*/ 36 w 49"/>
              <a:gd name="T3" fmla="*/ 50 h 59"/>
              <a:gd name="T4" fmla="*/ 38 w 49"/>
              <a:gd name="T5" fmla="*/ 49 h 59"/>
              <a:gd name="T6" fmla="*/ 43 w 49"/>
              <a:gd name="T7" fmla="*/ 45 h 59"/>
              <a:gd name="T8" fmla="*/ 43 w 49"/>
              <a:gd name="T9" fmla="*/ 42 h 59"/>
              <a:gd name="T10" fmla="*/ 45 w 49"/>
              <a:gd name="T11" fmla="*/ 37 h 59"/>
              <a:gd name="T12" fmla="*/ 46 w 49"/>
              <a:gd name="T13" fmla="*/ 36 h 59"/>
              <a:gd name="T14" fmla="*/ 47 w 49"/>
              <a:gd name="T15" fmla="*/ 34 h 59"/>
              <a:gd name="T16" fmla="*/ 48 w 49"/>
              <a:gd name="T17" fmla="*/ 30 h 59"/>
              <a:gd name="T18" fmla="*/ 48 w 49"/>
              <a:gd name="T19" fmla="*/ 30 h 59"/>
              <a:gd name="T20" fmla="*/ 48 w 49"/>
              <a:gd name="T21" fmla="*/ 28 h 59"/>
              <a:gd name="T22" fmla="*/ 46 w 49"/>
              <a:gd name="T23" fmla="*/ 27 h 59"/>
              <a:gd name="T24" fmla="*/ 47 w 49"/>
              <a:gd name="T25" fmla="*/ 24 h 59"/>
              <a:gd name="T26" fmla="*/ 49 w 49"/>
              <a:gd name="T27" fmla="*/ 24 h 59"/>
              <a:gd name="T28" fmla="*/ 49 w 49"/>
              <a:gd name="T29" fmla="*/ 21 h 59"/>
              <a:gd name="T30" fmla="*/ 46 w 49"/>
              <a:gd name="T31" fmla="*/ 18 h 59"/>
              <a:gd name="T32" fmla="*/ 46 w 49"/>
              <a:gd name="T33" fmla="*/ 15 h 59"/>
              <a:gd name="T34" fmla="*/ 38 w 49"/>
              <a:gd name="T35" fmla="*/ 0 h 59"/>
              <a:gd name="T36" fmla="*/ 24 w 49"/>
              <a:gd name="T37" fmla="*/ 0 h 59"/>
              <a:gd name="T38" fmla="*/ 19 w 49"/>
              <a:gd name="T39" fmla="*/ 2 h 59"/>
              <a:gd name="T40" fmla="*/ 12 w 49"/>
              <a:gd name="T41" fmla="*/ 9 h 59"/>
              <a:gd name="T42" fmla="*/ 12 w 49"/>
              <a:gd name="T43" fmla="*/ 11 h 59"/>
              <a:gd name="T44" fmla="*/ 6 w 49"/>
              <a:gd name="T45" fmla="*/ 14 h 59"/>
              <a:gd name="T46" fmla="*/ 0 w 49"/>
              <a:gd name="T47" fmla="*/ 15 h 59"/>
              <a:gd name="T48" fmla="*/ 1 w 49"/>
              <a:gd name="T49" fmla="*/ 17 h 59"/>
              <a:gd name="T50" fmla="*/ 10 w 49"/>
              <a:gd name="T51" fmla="*/ 40 h 59"/>
              <a:gd name="T52" fmla="*/ 28 w 49"/>
              <a:gd name="T53" fmla="*/ 57 h 59"/>
              <a:gd name="T54" fmla="*/ 33 w 49"/>
              <a:gd name="T55" fmla="*/ 59 h 59"/>
              <a:gd name="T56" fmla="*/ 33 w 49"/>
              <a:gd name="T57" fmla="*/ 5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59">
                <a:moveTo>
                  <a:pt x="33" y="55"/>
                </a:moveTo>
                <a:cubicBezTo>
                  <a:pt x="36" y="50"/>
                  <a:pt x="36" y="50"/>
                  <a:pt x="36" y="50"/>
                </a:cubicBezTo>
                <a:cubicBezTo>
                  <a:pt x="38" y="49"/>
                  <a:pt x="38" y="49"/>
                  <a:pt x="38" y="49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1"/>
                  <a:pt x="49" y="21"/>
                  <a:pt x="49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6"/>
                  <a:pt x="1" y="17"/>
                </a:cubicBezTo>
                <a:cubicBezTo>
                  <a:pt x="1" y="26"/>
                  <a:pt x="6" y="33"/>
                  <a:pt x="10" y="40"/>
                </a:cubicBezTo>
                <a:cubicBezTo>
                  <a:pt x="14" y="48"/>
                  <a:pt x="20" y="54"/>
                  <a:pt x="28" y="57"/>
                </a:cubicBezTo>
                <a:cubicBezTo>
                  <a:pt x="30" y="57"/>
                  <a:pt x="31" y="58"/>
                  <a:pt x="33" y="59"/>
                </a:cubicBezTo>
                <a:lnTo>
                  <a:pt x="33" y="5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290"/>
          <p:cNvSpPr>
            <a:spLocks/>
          </p:cNvSpPr>
          <p:nvPr/>
        </p:nvSpPr>
        <p:spPr bwMode="auto">
          <a:xfrm>
            <a:off x="20035838" y="9128125"/>
            <a:ext cx="19050" cy="9525"/>
          </a:xfrm>
          <a:custGeom>
            <a:avLst/>
            <a:gdLst>
              <a:gd name="T0" fmla="*/ 6 w 6"/>
              <a:gd name="T1" fmla="*/ 3 h 3"/>
              <a:gd name="T2" fmla="*/ 0 w 6"/>
              <a:gd name="T3" fmla="*/ 0 h 3"/>
              <a:gd name="T4" fmla="*/ 6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4" y="2"/>
                  <a:pt x="2" y="1"/>
                  <a:pt x="0" y="0"/>
                </a:cubicBezTo>
                <a:cubicBezTo>
                  <a:pt x="2" y="1"/>
                  <a:pt x="4" y="2"/>
                  <a:pt x="6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91"/>
          <p:cNvSpPr>
            <a:spLocks/>
          </p:cNvSpPr>
          <p:nvPr/>
        </p:nvSpPr>
        <p:spPr bwMode="auto">
          <a:xfrm>
            <a:off x="20054888" y="9137650"/>
            <a:ext cx="0" cy="3175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292"/>
          <p:cNvSpPr>
            <a:spLocks/>
          </p:cNvSpPr>
          <p:nvPr/>
        </p:nvSpPr>
        <p:spPr bwMode="auto">
          <a:xfrm>
            <a:off x="19919951" y="8983663"/>
            <a:ext cx="3175" cy="19050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0" y="4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293"/>
          <p:cNvSpPr>
            <a:spLocks/>
          </p:cNvSpPr>
          <p:nvPr/>
        </p:nvSpPr>
        <p:spPr bwMode="auto">
          <a:xfrm>
            <a:off x="19832638" y="8785225"/>
            <a:ext cx="388938" cy="298450"/>
          </a:xfrm>
          <a:custGeom>
            <a:avLst/>
            <a:gdLst>
              <a:gd name="T0" fmla="*/ 33 w 124"/>
              <a:gd name="T1" fmla="*/ 60 h 95"/>
              <a:gd name="T2" fmla="*/ 39 w 124"/>
              <a:gd name="T3" fmla="*/ 55 h 95"/>
              <a:gd name="T4" fmla="*/ 51 w 124"/>
              <a:gd name="T5" fmla="*/ 46 h 95"/>
              <a:gd name="T6" fmla="*/ 73 w 124"/>
              <a:gd name="T7" fmla="*/ 61 h 95"/>
              <a:gd name="T8" fmla="*/ 76 w 124"/>
              <a:gd name="T9" fmla="*/ 67 h 95"/>
              <a:gd name="T10" fmla="*/ 74 w 124"/>
              <a:gd name="T11" fmla="*/ 70 h 95"/>
              <a:gd name="T12" fmla="*/ 75 w 124"/>
              <a:gd name="T13" fmla="*/ 74 h 95"/>
              <a:gd name="T14" fmla="*/ 79 w 124"/>
              <a:gd name="T15" fmla="*/ 74 h 95"/>
              <a:gd name="T16" fmla="*/ 88 w 124"/>
              <a:gd name="T17" fmla="*/ 72 h 95"/>
              <a:gd name="T18" fmla="*/ 93 w 124"/>
              <a:gd name="T19" fmla="*/ 77 h 95"/>
              <a:gd name="T20" fmla="*/ 96 w 124"/>
              <a:gd name="T21" fmla="*/ 90 h 95"/>
              <a:gd name="T22" fmla="*/ 102 w 124"/>
              <a:gd name="T23" fmla="*/ 95 h 95"/>
              <a:gd name="T24" fmla="*/ 108 w 124"/>
              <a:gd name="T25" fmla="*/ 91 h 95"/>
              <a:gd name="T26" fmla="*/ 113 w 124"/>
              <a:gd name="T27" fmla="*/ 95 h 95"/>
              <a:gd name="T28" fmla="*/ 120 w 124"/>
              <a:gd name="T29" fmla="*/ 83 h 95"/>
              <a:gd name="T30" fmla="*/ 117 w 124"/>
              <a:gd name="T31" fmla="*/ 75 h 95"/>
              <a:gd name="T32" fmla="*/ 118 w 124"/>
              <a:gd name="T33" fmla="*/ 72 h 95"/>
              <a:gd name="T34" fmla="*/ 122 w 124"/>
              <a:gd name="T35" fmla="*/ 70 h 95"/>
              <a:gd name="T36" fmla="*/ 117 w 124"/>
              <a:gd name="T37" fmla="*/ 65 h 95"/>
              <a:gd name="T38" fmla="*/ 118 w 124"/>
              <a:gd name="T39" fmla="*/ 55 h 95"/>
              <a:gd name="T40" fmla="*/ 116 w 124"/>
              <a:gd name="T41" fmla="*/ 46 h 95"/>
              <a:gd name="T42" fmla="*/ 124 w 124"/>
              <a:gd name="T43" fmla="*/ 41 h 95"/>
              <a:gd name="T44" fmla="*/ 123 w 124"/>
              <a:gd name="T45" fmla="*/ 38 h 95"/>
              <a:gd name="T46" fmla="*/ 117 w 124"/>
              <a:gd name="T47" fmla="*/ 37 h 95"/>
              <a:gd name="T48" fmla="*/ 116 w 124"/>
              <a:gd name="T49" fmla="*/ 33 h 95"/>
              <a:gd name="T50" fmla="*/ 114 w 124"/>
              <a:gd name="T51" fmla="*/ 30 h 95"/>
              <a:gd name="T52" fmla="*/ 110 w 124"/>
              <a:gd name="T53" fmla="*/ 32 h 95"/>
              <a:gd name="T54" fmla="*/ 114 w 124"/>
              <a:gd name="T55" fmla="*/ 23 h 95"/>
              <a:gd name="T56" fmla="*/ 109 w 124"/>
              <a:gd name="T57" fmla="*/ 18 h 95"/>
              <a:gd name="T58" fmla="*/ 105 w 124"/>
              <a:gd name="T59" fmla="*/ 8 h 95"/>
              <a:gd name="T60" fmla="*/ 99 w 124"/>
              <a:gd name="T61" fmla="*/ 7 h 95"/>
              <a:gd name="T62" fmla="*/ 92 w 124"/>
              <a:gd name="T63" fmla="*/ 6 h 95"/>
              <a:gd name="T64" fmla="*/ 86 w 124"/>
              <a:gd name="T65" fmla="*/ 11 h 95"/>
              <a:gd name="T66" fmla="*/ 79 w 124"/>
              <a:gd name="T67" fmla="*/ 14 h 95"/>
              <a:gd name="T68" fmla="*/ 68 w 124"/>
              <a:gd name="T69" fmla="*/ 11 h 95"/>
              <a:gd name="T70" fmla="*/ 65 w 124"/>
              <a:gd name="T71" fmla="*/ 8 h 95"/>
              <a:gd name="T72" fmla="*/ 60 w 124"/>
              <a:gd name="T73" fmla="*/ 6 h 95"/>
              <a:gd name="T74" fmla="*/ 54 w 124"/>
              <a:gd name="T75" fmla="*/ 6 h 95"/>
              <a:gd name="T76" fmla="*/ 43 w 124"/>
              <a:gd name="T77" fmla="*/ 5 h 95"/>
              <a:gd name="T78" fmla="*/ 22 w 124"/>
              <a:gd name="T79" fmla="*/ 0 h 95"/>
              <a:gd name="T80" fmla="*/ 20 w 124"/>
              <a:gd name="T81" fmla="*/ 5 h 95"/>
              <a:gd name="T82" fmla="*/ 19 w 124"/>
              <a:gd name="T83" fmla="*/ 14 h 95"/>
              <a:gd name="T84" fmla="*/ 21 w 124"/>
              <a:gd name="T85" fmla="*/ 19 h 95"/>
              <a:gd name="T86" fmla="*/ 13 w 124"/>
              <a:gd name="T87" fmla="*/ 23 h 95"/>
              <a:gd name="T88" fmla="*/ 4 w 124"/>
              <a:gd name="T89" fmla="*/ 26 h 95"/>
              <a:gd name="T90" fmla="*/ 4 w 124"/>
              <a:gd name="T91" fmla="*/ 39 h 95"/>
              <a:gd name="T92" fmla="*/ 24 w 124"/>
              <a:gd name="T93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95">
                <a:moveTo>
                  <a:pt x="27" y="61"/>
                </a:moveTo>
                <a:cubicBezTo>
                  <a:pt x="33" y="60"/>
                  <a:pt x="33" y="60"/>
                  <a:pt x="33" y="60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5"/>
                  <a:pt x="39" y="55"/>
                  <a:pt x="39" y="55"/>
                </a:cubicBezTo>
                <a:cubicBezTo>
                  <a:pt x="46" y="48"/>
                  <a:pt x="46" y="48"/>
                  <a:pt x="46" y="48"/>
                </a:cubicBezTo>
                <a:cubicBezTo>
                  <a:pt x="51" y="46"/>
                  <a:pt x="51" y="46"/>
                  <a:pt x="51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70"/>
                  <a:pt x="76" y="70"/>
                  <a:pt x="76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4"/>
                  <a:pt x="79" y="74"/>
                  <a:pt x="7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8" y="72"/>
                  <a:pt x="88" y="72"/>
                  <a:pt x="88" y="72"/>
                </a:cubicBezTo>
                <a:cubicBezTo>
                  <a:pt x="91" y="74"/>
                  <a:pt x="91" y="74"/>
                  <a:pt x="91" y="74"/>
                </a:cubicBezTo>
                <a:cubicBezTo>
                  <a:pt x="93" y="77"/>
                  <a:pt x="93" y="77"/>
                  <a:pt x="93" y="77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90"/>
                  <a:pt x="96" y="90"/>
                  <a:pt x="96" y="90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6"/>
                  <a:pt x="103" y="6"/>
                  <a:pt x="103" y="6"/>
                </a:cubicBezTo>
                <a:cubicBezTo>
                  <a:pt x="99" y="7"/>
                  <a:pt x="99" y="7"/>
                  <a:pt x="99" y="7"/>
                </a:cubicBezTo>
                <a:cubicBezTo>
                  <a:pt x="95" y="6"/>
                  <a:pt x="95" y="6"/>
                  <a:pt x="95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2" y="14"/>
                  <a:pt x="82" y="14"/>
                  <a:pt x="82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0"/>
                  <a:pt x="72" y="10"/>
                  <a:pt x="72" y="10"/>
                </a:cubicBezTo>
                <a:cubicBezTo>
                  <a:pt x="68" y="11"/>
                  <a:pt x="68" y="11"/>
                  <a:pt x="68" y="11"/>
                </a:cubicBezTo>
                <a:cubicBezTo>
                  <a:pt x="66" y="10"/>
                  <a:pt x="66" y="10"/>
                  <a:pt x="66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3" y="23"/>
                  <a:pt x="13" y="23"/>
                  <a:pt x="13" y="23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3" y="36"/>
                  <a:pt x="4" y="39"/>
                </a:cubicBezTo>
                <a:cubicBezTo>
                  <a:pt x="5" y="41"/>
                  <a:pt x="7" y="43"/>
                  <a:pt x="9" y="45"/>
                </a:cubicBezTo>
                <a:cubicBezTo>
                  <a:pt x="15" y="47"/>
                  <a:pt x="20" y="51"/>
                  <a:pt x="24" y="56"/>
                </a:cubicBezTo>
                <a:cubicBezTo>
                  <a:pt x="25" y="57"/>
                  <a:pt x="26" y="59"/>
                  <a:pt x="27" y="6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94"/>
          <p:cNvSpPr>
            <a:spLocks/>
          </p:cNvSpPr>
          <p:nvPr/>
        </p:nvSpPr>
        <p:spPr bwMode="auto">
          <a:xfrm>
            <a:off x="19923126" y="9009063"/>
            <a:ext cx="6350" cy="12700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295"/>
          <p:cNvSpPr>
            <a:spLocks/>
          </p:cNvSpPr>
          <p:nvPr/>
        </p:nvSpPr>
        <p:spPr bwMode="auto">
          <a:xfrm>
            <a:off x="19932651" y="9028113"/>
            <a:ext cx="3175" cy="7938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296"/>
          <p:cNvSpPr>
            <a:spLocks/>
          </p:cNvSpPr>
          <p:nvPr/>
        </p:nvSpPr>
        <p:spPr bwMode="auto">
          <a:xfrm>
            <a:off x="19737388" y="8778875"/>
            <a:ext cx="160338" cy="107950"/>
          </a:xfrm>
          <a:custGeom>
            <a:avLst/>
            <a:gdLst>
              <a:gd name="T0" fmla="*/ 30 w 51"/>
              <a:gd name="T1" fmla="*/ 34 h 34"/>
              <a:gd name="T2" fmla="*/ 34 w 51"/>
              <a:gd name="T3" fmla="*/ 28 h 34"/>
              <a:gd name="T4" fmla="*/ 37 w 51"/>
              <a:gd name="T5" fmla="*/ 27 h 34"/>
              <a:gd name="T6" fmla="*/ 43 w 51"/>
              <a:gd name="T7" fmla="*/ 25 h 34"/>
              <a:gd name="T8" fmla="*/ 48 w 51"/>
              <a:gd name="T9" fmla="*/ 23 h 34"/>
              <a:gd name="T10" fmla="*/ 51 w 51"/>
              <a:gd name="T11" fmla="*/ 21 h 34"/>
              <a:gd name="T12" fmla="*/ 51 w 51"/>
              <a:gd name="T13" fmla="*/ 18 h 34"/>
              <a:gd name="T14" fmla="*/ 49 w 51"/>
              <a:gd name="T15" fmla="*/ 16 h 34"/>
              <a:gd name="T16" fmla="*/ 49 w 51"/>
              <a:gd name="T17" fmla="*/ 12 h 34"/>
              <a:gd name="T18" fmla="*/ 50 w 51"/>
              <a:gd name="T19" fmla="*/ 7 h 34"/>
              <a:gd name="T20" fmla="*/ 49 w 51"/>
              <a:gd name="T21" fmla="*/ 2 h 34"/>
              <a:gd name="T22" fmla="*/ 45 w 51"/>
              <a:gd name="T23" fmla="*/ 1 h 34"/>
              <a:gd name="T24" fmla="*/ 35 w 51"/>
              <a:gd name="T25" fmla="*/ 0 h 34"/>
              <a:gd name="T26" fmla="*/ 30 w 51"/>
              <a:gd name="T27" fmla="*/ 1 h 34"/>
              <a:gd name="T28" fmla="*/ 23 w 51"/>
              <a:gd name="T29" fmla="*/ 3 h 34"/>
              <a:gd name="T30" fmla="*/ 19 w 51"/>
              <a:gd name="T31" fmla="*/ 7 h 34"/>
              <a:gd name="T32" fmla="*/ 8 w 51"/>
              <a:gd name="T33" fmla="*/ 6 h 34"/>
              <a:gd name="T34" fmla="*/ 2 w 51"/>
              <a:gd name="T35" fmla="*/ 9 h 34"/>
              <a:gd name="T36" fmla="*/ 0 w 51"/>
              <a:gd name="T37" fmla="*/ 9 h 34"/>
              <a:gd name="T38" fmla="*/ 10 w 51"/>
              <a:gd name="T39" fmla="*/ 17 h 34"/>
              <a:gd name="T40" fmla="*/ 21 w 51"/>
              <a:gd name="T41" fmla="*/ 21 h 34"/>
              <a:gd name="T42" fmla="*/ 21 w 51"/>
              <a:gd name="T43" fmla="*/ 21 h 34"/>
              <a:gd name="T44" fmla="*/ 22 w 51"/>
              <a:gd name="T45" fmla="*/ 20 h 34"/>
              <a:gd name="T46" fmla="*/ 21 w 51"/>
              <a:gd name="T47" fmla="*/ 21 h 34"/>
              <a:gd name="T48" fmla="*/ 21 w 51"/>
              <a:gd name="T49" fmla="*/ 21 h 34"/>
              <a:gd name="T50" fmla="*/ 27 w 51"/>
              <a:gd name="T51" fmla="*/ 31 h 34"/>
              <a:gd name="T52" fmla="*/ 30 w 51"/>
              <a:gd name="T5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" h="34">
                <a:moveTo>
                  <a:pt x="30" y="34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27"/>
                  <a:pt x="37" y="27"/>
                  <a:pt x="37" y="27"/>
                </a:cubicBezTo>
                <a:cubicBezTo>
                  <a:pt x="43" y="25"/>
                  <a:pt x="43" y="25"/>
                  <a:pt x="43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1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8" y="6"/>
                  <a:pt x="8" y="6"/>
                  <a:pt x="8" y="6"/>
                </a:cubicBezTo>
                <a:cubicBezTo>
                  <a:pt x="2" y="9"/>
                  <a:pt x="2" y="9"/>
                  <a:pt x="2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12"/>
                  <a:pt x="6" y="15"/>
                  <a:pt x="10" y="17"/>
                </a:cubicBezTo>
                <a:cubicBezTo>
                  <a:pt x="13" y="19"/>
                  <a:pt x="17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5"/>
                  <a:pt x="23" y="29"/>
                  <a:pt x="27" y="31"/>
                </a:cubicBezTo>
                <a:cubicBezTo>
                  <a:pt x="28" y="32"/>
                  <a:pt x="29" y="33"/>
                  <a:pt x="30" y="3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97"/>
          <p:cNvSpPr>
            <a:spLocks/>
          </p:cNvSpPr>
          <p:nvPr/>
        </p:nvSpPr>
        <p:spPr bwMode="auto">
          <a:xfrm>
            <a:off x="19726276" y="8713788"/>
            <a:ext cx="165100" cy="49213"/>
          </a:xfrm>
          <a:custGeom>
            <a:avLst/>
            <a:gdLst>
              <a:gd name="T0" fmla="*/ 49 w 53"/>
              <a:gd name="T1" fmla="*/ 13 h 16"/>
              <a:gd name="T2" fmla="*/ 52 w 53"/>
              <a:gd name="T3" fmla="*/ 13 h 16"/>
              <a:gd name="T4" fmla="*/ 53 w 53"/>
              <a:gd name="T5" fmla="*/ 11 h 16"/>
              <a:gd name="T6" fmla="*/ 52 w 53"/>
              <a:gd name="T7" fmla="*/ 9 h 16"/>
              <a:gd name="T8" fmla="*/ 51 w 53"/>
              <a:gd name="T9" fmla="*/ 9 h 16"/>
              <a:gd name="T10" fmla="*/ 43 w 53"/>
              <a:gd name="T11" fmla="*/ 4 h 16"/>
              <a:gd name="T12" fmla="*/ 40 w 53"/>
              <a:gd name="T13" fmla="*/ 4 h 16"/>
              <a:gd name="T14" fmla="*/ 34 w 53"/>
              <a:gd name="T15" fmla="*/ 1 h 16"/>
              <a:gd name="T16" fmla="*/ 30 w 53"/>
              <a:gd name="T17" fmla="*/ 1 h 16"/>
              <a:gd name="T18" fmla="*/ 27 w 53"/>
              <a:gd name="T19" fmla="*/ 0 h 16"/>
              <a:gd name="T20" fmla="*/ 22 w 53"/>
              <a:gd name="T21" fmla="*/ 2 h 16"/>
              <a:gd name="T22" fmla="*/ 17 w 53"/>
              <a:gd name="T23" fmla="*/ 6 h 16"/>
              <a:gd name="T24" fmla="*/ 13 w 53"/>
              <a:gd name="T25" fmla="*/ 7 h 16"/>
              <a:gd name="T26" fmla="*/ 12 w 53"/>
              <a:gd name="T27" fmla="*/ 8 h 16"/>
              <a:gd name="T28" fmla="*/ 2 w 53"/>
              <a:gd name="T29" fmla="*/ 8 h 16"/>
              <a:gd name="T30" fmla="*/ 2 w 53"/>
              <a:gd name="T31" fmla="*/ 10 h 16"/>
              <a:gd name="T32" fmla="*/ 0 w 53"/>
              <a:gd name="T33" fmla="*/ 16 h 16"/>
              <a:gd name="T34" fmla="*/ 3 w 53"/>
              <a:gd name="T35" fmla="*/ 15 h 16"/>
              <a:gd name="T36" fmla="*/ 13 w 53"/>
              <a:gd name="T37" fmla="*/ 14 h 16"/>
              <a:gd name="T38" fmla="*/ 16 w 53"/>
              <a:gd name="T39" fmla="*/ 11 h 16"/>
              <a:gd name="T40" fmla="*/ 19 w 53"/>
              <a:gd name="T41" fmla="*/ 11 h 16"/>
              <a:gd name="T42" fmla="*/ 23 w 53"/>
              <a:gd name="T43" fmla="*/ 8 h 16"/>
              <a:gd name="T44" fmla="*/ 26 w 53"/>
              <a:gd name="T45" fmla="*/ 9 h 16"/>
              <a:gd name="T46" fmla="*/ 29 w 53"/>
              <a:gd name="T47" fmla="*/ 7 h 16"/>
              <a:gd name="T48" fmla="*/ 31 w 53"/>
              <a:gd name="T49" fmla="*/ 6 h 16"/>
              <a:gd name="T50" fmla="*/ 35 w 53"/>
              <a:gd name="T51" fmla="*/ 9 h 16"/>
              <a:gd name="T52" fmla="*/ 38 w 53"/>
              <a:gd name="T53" fmla="*/ 9 h 16"/>
              <a:gd name="T54" fmla="*/ 49 w 53"/>
              <a:gd name="T55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16">
                <a:moveTo>
                  <a:pt x="49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2"/>
                  <a:pt x="22" y="2"/>
                  <a:pt x="22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3" y="8"/>
                  <a:pt x="23" y="8"/>
                  <a:pt x="23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8" y="9"/>
                  <a:pt x="38" y="9"/>
                  <a:pt x="38" y="9"/>
                </a:cubicBezTo>
                <a:lnTo>
                  <a:pt x="49" y="1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98"/>
          <p:cNvSpPr>
            <a:spLocks/>
          </p:cNvSpPr>
          <p:nvPr/>
        </p:nvSpPr>
        <p:spPr bwMode="auto">
          <a:xfrm>
            <a:off x="19700876" y="8562975"/>
            <a:ext cx="341313" cy="250825"/>
          </a:xfrm>
          <a:custGeom>
            <a:avLst/>
            <a:gdLst>
              <a:gd name="T0" fmla="*/ 104 w 109"/>
              <a:gd name="T1" fmla="*/ 72 h 80"/>
              <a:gd name="T2" fmla="*/ 105 w 109"/>
              <a:gd name="T3" fmla="*/ 67 h 80"/>
              <a:gd name="T4" fmla="*/ 101 w 109"/>
              <a:gd name="T5" fmla="*/ 60 h 80"/>
              <a:gd name="T6" fmla="*/ 96 w 109"/>
              <a:gd name="T7" fmla="*/ 59 h 80"/>
              <a:gd name="T8" fmla="*/ 91 w 109"/>
              <a:gd name="T9" fmla="*/ 51 h 80"/>
              <a:gd name="T10" fmla="*/ 92 w 109"/>
              <a:gd name="T11" fmla="*/ 42 h 80"/>
              <a:gd name="T12" fmla="*/ 90 w 109"/>
              <a:gd name="T13" fmla="*/ 36 h 80"/>
              <a:gd name="T14" fmla="*/ 87 w 109"/>
              <a:gd name="T15" fmla="*/ 32 h 80"/>
              <a:gd name="T16" fmla="*/ 80 w 109"/>
              <a:gd name="T17" fmla="*/ 28 h 80"/>
              <a:gd name="T18" fmla="*/ 75 w 109"/>
              <a:gd name="T19" fmla="*/ 23 h 80"/>
              <a:gd name="T20" fmla="*/ 71 w 109"/>
              <a:gd name="T21" fmla="*/ 16 h 80"/>
              <a:gd name="T22" fmla="*/ 67 w 109"/>
              <a:gd name="T23" fmla="*/ 10 h 80"/>
              <a:gd name="T24" fmla="*/ 62 w 109"/>
              <a:gd name="T25" fmla="*/ 11 h 80"/>
              <a:gd name="T26" fmla="*/ 60 w 109"/>
              <a:gd name="T27" fmla="*/ 9 h 80"/>
              <a:gd name="T28" fmla="*/ 44 w 109"/>
              <a:gd name="T29" fmla="*/ 0 h 80"/>
              <a:gd name="T30" fmla="*/ 32 w 109"/>
              <a:gd name="T31" fmla="*/ 3 h 80"/>
              <a:gd name="T32" fmla="*/ 19 w 109"/>
              <a:gd name="T33" fmla="*/ 8 h 80"/>
              <a:gd name="T34" fmla="*/ 13 w 109"/>
              <a:gd name="T35" fmla="*/ 10 h 80"/>
              <a:gd name="T36" fmla="*/ 1 w 109"/>
              <a:gd name="T37" fmla="*/ 36 h 80"/>
              <a:gd name="T38" fmla="*/ 10 w 109"/>
              <a:gd name="T39" fmla="*/ 56 h 80"/>
              <a:gd name="T40" fmla="*/ 20 w 109"/>
              <a:gd name="T41" fmla="*/ 56 h 80"/>
              <a:gd name="T42" fmla="*/ 25 w 109"/>
              <a:gd name="T43" fmla="*/ 54 h 80"/>
              <a:gd name="T44" fmla="*/ 35 w 109"/>
              <a:gd name="T45" fmla="*/ 48 h 80"/>
              <a:gd name="T46" fmla="*/ 42 w 109"/>
              <a:gd name="T47" fmla="*/ 49 h 80"/>
              <a:gd name="T48" fmla="*/ 51 w 109"/>
              <a:gd name="T49" fmla="*/ 52 h 80"/>
              <a:gd name="T50" fmla="*/ 60 w 109"/>
              <a:gd name="T51" fmla="*/ 57 h 80"/>
              <a:gd name="T52" fmla="*/ 60 w 109"/>
              <a:gd name="T53" fmla="*/ 61 h 80"/>
              <a:gd name="T54" fmla="*/ 46 w 109"/>
              <a:gd name="T55" fmla="*/ 57 h 80"/>
              <a:gd name="T56" fmla="*/ 39 w 109"/>
              <a:gd name="T57" fmla="*/ 54 h 80"/>
              <a:gd name="T58" fmla="*/ 34 w 109"/>
              <a:gd name="T59" fmla="*/ 57 h 80"/>
              <a:gd name="T60" fmla="*/ 27 w 109"/>
              <a:gd name="T61" fmla="*/ 59 h 80"/>
              <a:gd name="T62" fmla="*/ 21 w 109"/>
              <a:gd name="T63" fmla="*/ 62 h 80"/>
              <a:gd name="T64" fmla="*/ 8 w 109"/>
              <a:gd name="T65" fmla="*/ 64 h 80"/>
              <a:gd name="T66" fmla="*/ 12 w 109"/>
              <a:gd name="T67" fmla="*/ 78 h 80"/>
              <a:gd name="T68" fmla="*/ 20 w 109"/>
              <a:gd name="T69" fmla="*/ 75 h 80"/>
              <a:gd name="T70" fmla="*/ 35 w 109"/>
              <a:gd name="T71" fmla="*/ 72 h 80"/>
              <a:gd name="T72" fmla="*/ 47 w 109"/>
              <a:gd name="T73" fmla="*/ 69 h 80"/>
              <a:gd name="T74" fmla="*/ 61 w 109"/>
              <a:gd name="T75" fmla="*/ 71 h 80"/>
              <a:gd name="T76" fmla="*/ 64 w 109"/>
              <a:gd name="T77" fmla="*/ 71 h 80"/>
              <a:gd name="T78" fmla="*/ 85 w 109"/>
              <a:gd name="T79" fmla="*/ 76 h 80"/>
              <a:gd name="T80" fmla="*/ 96 w 109"/>
              <a:gd name="T81" fmla="*/ 77 h 80"/>
              <a:gd name="T82" fmla="*/ 102 w 109"/>
              <a:gd name="T83" fmla="*/ 77 h 80"/>
              <a:gd name="T84" fmla="*/ 107 w 109"/>
              <a:gd name="T85" fmla="*/ 79 h 80"/>
              <a:gd name="T86" fmla="*/ 109 w 109"/>
              <a:gd name="T87" fmla="*/ 79 h 80"/>
              <a:gd name="T88" fmla="*/ 104 w 109"/>
              <a:gd name="T89" fmla="*/ 7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80">
                <a:moveTo>
                  <a:pt x="104" y="74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6" y="59"/>
                  <a:pt x="96" y="59"/>
                  <a:pt x="96" y="59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90" y="49"/>
                  <a:pt x="90" y="49"/>
                  <a:pt x="90" y="49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4"/>
                  <a:pt x="79" y="24"/>
                  <a:pt x="79" y="24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1"/>
                  <a:pt x="70" y="11"/>
                  <a:pt x="70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56" y="4"/>
                  <a:pt x="56" y="4"/>
                  <a:pt x="56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23" y="5"/>
                  <a:pt x="23" y="5"/>
                  <a:pt x="23" y="5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1" y="18"/>
                  <a:pt x="7" y="26"/>
                  <a:pt x="1" y="32"/>
                </a:cubicBezTo>
                <a:cubicBezTo>
                  <a:pt x="0" y="33"/>
                  <a:pt x="0" y="35"/>
                  <a:pt x="1" y="36"/>
                </a:cubicBezTo>
                <a:cubicBezTo>
                  <a:pt x="3" y="39"/>
                  <a:pt x="5" y="43"/>
                  <a:pt x="8" y="46"/>
                </a:cubicBezTo>
                <a:cubicBezTo>
                  <a:pt x="10" y="49"/>
                  <a:pt x="11" y="52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50"/>
                  <a:pt x="30" y="50"/>
                  <a:pt x="30" y="50"/>
                </a:cubicBezTo>
                <a:cubicBezTo>
                  <a:pt x="35" y="48"/>
                  <a:pt x="35" y="48"/>
                  <a:pt x="35" y="48"/>
                </a:cubicBezTo>
                <a:cubicBezTo>
                  <a:pt x="38" y="49"/>
                  <a:pt x="38" y="49"/>
                  <a:pt x="38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8" y="52"/>
                  <a:pt x="48" y="52"/>
                  <a:pt x="48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9"/>
                  <a:pt x="61" y="59"/>
                  <a:pt x="61" y="59"/>
                </a:cubicBezTo>
                <a:cubicBezTo>
                  <a:pt x="60" y="61"/>
                  <a:pt x="60" y="61"/>
                  <a:pt x="60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46" y="57"/>
                  <a:pt x="46" y="57"/>
                  <a:pt x="4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7"/>
                  <a:pt x="34" y="57"/>
                  <a:pt x="34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9"/>
                  <a:pt x="27" y="59"/>
                  <a:pt x="27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10" y="72"/>
                  <a:pt x="11" y="76"/>
                </a:cubicBezTo>
                <a:cubicBezTo>
                  <a:pt x="12" y="77"/>
                  <a:pt x="12" y="77"/>
                  <a:pt x="12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75"/>
                  <a:pt x="20" y="75"/>
                  <a:pt x="20" y="75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0"/>
                  <a:pt x="42" y="70"/>
                  <a:pt x="42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5" y="76"/>
                  <a:pt x="85" y="76"/>
                  <a:pt x="85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6" y="77"/>
                  <a:pt x="96" y="77"/>
                  <a:pt x="96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6"/>
                  <a:pt x="109" y="76"/>
                  <a:pt x="109" y="76"/>
                </a:cubicBezTo>
                <a:lnTo>
                  <a:pt x="104" y="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99"/>
          <p:cNvSpPr>
            <a:spLocks/>
          </p:cNvSpPr>
          <p:nvPr/>
        </p:nvSpPr>
        <p:spPr bwMode="auto">
          <a:xfrm>
            <a:off x="21112163" y="7621588"/>
            <a:ext cx="838200" cy="819150"/>
          </a:xfrm>
          <a:custGeom>
            <a:avLst/>
            <a:gdLst>
              <a:gd name="T0" fmla="*/ 266 w 267"/>
              <a:gd name="T1" fmla="*/ 220 h 261"/>
              <a:gd name="T2" fmla="*/ 265 w 267"/>
              <a:gd name="T3" fmla="*/ 208 h 261"/>
              <a:gd name="T4" fmla="*/ 256 w 267"/>
              <a:gd name="T5" fmla="*/ 58 h 261"/>
              <a:gd name="T6" fmla="*/ 259 w 267"/>
              <a:gd name="T7" fmla="*/ 43 h 261"/>
              <a:gd name="T8" fmla="*/ 261 w 267"/>
              <a:gd name="T9" fmla="*/ 24 h 261"/>
              <a:gd name="T10" fmla="*/ 240 w 267"/>
              <a:gd name="T11" fmla="*/ 18 h 261"/>
              <a:gd name="T12" fmla="*/ 216 w 267"/>
              <a:gd name="T13" fmla="*/ 6 h 261"/>
              <a:gd name="T14" fmla="*/ 171 w 267"/>
              <a:gd name="T15" fmla="*/ 32 h 261"/>
              <a:gd name="T16" fmla="*/ 171 w 267"/>
              <a:gd name="T17" fmla="*/ 47 h 261"/>
              <a:gd name="T18" fmla="*/ 154 w 267"/>
              <a:gd name="T19" fmla="*/ 54 h 261"/>
              <a:gd name="T20" fmla="*/ 137 w 267"/>
              <a:gd name="T21" fmla="*/ 43 h 261"/>
              <a:gd name="T22" fmla="*/ 99 w 267"/>
              <a:gd name="T23" fmla="*/ 28 h 261"/>
              <a:gd name="T24" fmla="*/ 88 w 267"/>
              <a:gd name="T25" fmla="*/ 12 h 261"/>
              <a:gd name="T26" fmla="*/ 31 w 267"/>
              <a:gd name="T27" fmla="*/ 0 h 261"/>
              <a:gd name="T28" fmla="*/ 32 w 267"/>
              <a:gd name="T29" fmla="*/ 12 h 261"/>
              <a:gd name="T30" fmla="*/ 20 w 267"/>
              <a:gd name="T31" fmla="*/ 22 h 261"/>
              <a:gd name="T32" fmla="*/ 17 w 267"/>
              <a:gd name="T33" fmla="*/ 29 h 261"/>
              <a:gd name="T34" fmla="*/ 10 w 267"/>
              <a:gd name="T35" fmla="*/ 39 h 261"/>
              <a:gd name="T36" fmla="*/ 3 w 267"/>
              <a:gd name="T37" fmla="*/ 54 h 261"/>
              <a:gd name="T38" fmla="*/ 1 w 267"/>
              <a:gd name="T39" fmla="*/ 63 h 261"/>
              <a:gd name="T40" fmla="*/ 4 w 267"/>
              <a:gd name="T41" fmla="*/ 80 h 261"/>
              <a:gd name="T42" fmla="*/ 8 w 267"/>
              <a:gd name="T43" fmla="*/ 101 h 261"/>
              <a:gd name="T44" fmla="*/ 7 w 267"/>
              <a:gd name="T45" fmla="*/ 117 h 261"/>
              <a:gd name="T46" fmla="*/ 1 w 267"/>
              <a:gd name="T47" fmla="*/ 127 h 261"/>
              <a:gd name="T48" fmla="*/ 7 w 267"/>
              <a:gd name="T49" fmla="*/ 139 h 261"/>
              <a:gd name="T50" fmla="*/ 11 w 267"/>
              <a:gd name="T51" fmla="*/ 153 h 261"/>
              <a:gd name="T52" fmla="*/ 20 w 267"/>
              <a:gd name="T53" fmla="*/ 164 h 261"/>
              <a:gd name="T54" fmla="*/ 33 w 267"/>
              <a:gd name="T55" fmla="*/ 169 h 261"/>
              <a:gd name="T56" fmla="*/ 73 w 267"/>
              <a:gd name="T57" fmla="*/ 190 h 261"/>
              <a:gd name="T58" fmla="*/ 93 w 267"/>
              <a:gd name="T59" fmla="*/ 187 h 261"/>
              <a:gd name="T60" fmla="*/ 112 w 267"/>
              <a:gd name="T61" fmla="*/ 179 h 261"/>
              <a:gd name="T62" fmla="*/ 250 w 267"/>
              <a:gd name="T63" fmla="*/ 261 h 261"/>
              <a:gd name="T64" fmla="*/ 267 w 267"/>
              <a:gd name="T65" fmla="*/ 24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261">
                <a:moveTo>
                  <a:pt x="265" y="208"/>
                </a:moveTo>
                <a:cubicBezTo>
                  <a:pt x="266" y="220"/>
                  <a:pt x="266" y="220"/>
                  <a:pt x="266" y="220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61" y="24"/>
                  <a:pt x="261" y="24"/>
                  <a:pt x="261" y="24"/>
                </a:cubicBezTo>
                <a:cubicBezTo>
                  <a:pt x="261" y="24"/>
                  <a:pt x="262" y="24"/>
                  <a:pt x="262" y="25"/>
                </a:cubicBezTo>
                <a:cubicBezTo>
                  <a:pt x="255" y="20"/>
                  <a:pt x="248" y="19"/>
                  <a:pt x="240" y="18"/>
                </a:cubicBezTo>
                <a:cubicBezTo>
                  <a:pt x="234" y="17"/>
                  <a:pt x="228" y="15"/>
                  <a:pt x="224" y="10"/>
                </a:cubicBezTo>
                <a:cubicBezTo>
                  <a:pt x="222" y="8"/>
                  <a:pt x="219" y="7"/>
                  <a:pt x="216" y="6"/>
                </a:cubicBezTo>
                <a:cubicBezTo>
                  <a:pt x="205" y="3"/>
                  <a:pt x="193" y="4"/>
                  <a:pt x="182" y="9"/>
                </a:cubicBezTo>
                <a:cubicBezTo>
                  <a:pt x="175" y="12"/>
                  <a:pt x="168" y="23"/>
                  <a:pt x="171" y="32"/>
                </a:cubicBezTo>
                <a:cubicBezTo>
                  <a:pt x="172" y="34"/>
                  <a:pt x="173" y="37"/>
                  <a:pt x="174" y="40"/>
                </a:cubicBezTo>
                <a:cubicBezTo>
                  <a:pt x="174" y="43"/>
                  <a:pt x="173" y="45"/>
                  <a:pt x="171" y="47"/>
                </a:cubicBezTo>
                <a:cubicBezTo>
                  <a:pt x="170" y="49"/>
                  <a:pt x="169" y="51"/>
                  <a:pt x="167" y="52"/>
                </a:cubicBezTo>
                <a:cubicBezTo>
                  <a:pt x="163" y="56"/>
                  <a:pt x="158" y="56"/>
                  <a:pt x="154" y="54"/>
                </a:cubicBezTo>
                <a:cubicBezTo>
                  <a:pt x="151" y="53"/>
                  <a:pt x="149" y="51"/>
                  <a:pt x="147" y="49"/>
                </a:cubicBezTo>
                <a:cubicBezTo>
                  <a:pt x="143" y="47"/>
                  <a:pt x="140" y="45"/>
                  <a:pt x="137" y="43"/>
                </a:cubicBezTo>
                <a:cubicBezTo>
                  <a:pt x="128" y="38"/>
                  <a:pt x="119" y="34"/>
                  <a:pt x="109" y="35"/>
                </a:cubicBezTo>
                <a:cubicBezTo>
                  <a:pt x="104" y="35"/>
                  <a:pt x="101" y="32"/>
                  <a:pt x="99" y="28"/>
                </a:cubicBezTo>
                <a:cubicBezTo>
                  <a:pt x="98" y="25"/>
                  <a:pt x="97" y="23"/>
                  <a:pt x="96" y="20"/>
                </a:cubicBezTo>
                <a:cubicBezTo>
                  <a:pt x="95" y="16"/>
                  <a:pt x="92" y="13"/>
                  <a:pt x="88" y="12"/>
                </a:cubicBezTo>
                <a:cubicBezTo>
                  <a:pt x="76" y="7"/>
                  <a:pt x="64" y="4"/>
                  <a:pt x="51" y="5"/>
                </a:cubicBezTo>
                <a:cubicBezTo>
                  <a:pt x="44" y="6"/>
                  <a:pt x="38" y="3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6"/>
                  <a:pt x="9" y="46"/>
                  <a:pt x="9" y="46"/>
                </a:cubicBezTo>
                <a:cubicBezTo>
                  <a:pt x="3" y="54"/>
                  <a:pt x="3" y="54"/>
                  <a:pt x="3" y="54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63"/>
                  <a:pt x="1" y="63"/>
                  <a:pt x="1" y="63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95"/>
                  <a:pt x="4" y="95"/>
                  <a:pt x="4" y="95"/>
                </a:cubicBezTo>
                <a:cubicBezTo>
                  <a:pt x="8" y="101"/>
                  <a:pt x="8" y="101"/>
                  <a:pt x="8" y="101"/>
                </a:cubicBezTo>
                <a:cubicBezTo>
                  <a:pt x="5" y="107"/>
                  <a:pt x="5" y="107"/>
                  <a:pt x="5" y="107"/>
                </a:cubicBezTo>
                <a:cubicBezTo>
                  <a:pt x="7" y="117"/>
                  <a:pt x="7" y="117"/>
                  <a:pt x="7" y="117"/>
                </a:cubicBezTo>
                <a:cubicBezTo>
                  <a:pt x="6" y="124"/>
                  <a:pt x="6" y="124"/>
                  <a:pt x="6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0"/>
                  <a:pt x="1" y="130"/>
                  <a:pt x="1" y="130"/>
                </a:cubicBezTo>
                <a:cubicBezTo>
                  <a:pt x="7" y="139"/>
                  <a:pt x="7" y="139"/>
                  <a:pt x="7" y="139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50" y="261"/>
                  <a:pt x="250" y="261"/>
                  <a:pt x="250" y="261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67" y="241"/>
                  <a:pt x="267" y="241"/>
                  <a:pt x="267" y="241"/>
                </a:cubicBezTo>
                <a:lnTo>
                  <a:pt x="265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300"/>
          <p:cNvSpPr>
            <a:spLocks/>
          </p:cNvSpPr>
          <p:nvPr/>
        </p:nvSpPr>
        <p:spPr bwMode="auto">
          <a:xfrm>
            <a:off x="20346988" y="8650288"/>
            <a:ext cx="411163" cy="295275"/>
          </a:xfrm>
          <a:custGeom>
            <a:avLst/>
            <a:gdLst>
              <a:gd name="T0" fmla="*/ 1 w 131"/>
              <a:gd name="T1" fmla="*/ 78 h 94"/>
              <a:gd name="T2" fmla="*/ 12 w 131"/>
              <a:gd name="T3" fmla="*/ 85 h 94"/>
              <a:gd name="T4" fmla="*/ 19 w 131"/>
              <a:gd name="T5" fmla="*/ 87 h 94"/>
              <a:gd name="T6" fmla="*/ 25 w 131"/>
              <a:gd name="T7" fmla="*/ 91 h 94"/>
              <a:gd name="T8" fmla="*/ 34 w 131"/>
              <a:gd name="T9" fmla="*/ 94 h 94"/>
              <a:gd name="T10" fmla="*/ 40 w 131"/>
              <a:gd name="T11" fmla="*/ 91 h 94"/>
              <a:gd name="T12" fmla="*/ 46 w 131"/>
              <a:gd name="T13" fmla="*/ 94 h 94"/>
              <a:gd name="T14" fmla="*/ 42 w 131"/>
              <a:gd name="T15" fmla="*/ 82 h 94"/>
              <a:gd name="T16" fmla="*/ 42 w 131"/>
              <a:gd name="T17" fmla="*/ 73 h 94"/>
              <a:gd name="T18" fmla="*/ 61 w 131"/>
              <a:gd name="T19" fmla="*/ 73 h 94"/>
              <a:gd name="T20" fmla="*/ 71 w 131"/>
              <a:gd name="T21" fmla="*/ 72 h 94"/>
              <a:gd name="T22" fmla="*/ 81 w 131"/>
              <a:gd name="T23" fmla="*/ 71 h 94"/>
              <a:gd name="T24" fmla="*/ 87 w 131"/>
              <a:gd name="T25" fmla="*/ 70 h 94"/>
              <a:gd name="T26" fmla="*/ 88 w 131"/>
              <a:gd name="T27" fmla="*/ 69 h 94"/>
              <a:gd name="T28" fmla="*/ 107 w 131"/>
              <a:gd name="T29" fmla="*/ 71 h 94"/>
              <a:gd name="T30" fmla="*/ 110 w 131"/>
              <a:gd name="T31" fmla="*/ 68 h 94"/>
              <a:gd name="T32" fmla="*/ 113 w 131"/>
              <a:gd name="T33" fmla="*/ 62 h 94"/>
              <a:gd name="T34" fmla="*/ 118 w 131"/>
              <a:gd name="T35" fmla="*/ 61 h 94"/>
              <a:gd name="T36" fmla="*/ 126 w 131"/>
              <a:gd name="T37" fmla="*/ 58 h 94"/>
              <a:gd name="T38" fmla="*/ 131 w 131"/>
              <a:gd name="T39" fmla="*/ 52 h 94"/>
              <a:gd name="T40" fmla="*/ 125 w 131"/>
              <a:gd name="T41" fmla="*/ 46 h 94"/>
              <a:gd name="T42" fmla="*/ 127 w 131"/>
              <a:gd name="T43" fmla="*/ 40 h 94"/>
              <a:gd name="T44" fmla="*/ 126 w 131"/>
              <a:gd name="T45" fmla="*/ 37 h 94"/>
              <a:gd name="T46" fmla="*/ 117 w 131"/>
              <a:gd name="T47" fmla="*/ 40 h 94"/>
              <a:gd name="T48" fmla="*/ 109 w 131"/>
              <a:gd name="T49" fmla="*/ 29 h 94"/>
              <a:gd name="T50" fmla="*/ 93 w 131"/>
              <a:gd name="T51" fmla="*/ 12 h 94"/>
              <a:gd name="T52" fmla="*/ 97 w 131"/>
              <a:gd name="T53" fmla="*/ 2 h 94"/>
              <a:gd name="T54" fmla="*/ 92 w 131"/>
              <a:gd name="T55" fmla="*/ 1 h 94"/>
              <a:gd name="T56" fmla="*/ 75 w 131"/>
              <a:gd name="T57" fmla="*/ 1 h 94"/>
              <a:gd name="T58" fmla="*/ 64 w 131"/>
              <a:gd name="T59" fmla="*/ 8 h 94"/>
              <a:gd name="T60" fmla="*/ 41 w 131"/>
              <a:gd name="T61" fmla="*/ 25 h 94"/>
              <a:gd name="T62" fmla="*/ 25 w 131"/>
              <a:gd name="T63" fmla="*/ 27 h 94"/>
              <a:gd name="T64" fmla="*/ 22 w 131"/>
              <a:gd name="T65" fmla="*/ 30 h 94"/>
              <a:gd name="T66" fmla="*/ 19 w 131"/>
              <a:gd name="T67" fmla="*/ 39 h 94"/>
              <a:gd name="T68" fmla="*/ 2 w 131"/>
              <a:gd name="T69" fmla="*/ 60 h 94"/>
              <a:gd name="T70" fmla="*/ 4 w 131"/>
              <a:gd name="T71" fmla="*/ 68 h 94"/>
              <a:gd name="T72" fmla="*/ 1 w 131"/>
              <a:gd name="T73" fmla="*/ 71 h 94"/>
              <a:gd name="T74" fmla="*/ 0 w 131"/>
              <a:gd name="T75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94">
                <a:moveTo>
                  <a:pt x="0" y="79"/>
                </a:moveTo>
                <a:cubicBezTo>
                  <a:pt x="1" y="78"/>
                  <a:pt x="1" y="78"/>
                  <a:pt x="1" y="78"/>
                </a:cubicBezTo>
                <a:cubicBezTo>
                  <a:pt x="4" y="80"/>
                  <a:pt x="4" y="80"/>
                  <a:pt x="4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6" y="87"/>
                  <a:pt x="16" y="87"/>
                  <a:pt x="16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1"/>
                  <a:pt x="25" y="91"/>
                  <a:pt x="25" y="91"/>
                </a:cubicBezTo>
                <a:cubicBezTo>
                  <a:pt x="30" y="94"/>
                  <a:pt x="30" y="94"/>
                  <a:pt x="30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8" y="91"/>
                  <a:pt x="38" y="91"/>
                  <a:pt x="38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5" y="93"/>
                  <a:pt x="46" y="94"/>
                </a:cubicBezTo>
                <a:cubicBezTo>
                  <a:pt x="46" y="86"/>
                  <a:pt x="46" y="86"/>
                  <a:pt x="46" y="86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2" y="72"/>
                  <a:pt x="62" y="72"/>
                  <a:pt x="6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2"/>
                  <a:pt x="93" y="12"/>
                  <a:pt x="93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8"/>
                  <a:pt x="64" y="8"/>
                  <a:pt x="64" y="8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4" y="68"/>
                  <a:pt x="4" y="68"/>
                  <a:pt x="4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1" y="74"/>
                  <a:pt x="1" y="74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1"/>
          <p:cNvSpPr>
            <a:spLocks/>
          </p:cNvSpPr>
          <p:nvPr/>
        </p:nvSpPr>
        <p:spPr bwMode="auto">
          <a:xfrm>
            <a:off x="20635913" y="8158163"/>
            <a:ext cx="830263" cy="681038"/>
          </a:xfrm>
          <a:custGeom>
            <a:avLst/>
            <a:gdLst>
              <a:gd name="T0" fmla="*/ 6 w 523"/>
              <a:gd name="T1" fmla="*/ 328 h 429"/>
              <a:gd name="T2" fmla="*/ 4 w 523"/>
              <a:gd name="T3" fmla="*/ 346 h 429"/>
              <a:gd name="T4" fmla="*/ 37 w 523"/>
              <a:gd name="T5" fmla="*/ 379 h 429"/>
              <a:gd name="T6" fmla="*/ 63 w 523"/>
              <a:gd name="T7" fmla="*/ 381 h 429"/>
              <a:gd name="T8" fmla="*/ 67 w 523"/>
              <a:gd name="T9" fmla="*/ 387 h 429"/>
              <a:gd name="T10" fmla="*/ 71 w 523"/>
              <a:gd name="T11" fmla="*/ 395 h 429"/>
              <a:gd name="T12" fmla="*/ 73 w 523"/>
              <a:gd name="T13" fmla="*/ 411 h 429"/>
              <a:gd name="T14" fmla="*/ 77 w 523"/>
              <a:gd name="T15" fmla="*/ 413 h 429"/>
              <a:gd name="T16" fmla="*/ 85 w 523"/>
              <a:gd name="T17" fmla="*/ 403 h 429"/>
              <a:gd name="T18" fmla="*/ 99 w 523"/>
              <a:gd name="T19" fmla="*/ 407 h 429"/>
              <a:gd name="T20" fmla="*/ 112 w 523"/>
              <a:gd name="T21" fmla="*/ 419 h 429"/>
              <a:gd name="T22" fmla="*/ 118 w 523"/>
              <a:gd name="T23" fmla="*/ 429 h 429"/>
              <a:gd name="T24" fmla="*/ 120 w 523"/>
              <a:gd name="T25" fmla="*/ 419 h 429"/>
              <a:gd name="T26" fmla="*/ 124 w 523"/>
              <a:gd name="T27" fmla="*/ 397 h 429"/>
              <a:gd name="T28" fmla="*/ 128 w 523"/>
              <a:gd name="T29" fmla="*/ 387 h 429"/>
              <a:gd name="T30" fmla="*/ 130 w 523"/>
              <a:gd name="T31" fmla="*/ 372 h 429"/>
              <a:gd name="T32" fmla="*/ 168 w 523"/>
              <a:gd name="T33" fmla="*/ 362 h 429"/>
              <a:gd name="T34" fmla="*/ 201 w 523"/>
              <a:gd name="T35" fmla="*/ 364 h 429"/>
              <a:gd name="T36" fmla="*/ 221 w 523"/>
              <a:gd name="T37" fmla="*/ 383 h 429"/>
              <a:gd name="T38" fmla="*/ 245 w 523"/>
              <a:gd name="T39" fmla="*/ 376 h 429"/>
              <a:gd name="T40" fmla="*/ 267 w 523"/>
              <a:gd name="T41" fmla="*/ 381 h 429"/>
              <a:gd name="T42" fmla="*/ 310 w 523"/>
              <a:gd name="T43" fmla="*/ 399 h 429"/>
              <a:gd name="T44" fmla="*/ 330 w 523"/>
              <a:gd name="T45" fmla="*/ 378 h 429"/>
              <a:gd name="T46" fmla="*/ 359 w 523"/>
              <a:gd name="T47" fmla="*/ 376 h 429"/>
              <a:gd name="T48" fmla="*/ 393 w 523"/>
              <a:gd name="T49" fmla="*/ 383 h 429"/>
              <a:gd name="T50" fmla="*/ 421 w 523"/>
              <a:gd name="T51" fmla="*/ 374 h 429"/>
              <a:gd name="T52" fmla="*/ 437 w 523"/>
              <a:gd name="T53" fmla="*/ 364 h 429"/>
              <a:gd name="T54" fmla="*/ 446 w 523"/>
              <a:gd name="T55" fmla="*/ 364 h 429"/>
              <a:gd name="T56" fmla="*/ 444 w 523"/>
              <a:gd name="T57" fmla="*/ 362 h 429"/>
              <a:gd name="T58" fmla="*/ 452 w 523"/>
              <a:gd name="T59" fmla="*/ 316 h 429"/>
              <a:gd name="T60" fmla="*/ 508 w 523"/>
              <a:gd name="T61" fmla="*/ 208 h 429"/>
              <a:gd name="T62" fmla="*/ 523 w 523"/>
              <a:gd name="T63" fmla="*/ 138 h 429"/>
              <a:gd name="T64" fmla="*/ 500 w 523"/>
              <a:gd name="T65" fmla="*/ 93 h 429"/>
              <a:gd name="T66" fmla="*/ 494 w 523"/>
              <a:gd name="T67" fmla="*/ 59 h 429"/>
              <a:gd name="T68" fmla="*/ 508 w 523"/>
              <a:gd name="T69" fmla="*/ 22 h 429"/>
              <a:gd name="T70" fmla="*/ 235 w 523"/>
              <a:gd name="T71" fmla="*/ 117 h 429"/>
              <a:gd name="T72" fmla="*/ 138 w 523"/>
              <a:gd name="T73" fmla="*/ 170 h 429"/>
              <a:gd name="T74" fmla="*/ 130 w 523"/>
              <a:gd name="T75" fmla="*/ 269 h 429"/>
              <a:gd name="T76" fmla="*/ 101 w 523"/>
              <a:gd name="T77" fmla="*/ 302 h 429"/>
              <a:gd name="T78" fmla="*/ 81 w 523"/>
              <a:gd name="T79" fmla="*/ 308 h 429"/>
              <a:gd name="T80" fmla="*/ 49 w 523"/>
              <a:gd name="T81" fmla="*/ 314 h 429"/>
              <a:gd name="T82" fmla="*/ 0 w 523"/>
              <a:gd name="T83" fmla="*/ 312 h 429"/>
              <a:gd name="T84" fmla="*/ 10 w 523"/>
              <a:gd name="T85" fmla="*/ 31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3" h="429">
                <a:moveTo>
                  <a:pt x="10" y="314"/>
                </a:moveTo>
                <a:lnTo>
                  <a:pt x="6" y="328"/>
                </a:lnTo>
                <a:lnTo>
                  <a:pt x="2" y="334"/>
                </a:lnTo>
                <a:lnTo>
                  <a:pt x="4" y="346"/>
                </a:lnTo>
                <a:lnTo>
                  <a:pt x="33" y="368"/>
                </a:lnTo>
                <a:lnTo>
                  <a:pt x="37" y="379"/>
                </a:lnTo>
                <a:lnTo>
                  <a:pt x="49" y="389"/>
                </a:lnTo>
                <a:lnTo>
                  <a:pt x="63" y="381"/>
                </a:lnTo>
                <a:lnTo>
                  <a:pt x="67" y="383"/>
                </a:lnTo>
                <a:lnTo>
                  <a:pt x="67" y="387"/>
                </a:lnTo>
                <a:lnTo>
                  <a:pt x="69" y="389"/>
                </a:lnTo>
                <a:lnTo>
                  <a:pt x="71" y="395"/>
                </a:lnTo>
                <a:lnTo>
                  <a:pt x="65" y="401"/>
                </a:lnTo>
                <a:lnTo>
                  <a:pt x="73" y="411"/>
                </a:lnTo>
                <a:lnTo>
                  <a:pt x="77" y="413"/>
                </a:lnTo>
                <a:lnTo>
                  <a:pt x="77" y="413"/>
                </a:lnTo>
                <a:lnTo>
                  <a:pt x="87" y="409"/>
                </a:lnTo>
                <a:lnTo>
                  <a:pt x="85" y="403"/>
                </a:lnTo>
                <a:lnTo>
                  <a:pt x="87" y="399"/>
                </a:lnTo>
                <a:lnTo>
                  <a:pt x="99" y="407"/>
                </a:lnTo>
                <a:lnTo>
                  <a:pt x="103" y="417"/>
                </a:lnTo>
                <a:lnTo>
                  <a:pt x="112" y="419"/>
                </a:lnTo>
                <a:lnTo>
                  <a:pt x="120" y="427"/>
                </a:lnTo>
                <a:lnTo>
                  <a:pt x="118" y="429"/>
                </a:lnTo>
                <a:lnTo>
                  <a:pt x="124" y="423"/>
                </a:lnTo>
                <a:lnTo>
                  <a:pt x="120" y="419"/>
                </a:lnTo>
                <a:lnTo>
                  <a:pt x="118" y="409"/>
                </a:lnTo>
                <a:lnTo>
                  <a:pt x="124" y="397"/>
                </a:lnTo>
                <a:lnTo>
                  <a:pt x="130" y="397"/>
                </a:lnTo>
                <a:lnTo>
                  <a:pt x="128" y="387"/>
                </a:lnTo>
                <a:lnTo>
                  <a:pt x="128" y="378"/>
                </a:lnTo>
                <a:lnTo>
                  <a:pt x="130" y="372"/>
                </a:lnTo>
                <a:lnTo>
                  <a:pt x="146" y="362"/>
                </a:lnTo>
                <a:lnTo>
                  <a:pt x="168" y="362"/>
                </a:lnTo>
                <a:lnTo>
                  <a:pt x="176" y="358"/>
                </a:lnTo>
                <a:lnTo>
                  <a:pt x="201" y="364"/>
                </a:lnTo>
                <a:lnTo>
                  <a:pt x="213" y="372"/>
                </a:lnTo>
                <a:lnTo>
                  <a:pt x="221" y="383"/>
                </a:lnTo>
                <a:lnTo>
                  <a:pt x="227" y="385"/>
                </a:lnTo>
                <a:lnTo>
                  <a:pt x="245" y="376"/>
                </a:lnTo>
                <a:lnTo>
                  <a:pt x="259" y="376"/>
                </a:lnTo>
                <a:lnTo>
                  <a:pt x="267" y="381"/>
                </a:lnTo>
                <a:lnTo>
                  <a:pt x="292" y="391"/>
                </a:lnTo>
                <a:lnTo>
                  <a:pt x="310" y="399"/>
                </a:lnTo>
                <a:lnTo>
                  <a:pt x="320" y="391"/>
                </a:lnTo>
                <a:lnTo>
                  <a:pt x="330" y="378"/>
                </a:lnTo>
                <a:lnTo>
                  <a:pt x="342" y="379"/>
                </a:lnTo>
                <a:lnTo>
                  <a:pt x="359" y="376"/>
                </a:lnTo>
                <a:lnTo>
                  <a:pt x="379" y="378"/>
                </a:lnTo>
                <a:lnTo>
                  <a:pt x="393" y="383"/>
                </a:lnTo>
                <a:lnTo>
                  <a:pt x="411" y="381"/>
                </a:lnTo>
                <a:lnTo>
                  <a:pt x="421" y="374"/>
                </a:lnTo>
                <a:lnTo>
                  <a:pt x="431" y="374"/>
                </a:lnTo>
                <a:lnTo>
                  <a:pt x="437" y="364"/>
                </a:lnTo>
                <a:lnTo>
                  <a:pt x="446" y="364"/>
                </a:lnTo>
                <a:lnTo>
                  <a:pt x="446" y="364"/>
                </a:lnTo>
                <a:lnTo>
                  <a:pt x="460" y="379"/>
                </a:lnTo>
                <a:lnTo>
                  <a:pt x="444" y="362"/>
                </a:lnTo>
                <a:lnTo>
                  <a:pt x="442" y="318"/>
                </a:lnTo>
                <a:lnTo>
                  <a:pt x="452" y="316"/>
                </a:lnTo>
                <a:lnTo>
                  <a:pt x="508" y="253"/>
                </a:lnTo>
                <a:lnTo>
                  <a:pt x="508" y="208"/>
                </a:lnTo>
                <a:lnTo>
                  <a:pt x="516" y="142"/>
                </a:lnTo>
                <a:lnTo>
                  <a:pt x="523" y="138"/>
                </a:lnTo>
                <a:lnTo>
                  <a:pt x="522" y="124"/>
                </a:lnTo>
                <a:lnTo>
                  <a:pt x="500" y="93"/>
                </a:lnTo>
                <a:lnTo>
                  <a:pt x="502" y="85"/>
                </a:lnTo>
                <a:lnTo>
                  <a:pt x="494" y="59"/>
                </a:lnTo>
                <a:lnTo>
                  <a:pt x="484" y="32"/>
                </a:lnTo>
                <a:lnTo>
                  <a:pt x="508" y="22"/>
                </a:lnTo>
                <a:lnTo>
                  <a:pt x="429" y="0"/>
                </a:lnTo>
                <a:lnTo>
                  <a:pt x="235" y="117"/>
                </a:lnTo>
                <a:lnTo>
                  <a:pt x="191" y="156"/>
                </a:lnTo>
                <a:lnTo>
                  <a:pt x="138" y="170"/>
                </a:lnTo>
                <a:lnTo>
                  <a:pt x="136" y="265"/>
                </a:lnTo>
                <a:lnTo>
                  <a:pt x="130" y="269"/>
                </a:lnTo>
                <a:lnTo>
                  <a:pt x="128" y="289"/>
                </a:lnTo>
                <a:lnTo>
                  <a:pt x="101" y="302"/>
                </a:lnTo>
                <a:lnTo>
                  <a:pt x="89" y="304"/>
                </a:lnTo>
                <a:lnTo>
                  <a:pt x="81" y="308"/>
                </a:lnTo>
                <a:lnTo>
                  <a:pt x="59" y="308"/>
                </a:lnTo>
                <a:lnTo>
                  <a:pt x="49" y="314"/>
                </a:lnTo>
                <a:lnTo>
                  <a:pt x="16" y="314"/>
                </a:lnTo>
                <a:lnTo>
                  <a:pt x="0" y="312"/>
                </a:lnTo>
                <a:lnTo>
                  <a:pt x="6" y="314"/>
                </a:lnTo>
                <a:lnTo>
                  <a:pt x="10" y="3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302"/>
          <p:cNvSpPr>
            <a:spLocks/>
          </p:cNvSpPr>
          <p:nvPr/>
        </p:nvSpPr>
        <p:spPr bwMode="auto">
          <a:xfrm>
            <a:off x="21005801" y="7373938"/>
            <a:ext cx="206375" cy="420688"/>
          </a:xfrm>
          <a:custGeom>
            <a:avLst/>
            <a:gdLst>
              <a:gd name="T0" fmla="*/ 37 w 66"/>
              <a:gd name="T1" fmla="*/ 133 h 134"/>
              <a:gd name="T2" fmla="*/ 43 w 66"/>
              <a:gd name="T3" fmla="*/ 125 h 134"/>
              <a:gd name="T4" fmla="*/ 44 w 66"/>
              <a:gd name="T5" fmla="*/ 118 h 134"/>
              <a:gd name="T6" fmla="*/ 44 w 66"/>
              <a:gd name="T7" fmla="*/ 109 h 134"/>
              <a:gd name="T8" fmla="*/ 51 w 66"/>
              <a:gd name="T9" fmla="*/ 108 h 134"/>
              <a:gd name="T10" fmla="*/ 53 w 66"/>
              <a:gd name="T11" fmla="*/ 106 h 134"/>
              <a:gd name="T12" fmla="*/ 54 w 66"/>
              <a:gd name="T13" fmla="*/ 101 h 134"/>
              <a:gd name="T14" fmla="*/ 62 w 66"/>
              <a:gd name="T15" fmla="*/ 96 h 134"/>
              <a:gd name="T16" fmla="*/ 66 w 66"/>
              <a:gd name="T17" fmla="*/ 91 h 134"/>
              <a:gd name="T18" fmla="*/ 65 w 66"/>
              <a:gd name="T19" fmla="*/ 79 h 134"/>
              <a:gd name="T20" fmla="*/ 64 w 66"/>
              <a:gd name="T21" fmla="*/ 78 h 134"/>
              <a:gd name="T22" fmla="*/ 46 w 66"/>
              <a:gd name="T23" fmla="*/ 68 h 134"/>
              <a:gd name="T24" fmla="*/ 44 w 66"/>
              <a:gd name="T25" fmla="*/ 59 h 134"/>
              <a:gd name="T26" fmla="*/ 53 w 66"/>
              <a:gd name="T27" fmla="*/ 50 h 134"/>
              <a:gd name="T28" fmla="*/ 55 w 66"/>
              <a:gd name="T29" fmla="*/ 34 h 134"/>
              <a:gd name="T30" fmla="*/ 49 w 66"/>
              <a:gd name="T31" fmla="*/ 26 h 134"/>
              <a:gd name="T32" fmla="*/ 49 w 66"/>
              <a:gd name="T33" fmla="*/ 22 h 134"/>
              <a:gd name="T34" fmla="*/ 53 w 66"/>
              <a:gd name="T35" fmla="*/ 11 h 134"/>
              <a:gd name="T36" fmla="*/ 50 w 66"/>
              <a:gd name="T37" fmla="*/ 7 h 134"/>
              <a:gd name="T38" fmla="*/ 41 w 66"/>
              <a:gd name="T39" fmla="*/ 5 h 134"/>
              <a:gd name="T40" fmla="*/ 25 w 66"/>
              <a:gd name="T41" fmla="*/ 1 h 134"/>
              <a:gd name="T42" fmla="*/ 16 w 66"/>
              <a:gd name="T43" fmla="*/ 4 h 134"/>
              <a:gd name="T44" fmla="*/ 15 w 66"/>
              <a:gd name="T45" fmla="*/ 12 h 134"/>
              <a:gd name="T46" fmla="*/ 15 w 66"/>
              <a:gd name="T47" fmla="*/ 20 h 134"/>
              <a:gd name="T48" fmla="*/ 15 w 66"/>
              <a:gd name="T49" fmla="*/ 23 h 134"/>
              <a:gd name="T50" fmla="*/ 12 w 66"/>
              <a:gd name="T51" fmla="*/ 30 h 134"/>
              <a:gd name="T52" fmla="*/ 13 w 66"/>
              <a:gd name="T53" fmla="*/ 34 h 134"/>
              <a:gd name="T54" fmla="*/ 16 w 66"/>
              <a:gd name="T55" fmla="*/ 39 h 134"/>
              <a:gd name="T56" fmla="*/ 13 w 66"/>
              <a:gd name="T57" fmla="*/ 43 h 134"/>
              <a:gd name="T58" fmla="*/ 15 w 66"/>
              <a:gd name="T59" fmla="*/ 45 h 134"/>
              <a:gd name="T60" fmla="*/ 13 w 66"/>
              <a:gd name="T61" fmla="*/ 48 h 134"/>
              <a:gd name="T62" fmla="*/ 12 w 66"/>
              <a:gd name="T63" fmla="*/ 54 h 134"/>
              <a:gd name="T64" fmla="*/ 10 w 66"/>
              <a:gd name="T65" fmla="*/ 57 h 134"/>
              <a:gd name="T66" fmla="*/ 5 w 66"/>
              <a:gd name="T67" fmla="*/ 59 h 134"/>
              <a:gd name="T68" fmla="*/ 2 w 66"/>
              <a:gd name="T69" fmla="*/ 62 h 134"/>
              <a:gd name="T70" fmla="*/ 0 w 66"/>
              <a:gd name="T71" fmla="*/ 71 h 134"/>
              <a:gd name="T72" fmla="*/ 3 w 66"/>
              <a:gd name="T73" fmla="*/ 74 h 134"/>
              <a:gd name="T74" fmla="*/ 3 w 66"/>
              <a:gd name="T75" fmla="*/ 77 h 134"/>
              <a:gd name="T76" fmla="*/ 6 w 66"/>
              <a:gd name="T77" fmla="*/ 82 h 134"/>
              <a:gd name="T78" fmla="*/ 12 w 66"/>
              <a:gd name="T79" fmla="*/ 87 h 134"/>
              <a:gd name="T80" fmla="*/ 14 w 66"/>
              <a:gd name="T81" fmla="*/ 91 h 134"/>
              <a:gd name="T82" fmla="*/ 17 w 66"/>
              <a:gd name="T83" fmla="*/ 92 h 134"/>
              <a:gd name="T84" fmla="*/ 21 w 66"/>
              <a:gd name="T85" fmla="*/ 94 h 134"/>
              <a:gd name="T86" fmla="*/ 25 w 66"/>
              <a:gd name="T87" fmla="*/ 99 h 134"/>
              <a:gd name="T88" fmla="*/ 36 w 66"/>
              <a:gd name="T89" fmla="*/ 134 h 134"/>
              <a:gd name="T90" fmla="*/ 37 w 66"/>
              <a:gd name="T91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" h="134">
                <a:moveTo>
                  <a:pt x="37" y="133"/>
                </a:moveTo>
                <a:cubicBezTo>
                  <a:pt x="43" y="125"/>
                  <a:pt x="43" y="125"/>
                  <a:pt x="43" y="12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2" y="96"/>
                  <a:pt x="62" y="96"/>
                  <a:pt x="62" y="96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59" y="73"/>
                  <a:pt x="53" y="70"/>
                  <a:pt x="46" y="68"/>
                </a:cubicBezTo>
                <a:cubicBezTo>
                  <a:pt x="43" y="67"/>
                  <a:pt x="42" y="61"/>
                  <a:pt x="44" y="59"/>
                </a:cubicBezTo>
                <a:cubicBezTo>
                  <a:pt x="47" y="56"/>
                  <a:pt x="50" y="53"/>
                  <a:pt x="53" y="50"/>
                </a:cubicBezTo>
                <a:cubicBezTo>
                  <a:pt x="57" y="45"/>
                  <a:pt x="57" y="40"/>
                  <a:pt x="55" y="34"/>
                </a:cubicBezTo>
                <a:cubicBezTo>
                  <a:pt x="53" y="31"/>
                  <a:pt x="51" y="29"/>
                  <a:pt x="49" y="26"/>
                </a:cubicBezTo>
                <a:cubicBezTo>
                  <a:pt x="48" y="25"/>
                  <a:pt x="48" y="23"/>
                  <a:pt x="49" y="22"/>
                </a:cubicBezTo>
                <a:cubicBezTo>
                  <a:pt x="50" y="18"/>
                  <a:pt x="52" y="14"/>
                  <a:pt x="53" y="11"/>
                </a:cubicBezTo>
                <a:cubicBezTo>
                  <a:pt x="54" y="9"/>
                  <a:pt x="52" y="6"/>
                  <a:pt x="50" y="7"/>
                </a:cubicBezTo>
                <a:cubicBezTo>
                  <a:pt x="46" y="8"/>
                  <a:pt x="43" y="8"/>
                  <a:pt x="41" y="5"/>
                </a:cubicBezTo>
                <a:cubicBezTo>
                  <a:pt x="36" y="0"/>
                  <a:pt x="31" y="0"/>
                  <a:pt x="25" y="1"/>
                </a:cubicBezTo>
                <a:cubicBezTo>
                  <a:pt x="22" y="2"/>
                  <a:pt x="19" y="3"/>
                  <a:pt x="16" y="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3"/>
                  <a:pt x="13" y="43"/>
                  <a:pt x="13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7"/>
                  <a:pt x="10" y="57"/>
                  <a:pt x="10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6" y="82"/>
                  <a:pt x="6" y="82"/>
                  <a:pt x="6" y="82"/>
                </a:cubicBezTo>
                <a:cubicBezTo>
                  <a:pt x="12" y="87"/>
                  <a:pt x="12" y="87"/>
                  <a:pt x="12" y="87"/>
                </a:cubicBezTo>
                <a:cubicBezTo>
                  <a:pt x="14" y="91"/>
                  <a:pt x="14" y="91"/>
                  <a:pt x="14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21" y="94"/>
                  <a:pt x="21" y="94"/>
                  <a:pt x="21" y="94"/>
                </a:cubicBezTo>
                <a:cubicBezTo>
                  <a:pt x="25" y="99"/>
                  <a:pt x="25" y="99"/>
                  <a:pt x="25" y="99"/>
                </a:cubicBezTo>
                <a:cubicBezTo>
                  <a:pt x="36" y="134"/>
                  <a:pt x="36" y="134"/>
                  <a:pt x="36" y="134"/>
                </a:cubicBezTo>
                <a:lnTo>
                  <a:pt x="37" y="13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303"/>
          <p:cNvSpPr>
            <a:spLocks noChangeArrowheads="1"/>
          </p:cNvSpPr>
          <p:nvPr/>
        </p:nvSpPr>
        <p:spPr bwMode="auto">
          <a:xfrm>
            <a:off x="21099463" y="7377113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304"/>
          <p:cNvSpPr>
            <a:spLocks/>
          </p:cNvSpPr>
          <p:nvPr/>
        </p:nvSpPr>
        <p:spPr bwMode="auto">
          <a:xfrm>
            <a:off x="20164426" y="7383463"/>
            <a:ext cx="1085850" cy="1050925"/>
          </a:xfrm>
          <a:custGeom>
            <a:avLst/>
            <a:gdLst>
              <a:gd name="T0" fmla="*/ 180 w 346"/>
              <a:gd name="T1" fmla="*/ 314 h 335"/>
              <a:gd name="T2" fmla="*/ 194 w 346"/>
              <a:gd name="T3" fmla="*/ 317 h 335"/>
              <a:gd name="T4" fmla="*/ 200 w 346"/>
              <a:gd name="T5" fmla="*/ 333 h 335"/>
              <a:gd name="T6" fmla="*/ 220 w 346"/>
              <a:gd name="T7" fmla="*/ 334 h 335"/>
              <a:gd name="T8" fmla="*/ 247 w 346"/>
              <a:gd name="T9" fmla="*/ 326 h 335"/>
              <a:gd name="T10" fmla="*/ 346 w 346"/>
              <a:gd name="T11" fmla="*/ 259 h 335"/>
              <a:gd name="T12" fmla="*/ 335 w 346"/>
              <a:gd name="T13" fmla="*/ 245 h 335"/>
              <a:gd name="T14" fmla="*/ 322 w 346"/>
              <a:gd name="T15" fmla="*/ 240 h 335"/>
              <a:gd name="T16" fmla="*/ 313 w 346"/>
              <a:gd name="T17" fmla="*/ 229 h 335"/>
              <a:gd name="T18" fmla="*/ 309 w 346"/>
              <a:gd name="T19" fmla="*/ 215 h 335"/>
              <a:gd name="T20" fmla="*/ 303 w 346"/>
              <a:gd name="T21" fmla="*/ 203 h 335"/>
              <a:gd name="T22" fmla="*/ 309 w 346"/>
              <a:gd name="T23" fmla="*/ 193 h 335"/>
              <a:gd name="T24" fmla="*/ 310 w 346"/>
              <a:gd name="T25" fmla="*/ 177 h 335"/>
              <a:gd name="T26" fmla="*/ 306 w 346"/>
              <a:gd name="T27" fmla="*/ 156 h 335"/>
              <a:gd name="T28" fmla="*/ 303 w 346"/>
              <a:gd name="T29" fmla="*/ 139 h 335"/>
              <a:gd name="T30" fmla="*/ 305 w 346"/>
              <a:gd name="T31" fmla="*/ 130 h 335"/>
              <a:gd name="T32" fmla="*/ 293 w 346"/>
              <a:gd name="T33" fmla="*/ 96 h 335"/>
              <a:gd name="T34" fmla="*/ 285 w 346"/>
              <a:gd name="T35" fmla="*/ 89 h 335"/>
              <a:gd name="T36" fmla="*/ 280 w 346"/>
              <a:gd name="T37" fmla="*/ 84 h 335"/>
              <a:gd name="T38" fmla="*/ 271 w 346"/>
              <a:gd name="T39" fmla="*/ 74 h 335"/>
              <a:gd name="T40" fmla="*/ 268 w 346"/>
              <a:gd name="T41" fmla="*/ 68 h 335"/>
              <a:gd name="T42" fmla="*/ 273 w 346"/>
              <a:gd name="T43" fmla="*/ 56 h 335"/>
              <a:gd name="T44" fmla="*/ 280 w 346"/>
              <a:gd name="T45" fmla="*/ 51 h 335"/>
              <a:gd name="T46" fmla="*/ 283 w 346"/>
              <a:gd name="T47" fmla="*/ 42 h 335"/>
              <a:gd name="T48" fmla="*/ 284 w 346"/>
              <a:gd name="T49" fmla="*/ 36 h 335"/>
              <a:gd name="T50" fmla="*/ 280 w 346"/>
              <a:gd name="T51" fmla="*/ 27 h 335"/>
              <a:gd name="T52" fmla="*/ 283 w 346"/>
              <a:gd name="T53" fmla="*/ 17 h 335"/>
              <a:gd name="T54" fmla="*/ 284 w 346"/>
              <a:gd name="T55" fmla="*/ 1 h 335"/>
              <a:gd name="T56" fmla="*/ 267 w 346"/>
              <a:gd name="T57" fmla="*/ 4 h 335"/>
              <a:gd name="T58" fmla="*/ 235 w 346"/>
              <a:gd name="T59" fmla="*/ 6 h 335"/>
              <a:gd name="T60" fmla="*/ 192 w 346"/>
              <a:gd name="T61" fmla="*/ 8 h 335"/>
              <a:gd name="T62" fmla="*/ 162 w 346"/>
              <a:gd name="T63" fmla="*/ 14 h 335"/>
              <a:gd name="T64" fmla="*/ 124 w 346"/>
              <a:gd name="T65" fmla="*/ 34 h 335"/>
              <a:gd name="T66" fmla="*/ 117 w 346"/>
              <a:gd name="T67" fmla="*/ 44 h 335"/>
              <a:gd name="T68" fmla="*/ 120 w 346"/>
              <a:gd name="T69" fmla="*/ 77 h 335"/>
              <a:gd name="T70" fmla="*/ 130 w 346"/>
              <a:gd name="T71" fmla="*/ 90 h 335"/>
              <a:gd name="T72" fmla="*/ 104 w 346"/>
              <a:gd name="T73" fmla="*/ 99 h 335"/>
              <a:gd name="T74" fmla="*/ 94 w 346"/>
              <a:gd name="T75" fmla="*/ 110 h 335"/>
              <a:gd name="T76" fmla="*/ 47 w 346"/>
              <a:gd name="T77" fmla="*/ 149 h 335"/>
              <a:gd name="T78" fmla="*/ 26 w 346"/>
              <a:gd name="T79" fmla="*/ 151 h 335"/>
              <a:gd name="T80" fmla="*/ 9 w 346"/>
              <a:gd name="T81" fmla="*/ 160 h 335"/>
              <a:gd name="T82" fmla="*/ 0 w 346"/>
              <a:gd name="T83" fmla="*/ 187 h 335"/>
              <a:gd name="T84" fmla="*/ 176 w 346"/>
              <a:gd name="T85" fmla="*/ 31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6" h="335">
                <a:moveTo>
                  <a:pt x="176" y="311"/>
                </a:moveTo>
                <a:cubicBezTo>
                  <a:pt x="180" y="314"/>
                  <a:pt x="180" y="314"/>
                  <a:pt x="180" y="314"/>
                </a:cubicBezTo>
                <a:cubicBezTo>
                  <a:pt x="188" y="314"/>
                  <a:pt x="188" y="314"/>
                  <a:pt x="188" y="314"/>
                </a:cubicBezTo>
                <a:cubicBezTo>
                  <a:pt x="194" y="317"/>
                  <a:pt x="194" y="317"/>
                  <a:pt x="194" y="317"/>
                </a:cubicBezTo>
                <a:cubicBezTo>
                  <a:pt x="201" y="323"/>
                  <a:pt x="201" y="323"/>
                  <a:pt x="201" y="323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204" y="335"/>
                  <a:pt x="204" y="335"/>
                  <a:pt x="204" y="335"/>
                </a:cubicBezTo>
                <a:cubicBezTo>
                  <a:pt x="220" y="334"/>
                  <a:pt x="220" y="334"/>
                  <a:pt x="220" y="334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45" y="259"/>
                  <a:pt x="345" y="259"/>
                  <a:pt x="345" y="259"/>
                </a:cubicBezTo>
                <a:cubicBezTo>
                  <a:pt x="335" y="245"/>
                  <a:pt x="335" y="245"/>
                  <a:pt x="335" y="245"/>
                </a:cubicBezTo>
                <a:cubicBezTo>
                  <a:pt x="329" y="240"/>
                  <a:pt x="329" y="240"/>
                  <a:pt x="329" y="240"/>
                </a:cubicBezTo>
                <a:cubicBezTo>
                  <a:pt x="322" y="240"/>
                  <a:pt x="322" y="240"/>
                  <a:pt x="322" y="240"/>
                </a:cubicBezTo>
                <a:cubicBezTo>
                  <a:pt x="316" y="238"/>
                  <a:pt x="316" y="238"/>
                  <a:pt x="316" y="238"/>
                </a:cubicBezTo>
                <a:cubicBezTo>
                  <a:pt x="313" y="229"/>
                  <a:pt x="313" y="229"/>
                  <a:pt x="313" y="229"/>
                </a:cubicBezTo>
                <a:cubicBezTo>
                  <a:pt x="312" y="223"/>
                  <a:pt x="312" y="223"/>
                  <a:pt x="312" y="223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03" y="206"/>
                  <a:pt x="303" y="206"/>
                  <a:pt x="303" y="206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8" y="200"/>
                  <a:pt x="308" y="200"/>
                  <a:pt x="308" y="200"/>
                </a:cubicBezTo>
                <a:cubicBezTo>
                  <a:pt x="309" y="193"/>
                  <a:pt x="309" y="193"/>
                  <a:pt x="309" y="19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42"/>
                  <a:pt x="306" y="142"/>
                  <a:pt x="306" y="142"/>
                </a:cubicBezTo>
                <a:cubicBezTo>
                  <a:pt x="303" y="139"/>
                  <a:pt x="303" y="139"/>
                  <a:pt x="303" y="13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293" y="96"/>
                  <a:pt x="293" y="96"/>
                  <a:pt x="293" y="96"/>
                </a:cubicBezTo>
                <a:cubicBezTo>
                  <a:pt x="289" y="91"/>
                  <a:pt x="289" y="91"/>
                  <a:pt x="289" y="91"/>
                </a:cubicBezTo>
                <a:cubicBezTo>
                  <a:pt x="285" y="89"/>
                  <a:pt x="285" y="89"/>
                  <a:pt x="285" y="89"/>
                </a:cubicBezTo>
                <a:cubicBezTo>
                  <a:pt x="282" y="88"/>
                  <a:pt x="282" y="88"/>
                  <a:pt x="282" y="88"/>
                </a:cubicBezTo>
                <a:cubicBezTo>
                  <a:pt x="280" y="84"/>
                  <a:pt x="280" y="84"/>
                  <a:pt x="280" y="84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68" y="68"/>
                  <a:pt x="268" y="68"/>
                  <a:pt x="268" y="6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80" y="51"/>
                  <a:pt x="280" y="51"/>
                  <a:pt x="280" y="51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1" y="40"/>
                  <a:pt x="281" y="40"/>
                  <a:pt x="281" y="40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0" y="27"/>
                  <a:pt x="280" y="27"/>
                  <a:pt x="280" y="27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3" y="9"/>
                  <a:pt x="283" y="9"/>
                  <a:pt x="283" y="9"/>
                </a:cubicBezTo>
                <a:cubicBezTo>
                  <a:pt x="284" y="1"/>
                  <a:pt x="284" y="1"/>
                  <a:pt x="284" y="1"/>
                </a:cubicBezTo>
                <a:cubicBezTo>
                  <a:pt x="282" y="2"/>
                  <a:pt x="280" y="3"/>
                  <a:pt x="278" y="3"/>
                </a:cubicBezTo>
                <a:cubicBezTo>
                  <a:pt x="274" y="4"/>
                  <a:pt x="271" y="4"/>
                  <a:pt x="267" y="4"/>
                </a:cubicBezTo>
                <a:cubicBezTo>
                  <a:pt x="262" y="0"/>
                  <a:pt x="256" y="6"/>
                  <a:pt x="251" y="3"/>
                </a:cubicBezTo>
                <a:cubicBezTo>
                  <a:pt x="245" y="0"/>
                  <a:pt x="241" y="5"/>
                  <a:pt x="235" y="6"/>
                </a:cubicBezTo>
                <a:cubicBezTo>
                  <a:pt x="231" y="6"/>
                  <a:pt x="227" y="6"/>
                  <a:pt x="223" y="6"/>
                </a:cubicBezTo>
                <a:cubicBezTo>
                  <a:pt x="213" y="4"/>
                  <a:pt x="202" y="5"/>
                  <a:pt x="192" y="8"/>
                </a:cubicBezTo>
                <a:cubicBezTo>
                  <a:pt x="187" y="10"/>
                  <a:pt x="181" y="10"/>
                  <a:pt x="176" y="10"/>
                </a:cubicBezTo>
                <a:cubicBezTo>
                  <a:pt x="171" y="10"/>
                  <a:pt x="166" y="11"/>
                  <a:pt x="162" y="14"/>
                </a:cubicBezTo>
                <a:cubicBezTo>
                  <a:pt x="155" y="18"/>
                  <a:pt x="147" y="21"/>
                  <a:pt x="140" y="25"/>
                </a:cubicBezTo>
                <a:cubicBezTo>
                  <a:pt x="134" y="27"/>
                  <a:pt x="128" y="29"/>
                  <a:pt x="124" y="34"/>
                </a:cubicBezTo>
                <a:cubicBezTo>
                  <a:pt x="120" y="37"/>
                  <a:pt x="116" y="39"/>
                  <a:pt x="112" y="39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9" y="160"/>
                  <a:pt x="9" y="160"/>
                  <a:pt x="9" y="160"/>
                </a:cubicBezTo>
                <a:cubicBezTo>
                  <a:pt x="1" y="166"/>
                  <a:pt x="1" y="166"/>
                  <a:pt x="1" y="166"/>
                </a:cubicBezTo>
                <a:cubicBezTo>
                  <a:pt x="0" y="187"/>
                  <a:pt x="0" y="187"/>
                  <a:pt x="0" y="187"/>
                </a:cubicBezTo>
                <a:cubicBezTo>
                  <a:pt x="175" y="302"/>
                  <a:pt x="175" y="302"/>
                  <a:pt x="175" y="302"/>
                </a:cubicBezTo>
                <a:lnTo>
                  <a:pt x="176" y="31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305"/>
          <p:cNvSpPr>
            <a:spLocks/>
          </p:cNvSpPr>
          <p:nvPr/>
        </p:nvSpPr>
        <p:spPr bwMode="auto">
          <a:xfrm>
            <a:off x="19948526" y="8097838"/>
            <a:ext cx="906463" cy="819150"/>
          </a:xfrm>
          <a:custGeom>
            <a:avLst/>
            <a:gdLst>
              <a:gd name="T0" fmla="*/ 17 w 289"/>
              <a:gd name="T1" fmla="*/ 225 h 261"/>
              <a:gd name="T2" fmla="*/ 23 w 289"/>
              <a:gd name="T3" fmla="*/ 225 h 261"/>
              <a:gd name="T4" fmla="*/ 28 w 289"/>
              <a:gd name="T5" fmla="*/ 227 h 261"/>
              <a:gd name="T6" fmla="*/ 31 w 289"/>
              <a:gd name="T7" fmla="*/ 230 h 261"/>
              <a:gd name="T8" fmla="*/ 42 w 289"/>
              <a:gd name="T9" fmla="*/ 233 h 261"/>
              <a:gd name="T10" fmla="*/ 49 w 289"/>
              <a:gd name="T11" fmla="*/ 230 h 261"/>
              <a:gd name="T12" fmla="*/ 55 w 289"/>
              <a:gd name="T13" fmla="*/ 225 h 261"/>
              <a:gd name="T14" fmla="*/ 62 w 289"/>
              <a:gd name="T15" fmla="*/ 226 h 261"/>
              <a:gd name="T16" fmla="*/ 68 w 289"/>
              <a:gd name="T17" fmla="*/ 227 h 261"/>
              <a:gd name="T18" fmla="*/ 72 w 289"/>
              <a:gd name="T19" fmla="*/ 237 h 261"/>
              <a:gd name="T20" fmla="*/ 77 w 289"/>
              <a:gd name="T21" fmla="*/ 242 h 261"/>
              <a:gd name="T22" fmla="*/ 73 w 289"/>
              <a:gd name="T23" fmla="*/ 251 h 261"/>
              <a:gd name="T24" fmla="*/ 77 w 289"/>
              <a:gd name="T25" fmla="*/ 249 h 261"/>
              <a:gd name="T26" fmla="*/ 79 w 289"/>
              <a:gd name="T27" fmla="*/ 252 h 261"/>
              <a:gd name="T28" fmla="*/ 80 w 289"/>
              <a:gd name="T29" fmla="*/ 256 h 261"/>
              <a:gd name="T30" fmla="*/ 86 w 289"/>
              <a:gd name="T31" fmla="*/ 257 h 261"/>
              <a:gd name="T32" fmla="*/ 87 w 289"/>
              <a:gd name="T33" fmla="*/ 260 h 261"/>
              <a:gd name="T34" fmla="*/ 94 w 289"/>
              <a:gd name="T35" fmla="*/ 257 h 261"/>
              <a:gd name="T36" fmla="*/ 105 w 289"/>
              <a:gd name="T37" fmla="*/ 259 h 261"/>
              <a:gd name="T38" fmla="*/ 111 w 289"/>
              <a:gd name="T39" fmla="*/ 255 h 261"/>
              <a:gd name="T40" fmla="*/ 117 w 289"/>
              <a:gd name="T41" fmla="*/ 259 h 261"/>
              <a:gd name="T42" fmla="*/ 125 w 289"/>
              <a:gd name="T43" fmla="*/ 257 h 261"/>
              <a:gd name="T44" fmla="*/ 128 w 289"/>
              <a:gd name="T45" fmla="*/ 250 h 261"/>
              <a:gd name="T46" fmla="*/ 128 w 289"/>
              <a:gd name="T47" fmla="*/ 244 h 261"/>
              <a:gd name="T48" fmla="*/ 130 w 289"/>
              <a:gd name="T49" fmla="*/ 239 h 261"/>
              <a:gd name="T50" fmla="*/ 136 w 289"/>
              <a:gd name="T51" fmla="*/ 230 h 261"/>
              <a:gd name="T52" fmla="*/ 145 w 289"/>
              <a:gd name="T53" fmla="*/ 214 h 261"/>
              <a:gd name="T54" fmla="*/ 152 w 289"/>
              <a:gd name="T55" fmla="*/ 206 h 261"/>
              <a:gd name="T56" fmla="*/ 159 w 289"/>
              <a:gd name="T57" fmla="*/ 204 h 261"/>
              <a:gd name="T58" fmla="*/ 170 w 289"/>
              <a:gd name="T59" fmla="*/ 198 h 261"/>
              <a:gd name="T60" fmla="*/ 196 w 289"/>
              <a:gd name="T61" fmla="*/ 181 h 261"/>
              <a:gd name="T62" fmla="*/ 215 w 289"/>
              <a:gd name="T63" fmla="*/ 176 h 261"/>
              <a:gd name="T64" fmla="*/ 227 w 289"/>
              <a:gd name="T65" fmla="*/ 178 h 261"/>
              <a:gd name="T66" fmla="*/ 249 w 289"/>
              <a:gd name="T67" fmla="*/ 175 h 261"/>
              <a:gd name="T68" fmla="*/ 264 w 289"/>
              <a:gd name="T69" fmla="*/ 173 h 261"/>
              <a:gd name="T70" fmla="*/ 284 w 289"/>
              <a:gd name="T71" fmla="*/ 165 h 261"/>
              <a:gd name="T72" fmla="*/ 288 w 289"/>
              <a:gd name="T73" fmla="*/ 153 h 261"/>
              <a:gd name="T74" fmla="*/ 273 w 289"/>
              <a:gd name="T75" fmla="*/ 107 h 261"/>
              <a:gd name="T76" fmla="*/ 270 w 289"/>
              <a:gd name="T77" fmla="*/ 95 h 261"/>
              <a:gd name="T78" fmla="*/ 257 w 289"/>
              <a:gd name="T79" fmla="*/ 86 h 261"/>
              <a:gd name="T80" fmla="*/ 245 w 289"/>
              <a:gd name="T81" fmla="*/ 83 h 261"/>
              <a:gd name="T82" fmla="*/ 133 w 289"/>
              <a:gd name="T83" fmla="*/ 1 h 261"/>
              <a:gd name="T84" fmla="*/ 125 w 289"/>
              <a:gd name="T85" fmla="*/ 152 h 261"/>
              <a:gd name="T86" fmla="*/ 123 w 289"/>
              <a:gd name="T87" fmla="*/ 171 h 261"/>
              <a:gd name="T88" fmla="*/ 57 w 289"/>
              <a:gd name="T89" fmla="*/ 169 h 261"/>
              <a:gd name="T90" fmla="*/ 48 w 289"/>
              <a:gd name="T91" fmla="*/ 162 h 261"/>
              <a:gd name="T92" fmla="*/ 34 w 289"/>
              <a:gd name="T93" fmla="*/ 173 h 261"/>
              <a:gd name="T94" fmla="*/ 25 w 289"/>
              <a:gd name="T95" fmla="*/ 163 h 261"/>
              <a:gd name="T96" fmla="*/ 20 w 289"/>
              <a:gd name="T97" fmla="*/ 173 h 261"/>
              <a:gd name="T98" fmla="*/ 14 w 289"/>
              <a:gd name="T99" fmla="*/ 179 h 261"/>
              <a:gd name="T100" fmla="*/ 0 w 289"/>
              <a:gd name="T101" fmla="*/ 203 h 261"/>
              <a:gd name="T102" fmla="*/ 11 w 289"/>
              <a:gd name="T103" fmla="*/ 224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61">
                <a:moveTo>
                  <a:pt x="11" y="224"/>
                </a:moveTo>
                <a:cubicBezTo>
                  <a:pt x="17" y="225"/>
                  <a:pt x="17" y="225"/>
                  <a:pt x="17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5" y="227"/>
                  <a:pt x="25" y="227"/>
                  <a:pt x="25" y="227"/>
                </a:cubicBezTo>
                <a:cubicBezTo>
                  <a:pt x="28" y="227"/>
                  <a:pt x="28" y="227"/>
                  <a:pt x="28" y="227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31" y="230"/>
                  <a:pt x="31" y="230"/>
                  <a:pt x="31" y="230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2" y="233"/>
                  <a:pt x="42" y="233"/>
                  <a:pt x="42" y="233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9" y="230"/>
                  <a:pt x="49" y="230"/>
                  <a:pt x="49" y="230"/>
                </a:cubicBezTo>
                <a:cubicBezTo>
                  <a:pt x="50" y="230"/>
                  <a:pt x="50" y="230"/>
                  <a:pt x="50" y="230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8" y="227"/>
                  <a:pt x="68" y="227"/>
                  <a:pt x="68" y="227"/>
                </a:cubicBezTo>
                <a:cubicBezTo>
                  <a:pt x="72" y="233"/>
                  <a:pt x="72" y="233"/>
                  <a:pt x="72" y="233"/>
                </a:cubicBezTo>
                <a:cubicBezTo>
                  <a:pt x="72" y="237"/>
                  <a:pt x="72" y="237"/>
                  <a:pt x="72" y="237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77" y="242"/>
                  <a:pt x="77" y="242"/>
                  <a:pt x="77" y="242"/>
                </a:cubicBezTo>
                <a:cubicBezTo>
                  <a:pt x="75" y="246"/>
                  <a:pt x="75" y="246"/>
                  <a:pt x="75" y="246"/>
                </a:cubicBezTo>
                <a:cubicBezTo>
                  <a:pt x="73" y="251"/>
                  <a:pt x="73" y="251"/>
                  <a:pt x="73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7" y="249"/>
                  <a:pt x="77" y="249"/>
                  <a:pt x="77" y="249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79" y="252"/>
                  <a:pt x="79" y="252"/>
                  <a:pt x="79" y="252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7"/>
                  <a:pt x="86" y="257"/>
                  <a:pt x="86" y="257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98" y="259"/>
                  <a:pt x="98" y="259"/>
                  <a:pt x="98" y="259"/>
                </a:cubicBezTo>
                <a:cubicBezTo>
                  <a:pt x="105" y="259"/>
                  <a:pt x="105" y="259"/>
                  <a:pt x="105" y="259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17" y="259"/>
                  <a:pt x="122" y="261"/>
                  <a:pt x="123" y="261"/>
                </a:cubicBezTo>
                <a:cubicBezTo>
                  <a:pt x="124" y="261"/>
                  <a:pt x="125" y="257"/>
                  <a:pt x="125" y="257"/>
                </a:cubicBezTo>
                <a:cubicBezTo>
                  <a:pt x="127" y="255"/>
                  <a:pt x="127" y="255"/>
                  <a:pt x="127" y="255"/>
                </a:cubicBezTo>
                <a:cubicBezTo>
                  <a:pt x="128" y="250"/>
                  <a:pt x="128" y="250"/>
                  <a:pt x="128" y="250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0" y="239"/>
                  <a:pt x="130" y="239"/>
                  <a:pt x="130" y="239"/>
                </a:cubicBezTo>
                <a:cubicBezTo>
                  <a:pt x="129" y="236"/>
                  <a:pt x="129" y="236"/>
                  <a:pt x="129" y="236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9" y="206"/>
                  <a:pt x="149" y="206"/>
                  <a:pt x="149" y="206"/>
                </a:cubicBezTo>
                <a:cubicBezTo>
                  <a:pt x="152" y="206"/>
                  <a:pt x="152" y="206"/>
                  <a:pt x="152" y="206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68" y="201"/>
                  <a:pt x="168" y="201"/>
                  <a:pt x="168" y="201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27" y="178"/>
                  <a:pt x="227" y="178"/>
                  <a:pt x="227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4" y="173"/>
                  <a:pt x="264" y="173"/>
                  <a:pt x="264" y="173"/>
                </a:cubicBezTo>
                <a:cubicBezTo>
                  <a:pt x="270" y="172"/>
                  <a:pt x="270" y="172"/>
                  <a:pt x="270" y="172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95"/>
                  <a:pt x="270" y="95"/>
                  <a:pt x="270" y="95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133" y="1"/>
                  <a:pt x="133" y="1"/>
                  <a:pt x="133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6" y="183"/>
                  <a:pt x="6" y="183"/>
                  <a:pt x="6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7" y="224"/>
                  <a:pt x="7" y="224"/>
                  <a:pt x="7" y="224"/>
                </a:cubicBezTo>
                <a:lnTo>
                  <a:pt x="11" y="2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306"/>
          <p:cNvSpPr>
            <a:spLocks/>
          </p:cNvSpPr>
          <p:nvPr/>
        </p:nvSpPr>
        <p:spPr bwMode="auto">
          <a:xfrm>
            <a:off x="19723101" y="7948613"/>
            <a:ext cx="444500" cy="360363"/>
          </a:xfrm>
          <a:custGeom>
            <a:avLst/>
            <a:gdLst>
              <a:gd name="T0" fmla="*/ 142 w 142"/>
              <a:gd name="T1" fmla="*/ 2 h 115"/>
              <a:gd name="T2" fmla="*/ 72 w 142"/>
              <a:gd name="T3" fmla="*/ 0 h 115"/>
              <a:gd name="T4" fmla="*/ 72 w 142"/>
              <a:gd name="T5" fmla="*/ 1 h 115"/>
              <a:gd name="T6" fmla="*/ 67 w 142"/>
              <a:gd name="T7" fmla="*/ 8 h 115"/>
              <a:gd name="T8" fmla="*/ 56 w 142"/>
              <a:gd name="T9" fmla="*/ 20 h 115"/>
              <a:gd name="T10" fmla="*/ 44 w 142"/>
              <a:gd name="T11" fmla="*/ 34 h 115"/>
              <a:gd name="T12" fmla="*/ 26 w 142"/>
              <a:gd name="T13" fmla="*/ 61 h 115"/>
              <a:gd name="T14" fmla="*/ 22 w 142"/>
              <a:gd name="T15" fmla="*/ 68 h 115"/>
              <a:gd name="T16" fmla="*/ 5 w 142"/>
              <a:gd name="T17" fmla="*/ 99 h 115"/>
              <a:gd name="T18" fmla="*/ 1 w 142"/>
              <a:gd name="T19" fmla="*/ 113 h 115"/>
              <a:gd name="T20" fmla="*/ 1 w 142"/>
              <a:gd name="T21" fmla="*/ 115 h 115"/>
              <a:gd name="T22" fmla="*/ 70 w 142"/>
              <a:gd name="T23" fmla="*/ 114 h 115"/>
              <a:gd name="T24" fmla="*/ 69 w 142"/>
              <a:gd name="T25" fmla="*/ 84 h 115"/>
              <a:gd name="T26" fmla="*/ 75 w 142"/>
              <a:gd name="T27" fmla="*/ 75 h 115"/>
              <a:gd name="T28" fmla="*/ 86 w 142"/>
              <a:gd name="T29" fmla="*/ 75 h 115"/>
              <a:gd name="T30" fmla="*/ 87 w 142"/>
              <a:gd name="T31" fmla="*/ 30 h 115"/>
              <a:gd name="T32" fmla="*/ 141 w 142"/>
              <a:gd name="T33" fmla="*/ 30 h 115"/>
              <a:gd name="T34" fmla="*/ 142 w 142"/>
              <a:gd name="T35" fmla="*/ 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115">
                <a:moveTo>
                  <a:pt x="142" y="2"/>
                </a:move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1"/>
                  <a:pt x="72" y="1"/>
                </a:cubicBezTo>
                <a:cubicBezTo>
                  <a:pt x="70" y="3"/>
                  <a:pt x="68" y="5"/>
                  <a:pt x="67" y="8"/>
                </a:cubicBezTo>
                <a:cubicBezTo>
                  <a:pt x="65" y="13"/>
                  <a:pt x="61" y="17"/>
                  <a:pt x="56" y="20"/>
                </a:cubicBezTo>
                <a:cubicBezTo>
                  <a:pt x="50" y="23"/>
                  <a:pt x="48" y="28"/>
                  <a:pt x="44" y="34"/>
                </a:cubicBezTo>
                <a:cubicBezTo>
                  <a:pt x="39" y="43"/>
                  <a:pt x="35" y="54"/>
                  <a:pt x="26" y="61"/>
                </a:cubicBezTo>
                <a:cubicBezTo>
                  <a:pt x="24" y="63"/>
                  <a:pt x="23" y="66"/>
                  <a:pt x="22" y="68"/>
                </a:cubicBezTo>
                <a:cubicBezTo>
                  <a:pt x="17" y="79"/>
                  <a:pt x="12" y="90"/>
                  <a:pt x="5" y="99"/>
                </a:cubicBezTo>
                <a:cubicBezTo>
                  <a:pt x="2" y="103"/>
                  <a:pt x="1" y="108"/>
                  <a:pt x="1" y="113"/>
                </a:cubicBezTo>
                <a:cubicBezTo>
                  <a:pt x="0" y="114"/>
                  <a:pt x="1" y="114"/>
                  <a:pt x="1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84"/>
                  <a:pt x="69" y="84"/>
                  <a:pt x="69" y="84"/>
                </a:cubicBezTo>
                <a:cubicBezTo>
                  <a:pt x="75" y="75"/>
                  <a:pt x="75" y="75"/>
                  <a:pt x="75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30"/>
                  <a:pt x="87" y="30"/>
                  <a:pt x="87" y="30"/>
                </a:cubicBezTo>
                <a:cubicBezTo>
                  <a:pt x="141" y="30"/>
                  <a:pt x="141" y="30"/>
                  <a:pt x="141" y="30"/>
                </a:cubicBezTo>
                <a:lnTo>
                  <a:pt x="142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307"/>
          <p:cNvSpPr>
            <a:spLocks/>
          </p:cNvSpPr>
          <p:nvPr/>
        </p:nvSpPr>
        <p:spPr bwMode="auto">
          <a:xfrm>
            <a:off x="19723101" y="7969250"/>
            <a:ext cx="642938" cy="696913"/>
          </a:xfrm>
          <a:custGeom>
            <a:avLst/>
            <a:gdLst>
              <a:gd name="T0" fmla="*/ 7 w 205"/>
              <a:gd name="T1" fmla="*/ 120 h 222"/>
              <a:gd name="T2" fmla="*/ 11 w 205"/>
              <a:gd name="T3" fmla="*/ 133 h 222"/>
              <a:gd name="T4" fmla="*/ 11 w 205"/>
              <a:gd name="T5" fmla="*/ 147 h 222"/>
              <a:gd name="T6" fmla="*/ 10 w 205"/>
              <a:gd name="T7" fmla="*/ 183 h 222"/>
              <a:gd name="T8" fmla="*/ 9 w 205"/>
              <a:gd name="T9" fmla="*/ 187 h 222"/>
              <a:gd name="T10" fmla="*/ 6 w 205"/>
              <a:gd name="T11" fmla="*/ 199 h 222"/>
              <a:gd name="T12" fmla="*/ 6 w 205"/>
              <a:gd name="T13" fmla="*/ 199 h 222"/>
              <a:gd name="T14" fmla="*/ 10 w 205"/>
              <a:gd name="T15" fmla="*/ 197 h 222"/>
              <a:gd name="T16" fmla="*/ 12 w 205"/>
              <a:gd name="T17" fmla="*/ 197 h 222"/>
              <a:gd name="T18" fmla="*/ 16 w 205"/>
              <a:gd name="T19" fmla="*/ 194 h 222"/>
              <a:gd name="T20" fmla="*/ 25 w 205"/>
              <a:gd name="T21" fmla="*/ 192 h 222"/>
              <a:gd name="T22" fmla="*/ 33 w 205"/>
              <a:gd name="T23" fmla="*/ 189 h 222"/>
              <a:gd name="T24" fmla="*/ 37 w 205"/>
              <a:gd name="T25" fmla="*/ 189 h 222"/>
              <a:gd name="T26" fmla="*/ 49 w 205"/>
              <a:gd name="T27" fmla="*/ 193 h 222"/>
              <a:gd name="T28" fmla="*/ 53 w 205"/>
              <a:gd name="T29" fmla="*/ 198 h 222"/>
              <a:gd name="T30" fmla="*/ 53 w 205"/>
              <a:gd name="T31" fmla="*/ 199 h 222"/>
              <a:gd name="T32" fmla="*/ 55 w 205"/>
              <a:gd name="T33" fmla="*/ 200 h 222"/>
              <a:gd name="T34" fmla="*/ 58 w 205"/>
              <a:gd name="T35" fmla="*/ 199 h 222"/>
              <a:gd name="T36" fmla="*/ 60 w 205"/>
              <a:gd name="T37" fmla="*/ 199 h 222"/>
              <a:gd name="T38" fmla="*/ 63 w 205"/>
              <a:gd name="T39" fmla="*/ 200 h 222"/>
              <a:gd name="T40" fmla="*/ 64 w 205"/>
              <a:gd name="T41" fmla="*/ 205 h 222"/>
              <a:gd name="T42" fmla="*/ 68 w 205"/>
              <a:gd name="T43" fmla="*/ 208 h 222"/>
              <a:gd name="T44" fmla="*/ 68 w 205"/>
              <a:gd name="T45" fmla="*/ 212 h 222"/>
              <a:gd name="T46" fmla="*/ 72 w 205"/>
              <a:gd name="T47" fmla="*/ 213 h 222"/>
              <a:gd name="T48" fmla="*/ 73 w 205"/>
              <a:gd name="T49" fmla="*/ 217 h 222"/>
              <a:gd name="T50" fmla="*/ 75 w 205"/>
              <a:gd name="T51" fmla="*/ 217 h 222"/>
              <a:gd name="T52" fmla="*/ 80 w 205"/>
              <a:gd name="T53" fmla="*/ 221 h 222"/>
              <a:gd name="T54" fmla="*/ 81 w 205"/>
              <a:gd name="T55" fmla="*/ 222 h 222"/>
              <a:gd name="T56" fmla="*/ 86 w 205"/>
              <a:gd name="T57" fmla="*/ 220 h 222"/>
              <a:gd name="T58" fmla="*/ 91 w 205"/>
              <a:gd name="T59" fmla="*/ 220 h 222"/>
              <a:gd name="T60" fmla="*/ 92 w 205"/>
              <a:gd name="T61" fmla="*/ 214 h 222"/>
              <a:gd name="T62" fmla="*/ 92 w 205"/>
              <a:gd name="T63" fmla="*/ 207 h 222"/>
              <a:gd name="T64" fmla="*/ 97 w 205"/>
              <a:gd name="T65" fmla="*/ 204 h 222"/>
              <a:gd name="T66" fmla="*/ 102 w 205"/>
              <a:gd name="T67" fmla="*/ 205 h 222"/>
              <a:gd name="T68" fmla="*/ 106 w 205"/>
              <a:gd name="T69" fmla="*/ 214 h 222"/>
              <a:gd name="T70" fmla="*/ 110 w 205"/>
              <a:gd name="T71" fmla="*/ 208 h 222"/>
              <a:gd name="T72" fmla="*/ 120 w 205"/>
              <a:gd name="T73" fmla="*/ 203 h 222"/>
              <a:gd name="T74" fmla="*/ 124 w 205"/>
              <a:gd name="T75" fmla="*/ 209 h 222"/>
              <a:gd name="T76" fmla="*/ 129 w 205"/>
              <a:gd name="T77" fmla="*/ 210 h 222"/>
              <a:gd name="T78" fmla="*/ 133 w 205"/>
              <a:gd name="T79" fmla="*/ 211 h 222"/>
              <a:gd name="T80" fmla="*/ 195 w 205"/>
              <a:gd name="T81" fmla="*/ 212 h 222"/>
              <a:gd name="T82" fmla="*/ 201 w 205"/>
              <a:gd name="T83" fmla="*/ 196 h 222"/>
              <a:gd name="T84" fmla="*/ 197 w 205"/>
              <a:gd name="T85" fmla="*/ 193 h 222"/>
              <a:gd name="T86" fmla="*/ 183 w 205"/>
              <a:gd name="T87" fmla="*/ 41 h 222"/>
              <a:gd name="T88" fmla="*/ 205 w 205"/>
              <a:gd name="T89" fmla="*/ 42 h 222"/>
              <a:gd name="T90" fmla="*/ 142 w 205"/>
              <a:gd name="T91" fmla="*/ 0 h 222"/>
              <a:gd name="T92" fmla="*/ 141 w 205"/>
              <a:gd name="T93" fmla="*/ 23 h 222"/>
              <a:gd name="T94" fmla="*/ 87 w 205"/>
              <a:gd name="T95" fmla="*/ 23 h 222"/>
              <a:gd name="T96" fmla="*/ 86 w 205"/>
              <a:gd name="T97" fmla="*/ 68 h 222"/>
              <a:gd name="T98" fmla="*/ 75 w 205"/>
              <a:gd name="T99" fmla="*/ 68 h 222"/>
              <a:gd name="T100" fmla="*/ 69 w 205"/>
              <a:gd name="T101" fmla="*/ 77 h 222"/>
              <a:gd name="T102" fmla="*/ 70 w 205"/>
              <a:gd name="T103" fmla="*/ 107 h 222"/>
              <a:gd name="T104" fmla="*/ 1 w 205"/>
              <a:gd name="T105" fmla="*/ 108 h 222"/>
              <a:gd name="T106" fmla="*/ 1 w 205"/>
              <a:gd name="T107" fmla="*/ 106 h 222"/>
              <a:gd name="T108" fmla="*/ 7 w 205"/>
              <a:gd name="T109" fmla="*/ 12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5" h="222">
                <a:moveTo>
                  <a:pt x="7" y="120"/>
                </a:moveTo>
                <a:cubicBezTo>
                  <a:pt x="11" y="123"/>
                  <a:pt x="13" y="128"/>
                  <a:pt x="11" y="133"/>
                </a:cubicBezTo>
                <a:cubicBezTo>
                  <a:pt x="10" y="138"/>
                  <a:pt x="10" y="142"/>
                  <a:pt x="11" y="147"/>
                </a:cubicBezTo>
                <a:cubicBezTo>
                  <a:pt x="15" y="159"/>
                  <a:pt x="16" y="171"/>
                  <a:pt x="10" y="183"/>
                </a:cubicBezTo>
                <a:cubicBezTo>
                  <a:pt x="9" y="185"/>
                  <a:pt x="9" y="186"/>
                  <a:pt x="9" y="187"/>
                </a:cubicBezTo>
                <a:cubicBezTo>
                  <a:pt x="8" y="191"/>
                  <a:pt x="7" y="195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33" y="189"/>
                  <a:pt x="33" y="189"/>
                  <a:pt x="33" y="189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60" y="199"/>
                  <a:pt x="60" y="199"/>
                  <a:pt x="60" y="199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8" y="208"/>
                  <a:pt x="68" y="208"/>
                  <a:pt x="68" y="208"/>
                </a:cubicBezTo>
                <a:cubicBezTo>
                  <a:pt x="68" y="212"/>
                  <a:pt x="68" y="212"/>
                  <a:pt x="68" y="212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80" y="221"/>
                  <a:pt x="80" y="221"/>
                  <a:pt x="80" y="221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91" y="220"/>
                  <a:pt x="91" y="220"/>
                  <a:pt x="91" y="220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10" y="208"/>
                  <a:pt x="110" y="208"/>
                  <a:pt x="110" y="208"/>
                </a:cubicBezTo>
                <a:cubicBezTo>
                  <a:pt x="120" y="203"/>
                  <a:pt x="120" y="203"/>
                  <a:pt x="120" y="203"/>
                </a:cubicBezTo>
                <a:cubicBezTo>
                  <a:pt x="124" y="209"/>
                  <a:pt x="124" y="209"/>
                  <a:pt x="124" y="209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33" y="211"/>
                  <a:pt x="133" y="211"/>
                  <a:pt x="133" y="211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197" y="193"/>
                  <a:pt x="197" y="193"/>
                  <a:pt x="197" y="193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6" y="68"/>
                  <a:pt x="86" y="68"/>
                  <a:pt x="86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0" y="107"/>
                  <a:pt x="1" y="106"/>
                </a:cubicBezTo>
                <a:cubicBezTo>
                  <a:pt x="0" y="112"/>
                  <a:pt x="1" y="117"/>
                  <a:pt x="7" y="12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308"/>
          <p:cNvSpPr>
            <a:spLocks/>
          </p:cNvSpPr>
          <p:nvPr/>
        </p:nvSpPr>
        <p:spPr bwMode="auto">
          <a:xfrm>
            <a:off x="19861213" y="8042275"/>
            <a:ext cx="7938" cy="12700"/>
          </a:xfrm>
          <a:custGeom>
            <a:avLst/>
            <a:gdLst>
              <a:gd name="T0" fmla="*/ 3 w 3"/>
              <a:gd name="T1" fmla="*/ 0 h 4"/>
              <a:gd name="T2" fmla="*/ 0 w 3"/>
              <a:gd name="T3" fmla="*/ 4 h 4"/>
              <a:gd name="T4" fmla="*/ 3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4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09"/>
          <p:cNvSpPr>
            <a:spLocks/>
          </p:cNvSpPr>
          <p:nvPr/>
        </p:nvSpPr>
        <p:spPr bwMode="auto">
          <a:xfrm>
            <a:off x="19731038" y="8607425"/>
            <a:ext cx="6350" cy="12700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2"/>
                  <a:pt x="1" y="3"/>
                  <a:pt x="0" y="4"/>
                </a:cubicBezTo>
                <a:cubicBezTo>
                  <a:pt x="1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310"/>
          <p:cNvSpPr>
            <a:spLocks/>
          </p:cNvSpPr>
          <p:nvPr/>
        </p:nvSpPr>
        <p:spPr bwMode="auto">
          <a:xfrm>
            <a:off x="19719926" y="8624888"/>
            <a:ext cx="9525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0 w 3"/>
              <a:gd name="T5" fmla="*/ 6 h 6"/>
              <a:gd name="T6" fmla="*/ 3 w 3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311"/>
          <p:cNvSpPr>
            <a:spLocks/>
          </p:cNvSpPr>
          <p:nvPr/>
        </p:nvSpPr>
        <p:spPr bwMode="auto">
          <a:xfrm>
            <a:off x="20540663" y="7489825"/>
            <a:ext cx="12700" cy="9525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1" y="2"/>
                  <a:pt x="0" y="3"/>
                </a:cubicBezTo>
                <a:cubicBezTo>
                  <a:pt x="1" y="2"/>
                  <a:pt x="3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312"/>
          <p:cNvSpPr>
            <a:spLocks/>
          </p:cNvSpPr>
          <p:nvPr/>
        </p:nvSpPr>
        <p:spPr bwMode="auto">
          <a:xfrm>
            <a:off x="20553363" y="7483475"/>
            <a:ext cx="6350" cy="635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313"/>
          <p:cNvSpPr>
            <a:spLocks/>
          </p:cNvSpPr>
          <p:nvPr/>
        </p:nvSpPr>
        <p:spPr bwMode="auto">
          <a:xfrm>
            <a:off x="19923126" y="7454900"/>
            <a:ext cx="649288" cy="530225"/>
          </a:xfrm>
          <a:custGeom>
            <a:avLst/>
            <a:gdLst>
              <a:gd name="T0" fmla="*/ 78 w 207"/>
              <a:gd name="T1" fmla="*/ 143 h 169"/>
              <a:gd name="T2" fmla="*/ 86 w 207"/>
              <a:gd name="T3" fmla="*/ 137 h 169"/>
              <a:gd name="T4" fmla="*/ 92 w 207"/>
              <a:gd name="T5" fmla="*/ 131 h 169"/>
              <a:gd name="T6" fmla="*/ 103 w 207"/>
              <a:gd name="T7" fmla="*/ 128 h 169"/>
              <a:gd name="T8" fmla="*/ 114 w 207"/>
              <a:gd name="T9" fmla="*/ 128 h 169"/>
              <a:gd name="T10" fmla="*/ 124 w 207"/>
              <a:gd name="T11" fmla="*/ 126 h 169"/>
              <a:gd name="T12" fmla="*/ 170 w 207"/>
              <a:gd name="T13" fmla="*/ 96 h 169"/>
              <a:gd name="T14" fmla="*/ 171 w 207"/>
              <a:gd name="T15" fmla="*/ 87 h 169"/>
              <a:gd name="T16" fmla="*/ 175 w 207"/>
              <a:gd name="T17" fmla="*/ 84 h 169"/>
              <a:gd name="T18" fmla="*/ 181 w 207"/>
              <a:gd name="T19" fmla="*/ 76 h 169"/>
              <a:gd name="T20" fmla="*/ 204 w 207"/>
              <a:gd name="T21" fmla="*/ 76 h 169"/>
              <a:gd name="T22" fmla="*/ 207 w 207"/>
              <a:gd name="T23" fmla="*/ 67 h 169"/>
              <a:gd name="T24" fmla="*/ 201 w 207"/>
              <a:gd name="T25" fmla="*/ 62 h 169"/>
              <a:gd name="T26" fmla="*/ 197 w 207"/>
              <a:gd name="T27" fmla="*/ 54 h 169"/>
              <a:gd name="T28" fmla="*/ 195 w 207"/>
              <a:gd name="T29" fmla="*/ 32 h 169"/>
              <a:gd name="T30" fmla="*/ 194 w 207"/>
              <a:gd name="T31" fmla="*/ 21 h 169"/>
              <a:gd name="T32" fmla="*/ 189 w 207"/>
              <a:gd name="T33" fmla="*/ 16 h 169"/>
              <a:gd name="T34" fmla="*/ 181 w 207"/>
              <a:gd name="T35" fmla="*/ 14 h 169"/>
              <a:gd name="T36" fmla="*/ 165 w 207"/>
              <a:gd name="T37" fmla="*/ 12 h 169"/>
              <a:gd name="T38" fmla="*/ 149 w 207"/>
              <a:gd name="T39" fmla="*/ 12 h 169"/>
              <a:gd name="T40" fmla="*/ 141 w 207"/>
              <a:gd name="T41" fmla="*/ 9 h 169"/>
              <a:gd name="T42" fmla="*/ 138 w 207"/>
              <a:gd name="T43" fmla="*/ 6 h 169"/>
              <a:gd name="T44" fmla="*/ 125 w 207"/>
              <a:gd name="T45" fmla="*/ 9 h 169"/>
              <a:gd name="T46" fmla="*/ 121 w 207"/>
              <a:gd name="T47" fmla="*/ 21 h 169"/>
              <a:gd name="T48" fmla="*/ 104 w 207"/>
              <a:gd name="T49" fmla="*/ 41 h 169"/>
              <a:gd name="T50" fmla="*/ 83 w 207"/>
              <a:gd name="T51" fmla="*/ 54 h 169"/>
              <a:gd name="T52" fmla="*/ 70 w 207"/>
              <a:gd name="T53" fmla="*/ 72 h 169"/>
              <a:gd name="T54" fmla="*/ 66 w 207"/>
              <a:gd name="T55" fmla="*/ 81 h 169"/>
              <a:gd name="T56" fmla="*/ 61 w 207"/>
              <a:gd name="T57" fmla="*/ 97 h 169"/>
              <a:gd name="T58" fmla="*/ 62 w 207"/>
              <a:gd name="T59" fmla="*/ 109 h 169"/>
              <a:gd name="T60" fmla="*/ 59 w 207"/>
              <a:gd name="T61" fmla="*/ 119 h 169"/>
              <a:gd name="T62" fmla="*/ 51 w 207"/>
              <a:gd name="T63" fmla="*/ 131 h 169"/>
              <a:gd name="T64" fmla="*/ 45 w 207"/>
              <a:gd name="T65" fmla="*/ 136 h 169"/>
              <a:gd name="T66" fmla="*/ 34 w 207"/>
              <a:gd name="T67" fmla="*/ 143 h 169"/>
              <a:gd name="T68" fmla="*/ 19 w 207"/>
              <a:gd name="T69" fmla="*/ 150 h 169"/>
              <a:gd name="T70" fmla="*/ 8 w 207"/>
              <a:gd name="T71" fmla="*/ 158 h 169"/>
              <a:gd name="T72" fmla="*/ 3 w 207"/>
              <a:gd name="T73" fmla="*/ 165 h 169"/>
              <a:gd name="T74" fmla="*/ 0 w 207"/>
              <a:gd name="T75" fmla="*/ 169 h 169"/>
              <a:gd name="T76" fmla="*/ 70 w 207"/>
              <a:gd name="T77" fmla="*/ 165 h 169"/>
              <a:gd name="T78" fmla="*/ 77 w 207"/>
              <a:gd name="T79" fmla="*/ 162 h 169"/>
              <a:gd name="T80" fmla="*/ 78 w 207"/>
              <a:gd name="T8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7" h="169">
                <a:moveTo>
                  <a:pt x="78" y="143"/>
                </a:moveTo>
                <a:cubicBezTo>
                  <a:pt x="86" y="137"/>
                  <a:pt x="86" y="137"/>
                  <a:pt x="86" y="137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5" y="32"/>
                  <a:pt x="195" y="32"/>
                  <a:pt x="195" y="32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89" y="16"/>
                  <a:pt x="189" y="16"/>
                  <a:pt x="189" y="16"/>
                </a:cubicBezTo>
                <a:cubicBezTo>
                  <a:pt x="186" y="16"/>
                  <a:pt x="184" y="15"/>
                  <a:pt x="181" y="14"/>
                </a:cubicBezTo>
                <a:cubicBezTo>
                  <a:pt x="176" y="12"/>
                  <a:pt x="171" y="11"/>
                  <a:pt x="165" y="12"/>
                </a:cubicBezTo>
                <a:cubicBezTo>
                  <a:pt x="160" y="13"/>
                  <a:pt x="154" y="13"/>
                  <a:pt x="149" y="12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0" y="8"/>
                  <a:pt x="139" y="7"/>
                  <a:pt x="138" y="6"/>
                </a:cubicBezTo>
                <a:cubicBezTo>
                  <a:pt x="133" y="0"/>
                  <a:pt x="127" y="2"/>
                  <a:pt x="125" y="9"/>
                </a:cubicBezTo>
                <a:cubicBezTo>
                  <a:pt x="123" y="13"/>
                  <a:pt x="122" y="17"/>
                  <a:pt x="121" y="21"/>
                </a:cubicBezTo>
                <a:cubicBezTo>
                  <a:pt x="119" y="31"/>
                  <a:pt x="113" y="37"/>
                  <a:pt x="104" y="41"/>
                </a:cubicBezTo>
                <a:cubicBezTo>
                  <a:pt x="97" y="45"/>
                  <a:pt x="90" y="50"/>
                  <a:pt x="83" y="54"/>
                </a:cubicBezTo>
                <a:cubicBezTo>
                  <a:pt x="77" y="58"/>
                  <a:pt x="70" y="63"/>
                  <a:pt x="70" y="72"/>
                </a:cubicBezTo>
                <a:cubicBezTo>
                  <a:pt x="70" y="75"/>
                  <a:pt x="68" y="78"/>
                  <a:pt x="66" y="81"/>
                </a:cubicBezTo>
                <a:cubicBezTo>
                  <a:pt x="62" y="86"/>
                  <a:pt x="61" y="91"/>
                  <a:pt x="61" y="97"/>
                </a:cubicBezTo>
                <a:cubicBezTo>
                  <a:pt x="62" y="101"/>
                  <a:pt x="62" y="105"/>
                  <a:pt x="62" y="109"/>
                </a:cubicBezTo>
                <a:cubicBezTo>
                  <a:pt x="62" y="113"/>
                  <a:pt x="61" y="116"/>
                  <a:pt x="59" y="119"/>
                </a:cubicBezTo>
                <a:cubicBezTo>
                  <a:pt x="56" y="123"/>
                  <a:pt x="54" y="127"/>
                  <a:pt x="51" y="131"/>
                </a:cubicBezTo>
                <a:cubicBezTo>
                  <a:pt x="49" y="133"/>
                  <a:pt x="47" y="135"/>
                  <a:pt x="45" y="136"/>
                </a:cubicBezTo>
                <a:cubicBezTo>
                  <a:pt x="41" y="139"/>
                  <a:pt x="38" y="141"/>
                  <a:pt x="34" y="143"/>
                </a:cubicBezTo>
                <a:cubicBezTo>
                  <a:pt x="30" y="147"/>
                  <a:pt x="25" y="149"/>
                  <a:pt x="19" y="150"/>
                </a:cubicBezTo>
                <a:cubicBezTo>
                  <a:pt x="14" y="150"/>
                  <a:pt x="11" y="154"/>
                  <a:pt x="8" y="158"/>
                </a:cubicBezTo>
                <a:cubicBezTo>
                  <a:pt x="6" y="160"/>
                  <a:pt x="4" y="162"/>
                  <a:pt x="3" y="165"/>
                </a:cubicBezTo>
                <a:cubicBezTo>
                  <a:pt x="2" y="166"/>
                  <a:pt x="1" y="168"/>
                  <a:pt x="0" y="169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7" y="162"/>
                  <a:pt x="77" y="162"/>
                  <a:pt x="77" y="162"/>
                </a:cubicBezTo>
                <a:lnTo>
                  <a:pt x="78" y="14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314"/>
          <p:cNvSpPr>
            <a:spLocks/>
          </p:cNvSpPr>
          <p:nvPr/>
        </p:nvSpPr>
        <p:spPr bwMode="auto">
          <a:xfrm>
            <a:off x="20532726" y="7499350"/>
            <a:ext cx="1588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315"/>
          <p:cNvSpPr>
            <a:spLocks/>
          </p:cNvSpPr>
          <p:nvPr/>
        </p:nvSpPr>
        <p:spPr bwMode="auto">
          <a:xfrm>
            <a:off x="12549188" y="7656513"/>
            <a:ext cx="1127125" cy="1392238"/>
          </a:xfrm>
          <a:custGeom>
            <a:avLst/>
            <a:gdLst>
              <a:gd name="T0" fmla="*/ 236 w 359"/>
              <a:gd name="T1" fmla="*/ 208 h 444"/>
              <a:gd name="T2" fmla="*/ 359 w 359"/>
              <a:gd name="T3" fmla="*/ 377 h 444"/>
              <a:gd name="T4" fmla="*/ 68 w 359"/>
              <a:gd name="T5" fmla="*/ 331 h 444"/>
              <a:gd name="T6" fmla="*/ 114 w 359"/>
              <a:gd name="T7" fmla="*/ 40 h 444"/>
              <a:gd name="T8" fmla="*/ 236 w 359"/>
              <a:gd name="T9" fmla="*/ 0 h 444"/>
              <a:gd name="T10" fmla="*/ 236 w 359"/>
              <a:gd name="T11" fmla="*/ 20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" h="444">
                <a:moveTo>
                  <a:pt x="236" y="208"/>
                </a:moveTo>
                <a:cubicBezTo>
                  <a:pt x="359" y="377"/>
                  <a:pt x="359" y="377"/>
                  <a:pt x="359" y="377"/>
                </a:cubicBezTo>
                <a:cubicBezTo>
                  <a:pt x="266" y="444"/>
                  <a:pt x="135" y="424"/>
                  <a:pt x="68" y="331"/>
                </a:cubicBezTo>
                <a:cubicBezTo>
                  <a:pt x="0" y="238"/>
                  <a:pt x="21" y="107"/>
                  <a:pt x="114" y="40"/>
                </a:cubicBezTo>
                <a:cubicBezTo>
                  <a:pt x="151" y="13"/>
                  <a:pt x="190" y="0"/>
                  <a:pt x="236" y="0"/>
                </a:cubicBezTo>
                <a:lnTo>
                  <a:pt x="236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318"/>
          <p:cNvSpPr>
            <a:spLocks/>
          </p:cNvSpPr>
          <p:nvPr/>
        </p:nvSpPr>
        <p:spPr bwMode="auto">
          <a:xfrm>
            <a:off x="19550063" y="10423525"/>
            <a:ext cx="620713" cy="652463"/>
          </a:xfrm>
          <a:custGeom>
            <a:avLst/>
            <a:gdLst>
              <a:gd name="T0" fmla="*/ 198 w 198"/>
              <a:gd name="T1" fmla="*/ 208 h 208"/>
              <a:gd name="T2" fmla="*/ 0 w 198"/>
              <a:gd name="T3" fmla="*/ 144 h 208"/>
              <a:gd name="T4" fmla="*/ 198 w 198"/>
              <a:gd name="T5" fmla="*/ 0 h 208"/>
              <a:gd name="T6" fmla="*/ 198 w 198"/>
              <a:gd name="T7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208">
                <a:moveTo>
                  <a:pt x="198" y="208"/>
                </a:moveTo>
                <a:cubicBezTo>
                  <a:pt x="0" y="144"/>
                  <a:pt x="0" y="144"/>
                  <a:pt x="0" y="144"/>
                </a:cubicBezTo>
                <a:cubicBezTo>
                  <a:pt x="28" y="56"/>
                  <a:pt x="106" y="0"/>
                  <a:pt x="198" y="0"/>
                </a:cubicBezTo>
                <a:lnTo>
                  <a:pt x="198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321"/>
          <p:cNvSpPr>
            <a:spLocks/>
          </p:cNvSpPr>
          <p:nvPr/>
        </p:nvSpPr>
        <p:spPr bwMode="auto">
          <a:xfrm>
            <a:off x="18756313" y="6613525"/>
            <a:ext cx="382588" cy="654050"/>
          </a:xfrm>
          <a:custGeom>
            <a:avLst/>
            <a:gdLst>
              <a:gd name="T0" fmla="*/ 122 w 122"/>
              <a:gd name="T1" fmla="*/ 208 h 208"/>
              <a:gd name="T2" fmla="*/ 0 w 122"/>
              <a:gd name="T3" fmla="*/ 40 h 208"/>
              <a:gd name="T4" fmla="*/ 122 w 122"/>
              <a:gd name="T5" fmla="*/ 0 h 208"/>
              <a:gd name="T6" fmla="*/ 122 w 122"/>
              <a:gd name="T7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208">
                <a:moveTo>
                  <a:pt x="122" y="208"/>
                </a:moveTo>
                <a:cubicBezTo>
                  <a:pt x="0" y="40"/>
                  <a:pt x="0" y="40"/>
                  <a:pt x="0" y="40"/>
                </a:cubicBezTo>
                <a:cubicBezTo>
                  <a:pt x="37" y="13"/>
                  <a:pt x="76" y="0"/>
                  <a:pt x="122" y="0"/>
                </a:cubicBezTo>
                <a:lnTo>
                  <a:pt x="122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9" name="Group 348"/>
          <p:cNvGrpSpPr/>
          <p:nvPr/>
        </p:nvGrpSpPr>
        <p:grpSpPr>
          <a:xfrm>
            <a:off x="12806363" y="6783388"/>
            <a:ext cx="7848601" cy="4770438"/>
            <a:chOff x="12806363" y="6783388"/>
            <a:chExt cx="7848601" cy="4770438"/>
          </a:xfrm>
          <a:solidFill>
            <a:schemeClr val="bg1"/>
          </a:solidFill>
        </p:grpSpPr>
        <p:sp>
          <p:nvSpPr>
            <p:cNvPr id="139" name="Oval 317"/>
            <p:cNvSpPr>
              <a:spLocks noChangeArrowheads="1"/>
            </p:cNvSpPr>
            <p:nvPr/>
          </p:nvSpPr>
          <p:spPr bwMode="auto">
            <a:xfrm>
              <a:off x="12806363" y="7821613"/>
              <a:ext cx="963613" cy="960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320"/>
            <p:cNvSpPr>
              <a:spLocks noChangeArrowheads="1"/>
            </p:cNvSpPr>
            <p:nvPr/>
          </p:nvSpPr>
          <p:spPr bwMode="auto">
            <a:xfrm>
              <a:off x="19694526" y="10593388"/>
              <a:ext cx="960438" cy="960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323"/>
            <p:cNvSpPr>
              <a:spLocks noChangeArrowheads="1"/>
            </p:cNvSpPr>
            <p:nvPr/>
          </p:nvSpPr>
          <p:spPr bwMode="auto">
            <a:xfrm>
              <a:off x="18662651" y="6783388"/>
              <a:ext cx="958850" cy="963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781530" y="10853634"/>
            <a:ext cx="941240" cy="48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300" b="1">
                <a:solidFill>
                  <a:schemeClr val="tx2">
                    <a:alpha val="94000"/>
                  </a:schemeClr>
                </a:solidFill>
              </a:rPr>
              <a:t>80%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36501" y="6995589"/>
            <a:ext cx="941240" cy="48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300" b="1">
                <a:solidFill>
                  <a:schemeClr val="tx2">
                    <a:alpha val="94000"/>
                  </a:schemeClr>
                </a:solidFill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7004" y="8047126"/>
            <a:ext cx="941240" cy="48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300" b="1">
                <a:solidFill>
                  <a:schemeClr val="tx2">
                    <a:alpha val="94000"/>
                  </a:schemeClr>
                </a:solidFill>
              </a:rPr>
              <a:t>40%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76004B-3446-F205-BE4D-D8D301B837AA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357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COMPETITON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4" y="4737283"/>
            <a:ext cx="85289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3866741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Direct Competitors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2609850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chemeClr val="tx2"/>
                </a:solidFill>
              </a:rPr>
              <a:t>40%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4" y="7978745"/>
            <a:ext cx="85289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7108203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Indirect Competitors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5889412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chemeClr val="tx2"/>
                </a:solidFill>
              </a:rPr>
              <a:t>25%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4" y="11242365"/>
            <a:ext cx="85289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10371823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Secondary Competitors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4" y="9153032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chemeClr val="tx2"/>
                </a:solidFill>
              </a:rPr>
              <a:t>35%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9372600" y="7524750"/>
            <a:ext cx="5065712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9372600" y="4279900"/>
            <a:ext cx="5065712" cy="1982788"/>
          </a:xfrm>
          <a:custGeom>
            <a:avLst/>
            <a:gdLst>
              <a:gd name="T0" fmla="*/ 0 w 3191"/>
              <a:gd name="T1" fmla="*/ 1249 h 1249"/>
              <a:gd name="T2" fmla="*/ 2270 w 3191"/>
              <a:gd name="T3" fmla="*/ 1249 h 1249"/>
              <a:gd name="T4" fmla="*/ 2270 w 3191"/>
              <a:gd name="T5" fmla="*/ 0 h 1249"/>
              <a:gd name="T6" fmla="*/ 3191 w 3191"/>
              <a:gd name="T7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1" h="1249">
                <a:moveTo>
                  <a:pt x="0" y="1249"/>
                </a:moveTo>
                <a:lnTo>
                  <a:pt x="2270" y="1249"/>
                </a:lnTo>
                <a:lnTo>
                  <a:pt x="2270" y="0"/>
                </a:lnTo>
                <a:lnTo>
                  <a:pt x="3191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9369425" y="8785225"/>
            <a:ext cx="5068887" cy="1984375"/>
          </a:xfrm>
          <a:custGeom>
            <a:avLst/>
            <a:gdLst>
              <a:gd name="T0" fmla="*/ 0 w 3193"/>
              <a:gd name="T1" fmla="*/ 0 h 1250"/>
              <a:gd name="T2" fmla="*/ 1801 w 3193"/>
              <a:gd name="T3" fmla="*/ 0 h 1250"/>
              <a:gd name="T4" fmla="*/ 1801 w 3193"/>
              <a:gd name="T5" fmla="*/ 1250 h 1250"/>
              <a:gd name="T6" fmla="*/ 3193 w 3193"/>
              <a:gd name="T7" fmla="*/ 125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3" h="1250">
                <a:moveTo>
                  <a:pt x="0" y="0"/>
                </a:moveTo>
                <a:lnTo>
                  <a:pt x="1801" y="0"/>
                </a:lnTo>
                <a:lnTo>
                  <a:pt x="1801" y="1250"/>
                </a:lnTo>
                <a:lnTo>
                  <a:pt x="3193" y="1250"/>
                </a:lnTo>
              </a:path>
            </a:pathLst>
          </a:cu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4220825" y="4062413"/>
            <a:ext cx="434975" cy="434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4220825" y="7307263"/>
            <a:ext cx="434975" cy="43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14220825" y="10552113"/>
            <a:ext cx="434975" cy="438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817563" y="3286125"/>
            <a:ext cx="7224712" cy="6157913"/>
          </a:xfrm>
          <a:custGeom>
            <a:avLst/>
            <a:gdLst>
              <a:gd name="T0" fmla="*/ 1557 w 2292"/>
              <a:gd name="T1" fmla="*/ 1445 h 1953"/>
              <a:gd name="T2" fmla="*/ 281 w 2292"/>
              <a:gd name="T3" fmla="*/ 1953 h 1953"/>
              <a:gd name="T4" fmla="*/ 1049 w 2292"/>
              <a:gd name="T5" fmla="*/ 168 h 1953"/>
              <a:gd name="T6" fmla="*/ 2292 w 2292"/>
              <a:gd name="T7" fmla="*/ 284 h 1953"/>
              <a:gd name="T8" fmla="*/ 1557 w 2292"/>
              <a:gd name="T9" fmla="*/ 1445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2" h="1953">
                <a:moveTo>
                  <a:pt x="1557" y="1445"/>
                </a:moveTo>
                <a:cubicBezTo>
                  <a:pt x="281" y="1953"/>
                  <a:pt x="281" y="1953"/>
                  <a:pt x="281" y="1953"/>
                </a:cubicBezTo>
                <a:cubicBezTo>
                  <a:pt x="0" y="1248"/>
                  <a:pt x="344" y="449"/>
                  <a:pt x="1049" y="168"/>
                </a:cubicBezTo>
                <a:cubicBezTo>
                  <a:pt x="1473" y="0"/>
                  <a:pt x="1907" y="40"/>
                  <a:pt x="2292" y="284"/>
                </a:cubicBezTo>
                <a:lnTo>
                  <a:pt x="1557" y="1445"/>
                </a:lnTo>
                <a:close/>
              </a:path>
            </a:pathLst>
          </a:custGeom>
          <a:solidFill>
            <a:schemeClr val="accent1"/>
          </a:solidFill>
          <a:ln w="2524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703388" y="7842250"/>
            <a:ext cx="7685087" cy="4941888"/>
          </a:xfrm>
          <a:custGeom>
            <a:avLst/>
            <a:gdLst>
              <a:gd name="T0" fmla="*/ 1276 w 2438"/>
              <a:gd name="T1" fmla="*/ 0 h 1567"/>
              <a:gd name="T2" fmla="*/ 2438 w 2438"/>
              <a:gd name="T3" fmla="*/ 735 h 1567"/>
              <a:gd name="T4" fmla="*/ 542 w 2438"/>
              <a:gd name="T5" fmla="*/ 1162 h 1567"/>
              <a:gd name="T6" fmla="*/ 0 w 2438"/>
              <a:gd name="T7" fmla="*/ 508 h 1567"/>
              <a:gd name="T8" fmla="*/ 1276 w 2438"/>
              <a:gd name="T9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8" h="1567">
                <a:moveTo>
                  <a:pt x="1276" y="0"/>
                </a:moveTo>
                <a:cubicBezTo>
                  <a:pt x="2438" y="735"/>
                  <a:pt x="2438" y="735"/>
                  <a:pt x="2438" y="735"/>
                </a:cubicBezTo>
                <a:cubicBezTo>
                  <a:pt x="2032" y="1376"/>
                  <a:pt x="1183" y="1567"/>
                  <a:pt x="542" y="1162"/>
                </a:cubicBezTo>
                <a:cubicBezTo>
                  <a:pt x="285" y="999"/>
                  <a:pt x="112" y="790"/>
                  <a:pt x="0" y="508"/>
                </a:cubicBezTo>
                <a:lnTo>
                  <a:pt x="1276" y="0"/>
                </a:lnTo>
                <a:close/>
              </a:path>
            </a:pathLst>
          </a:custGeom>
          <a:solidFill>
            <a:srgbClr val="706F6F"/>
          </a:solidFill>
          <a:ln w="2524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5726113" y="4181475"/>
            <a:ext cx="4941887" cy="5978525"/>
          </a:xfrm>
          <a:custGeom>
            <a:avLst/>
            <a:gdLst>
              <a:gd name="T0" fmla="*/ 0 w 1568"/>
              <a:gd name="T1" fmla="*/ 1161 h 1896"/>
              <a:gd name="T2" fmla="*/ 735 w 1568"/>
              <a:gd name="T3" fmla="*/ 0 h 1896"/>
              <a:gd name="T4" fmla="*/ 1162 w 1568"/>
              <a:gd name="T5" fmla="*/ 1896 h 1896"/>
              <a:gd name="T6" fmla="*/ 1162 w 1568"/>
              <a:gd name="T7" fmla="*/ 1896 h 1896"/>
              <a:gd name="T8" fmla="*/ 0 w 1568"/>
              <a:gd name="T9" fmla="*/ 1161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8" h="1896">
                <a:moveTo>
                  <a:pt x="0" y="1161"/>
                </a:moveTo>
                <a:cubicBezTo>
                  <a:pt x="735" y="0"/>
                  <a:pt x="735" y="0"/>
                  <a:pt x="735" y="0"/>
                </a:cubicBezTo>
                <a:cubicBezTo>
                  <a:pt x="1376" y="405"/>
                  <a:pt x="1568" y="1254"/>
                  <a:pt x="1162" y="1896"/>
                </a:cubicBezTo>
                <a:cubicBezTo>
                  <a:pt x="1162" y="1896"/>
                  <a:pt x="1162" y="1896"/>
                  <a:pt x="1162" y="1896"/>
                </a:cubicBezTo>
                <a:lnTo>
                  <a:pt x="0" y="1161"/>
                </a:lnTo>
                <a:close/>
              </a:path>
            </a:pathLst>
          </a:custGeom>
          <a:solidFill>
            <a:schemeClr val="accent2"/>
          </a:solidFill>
          <a:ln w="2524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279650" y="4395788"/>
            <a:ext cx="6894512" cy="6892925"/>
          </a:xfrm>
          <a:custGeom>
            <a:avLst/>
            <a:gdLst>
              <a:gd name="T0" fmla="*/ 1888 w 2187"/>
              <a:gd name="T1" fmla="*/ 552 h 2186"/>
              <a:gd name="T2" fmla="*/ 1635 w 2187"/>
              <a:gd name="T3" fmla="*/ 1887 h 2186"/>
              <a:gd name="T4" fmla="*/ 299 w 2187"/>
              <a:gd name="T5" fmla="*/ 1635 h 2186"/>
              <a:gd name="T6" fmla="*/ 552 w 2187"/>
              <a:gd name="T7" fmla="*/ 299 h 2186"/>
              <a:gd name="T8" fmla="*/ 1888 w 2187"/>
              <a:gd name="T9" fmla="*/ 552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7" h="2186">
                <a:moveTo>
                  <a:pt x="1888" y="552"/>
                </a:moveTo>
                <a:cubicBezTo>
                  <a:pt x="2187" y="990"/>
                  <a:pt x="2074" y="1588"/>
                  <a:pt x="1635" y="1887"/>
                </a:cubicBezTo>
                <a:cubicBezTo>
                  <a:pt x="1196" y="2186"/>
                  <a:pt x="598" y="2073"/>
                  <a:pt x="299" y="1635"/>
                </a:cubicBezTo>
                <a:cubicBezTo>
                  <a:pt x="0" y="1196"/>
                  <a:pt x="113" y="598"/>
                  <a:pt x="552" y="299"/>
                </a:cubicBezTo>
                <a:cubicBezTo>
                  <a:pt x="991" y="0"/>
                  <a:pt x="1588" y="113"/>
                  <a:pt x="1888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200525" y="6492875"/>
            <a:ext cx="3128963" cy="2706688"/>
            <a:chOff x="4200525" y="6492875"/>
            <a:chExt cx="3128963" cy="2706688"/>
          </a:xfrm>
          <a:solidFill>
            <a:srgbClr val="706F6F">
              <a:alpha val="50000"/>
            </a:srgbClr>
          </a:solidFill>
        </p:grpSpPr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200525" y="6492875"/>
              <a:ext cx="2971800" cy="2700338"/>
            </a:xfrm>
            <a:custGeom>
              <a:avLst/>
              <a:gdLst>
                <a:gd name="T0" fmla="*/ 152 w 943"/>
                <a:gd name="T1" fmla="*/ 856 h 856"/>
                <a:gd name="T2" fmla="*/ 152 w 943"/>
                <a:gd name="T3" fmla="*/ 803 h 856"/>
                <a:gd name="T4" fmla="*/ 212 w 943"/>
                <a:gd name="T5" fmla="*/ 758 h 856"/>
                <a:gd name="T6" fmla="*/ 311 w 943"/>
                <a:gd name="T7" fmla="*/ 758 h 856"/>
                <a:gd name="T8" fmla="*/ 323 w 943"/>
                <a:gd name="T9" fmla="*/ 758 h 856"/>
                <a:gd name="T10" fmla="*/ 323 w 943"/>
                <a:gd name="T11" fmla="*/ 643 h 856"/>
                <a:gd name="T12" fmla="*/ 311 w 943"/>
                <a:gd name="T13" fmla="*/ 643 h 856"/>
                <a:gd name="T14" fmla="*/ 79 w 943"/>
                <a:gd name="T15" fmla="*/ 643 h 856"/>
                <a:gd name="T16" fmla="*/ 0 w 943"/>
                <a:gd name="T17" fmla="*/ 564 h 856"/>
                <a:gd name="T18" fmla="*/ 0 w 943"/>
                <a:gd name="T19" fmla="*/ 79 h 856"/>
                <a:gd name="T20" fmla="*/ 80 w 943"/>
                <a:gd name="T21" fmla="*/ 0 h 856"/>
                <a:gd name="T22" fmla="*/ 864 w 943"/>
                <a:gd name="T23" fmla="*/ 0 h 856"/>
                <a:gd name="T24" fmla="*/ 943 w 943"/>
                <a:gd name="T25" fmla="*/ 78 h 856"/>
                <a:gd name="T26" fmla="*/ 943 w 943"/>
                <a:gd name="T27" fmla="*/ 564 h 856"/>
                <a:gd name="T28" fmla="*/ 885 w 943"/>
                <a:gd name="T29" fmla="*/ 641 h 856"/>
                <a:gd name="T30" fmla="*/ 857 w 943"/>
                <a:gd name="T31" fmla="*/ 643 h 856"/>
                <a:gd name="T32" fmla="*/ 846 w 943"/>
                <a:gd name="T33" fmla="*/ 624 h 856"/>
                <a:gd name="T34" fmla="*/ 866 w 943"/>
                <a:gd name="T35" fmla="*/ 532 h 856"/>
                <a:gd name="T36" fmla="*/ 866 w 943"/>
                <a:gd name="T37" fmla="*/ 522 h 856"/>
                <a:gd name="T38" fmla="*/ 882 w 943"/>
                <a:gd name="T39" fmla="*/ 521 h 856"/>
                <a:gd name="T40" fmla="*/ 882 w 943"/>
                <a:gd name="T41" fmla="*/ 510 h 856"/>
                <a:gd name="T42" fmla="*/ 882 w 943"/>
                <a:gd name="T43" fmla="*/ 77 h 856"/>
                <a:gd name="T44" fmla="*/ 865 w 943"/>
                <a:gd name="T45" fmla="*/ 60 h 856"/>
                <a:gd name="T46" fmla="*/ 78 w 943"/>
                <a:gd name="T47" fmla="*/ 60 h 856"/>
                <a:gd name="T48" fmla="*/ 61 w 943"/>
                <a:gd name="T49" fmla="*/ 76 h 856"/>
                <a:gd name="T50" fmla="*/ 61 w 943"/>
                <a:gd name="T51" fmla="*/ 511 h 856"/>
                <a:gd name="T52" fmla="*/ 61 w 943"/>
                <a:gd name="T53" fmla="*/ 521 h 856"/>
                <a:gd name="T54" fmla="*/ 433 w 943"/>
                <a:gd name="T55" fmla="*/ 521 h 856"/>
                <a:gd name="T56" fmla="*/ 437 w 943"/>
                <a:gd name="T57" fmla="*/ 568 h 856"/>
                <a:gd name="T58" fmla="*/ 610 w 943"/>
                <a:gd name="T59" fmla="*/ 746 h 856"/>
                <a:gd name="T60" fmla="*/ 621 w 943"/>
                <a:gd name="T61" fmla="*/ 758 h 856"/>
                <a:gd name="T62" fmla="*/ 713 w 943"/>
                <a:gd name="T63" fmla="*/ 758 h 856"/>
                <a:gd name="T64" fmla="*/ 744 w 943"/>
                <a:gd name="T65" fmla="*/ 760 h 856"/>
                <a:gd name="T66" fmla="*/ 792 w 943"/>
                <a:gd name="T67" fmla="*/ 817 h 856"/>
                <a:gd name="T68" fmla="*/ 792 w 943"/>
                <a:gd name="T69" fmla="*/ 856 h 856"/>
                <a:gd name="T70" fmla="*/ 152 w 943"/>
                <a:gd name="T71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3" h="856">
                  <a:moveTo>
                    <a:pt x="152" y="856"/>
                  </a:moveTo>
                  <a:cubicBezTo>
                    <a:pt x="152" y="838"/>
                    <a:pt x="150" y="821"/>
                    <a:pt x="152" y="803"/>
                  </a:cubicBezTo>
                  <a:cubicBezTo>
                    <a:pt x="154" y="778"/>
                    <a:pt x="180" y="759"/>
                    <a:pt x="212" y="758"/>
                  </a:cubicBezTo>
                  <a:cubicBezTo>
                    <a:pt x="245" y="758"/>
                    <a:pt x="278" y="758"/>
                    <a:pt x="311" y="758"/>
                  </a:cubicBezTo>
                  <a:cubicBezTo>
                    <a:pt x="315" y="758"/>
                    <a:pt x="319" y="758"/>
                    <a:pt x="323" y="758"/>
                  </a:cubicBezTo>
                  <a:cubicBezTo>
                    <a:pt x="323" y="720"/>
                    <a:pt x="323" y="682"/>
                    <a:pt x="323" y="643"/>
                  </a:cubicBezTo>
                  <a:cubicBezTo>
                    <a:pt x="319" y="643"/>
                    <a:pt x="315" y="643"/>
                    <a:pt x="311" y="643"/>
                  </a:cubicBezTo>
                  <a:cubicBezTo>
                    <a:pt x="234" y="643"/>
                    <a:pt x="156" y="643"/>
                    <a:pt x="79" y="643"/>
                  </a:cubicBezTo>
                  <a:cubicBezTo>
                    <a:pt x="30" y="643"/>
                    <a:pt x="0" y="613"/>
                    <a:pt x="0" y="564"/>
                  </a:cubicBezTo>
                  <a:cubicBezTo>
                    <a:pt x="0" y="402"/>
                    <a:pt x="0" y="241"/>
                    <a:pt x="0" y="79"/>
                  </a:cubicBezTo>
                  <a:cubicBezTo>
                    <a:pt x="0" y="29"/>
                    <a:pt x="30" y="0"/>
                    <a:pt x="80" y="0"/>
                  </a:cubicBezTo>
                  <a:cubicBezTo>
                    <a:pt x="341" y="0"/>
                    <a:pt x="603" y="0"/>
                    <a:pt x="864" y="0"/>
                  </a:cubicBezTo>
                  <a:cubicBezTo>
                    <a:pt x="913" y="0"/>
                    <a:pt x="943" y="29"/>
                    <a:pt x="943" y="78"/>
                  </a:cubicBezTo>
                  <a:cubicBezTo>
                    <a:pt x="943" y="240"/>
                    <a:pt x="943" y="402"/>
                    <a:pt x="943" y="564"/>
                  </a:cubicBezTo>
                  <a:cubicBezTo>
                    <a:pt x="943" y="605"/>
                    <a:pt x="921" y="634"/>
                    <a:pt x="885" y="641"/>
                  </a:cubicBezTo>
                  <a:cubicBezTo>
                    <a:pt x="876" y="643"/>
                    <a:pt x="866" y="643"/>
                    <a:pt x="857" y="643"/>
                  </a:cubicBezTo>
                  <a:cubicBezTo>
                    <a:pt x="847" y="643"/>
                    <a:pt x="842" y="634"/>
                    <a:pt x="846" y="624"/>
                  </a:cubicBezTo>
                  <a:cubicBezTo>
                    <a:pt x="860" y="595"/>
                    <a:pt x="867" y="564"/>
                    <a:pt x="866" y="532"/>
                  </a:cubicBezTo>
                  <a:cubicBezTo>
                    <a:pt x="866" y="529"/>
                    <a:pt x="866" y="526"/>
                    <a:pt x="866" y="522"/>
                  </a:cubicBezTo>
                  <a:cubicBezTo>
                    <a:pt x="871" y="521"/>
                    <a:pt x="876" y="521"/>
                    <a:pt x="882" y="521"/>
                  </a:cubicBezTo>
                  <a:cubicBezTo>
                    <a:pt x="882" y="517"/>
                    <a:pt x="882" y="514"/>
                    <a:pt x="882" y="510"/>
                  </a:cubicBezTo>
                  <a:cubicBezTo>
                    <a:pt x="882" y="366"/>
                    <a:pt x="882" y="221"/>
                    <a:pt x="882" y="77"/>
                  </a:cubicBezTo>
                  <a:cubicBezTo>
                    <a:pt x="882" y="62"/>
                    <a:pt x="880" y="60"/>
                    <a:pt x="865" y="60"/>
                  </a:cubicBezTo>
                  <a:cubicBezTo>
                    <a:pt x="603" y="60"/>
                    <a:pt x="340" y="60"/>
                    <a:pt x="78" y="60"/>
                  </a:cubicBezTo>
                  <a:cubicBezTo>
                    <a:pt x="63" y="60"/>
                    <a:pt x="61" y="62"/>
                    <a:pt x="61" y="76"/>
                  </a:cubicBezTo>
                  <a:cubicBezTo>
                    <a:pt x="61" y="221"/>
                    <a:pt x="61" y="366"/>
                    <a:pt x="61" y="511"/>
                  </a:cubicBezTo>
                  <a:cubicBezTo>
                    <a:pt x="61" y="514"/>
                    <a:pt x="61" y="517"/>
                    <a:pt x="61" y="521"/>
                  </a:cubicBezTo>
                  <a:cubicBezTo>
                    <a:pt x="185" y="521"/>
                    <a:pt x="309" y="521"/>
                    <a:pt x="433" y="521"/>
                  </a:cubicBezTo>
                  <a:cubicBezTo>
                    <a:pt x="434" y="537"/>
                    <a:pt x="435" y="553"/>
                    <a:pt x="437" y="568"/>
                  </a:cubicBezTo>
                  <a:cubicBezTo>
                    <a:pt x="451" y="657"/>
                    <a:pt x="521" y="729"/>
                    <a:pt x="610" y="746"/>
                  </a:cubicBezTo>
                  <a:cubicBezTo>
                    <a:pt x="619" y="747"/>
                    <a:pt x="619" y="747"/>
                    <a:pt x="621" y="758"/>
                  </a:cubicBezTo>
                  <a:cubicBezTo>
                    <a:pt x="652" y="758"/>
                    <a:pt x="683" y="758"/>
                    <a:pt x="713" y="758"/>
                  </a:cubicBezTo>
                  <a:cubicBezTo>
                    <a:pt x="724" y="758"/>
                    <a:pt x="734" y="758"/>
                    <a:pt x="744" y="760"/>
                  </a:cubicBezTo>
                  <a:cubicBezTo>
                    <a:pt x="776" y="765"/>
                    <a:pt x="792" y="785"/>
                    <a:pt x="792" y="817"/>
                  </a:cubicBezTo>
                  <a:cubicBezTo>
                    <a:pt x="792" y="830"/>
                    <a:pt x="792" y="843"/>
                    <a:pt x="792" y="856"/>
                  </a:cubicBezTo>
                  <a:cubicBezTo>
                    <a:pt x="578" y="856"/>
                    <a:pt x="366" y="856"/>
                    <a:pt x="152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5618163" y="7537450"/>
              <a:ext cx="1711325" cy="1662113"/>
            </a:xfrm>
            <a:custGeom>
              <a:avLst/>
              <a:gdLst>
                <a:gd name="T0" fmla="*/ 373 w 543"/>
                <a:gd name="T1" fmla="*/ 398 h 527"/>
                <a:gd name="T2" fmla="*/ 321 w 543"/>
                <a:gd name="T3" fmla="*/ 341 h 527"/>
                <a:gd name="T4" fmla="*/ 162 w 543"/>
                <a:gd name="T5" fmla="*/ 381 h 527"/>
                <a:gd name="T6" fmla="*/ 55 w 543"/>
                <a:gd name="T7" fmla="*/ 315 h 527"/>
                <a:gd name="T8" fmla="*/ 66 w 543"/>
                <a:gd name="T9" fmla="*/ 77 h 527"/>
                <a:gd name="T10" fmla="*/ 303 w 543"/>
                <a:gd name="T11" fmla="*/ 50 h 527"/>
                <a:gd name="T12" fmla="*/ 353 w 543"/>
                <a:gd name="T13" fmla="*/ 305 h 527"/>
                <a:gd name="T14" fmla="*/ 406 w 543"/>
                <a:gd name="T15" fmla="*/ 362 h 527"/>
                <a:gd name="T16" fmla="*/ 439 w 543"/>
                <a:gd name="T17" fmla="*/ 366 h 527"/>
                <a:gd name="T18" fmla="*/ 530 w 543"/>
                <a:gd name="T19" fmla="*/ 454 h 527"/>
                <a:gd name="T20" fmla="*/ 531 w 543"/>
                <a:gd name="T21" fmla="*/ 486 h 527"/>
                <a:gd name="T22" fmla="*/ 501 w 543"/>
                <a:gd name="T23" fmla="*/ 517 h 527"/>
                <a:gd name="T24" fmla="*/ 472 w 543"/>
                <a:gd name="T25" fmla="*/ 517 h 527"/>
                <a:gd name="T26" fmla="*/ 378 w 543"/>
                <a:gd name="T27" fmla="*/ 425 h 527"/>
                <a:gd name="T28" fmla="*/ 373 w 543"/>
                <a:gd name="T29" fmla="*/ 398 h 527"/>
                <a:gd name="T30" fmla="*/ 332 w 543"/>
                <a:gd name="T31" fmla="*/ 202 h 527"/>
                <a:gd name="T32" fmla="*/ 201 w 543"/>
                <a:gd name="T33" fmla="*/ 70 h 527"/>
                <a:gd name="T34" fmla="*/ 69 w 543"/>
                <a:gd name="T35" fmla="*/ 201 h 527"/>
                <a:gd name="T36" fmla="*/ 200 w 543"/>
                <a:gd name="T37" fmla="*/ 334 h 527"/>
                <a:gd name="T38" fmla="*/ 332 w 543"/>
                <a:gd name="T39" fmla="*/ 20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527">
                  <a:moveTo>
                    <a:pt x="373" y="398"/>
                  </a:moveTo>
                  <a:cubicBezTo>
                    <a:pt x="355" y="379"/>
                    <a:pt x="338" y="360"/>
                    <a:pt x="321" y="341"/>
                  </a:cubicBezTo>
                  <a:cubicBezTo>
                    <a:pt x="273" y="379"/>
                    <a:pt x="221" y="393"/>
                    <a:pt x="162" y="381"/>
                  </a:cubicBezTo>
                  <a:cubicBezTo>
                    <a:pt x="119" y="372"/>
                    <a:pt x="83" y="350"/>
                    <a:pt x="55" y="315"/>
                  </a:cubicBezTo>
                  <a:cubicBezTo>
                    <a:pt x="0" y="244"/>
                    <a:pt x="5" y="142"/>
                    <a:pt x="66" y="77"/>
                  </a:cubicBezTo>
                  <a:cubicBezTo>
                    <a:pt x="128" y="11"/>
                    <a:pt x="228" y="0"/>
                    <a:pt x="303" y="50"/>
                  </a:cubicBezTo>
                  <a:cubicBezTo>
                    <a:pt x="375" y="98"/>
                    <a:pt x="416" y="209"/>
                    <a:pt x="353" y="305"/>
                  </a:cubicBezTo>
                  <a:cubicBezTo>
                    <a:pt x="371" y="324"/>
                    <a:pt x="389" y="344"/>
                    <a:pt x="406" y="362"/>
                  </a:cubicBezTo>
                  <a:cubicBezTo>
                    <a:pt x="423" y="353"/>
                    <a:pt x="426" y="353"/>
                    <a:pt x="439" y="366"/>
                  </a:cubicBezTo>
                  <a:cubicBezTo>
                    <a:pt x="470" y="395"/>
                    <a:pt x="500" y="425"/>
                    <a:pt x="530" y="454"/>
                  </a:cubicBezTo>
                  <a:cubicBezTo>
                    <a:pt x="542" y="466"/>
                    <a:pt x="543" y="474"/>
                    <a:pt x="531" y="486"/>
                  </a:cubicBezTo>
                  <a:cubicBezTo>
                    <a:pt x="521" y="496"/>
                    <a:pt x="511" y="507"/>
                    <a:pt x="501" y="517"/>
                  </a:cubicBezTo>
                  <a:cubicBezTo>
                    <a:pt x="491" y="527"/>
                    <a:pt x="482" y="527"/>
                    <a:pt x="472" y="517"/>
                  </a:cubicBezTo>
                  <a:cubicBezTo>
                    <a:pt x="441" y="487"/>
                    <a:pt x="409" y="456"/>
                    <a:pt x="378" y="425"/>
                  </a:cubicBezTo>
                  <a:cubicBezTo>
                    <a:pt x="367" y="415"/>
                    <a:pt x="366" y="410"/>
                    <a:pt x="373" y="398"/>
                  </a:cubicBezTo>
                  <a:close/>
                  <a:moveTo>
                    <a:pt x="332" y="202"/>
                  </a:moveTo>
                  <a:cubicBezTo>
                    <a:pt x="332" y="129"/>
                    <a:pt x="273" y="71"/>
                    <a:pt x="201" y="70"/>
                  </a:cubicBezTo>
                  <a:cubicBezTo>
                    <a:pt x="128" y="70"/>
                    <a:pt x="69" y="129"/>
                    <a:pt x="69" y="201"/>
                  </a:cubicBezTo>
                  <a:cubicBezTo>
                    <a:pt x="68" y="274"/>
                    <a:pt x="127" y="333"/>
                    <a:pt x="200" y="334"/>
                  </a:cubicBezTo>
                  <a:cubicBezTo>
                    <a:pt x="272" y="334"/>
                    <a:pt x="331" y="275"/>
                    <a:pt x="332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5335588" y="7326313"/>
              <a:ext cx="244475" cy="722313"/>
            </a:xfrm>
            <a:custGeom>
              <a:avLst/>
              <a:gdLst>
                <a:gd name="T0" fmla="*/ 78 w 78"/>
                <a:gd name="T1" fmla="*/ 115 h 229"/>
                <a:gd name="T2" fmla="*/ 78 w 78"/>
                <a:gd name="T3" fmla="*/ 211 h 229"/>
                <a:gd name="T4" fmla="*/ 61 w 78"/>
                <a:gd name="T5" fmla="*/ 229 h 229"/>
                <a:gd name="T6" fmla="*/ 13 w 78"/>
                <a:gd name="T7" fmla="*/ 229 h 229"/>
                <a:gd name="T8" fmla="*/ 0 w 78"/>
                <a:gd name="T9" fmla="*/ 216 h 229"/>
                <a:gd name="T10" fmla="*/ 0 w 78"/>
                <a:gd name="T11" fmla="*/ 13 h 229"/>
                <a:gd name="T12" fmla="*/ 13 w 78"/>
                <a:gd name="T13" fmla="*/ 0 h 229"/>
                <a:gd name="T14" fmla="*/ 65 w 78"/>
                <a:gd name="T15" fmla="*/ 0 h 229"/>
                <a:gd name="T16" fmla="*/ 78 w 78"/>
                <a:gd name="T17" fmla="*/ 15 h 229"/>
                <a:gd name="T18" fmla="*/ 78 w 78"/>
                <a:gd name="T19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229">
                  <a:moveTo>
                    <a:pt x="78" y="115"/>
                  </a:moveTo>
                  <a:cubicBezTo>
                    <a:pt x="78" y="147"/>
                    <a:pt x="78" y="179"/>
                    <a:pt x="78" y="211"/>
                  </a:cubicBezTo>
                  <a:cubicBezTo>
                    <a:pt x="78" y="227"/>
                    <a:pt x="76" y="229"/>
                    <a:pt x="61" y="229"/>
                  </a:cubicBezTo>
                  <a:cubicBezTo>
                    <a:pt x="45" y="229"/>
                    <a:pt x="29" y="228"/>
                    <a:pt x="13" y="229"/>
                  </a:cubicBezTo>
                  <a:cubicBezTo>
                    <a:pt x="4" y="229"/>
                    <a:pt x="0" y="225"/>
                    <a:pt x="0" y="216"/>
                  </a:cubicBezTo>
                  <a:cubicBezTo>
                    <a:pt x="0" y="148"/>
                    <a:pt x="0" y="81"/>
                    <a:pt x="0" y="13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30" y="0"/>
                    <a:pt x="48" y="0"/>
                    <a:pt x="65" y="0"/>
                  </a:cubicBezTo>
                  <a:cubicBezTo>
                    <a:pt x="75" y="0"/>
                    <a:pt x="78" y="6"/>
                    <a:pt x="78" y="15"/>
                  </a:cubicBezTo>
                  <a:cubicBezTo>
                    <a:pt x="78" y="48"/>
                    <a:pt x="78" y="82"/>
                    <a:pt x="7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6248400" y="6837363"/>
              <a:ext cx="246062" cy="690563"/>
            </a:xfrm>
            <a:custGeom>
              <a:avLst/>
              <a:gdLst>
                <a:gd name="T0" fmla="*/ 78 w 78"/>
                <a:gd name="T1" fmla="*/ 219 h 219"/>
                <a:gd name="T2" fmla="*/ 0 w 78"/>
                <a:gd name="T3" fmla="*/ 205 h 219"/>
                <a:gd name="T4" fmla="*/ 0 w 78"/>
                <a:gd name="T5" fmla="*/ 197 h 219"/>
                <a:gd name="T6" fmla="*/ 0 w 78"/>
                <a:gd name="T7" fmla="*/ 17 h 219"/>
                <a:gd name="T8" fmla="*/ 18 w 78"/>
                <a:gd name="T9" fmla="*/ 0 h 219"/>
                <a:gd name="T10" fmla="*/ 64 w 78"/>
                <a:gd name="T11" fmla="*/ 0 h 219"/>
                <a:gd name="T12" fmla="*/ 78 w 78"/>
                <a:gd name="T13" fmla="*/ 13 h 219"/>
                <a:gd name="T14" fmla="*/ 78 w 78"/>
                <a:gd name="T15" fmla="*/ 217 h 219"/>
                <a:gd name="T16" fmla="*/ 78 w 78"/>
                <a:gd name="T1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19">
                  <a:moveTo>
                    <a:pt x="78" y="219"/>
                  </a:moveTo>
                  <a:cubicBezTo>
                    <a:pt x="52" y="215"/>
                    <a:pt x="27" y="210"/>
                    <a:pt x="0" y="205"/>
                  </a:cubicBezTo>
                  <a:cubicBezTo>
                    <a:pt x="0" y="203"/>
                    <a:pt x="0" y="200"/>
                    <a:pt x="0" y="197"/>
                  </a:cubicBezTo>
                  <a:cubicBezTo>
                    <a:pt x="0" y="137"/>
                    <a:pt x="0" y="77"/>
                    <a:pt x="0" y="17"/>
                  </a:cubicBezTo>
                  <a:cubicBezTo>
                    <a:pt x="0" y="2"/>
                    <a:pt x="2" y="0"/>
                    <a:pt x="18" y="0"/>
                  </a:cubicBezTo>
                  <a:cubicBezTo>
                    <a:pt x="33" y="0"/>
                    <a:pt x="49" y="0"/>
                    <a:pt x="64" y="0"/>
                  </a:cubicBezTo>
                  <a:cubicBezTo>
                    <a:pt x="74" y="0"/>
                    <a:pt x="78" y="3"/>
                    <a:pt x="78" y="13"/>
                  </a:cubicBezTo>
                  <a:cubicBezTo>
                    <a:pt x="78" y="81"/>
                    <a:pt x="78" y="149"/>
                    <a:pt x="78" y="217"/>
                  </a:cubicBezTo>
                  <a:cubicBezTo>
                    <a:pt x="78" y="218"/>
                    <a:pt x="78" y="219"/>
                    <a:pt x="78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5791200" y="7070725"/>
              <a:ext cx="246062" cy="582613"/>
            </a:xfrm>
            <a:custGeom>
              <a:avLst/>
              <a:gdLst>
                <a:gd name="T0" fmla="*/ 78 w 78"/>
                <a:gd name="T1" fmla="*/ 141 h 185"/>
                <a:gd name="T2" fmla="*/ 0 w 78"/>
                <a:gd name="T3" fmla="*/ 185 h 185"/>
                <a:gd name="T4" fmla="*/ 0 w 78"/>
                <a:gd name="T5" fmla="*/ 179 h 185"/>
                <a:gd name="T6" fmla="*/ 0 w 78"/>
                <a:gd name="T7" fmla="*/ 16 h 185"/>
                <a:gd name="T8" fmla="*/ 16 w 78"/>
                <a:gd name="T9" fmla="*/ 0 h 185"/>
                <a:gd name="T10" fmla="*/ 66 w 78"/>
                <a:gd name="T11" fmla="*/ 0 h 185"/>
                <a:gd name="T12" fmla="*/ 78 w 78"/>
                <a:gd name="T13" fmla="*/ 11 h 185"/>
                <a:gd name="T14" fmla="*/ 78 w 78"/>
                <a:gd name="T15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5">
                  <a:moveTo>
                    <a:pt x="78" y="141"/>
                  </a:moveTo>
                  <a:cubicBezTo>
                    <a:pt x="51" y="156"/>
                    <a:pt x="26" y="171"/>
                    <a:pt x="0" y="185"/>
                  </a:cubicBezTo>
                  <a:cubicBezTo>
                    <a:pt x="0" y="184"/>
                    <a:pt x="0" y="182"/>
                    <a:pt x="0" y="179"/>
                  </a:cubicBezTo>
                  <a:cubicBezTo>
                    <a:pt x="0" y="125"/>
                    <a:pt x="0" y="70"/>
                    <a:pt x="0" y="16"/>
                  </a:cubicBezTo>
                  <a:cubicBezTo>
                    <a:pt x="0" y="2"/>
                    <a:pt x="2" y="0"/>
                    <a:pt x="16" y="0"/>
                  </a:cubicBezTo>
                  <a:cubicBezTo>
                    <a:pt x="33" y="0"/>
                    <a:pt x="49" y="0"/>
                    <a:pt x="66" y="0"/>
                  </a:cubicBezTo>
                  <a:cubicBezTo>
                    <a:pt x="73" y="0"/>
                    <a:pt x="78" y="3"/>
                    <a:pt x="78" y="11"/>
                  </a:cubicBezTo>
                  <a:cubicBezTo>
                    <a:pt x="78" y="55"/>
                    <a:pt x="78" y="99"/>
                    <a:pt x="7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4878388" y="7575550"/>
              <a:ext cx="244475" cy="473075"/>
            </a:xfrm>
            <a:custGeom>
              <a:avLst/>
              <a:gdLst>
                <a:gd name="T0" fmla="*/ 78 w 78"/>
                <a:gd name="T1" fmla="*/ 76 h 150"/>
                <a:gd name="T2" fmla="*/ 78 w 78"/>
                <a:gd name="T3" fmla="*/ 135 h 150"/>
                <a:gd name="T4" fmla="*/ 64 w 78"/>
                <a:gd name="T5" fmla="*/ 150 h 150"/>
                <a:gd name="T6" fmla="*/ 14 w 78"/>
                <a:gd name="T7" fmla="*/ 150 h 150"/>
                <a:gd name="T8" fmla="*/ 0 w 78"/>
                <a:gd name="T9" fmla="*/ 136 h 150"/>
                <a:gd name="T10" fmla="*/ 0 w 78"/>
                <a:gd name="T11" fmla="*/ 14 h 150"/>
                <a:gd name="T12" fmla="*/ 14 w 78"/>
                <a:gd name="T13" fmla="*/ 0 h 150"/>
                <a:gd name="T14" fmla="*/ 64 w 78"/>
                <a:gd name="T15" fmla="*/ 0 h 150"/>
                <a:gd name="T16" fmla="*/ 78 w 78"/>
                <a:gd name="T17" fmla="*/ 14 h 150"/>
                <a:gd name="T18" fmla="*/ 78 w 78"/>
                <a:gd name="T19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0">
                  <a:moveTo>
                    <a:pt x="78" y="76"/>
                  </a:moveTo>
                  <a:cubicBezTo>
                    <a:pt x="78" y="96"/>
                    <a:pt x="78" y="116"/>
                    <a:pt x="78" y="135"/>
                  </a:cubicBezTo>
                  <a:cubicBezTo>
                    <a:pt x="78" y="147"/>
                    <a:pt x="75" y="149"/>
                    <a:pt x="64" y="150"/>
                  </a:cubicBezTo>
                  <a:cubicBezTo>
                    <a:pt x="47" y="150"/>
                    <a:pt x="31" y="149"/>
                    <a:pt x="14" y="150"/>
                  </a:cubicBezTo>
                  <a:cubicBezTo>
                    <a:pt x="4" y="150"/>
                    <a:pt x="0" y="146"/>
                    <a:pt x="0" y="136"/>
                  </a:cubicBezTo>
                  <a:cubicBezTo>
                    <a:pt x="0" y="95"/>
                    <a:pt x="0" y="55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0" y="0"/>
                    <a:pt x="47" y="0"/>
                    <a:pt x="64" y="0"/>
                  </a:cubicBezTo>
                  <a:cubicBezTo>
                    <a:pt x="75" y="0"/>
                    <a:pt x="78" y="3"/>
                    <a:pt x="78" y="14"/>
                  </a:cubicBezTo>
                  <a:cubicBezTo>
                    <a:pt x="78" y="35"/>
                    <a:pt x="78" y="55"/>
                    <a:pt x="7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15831DE-3001-A8B3-D248-1777C3F64E26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902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TRACTION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5968825"/>
            <a:ext cx="110670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5123808"/>
            <a:ext cx="110670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Yearly Revenue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3364020"/>
            <a:ext cx="11067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0" b="1">
                <a:solidFill>
                  <a:schemeClr val="accent1"/>
                </a:solidFill>
              </a:rPr>
              <a:t>3.8B</a:t>
            </a:r>
            <a:endParaRPr lang="en-MY" sz="110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11111565"/>
            <a:ext cx="110670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10266548"/>
            <a:ext cx="110670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Users Growth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44336" y="8506760"/>
            <a:ext cx="11067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0" b="1">
                <a:solidFill>
                  <a:schemeClr val="accent2"/>
                </a:solidFill>
              </a:rPr>
              <a:t>80%</a:t>
            </a:r>
            <a:endParaRPr lang="en-MY" sz="1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1983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9235" y="3635557"/>
            <a:ext cx="5042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Functionality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9235" y="4420387"/>
            <a:ext cx="50427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422307" y="3635557"/>
            <a:ext cx="5042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Service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422307" y="4420387"/>
            <a:ext cx="50427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0771" y="10292389"/>
            <a:ext cx="5042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Performance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0771" y="11077219"/>
            <a:ext cx="50427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62403" y="10292389"/>
            <a:ext cx="5042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Output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62403" y="11077219"/>
            <a:ext cx="50427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COMPANY PROCESS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468438" y="8383588"/>
            <a:ext cx="5408612" cy="2706688"/>
          </a:xfrm>
          <a:custGeom>
            <a:avLst/>
            <a:gdLst>
              <a:gd name="T0" fmla="*/ 1701 w 1701"/>
              <a:gd name="T1" fmla="*/ 0 h 850"/>
              <a:gd name="T2" fmla="*/ 850 w 1701"/>
              <a:gd name="T3" fmla="*/ 850 h 850"/>
              <a:gd name="T4" fmla="*/ 0 w 1701"/>
              <a:gd name="T5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1" h="850">
                <a:moveTo>
                  <a:pt x="1701" y="0"/>
                </a:moveTo>
                <a:cubicBezTo>
                  <a:pt x="1701" y="469"/>
                  <a:pt x="1320" y="850"/>
                  <a:pt x="850" y="850"/>
                </a:cubicBezTo>
                <a:cubicBezTo>
                  <a:pt x="381" y="850"/>
                  <a:pt x="0" y="469"/>
                  <a:pt x="0" y="0"/>
                </a:cubicBezTo>
              </a:path>
            </a:pathLst>
          </a:custGeom>
          <a:noFill/>
          <a:ln w="43180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6877050" y="5226050"/>
            <a:ext cx="5408612" cy="2706688"/>
          </a:xfrm>
          <a:custGeom>
            <a:avLst/>
            <a:gdLst>
              <a:gd name="T0" fmla="*/ 0 w 1701"/>
              <a:gd name="T1" fmla="*/ 850 h 850"/>
              <a:gd name="T2" fmla="*/ 850 w 1701"/>
              <a:gd name="T3" fmla="*/ 0 h 850"/>
              <a:gd name="T4" fmla="*/ 1701 w 1701"/>
              <a:gd name="T5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1" h="850">
                <a:moveTo>
                  <a:pt x="0" y="850"/>
                </a:moveTo>
                <a:cubicBezTo>
                  <a:pt x="0" y="381"/>
                  <a:pt x="381" y="0"/>
                  <a:pt x="850" y="0"/>
                </a:cubicBezTo>
                <a:cubicBezTo>
                  <a:pt x="1320" y="0"/>
                  <a:pt x="1701" y="381"/>
                  <a:pt x="1701" y="850"/>
                </a:cubicBezTo>
              </a:path>
            </a:pathLst>
          </a:custGeom>
          <a:noFill/>
          <a:ln w="43180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7737138" y="5226050"/>
            <a:ext cx="5408612" cy="2706688"/>
          </a:xfrm>
          <a:custGeom>
            <a:avLst/>
            <a:gdLst>
              <a:gd name="T0" fmla="*/ 0 w 1701"/>
              <a:gd name="T1" fmla="*/ 850 h 850"/>
              <a:gd name="T2" fmla="*/ 851 w 1701"/>
              <a:gd name="T3" fmla="*/ 0 h 850"/>
              <a:gd name="T4" fmla="*/ 1701 w 1701"/>
              <a:gd name="T5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1" h="850">
                <a:moveTo>
                  <a:pt x="0" y="850"/>
                </a:moveTo>
                <a:cubicBezTo>
                  <a:pt x="0" y="381"/>
                  <a:pt x="381" y="0"/>
                  <a:pt x="851" y="0"/>
                </a:cubicBezTo>
                <a:cubicBezTo>
                  <a:pt x="1320" y="0"/>
                  <a:pt x="1701" y="381"/>
                  <a:pt x="1701" y="850"/>
                </a:cubicBezTo>
              </a:path>
            </a:pathLst>
          </a:custGeom>
          <a:noFill/>
          <a:ln w="43180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929313" y="7932738"/>
            <a:ext cx="2209800" cy="45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1098213" y="7932738"/>
            <a:ext cx="2209800" cy="450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12330113" y="8383588"/>
            <a:ext cx="5407025" cy="2706688"/>
          </a:xfrm>
          <a:custGeom>
            <a:avLst/>
            <a:gdLst>
              <a:gd name="T0" fmla="*/ 1701 w 1701"/>
              <a:gd name="T1" fmla="*/ 0 h 850"/>
              <a:gd name="T2" fmla="*/ 851 w 1701"/>
              <a:gd name="T3" fmla="*/ 850 h 850"/>
              <a:gd name="T4" fmla="*/ 0 w 1701"/>
              <a:gd name="T5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1" h="850">
                <a:moveTo>
                  <a:pt x="1701" y="0"/>
                </a:moveTo>
                <a:cubicBezTo>
                  <a:pt x="1701" y="469"/>
                  <a:pt x="1320" y="850"/>
                  <a:pt x="851" y="850"/>
                </a:cubicBezTo>
                <a:cubicBezTo>
                  <a:pt x="381" y="850"/>
                  <a:pt x="0" y="469"/>
                  <a:pt x="0" y="0"/>
                </a:cubicBezTo>
              </a:path>
            </a:pathLst>
          </a:custGeom>
          <a:noFill/>
          <a:ln w="431800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6633825" y="7932738"/>
            <a:ext cx="2209800" cy="450850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2930188" y="6276975"/>
            <a:ext cx="4206875" cy="42116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13782675" y="7205663"/>
            <a:ext cx="1509712" cy="2352675"/>
          </a:xfrm>
          <a:custGeom>
            <a:avLst/>
            <a:gdLst>
              <a:gd name="T0" fmla="*/ 217 w 475"/>
              <a:gd name="T1" fmla="*/ 127 h 739"/>
              <a:gd name="T2" fmla="*/ 286 w 475"/>
              <a:gd name="T3" fmla="*/ 99 h 739"/>
              <a:gd name="T4" fmla="*/ 307 w 475"/>
              <a:gd name="T5" fmla="*/ 72 h 739"/>
              <a:gd name="T6" fmla="*/ 311 w 475"/>
              <a:gd name="T7" fmla="*/ 19 h 739"/>
              <a:gd name="T8" fmla="*/ 331 w 475"/>
              <a:gd name="T9" fmla="*/ 1 h 739"/>
              <a:gd name="T10" fmla="*/ 408 w 475"/>
              <a:gd name="T11" fmla="*/ 1 h 739"/>
              <a:gd name="T12" fmla="*/ 424 w 475"/>
              <a:gd name="T13" fmla="*/ 29 h 739"/>
              <a:gd name="T14" fmla="*/ 413 w 475"/>
              <a:gd name="T15" fmla="*/ 211 h 739"/>
              <a:gd name="T16" fmla="*/ 415 w 475"/>
              <a:gd name="T17" fmla="*/ 216 h 739"/>
              <a:gd name="T18" fmla="*/ 415 w 475"/>
              <a:gd name="T19" fmla="*/ 218 h 739"/>
              <a:gd name="T20" fmla="*/ 290 w 475"/>
              <a:gd name="T21" fmla="*/ 233 h 739"/>
              <a:gd name="T22" fmla="*/ 224 w 475"/>
              <a:gd name="T23" fmla="*/ 309 h 739"/>
              <a:gd name="T24" fmla="*/ 272 w 475"/>
              <a:gd name="T25" fmla="*/ 494 h 739"/>
              <a:gd name="T26" fmla="*/ 474 w 475"/>
              <a:gd name="T27" fmla="*/ 488 h 739"/>
              <a:gd name="T28" fmla="*/ 475 w 475"/>
              <a:gd name="T29" fmla="*/ 495 h 739"/>
              <a:gd name="T30" fmla="*/ 475 w 475"/>
              <a:gd name="T31" fmla="*/ 626 h 739"/>
              <a:gd name="T32" fmla="*/ 468 w 475"/>
              <a:gd name="T33" fmla="*/ 636 h 739"/>
              <a:gd name="T34" fmla="*/ 440 w 475"/>
              <a:gd name="T35" fmla="*/ 644 h 739"/>
              <a:gd name="T36" fmla="*/ 433 w 475"/>
              <a:gd name="T37" fmla="*/ 653 h 739"/>
              <a:gd name="T38" fmla="*/ 427 w 475"/>
              <a:gd name="T39" fmla="*/ 720 h 739"/>
              <a:gd name="T40" fmla="*/ 407 w 475"/>
              <a:gd name="T41" fmla="*/ 739 h 739"/>
              <a:gd name="T42" fmla="*/ 332 w 475"/>
              <a:gd name="T43" fmla="*/ 739 h 739"/>
              <a:gd name="T44" fmla="*/ 311 w 475"/>
              <a:gd name="T45" fmla="*/ 720 h 739"/>
              <a:gd name="T46" fmla="*/ 306 w 475"/>
              <a:gd name="T47" fmla="*/ 654 h 739"/>
              <a:gd name="T48" fmla="*/ 298 w 475"/>
              <a:gd name="T49" fmla="*/ 644 h 739"/>
              <a:gd name="T50" fmla="*/ 219 w 475"/>
              <a:gd name="T51" fmla="*/ 610 h 739"/>
              <a:gd name="T52" fmla="*/ 193 w 475"/>
              <a:gd name="T53" fmla="*/ 633 h 739"/>
              <a:gd name="T54" fmla="*/ 163 w 475"/>
              <a:gd name="T55" fmla="*/ 658 h 739"/>
              <a:gd name="T56" fmla="*/ 135 w 475"/>
              <a:gd name="T57" fmla="*/ 657 h 739"/>
              <a:gd name="T58" fmla="*/ 83 w 475"/>
              <a:gd name="T59" fmla="*/ 605 h 739"/>
              <a:gd name="T60" fmla="*/ 82 w 475"/>
              <a:gd name="T61" fmla="*/ 575 h 739"/>
              <a:gd name="T62" fmla="*/ 125 w 475"/>
              <a:gd name="T63" fmla="*/ 525 h 739"/>
              <a:gd name="T64" fmla="*/ 126 w 475"/>
              <a:gd name="T65" fmla="*/ 514 h 739"/>
              <a:gd name="T66" fmla="*/ 95 w 475"/>
              <a:gd name="T67" fmla="*/ 440 h 739"/>
              <a:gd name="T68" fmla="*/ 86 w 475"/>
              <a:gd name="T69" fmla="*/ 433 h 739"/>
              <a:gd name="T70" fmla="*/ 19 w 475"/>
              <a:gd name="T71" fmla="*/ 428 h 739"/>
              <a:gd name="T72" fmla="*/ 0 w 475"/>
              <a:gd name="T73" fmla="*/ 407 h 739"/>
              <a:gd name="T74" fmla="*/ 0 w 475"/>
              <a:gd name="T75" fmla="*/ 333 h 739"/>
              <a:gd name="T76" fmla="*/ 19 w 475"/>
              <a:gd name="T77" fmla="*/ 312 h 739"/>
              <a:gd name="T78" fmla="*/ 85 w 475"/>
              <a:gd name="T79" fmla="*/ 307 h 739"/>
              <a:gd name="T80" fmla="*/ 95 w 475"/>
              <a:gd name="T81" fmla="*/ 298 h 739"/>
              <a:gd name="T82" fmla="*/ 126 w 475"/>
              <a:gd name="T83" fmla="*/ 225 h 739"/>
              <a:gd name="T84" fmla="*/ 125 w 475"/>
              <a:gd name="T85" fmla="*/ 214 h 739"/>
              <a:gd name="T86" fmla="*/ 82 w 475"/>
              <a:gd name="T87" fmla="*/ 165 h 739"/>
              <a:gd name="T88" fmla="*/ 84 w 475"/>
              <a:gd name="T89" fmla="*/ 134 h 739"/>
              <a:gd name="T90" fmla="*/ 134 w 475"/>
              <a:gd name="T91" fmla="*/ 83 h 739"/>
              <a:gd name="T92" fmla="*/ 164 w 475"/>
              <a:gd name="T93" fmla="*/ 82 h 739"/>
              <a:gd name="T94" fmla="*/ 217 w 475"/>
              <a:gd name="T95" fmla="*/ 127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5" h="739">
                <a:moveTo>
                  <a:pt x="217" y="127"/>
                </a:moveTo>
                <a:cubicBezTo>
                  <a:pt x="241" y="117"/>
                  <a:pt x="263" y="107"/>
                  <a:pt x="286" y="99"/>
                </a:cubicBezTo>
                <a:cubicBezTo>
                  <a:pt x="305" y="92"/>
                  <a:pt x="306" y="93"/>
                  <a:pt x="307" y="72"/>
                </a:cubicBezTo>
                <a:cubicBezTo>
                  <a:pt x="308" y="54"/>
                  <a:pt x="310" y="36"/>
                  <a:pt x="311" y="19"/>
                </a:cubicBezTo>
                <a:cubicBezTo>
                  <a:pt x="313" y="7"/>
                  <a:pt x="320" y="1"/>
                  <a:pt x="331" y="1"/>
                </a:cubicBezTo>
                <a:cubicBezTo>
                  <a:pt x="357" y="1"/>
                  <a:pt x="382" y="0"/>
                  <a:pt x="408" y="1"/>
                </a:cubicBezTo>
                <a:cubicBezTo>
                  <a:pt x="424" y="1"/>
                  <a:pt x="432" y="15"/>
                  <a:pt x="424" y="29"/>
                </a:cubicBezTo>
                <a:cubicBezTo>
                  <a:pt x="390" y="88"/>
                  <a:pt x="387" y="148"/>
                  <a:pt x="413" y="211"/>
                </a:cubicBezTo>
                <a:cubicBezTo>
                  <a:pt x="414" y="212"/>
                  <a:pt x="415" y="214"/>
                  <a:pt x="415" y="216"/>
                </a:cubicBezTo>
                <a:cubicBezTo>
                  <a:pt x="416" y="216"/>
                  <a:pt x="415" y="217"/>
                  <a:pt x="415" y="218"/>
                </a:cubicBezTo>
                <a:cubicBezTo>
                  <a:pt x="372" y="206"/>
                  <a:pt x="330" y="210"/>
                  <a:pt x="290" y="233"/>
                </a:cubicBezTo>
                <a:cubicBezTo>
                  <a:pt x="260" y="250"/>
                  <a:pt x="237" y="276"/>
                  <a:pt x="224" y="309"/>
                </a:cubicBezTo>
                <a:cubicBezTo>
                  <a:pt x="196" y="374"/>
                  <a:pt x="216" y="450"/>
                  <a:pt x="272" y="494"/>
                </a:cubicBezTo>
                <a:cubicBezTo>
                  <a:pt x="326" y="537"/>
                  <a:pt x="410" y="543"/>
                  <a:pt x="474" y="488"/>
                </a:cubicBezTo>
                <a:cubicBezTo>
                  <a:pt x="474" y="491"/>
                  <a:pt x="475" y="493"/>
                  <a:pt x="475" y="495"/>
                </a:cubicBezTo>
                <a:cubicBezTo>
                  <a:pt x="475" y="539"/>
                  <a:pt x="475" y="582"/>
                  <a:pt x="475" y="626"/>
                </a:cubicBezTo>
                <a:cubicBezTo>
                  <a:pt x="475" y="632"/>
                  <a:pt x="473" y="634"/>
                  <a:pt x="468" y="636"/>
                </a:cubicBezTo>
                <a:cubicBezTo>
                  <a:pt x="458" y="638"/>
                  <a:pt x="449" y="642"/>
                  <a:pt x="440" y="644"/>
                </a:cubicBezTo>
                <a:cubicBezTo>
                  <a:pt x="435" y="646"/>
                  <a:pt x="433" y="648"/>
                  <a:pt x="433" y="653"/>
                </a:cubicBezTo>
                <a:cubicBezTo>
                  <a:pt x="431" y="675"/>
                  <a:pt x="429" y="698"/>
                  <a:pt x="427" y="720"/>
                </a:cubicBezTo>
                <a:cubicBezTo>
                  <a:pt x="426" y="733"/>
                  <a:pt x="420" y="739"/>
                  <a:pt x="407" y="739"/>
                </a:cubicBezTo>
                <a:cubicBezTo>
                  <a:pt x="382" y="739"/>
                  <a:pt x="357" y="739"/>
                  <a:pt x="332" y="739"/>
                </a:cubicBezTo>
                <a:cubicBezTo>
                  <a:pt x="319" y="739"/>
                  <a:pt x="313" y="733"/>
                  <a:pt x="311" y="720"/>
                </a:cubicBezTo>
                <a:cubicBezTo>
                  <a:pt x="309" y="698"/>
                  <a:pt x="308" y="676"/>
                  <a:pt x="306" y="654"/>
                </a:cubicBezTo>
                <a:cubicBezTo>
                  <a:pt x="306" y="648"/>
                  <a:pt x="304" y="646"/>
                  <a:pt x="298" y="644"/>
                </a:cubicBezTo>
                <a:cubicBezTo>
                  <a:pt x="270" y="637"/>
                  <a:pt x="244" y="626"/>
                  <a:pt x="219" y="610"/>
                </a:cubicBezTo>
                <a:cubicBezTo>
                  <a:pt x="211" y="618"/>
                  <a:pt x="202" y="625"/>
                  <a:pt x="193" y="633"/>
                </a:cubicBezTo>
                <a:cubicBezTo>
                  <a:pt x="183" y="641"/>
                  <a:pt x="173" y="650"/>
                  <a:pt x="163" y="658"/>
                </a:cubicBezTo>
                <a:cubicBezTo>
                  <a:pt x="153" y="667"/>
                  <a:pt x="144" y="666"/>
                  <a:pt x="135" y="657"/>
                </a:cubicBezTo>
                <a:cubicBezTo>
                  <a:pt x="118" y="640"/>
                  <a:pt x="100" y="622"/>
                  <a:pt x="83" y="605"/>
                </a:cubicBezTo>
                <a:cubicBezTo>
                  <a:pt x="73" y="595"/>
                  <a:pt x="72" y="586"/>
                  <a:pt x="82" y="575"/>
                </a:cubicBezTo>
                <a:cubicBezTo>
                  <a:pt x="96" y="558"/>
                  <a:pt x="110" y="541"/>
                  <a:pt x="125" y="525"/>
                </a:cubicBezTo>
                <a:cubicBezTo>
                  <a:pt x="128" y="521"/>
                  <a:pt x="128" y="519"/>
                  <a:pt x="126" y="514"/>
                </a:cubicBezTo>
                <a:cubicBezTo>
                  <a:pt x="112" y="491"/>
                  <a:pt x="101" y="467"/>
                  <a:pt x="95" y="440"/>
                </a:cubicBezTo>
                <a:cubicBezTo>
                  <a:pt x="93" y="435"/>
                  <a:pt x="91" y="433"/>
                  <a:pt x="86" y="433"/>
                </a:cubicBezTo>
                <a:cubicBezTo>
                  <a:pt x="64" y="431"/>
                  <a:pt x="42" y="430"/>
                  <a:pt x="19" y="428"/>
                </a:cubicBezTo>
                <a:cubicBezTo>
                  <a:pt x="6" y="427"/>
                  <a:pt x="0" y="420"/>
                  <a:pt x="0" y="407"/>
                </a:cubicBezTo>
                <a:cubicBezTo>
                  <a:pt x="0" y="382"/>
                  <a:pt x="0" y="357"/>
                  <a:pt x="0" y="333"/>
                </a:cubicBezTo>
                <a:cubicBezTo>
                  <a:pt x="0" y="319"/>
                  <a:pt x="6" y="313"/>
                  <a:pt x="19" y="312"/>
                </a:cubicBezTo>
                <a:cubicBezTo>
                  <a:pt x="41" y="310"/>
                  <a:pt x="63" y="308"/>
                  <a:pt x="85" y="307"/>
                </a:cubicBezTo>
                <a:cubicBezTo>
                  <a:pt x="91" y="306"/>
                  <a:pt x="93" y="305"/>
                  <a:pt x="95" y="298"/>
                </a:cubicBezTo>
                <a:cubicBezTo>
                  <a:pt x="101" y="272"/>
                  <a:pt x="112" y="248"/>
                  <a:pt x="126" y="225"/>
                </a:cubicBezTo>
                <a:cubicBezTo>
                  <a:pt x="128" y="221"/>
                  <a:pt x="128" y="218"/>
                  <a:pt x="125" y="214"/>
                </a:cubicBezTo>
                <a:cubicBezTo>
                  <a:pt x="110" y="198"/>
                  <a:pt x="96" y="182"/>
                  <a:pt x="82" y="165"/>
                </a:cubicBezTo>
                <a:cubicBezTo>
                  <a:pt x="72" y="153"/>
                  <a:pt x="72" y="145"/>
                  <a:pt x="84" y="134"/>
                </a:cubicBezTo>
                <a:cubicBezTo>
                  <a:pt x="100" y="117"/>
                  <a:pt x="117" y="100"/>
                  <a:pt x="134" y="83"/>
                </a:cubicBezTo>
                <a:cubicBezTo>
                  <a:pt x="144" y="73"/>
                  <a:pt x="153" y="73"/>
                  <a:pt x="164" y="82"/>
                </a:cubicBezTo>
                <a:cubicBezTo>
                  <a:pt x="182" y="97"/>
                  <a:pt x="201" y="113"/>
                  <a:pt x="217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15130463" y="7218363"/>
            <a:ext cx="1074737" cy="2359025"/>
          </a:xfrm>
          <a:custGeom>
            <a:avLst/>
            <a:gdLst>
              <a:gd name="T0" fmla="*/ 104 w 338"/>
              <a:gd name="T1" fmla="*/ 466 h 741"/>
              <a:gd name="T2" fmla="*/ 104 w 338"/>
              <a:gd name="T3" fmla="*/ 263 h 741"/>
              <a:gd name="T4" fmla="*/ 97 w 338"/>
              <a:gd name="T5" fmla="*/ 251 h 741"/>
              <a:gd name="T6" fmla="*/ 93 w 338"/>
              <a:gd name="T7" fmla="*/ 3 h 741"/>
              <a:gd name="T8" fmla="*/ 102 w 338"/>
              <a:gd name="T9" fmla="*/ 0 h 741"/>
              <a:gd name="T10" fmla="*/ 104 w 338"/>
              <a:gd name="T11" fmla="*/ 9 h 741"/>
              <a:gd name="T12" fmla="*/ 103 w 338"/>
              <a:gd name="T13" fmla="*/ 147 h 741"/>
              <a:gd name="T14" fmla="*/ 110 w 338"/>
              <a:gd name="T15" fmla="*/ 158 h 741"/>
              <a:gd name="T16" fmla="*/ 165 w 338"/>
              <a:gd name="T17" fmla="*/ 179 h 741"/>
              <a:gd name="T18" fmla="*/ 175 w 338"/>
              <a:gd name="T19" fmla="*/ 179 h 741"/>
              <a:gd name="T20" fmla="*/ 229 w 338"/>
              <a:gd name="T21" fmla="*/ 158 h 741"/>
              <a:gd name="T22" fmla="*/ 236 w 338"/>
              <a:gd name="T23" fmla="*/ 147 h 741"/>
              <a:gd name="T24" fmla="*/ 236 w 338"/>
              <a:gd name="T25" fmla="*/ 8 h 741"/>
              <a:gd name="T26" fmla="*/ 237 w 338"/>
              <a:gd name="T27" fmla="*/ 0 h 741"/>
              <a:gd name="T28" fmla="*/ 246 w 338"/>
              <a:gd name="T29" fmla="*/ 3 h 741"/>
              <a:gd name="T30" fmla="*/ 243 w 338"/>
              <a:gd name="T31" fmla="*/ 250 h 741"/>
              <a:gd name="T32" fmla="*/ 235 w 338"/>
              <a:gd name="T33" fmla="*/ 265 h 741"/>
              <a:gd name="T34" fmla="*/ 235 w 338"/>
              <a:gd name="T35" fmla="*/ 667 h 741"/>
              <a:gd name="T36" fmla="*/ 183 w 338"/>
              <a:gd name="T37" fmla="*/ 733 h 741"/>
              <a:gd name="T38" fmla="*/ 104 w 338"/>
              <a:gd name="T39" fmla="*/ 669 h 741"/>
              <a:gd name="T40" fmla="*/ 104 w 338"/>
              <a:gd name="T41" fmla="*/ 466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8" h="741">
                <a:moveTo>
                  <a:pt x="104" y="466"/>
                </a:moveTo>
                <a:cubicBezTo>
                  <a:pt x="104" y="399"/>
                  <a:pt x="104" y="331"/>
                  <a:pt x="104" y="263"/>
                </a:cubicBezTo>
                <a:cubicBezTo>
                  <a:pt x="104" y="257"/>
                  <a:pt x="102" y="254"/>
                  <a:pt x="97" y="251"/>
                </a:cubicBezTo>
                <a:cubicBezTo>
                  <a:pt x="3" y="197"/>
                  <a:pt x="0" y="60"/>
                  <a:pt x="93" y="3"/>
                </a:cubicBezTo>
                <a:cubicBezTo>
                  <a:pt x="95" y="1"/>
                  <a:pt x="99" y="1"/>
                  <a:pt x="102" y="0"/>
                </a:cubicBezTo>
                <a:cubicBezTo>
                  <a:pt x="103" y="3"/>
                  <a:pt x="104" y="6"/>
                  <a:pt x="104" y="9"/>
                </a:cubicBezTo>
                <a:cubicBezTo>
                  <a:pt x="104" y="55"/>
                  <a:pt x="104" y="101"/>
                  <a:pt x="103" y="147"/>
                </a:cubicBezTo>
                <a:cubicBezTo>
                  <a:pt x="103" y="153"/>
                  <a:pt x="105" y="156"/>
                  <a:pt x="110" y="158"/>
                </a:cubicBezTo>
                <a:cubicBezTo>
                  <a:pt x="128" y="165"/>
                  <a:pt x="146" y="172"/>
                  <a:pt x="165" y="179"/>
                </a:cubicBezTo>
                <a:cubicBezTo>
                  <a:pt x="167" y="180"/>
                  <a:pt x="172" y="180"/>
                  <a:pt x="175" y="179"/>
                </a:cubicBezTo>
                <a:cubicBezTo>
                  <a:pt x="193" y="172"/>
                  <a:pt x="211" y="165"/>
                  <a:pt x="229" y="158"/>
                </a:cubicBezTo>
                <a:cubicBezTo>
                  <a:pt x="234" y="156"/>
                  <a:pt x="236" y="153"/>
                  <a:pt x="236" y="147"/>
                </a:cubicBezTo>
                <a:cubicBezTo>
                  <a:pt x="235" y="101"/>
                  <a:pt x="235" y="55"/>
                  <a:pt x="236" y="8"/>
                </a:cubicBezTo>
                <a:cubicBezTo>
                  <a:pt x="236" y="5"/>
                  <a:pt x="236" y="3"/>
                  <a:pt x="237" y="0"/>
                </a:cubicBezTo>
                <a:cubicBezTo>
                  <a:pt x="240" y="1"/>
                  <a:pt x="243" y="1"/>
                  <a:pt x="246" y="3"/>
                </a:cubicBezTo>
                <a:cubicBezTo>
                  <a:pt x="338" y="59"/>
                  <a:pt x="337" y="195"/>
                  <a:pt x="243" y="250"/>
                </a:cubicBezTo>
                <a:cubicBezTo>
                  <a:pt x="237" y="254"/>
                  <a:pt x="235" y="258"/>
                  <a:pt x="235" y="265"/>
                </a:cubicBezTo>
                <a:cubicBezTo>
                  <a:pt x="235" y="399"/>
                  <a:pt x="235" y="533"/>
                  <a:pt x="235" y="667"/>
                </a:cubicBezTo>
                <a:cubicBezTo>
                  <a:pt x="235" y="700"/>
                  <a:pt x="214" y="727"/>
                  <a:pt x="183" y="733"/>
                </a:cubicBezTo>
                <a:cubicBezTo>
                  <a:pt x="142" y="741"/>
                  <a:pt x="104" y="711"/>
                  <a:pt x="104" y="669"/>
                </a:cubicBezTo>
                <a:cubicBezTo>
                  <a:pt x="103" y="601"/>
                  <a:pt x="104" y="534"/>
                  <a:pt x="104" y="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2070100" y="6276975"/>
            <a:ext cx="4205287" cy="42116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"/>
          <p:cNvSpPr>
            <a:spLocks noEditPoints="1"/>
          </p:cNvSpPr>
          <p:nvPr/>
        </p:nvSpPr>
        <p:spPr bwMode="auto">
          <a:xfrm>
            <a:off x="2976563" y="7183438"/>
            <a:ext cx="2393950" cy="2397125"/>
          </a:xfrm>
          <a:custGeom>
            <a:avLst/>
            <a:gdLst>
              <a:gd name="T0" fmla="*/ 711 w 753"/>
              <a:gd name="T1" fmla="*/ 295 h 753"/>
              <a:gd name="T2" fmla="*/ 652 w 753"/>
              <a:gd name="T3" fmla="*/ 287 h 753"/>
              <a:gd name="T4" fmla="*/ 635 w 753"/>
              <a:gd name="T5" fmla="*/ 244 h 753"/>
              <a:gd name="T6" fmla="*/ 671 w 753"/>
              <a:gd name="T7" fmla="*/ 198 h 753"/>
              <a:gd name="T8" fmla="*/ 667 w 753"/>
              <a:gd name="T9" fmla="*/ 135 h 753"/>
              <a:gd name="T10" fmla="*/ 618 w 753"/>
              <a:gd name="T11" fmla="*/ 86 h 753"/>
              <a:gd name="T12" fmla="*/ 556 w 753"/>
              <a:gd name="T13" fmla="*/ 82 h 753"/>
              <a:gd name="T14" fmla="*/ 509 w 753"/>
              <a:gd name="T15" fmla="*/ 119 h 753"/>
              <a:gd name="T16" fmla="*/ 466 w 753"/>
              <a:gd name="T17" fmla="*/ 101 h 753"/>
              <a:gd name="T18" fmla="*/ 458 w 753"/>
              <a:gd name="T19" fmla="*/ 42 h 753"/>
              <a:gd name="T20" fmla="*/ 412 w 753"/>
              <a:gd name="T21" fmla="*/ 0 h 753"/>
              <a:gd name="T22" fmla="*/ 341 w 753"/>
              <a:gd name="T23" fmla="*/ 0 h 753"/>
              <a:gd name="T24" fmla="*/ 295 w 753"/>
              <a:gd name="T25" fmla="*/ 42 h 753"/>
              <a:gd name="T26" fmla="*/ 287 w 753"/>
              <a:gd name="T27" fmla="*/ 101 h 753"/>
              <a:gd name="T28" fmla="*/ 244 w 753"/>
              <a:gd name="T29" fmla="*/ 119 h 753"/>
              <a:gd name="T30" fmla="*/ 197 w 753"/>
              <a:gd name="T31" fmla="*/ 82 h 753"/>
              <a:gd name="T32" fmla="*/ 135 w 753"/>
              <a:gd name="T33" fmla="*/ 86 h 753"/>
              <a:gd name="T34" fmla="*/ 86 w 753"/>
              <a:gd name="T35" fmla="*/ 135 h 753"/>
              <a:gd name="T36" fmla="*/ 82 w 753"/>
              <a:gd name="T37" fmla="*/ 198 h 753"/>
              <a:gd name="T38" fmla="*/ 118 w 753"/>
              <a:gd name="T39" fmla="*/ 244 h 753"/>
              <a:gd name="T40" fmla="*/ 100 w 753"/>
              <a:gd name="T41" fmla="*/ 287 h 753"/>
              <a:gd name="T42" fmla="*/ 42 w 753"/>
              <a:gd name="T43" fmla="*/ 295 h 753"/>
              <a:gd name="T44" fmla="*/ 0 w 753"/>
              <a:gd name="T45" fmla="*/ 342 h 753"/>
              <a:gd name="T46" fmla="*/ 0 w 753"/>
              <a:gd name="T47" fmla="*/ 412 h 753"/>
              <a:gd name="T48" fmla="*/ 41 w 753"/>
              <a:gd name="T49" fmla="*/ 458 h 753"/>
              <a:gd name="T50" fmla="*/ 100 w 753"/>
              <a:gd name="T51" fmla="*/ 466 h 753"/>
              <a:gd name="T52" fmla="*/ 118 w 753"/>
              <a:gd name="T53" fmla="*/ 509 h 753"/>
              <a:gd name="T54" fmla="*/ 82 w 753"/>
              <a:gd name="T55" fmla="*/ 556 h 753"/>
              <a:gd name="T56" fmla="*/ 86 w 753"/>
              <a:gd name="T57" fmla="*/ 618 h 753"/>
              <a:gd name="T58" fmla="*/ 135 w 753"/>
              <a:gd name="T59" fmla="*/ 667 h 753"/>
              <a:gd name="T60" fmla="*/ 197 w 753"/>
              <a:gd name="T61" fmla="*/ 671 h 753"/>
              <a:gd name="T62" fmla="*/ 244 w 753"/>
              <a:gd name="T63" fmla="*/ 635 h 753"/>
              <a:gd name="T64" fmla="*/ 287 w 753"/>
              <a:gd name="T65" fmla="*/ 653 h 753"/>
              <a:gd name="T66" fmla="*/ 295 w 753"/>
              <a:gd name="T67" fmla="*/ 711 h 753"/>
              <a:gd name="T68" fmla="*/ 341 w 753"/>
              <a:gd name="T69" fmla="*/ 753 h 753"/>
              <a:gd name="T70" fmla="*/ 412 w 753"/>
              <a:gd name="T71" fmla="*/ 753 h 753"/>
              <a:gd name="T72" fmla="*/ 458 w 753"/>
              <a:gd name="T73" fmla="*/ 712 h 753"/>
              <a:gd name="T74" fmla="*/ 466 w 753"/>
              <a:gd name="T75" fmla="*/ 653 h 753"/>
              <a:gd name="T76" fmla="*/ 509 w 753"/>
              <a:gd name="T77" fmla="*/ 635 h 753"/>
              <a:gd name="T78" fmla="*/ 556 w 753"/>
              <a:gd name="T79" fmla="*/ 671 h 753"/>
              <a:gd name="T80" fmla="*/ 618 w 753"/>
              <a:gd name="T81" fmla="*/ 667 h 753"/>
              <a:gd name="T82" fmla="*/ 667 w 753"/>
              <a:gd name="T83" fmla="*/ 618 h 753"/>
              <a:gd name="T84" fmla="*/ 671 w 753"/>
              <a:gd name="T85" fmla="*/ 556 h 753"/>
              <a:gd name="T86" fmla="*/ 635 w 753"/>
              <a:gd name="T87" fmla="*/ 509 h 753"/>
              <a:gd name="T88" fmla="*/ 652 w 753"/>
              <a:gd name="T89" fmla="*/ 466 h 753"/>
              <a:gd name="T90" fmla="*/ 711 w 753"/>
              <a:gd name="T91" fmla="*/ 458 h 753"/>
              <a:gd name="T92" fmla="*/ 753 w 753"/>
              <a:gd name="T93" fmla="*/ 412 h 753"/>
              <a:gd name="T94" fmla="*/ 753 w 753"/>
              <a:gd name="T95" fmla="*/ 342 h 753"/>
              <a:gd name="T96" fmla="*/ 711 w 753"/>
              <a:gd name="T97" fmla="*/ 295 h 753"/>
              <a:gd name="T98" fmla="*/ 376 w 753"/>
              <a:gd name="T99" fmla="*/ 533 h 753"/>
              <a:gd name="T100" fmla="*/ 220 w 753"/>
              <a:gd name="T101" fmla="*/ 377 h 753"/>
              <a:gd name="T102" fmla="*/ 376 w 753"/>
              <a:gd name="T103" fmla="*/ 220 h 753"/>
              <a:gd name="T104" fmla="*/ 533 w 753"/>
              <a:gd name="T105" fmla="*/ 377 h 753"/>
              <a:gd name="T106" fmla="*/ 376 w 753"/>
              <a:gd name="T107" fmla="*/ 533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3" h="753">
                <a:moveTo>
                  <a:pt x="711" y="295"/>
                </a:moveTo>
                <a:cubicBezTo>
                  <a:pt x="652" y="287"/>
                  <a:pt x="652" y="287"/>
                  <a:pt x="652" y="287"/>
                </a:cubicBezTo>
                <a:cubicBezTo>
                  <a:pt x="648" y="273"/>
                  <a:pt x="642" y="258"/>
                  <a:pt x="635" y="244"/>
                </a:cubicBezTo>
                <a:cubicBezTo>
                  <a:pt x="671" y="198"/>
                  <a:pt x="671" y="198"/>
                  <a:pt x="671" y="198"/>
                </a:cubicBezTo>
                <a:cubicBezTo>
                  <a:pt x="686" y="179"/>
                  <a:pt x="684" y="152"/>
                  <a:pt x="667" y="135"/>
                </a:cubicBezTo>
                <a:cubicBezTo>
                  <a:pt x="618" y="86"/>
                  <a:pt x="618" y="86"/>
                  <a:pt x="618" y="86"/>
                </a:cubicBezTo>
                <a:cubicBezTo>
                  <a:pt x="601" y="69"/>
                  <a:pt x="575" y="67"/>
                  <a:pt x="556" y="82"/>
                </a:cubicBezTo>
                <a:cubicBezTo>
                  <a:pt x="509" y="119"/>
                  <a:pt x="509" y="119"/>
                  <a:pt x="509" y="119"/>
                </a:cubicBezTo>
                <a:cubicBezTo>
                  <a:pt x="495" y="112"/>
                  <a:pt x="481" y="106"/>
                  <a:pt x="466" y="101"/>
                </a:cubicBezTo>
                <a:cubicBezTo>
                  <a:pt x="458" y="42"/>
                  <a:pt x="458" y="42"/>
                  <a:pt x="458" y="42"/>
                </a:cubicBezTo>
                <a:cubicBezTo>
                  <a:pt x="455" y="18"/>
                  <a:pt x="435" y="0"/>
                  <a:pt x="412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318" y="0"/>
                  <a:pt x="298" y="18"/>
                  <a:pt x="295" y="42"/>
                </a:cubicBezTo>
                <a:cubicBezTo>
                  <a:pt x="287" y="101"/>
                  <a:pt x="287" y="101"/>
                  <a:pt x="287" y="101"/>
                </a:cubicBezTo>
                <a:cubicBezTo>
                  <a:pt x="272" y="106"/>
                  <a:pt x="258" y="111"/>
                  <a:pt x="244" y="119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78" y="67"/>
                  <a:pt x="152" y="69"/>
                  <a:pt x="135" y="86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69" y="152"/>
                  <a:pt x="67" y="179"/>
                  <a:pt x="82" y="198"/>
                </a:cubicBezTo>
                <a:cubicBezTo>
                  <a:pt x="118" y="244"/>
                  <a:pt x="118" y="244"/>
                  <a:pt x="118" y="244"/>
                </a:cubicBezTo>
                <a:cubicBezTo>
                  <a:pt x="111" y="258"/>
                  <a:pt x="105" y="273"/>
                  <a:pt x="100" y="287"/>
                </a:cubicBezTo>
                <a:cubicBezTo>
                  <a:pt x="42" y="295"/>
                  <a:pt x="42" y="295"/>
                  <a:pt x="42" y="295"/>
                </a:cubicBezTo>
                <a:cubicBezTo>
                  <a:pt x="18" y="298"/>
                  <a:pt x="0" y="318"/>
                  <a:pt x="0" y="342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36"/>
                  <a:pt x="18" y="456"/>
                  <a:pt x="41" y="458"/>
                </a:cubicBezTo>
                <a:cubicBezTo>
                  <a:pt x="100" y="466"/>
                  <a:pt x="100" y="466"/>
                  <a:pt x="100" y="466"/>
                </a:cubicBezTo>
                <a:cubicBezTo>
                  <a:pt x="105" y="481"/>
                  <a:pt x="111" y="495"/>
                  <a:pt x="118" y="509"/>
                </a:cubicBezTo>
                <a:cubicBezTo>
                  <a:pt x="82" y="556"/>
                  <a:pt x="82" y="556"/>
                  <a:pt x="82" y="556"/>
                </a:cubicBezTo>
                <a:cubicBezTo>
                  <a:pt x="67" y="575"/>
                  <a:pt x="69" y="602"/>
                  <a:pt x="86" y="618"/>
                </a:cubicBezTo>
                <a:cubicBezTo>
                  <a:pt x="135" y="667"/>
                  <a:pt x="135" y="667"/>
                  <a:pt x="135" y="667"/>
                </a:cubicBezTo>
                <a:cubicBezTo>
                  <a:pt x="152" y="684"/>
                  <a:pt x="178" y="686"/>
                  <a:pt x="197" y="671"/>
                </a:cubicBezTo>
                <a:cubicBezTo>
                  <a:pt x="244" y="635"/>
                  <a:pt x="244" y="635"/>
                  <a:pt x="244" y="635"/>
                </a:cubicBezTo>
                <a:cubicBezTo>
                  <a:pt x="258" y="642"/>
                  <a:pt x="272" y="648"/>
                  <a:pt x="287" y="653"/>
                </a:cubicBezTo>
                <a:cubicBezTo>
                  <a:pt x="295" y="711"/>
                  <a:pt x="295" y="711"/>
                  <a:pt x="295" y="711"/>
                </a:cubicBezTo>
                <a:cubicBezTo>
                  <a:pt x="298" y="735"/>
                  <a:pt x="318" y="753"/>
                  <a:pt x="341" y="753"/>
                </a:cubicBezTo>
                <a:cubicBezTo>
                  <a:pt x="412" y="753"/>
                  <a:pt x="412" y="753"/>
                  <a:pt x="412" y="753"/>
                </a:cubicBezTo>
                <a:cubicBezTo>
                  <a:pt x="435" y="753"/>
                  <a:pt x="455" y="735"/>
                  <a:pt x="458" y="712"/>
                </a:cubicBezTo>
                <a:cubicBezTo>
                  <a:pt x="466" y="653"/>
                  <a:pt x="466" y="653"/>
                  <a:pt x="466" y="653"/>
                </a:cubicBezTo>
                <a:cubicBezTo>
                  <a:pt x="481" y="648"/>
                  <a:pt x="495" y="642"/>
                  <a:pt x="509" y="635"/>
                </a:cubicBezTo>
                <a:cubicBezTo>
                  <a:pt x="556" y="671"/>
                  <a:pt x="556" y="671"/>
                  <a:pt x="556" y="671"/>
                </a:cubicBezTo>
                <a:cubicBezTo>
                  <a:pt x="575" y="686"/>
                  <a:pt x="601" y="684"/>
                  <a:pt x="618" y="667"/>
                </a:cubicBezTo>
                <a:cubicBezTo>
                  <a:pt x="667" y="618"/>
                  <a:pt x="667" y="618"/>
                  <a:pt x="667" y="618"/>
                </a:cubicBezTo>
                <a:cubicBezTo>
                  <a:pt x="684" y="602"/>
                  <a:pt x="686" y="575"/>
                  <a:pt x="671" y="556"/>
                </a:cubicBezTo>
                <a:cubicBezTo>
                  <a:pt x="635" y="509"/>
                  <a:pt x="635" y="509"/>
                  <a:pt x="635" y="509"/>
                </a:cubicBezTo>
                <a:cubicBezTo>
                  <a:pt x="642" y="495"/>
                  <a:pt x="648" y="481"/>
                  <a:pt x="652" y="466"/>
                </a:cubicBezTo>
                <a:cubicBezTo>
                  <a:pt x="711" y="458"/>
                  <a:pt x="711" y="458"/>
                  <a:pt x="711" y="458"/>
                </a:cubicBezTo>
                <a:cubicBezTo>
                  <a:pt x="735" y="456"/>
                  <a:pt x="753" y="436"/>
                  <a:pt x="753" y="412"/>
                </a:cubicBezTo>
                <a:cubicBezTo>
                  <a:pt x="753" y="342"/>
                  <a:pt x="753" y="342"/>
                  <a:pt x="753" y="342"/>
                </a:cubicBezTo>
                <a:cubicBezTo>
                  <a:pt x="753" y="318"/>
                  <a:pt x="735" y="298"/>
                  <a:pt x="711" y="295"/>
                </a:cubicBezTo>
                <a:close/>
                <a:moveTo>
                  <a:pt x="376" y="533"/>
                </a:moveTo>
                <a:cubicBezTo>
                  <a:pt x="290" y="533"/>
                  <a:pt x="220" y="463"/>
                  <a:pt x="220" y="377"/>
                </a:cubicBezTo>
                <a:cubicBezTo>
                  <a:pt x="220" y="290"/>
                  <a:pt x="290" y="220"/>
                  <a:pt x="376" y="220"/>
                </a:cubicBezTo>
                <a:cubicBezTo>
                  <a:pt x="463" y="220"/>
                  <a:pt x="533" y="290"/>
                  <a:pt x="533" y="377"/>
                </a:cubicBezTo>
                <a:cubicBezTo>
                  <a:pt x="533" y="463"/>
                  <a:pt x="463" y="533"/>
                  <a:pt x="376" y="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7477125" y="5827713"/>
            <a:ext cx="4206875" cy="4211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8501063" y="6862763"/>
            <a:ext cx="2136775" cy="2138363"/>
          </a:xfrm>
          <a:custGeom>
            <a:avLst/>
            <a:gdLst>
              <a:gd name="T0" fmla="*/ 1278 w 1346"/>
              <a:gd name="T1" fmla="*/ 1213 h 1347"/>
              <a:gd name="T2" fmla="*/ 1346 w 1346"/>
              <a:gd name="T3" fmla="*/ 1213 h 1347"/>
              <a:gd name="T4" fmla="*/ 1346 w 1346"/>
              <a:gd name="T5" fmla="*/ 1347 h 1347"/>
              <a:gd name="T6" fmla="*/ 0 w 1346"/>
              <a:gd name="T7" fmla="*/ 1347 h 1347"/>
              <a:gd name="T8" fmla="*/ 0 w 1346"/>
              <a:gd name="T9" fmla="*/ 1213 h 1347"/>
              <a:gd name="T10" fmla="*/ 66 w 1346"/>
              <a:gd name="T11" fmla="*/ 1213 h 1347"/>
              <a:gd name="T12" fmla="*/ 66 w 1346"/>
              <a:gd name="T13" fmla="*/ 876 h 1347"/>
              <a:gd name="T14" fmla="*/ 269 w 1346"/>
              <a:gd name="T15" fmla="*/ 876 h 1347"/>
              <a:gd name="T16" fmla="*/ 269 w 1346"/>
              <a:gd name="T17" fmla="*/ 1213 h 1347"/>
              <a:gd name="T18" fmla="*/ 403 w 1346"/>
              <a:gd name="T19" fmla="*/ 1213 h 1347"/>
              <a:gd name="T20" fmla="*/ 403 w 1346"/>
              <a:gd name="T21" fmla="*/ 607 h 1347"/>
              <a:gd name="T22" fmla="*/ 605 w 1346"/>
              <a:gd name="T23" fmla="*/ 607 h 1347"/>
              <a:gd name="T24" fmla="*/ 605 w 1346"/>
              <a:gd name="T25" fmla="*/ 1213 h 1347"/>
              <a:gd name="T26" fmla="*/ 739 w 1346"/>
              <a:gd name="T27" fmla="*/ 1213 h 1347"/>
              <a:gd name="T28" fmla="*/ 739 w 1346"/>
              <a:gd name="T29" fmla="*/ 337 h 1347"/>
              <a:gd name="T30" fmla="*/ 942 w 1346"/>
              <a:gd name="T31" fmla="*/ 337 h 1347"/>
              <a:gd name="T32" fmla="*/ 942 w 1346"/>
              <a:gd name="T33" fmla="*/ 1213 h 1347"/>
              <a:gd name="T34" fmla="*/ 1076 w 1346"/>
              <a:gd name="T35" fmla="*/ 1213 h 1347"/>
              <a:gd name="T36" fmla="*/ 1076 w 1346"/>
              <a:gd name="T37" fmla="*/ 202 h 1347"/>
              <a:gd name="T38" fmla="*/ 1010 w 1346"/>
              <a:gd name="T39" fmla="*/ 202 h 1347"/>
              <a:gd name="T40" fmla="*/ 1178 w 1346"/>
              <a:gd name="T41" fmla="*/ 0 h 1347"/>
              <a:gd name="T42" fmla="*/ 1346 w 1346"/>
              <a:gd name="T43" fmla="*/ 202 h 1347"/>
              <a:gd name="T44" fmla="*/ 1278 w 1346"/>
              <a:gd name="T45" fmla="*/ 202 h 1347"/>
              <a:gd name="T46" fmla="*/ 1278 w 1346"/>
              <a:gd name="T47" fmla="*/ 1213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46" h="1347">
                <a:moveTo>
                  <a:pt x="1278" y="1213"/>
                </a:moveTo>
                <a:lnTo>
                  <a:pt x="1346" y="1213"/>
                </a:lnTo>
                <a:lnTo>
                  <a:pt x="1346" y="1347"/>
                </a:lnTo>
                <a:lnTo>
                  <a:pt x="0" y="1347"/>
                </a:lnTo>
                <a:lnTo>
                  <a:pt x="0" y="1213"/>
                </a:lnTo>
                <a:lnTo>
                  <a:pt x="66" y="1213"/>
                </a:lnTo>
                <a:lnTo>
                  <a:pt x="66" y="876"/>
                </a:lnTo>
                <a:lnTo>
                  <a:pt x="269" y="876"/>
                </a:lnTo>
                <a:lnTo>
                  <a:pt x="269" y="1213"/>
                </a:lnTo>
                <a:lnTo>
                  <a:pt x="403" y="1213"/>
                </a:lnTo>
                <a:lnTo>
                  <a:pt x="403" y="607"/>
                </a:lnTo>
                <a:lnTo>
                  <a:pt x="605" y="607"/>
                </a:lnTo>
                <a:lnTo>
                  <a:pt x="605" y="1213"/>
                </a:lnTo>
                <a:lnTo>
                  <a:pt x="739" y="1213"/>
                </a:lnTo>
                <a:lnTo>
                  <a:pt x="739" y="337"/>
                </a:lnTo>
                <a:lnTo>
                  <a:pt x="942" y="337"/>
                </a:lnTo>
                <a:lnTo>
                  <a:pt x="942" y="1213"/>
                </a:lnTo>
                <a:lnTo>
                  <a:pt x="1076" y="1213"/>
                </a:lnTo>
                <a:lnTo>
                  <a:pt x="1076" y="202"/>
                </a:lnTo>
                <a:lnTo>
                  <a:pt x="1010" y="202"/>
                </a:lnTo>
                <a:lnTo>
                  <a:pt x="1178" y="0"/>
                </a:lnTo>
                <a:lnTo>
                  <a:pt x="1346" y="202"/>
                </a:lnTo>
                <a:lnTo>
                  <a:pt x="1278" y="202"/>
                </a:lnTo>
                <a:lnTo>
                  <a:pt x="1278" y="12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8338800" y="5827713"/>
            <a:ext cx="4205287" cy="42116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/>
          <p:cNvSpPr>
            <a:spLocks noEditPoints="1"/>
          </p:cNvSpPr>
          <p:nvPr/>
        </p:nvSpPr>
        <p:spPr bwMode="auto">
          <a:xfrm>
            <a:off x="19778663" y="6764338"/>
            <a:ext cx="1325562" cy="1311275"/>
          </a:xfrm>
          <a:custGeom>
            <a:avLst/>
            <a:gdLst>
              <a:gd name="T0" fmla="*/ 225 w 417"/>
              <a:gd name="T1" fmla="*/ 0 h 412"/>
              <a:gd name="T2" fmla="*/ 255 w 417"/>
              <a:gd name="T3" fmla="*/ 5 h 412"/>
              <a:gd name="T4" fmla="*/ 407 w 417"/>
              <a:gd name="T5" fmla="*/ 179 h 412"/>
              <a:gd name="T6" fmla="*/ 235 w 417"/>
              <a:gd name="T7" fmla="*/ 396 h 412"/>
              <a:gd name="T8" fmla="*/ 11 w 417"/>
              <a:gd name="T9" fmla="*/ 218 h 412"/>
              <a:gd name="T10" fmla="*/ 182 w 417"/>
              <a:gd name="T11" fmla="*/ 1 h 412"/>
              <a:gd name="T12" fmla="*/ 192 w 417"/>
              <a:gd name="T13" fmla="*/ 0 h 412"/>
              <a:gd name="T14" fmla="*/ 225 w 417"/>
              <a:gd name="T15" fmla="*/ 0 h 412"/>
              <a:gd name="T16" fmla="*/ 229 w 417"/>
              <a:gd name="T17" fmla="*/ 172 h 412"/>
              <a:gd name="T18" fmla="*/ 274 w 417"/>
              <a:gd name="T19" fmla="*/ 225 h 412"/>
              <a:gd name="T20" fmla="*/ 305 w 417"/>
              <a:gd name="T21" fmla="*/ 228 h 412"/>
              <a:gd name="T22" fmla="*/ 306 w 417"/>
              <a:gd name="T23" fmla="*/ 198 h 412"/>
              <a:gd name="T24" fmla="*/ 225 w 417"/>
              <a:gd name="T25" fmla="*/ 104 h 412"/>
              <a:gd name="T26" fmla="*/ 192 w 417"/>
              <a:gd name="T27" fmla="*/ 104 h 412"/>
              <a:gd name="T28" fmla="*/ 179 w 417"/>
              <a:gd name="T29" fmla="*/ 119 h 412"/>
              <a:gd name="T30" fmla="*/ 111 w 417"/>
              <a:gd name="T31" fmla="*/ 198 h 412"/>
              <a:gd name="T32" fmla="*/ 113 w 417"/>
              <a:gd name="T33" fmla="*/ 228 h 412"/>
              <a:gd name="T34" fmla="*/ 142 w 417"/>
              <a:gd name="T35" fmla="*/ 225 h 412"/>
              <a:gd name="T36" fmla="*/ 153 w 417"/>
              <a:gd name="T37" fmla="*/ 213 h 412"/>
              <a:gd name="T38" fmla="*/ 188 w 417"/>
              <a:gd name="T39" fmla="*/ 172 h 412"/>
              <a:gd name="T40" fmla="*/ 188 w 417"/>
              <a:gd name="T41" fmla="*/ 180 h 412"/>
              <a:gd name="T42" fmla="*/ 188 w 417"/>
              <a:gd name="T43" fmla="*/ 279 h 412"/>
              <a:gd name="T44" fmla="*/ 209 w 417"/>
              <a:gd name="T45" fmla="*/ 302 h 412"/>
              <a:gd name="T46" fmla="*/ 229 w 417"/>
              <a:gd name="T47" fmla="*/ 279 h 412"/>
              <a:gd name="T48" fmla="*/ 229 w 417"/>
              <a:gd name="T49" fmla="*/ 223 h 412"/>
              <a:gd name="T50" fmla="*/ 229 w 417"/>
              <a:gd name="T51" fmla="*/ 17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7" h="412">
                <a:moveTo>
                  <a:pt x="225" y="0"/>
                </a:moveTo>
                <a:cubicBezTo>
                  <a:pt x="235" y="1"/>
                  <a:pt x="245" y="3"/>
                  <a:pt x="255" y="5"/>
                </a:cubicBezTo>
                <a:cubicBezTo>
                  <a:pt x="337" y="25"/>
                  <a:pt x="399" y="95"/>
                  <a:pt x="407" y="179"/>
                </a:cubicBezTo>
                <a:cubicBezTo>
                  <a:pt x="417" y="286"/>
                  <a:pt x="342" y="381"/>
                  <a:pt x="235" y="396"/>
                </a:cubicBezTo>
                <a:cubicBezTo>
                  <a:pt x="124" y="412"/>
                  <a:pt x="21" y="330"/>
                  <a:pt x="11" y="218"/>
                </a:cubicBezTo>
                <a:cubicBezTo>
                  <a:pt x="0" y="111"/>
                  <a:pt x="75" y="16"/>
                  <a:pt x="182" y="1"/>
                </a:cubicBezTo>
                <a:cubicBezTo>
                  <a:pt x="185" y="1"/>
                  <a:pt x="189" y="0"/>
                  <a:pt x="192" y="0"/>
                </a:cubicBezTo>
                <a:cubicBezTo>
                  <a:pt x="203" y="0"/>
                  <a:pt x="214" y="0"/>
                  <a:pt x="225" y="0"/>
                </a:cubicBezTo>
                <a:close/>
                <a:moveTo>
                  <a:pt x="229" y="172"/>
                </a:moveTo>
                <a:cubicBezTo>
                  <a:pt x="245" y="191"/>
                  <a:pt x="260" y="208"/>
                  <a:pt x="274" y="225"/>
                </a:cubicBezTo>
                <a:cubicBezTo>
                  <a:pt x="283" y="235"/>
                  <a:pt x="296" y="236"/>
                  <a:pt x="305" y="228"/>
                </a:cubicBezTo>
                <a:cubicBezTo>
                  <a:pt x="314" y="220"/>
                  <a:pt x="314" y="208"/>
                  <a:pt x="306" y="198"/>
                </a:cubicBezTo>
                <a:cubicBezTo>
                  <a:pt x="279" y="166"/>
                  <a:pt x="252" y="135"/>
                  <a:pt x="225" y="104"/>
                </a:cubicBezTo>
                <a:cubicBezTo>
                  <a:pt x="215" y="93"/>
                  <a:pt x="202" y="93"/>
                  <a:pt x="192" y="104"/>
                </a:cubicBezTo>
                <a:cubicBezTo>
                  <a:pt x="188" y="109"/>
                  <a:pt x="184" y="114"/>
                  <a:pt x="179" y="119"/>
                </a:cubicBezTo>
                <a:cubicBezTo>
                  <a:pt x="157" y="145"/>
                  <a:pt x="134" y="172"/>
                  <a:pt x="111" y="198"/>
                </a:cubicBezTo>
                <a:cubicBezTo>
                  <a:pt x="103" y="208"/>
                  <a:pt x="104" y="221"/>
                  <a:pt x="113" y="228"/>
                </a:cubicBezTo>
                <a:cubicBezTo>
                  <a:pt x="122" y="236"/>
                  <a:pt x="134" y="235"/>
                  <a:pt x="142" y="225"/>
                </a:cubicBezTo>
                <a:cubicBezTo>
                  <a:pt x="146" y="221"/>
                  <a:pt x="149" y="217"/>
                  <a:pt x="153" y="213"/>
                </a:cubicBezTo>
                <a:cubicBezTo>
                  <a:pt x="164" y="200"/>
                  <a:pt x="175" y="187"/>
                  <a:pt x="188" y="172"/>
                </a:cubicBezTo>
                <a:cubicBezTo>
                  <a:pt x="188" y="176"/>
                  <a:pt x="188" y="178"/>
                  <a:pt x="188" y="180"/>
                </a:cubicBezTo>
                <a:cubicBezTo>
                  <a:pt x="188" y="213"/>
                  <a:pt x="188" y="246"/>
                  <a:pt x="188" y="279"/>
                </a:cubicBezTo>
                <a:cubicBezTo>
                  <a:pt x="188" y="292"/>
                  <a:pt x="197" y="302"/>
                  <a:pt x="209" y="302"/>
                </a:cubicBezTo>
                <a:cubicBezTo>
                  <a:pt x="221" y="302"/>
                  <a:pt x="229" y="292"/>
                  <a:pt x="229" y="279"/>
                </a:cubicBezTo>
                <a:cubicBezTo>
                  <a:pt x="229" y="260"/>
                  <a:pt x="229" y="242"/>
                  <a:pt x="229" y="223"/>
                </a:cubicBezTo>
                <a:cubicBezTo>
                  <a:pt x="229" y="207"/>
                  <a:pt x="229" y="190"/>
                  <a:pt x="229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"/>
          <p:cNvSpPr>
            <a:spLocks/>
          </p:cNvSpPr>
          <p:nvPr/>
        </p:nvSpPr>
        <p:spPr bwMode="auto">
          <a:xfrm>
            <a:off x="19324638" y="8651875"/>
            <a:ext cx="2233612" cy="349250"/>
          </a:xfrm>
          <a:custGeom>
            <a:avLst/>
            <a:gdLst>
              <a:gd name="T0" fmla="*/ 703 w 703"/>
              <a:gd name="T1" fmla="*/ 70 h 110"/>
              <a:gd name="T2" fmla="*/ 701 w 703"/>
              <a:gd name="T3" fmla="*/ 76 h 110"/>
              <a:gd name="T4" fmla="*/ 656 w 703"/>
              <a:gd name="T5" fmla="*/ 110 h 110"/>
              <a:gd name="T6" fmla="*/ 654 w 703"/>
              <a:gd name="T7" fmla="*/ 110 h 110"/>
              <a:gd name="T8" fmla="*/ 49 w 703"/>
              <a:gd name="T9" fmla="*/ 110 h 110"/>
              <a:gd name="T10" fmla="*/ 0 w 703"/>
              <a:gd name="T11" fmla="*/ 60 h 110"/>
              <a:gd name="T12" fmla="*/ 0 w 703"/>
              <a:gd name="T13" fmla="*/ 23 h 110"/>
              <a:gd name="T14" fmla="*/ 0 w 703"/>
              <a:gd name="T15" fmla="*/ 0 h 110"/>
              <a:gd name="T16" fmla="*/ 703 w 703"/>
              <a:gd name="T17" fmla="*/ 0 h 110"/>
              <a:gd name="T18" fmla="*/ 703 w 703"/>
              <a:gd name="T19" fmla="*/ 7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3" h="110">
                <a:moveTo>
                  <a:pt x="703" y="70"/>
                </a:moveTo>
                <a:cubicBezTo>
                  <a:pt x="702" y="72"/>
                  <a:pt x="702" y="74"/>
                  <a:pt x="701" y="76"/>
                </a:cubicBezTo>
                <a:cubicBezTo>
                  <a:pt x="695" y="96"/>
                  <a:pt x="677" y="109"/>
                  <a:pt x="656" y="110"/>
                </a:cubicBezTo>
                <a:cubicBezTo>
                  <a:pt x="656" y="110"/>
                  <a:pt x="655" y="110"/>
                  <a:pt x="654" y="110"/>
                </a:cubicBezTo>
                <a:cubicBezTo>
                  <a:pt x="453" y="110"/>
                  <a:pt x="251" y="110"/>
                  <a:pt x="49" y="110"/>
                </a:cubicBezTo>
                <a:cubicBezTo>
                  <a:pt x="21" y="110"/>
                  <a:pt x="0" y="89"/>
                  <a:pt x="0" y="60"/>
                </a:cubicBezTo>
                <a:cubicBezTo>
                  <a:pt x="0" y="48"/>
                  <a:pt x="0" y="35"/>
                  <a:pt x="0" y="23"/>
                </a:cubicBezTo>
                <a:cubicBezTo>
                  <a:pt x="0" y="16"/>
                  <a:pt x="0" y="8"/>
                  <a:pt x="0" y="0"/>
                </a:cubicBezTo>
                <a:cubicBezTo>
                  <a:pt x="235" y="0"/>
                  <a:pt x="469" y="0"/>
                  <a:pt x="703" y="0"/>
                </a:cubicBezTo>
                <a:cubicBezTo>
                  <a:pt x="703" y="23"/>
                  <a:pt x="703" y="47"/>
                  <a:pt x="703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>
            <a:off x="19461163" y="7556500"/>
            <a:ext cx="1963737" cy="962025"/>
          </a:xfrm>
          <a:custGeom>
            <a:avLst/>
            <a:gdLst>
              <a:gd name="T0" fmla="*/ 544 w 618"/>
              <a:gd name="T1" fmla="*/ 1 h 302"/>
              <a:gd name="T2" fmla="*/ 574 w 618"/>
              <a:gd name="T3" fmla="*/ 1 h 302"/>
              <a:gd name="T4" fmla="*/ 618 w 618"/>
              <a:gd name="T5" fmla="*/ 49 h 302"/>
              <a:gd name="T6" fmla="*/ 618 w 618"/>
              <a:gd name="T7" fmla="*/ 206 h 302"/>
              <a:gd name="T8" fmla="*/ 618 w 618"/>
              <a:gd name="T9" fmla="*/ 294 h 302"/>
              <a:gd name="T10" fmla="*/ 618 w 618"/>
              <a:gd name="T11" fmla="*/ 302 h 302"/>
              <a:gd name="T12" fmla="*/ 0 w 618"/>
              <a:gd name="T13" fmla="*/ 302 h 302"/>
              <a:gd name="T14" fmla="*/ 0 w 618"/>
              <a:gd name="T15" fmla="*/ 295 h 302"/>
              <a:gd name="T16" fmla="*/ 0 w 618"/>
              <a:gd name="T17" fmla="*/ 52 h 302"/>
              <a:gd name="T18" fmla="*/ 51 w 618"/>
              <a:gd name="T19" fmla="*/ 1 h 302"/>
              <a:gd name="T20" fmla="*/ 74 w 618"/>
              <a:gd name="T21" fmla="*/ 1 h 302"/>
              <a:gd name="T22" fmla="*/ 180 w 618"/>
              <a:gd name="T23" fmla="*/ 152 h 302"/>
              <a:gd name="T24" fmla="*/ 319 w 618"/>
              <a:gd name="T25" fmla="*/ 190 h 302"/>
              <a:gd name="T26" fmla="*/ 544 w 618"/>
              <a:gd name="T27" fmla="*/ 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302">
                <a:moveTo>
                  <a:pt x="544" y="1"/>
                </a:moveTo>
                <a:cubicBezTo>
                  <a:pt x="554" y="1"/>
                  <a:pt x="564" y="0"/>
                  <a:pt x="574" y="1"/>
                </a:cubicBezTo>
                <a:cubicBezTo>
                  <a:pt x="599" y="3"/>
                  <a:pt x="618" y="24"/>
                  <a:pt x="618" y="49"/>
                </a:cubicBezTo>
                <a:cubicBezTo>
                  <a:pt x="618" y="101"/>
                  <a:pt x="618" y="154"/>
                  <a:pt x="618" y="206"/>
                </a:cubicBezTo>
                <a:cubicBezTo>
                  <a:pt x="618" y="235"/>
                  <a:pt x="618" y="265"/>
                  <a:pt x="618" y="294"/>
                </a:cubicBezTo>
                <a:cubicBezTo>
                  <a:pt x="618" y="297"/>
                  <a:pt x="618" y="299"/>
                  <a:pt x="618" y="302"/>
                </a:cubicBezTo>
                <a:cubicBezTo>
                  <a:pt x="412" y="302"/>
                  <a:pt x="206" y="302"/>
                  <a:pt x="0" y="302"/>
                </a:cubicBezTo>
                <a:cubicBezTo>
                  <a:pt x="0" y="300"/>
                  <a:pt x="0" y="297"/>
                  <a:pt x="0" y="295"/>
                </a:cubicBezTo>
                <a:cubicBezTo>
                  <a:pt x="0" y="214"/>
                  <a:pt x="0" y="133"/>
                  <a:pt x="0" y="52"/>
                </a:cubicBezTo>
                <a:cubicBezTo>
                  <a:pt x="0" y="21"/>
                  <a:pt x="20" y="1"/>
                  <a:pt x="51" y="1"/>
                </a:cubicBezTo>
                <a:cubicBezTo>
                  <a:pt x="59" y="1"/>
                  <a:pt x="66" y="1"/>
                  <a:pt x="74" y="1"/>
                </a:cubicBezTo>
                <a:cubicBezTo>
                  <a:pt x="89" y="65"/>
                  <a:pt x="124" y="116"/>
                  <a:pt x="180" y="152"/>
                </a:cubicBezTo>
                <a:cubicBezTo>
                  <a:pt x="222" y="180"/>
                  <a:pt x="269" y="192"/>
                  <a:pt x="319" y="190"/>
                </a:cubicBezTo>
                <a:cubicBezTo>
                  <a:pt x="435" y="185"/>
                  <a:pt x="524" y="99"/>
                  <a:pt x="5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D29CF1-D284-1E3F-B0DB-E0C7B02A7641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16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1"/>
          <p:cNvSpPr>
            <a:spLocks/>
          </p:cNvSpPr>
          <p:nvPr/>
        </p:nvSpPr>
        <p:spPr bwMode="auto">
          <a:xfrm>
            <a:off x="1290638" y="3530600"/>
            <a:ext cx="11712575" cy="2362200"/>
          </a:xfrm>
          <a:custGeom>
            <a:avLst/>
            <a:gdLst>
              <a:gd name="T0" fmla="*/ 3662 w 3694"/>
              <a:gd name="T1" fmla="*/ 745 h 745"/>
              <a:gd name="T2" fmla="*/ 32 w 3694"/>
              <a:gd name="T3" fmla="*/ 745 h 745"/>
              <a:gd name="T4" fmla="*/ 0 w 3694"/>
              <a:gd name="T5" fmla="*/ 713 h 745"/>
              <a:gd name="T6" fmla="*/ 0 w 3694"/>
              <a:gd name="T7" fmla="*/ 32 h 745"/>
              <a:gd name="T8" fmla="*/ 32 w 3694"/>
              <a:gd name="T9" fmla="*/ 0 h 745"/>
              <a:gd name="T10" fmla="*/ 3662 w 3694"/>
              <a:gd name="T11" fmla="*/ 0 h 745"/>
              <a:gd name="T12" fmla="*/ 3694 w 3694"/>
              <a:gd name="T13" fmla="*/ 32 h 745"/>
              <a:gd name="T14" fmla="*/ 3694 w 3694"/>
              <a:gd name="T15" fmla="*/ 713 h 745"/>
              <a:gd name="T16" fmla="*/ 3662 w 3694"/>
              <a:gd name="T17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745">
                <a:moveTo>
                  <a:pt x="3662" y="745"/>
                </a:moveTo>
                <a:cubicBezTo>
                  <a:pt x="32" y="745"/>
                  <a:pt x="32" y="745"/>
                  <a:pt x="32" y="745"/>
                </a:cubicBezTo>
                <a:cubicBezTo>
                  <a:pt x="14" y="745"/>
                  <a:pt x="0" y="731"/>
                  <a:pt x="0" y="71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4"/>
                  <a:pt x="3694" y="32"/>
                </a:cubicBezTo>
                <a:cubicBezTo>
                  <a:pt x="3694" y="713"/>
                  <a:pt x="3694" y="713"/>
                  <a:pt x="3694" y="713"/>
                </a:cubicBezTo>
                <a:cubicBezTo>
                  <a:pt x="3694" y="731"/>
                  <a:pt x="3680" y="745"/>
                  <a:pt x="3662" y="7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4"/>
          <p:cNvSpPr>
            <a:spLocks/>
          </p:cNvSpPr>
          <p:nvPr/>
        </p:nvSpPr>
        <p:spPr bwMode="auto">
          <a:xfrm>
            <a:off x="1290638" y="6165850"/>
            <a:ext cx="11712575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7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5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7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7"/>
          <p:cNvSpPr>
            <a:spLocks/>
          </p:cNvSpPr>
          <p:nvPr/>
        </p:nvSpPr>
        <p:spPr bwMode="auto">
          <a:xfrm>
            <a:off x="1290638" y="7805738"/>
            <a:ext cx="11712575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7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5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7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" name="Freeform 50"/>
          <p:cNvSpPr>
            <a:spLocks/>
          </p:cNvSpPr>
          <p:nvPr/>
        </p:nvSpPr>
        <p:spPr bwMode="auto">
          <a:xfrm>
            <a:off x="1290638" y="9448800"/>
            <a:ext cx="11712575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1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1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6"/>
                  <a:pt x="0" y="39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4"/>
                  <a:pt x="3694" y="31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6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Freeform 53"/>
          <p:cNvSpPr>
            <a:spLocks/>
          </p:cNvSpPr>
          <p:nvPr/>
        </p:nvSpPr>
        <p:spPr bwMode="auto">
          <a:xfrm>
            <a:off x="1290638" y="11088688"/>
            <a:ext cx="11712575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6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4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6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2169776" y="3990975"/>
            <a:ext cx="514350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12277726" y="4175125"/>
            <a:ext cx="298450" cy="147638"/>
          </a:xfrm>
          <a:custGeom>
            <a:avLst/>
            <a:gdLst>
              <a:gd name="T0" fmla="*/ 0 w 188"/>
              <a:gd name="T1" fmla="*/ 93 h 93"/>
              <a:gd name="T2" fmla="*/ 94 w 188"/>
              <a:gd name="T3" fmla="*/ 0 h 93"/>
              <a:gd name="T4" fmla="*/ 188 w 188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3">
                <a:moveTo>
                  <a:pt x="0" y="93"/>
                </a:moveTo>
                <a:lnTo>
                  <a:pt x="94" y="0"/>
                </a:lnTo>
                <a:lnTo>
                  <a:pt x="188" y="93"/>
                </a:lnTo>
              </a:path>
            </a:pathLst>
          </a:custGeom>
          <a:noFill/>
          <a:ln w="63500" cap="flat">
            <a:solidFill>
              <a:srgbClr val="E62D3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2169776" y="6626225"/>
            <a:ext cx="514350" cy="517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12277726" y="6810375"/>
            <a:ext cx="298450" cy="149225"/>
          </a:xfrm>
          <a:custGeom>
            <a:avLst/>
            <a:gdLst>
              <a:gd name="T0" fmla="*/ 0 w 188"/>
              <a:gd name="T1" fmla="*/ 94 h 94"/>
              <a:gd name="T2" fmla="*/ 94 w 188"/>
              <a:gd name="T3" fmla="*/ 0 h 94"/>
              <a:gd name="T4" fmla="*/ 188 w 188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4">
                <a:moveTo>
                  <a:pt x="0" y="94"/>
                </a:moveTo>
                <a:lnTo>
                  <a:pt x="94" y="0"/>
                </a:lnTo>
                <a:lnTo>
                  <a:pt x="188" y="94"/>
                </a:lnTo>
              </a:path>
            </a:pathLst>
          </a:custGeom>
          <a:noFill/>
          <a:ln w="63500" cap="flat">
            <a:solidFill>
              <a:srgbClr val="FDC2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2169776" y="8266113"/>
            <a:ext cx="514350" cy="517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12277726" y="8450263"/>
            <a:ext cx="298450" cy="152400"/>
          </a:xfrm>
          <a:custGeom>
            <a:avLst/>
            <a:gdLst>
              <a:gd name="T0" fmla="*/ 0 w 188"/>
              <a:gd name="T1" fmla="*/ 96 h 96"/>
              <a:gd name="T2" fmla="*/ 94 w 188"/>
              <a:gd name="T3" fmla="*/ 0 h 96"/>
              <a:gd name="T4" fmla="*/ 188 w 1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6">
                <a:moveTo>
                  <a:pt x="0" y="96"/>
                </a:moveTo>
                <a:lnTo>
                  <a:pt x="94" y="0"/>
                </a:lnTo>
                <a:lnTo>
                  <a:pt x="188" y="96"/>
                </a:lnTo>
              </a:path>
            </a:pathLst>
          </a:custGeom>
          <a:noFill/>
          <a:ln w="63500" cap="flat">
            <a:solidFill>
              <a:srgbClr val="B0D33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2169776" y="9909175"/>
            <a:ext cx="514350" cy="512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2277726" y="10090150"/>
            <a:ext cx="298450" cy="152400"/>
          </a:xfrm>
          <a:custGeom>
            <a:avLst/>
            <a:gdLst>
              <a:gd name="T0" fmla="*/ 0 w 188"/>
              <a:gd name="T1" fmla="*/ 96 h 96"/>
              <a:gd name="T2" fmla="*/ 94 w 188"/>
              <a:gd name="T3" fmla="*/ 0 h 96"/>
              <a:gd name="T4" fmla="*/ 188 w 1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6">
                <a:moveTo>
                  <a:pt x="0" y="96"/>
                </a:moveTo>
                <a:lnTo>
                  <a:pt x="94" y="0"/>
                </a:lnTo>
                <a:lnTo>
                  <a:pt x="188" y="96"/>
                </a:lnTo>
              </a:path>
            </a:pathLst>
          </a:custGeom>
          <a:noFill/>
          <a:ln w="63500" cap="flat">
            <a:solidFill>
              <a:srgbClr val="62A5E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12169776" y="11549063"/>
            <a:ext cx="514350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12277726" y="11730038"/>
            <a:ext cx="298450" cy="150813"/>
          </a:xfrm>
          <a:custGeom>
            <a:avLst/>
            <a:gdLst>
              <a:gd name="T0" fmla="*/ 0 w 188"/>
              <a:gd name="T1" fmla="*/ 95 h 95"/>
              <a:gd name="T2" fmla="*/ 94 w 188"/>
              <a:gd name="T3" fmla="*/ 0 h 95"/>
              <a:gd name="T4" fmla="*/ 188 w 188"/>
              <a:gd name="T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5">
                <a:moveTo>
                  <a:pt x="0" y="95"/>
                </a:moveTo>
                <a:lnTo>
                  <a:pt x="94" y="0"/>
                </a:lnTo>
                <a:lnTo>
                  <a:pt x="188" y="95"/>
                </a:ln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17770476" y="6835775"/>
            <a:ext cx="1455738" cy="1455738"/>
          </a:xfrm>
          <a:prstGeom prst="ellipse">
            <a:avLst/>
          </a:prstGeom>
          <a:solidFill>
            <a:srgbClr val="E62D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1"/>
          <p:cNvSpPr>
            <a:spLocks/>
          </p:cNvSpPr>
          <p:nvPr/>
        </p:nvSpPr>
        <p:spPr bwMode="auto">
          <a:xfrm>
            <a:off x="18284826" y="7239000"/>
            <a:ext cx="563563" cy="649288"/>
          </a:xfrm>
          <a:custGeom>
            <a:avLst/>
            <a:gdLst>
              <a:gd name="T0" fmla="*/ 355 w 355"/>
              <a:gd name="T1" fmla="*/ 203 h 409"/>
              <a:gd name="T2" fmla="*/ 0 w 355"/>
              <a:gd name="T3" fmla="*/ 0 h 409"/>
              <a:gd name="T4" fmla="*/ 0 w 355"/>
              <a:gd name="T5" fmla="*/ 409 h 409"/>
              <a:gd name="T6" fmla="*/ 355 w 355"/>
              <a:gd name="T7" fmla="*/ 20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5" h="409">
                <a:moveTo>
                  <a:pt x="355" y="203"/>
                </a:moveTo>
                <a:lnTo>
                  <a:pt x="0" y="0"/>
                </a:lnTo>
                <a:lnTo>
                  <a:pt x="0" y="409"/>
                </a:lnTo>
                <a:lnTo>
                  <a:pt x="355" y="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4400" y="1015262"/>
            <a:ext cx="19781550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FREQUENTLY ASKED QUESTIONS (FAQ)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4" y="4563748"/>
            <a:ext cx="949137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euismod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tincidunt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ut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laoreet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5" y="3786216"/>
            <a:ext cx="94913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b="1">
                <a:solidFill>
                  <a:schemeClr val="bg1"/>
                </a:solidFill>
              </a:rPr>
              <a:t>What is Zero Cost Processing?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5" y="6551846"/>
            <a:ext cx="94913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>
                <a:solidFill>
                  <a:schemeClr val="tx2"/>
                </a:solidFill>
              </a:rPr>
              <a:t>What is Zero Cost Processing?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5" y="8178141"/>
            <a:ext cx="94913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>
                <a:solidFill>
                  <a:schemeClr val="tx2"/>
                </a:solidFill>
              </a:rPr>
              <a:t>What business can use </a:t>
            </a:r>
            <a:r>
              <a:rPr lang="en-GB" sz="3500" b="1" err="1">
                <a:solidFill>
                  <a:schemeClr val="tx2"/>
                </a:solidFill>
              </a:rPr>
              <a:t>Cocarde</a:t>
            </a:r>
            <a:r>
              <a:rPr lang="en-GB" sz="3500" b="1">
                <a:solidFill>
                  <a:schemeClr val="tx2"/>
                </a:solidFill>
              </a:rPr>
              <a:t>?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5" y="9841182"/>
            <a:ext cx="94913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>
                <a:solidFill>
                  <a:schemeClr val="tx2"/>
                </a:solidFill>
              </a:rPr>
              <a:t>Payments will be able to accept?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675" y="11467477"/>
            <a:ext cx="94913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>
                <a:solidFill>
                  <a:schemeClr val="tx2"/>
                </a:solidFill>
              </a:rPr>
              <a:t>How do I use it correctly?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39" name="AutoShape 23"/>
          <p:cNvSpPr>
            <a:spLocks noChangeAspect="1" noChangeArrowheads="1" noTextEdit="1"/>
          </p:cNvSpPr>
          <p:nvPr/>
        </p:nvSpPr>
        <p:spPr bwMode="auto">
          <a:xfrm>
            <a:off x="15530513" y="3397250"/>
            <a:ext cx="5973762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15562263" y="3438525"/>
            <a:ext cx="5910262" cy="8969375"/>
          </a:xfrm>
          <a:custGeom>
            <a:avLst/>
            <a:gdLst>
              <a:gd name="T0" fmla="*/ 1864 w 1864"/>
              <a:gd name="T1" fmla="*/ 109 h 2830"/>
              <a:gd name="T2" fmla="*/ 1864 w 1864"/>
              <a:gd name="T3" fmla="*/ 2721 h 2830"/>
              <a:gd name="T4" fmla="*/ 1754 w 1864"/>
              <a:gd name="T5" fmla="*/ 2830 h 2830"/>
              <a:gd name="T6" fmla="*/ 110 w 1864"/>
              <a:gd name="T7" fmla="*/ 2830 h 2830"/>
              <a:gd name="T8" fmla="*/ 0 w 1864"/>
              <a:gd name="T9" fmla="*/ 2721 h 2830"/>
              <a:gd name="T10" fmla="*/ 0 w 1864"/>
              <a:gd name="T11" fmla="*/ 109 h 2830"/>
              <a:gd name="T12" fmla="*/ 110 w 1864"/>
              <a:gd name="T13" fmla="*/ 0 h 2830"/>
              <a:gd name="T14" fmla="*/ 1754 w 1864"/>
              <a:gd name="T15" fmla="*/ 0 h 2830"/>
              <a:gd name="T16" fmla="*/ 1864 w 1864"/>
              <a:gd name="T17" fmla="*/ 109 h 2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4" h="2830">
                <a:moveTo>
                  <a:pt x="1864" y="109"/>
                </a:moveTo>
                <a:cubicBezTo>
                  <a:pt x="1864" y="2721"/>
                  <a:pt x="1864" y="2721"/>
                  <a:pt x="1864" y="2721"/>
                </a:cubicBezTo>
                <a:cubicBezTo>
                  <a:pt x="1864" y="2781"/>
                  <a:pt x="1815" y="2830"/>
                  <a:pt x="1754" y="2830"/>
                </a:cubicBezTo>
                <a:cubicBezTo>
                  <a:pt x="110" y="2830"/>
                  <a:pt x="110" y="2830"/>
                  <a:pt x="110" y="2830"/>
                </a:cubicBezTo>
                <a:cubicBezTo>
                  <a:pt x="49" y="2830"/>
                  <a:pt x="0" y="2781"/>
                  <a:pt x="0" y="272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9" y="0"/>
                  <a:pt x="110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815" y="0"/>
                  <a:pt x="1864" y="49"/>
                  <a:pt x="1864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5527338" y="12090400"/>
            <a:ext cx="5980112" cy="355600"/>
          </a:xfrm>
          <a:custGeom>
            <a:avLst/>
            <a:gdLst>
              <a:gd name="T0" fmla="*/ 1886 w 1886"/>
              <a:gd name="T1" fmla="*/ 2 h 112"/>
              <a:gd name="T2" fmla="*/ 1884 w 1886"/>
              <a:gd name="T3" fmla="*/ 14 h 112"/>
              <a:gd name="T4" fmla="*/ 1881 w 1886"/>
              <a:gd name="T5" fmla="*/ 25 h 112"/>
              <a:gd name="T6" fmla="*/ 1875 w 1886"/>
              <a:gd name="T7" fmla="*/ 41 h 112"/>
              <a:gd name="T8" fmla="*/ 1870 w 1886"/>
              <a:gd name="T9" fmla="*/ 51 h 112"/>
              <a:gd name="T10" fmla="*/ 1853 w 1886"/>
              <a:gd name="T11" fmla="*/ 74 h 112"/>
              <a:gd name="T12" fmla="*/ 1847 w 1886"/>
              <a:gd name="T13" fmla="*/ 80 h 112"/>
              <a:gd name="T14" fmla="*/ 1834 w 1886"/>
              <a:gd name="T15" fmla="*/ 90 h 112"/>
              <a:gd name="T16" fmla="*/ 1824 w 1886"/>
              <a:gd name="T17" fmla="*/ 96 h 112"/>
              <a:gd name="T18" fmla="*/ 1795 w 1886"/>
              <a:gd name="T19" fmla="*/ 108 h 112"/>
              <a:gd name="T20" fmla="*/ 1774 w 1886"/>
              <a:gd name="T21" fmla="*/ 111 h 112"/>
              <a:gd name="T22" fmla="*/ 112 w 1886"/>
              <a:gd name="T23" fmla="*/ 111 h 112"/>
              <a:gd name="T24" fmla="*/ 91 w 1886"/>
              <a:gd name="T25" fmla="*/ 108 h 112"/>
              <a:gd name="T26" fmla="*/ 62 w 1886"/>
              <a:gd name="T27" fmla="*/ 96 h 112"/>
              <a:gd name="T28" fmla="*/ 46 w 1886"/>
              <a:gd name="T29" fmla="*/ 86 h 112"/>
              <a:gd name="T30" fmla="*/ 33 w 1886"/>
              <a:gd name="T31" fmla="*/ 74 h 112"/>
              <a:gd name="T32" fmla="*/ 27 w 1886"/>
              <a:gd name="T33" fmla="*/ 67 h 112"/>
              <a:gd name="T34" fmla="*/ 22 w 1886"/>
              <a:gd name="T35" fmla="*/ 61 h 112"/>
              <a:gd name="T36" fmla="*/ 19 w 1886"/>
              <a:gd name="T37" fmla="*/ 56 h 112"/>
              <a:gd name="T38" fmla="*/ 13 w 1886"/>
              <a:gd name="T39" fmla="*/ 46 h 112"/>
              <a:gd name="T40" fmla="*/ 7 w 1886"/>
              <a:gd name="T41" fmla="*/ 31 h 112"/>
              <a:gd name="T42" fmla="*/ 1 w 1886"/>
              <a:gd name="T43" fmla="*/ 8 h 112"/>
              <a:gd name="T44" fmla="*/ 0 w 1886"/>
              <a:gd name="T45" fmla="*/ 0 h 112"/>
              <a:gd name="T46" fmla="*/ 1 w 1886"/>
              <a:gd name="T47" fmla="*/ 10 h 112"/>
              <a:gd name="T48" fmla="*/ 4 w 1886"/>
              <a:gd name="T49" fmla="*/ 22 h 112"/>
              <a:gd name="T50" fmla="*/ 10 w 1886"/>
              <a:gd name="T51" fmla="*/ 37 h 112"/>
              <a:gd name="T52" fmla="*/ 15 w 1886"/>
              <a:gd name="T53" fmla="*/ 46 h 112"/>
              <a:gd name="T54" fmla="*/ 18 w 1886"/>
              <a:gd name="T55" fmla="*/ 52 h 112"/>
              <a:gd name="T56" fmla="*/ 24 w 1886"/>
              <a:gd name="T57" fmla="*/ 60 h 112"/>
              <a:gd name="T58" fmla="*/ 32 w 1886"/>
              <a:gd name="T59" fmla="*/ 68 h 112"/>
              <a:gd name="T60" fmla="*/ 40 w 1886"/>
              <a:gd name="T61" fmla="*/ 75 h 112"/>
              <a:gd name="T62" fmla="*/ 49 w 1886"/>
              <a:gd name="T63" fmla="*/ 82 h 112"/>
              <a:gd name="T64" fmla="*/ 58 w 1886"/>
              <a:gd name="T65" fmla="*/ 87 h 112"/>
              <a:gd name="T66" fmla="*/ 69 w 1886"/>
              <a:gd name="T67" fmla="*/ 93 h 112"/>
              <a:gd name="T68" fmla="*/ 82 w 1886"/>
              <a:gd name="T69" fmla="*/ 97 h 112"/>
              <a:gd name="T70" fmla="*/ 87 w 1886"/>
              <a:gd name="T71" fmla="*/ 98 h 112"/>
              <a:gd name="T72" fmla="*/ 1777 w 1886"/>
              <a:gd name="T73" fmla="*/ 100 h 112"/>
              <a:gd name="T74" fmla="*/ 1789 w 1886"/>
              <a:gd name="T75" fmla="*/ 100 h 112"/>
              <a:gd name="T76" fmla="*/ 1795 w 1886"/>
              <a:gd name="T77" fmla="*/ 99 h 112"/>
              <a:gd name="T78" fmla="*/ 1799 w 1886"/>
              <a:gd name="T79" fmla="*/ 98 h 112"/>
              <a:gd name="T80" fmla="*/ 1809 w 1886"/>
              <a:gd name="T81" fmla="*/ 96 h 112"/>
              <a:gd name="T82" fmla="*/ 1816 w 1886"/>
              <a:gd name="T83" fmla="*/ 93 h 112"/>
              <a:gd name="T84" fmla="*/ 1819 w 1886"/>
              <a:gd name="T85" fmla="*/ 92 h 112"/>
              <a:gd name="T86" fmla="*/ 1833 w 1886"/>
              <a:gd name="T87" fmla="*/ 85 h 112"/>
              <a:gd name="T88" fmla="*/ 1839 w 1886"/>
              <a:gd name="T89" fmla="*/ 81 h 112"/>
              <a:gd name="T90" fmla="*/ 1849 w 1886"/>
              <a:gd name="T91" fmla="*/ 73 h 112"/>
              <a:gd name="T92" fmla="*/ 1851 w 1886"/>
              <a:gd name="T93" fmla="*/ 71 h 112"/>
              <a:gd name="T94" fmla="*/ 1857 w 1886"/>
              <a:gd name="T95" fmla="*/ 65 h 112"/>
              <a:gd name="T96" fmla="*/ 1861 w 1886"/>
              <a:gd name="T97" fmla="*/ 61 h 112"/>
              <a:gd name="T98" fmla="*/ 1867 w 1886"/>
              <a:gd name="T99" fmla="*/ 53 h 112"/>
              <a:gd name="T100" fmla="*/ 1871 w 1886"/>
              <a:gd name="T101" fmla="*/ 47 h 112"/>
              <a:gd name="T102" fmla="*/ 1873 w 1886"/>
              <a:gd name="T103" fmla="*/ 43 h 112"/>
              <a:gd name="T104" fmla="*/ 1878 w 1886"/>
              <a:gd name="T105" fmla="*/ 33 h 112"/>
              <a:gd name="T106" fmla="*/ 1880 w 1886"/>
              <a:gd name="T107" fmla="*/ 26 h 112"/>
              <a:gd name="T108" fmla="*/ 1883 w 1886"/>
              <a:gd name="T109" fmla="*/ 19 h 112"/>
              <a:gd name="T110" fmla="*/ 1884 w 1886"/>
              <a:gd name="T111" fmla="*/ 13 h 112"/>
              <a:gd name="T112" fmla="*/ 1885 w 1886"/>
              <a:gd name="T11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86" h="112">
                <a:moveTo>
                  <a:pt x="1886" y="2"/>
                </a:moveTo>
                <a:cubicBezTo>
                  <a:pt x="1886" y="1"/>
                  <a:pt x="1886" y="1"/>
                  <a:pt x="1886" y="1"/>
                </a:cubicBezTo>
                <a:cubicBezTo>
                  <a:pt x="1886" y="1"/>
                  <a:pt x="1886" y="2"/>
                  <a:pt x="1886" y="2"/>
                </a:cubicBezTo>
                <a:cubicBezTo>
                  <a:pt x="1886" y="2"/>
                  <a:pt x="1886" y="3"/>
                  <a:pt x="1886" y="3"/>
                </a:cubicBezTo>
                <a:cubicBezTo>
                  <a:pt x="1886" y="5"/>
                  <a:pt x="1885" y="6"/>
                  <a:pt x="1885" y="8"/>
                </a:cubicBezTo>
                <a:cubicBezTo>
                  <a:pt x="1885" y="10"/>
                  <a:pt x="1884" y="12"/>
                  <a:pt x="1884" y="14"/>
                </a:cubicBezTo>
                <a:cubicBezTo>
                  <a:pt x="1884" y="16"/>
                  <a:pt x="1883" y="18"/>
                  <a:pt x="1883" y="20"/>
                </a:cubicBezTo>
                <a:cubicBezTo>
                  <a:pt x="1882" y="21"/>
                  <a:pt x="1882" y="23"/>
                  <a:pt x="1881" y="25"/>
                </a:cubicBezTo>
                <a:cubicBezTo>
                  <a:pt x="1881" y="25"/>
                  <a:pt x="1881" y="25"/>
                  <a:pt x="1881" y="25"/>
                </a:cubicBezTo>
                <a:cubicBezTo>
                  <a:pt x="1881" y="27"/>
                  <a:pt x="1880" y="29"/>
                  <a:pt x="1880" y="31"/>
                </a:cubicBezTo>
                <a:cubicBezTo>
                  <a:pt x="1879" y="33"/>
                  <a:pt x="1878" y="34"/>
                  <a:pt x="1877" y="36"/>
                </a:cubicBezTo>
                <a:cubicBezTo>
                  <a:pt x="1877" y="38"/>
                  <a:pt x="1876" y="40"/>
                  <a:pt x="1875" y="41"/>
                </a:cubicBezTo>
                <a:cubicBezTo>
                  <a:pt x="1875" y="43"/>
                  <a:pt x="1874" y="44"/>
                  <a:pt x="1873" y="46"/>
                </a:cubicBezTo>
                <a:cubicBezTo>
                  <a:pt x="1873" y="46"/>
                  <a:pt x="1873" y="46"/>
                  <a:pt x="1873" y="46"/>
                </a:cubicBezTo>
                <a:cubicBezTo>
                  <a:pt x="1872" y="48"/>
                  <a:pt x="1871" y="50"/>
                  <a:pt x="1870" y="51"/>
                </a:cubicBezTo>
                <a:cubicBezTo>
                  <a:pt x="1867" y="56"/>
                  <a:pt x="1864" y="61"/>
                  <a:pt x="1860" y="65"/>
                </a:cubicBezTo>
                <a:cubicBezTo>
                  <a:pt x="1860" y="65"/>
                  <a:pt x="1860" y="65"/>
                  <a:pt x="1860" y="65"/>
                </a:cubicBezTo>
                <a:cubicBezTo>
                  <a:pt x="1858" y="68"/>
                  <a:pt x="1856" y="71"/>
                  <a:pt x="1853" y="74"/>
                </a:cubicBezTo>
                <a:cubicBezTo>
                  <a:pt x="1853" y="74"/>
                  <a:pt x="1853" y="74"/>
                  <a:pt x="1853" y="74"/>
                </a:cubicBezTo>
                <a:cubicBezTo>
                  <a:pt x="1852" y="75"/>
                  <a:pt x="1850" y="77"/>
                  <a:pt x="1849" y="78"/>
                </a:cubicBezTo>
                <a:cubicBezTo>
                  <a:pt x="1848" y="79"/>
                  <a:pt x="1847" y="79"/>
                  <a:pt x="1847" y="80"/>
                </a:cubicBezTo>
                <a:cubicBezTo>
                  <a:pt x="1845" y="81"/>
                  <a:pt x="1844" y="82"/>
                  <a:pt x="1843" y="84"/>
                </a:cubicBezTo>
                <a:cubicBezTo>
                  <a:pt x="1842" y="84"/>
                  <a:pt x="1841" y="85"/>
                  <a:pt x="1840" y="86"/>
                </a:cubicBezTo>
                <a:cubicBezTo>
                  <a:pt x="1838" y="87"/>
                  <a:pt x="1836" y="89"/>
                  <a:pt x="1834" y="90"/>
                </a:cubicBezTo>
                <a:cubicBezTo>
                  <a:pt x="1833" y="91"/>
                  <a:pt x="1832" y="91"/>
                  <a:pt x="1831" y="92"/>
                </a:cubicBezTo>
                <a:cubicBezTo>
                  <a:pt x="1831" y="92"/>
                  <a:pt x="1830" y="93"/>
                  <a:pt x="1829" y="93"/>
                </a:cubicBezTo>
                <a:cubicBezTo>
                  <a:pt x="1827" y="95"/>
                  <a:pt x="1826" y="95"/>
                  <a:pt x="1824" y="96"/>
                </a:cubicBezTo>
                <a:cubicBezTo>
                  <a:pt x="1822" y="98"/>
                  <a:pt x="1822" y="98"/>
                  <a:pt x="1822" y="98"/>
                </a:cubicBezTo>
                <a:cubicBezTo>
                  <a:pt x="1814" y="102"/>
                  <a:pt x="1805" y="105"/>
                  <a:pt x="1797" y="107"/>
                </a:cubicBezTo>
                <a:cubicBezTo>
                  <a:pt x="1796" y="108"/>
                  <a:pt x="1795" y="108"/>
                  <a:pt x="1795" y="108"/>
                </a:cubicBezTo>
                <a:cubicBezTo>
                  <a:pt x="1794" y="108"/>
                  <a:pt x="1793" y="108"/>
                  <a:pt x="1792" y="109"/>
                </a:cubicBezTo>
                <a:cubicBezTo>
                  <a:pt x="1787" y="110"/>
                  <a:pt x="1782" y="111"/>
                  <a:pt x="1777" y="111"/>
                </a:cubicBezTo>
                <a:cubicBezTo>
                  <a:pt x="1776" y="111"/>
                  <a:pt x="1775" y="111"/>
                  <a:pt x="1774" y="111"/>
                </a:cubicBezTo>
                <a:cubicBezTo>
                  <a:pt x="1771" y="111"/>
                  <a:pt x="1768" y="112"/>
                  <a:pt x="1765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2"/>
                  <a:pt x="115" y="111"/>
                  <a:pt x="112" y="111"/>
                </a:cubicBezTo>
                <a:cubicBezTo>
                  <a:pt x="111" y="111"/>
                  <a:pt x="110" y="111"/>
                  <a:pt x="109" y="111"/>
                </a:cubicBezTo>
                <a:cubicBezTo>
                  <a:pt x="104" y="110"/>
                  <a:pt x="99" y="110"/>
                  <a:pt x="94" y="109"/>
                </a:cubicBezTo>
                <a:cubicBezTo>
                  <a:pt x="93" y="108"/>
                  <a:pt x="92" y="108"/>
                  <a:pt x="91" y="108"/>
                </a:cubicBezTo>
                <a:cubicBezTo>
                  <a:pt x="90" y="108"/>
                  <a:pt x="90" y="108"/>
                  <a:pt x="89" y="107"/>
                </a:cubicBezTo>
                <a:cubicBezTo>
                  <a:pt x="80" y="105"/>
                  <a:pt x="72" y="102"/>
                  <a:pt x="64" y="98"/>
                </a:cubicBezTo>
                <a:cubicBezTo>
                  <a:pt x="62" y="96"/>
                  <a:pt x="62" y="96"/>
                  <a:pt x="62" y="96"/>
                </a:cubicBezTo>
                <a:cubicBezTo>
                  <a:pt x="59" y="95"/>
                  <a:pt x="55" y="93"/>
                  <a:pt x="52" y="90"/>
                </a:cubicBezTo>
                <a:cubicBezTo>
                  <a:pt x="51" y="90"/>
                  <a:pt x="51" y="89"/>
                  <a:pt x="50" y="89"/>
                </a:cubicBezTo>
                <a:cubicBezTo>
                  <a:pt x="49" y="88"/>
                  <a:pt x="47" y="87"/>
                  <a:pt x="46" y="86"/>
                </a:cubicBezTo>
                <a:cubicBezTo>
                  <a:pt x="43" y="83"/>
                  <a:pt x="39" y="80"/>
                  <a:pt x="36" y="77"/>
                </a:cubicBezTo>
                <a:cubicBezTo>
                  <a:pt x="35" y="76"/>
                  <a:pt x="35" y="76"/>
                  <a:pt x="34" y="75"/>
                </a:cubicBezTo>
                <a:cubicBezTo>
                  <a:pt x="34" y="75"/>
                  <a:pt x="33" y="74"/>
                  <a:pt x="33" y="74"/>
                </a:cubicBezTo>
                <a:cubicBezTo>
                  <a:pt x="33" y="74"/>
                  <a:pt x="32" y="73"/>
                  <a:pt x="32" y="73"/>
                </a:cubicBezTo>
                <a:cubicBezTo>
                  <a:pt x="31" y="72"/>
                  <a:pt x="30" y="71"/>
                  <a:pt x="29" y="70"/>
                </a:cubicBezTo>
                <a:cubicBezTo>
                  <a:pt x="28" y="69"/>
                  <a:pt x="27" y="68"/>
                  <a:pt x="27" y="67"/>
                </a:cubicBezTo>
                <a:cubicBezTo>
                  <a:pt x="26" y="66"/>
                  <a:pt x="26" y="66"/>
                  <a:pt x="26" y="65"/>
                </a:cubicBezTo>
                <a:cubicBezTo>
                  <a:pt x="25" y="65"/>
                  <a:pt x="25" y="65"/>
                  <a:pt x="25" y="64"/>
                </a:cubicBezTo>
                <a:cubicBezTo>
                  <a:pt x="24" y="63"/>
                  <a:pt x="23" y="62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59"/>
                  <a:pt x="20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4"/>
                  <a:pt x="17" y="53"/>
                  <a:pt x="16" y="51"/>
                </a:cubicBezTo>
                <a:cubicBezTo>
                  <a:pt x="15" y="50"/>
                  <a:pt x="14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4"/>
                  <a:pt x="11" y="43"/>
                  <a:pt x="11" y="41"/>
                </a:cubicBezTo>
                <a:cubicBezTo>
                  <a:pt x="10" y="40"/>
                  <a:pt x="9" y="38"/>
                  <a:pt x="9" y="36"/>
                </a:cubicBezTo>
                <a:cubicBezTo>
                  <a:pt x="8" y="34"/>
                  <a:pt x="7" y="33"/>
                  <a:pt x="7" y="31"/>
                </a:cubicBezTo>
                <a:cubicBezTo>
                  <a:pt x="6" y="28"/>
                  <a:pt x="5" y="25"/>
                  <a:pt x="4" y="22"/>
                </a:cubicBezTo>
                <a:cubicBezTo>
                  <a:pt x="3" y="20"/>
                  <a:pt x="3" y="17"/>
                  <a:pt x="2" y="14"/>
                </a:cubicBezTo>
                <a:cubicBezTo>
                  <a:pt x="2" y="12"/>
                  <a:pt x="1" y="10"/>
                  <a:pt x="1" y="8"/>
                </a:cubicBezTo>
                <a:cubicBezTo>
                  <a:pt x="1" y="6"/>
                  <a:pt x="0" y="5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1" y="5"/>
                  <a:pt x="1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2" y="12"/>
                  <a:pt x="2" y="13"/>
                </a:cubicBezTo>
                <a:cubicBezTo>
                  <a:pt x="2" y="14"/>
                  <a:pt x="3" y="16"/>
                  <a:pt x="3" y="17"/>
                </a:cubicBezTo>
                <a:cubicBezTo>
                  <a:pt x="3" y="19"/>
                  <a:pt x="4" y="21"/>
                  <a:pt x="4" y="22"/>
                </a:cubicBezTo>
                <a:cubicBezTo>
                  <a:pt x="5" y="24"/>
                  <a:pt x="5" y="25"/>
                  <a:pt x="6" y="27"/>
                </a:cubicBezTo>
                <a:cubicBezTo>
                  <a:pt x="7" y="29"/>
                  <a:pt x="8" y="32"/>
                  <a:pt x="9" y="35"/>
                </a:cubicBezTo>
                <a:cubicBezTo>
                  <a:pt x="9" y="36"/>
                  <a:pt x="10" y="37"/>
                  <a:pt x="10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3" y="43"/>
                  <a:pt x="14" y="45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7"/>
                  <a:pt x="16" y="48"/>
                  <a:pt x="17" y="49"/>
                </a:cubicBezTo>
                <a:cubicBezTo>
                  <a:pt x="17" y="50"/>
                  <a:pt x="18" y="51"/>
                  <a:pt x="18" y="52"/>
                </a:cubicBezTo>
                <a:cubicBezTo>
                  <a:pt x="18" y="52"/>
                  <a:pt x="19" y="52"/>
                  <a:pt x="19" y="52"/>
                </a:cubicBezTo>
                <a:cubicBezTo>
                  <a:pt x="20" y="54"/>
                  <a:pt x="21" y="55"/>
                  <a:pt x="22" y="56"/>
                </a:cubicBezTo>
                <a:cubicBezTo>
                  <a:pt x="22" y="58"/>
                  <a:pt x="23" y="59"/>
                  <a:pt x="24" y="60"/>
                </a:cubicBezTo>
                <a:cubicBezTo>
                  <a:pt x="25" y="60"/>
                  <a:pt x="25" y="61"/>
                  <a:pt x="25" y="61"/>
                </a:cubicBezTo>
                <a:cubicBezTo>
                  <a:pt x="26" y="62"/>
                  <a:pt x="27" y="63"/>
                  <a:pt x="28" y="64"/>
                </a:cubicBezTo>
                <a:cubicBezTo>
                  <a:pt x="29" y="66"/>
                  <a:pt x="31" y="67"/>
                  <a:pt x="32" y="68"/>
                </a:cubicBezTo>
                <a:cubicBezTo>
                  <a:pt x="33" y="69"/>
                  <a:pt x="34" y="70"/>
                  <a:pt x="35" y="71"/>
                </a:cubicBezTo>
                <a:cubicBezTo>
                  <a:pt x="35" y="72"/>
                  <a:pt x="36" y="72"/>
                  <a:pt x="36" y="72"/>
                </a:cubicBezTo>
                <a:cubicBezTo>
                  <a:pt x="37" y="73"/>
                  <a:pt x="38" y="74"/>
                  <a:pt x="40" y="75"/>
                </a:cubicBezTo>
                <a:cubicBezTo>
                  <a:pt x="41" y="76"/>
                  <a:pt x="42" y="77"/>
                  <a:pt x="44" y="79"/>
                </a:cubicBezTo>
                <a:cubicBezTo>
                  <a:pt x="45" y="79"/>
                  <a:pt x="46" y="80"/>
                  <a:pt x="47" y="81"/>
                </a:cubicBezTo>
                <a:cubicBezTo>
                  <a:pt x="48" y="81"/>
                  <a:pt x="48" y="82"/>
                  <a:pt x="49" y="82"/>
                </a:cubicBezTo>
                <a:cubicBezTo>
                  <a:pt x="50" y="83"/>
                  <a:pt x="50" y="83"/>
                  <a:pt x="51" y="84"/>
                </a:cubicBezTo>
                <a:cubicBezTo>
                  <a:pt x="52" y="84"/>
                  <a:pt x="53" y="85"/>
                  <a:pt x="53" y="85"/>
                </a:cubicBezTo>
                <a:cubicBezTo>
                  <a:pt x="55" y="86"/>
                  <a:pt x="56" y="87"/>
                  <a:pt x="58" y="87"/>
                </a:cubicBezTo>
                <a:cubicBezTo>
                  <a:pt x="59" y="88"/>
                  <a:pt x="60" y="88"/>
                  <a:pt x="61" y="89"/>
                </a:cubicBezTo>
                <a:cubicBezTo>
                  <a:pt x="63" y="90"/>
                  <a:pt x="65" y="91"/>
                  <a:pt x="67" y="92"/>
                </a:cubicBezTo>
                <a:cubicBezTo>
                  <a:pt x="68" y="92"/>
                  <a:pt x="69" y="93"/>
                  <a:pt x="69" y="93"/>
                </a:cubicBezTo>
                <a:cubicBezTo>
                  <a:pt x="71" y="93"/>
                  <a:pt x="72" y="94"/>
                  <a:pt x="73" y="94"/>
                </a:cubicBezTo>
                <a:cubicBezTo>
                  <a:pt x="74" y="95"/>
                  <a:pt x="76" y="95"/>
                  <a:pt x="77" y="96"/>
                </a:cubicBezTo>
                <a:cubicBezTo>
                  <a:pt x="79" y="96"/>
                  <a:pt x="80" y="96"/>
                  <a:pt x="82" y="97"/>
                </a:cubicBezTo>
                <a:cubicBezTo>
                  <a:pt x="82" y="97"/>
                  <a:pt x="82" y="97"/>
                  <a:pt x="82" y="97"/>
                </a:cubicBezTo>
                <a:cubicBezTo>
                  <a:pt x="84" y="97"/>
                  <a:pt x="85" y="98"/>
                  <a:pt x="87" y="98"/>
                </a:cubicBezTo>
                <a:cubicBezTo>
                  <a:pt x="87" y="98"/>
                  <a:pt x="87" y="98"/>
                  <a:pt x="87" y="98"/>
                </a:cubicBezTo>
                <a:cubicBezTo>
                  <a:pt x="89" y="98"/>
                  <a:pt x="90" y="99"/>
                  <a:pt x="91" y="99"/>
                </a:cubicBezTo>
                <a:cubicBezTo>
                  <a:pt x="97" y="100"/>
                  <a:pt x="103" y="100"/>
                  <a:pt x="109" y="100"/>
                </a:cubicBezTo>
                <a:cubicBezTo>
                  <a:pt x="1777" y="100"/>
                  <a:pt x="1777" y="100"/>
                  <a:pt x="1777" y="100"/>
                </a:cubicBezTo>
                <a:cubicBezTo>
                  <a:pt x="1779" y="100"/>
                  <a:pt x="1781" y="100"/>
                  <a:pt x="1783" y="100"/>
                </a:cubicBezTo>
                <a:cubicBezTo>
                  <a:pt x="1784" y="100"/>
                  <a:pt x="1785" y="100"/>
                  <a:pt x="1787" y="100"/>
                </a:cubicBezTo>
                <a:cubicBezTo>
                  <a:pt x="1788" y="100"/>
                  <a:pt x="1788" y="100"/>
                  <a:pt x="1789" y="100"/>
                </a:cubicBezTo>
                <a:cubicBezTo>
                  <a:pt x="1790" y="100"/>
                  <a:pt x="1790" y="99"/>
                  <a:pt x="1791" y="99"/>
                </a:cubicBezTo>
                <a:cubicBezTo>
                  <a:pt x="1792" y="99"/>
                  <a:pt x="1793" y="99"/>
                  <a:pt x="1795" y="99"/>
                </a:cubicBezTo>
                <a:cubicBezTo>
                  <a:pt x="1795" y="99"/>
                  <a:pt x="1795" y="99"/>
                  <a:pt x="1795" y="99"/>
                </a:cubicBezTo>
                <a:cubicBezTo>
                  <a:pt x="1796" y="99"/>
                  <a:pt x="1797" y="99"/>
                  <a:pt x="1798" y="98"/>
                </a:cubicBezTo>
                <a:cubicBezTo>
                  <a:pt x="1798" y="98"/>
                  <a:pt x="1798" y="98"/>
                  <a:pt x="1799" y="98"/>
                </a:cubicBezTo>
                <a:cubicBezTo>
                  <a:pt x="1799" y="98"/>
                  <a:pt x="1799" y="98"/>
                  <a:pt x="1799" y="98"/>
                </a:cubicBezTo>
                <a:cubicBezTo>
                  <a:pt x="1800" y="98"/>
                  <a:pt x="1801" y="98"/>
                  <a:pt x="1803" y="97"/>
                </a:cubicBezTo>
                <a:cubicBezTo>
                  <a:pt x="1803" y="97"/>
                  <a:pt x="1804" y="97"/>
                  <a:pt x="1804" y="97"/>
                </a:cubicBezTo>
                <a:cubicBezTo>
                  <a:pt x="1806" y="96"/>
                  <a:pt x="1807" y="96"/>
                  <a:pt x="1809" y="96"/>
                </a:cubicBezTo>
                <a:cubicBezTo>
                  <a:pt x="1810" y="95"/>
                  <a:pt x="1812" y="95"/>
                  <a:pt x="1813" y="94"/>
                </a:cubicBezTo>
                <a:cubicBezTo>
                  <a:pt x="1813" y="94"/>
                  <a:pt x="1814" y="94"/>
                  <a:pt x="1814" y="94"/>
                </a:cubicBezTo>
                <a:cubicBezTo>
                  <a:pt x="1814" y="94"/>
                  <a:pt x="1815" y="93"/>
                  <a:pt x="1816" y="93"/>
                </a:cubicBezTo>
                <a:cubicBezTo>
                  <a:pt x="1816" y="93"/>
                  <a:pt x="1816" y="93"/>
                  <a:pt x="1816" y="93"/>
                </a:cubicBezTo>
                <a:cubicBezTo>
                  <a:pt x="1817" y="93"/>
                  <a:pt x="1818" y="92"/>
                  <a:pt x="1819" y="92"/>
                </a:cubicBezTo>
                <a:cubicBezTo>
                  <a:pt x="1819" y="92"/>
                  <a:pt x="1819" y="92"/>
                  <a:pt x="1819" y="92"/>
                </a:cubicBezTo>
                <a:cubicBezTo>
                  <a:pt x="1821" y="91"/>
                  <a:pt x="1823" y="90"/>
                  <a:pt x="1825" y="89"/>
                </a:cubicBezTo>
                <a:cubicBezTo>
                  <a:pt x="1826" y="88"/>
                  <a:pt x="1827" y="88"/>
                  <a:pt x="1828" y="87"/>
                </a:cubicBezTo>
                <a:cubicBezTo>
                  <a:pt x="1830" y="87"/>
                  <a:pt x="1831" y="86"/>
                  <a:pt x="1833" y="85"/>
                </a:cubicBezTo>
                <a:cubicBezTo>
                  <a:pt x="1833" y="85"/>
                  <a:pt x="1834" y="84"/>
                  <a:pt x="1835" y="84"/>
                </a:cubicBezTo>
                <a:cubicBezTo>
                  <a:pt x="1836" y="83"/>
                  <a:pt x="1836" y="83"/>
                  <a:pt x="1837" y="82"/>
                </a:cubicBezTo>
                <a:cubicBezTo>
                  <a:pt x="1838" y="82"/>
                  <a:pt x="1838" y="81"/>
                  <a:pt x="1839" y="81"/>
                </a:cubicBezTo>
                <a:cubicBezTo>
                  <a:pt x="1840" y="80"/>
                  <a:pt x="1841" y="79"/>
                  <a:pt x="1842" y="79"/>
                </a:cubicBezTo>
                <a:cubicBezTo>
                  <a:pt x="1844" y="77"/>
                  <a:pt x="1845" y="76"/>
                  <a:pt x="1846" y="75"/>
                </a:cubicBezTo>
                <a:cubicBezTo>
                  <a:pt x="1847" y="74"/>
                  <a:pt x="1848" y="74"/>
                  <a:pt x="1849" y="73"/>
                </a:cubicBezTo>
                <a:cubicBezTo>
                  <a:pt x="1850" y="73"/>
                  <a:pt x="1850" y="72"/>
                  <a:pt x="1850" y="72"/>
                </a:cubicBezTo>
                <a:cubicBezTo>
                  <a:pt x="1850" y="72"/>
                  <a:pt x="1851" y="72"/>
                  <a:pt x="1851" y="71"/>
                </a:cubicBezTo>
                <a:cubicBezTo>
                  <a:pt x="1851" y="71"/>
                  <a:pt x="1851" y="71"/>
                  <a:pt x="1851" y="71"/>
                </a:cubicBezTo>
                <a:cubicBezTo>
                  <a:pt x="1852" y="70"/>
                  <a:pt x="1853" y="69"/>
                  <a:pt x="1854" y="68"/>
                </a:cubicBezTo>
                <a:cubicBezTo>
                  <a:pt x="1856" y="67"/>
                  <a:pt x="1856" y="67"/>
                  <a:pt x="1856" y="67"/>
                </a:cubicBezTo>
                <a:cubicBezTo>
                  <a:pt x="1856" y="66"/>
                  <a:pt x="1857" y="66"/>
                  <a:pt x="1857" y="65"/>
                </a:cubicBezTo>
                <a:cubicBezTo>
                  <a:pt x="1857" y="65"/>
                  <a:pt x="1857" y="65"/>
                  <a:pt x="1857" y="65"/>
                </a:cubicBezTo>
                <a:cubicBezTo>
                  <a:pt x="1858" y="65"/>
                  <a:pt x="1858" y="64"/>
                  <a:pt x="1858" y="64"/>
                </a:cubicBezTo>
                <a:cubicBezTo>
                  <a:pt x="1859" y="63"/>
                  <a:pt x="1860" y="62"/>
                  <a:pt x="1861" y="61"/>
                </a:cubicBezTo>
                <a:cubicBezTo>
                  <a:pt x="1861" y="61"/>
                  <a:pt x="1861" y="60"/>
                  <a:pt x="1862" y="60"/>
                </a:cubicBezTo>
                <a:cubicBezTo>
                  <a:pt x="1863" y="59"/>
                  <a:pt x="1864" y="58"/>
                  <a:pt x="1864" y="56"/>
                </a:cubicBezTo>
                <a:cubicBezTo>
                  <a:pt x="1865" y="55"/>
                  <a:pt x="1866" y="54"/>
                  <a:pt x="1867" y="53"/>
                </a:cubicBezTo>
                <a:cubicBezTo>
                  <a:pt x="1867" y="53"/>
                  <a:pt x="1867" y="53"/>
                  <a:pt x="1867" y="53"/>
                </a:cubicBezTo>
                <a:cubicBezTo>
                  <a:pt x="1867" y="52"/>
                  <a:pt x="1868" y="52"/>
                  <a:pt x="1868" y="51"/>
                </a:cubicBezTo>
                <a:cubicBezTo>
                  <a:pt x="1869" y="50"/>
                  <a:pt x="1870" y="48"/>
                  <a:pt x="1871" y="47"/>
                </a:cubicBezTo>
                <a:cubicBezTo>
                  <a:pt x="1871" y="47"/>
                  <a:pt x="1871" y="47"/>
                  <a:pt x="1871" y="47"/>
                </a:cubicBezTo>
                <a:cubicBezTo>
                  <a:pt x="1872" y="44"/>
                  <a:pt x="1872" y="44"/>
                  <a:pt x="1872" y="44"/>
                </a:cubicBezTo>
                <a:cubicBezTo>
                  <a:pt x="1873" y="44"/>
                  <a:pt x="1873" y="43"/>
                  <a:pt x="1873" y="43"/>
                </a:cubicBezTo>
                <a:cubicBezTo>
                  <a:pt x="1874" y="41"/>
                  <a:pt x="1874" y="41"/>
                  <a:pt x="1875" y="40"/>
                </a:cubicBezTo>
                <a:cubicBezTo>
                  <a:pt x="1875" y="38"/>
                  <a:pt x="1876" y="37"/>
                  <a:pt x="1877" y="36"/>
                </a:cubicBezTo>
                <a:cubicBezTo>
                  <a:pt x="1877" y="35"/>
                  <a:pt x="1878" y="34"/>
                  <a:pt x="1878" y="33"/>
                </a:cubicBezTo>
                <a:cubicBezTo>
                  <a:pt x="1878" y="32"/>
                  <a:pt x="1878" y="32"/>
                  <a:pt x="1878" y="32"/>
                </a:cubicBezTo>
                <a:cubicBezTo>
                  <a:pt x="1879" y="31"/>
                  <a:pt x="1879" y="30"/>
                  <a:pt x="1880" y="28"/>
                </a:cubicBezTo>
                <a:cubicBezTo>
                  <a:pt x="1880" y="28"/>
                  <a:pt x="1880" y="27"/>
                  <a:pt x="1880" y="26"/>
                </a:cubicBezTo>
                <a:cubicBezTo>
                  <a:pt x="1880" y="26"/>
                  <a:pt x="1880" y="26"/>
                  <a:pt x="1880" y="26"/>
                </a:cubicBezTo>
                <a:cubicBezTo>
                  <a:pt x="1881" y="25"/>
                  <a:pt x="1881" y="24"/>
                  <a:pt x="1882" y="22"/>
                </a:cubicBezTo>
                <a:cubicBezTo>
                  <a:pt x="1882" y="21"/>
                  <a:pt x="1882" y="20"/>
                  <a:pt x="1883" y="19"/>
                </a:cubicBezTo>
                <a:cubicBezTo>
                  <a:pt x="1883" y="18"/>
                  <a:pt x="1883" y="18"/>
                  <a:pt x="1883" y="18"/>
                </a:cubicBezTo>
                <a:cubicBezTo>
                  <a:pt x="1883" y="17"/>
                  <a:pt x="1883" y="17"/>
                  <a:pt x="1883" y="17"/>
                </a:cubicBezTo>
                <a:cubicBezTo>
                  <a:pt x="1884" y="15"/>
                  <a:pt x="1884" y="14"/>
                  <a:pt x="1884" y="13"/>
                </a:cubicBezTo>
                <a:cubicBezTo>
                  <a:pt x="1884" y="13"/>
                  <a:pt x="1884" y="13"/>
                  <a:pt x="1884" y="13"/>
                </a:cubicBezTo>
                <a:cubicBezTo>
                  <a:pt x="1884" y="12"/>
                  <a:pt x="1885" y="11"/>
                  <a:pt x="1885" y="10"/>
                </a:cubicBezTo>
                <a:cubicBezTo>
                  <a:pt x="1885" y="9"/>
                  <a:pt x="1885" y="8"/>
                  <a:pt x="1885" y="7"/>
                </a:cubicBezTo>
                <a:cubicBezTo>
                  <a:pt x="1885" y="5"/>
                  <a:pt x="1886" y="3"/>
                  <a:pt x="1886" y="2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77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>
            <a:off x="21507450" y="12061825"/>
            <a:ext cx="0" cy="15875"/>
          </a:xfrm>
          <a:custGeom>
            <a:avLst/>
            <a:gdLst>
              <a:gd name="T0" fmla="*/ 0 h 5"/>
              <a:gd name="T1" fmla="*/ 5 h 5"/>
              <a:gd name="T2" fmla="*/ 0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">
                <a:moveTo>
                  <a:pt x="0" y="0"/>
                </a:moveTo>
                <a:cubicBezTo>
                  <a:pt x="0" y="2"/>
                  <a:pt x="0" y="3"/>
                  <a:pt x="0" y="5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8"/>
          <p:cNvSpPr>
            <a:spLocks/>
          </p:cNvSpPr>
          <p:nvPr/>
        </p:nvSpPr>
        <p:spPr bwMode="auto">
          <a:xfrm>
            <a:off x="15527338" y="3400425"/>
            <a:ext cx="5980112" cy="355600"/>
          </a:xfrm>
          <a:custGeom>
            <a:avLst/>
            <a:gdLst>
              <a:gd name="T0" fmla="*/ 1885 w 1886"/>
              <a:gd name="T1" fmla="*/ 105 h 112"/>
              <a:gd name="T2" fmla="*/ 1883 w 1886"/>
              <a:gd name="T3" fmla="*/ 94 h 112"/>
              <a:gd name="T4" fmla="*/ 1878 w 1886"/>
              <a:gd name="T5" fmla="*/ 79 h 112"/>
              <a:gd name="T6" fmla="*/ 1873 w 1886"/>
              <a:gd name="T7" fmla="*/ 70 h 112"/>
              <a:gd name="T8" fmla="*/ 1868 w 1886"/>
              <a:gd name="T9" fmla="*/ 61 h 112"/>
              <a:gd name="T10" fmla="*/ 1862 w 1886"/>
              <a:gd name="T11" fmla="*/ 52 h 112"/>
              <a:gd name="T12" fmla="*/ 1857 w 1886"/>
              <a:gd name="T13" fmla="*/ 47 h 112"/>
              <a:gd name="T14" fmla="*/ 1850 w 1886"/>
              <a:gd name="T15" fmla="*/ 40 h 112"/>
              <a:gd name="T16" fmla="*/ 1839 w 1886"/>
              <a:gd name="T17" fmla="*/ 31 h 112"/>
              <a:gd name="T18" fmla="*/ 1833 w 1886"/>
              <a:gd name="T19" fmla="*/ 27 h 112"/>
              <a:gd name="T20" fmla="*/ 1819 w 1886"/>
              <a:gd name="T21" fmla="*/ 20 h 112"/>
              <a:gd name="T22" fmla="*/ 1809 w 1886"/>
              <a:gd name="T23" fmla="*/ 16 h 112"/>
              <a:gd name="T24" fmla="*/ 1795 w 1886"/>
              <a:gd name="T25" fmla="*/ 13 h 112"/>
              <a:gd name="T26" fmla="*/ 91 w 1886"/>
              <a:gd name="T27" fmla="*/ 13 h 112"/>
              <a:gd name="T28" fmla="*/ 82 w 1886"/>
              <a:gd name="T29" fmla="*/ 15 h 112"/>
              <a:gd name="T30" fmla="*/ 73 w 1886"/>
              <a:gd name="T31" fmla="*/ 18 h 112"/>
              <a:gd name="T32" fmla="*/ 61 w 1886"/>
              <a:gd name="T33" fmla="*/ 23 h 112"/>
              <a:gd name="T34" fmla="*/ 51 w 1886"/>
              <a:gd name="T35" fmla="*/ 28 h 112"/>
              <a:gd name="T36" fmla="*/ 44 w 1886"/>
              <a:gd name="T37" fmla="*/ 33 h 112"/>
              <a:gd name="T38" fmla="*/ 35 w 1886"/>
              <a:gd name="T39" fmla="*/ 41 h 112"/>
              <a:gd name="T40" fmla="*/ 25 w 1886"/>
              <a:gd name="T41" fmla="*/ 51 h 112"/>
              <a:gd name="T42" fmla="*/ 19 w 1886"/>
              <a:gd name="T43" fmla="*/ 60 h 112"/>
              <a:gd name="T44" fmla="*/ 15 w 1886"/>
              <a:gd name="T45" fmla="*/ 66 h 112"/>
              <a:gd name="T46" fmla="*/ 12 w 1886"/>
              <a:gd name="T47" fmla="*/ 71 h 112"/>
              <a:gd name="T48" fmla="*/ 6 w 1886"/>
              <a:gd name="T49" fmla="*/ 85 h 112"/>
              <a:gd name="T50" fmla="*/ 2 w 1886"/>
              <a:gd name="T51" fmla="*/ 99 h 112"/>
              <a:gd name="T52" fmla="*/ 0 w 1886"/>
              <a:gd name="T53" fmla="*/ 110 h 112"/>
              <a:gd name="T54" fmla="*/ 0 w 1886"/>
              <a:gd name="T55" fmla="*/ 109 h 112"/>
              <a:gd name="T56" fmla="*/ 4 w 1886"/>
              <a:gd name="T57" fmla="*/ 90 h 112"/>
              <a:gd name="T58" fmla="*/ 11 w 1886"/>
              <a:gd name="T59" fmla="*/ 71 h 112"/>
              <a:gd name="T60" fmla="*/ 16 w 1886"/>
              <a:gd name="T61" fmla="*/ 61 h 112"/>
              <a:gd name="T62" fmla="*/ 22 w 1886"/>
              <a:gd name="T63" fmla="*/ 51 h 112"/>
              <a:gd name="T64" fmla="*/ 26 w 1886"/>
              <a:gd name="T65" fmla="*/ 47 h 112"/>
              <a:gd name="T66" fmla="*/ 32 w 1886"/>
              <a:gd name="T67" fmla="*/ 39 h 112"/>
              <a:gd name="T68" fmla="*/ 36 w 1886"/>
              <a:gd name="T69" fmla="*/ 35 h 112"/>
              <a:gd name="T70" fmla="*/ 52 w 1886"/>
              <a:gd name="T71" fmla="*/ 22 h 112"/>
              <a:gd name="T72" fmla="*/ 89 w 1886"/>
              <a:gd name="T73" fmla="*/ 5 h 112"/>
              <a:gd name="T74" fmla="*/ 109 w 1886"/>
              <a:gd name="T75" fmla="*/ 1 h 112"/>
              <a:gd name="T76" fmla="*/ 1765 w 1886"/>
              <a:gd name="T77" fmla="*/ 0 h 112"/>
              <a:gd name="T78" fmla="*/ 1792 w 1886"/>
              <a:gd name="T79" fmla="*/ 3 h 112"/>
              <a:gd name="T80" fmla="*/ 1822 w 1886"/>
              <a:gd name="T81" fmla="*/ 14 h 112"/>
              <a:gd name="T82" fmla="*/ 1831 w 1886"/>
              <a:gd name="T83" fmla="*/ 20 h 112"/>
              <a:gd name="T84" fmla="*/ 1843 w 1886"/>
              <a:gd name="T85" fmla="*/ 28 h 112"/>
              <a:gd name="T86" fmla="*/ 1853 w 1886"/>
              <a:gd name="T87" fmla="*/ 38 h 112"/>
              <a:gd name="T88" fmla="*/ 1860 w 1886"/>
              <a:gd name="T89" fmla="*/ 47 h 112"/>
              <a:gd name="T90" fmla="*/ 1873 w 1886"/>
              <a:gd name="T91" fmla="*/ 66 h 112"/>
              <a:gd name="T92" fmla="*/ 1880 w 1886"/>
              <a:gd name="T93" fmla="*/ 81 h 112"/>
              <a:gd name="T94" fmla="*/ 1883 w 1886"/>
              <a:gd name="T95" fmla="*/ 9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86" h="112">
                <a:moveTo>
                  <a:pt x="1885" y="104"/>
                </a:moveTo>
                <a:cubicBezTo>
                  <a:pt x="1885" y="105"/>
                  <a:pt x="1885" y="106"/>
                  <a:pt x="1886" y="108"/>
                </a:cubicBezTo>
                <a:cubicBezTo>
                  <a:pt x="1885" y="107"/>
                  <a:pt x="1885" y="106"/>
                  <a:pt x="1885" y="105"/>
                </a:cubicBezTo>
                <a:cubicBezTo>
                  <a:pt x="1885" y="104"/>
                  <a:pt x="1885" y="103"/>
                  <a:pt x="1885" y="102"/>
                </a:cubicBezTo>
                <a:cubicBezTo>
                  <a:pt x="1885" y="101"/>
                  <a:pt x="1884" y="100"/>
                  <a:pt x="1884" y="99"/>
                </a:cubicBezTo>
                <a:cubicBezTo>
                  <a:pt x="1884" y="97"/>
                  <a:pt x="1883" y="96"/>
                  <a:pt x="1883" y="94"/>
                </a:cubicBezTo>
                <a:cubicBezTo>
                  <a:pt x="1882" y="93"/>
                  <a:pt x="1882" y="91"/>
                  <a:pt x="1882" y="90"/>
                </a:cubicBezTo>
                <a:cubicBezTo>
                  <a:pt x="1881" y="88"/>
                  <a:pt x="1881" y="87"/>
                  <a:pt x="1880" y="86"/>
                </a:cubicBezTo>
                <a:cubicBezTo>
                  <a:pt x="1880" y="84"/>
                  <a:pt x="1879" y="81"/>
                  <a:pt x="1878" y="79"/>
                </a:cubicBezTo>
                <a:cubicBezTo>
                  <a:pt x="1878" y="78"/>
                  <a:pt x="1877" y="77"/>
                  <a:pt x="1877" y="76"/>
                </a:cubicBezTo>
                <a:cubicBezTo>
                  <a:pt x="1876" y="75"/>
                  <a:pt x="1875" y="74"/>
                  <a:pt x="1875" y="72"/>
                </a:cubicBezTo>
                <a:cubicBezTo>
                  <a:pt x="1874" y="71"/>
                  <a:pt x="1874" y="71"/>
                  <a:pt x="1873" y="70"/>
                </a:cubicBezTo>
                <a:cubicBezTo>
                  <a:pt x="1873" y="69"/>
                  <a:pt x="1873" y="68"/>
                  <a:pt x="1872" y="68"/>
                </a:cubicBezTo>
                <a:cubicBezTo>
                  <a:pt x="1872" y="67"/>
                  <a:pt x="1871" y="66"/>
                  <a:pt x="1871" y="65"/>
                </a:cubicBezTo>
                <a:cubicBezTo>
                  <a:pt x="1870" y="64"/>
                  <a:pt x="1869" y="62"/>
                  <a:pt x="1868" y="61"/>
                </a:cubicBezTo>
                <a:cubicBezTo>
                  <a:pt x="1868" y="60"/>
                  <a:pt x="1867" y="60"/>
                  <a:pt x="1867" y="59"/>
                </a:cubicBezTo>
                <a:cubicBezTo>
                  <a:pt x="1866" y="58"/>
                  <a:pt x="1865" y="57"/>
                  <a:pt x="1864" y="56"/>
                </a:cubicBezTo>
                <a:cubicBezTo>
                  <a:pt x="1864" y="54"/>
                  <a:pt x="1863" y="53"/>
                  <a:pt x="1862" y="52"/>
                </a:cubicBezTo>
                <a:cubicBezTo>
                  <a:pt x="1861" y="52"/>
                  <a:pt x="1861" y="51"/>
                  <a:pt x="1861" y="51"/>
                </a:cubicBezTo>
                <a:cubicBezTo>
                  <a:pt x="1860" y="50"/>
                  <a:pt x="1859" y="49"/>
                  <a:pt x="1858" y="48"/>
                </a:cubicBezTo>
                <a:cubicBezTo>
                  <a:pt x="1858" y="48"/>
                  <a:pt x="1858" y="47"/>
                  <a:pt x="1857" y="47"/>
                </a:cubicBezTo>
                <a:cubicBezTo>
                  <a:pt x="1856" y="46"/>
                  <a:pt x="1855" y="45"/>
                  <a:pt x="1854" y="44"/>
                </a:cubicBezTo>
                <a:cubicBezTo>
                  <a:pt x="1853" y="43"/>
                  <a:pt x="1852" y="42"/>
                  <a:pt x="1851" y="41"/>
                </a:cubicBezTo>
                <a:cubicBezTo>
                  <a:pt x="1851" y="40"/>
                  <a:pt x="1850" y="40"/>
                  <a:pt x="1850" y="40"/>
                </a:cubicBezTo>
                <a:cubicBezTo>
                  <a:pt x="1849" y="39"/>
                  <a:pt x="1848" y="38"/>
                  <a:pt x="1846" y="37"/>
                </a:cubicBezTo>
                <a:cubicBezTo>
                  <a:pt x="1845" y="36"/>
                  <a:pt x="1844" y="34"/>
                  <a:pt x="1842" y="33"/>
                </a:cubicBezTo>
                <a:cubicBezTo>
                  <a:pt x="1841" y="33"/>
                  <a:pt x="1840" y="32"/>
                  <a:pt x="1839" y="31"/>
                </a:cubicBezTo>
                <a:cubicBezTo>
                  <a:pt x="1838" y="31"/>
                  <a:pt x="1838" y="30"/>
                  <a:pt x="1837" y="30"/>
                </a:cubicBezTo>
                <a:cubicBezTo>
                  <a:pt x="1836" y="29"/>
                  <a:pt x="1836" y="29"/>
                  <a:pt x="1835" y="28"/>
                </a:cubicBezTo>
                <a:cubicBezTo>
                  <a:pt x="1834" y="28"/>
                  <a:pt x="1833" y="27"/>
                  <a:pt x="1833" y="27"/>
                </a:cubicBezTo>
                <a:cubicBezTo>
                  <a:pt x="1831" y="26"/>
                  <a:pt x="1830" y="25"/>
                  <a:pt x="1828" y="25"/>
                </a:cubicBezTo>
                <a:cubicBezTo>
                  <a:pt x="1827" y="24"/>
                  <a:pt x="1826" y="24"/>
                  <a:pt x="1825" y="23"/>
                </a:cubicBezTo>
                <a:cubicBezTo>
                  <a:pt x="1823" y="22"/>
                  <a:pt x="1821" y="21"/>
                  <a:pt x="1819" y="20"/>
                </a:cubicBezTo>
                <a:cubicBezTo>
                  <a:pt x="1818" y="20"/>
                  <a:pt x="1817" y="19"/>
                  <a:pt x="1816" y="19"/>
                </a:cubicBezTo>
                <a:cubicBezTo>
                  <a:pt x="1815" y="19"/>
                  <a:pt x="1814" y="18"/>
                  <a:pt x="1813" y="18"/>
                </a:cubicBezTo>
                <a:cubicBezTo>
                  <a:pt x="1812" y="17"/>
                  <a:pt x="1810" y="17"/>
                  <a:pt x="1809" y="16"/>
                </a:cubicBezTo>
                <a:cubicBezTo>
                  <a:pt x="1807" y="16"/>
                  <a:pt x="1806" y="16"/>
                  <a:pt x="1804" y="15"/>
                </a:cubicBezTo>
                <a:cubicBezTo>
                  <a:pt x="1802" y="15"/>
                  <a:pt x="1800" y="14"/>
                  <a:pt x="1799" y="14"/>
                </a:cubicBezTo>
                <a:cubicBezTo>
                  <a:pt x="1797" y="14"/>
                  <a:pt x="1796" y="13"/>
                  <a:pt x="1795" y="13"/>
                </a:cubicBezTo>
                <a:cubicBezTo>
                  <a:pt x="1789" y="12"/>
                  <a:pt x="1783" y="12"/>
                  <a:pt x="1777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3" y="12"/>
                  <a:pt x="97" y="12"/>
                  <a:pt x="91" y="13"/>
                </a:cubicBezTo>
                <a:cubicBezTo>
                  <a:pt x="90" y="13"/>
                  <a:pt x="89" y="14"/>
                  <a:pt x="87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85" y="14"/>
                  <a:pt x="84" y="15"/>
                  <a:pt x="82" y="15"/>
                </a:cubicBezTo>
                <a:cubicBezTo>
                  <a:pt x="82" y="15"/>
                  <a:pt x="82" y="15"/>
                  <a:pt x="82" y="15"/>
                </a:cubicBezTo>
                <a:cubicBezTo>
                  <a:pt x="80" y="16"/>
                  <a:pt x="79" y="16"/>
                  <a:pt x="77" y="16"/>
                </a:cubicBezTo>
                <a:cubicBezTo>
                  <a:pt x="76" y="17"/>
                  <a:pt x="74" y="17"/>
                  <a:pt x="73" y="18"/>
                </a:cubicBezTo>
                <a:cubicBezTo>
                  <a:pt x="72" y="18"/>
                  <a:pt x="71" y="19"/>
                  <a:pt x="69" y="19"/>
                </a:cubicBezTo>
                <a:cubicBezTo>
                  <a:pt x="69" y="19"/>
                  <a:pt x="68" y="20"/>
                  <a:pt x="67" y="20"/>
                </a:cubicBezTo>
                <a:cubicBezTo>
                  <a:pt x="65" y="21"/>
                  <a:pt x="63" y="22"/>
                  <a:pt x="61" y="23"/>
                </a:cubicBezTo>
                <a:cubicBezTo>
                  <a:pt x="60" y="24"/>
                  <a:pt x="59" y="24"/>
                  <a:pt x="58" y="25"/>
                </a:cubicBezTo>
                <a:cubicBezTo>
                  <a:pt x="56" y="25"/>
                  <a:pt x="55" y="26"/>
                  <a:pt x="53" y="27"/>
                </a:cubicBezTo>
                <a:cubicBezTo>
                  <a:pt x="53" y="27"/>
                  <a:pt x="52" y="28"/>
                  <a:pt x="51" y="28"/>
                </a:cubicBezTo>
                <a:cubicBezTo>
                  <a:pt x="50" y="29"/>
                  <a:pt x="50" y="29"/>
                  <a:pt x="49" y="30"/>
                </a:cubicBezTo>
                <a:cubicBezTo>
                  <a:pt x="48" y="30"/>
                  <a:pt x="48" y="31"/>
                  <a:pt x="47" y="31"/>
                </a:cubicBezTo>
                <a:cubicBezTo>
                  <a:pt x="46" y="32"/>
                  <a:pt x="45" y="33"/>
                  <a:pt x="44" y="33"/>
                </a:cubicBezTo>
                <a:cubicBezTo>
                  <a:pt x="42" y="34"/>
                  <a:pt x="41" y="36"/>
                  <a:pt x="40" y="37"/>
                </a:cubicBezTo>
                <a:cubicBezTo>
                  <a:pt x="38" y="38"/>
                  <a:pt x="37" y="39"/>
                  <a:pt x="36" y="40"/>
                </a:cubicBezTo>
                <a:cubicBezTo>
                  <a:pt x="36" y="40"/>
                  <a:pt x="35" y="40"/>
                  <a:pt x="35" y="41"/>
                </a:cubicBezTo>
                <a:cubicBezTo>
                  <a:pt x="34" y="42"/>
                  <a:pt x="33" y="43"/>
                  <a:pt x="32" y="44"/>
                </a:cubicBezTo>
                <a:cubicBezTo>
                  <a:pt x="31" y="45"/>
                  <a:pt x="29" y="46"/>
                  <a:pt x="28" y="48"/>
                </a:cubicBezTo>
                <a:cubicBezTo>
                  <a:pt x="27" y="49"/>
                  <a:pt x="26" y="50"/>
                  <a:pt x="25" y="51"/>
                </a:cubicBezTo>
                <a:cubicBezTo>
                  <a:pt x="25" y="51"/>
                  <a:pt x="25" y="52"/>
                  <a:pt x="24" y="52"/>
                </a:cubicBezTo>
                <a:cubicBezTo>
                  <a:pt x="23" y="53"/>
                  <a:pt x="22" y="54"/>
                  <a:pt x="22" y="56"/>
                </a:cubicBezTo>
                <a:cubicBezTo>
                  <a:pt x="21" y="57"/>
                  <a:pt x="20" y="58"/>
                  <a:pt x="19" y="60"/>
                </a:cubicBezTo>
                <a:cubicBezTo>
                  <a:pt x="19" y="60"/>
                  <a:pt x="18" y="60"/>
                  <a:pt x="18" y="60"/>
                </a:cubicBezTo>
                <a:cubicBezTo>
                  <a:pt x="18" y="61"/>
                  <a:pt x="17" y="62"/>
                  <a:pt x="17" y="63"/>
                </a:cubicBezTo>
                <a:cubicBezTo>
                  <a:pt x="16" y="64"/>
                  <a:pt x="15" y="65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4" y="67"/>
                  <a:pt x="13" y="69"/>
                  <a:pt x="12" y="70"/>
                </a:cubicBezTo>
                <a:cubicBezTo>
                  <a:pt x="12" y="70"/>
                  <a:pt x="12" y="71"/>
                  <a:pt x="12" y="71"/>
                </a:cubicBezTo>
                <a:cubicBezTo>
                  <a:pt x="11" y="72"/>
                  <a:pt x="11" y="73"/>
                  <a:pt x="10" y="75"/>
                </a:cubicBezTo>
                <a:cubicBezTo>
                  <a:pt x="10" y="75"/>
                  <a:pt x="9" y="76"/>
                  <a:pt x="9" y="77"/>
                </a:cubicBezTo>
                <a:cubicBezTo>
                  <a:pt x="8" y="80"/>
                  <a:pt x="7" y="83"/>
                  <a:pt x="6" y="85"/>
                </a:cubicBezTo>
                <a:cubicBezTo>
                  <a:pt x="5" y="87"/>
                  <a:pt x="5" y="88"/>
                  <a:pt x="4" y="90"/>
                </a:cubicBezTo>
                <a:cubicBezTo>
                  <a:pt x="4" y="91"/>
                  <a:pt x="3" y="93"/>
                  <a:pt x="3" y="95"/>
                </a:cubicBezTo>
                <a:cubicBezTo>
                  <a:pt x="3" y="96"/>
                  <a:pt x="2" y="98"/>
                  <a:pt x="2" y="99"/>
                </a:cubicBezTo>
                <a:cubicBezTo>
                  <a:pt x="2" y="100"/>
                  <a:pt x="1" y="101"/>
                  <a:pt x="1" y="102"/>
                </a:cubicBezTo>
                <a:cubicBezTo>
                  <a:pt x="1" y="103"/>
                  <a:pt x="1" y="104"/>
                  <a:pt x="1" y="105"/>
                </a:cubicBezTo>
                <a:cubicBezTo>
                  <a:pt x="1" y="107"/>
                  <a:pt x="0" y="109"/>
                  <a:pt x="0" y="110"/>
                </a:cubicBezTo>
                <a:cubicBezTo>
                  <a:pt x="0" y="111"/>
                  <a:pt x="0" y="112"/>
                  <a:pt x="0" y="112"/>
                </a:cubicBezTo>
                <a:cubicBezTo>
                  <a:pt x="0" y="112"/>
                  <a:pt x="0" y="111"/>
                  <a:pt x="0" y="110"/>
                </a:cubicBezTo>
                <a:cubicBezTo>
                  <a:pt x="0" y="110"/>
                  <a:pt x="0" y="109"/>
                  <a:pt x="0" y="109"/>
                </a:cubicBezTo>
                <a:cubicBezTo>
                  <a:pt x="0" y="107"/>
                  <a:pt x="1" y="106"/>
                  <a:pt x="1" y="104"/>
                </a:cubicBezTo>
                <a:cubicBezTo>
                  <a:pt x="1" y="102"/>
                  <a:pt x="2" y="100"/>
                  <a:pt x="2" y="98"/>
                </a:cubicBezTo>
                <a:cubicBezTo>
                  <a:pt x="3" y="95"/>
                  <a:pt x="3" y="92"/>
                  <a:pt x="4" y="90"/>
                </a:cubicBezTo>
                <a:cubicBezTo>
                  <a:pt x="5" y="87"/>
                  <a:pt x="6" y="84"/>
                  <a:pt x="7" y="81"/>
                </a:cubicBezTo>
                <a:cubicBezTo>
                  <a:pt x="7" y="79"/>
                  <a:pt x="8" y="78"/>
                  <a:pt x="9" y="76"/>
                </a:cubicBezTo>
                <a:cubicBezTo>
                  <a:pt x="9" y="74"/>
                  <a:pt x="10" y="72"/>
                  <a:pt x="11" y="71"/>
                </a:cubicBezTo>
                <a:cubicBezTo>
                  <a:pt x="11" y="69"/>
                  <a:pt x="12" y="68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4" y="64"/>
                  <a:pt x="15" y="62"/>
                  <a:pt x="16" y="61"/>
                </a:cubicBezTo>
                <a:cubicBezTo>
                  <a:pt x="17" y="59"/>
                  <a:pt x="18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20" y="54"/>
                  <a:pt x="21" y="53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0"/>
                  <a:pt x="24" y="49"/>
                  <a:pt x="25" y="48"/>
                </a:cubicBezTo>
                <a:cubicBezTo>
                  <a:pt x="25" y="47"/>
                  <a:pt x="25" y="47"/>
                  <a:pt x="26" y="47"/>
                </a:cubicBezTo>
                <a:cubicBezTo>
                  <a:pt x="26" y="46"/>
                  <a:pt x="26" y="46"/>
                  <a:pt x="27" y="45"/>
                </a:cubicBezTo>
                <a:cubicBezTo>
                  <a:pt x="27" y="44"/>
                  <a:pt x="28" y="43"/>
                  <a:pt x="29" y="42"/>
                </a:cubicBezTo>
                <a:cubicBezTo>
                  <a:pt x="30" y="41"/>
                  <a:pt x="31" y="40"/>
                  <a:pt x="32" y="39"/>
                </a:cubicBezTo>
                <a:cubicBezTo>
                  <a:pt x="32" y="39"/>
                  <a:pt x="33" y="38"/>
                  <a:pt x="33" y="38"/>
                </a:cubicBezTo>
                <a:cubicBezTo>
                  <a:pt x="33" y="38"/>
                  <a:pt x="34" y="37"/>
                  <a:pt x="34" y="37"/>
                </a:cubicBezTo>
                <a:cubicBezTo>
                  <a:pt x="35" y="36"/>
                  <a:pt x="35" y="36"/>
                  <a:pt x="36" y="35"/>
                </a:cubicBezTo>
                <a:cubicBezTo>
                  <a:pt x="39" y="32"/>
                  <a:pt x="43" y="29"/>
                  <a:pt x="46" y="26"/>
                </a:cubicBezTo>
                <a:cubicBezTo>
                  <a:pt x="47" y="25"/>
                  <a:pt x="49" y="24"/>
                  <a:pt x="50" y="23"/>
                </a:cubicBezTo>
                <a:cubicBezTo>
                  <a:pt x="51" y="23"/>
                  <a:pt x="51" y="22"/>
                  <a:pt x="52" y="22"/>
                </a:cubicBezTo>
                <a:cubicBezTo>
                  <a:pt x="55" y="20"/>
                  <a:pt x="59" y="17"/>
                  <a:pt x="62" y="16"/>
                </a:cubicBezTo>
                <a:cubicBezTo>
                  <a:pt x="63" y="15"/>
                  <a:pt x="64" y="15"/>
                  <a:pt x="64" y="14"/>
                </a:cubicBezTo>
                <a:cubicBezTo>
                  <a:pt x="72" y="10"/>
                  <a:pt x="80" y="7"/>
                  <a:pt x="89" y="5"/>
                </a:cubicBezTo>
                <a:cubicBezTo>
                  <a:pt x="90" y="4"/>
                  <a:pt x="90" y="4"/>
                  <a:pt x="91" y="4"/>
                </a:cubicBezTo>
                <a:cubicBezTo>
                  <a:pt x="92" y="4"/>
                  <a:pt x="93" y="4"/>
                  <a:pt x="94" y="3"/>
                </a:cubicBezTo>
                <a:cubicBezTo>
                  <a:pt x="99" y="2"/>
                  <a:pt x="104" y="2"/>
                  <a:pt x="109" y="1"/>
                </a:cubicBezTo>
                <a:cubicBezTo>
                  <a:pt x="110" y="1"/>
                  <a:pt x="111" y="1"/>
                  <a:pt x="112" y="1"/>
                </a:cubicBezTo>
                <a:cubicBezTo>
                  <a:pt x="115" y="1"/>
                  <a:pt x="118" y="0"/>
                  <a:pt x="121" y="0"/>
                </a:cubicBezTo>
                <a:cubicBezTo>
                  <a:pt x="1765" y="0"/>
                  <a:pt x="1765" y="0"/>
                  <a:pt x="1765" y="0"/>
                </a:cubicBezTo>
                <a:cubicBezTo>
                  <a:pt x="1768" y="0"/>
                  <a:pt x="1771" y="1"/>
                  <a:pt x="1774" y="1"/>
                </a:cubicBezTo>
                <a:cubicBezTo>
                  <a:pt x="1775" y="1"/>
                  <a:pt x="1776" y="1"/>
                  <a:pt x="1777" y="1"/>
                </a:cubicBezTo>
                <a:cubicBezTo>
                  <a:pt x="1782" y="2"/>
                  <a:pt x="1787" y="2"/>
                  <a:pt x="1792" y="3"/>
                </a:cubicBezTo>
                <a:cubicBezTo>
                  <a:pt x="1793" y="4"/>
                  <a:pt x="1794" y="4"/>
                  <a:pt x="1795" y="4"/>
                </a:cubicBezTo>
                <a:cubicBezTo>
                  <a:pt x="1795" y="4"/>
                  <a:pt x="1796" y="4"/>
                  <a:pt x="1797" y="5"/>
                </a:cubicBezTo>
                <a:cubicBezTo>
                  <a:pt x="1805" y="7"/>
                  <a:pt x="1814" y="10"/>
                  <a:pt x="1822" y="14"/>
                </a:cubicBezTo>
                <a:cubicBezTo>
                  <a:pt x="1822" y="15"/>
                  <a:pt x="1823" y="15"/>
                  <a:pt x="1824" y="16"/>
                </a:cubicBezTo>
                <a:cubicBezTo>
                  <a:pt x="1826" y="17"/>
                  <a:pt x="1827" y="17"/>
                  <a:pt x="1829" y="19"/>
                </a:cubicBezTo>
                <a:cubicBezTo>
                  <a:pt x="1830" y="19"/>
                  <a:pt x="1831" y="20"/>
                  <a:pt x="1831" y="20"/>
                </a:cubicBezTo>
                <a:cubicBezTo>
                  <a:pt x="1832" y="21"/>
                  <a:pt x="1833" y="21"/>
                  <a:pt x="1834" y="22"/>
                </a:cubicBezTo>
                <a:cubicBezTo>
                  <a:pt x="1836" y="23"/>
                  <a:pt x="1838" y="25"/>
                  <a:pt x="1840" y="26"/>
                </a:cubicBezTo>
                <a:cubicBezTo>
                  <a:pt x="1841" y="27"/>
                  <a:pt x="1842" y="28"/>
                  <a:pt x="1843" y="28"/>
                </a:cubicBezTo>
                <a:cubicBezTo>
                  <a:pt x="1844" y="30"/>
                  <a:pt x="1845" y="31"/>
                  <a:pt x="1847" y="32"/>
                </a:cubicBezTo>
                <a:cubicBezTo>
                  <a:pt x="1847" y="33"/>
                  <a:pt x="1848" y="33"/>
                  <a:pt x="1849" y="34"/>
                </a:cubicBezTo>
                <a:cubicBezTo>
                  <a:pt x="1850" y="35"/>
                  <a:pt x="1852" y="37"/>
                  <a:pt x="1853" y="38"/>
                </a:cubicBezTo>
                <a:cubicBezTo>
                  <a:pt x="1853" y="38"/>
                  <a:pt x="1853" y="38"/>
                  <a:pt x="1853" y="38"/>
                </a:cubicBezTo>
                <a:cubicBezTo>
                  <a:pt x="1856" y="41"/>
                  <a:pt x="1858" y="44"/>
                  <a:pt x="1860" y="47"/>
                </a:cubicBezTo>
                <a:cubicBezTo>
                  <a:pt x="1860" y="47"/>
                  <a:pt x="1860" y="47"/>
                  <a:pt x="1860" y="47"/>
                </a:cubicBezTo>
                <a:cubicBezTo>
                  <a:pt x="1864" y="51"/>
                  <a:pt x="1867" y="56"/>
                  <a:pt x="1870" y="61"/>
                </a:cubicBezTo>
                <a:cubicBezTo>
                  <a:pt x="1871" y="62"/>
                  <a:pt x="1872" y="64"/>
                  <a:pt x="1873" y="66"/>
                </a:cubicBezTo>
                <a:cubicBezTo>
                  <a:pt x="1873" y="66"/>
                  <a:pt x="1873" y="66"/>
                  <a:pt x="1873" y="66"/>
                </a:cubicBezTo>
                <a:cubicBezTo>
                  <a:pt x="1874" y="68"/>
                  <a:pt x="1875" y="69"/>
                  <a:pt x="1875" y="71"/>
                </a:cubicBezTo>
                <a:cubicBezTo>
                  <a:pt x="1876" y="72"/>
                  <a:pt x="1877" y="74"/>
                  <a:pt x="1877" y="76"/>
                </a:cubicBezTo>
                <a:cubicBezTo>
                  <a:pt x="1878" y="78"/>
                  <a:pt x="1879" y="79"/>
                  <a:pt x="1880" y="81"/>
                </a:cubicBezTo>
                <a:cubicBezTo>
                  <a:pt x="1880" y="83"/>
                  <a:pt x="1881" y="85"/>
                  <a:pt x="1881" y="87"/>
                </a:cubicBezTo>
                <a:cubicBezTo>
                  <a:pt x="1881" y="87"/>
                  <a:pt x="1881" y="87"/>
                  <a:pt x="1881" y="87"/>
                </a:cubicBezTo>
                <a:cubicBezTo>
                  <a:pt x="1882" y="89"/>
                  <a:pt x="1882" y="91"/>
                  <a:pt x="1883" y="92"/>
                </a:cubicBezTo>
                <a:cubicBezTo>
                  <a:pt x="1883" y="94"/>
                  <a:pt x="1884" y="96"/>
                  <a:pt x="1884" y="98"/>
                </a:cubicBezTo>
                <a:cubicBezTo>
                  <a:pt x="1884" y="100"/>
                  <a:pt x="1885" y="102"/>
                  <a:pt x="1885" y="104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77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75" y="3724275"/>
            <a:ext cx="1905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30"/>
          <p:cNvSpPr>
            <a:spLocks/>
          </p:cNvSpPr>
          <p:nvPr/>
        </p:nvSpPr>
        <p:spPr bwMode="auto">
          <a:xfrm>
            <a:off x="21507450" y="3768725"/>
            <a:ext cx="0" cy="15875"/>
          </a:xfrm>
          <a:custGeom>
            <a:avLst/>
            <a:gdLst>
              <a:gd name="T0" fmla="*/ 5 h 5"/>
              <a:gd name="T1" fmla="*/ 0 h 5"/>
              <a:gd name="T2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">
                <a:moveTo>
                  <a:pt x="0" y="5"/>
                </a:moveTo>
                <a:cubicBezTo>
                  <a:pt x="0" y="3"/>
                  <a:pt x="0" y="2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5527338" y="3438525"/>
            <a:ext cx="384175" cy="8969375"/>
          </a:xfrm>
          <a:custGeom>
            <a:avLst/>
            <a:gdLst>
              <a:gd name="T0" fmla="*/ 109 w 121"/>
              <a:gd name="T1" fmla="*/ 2830 h 2830"/>
              <a:gd name="T2" fmla="*/ 87 w 121"/>
              <a:gd name="T3" fmla="*/ 2828 h 2830"/>
              <a:gd name="T4" fmla="*/ 82 w 121"/>
              <a:gd name="T5" fmla="*/ 2827 h 2830"/>
              <a:gd name="T6" fmla="*/ 77 w 121"/>
              <a:gd name="T7" fmla="*/ 2826 h 2830"/>
              <a:gd name="T8" fmla="*/ 69 w 121"/>
              <a:gd name="T9" fmla="*/ 2823 h 2830"/>
              <a:gd name="T10" fmla="*/ 61 w 121"/>
              <a:gd name="T11" fmla="*/ 2819 h 2830"/>
              <a:gd name="T12" fmla="*/ 53 w 121"/>
              <a:gd name="T13" fmla="*/ 2815 h 2830"/>
              <a:gd name="T14" fmla="*/ 49 w 121"/>
              <a:gd name="T15" fmla="*/ 2812 h 2830"/>
              <a:gd name="T16" fmla="*/ 44 w 121"/>
              <a:gd name="T17" fmla="*/ 2809 h 2830"/>
              <a:gd name="T18" fmla="*/ 36 w 121"/>
              <a:gd name="T19" fmla="*/ 2802 h 2830"/>
              <a:gd name="T20" fmla="*/ 32 w 121"/>
              <a:gd name="T21" fmla="*/ 2798 h 2830"/>
              <a:gd name="T22" fmla="*/ 25 w 121"/>
              <a:gd name="T23" fmla="*/ 2791 h 2830"/>
              <a:gd name="T24" fmla="*/ 22 w 121"/>
              <a:gd name="T25" fmla="*/ 2786 h 2830"/>
              <a:gd name="T26" fmla="*/ 18 w 121"/>
              <a:gd name="T27" fmla="*/ 2782 h 2830"/>
              <a:gd name="T28" fmla="*/ 15 w 121"/>
              <a:gd name="T29" fmla="*/ 2776 h 2830"/>
              <a:gd name="T30" fmla="*/ 12 w 121"/>
              <a:gd name="T31" fmla="*/ 2772 h 2830"/>
              <a:gd name="T32" fmla="*/ 10 w 121"/>
              <a:gd name="T33" fmla="*/ 2767 h 2830"/>
              <a:gd name="T34" fmla="*/ 6 w 121"/>
              <a:gd name="T35" fmla="*/ 2757 h 2830"/>
              <a:gd name="T36" fmla="*/ 3 w 121"/>
              <a:gd name="T37" fmla="*/ 2747 h 2830"/>
              <a:gd name="T38" fmla="*/ 1 w 121"/>
              <a:gd name="T39" fmla="*/ 2740 h 2830"/>
              <a:gd name="T40" fmla="*/ 0 w 121"/>
              <a:gd name="T41" fmla="*/ 2732 h 2830"/>
              <a:gd name="T42" fmla="*/ 0 w 121"/>
              <a:gd name="T43" fmla="*/ 2726 h 2830"/>
              <a:gd name="T44" fmla="*/ 0 w 121"/>
              <a:gd name="T45" fmla="*/ 109 h 2830"/>
              <a:gd name="T46" fmla="*/ 0 w 121"/>
              <a:gd name="T47" fmla="*/ 100 h 2830"/>
              <a:gd name="T48" fmla="*/ 1 w 121"/>
              <a:gd name="T49" fmla="*/ 93 h 2830"/>
              <a:gd name="T50" fmla="*/ 2 w 121"/>
              <a:gd name="T51" fmla="*/ 87 h 2830"/>
              <a:gd name="T52" fmla="*/ 4 w 121"/>
              <a:gd name="T53" fmla="*/ 78 h 2830"/>
              <a:gd name="T54" fmla="*/ 9 w 121"/>
              <a:gd name="T55" fmla="*/ 65 h 2830"/>
              <a:gd name="T56" fmla="*/ 12 w 121"/>
              <a:gd name="T57" fmla="*/ 59 h 2830"/>
              <a:gd name="T58" fmla="*/ 15 w 121"/>
              <a:gd name="T59" fmla="*/ 54 h 2830"/>
              <a:gd name="T60" fmla="*/ 17 w 121"/>
              <a:gd name="T61" fmla="*/ 51 h 2830"/>
              <a:gd name="T62" fmla="*/ 19 w 121"/>
              <a:gd name="T63" fmla="*/ 48 h 2830"/>
              <a:gd name="T64" fmla="*/ 24 w 121"/>
              <a:gd name="T65" fmla="*/ 40 h 2830"/>
              <a:gd name="T66" fmla="*/ 28 w 121"/>
              <a:gd name="T67" fmla="*/ 36 h 2830"/>
              <a:gd name="T68" fmla="*/ 35 w 121"/>
              <a:gd name="T69" fmla="*/ 29 h 2830"/>
              <a:gd name="T70" fmla="*/ 40 w 121"/>
              <a:gd name="T71" fmla="*/ 25 h 2830"/>
              <a:gd name="T72" fmla="*/ 47 w 121"/>
              <a:gd name="T73" fmla="*/ 19 h 2830"/>
              <a:gd name="T74" fmla="*/ 51 w 121"/>
              <a:gd name="T75" fmla="*/ 16 h 2830"/>
              <a:gd name="T76" fmla="*/ 58 w 121"/>
              <a:gd name="T77" fmla="*/ 13 h 2830"/>
              <a:gd name="T78" fmla="*/ 67 w 121"/>
              <a:gd name="T79" fmla="*/ 8 h 2830"/>
              <a:gd name="T80" fmla="*/ 73 w 121"/>
              <a:gd name="T81" fmla="*/ 6 h 2830"/>
              <a:gd name="T82" fmla="*/ 82 w 121"/>
              <a:gd name="T83" fmla="*/ 3 h 2830"/>
              <a:gd name="T84" fmla="*/ 87 w 121"/>
              <a:gd name="T85" fmla="*/ 2 h 2830"/>
              <a:gd name="T86" fmla="*/ 91 w 121"/>
              <a:gd name="T87" fmla="*/ 1 h 2830"/>
              <a:gd name="T88" fmla="*/ 121 w 121"/>
              <a:gd name="T89" fmla="*/ 0 h 2830"/>
              <a:gd name="T90" fmla="*/ 11 w 121"/>
              <a:gd name="T91" fmla="*/ 2721 h 2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1" h="2830">
                <a:moveTo>
                  <a:pt x="121" y="2830"/>
                </a:moveTo>
                <a:cubicBezTo>
                  <a:pt x="109" y="2830"/>
                  <a:pt x="109" y="2830"/>
                  <a:pt x="109" y="2830"/>
                </a:cubicBezTo>
                <a:cubicBezTo>
                  <a:pt x="103" y="2830"/>
                  <a:pt x="97" y="2830"/>
                  <a:pt x="91" y="2829"/>
                </a:cubicBezTo>
                <a:cubicBezTo>
                  <a:pt x="90" y="2829"/>
                  <a:pt x="89" y="2828"/>
                  <a:pt x="87" y="2828"/>
                </a:cubicBezTo>
                <a:cubicBezTo>
                  <a:pt x="87" y="2828"/>
                  <a:pt x="87" y="2828"/>
                  <a:pt x="87" y="2828"/>
                </a:cubicBezTo>
                <a:cubicBezTo>
                  <a:pt x="85" y="2828"/>
                  <a:pt x="84" y="2827"/>
                  <a:pt x="82" y="2827"/>
                </a:cubicBezTo>
                <a:cubicBezTo>
                  <a:pt x="82" y="2827"/>
                  <a:pt x="82" y="2827"/>
                  <a:pt x="82" y="2827"/>
                </a:cubicBezTo>
                <a:cubicBezTo>
                  <a:pt x="80" y="2826"/>
                  <a:pt x="79" y="2826"/>
                  <a:pt x="77" y="2826"/>
                </a:cubicBezTo>
                <a:cubicBezTo>
                  <a:pt x="76" y="2825"/>
                  <a:pt x="74" y="2825"/>
                  <a:pt x="73" y="2824"/>
                </a:cubicBezTo>
                <a:cubicBezTo>
                  <a:pt x="72" y="2824"/>
                  <a:pt x="71" y="2823"/>
                  <a:pt x="69" y="2823"/>
                </a:cubicBezTo>
                <a:cubicBezTo>
                  <a:pt x="69" y="2823"/>
                  <a:pt x="68" y="2822"/>
                  <a:pt x="67" y="2822"/>
                </a:cubicBezTo>
                <a:cubicBezTo>
                  <a:pt x="65" y="2821"/>
                  <a:pt x="63" y="2820"/>
                  <a:pt x="61" y="2819"/>
                </a:cubicBezTo>
                <a:cubicBezTo>
                  <a:pt x="60" y="2818"/>
                  <a:pt x="59" y="2818"/>
                  <a:pt x="58" y="2817"/>
                </a:cubicBezTo>
                <a:cubicBezTo>
                  <a:pt x="56" y="2817"/>
                  <a:pt x="55" y="2816"/>
                  <a:pt x="53" y="2815"/>
                </a:cubicBezTo>
                <a:cubicBezTo>
                  <a:pt x="53" y="2815"/>
                  <a:pt x="52" y="2814"/>
                  <a:pt x="51" y="2814"/>
                </a:cubicBezTo>
                <a:cubicBezTo>
                  <a:pt x="50" y="2813"/>
                  <a:pt x="50" y="2813"/>
                  <a:pt x="49" y="2812"/>
                </a:cubicBezTo>
                <a:cubicBezTo>
                  <a:pt x="48" y="2812"/>
                  <a:pt x="48" y="2811"/>
                  <a:pt x="47" y="2811"/>
                </a:cubicBezTo>
                <a:cubicBezTo>
                  <a:pt x="46" y="2810"/>
                  <a:pt x="45" y="2809"/>
                  <a:pt x="44" y="2809"/>
                </a:cubicBezTo>
                <a:cubicBezTo>
                  <a:pt x="42" y="2807"/>
                  <a:pt x="41" y="2806"/>
                  <a:pt x="40" y="2805"/>
                </a:cubicBezTo>
                <a:cubicBezTo>
                  <a:pt x="38" y="2804"/>
                  <a:pt x="37" y="2803"/>
                  <a:pt x="36" y="2802"/>
                </a:cubicBezTo>
                <a:cubicBezTo>
                  <a:pt x="36" y="2802"/>
                  <a:pt x="35" y="2802"/>
                  <a:pt x="35" y="2801"/>
                </a:cubicBezTo>
                <a:cubicBezTo>
                  <a:pt x="34" y="2800"/>
                  <a:pt x="33" y="2799"/>
                  <a:pt x="32" y="2798"/>
                </a:cubicBezTo>
                <a:cubicBezTo>
                  <a:pt x="31" y="2797"/>
                  <a:pt x="29" y="2796"/>
                  <a:pt x="28" y="2794"/>
                </a:cubicBezTo>
                <a:cubicBezTo>
                  <a:pt x="27" y="2793"/>
                  <a:pt x="26" y="2792"/>
                  <a:pt x="25" y="2791"/>
                </a:cubicBezTo>
                <a:cubicBezTo>
                  <a:pt x="25" y="2791"/>
                  <a:pt x="25" y="2790"/>
                  <a:pt x="24" y="2790"/>
                </a:cubicBezTo>
                <a:cubicBezTo>
                  <a:pt x="23" y="2789"/>
                  <a:pt x="22" y="2788"/>
                  <a:pt x="22" y="2786"/>
                </a:cubicBezTo>
                <a:cubicBezTo>
                  <a:pt x="21" y="2785"/>
                  <a:pt x="20" y="2784"/>
                  <a:pt x="19" y="2782"/>
                </a:cubicBezTo>
                <a:cubicBezTo>
                  <a:pt x="19" y="2782"/>
                  <a:pt x="18" y="2782"/>
                  <a:pt x="18" y="2782"/>
                </a:cubicBezTo>
                <a:cubicBezTo>
                  <a:pt x="18" y="2781"/>
                  <a:pt x="17" y="2780"/>
                  <a:pt x="17" y="2779"/>
                </a:cubicBezTo>
                <a:cubicBezTo>
                  <a:pt x="16" y="2778"/>
                  <a:pt x="15" y="2777"/>
                  <a:pt x="15" y="2776"/>
                </a:cubicBezTo>
                <a:cubicBezTo>
                  <a:pt x="15" y="2776"/>
                  <a:pt x="15" y="2776"/>
                  <a:pt x="15" y="2776"/>
                </a:cubicBezTo>
                <a:cubicBezTo>
                  <a:pt x="14" y="2775"/>
                  <a:pt x="13" y="2773"/>
                  <a:pt x="12" y="2772"/>
                </a:cubicBezTo>
                <a:cubicBezTo>
                  <a:pt x="12" y="2772"/>
                  <a:pt x="12" y="2771"/>
                  <a:pt x="12" y="2771"/>
                </a:cubicBezTo>
                <a:cubicBezTo>
                  <a:pt x="11" y="2770"/>
                  <a:pt x="11" y="2769"/>
                  <a:pt x="10" y="2767"/>
                </a:cubicBezTo>
                <a:cubicBezTo>
                  <a:pt x="10" y="2767"/>
                  <a:pt x="9" y="2766"/>
                  <a:pt x="9" y="2765"/>
                </a:cubicBezTo>
                <a:cubicBezTo>
                  <a:pt x="8" y="2762"/>
                  <a:pt x="7" y="2759"/>
                  <a:pt x="6" y="2757"/>
                </a:cubicBezTo>
                <a:cubicBezTo>
                  <a:pt x="5" y="2755"/>
                  <a:pt x="5" y="2754"/>
                  <a:pt x="4" y="2752"/>
                </a:cubicBezTo>
                <a:cubicBezTo>
                  <a:pt x="4" y="2751"/>
                  <a:pt x="3" y="2749"/>
                  <a:pt x="3" y="2747"/>
                </a:cubicBezTo>
                <a:cubicBezTo>
                  <a:pt x="3" y="2746"/>
                  <a:pt x="2" y="2744"/>
                  <a:pt x="2" y="2743"/>
                </a:cubicBezTo>
                <a:cubicBezTo>
                  <a:pt x="2" y="2742"/>
                  <a:pt x="1" y="2741"/>
                  <a:pt x="1" y="2740"/>
                </a:cubicBezTo>
                <a:cubicBezTo>
                  <a:pt x="1" y="2739"/>
                  <a:pt x="1" y="2738"/>
                  <a:pt x="1" y="2737"/>
                </a:cubicBezTo>
                <a:cubicBezTo>
                  <a:pt x="1" y="2735"/>
                  <a:pt x="0" y="2733"/>
                  <a:pt x="0" y="2732"/>
                </a:cubicBezTo>
                <a:cubicBezTo>
                  <a:pt x="0" y="2731"/>
                  <a:pt x="0" y="2730"/>
                  <a:pt x="0" y="2730"/>
                </a:cubicBezTo>
                <a:cubicBezTo>
                  <a:pt x="0" y="2728"/>
                  <a:pt x="0" y="2727"/>
                  <a:pt x="0" y="2726"/>
                </a:cubicBezTo>
                <a:cubicBezTo>
                  <a:pt x="0" y="2724"/>
                  <a:pt x="0" y="2723"/>
                  <a:pt x="0" y="272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7"/>
                  <a:pt x="0" y="106"/>
                  <a:pt x="0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0" y="100"/>
                  <a:pt x="0" y="99"/>
                  <a:pt x="0" y="98"/>
                </a:cubicBezTo>
                <a:cubicBezTo>
                  <a:pt x="0" y="97"/>
                  <a:pt x="1" y="95"/>
                  <a:pt x="1" y="93"/>
                </a:cubicBezTo>
                <a:cubicBezTo>
                  <a:pt x="1" y="92"/>
                  <a:pt x="1" y="91"/>
                  <a:pt x="1" y="90"/>
                </a:cubicBezTo>
                <a:cubicBezTo>
                  <a:pt x="1" y="89"/>
                  <a:pt x="2" y="88"/>
                  <a:pt x="2" y="87"/>
                </a:cubicBezTo>
                <a:cubicBezTo>
                  <a:pt x="2" y="86"/>
                  <a:pt x="3" y="84"/>
                  <a:pt x="3" y="83"/>
                </a:cubicBezTo>
                <a:cubicBezTo>
                  <a:pt x="3" y="81"/>
                  <a:pt x="4" y="79"/>
                  <a:pt x="4" y="78"/>
                </a:cubicBezTo>
                <a:cubicBezTo>
                  <a:pt x="5" y="76"/>
                  <a:pt x="5" y="75"/>
                  <a:pt x="6" y="73"/>
                </a:cubicBezTo>
                <a:cubicBezTo>
                  <a:pt x="7" y="71"/>
                  <a:pt x="8" y="68"/>
                  <a:pt x="9" y="65"/>
                </a:cubicBezTo>
                <a:cubicBezTo>
                  <a:pt x="9" y="64"/>
                  <a:pt x="10" y="63"/>
                  <a:pt x="10" y="63"/>
                </a:cubicBezTo>
                <a:cubicBezTo>
                  <a:pt x="11" y="61"/>
                  <a:pt x="11" y="60"/>
                  <a:pt x="12" y="59"/>
                </a:cubicBezTo>
                <a:cubicBezTo>
                  <a:pt x="12" y="59"/>
                  <a:pt x="12" y="58"/>
                  <a:pt x="12" y="58"/>
                </a:cubicBezTo>
                <a:cubicBezTo>
                  <a:pt x="13" y="57"/>
                  <a:pt x="14" y="55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3"/>
                  <a:pt x="16" y="52"/>
                  <a:pt x="17" y="51"/>
                </a:cubicBezTo>
                <a:cubicBezTo>
                  <a:pt x="17" y="50"/>
                  <a:pt x="18" y="49"/>
                  <a:pt x="18" y="48"/>
                </a:cubicBezTo>
                <a:cubicBezTo>
                  <a:pt x="18" y="48"/>
                  <a:pt x="19" y="48"/>
                  <a:pt x="19" y="48"/>
                </a:cubicBezTo>
                <a:cubicBezTo>
                  <a:pt x="20" y="46"/>
                  <a:pt x="21" y="45"/>
                  <a:pt x="22" y="44"/>
                </a:cubicBezTo>
                <a:cubicBezTo>
                  <a:pt x="22" y="42"/>
                  <a:pt x="23" y="41"/>
                  <a:pt x="24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6" y="38"/>
                  <a:pt x="27" y="37"/>
                  <a:pt x="28" y="36"/>
                </a:cubicBezTo>
                <a:cubicBezTo>
                  <a:pt x="29" y="34"/>
                  <a:pt x="31" y="33"/>
                  <a:pt x="32" y="32"/>
                </a:cubicBezTo>
                <a:cubicBezTo>
                  <a:pt x="33" y="31"/>
                  <a:pt x="34" y="30"/>
                  <a:pt x="35" y="29"/>
                </a:cubicBezTo>
                <a:cubicBezTo>
                  <a:pt x="35" y="28"/>
                  <a:pt x="36" y="28"/>
                  <a:pt x="36" y="28"/>
                </a:cubicBezTo>
                <a:cubicBezTo>
                  <a:pt x="37" y="27"/>
                  <a:pt x="38" y="26"/>
                  <a:pt x="40" y="25"/>
                </a:cubicBezTo>
                <a:cubicBezTo>
                  <a:pt x="41" y="24"/>
                  <a:pt x="42" y="23"/>
                  <a:pt x="44" y="21"/>
                </a:cubicBezTo>
                <a:cubicBezTo>
                  <a:pt x="45" y="21"/>
                  <a:pt x="46" y="20"/>
                  <a:pt x="47" y="19"/>
                </a:cubicBezTo>
                <a:cubicBezTo>
                  <a:pt x="48" y="19"/>
                  <a:pt x="48" y="18"/>
                  <a:pt x="49" y="18"/>
                </a:cubicBezTo>
                <a:cubicBezTo>
                  <a:pt x="50" y="17"/>
                  <a:pt x="50" y="17"/>
                  <a:pt x="51" y="16"/>
                </a:cubicBezTo>
                <a:cubicBezTo>
                  <a:pt x="52" y="16"/>
                  <a:pt x="53" y="15"/>
                  <a:pt x="53" y="15"/>
                </a:cubicBezTo>
                <a:cubicBezTo>
                  <a:pt x="55" y="14"/>
                  <a:pt x="56" y="13"/>
                  <a:pt x="58" y="13"/>
                </a:cubicBezTo>
                <a:cubicBezTo>
                  <a:pt x="59" y="12"/>
                  <a:pt x="60" y="12"/>
                  <a:pt x="61" y="11"/>
                </a:cubicBezTo>
                <a:cubicBezTo>
                  <a:pt x="63" y="10"/>
                  <a:pt x="65" y="9"/>
                  <a:pt x="67" y="8"/>
                </a:cubicBezTo>
                <a:cubicBezTo>
                  <a:pt x="68" y="8"/>
                  <a:pt x="69" y="7"/>
                  <a:pt x="69" y="7"/>
                </a:cubicBezTo>
                <a:cubicBezTo>
                  <a:pt x="71" y="7"/>
                  <a:pt x="72" y="6"/>
                  <a:pt x="73" y="6"/>
                </a:cubicBezTo>
                <a:cubicBezTo>
                  <a:pt x="74" y="5"/>
                  <a:pt x="76" y="5"/>
                  <a:pt x="77" y="4"/>
                </a:cubicBezTo>
                <a:cubicBezTo>
                  <a:pt x="79" y="4"/>
                  <a:pt x="80" y="4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4" y="3"/>
                  <a:pt x="85" y="2"/>
                  <a:pt x="87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9" y="2"/>
                  <a:pt x="90" y="1"/>
                  <a:pt x="91" y="1"/>
                </a:cubicBezTo>
                <a:cubicBezTo>
                  <a:pt x="97" y="0"/>
                  <a:pt x="103" y="0"/>
                  <a:pt x="109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60" y="0"/>
                  <a:pt x="11" y="49"/>
                  <a:pt x="11" y="109"/>
                </a:cubicBezTo>
                <a:cubicBezTo>
                  <a:pt x="11" y="2721"/>
                  <a:pt x="11" y="2721"/>
                  <a:pt x="11" y="2721"/>
                </a:cubicBezTo>
                <a:cubicBezTo>
                  <a:pt x="11" y="2781"/>
                  <a:pt x="60" y="2830"/>
                  <a:pt x="121" y="283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77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21123275" y="3438525"/>
            <a:ext cx="384175" cy="8969375"/>
          </a:xfrm>
          <a:custGeom>
            <a:avLst/>
            <a:gdLst>
              <a:gd name="T0" fmla="*/ 121 w 121"/>
              <a:gd name="T1" fmla="*/ 2721 h 2830"/>
              <a:gd name="T2" fmla="*/ 121 w 121"/>
              <a:gd name="T3" fmla="*/ 2724 h 2830"/>
              <a:gd name="T4" fmla="*/ 121 w 121"/>
              <a:gd name="T5" fmla="*/ 2729 h 2830"/>
              <a:gd name="T6" fmla="*/ 121 w 121"/>
              <a:gd name="T7" fmla="*/ 2730 h 2830"/>
              <a:gd name="T8" fmla="*/ 121 w 121"/>
              <a:gd name="T9" fmla="*/ 2732 h 2830"/>
              <a:gd name="T10" fmla="*/ 120 w 121"/>
              <a:gd name="T11" fmla="*/ 2740 h 2830"/>
              <a:gd name="T12" fmla="*/ 119 w 121"/>
              <a:gd name="T13" fmla="*/ 2743 h 2830"/>
              <a:gd name="T14" fmla="*/ 118 w 121"/>
              <a:gd name="T15" fmla="*/ 2748 h 2830"/>
              <a:gd name="T16" fmla="*/ 117 w 121"/>
              <a:gd name="T17" fmla="*/ 2752 h 2830"/>
              <a:gd name="T18" fmla="*/ 115 w 121"/>
              <a:gd name="T19" fmla="*/ 2756 h 2830"/>
              <a:gd name="T20" fmla="*/ 113 w 121"/>
              <a:gd name="T21" fmla="*/ 2762 h 2830"/>
              <a:gd name="T22" fmla="*/ 112 w 121"/>
              <a:gd name="T23" fmla="*/ 2766 h 2830"/>
              <a:gd name="T24" fmla="*/ 108 w 121"/>
              <a:gd name="T25" fmla="*/ 2773 h 2830"/>
              <a:gd name="T26" fmla="*/ 106 w 121"/>
              <a:gd name="T27" fmla="*/ 2777 h 2830"/>
              <a:gd name="T28" fmla="*/ 103 w 121"/>
              <a:gd name="T29" fmla="*/ 2781 h 2830"/>
              <a:gd name="T30" fmla="*/ 102 w 121"/>
              <a:gd name="T31" fmla="*/ 2783 h 2830"/>
              <a:gd name="T32" fmla="*/ 97 w 121"/>
              <a:gd name="T33" fmla="*/ 2790 h 2830"/>
              <a:gd name="T34" fmla="*/ 93 w 121"/>
              <a:gd name="T35" fmla="*/ 2794 h 2830"/>
              <a:gd name="T36" fmla="*/ 92 w 121"/>
              <a:gd name="T37" fmla="*/ 2795 h 2830"/>
              <a:gd name="T38" fmla="*/ 89 w 121"/>
              <a:gd name="T39" fmla="*/ 2798 h 2830"/>
              <a:gd name="T40" fmla="*/ 86 w 121"/>
              <a:gd name="T41" fmla="*/ 2801 h 2830"/>
              <a:gd name="T42" fmla="*/ 84 w 121"/>
              <a:gd name="T43" fmla="*/ 2803 h 2830"/>
              <a:gd name="T44" fmla="*/ 77 w 121"/>
              <a:gd name="T45" fmla="*/ 2809 h 2830"/>
              <a:gd name="T46" fmla="*/ 72 w 121"/>
              <a:gd name="T47" fmla="*/ 2812 h 2830"/>
              <a:gd name="T48" fmla="*/ 68 w 121"/>
              <a:gd name="T49" fmla="*/ 2815 h 2830"/>
              <a:gd name="T50" fmla="*/ 60 w 121"/>
              <a:gd name="T51" fmla="*/ 2819 h 2830"/>
              <a:gd name="T52" fmla="*/ 54 w 121"/>
              <a:gd name="T53" fmla="*/ 2822 h 2830"/>
              <a:gd name="T54" fmla="*/ 51 w 121"/>
              <a:gd name="T55" fmla="*/ 2823 h 2830"/>
              <a:gd name="T56" fmla="*/ 48 w 121"/>
              <a:gd name="T57" fmla="*/ 2824 h 2830"/>
              <a:gd name="T58" fmla="*/ 39 w 121"/>
              <a:gd name="T59" fmla="*/ 2827 h 2830"/>
              <a:gd name="T60" fmla="*/ 34 w 121"/>
              <a:gd name="T61" fmla="*/ 2828 h 2830"/>
              <a:gd name="T62" fmla="*/ 33 w 121"/>
              <a:gd name="T63" fmla="*/ 2828 h 2830"/>
              <a:gd name="T64" fmla="*/ 30 w 121"/>
              <a:gd name="T65" fmla="*/ 2829 h 2830"/>
              <a:gd name="T66" fmla="*/ 24 w 121"/>
              <a:gd name="T67" fmla="*/ 2830 h 2830"/>
              <a:gd name="T68" fmla="*/ 18 w 121"/>
              <a:gd name="T69" fmla="*/ 2830 h 2830"/>
              <a:gd name="T70" fmla="*/ 0 w 121"/>
              <a:gd name="T71" fmla="*/ 2830 h 2830"/>
              <a:gd name="T72" fmla="*/ 110 w 121"/>
              <a:gd name="T73" fmla="*/ 109 h 2830"/>
              <a:gd name="T74" fmla="*/ 12 w 121"/>
              <a:gd name="T75" fmla="*/ 0 h 2830"/>
              <a:gd name="T76" fmla="*/ 34 w 121"/>
              <a:gd name="T77" fmla="*/ 2 h 2830"/>
              <a:gd name="T78" fmla="*/ 44 w 121"/>
              <a:gd name="T79" fmla="*/ 4 h 2830"/>
              <a:gd name="T80" fmla="*/ 51 w 121"/>
              <a:gd name="T81" fmla="*/ 7 h 2830"/>
              <a:gd name="T82" fmla="*/ 60 w 121"/>
              <a:gd name="T83" fmla="*/ 11 h 2830"/>
              <a:gd name="T84" fmla="*/ 68 w 121"/>
              <a:gd name="T85" fmla="*/ 15 h 2830"/>
              <a:gd name="T86" fmla="*/ 72 w 121"/>
              <a:gd name="T87" fmla="*/ 18 h 2830"/>
              <a:gd name="T88" fmla="*/ 77 w 121"/>
              <a:gd name="T89" fmla="*/ 21 h 2830"/>
              <a:gd name="T90" fmla="*/ 85 w 121"/>
              <a:gd name="T91" fmla="*/ 28 h 2830"/>
              <a:gd name="T92" fmla="*/ 89 w 121"/>
              <a:gd name="T93" fmla="*/ 32 h 2830"/>
              <a:gd name="T94" fmla="*/ 93 w 121"/>
              <a:gd name="T95" fmla="*/ 36 h 2830"/>
              <a:gd name="T96" fmla="*/ 97 w 121"/>
              <a:gd name="T97" fmla="*/ 40 h 2830"/>
              <a:gd name="T98" fmla="*/ 102 w 121"/>
              <a:gd name="T99" fmla="*/ 47 h 2830"/>
              <a:gd name="T100" fmla="*/ 106 w 121"/>
              <a:gd name="T101" fmla="*/ 53 h 2830"/>
              <a:gd name="T102" fmla="*/ 108 w 121"/>
              <a:gd name="T103" fmla="*/ 58 h 2830"/>
              <a:gd name="T104" fmla="*/ 112 w 121"/>
              <a:gd name="T105" fmla="*/ 64 h 2830"/>
              <a:gd name="T106" fmla="*/ 115 w 121"/>
              <a:gd name="T107" fmla="*/ 74 h 2830"/>
              <a:gd name="T108" fmla="*/ 118 w 121"/>
              <a:gd name="T109" fmla="*/ 82 h 2830"/>
              <a:gd name="T110" fmla="*/ 120 w 121"/>
              <a:gd name="T111" fmla="*/ 90 h 2830"/>
              <a:gd name="T112" fmla="*/ 121 w 121"/>
              <a:gd name="T113" fmla="*/ 98 h 2830"/>
              <a:gd name="T114" fmla="*/ 121 w 121"/>
              <a:gd name="T115" fmla="*/ 104 h 2830"/>
              <a:gd name="T116" fmla="*/ 121 w 121"/>
              <a:gd name="T117" fmla="*/ 106 h 2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" h="2830">
                <a:moveTo>
                  <a:pt x="121" y="109"/>
                </a:moveTo>
                <a:cubicBezTo>
                  <a:pt x="121" y="2721"/>
                  <a:pt x="121" y="2721"/>
                  <a:pt x="121" y="2721"/>
                </a:cubicBezTo>
                <a:cubicBezTo>
                  <a:pt x="121" y="2722"/>
                  <a:pt x="121" y="2723"/>
                  <a:pt x="121" y="2724"/>
                </a:cubicBezTo>
                <a:cubicBezTo>
                  <a:pt x="121" y="2724"/>
                  <a:pt x="121" y="2724"/>
                  <a:pt x="121" y="2724"/>
                </a:cubicBezTo>
                <a:cubicBezTo>
                  <a:pt x="121" y="2725"/>
                  <a:pt x="121" y="2726"/>
                  <a:pt x="121" y="2726"/>
                </a:cubicBezTo>
                <a:cubicBezTo>
                  <a:pt x="121" y="2727"/>
                  <a:pt x="121" y="2728"/>
                  <a:pt x="121" y="2729"/>
                </a:cubicBezTo>
                <a:cubicBezTo>
                  <a:pt x="121" y="2729"/>
                  <a:pt x="121" y="2729"/>
                  <a:pt x="121" y="2729"/>
                </a:cubicBezTo>
                <a:cubicBezTo>
                  <a:pt x="121" y="2730"/>
                  <a:pt x="121" y="2730"/>
                  <a:pt x="121" y="2730"/>
                </a:cubicBezTo>
                <a:cubicBezTo>
                  <a:pt x="121" y="2731"/>
                  <a:pt x="121" y="2731"/>
                  <a:pt x="121" y="2731"/>
                </a:cubicBezTo>
                <a:cubicBezTo>
                  <a:pt x="121" y="2731"/>
                  <a:pt x="121" y="2731"/>
                  <a:pt x="121" y="2732"/>
                </a:cubicBezTo>
                <a:cubicBezTo>
                  <a:pt x="121" y="2733"/>
                  <a:pt x="120" y="2735"/>
                  <a:pt x="120" y="2737"/>
                </a:cubicBezTo>
                <a:cubicBezTo>
                  <a:pt x="120" y="2738"/>
                  <a:pt x="120" y="2739"/>
                  <a:pt x="120" y="2740"/>
                </a:cubicBezTo>
                <a:cubicBezTo>
                  <a:pt x="120" y="2741"/>
                  <a:pt x="119" y="2742"/>
                  <a:pt x="119" y="2743"/>
                </a:cubicBezTo>
                <a:cubicBezTo>
                  <a:pt x="119" y="2743"/>
                  <a:pt x="119" y="2743"/>
                  <a:pt x="119" y="2743"/>
                </a:cubicBezTo>
                <a:cubicBezTo>
                  <a:pt x="119" y="2744"/>
                  <a:pt x="119" y="2745"/>
                  <a:pt x="118" y="2747"/>
                </a:cubicBezTo>
                <a:cubicBezTo>
                  <a:pt x="118" y="2748"/>
                  <a:pt x="118" y="2748"/>
                  <a:pt x="118" y="2748"/>
                </a:cubicBezTo>
                <a:cubicBezTo>
                  <a:pt x="118" y="2748"/>
                  <a:pt x="118" y="2748"/>
                  <a:pt x="118" y="2749"/>
                </a:cubicBezTo>
                <a:cubicBezTo>
                  <a:pt x="117" y="2750"/>
                  <a:pt x="117" y="2751"/>
                  <a:pt x="117" y="2752"/>
                </a:cubicBezTo>
                <a:cubicBezTo>
                  <a:pt x="116" y="2754"/>
                  <a:pt x="116" y="2755"/>
                  <a:pt x="115" y="2756"/>
                </a:cubicBezTo>
                <a:cubicBezTo>
                  <a:pt x="115" y="2756"/>
                  <a:pt x="115" y="2756"/>
                  <a:pt x="115" y="2756"/>
                </a:cubicBezTo>
                <a:cubicBezTo>
                  <a:pt x="115" y="2757"/>
                  <a:pt x="115" y="2758"/>
                  <a:pt x="115" y="2758"/>
                </a:cubicBezTo>
                <a:cubicBezTo>
                  <a:pt x="114" y="2760"/>
                  <a:pt x="114" y="2761"/>
                  <a:pt x="113" y="2762"/>
                </a:cubicBezTo>
                <a:cubicBezTo>
                  <a:pt x="113" y="2762"/>
                  <a:pt x="113" y="2762"/>
                  <a:pt x="113" y="2763"/>
                </a:cubicBezTo>
                <a:cubicBezTo>
                  <a:pt x="113" y="2764"/>
                  <a:pt x="112" y="2765"/>
                  <a:pt x="112" y="2766"/>
                </a:cubicBezTo>
                <a:cubicBezTo>
                  <a:pt x="111" y="2767"/>
                  <a:pt x="110" y="2768"/>
                  <a:pt x="110" y="2770"/>
                </a:cubicBezTo>
                <a:cubicBezTo>
                  <a:pt x="109" y="2771"/>
                  <a:pt x="109" y="2771"/>
                  <a:pt x="108" y="2773"/>
                </a:cubicBezTo>
                <a:cubicBezTo>
                  <a:pt x="108" y="2773"/>
                  <a:pt x="108" y="2774"/>
                  <a:pt x="107" y="2774"/>
                </a:cubicBezTo>
                <a:cubicBezTo>
                  <a:pt x="106" y="2777"/>
                  <a:pt x="106" y="2777"/>
                  <a:pt x="106" y="2777"/>
                </a:cubicBezTo>
                <a:cubicBezTo>
                  <a:pt x="106" y="2777"/>
                  <a:pt x="106" y="2777"/>
                  <a:pt x="106" y="2777"/>
                </a:cubicBezTo>
                <a:cubicBezTo>
                  <a:pt x="105" y="2778"/>
                  <a:pt x="104" y="2780"/>
                  <a:pt x="103" y="2781"/>
                </a:cubicBezTo>
                <a:cubicBezTo>
                  <a:pt x="103" y="2782"/>
                  <a:pt x="102" y="2782"/>
                  <a:pt x="102" y="2783"/>
                </a:cubicBezTo>
                <a:cubicBezTo>
                  <a:pt x="102" y="2783"/>
                  <a:pt x="102" y="2783"/>
                  <a:pt x="102" y="2783"/>
                </a:cubicBezTo>
                <a:cubicBezTo>
                  <a:pt x="101" y="2784"/>
                  <a:pt x="100" y="2785"/>
                  <a:pt x="99" y="2786"/>
                </a:cubicBezTo>
                <a:cubicBezTo>
                  <a:pt x="99" y="2788"/>
                  <a:pt x="98" y="2789"/>
                  <a:pt x="97" y="2790"/>
                </a:cubicBezTo>
                <a:cubicBezTo>
                  <a:pt x="96" y="2790"/>
                  <a:pt x="96" y="2791"/>
                  <a:pt x="96" y="2791"/>
                </a:cubicBezTo>
                <a:cubicBezTo>
                  <a:pt x="95" y="2792"/>
                  <a:pt x="94" y="2793"/>
                  <a:pt x="93" y="2794"/>
                </a:cubicBezTo>
                <a:cubicBezTo>
                  <a:pt x="93" y="2794"/>
                  <a:pt x="93" y="2795"/>
                  <a:pt x="92" y="2795"/>
                </a:cubicBezTo>
                <a:cubicBezTo>
                  <a:pt x="92" y="2795"/>
                  <a:pt x="92" y="2795"/>
                  <a:pt x="92" y="2795"/>
                </a:cubicBezTo>
                <a:cubicBezTo>
                  <a:pt x="92" y="2796"/>
                  <a:pt x="91" y="2796"/>
                  <a:pt x="91" y="2797"/>
                </a:cubicBezTo>
                <a:cubicBezTo>
                  <a:pt x="89" y="2798"/>
                  <a:pt x="89" y="2798"/>
                  <a:pt x="89" y="2798"/>
                </a:cubicBezTo>
                <a:cubicBezTo>
                  <a:pt x="88" y="2799"/>
                  <a:pt x="87" y="2800"/>
                  <a:pt x="86" y="2801"/>
                </a:cubicBezTo>
                <a:cubicBezTo>
                  <a:pt x="86" y="2801"/>
                  <a:pt x="86" y="2801"/>
                  <a:pt x="86" y="2801"/>
                </a:cubicBezTo>
                <a:cubicBezTo>
                  <a:pt x="86" y="2802"/>
                  <a:pt x="85" y="2802"/>
                  <a:pt x="85" y="2802"/>
                </a:cubicBezTo>
                <a:cubicBezTo>
                  <a:pt x="85" y="2802"/>
                  <a:pt x="85" y="2803"/>
                  <a:pt x="84" y="2803"/>
                </a:cubicBezTo>
                <a:cubicBezTo>
                  <a:pt x="83" y="2804"/>
                  <a:pt x="82" y="2804"/>
                  <a:pt x="81" y="2805"/>
                </a:cubicBezTo>
                <a:cubicBezTo>
                  <a:pt x="80" y="2806"/>
                  <a:pt x="79" y="2807"/>
                  <a:pt x="77" y="2809"/>
                </a:cubicBezTo>
                <a:cubicBezTo>
                  <a:pt x="76" y="2809"/>
                  <a:pt x="75" y="2810"/>
                  <a:pt x="74" y="2811"/>
                </a:cubicBezTo>
                <a:cubicBezTo>
                  <a:pt x="73" y="2811"/>
                  <a:pt x="73" y="2812"/>
                  <a:pt x="72" y="2812"/>
                </a:cubicBezTo>
                <a:cubicBezTo>
                  <a:pt x="71" y="2813"/>
                  <a:pt x="71" y="2813"/>
                  <a:pt x="70" y="2814"/>
                </a:cubicBezTo>
                <a:cubicBezTo>
                  <a:pt x="69" y="2814"/>
                  <a:pt x="68" y="2815"/>
                  <a:pt x="68" y="2815"/>
                </a:cubicBezTo>
                <a:cubicBezTo>
                  <a:pt x="66" y="2816"/>
                  <a:pt x="65" y="2817"/>
                  <a:pt x="63" y="2817"/>
                </a:cubicBezTo>
                <a:cubicBezTo>
                  <a:pt x="62" y="2818"/>
                  <a:pt x="61" y="2818"/>
                  <a:pt x="60" y="2819"/>
                </a:cubicBezTo>
                <a:cubicBezTo>
                  <a:pt x="58" y="2820"/>
                  <a:pt x="56" y="2821"/>
                  <a:pt x="54" y="2822"/>
                </a:cubicBezTo>
                <a:cubicBezTo>
                  <a:pt x="54" y="2822"/>
                  <a:pt x="54" y="2822"/>
                  <a:pt x="54" y="2822"/>
                </a:cubicBezTo>
                <a:cubicBezTo>
                  <a:pt x="53" y="2822"/>
                  <a:pt x="52" y="2823"/>
                  <a:pt x="51" y="2823"/>
                </a:cubicBezTo>
                <a:cubicBezTo>
                  <a:pt x="51" y="2823"/>
                  <a:pt x="51" y="2823"/>
                  <a:pt x="51" y="2823"/>
                </a:cubicBezTo>
                <a:cubicBezTo>
                  <a:pt x="50" y="2823"/>
                  <a:pt x="49" y="2824"/>
                  <a:pt x="49" y="2824"/>
                </a:cubicBezTo>
                <a:cubicBezTo>
                  <a:pt x="49" y="2824"/>
                  <a:pt x="48" y="2824"/>
                  <a:pt x="48" y="2824"/>
                </a:cubicBezTo>
                <a:cubicBezTo>
                  <a:pt x="47" y="2825"/>
                  <a:pt x="45" y="2825"/>
                  <a:pt x="44" y="2826"/>
                </a:cubicBezTo>
                <a:cubicBezTo>
                  <a:pt x="42" y="2826"/>
                  <a:pt x="41" y="2826"/>
                  <a:pt x="39" y="2827"/>
                </a:cubicBezTo>
                <a:cubicBezTo>
                  <a:pt x="39" y="2827"/>
                  <a:pt x="38" y="2827"/>
                  <a:pt x="38" y="2827"/>
                </a:cubicBezTo>
                <a:cubicBezTo>
                  <a:pt x="36" y="2828"/>
                  <a:pt x="35" y="2828"/>
                  <a:pt x="34" y="2828"/>
                </a:cubicBezTo>
                <a:cubicBezTo>
                  <a:pt x="34" y="2828"/>
                  <a:pt x="34" y="2828"/>
                  <a:pt x="34" y="2828"/>
                </a:cubicBezTo>
                <a:cubicBezTo>
                  <a:pt x="33" y="2828"/>
                  <a:pt x="33" y="2828"/>
                  <a:pt x="33" y="2828"/>
                </a:cubicBezTo>
                <a:cubicBezTo>
                  <a:pt x="32" y="2829"/>
                  <a:pt x="31" y="2829"/>
                  <a:pt x="30" y="2829"/>
                </a:cubicBezTo>
                <a:cubicBezTo>
                  <a:pt x="30" y="2829"/>
                  <a:pt x="30" y="2829"/>
                  <a:pt x="30" y="2829"/>
                </a:cubicBezTo>
                <a:cubicBezTo>
                  <a:pt x="28" y="2829"/>
                  <a:pt x="27" y="2829"/>
                  <a:pt x="26" y="2829"/>
                </a:cubicBezTo>
                <a:cubicBezTo>
                  <a:pt x="25" y="2829"/>
                  <a:pt x="25" y="2830"/>
                  <a:pt x="24" y="2830"/>
                </a:cubicBezTo>
                <a:cubicBezTo>
                  <a:pt x="23" y="2830"/>
                  <a:pt x="23" y="2830"/>
                  <a:pt x="22" y="2830"/>
                </a:cubicBezTo>
                <a:cubicBezTo>
                  <a:pt x="20" y="2830"/>
                  <a:pt x="19" y="2830"/>
                  <a:pt x="18" y="2830"/>
                </a:cubicBezTo>
                <a:cubicBezTo>
                  <a:pt x="16" y="2830"/>
                  <a:pt x="14" y="2830"/>
                  <a:pt x="12" y="2830"/>
                </a:cubicBezTo>
                <a:cubicBezTo>
                  <a:pt x="0" y="2830"/>
                  <a:pt x="0" y="2830"/>
                  <a:pt x="0" y="2830"/>
                </a:cubicBezTo>
                <a:cubicBezTo>
                  <a:pt x="61" y="2830"/>
                  <a:pt x="110" y="2781"/>
                  <a:pt x="110" y="2721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49"/>
                  <a:pt x="61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8" y="0"/>
                  <a:pt x="24" y="0"/>
                  <a:pt x="30" y="1"/>
                </a:cubicBezTo>
                <a:cubicBezTo>
                  <a:pt x="31" y="1"/>
                  <a:pt x="32" y="2"/>
                  <a:pt x="34" y="2"/>
                </a:cubicBezTo>
                <a:cubicBezTo>
                  <a:pt x="35" y="2"/>
                  <a:pt x="37" y="3"/>
                  <a:pt x="39" y="3"/>
                </a:cubicBezTo>
                <a:cubicBezTo>
                  <a:pt x="41" y="4"/>
                  <a:pt x="42" y="4"/>
                  <a:pt x="44" y="4"/>
                </a:cubicBezTo>
                <a:cubicBezTo>
                  <a:pt x="45" y="5"/>
                  <a:pt x="47" y="5"/>
                  <a:pt x="48" y="6"/>
                </a:cubicBezTo>
                <a:cubicBezTo>
                  <a:pt x="49" y="6"/>
                  <a:pt x="50" y="7"/>
                  <a:pt x="51" y="7"/>
                </a:cubicBezTo>
                <a:cubicBezTo>
                  <a:pt x="52" y="7"/>
                  <a:pt x="53" y="8"/>
                  <a:pt x="54" y="8"/>
                </a:cubicBezTo>
                <a:cubicBezTo>
                  <a:pt x="56" y="9"/>
                  <a:pt x="58" y="10"/>
                  <a:pt x="60" y="11"/>
                </a:cubicBezTo>
                <a:cubicBezTo>
                  <a:pt x="61" y="12"/>
                  <a:pt x="62" y="12"/>
                  <a:pt x="63" y="13"/>
                </a:cubicBezTo>
                <a:cubicBezTo>
                  <a:pt x="65" y="13"/>
                  <a:pt x="66" y="14"/>
                  <a:pt x="68" y="15"/>
                </a:cubicBezTo>
                <a:cubicBezTo>
                  <a:pt x="68" y="15"/>
                  <a:pt x="69" y="16"/>
                  <a:pt x="70" y="16"/>
                </a:cubicBezTo>
                <a:cubicBezTo>
                  <a:pt x="71" y="17"/>
                  <a:pt x="71" y="17"/>
                  <a:pt x="72" y="18"/>
                </a:cubicBezTo>
                <a:cubicBezTo>
                  <a:pt x="73" y="18"/>
                  <a:pt x="73" y="19"/>
                  <a:pt x="74" y="19"/>
                </a:cubicBezTo>
                <a:cubicBezTo>
                  <a:pt x="75" y="20"/>
                  <a:pt x="76" y="21"/>
                  <a:pt x="77" y="21"/>
                </a:cubicBezTo>
                <a:cubicBezTo>
                  <a:pt x="79" y="23"/>
                  <a:pt x="80" y="24"/>
                  <a:pt x="81" y="25"/>
                </a:cubicBezTo>
                <a:cubicBezTo>
                  <a:pt x="83" y="26"/>
                  <a:pt x="84" y="27"/>
                  <a:pt x="85" y="28"/>
                </a:cubicBezTo>
                <a:cubicBezTo>
                  <a:pt x="85" y="28"/>
                  <a:pt x="86" y="28"/>
                  <a:pt x="86" y="29"/>
                </a:cubicBezTo>
                <a:cubicBezTo>
                  <a:pt x="87" y="30"/>
                  <a:pt x="88" y="31"/>
                  <a:pt x="89" y="32"/>
                </a:cubicBezTo>
                <a:cubicBezTo>
                  <a:pt x="90" y="33"/>
                  <a:pt x="91" y="34"/>
                  <a:pt x="92" y="35"/>
                </a:cubicBezTo>
                <a:cubicBezTo>
                  <a:pt x="93" y="35"/>
                  <a:pt x="93" y="36"/>
                  <a:pt x="93" y="36"/>
                </a:cubicBezTo>
                <a:cubicBezTo>
                  <a:pt x="94" y="37"/>
                  <a:pt x="95" y="38"/>
                  <a:pt x="96" y="39"/>
                </a:cubicBezTo>
                <a:cubicBezTo>
                  <a:pt x="96" y="39"/>
                  <a:pt x="96" y="40"/>
                  <a:pt x="97" y="40"/>
                </a:cubicBezTo>
                <a:cubicBezTo>
                  <a:pt x="98" y="41"/>
                  <a:pt x="99" y="42"/>
                  <a:pt x="99" y="44"/>
                </a:cubicBezTo>
                <a:cubicBezTo>
                  <a:pt x="100" y="45"/>
                  <a:pt x="101" y="46"/>
                  <a:pt x="102" y="47"/>
                </a:cubicBezTo>
                <a:cubicBezTo>
                  <a:pt x="102" y="48"/>
                  <a:pt x="103" y="48"/>
                  <a:pt x="103" y="49"/>
                </a:cubicBezTo>
                <a:cubicBezTo>
                  <a:pt x="104" y="50"/>
                  <a:pt x="105" y="52"/>
                  <a:pt x="106" y="53"/>
                </a:cubicBezTo>
                <a:cubicBezTo>
                  <a:pt x="106" y="54"/>
                  <a:pt x="107" y="55"/>
                  <a:pt x="107" y="56"/>
                </a:cubicBezTo>
                <a:cubicBezTo>
                  <a:pt x="108" y="56"/>
                  <a:pt x="108" y="57"/>
                  <a:pt x="108" y="58"/>
                </a:cubicBezTo>
                <a:cubicBezTo>
                  <a:pt x="109" y="59"/>
                  <a:pt x="109" y="59"/>
                  <a:pt x="110" y="60"/>
                </a:cubicBezTo>
                <a:cubicBezTo>
                  <a:pt x="110" y="62"/>
                  <a:pt x="111" y="63"/>
                  <a:pt x="112" y="64"/>
                </a:cubicBezTo>
                <a:cubicBezTo>
                  <a:pt x="112" y="65"/>
                  <a:pt x="113" y="66"/>
                  <a:pt x="113" y="67"/>
                </a:cubicBezTo>
                <a:cubicBezTo>
                  <a:pt x="114" y="69"/>
                  <a:pt x="115" y="72"/>
                  <a:pt x="115" y="74"/>
                </a:cubicBezTo>
                <a:cubicBezTo>
                  <a:pt x="116" y="75"/>
                  <a:pt x="116" y="76"/>
                  <a:pt x="117" y="78"/>
                </a:cubicBezTo>
                <a:cubicBezTo>
                  <a:pt x="117" y="79"/>
                  <a:pt x="117" y="81"/>
                  <a:pt x="118" y="82"/>
                </a:cubicBezTo>
                <a:cubicBezTo>
                  <a:pt x="118" y="84"/>
                  <a:pt x="119" y="85"/>
                  <a:pt x="119" y="87"/>
                </a:cubicBezTo>
                <a:cubicBezTo>
                  <a:pt x="119" y="88"/>
                  <a:pt x="120" y="89"/>
                  <a:pt x="120" y="90"/>
                </a:cubicBezTo>
                <a:cubicBezTo>
                  <a:pt x="120" y="91"/>
                  <a:pt x="120" y="92"/>
                  <a:pt x="120" y="93"/>
                </a:cubicBezTo>
                <a:cubicBezTo>
                  <a:pt x="120" y="95"/>
                  <a:pt x="121" y="97"/>
                  <a:pt x="121" y="98"/>
                </a:cubicBezTo>
                <a:cubicBezTo>
                  <a:pt x="121" y="99"/>
                  <a:pt x="121" y="99"/>
                  <a:pt x="121" y="100"/>
                </a:cubicBezTo>
                <a:cubicBezTo>
                  <a:pt x="121" y="101"/>
                  <a:pt x="121" y="102"/>
                  <a:pt x="121" y="104"/>
                </a:cubicBezTo>
                <a:cubicBezTo>
                  <a:pt x="121" y="105"/>
                  <a:pt x="121" y="105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7"/>
                  <a:pt x="121" y="108"/>
                  <a:pt x="121" y="109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77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15844838" y="4322763"/>
            <a:ext cx="5345112" cy="711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15844838" y="4322763"/>
            <a:ext cx="5345112" cy="711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18280063" y="11780838"/>
            <a:ext cx="474662" cy="471488"/>
          </a:xfrm>
          <a:prstGeom prst="ellipse">
            <a:avLst/>
          </a:prstGeom>
          <a:gradFill>
            <a:gsLst>
              <a:gs pos="0">
                <a:schemeClr val="tx2"/>
              </a:gs>
              <a:gs pos="77000">
                <a:schemeClr val="tx2">
                  <a:lumMod val="20000"/>
                  <a:lumOff val="8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18311813" y="11809413"/>
            <a:ext cx="407987" cy="4111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18318163" y="11815763"/>
            <a:ext cx="395287" cy="398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42"/>
          <p:cNvSpPr>
            <a:spLocks noChangeArrowheads="1"/>
          </p:cNvSpPr>
          <p:nvPr/>
        </p:nvSpPr>
        <p:spPr bwMode="auto">
          <a:xfrm>
            <a:off x="12176126" y="3987800"/>
            <a:ext cx="515938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3"/>
          <p:cNvSpPr>
            <a:spLocks/>
          </p:cNvSpPr>
          <p:nvPr/>
        </p:nvSpPr>
        <p:spPr bwMode="auto">
          <a:xfrm>
            <a:off x="12284076" y="4171950"/>
            <a:ext cx="300038" cy="149225"/>
          </a:xfrm>
          <a:custGeom>
            <a:avLst/>
            <a:gdLst>
              <a:gd name="T0" fmla="*/ 0 w 189"/>
              <a:gd name="T1" fmla="*/ 94 h 94"/>
              <a:gd name="T2" fmla="*/ 95 w 189"/>
              <a:gd name="T3" fmla="*/ 0 h 94"/>
              <a:gd name="T4" fmla="*/ 189 w 189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4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12176126" y="6623050"/>
            <a:ext cx="515938" cy="517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6"/>
          <p:cNvSpPr>
            <a:spLocks/>
          </p:cNvSpPr>
          <p:nvPr/>
        </p:nvSpPr>
        <p:spPr bwMode="auto">
          <a:xfrm>
            <a:off x="12284076" y="6807200"/>
            <a:ext cx="300038" cy="149225"/>
          </a:xfrm>
          <a:custGeom>
            <a:avLst/>
            <a:gdLst>
              <a:gd name="T0" fmla="*/ 0 w 189"/>
              <a:gd name="T1" fmla="*/ 94 h 94"/>
              <a:gd name="T2" fmla="*/ 95 w 189"/>
              <a:gd name="T3" fmla="*/ 0 h 94"/>
              <a:gd name="T4" fmla="*/ 189 w 189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4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8"/>
          <p:cNvSpPr>
            <a:spLocks noChangeArrowheads="1"/>
          </p:cNvSpPr>
          <p:nvPr/>
        </p:nvSpPr>
        <p:spPr bwMode="auto">
          <a:xfrm>
            <a:off x="12176126" y="8262938"/>
            <a:ext cx="515938" cy="517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" name="Freeform 49"/>
          <p:cNvSpPr>
            <a:spLocks/>
          </p:cNvSpPr>
          <p:nvPr/>
        </p:nvSpPr>
        <p:spPr bwMode="auto">
          <a:xfrm>
            <a:off x="12284076" y="8447088"/>
            <a:ext cx="300038" cy="149225"/>
          </a:xfrm>
          <a:custGeom>
            <a:avLst/>
            <a:gdLst>
              <a:gd name="T0" fmla="*/ 0 w 189"/>
              <a:gd name="T1" fmla="*/ 94 h 94"/>
              <a:gd name="T2" fmla="*/ 95 w 189"/>
              <a:gd name="T3" fmla="*/ 0 h 94"/>
              <a:gd name="T4" fmla="*/ 189 w 189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4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Oval 51"/>
          <p:cNvSpPr>
            <a:spLocks noChangeArrowheads="1"/>
          </p:cNvSpPr>
          <p:nvPr/>
        </p:nvSpPr>
        <p:spPr bwMode="auto">
          <a:xfrm>
            <a:off x="12176126" y="9902825"/>
            <a:ext cx="515938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Freeform 52"/>
          <p:cNvSpPr>
            <a:spLocks/>
          </p:cNvSpPr>
          <p:nvPr/>
        </p:nvSpPr>
        <p:spPr bwMode="auto">
          <a:xfrm>
            <a:off x="12284076" y="10086975"/>
            <a:ext cx="300038" cy="152400"/>
          </a:xfrm>
          <a:custGeom>
            <a:avLst/>
            <a:gdLst>
              <a:gd name="T0" fmla="*/ 0 w 189"/>
              <a:gd name="T1" fmla="*/ 96 h 96"/>
              <a:gd name="T2" fmla="*/ 95 w 189"/>
              <a:gd name="T3" fmla="*/ 0 h 96"/>
              <a:gd name="T4" fmla="*/ 189 w 189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6">
                <a:moveTo>
                  <a:pt x="0" y="96"/>
                </a:moveTo>
                <a:lnTo>
                  <a:pt x="95" y="0"/>
                </a:lnTo>
                <a:lnTo>
                  <a:pt x="189" y="96"/>
                </a:lnTo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Oval 54"/>
          <p:cNvSpPr>
            <a:spLocks noChangeArrowheads="1"/>
          </p:cNvSpPr>
          <p:nvPr/>
        </p:nvSpPr>
        <p:spPr bwMode="auto">
          <a:xfrm>
            <a:off x="12176126" y="11545888"/>
            <a:ext cx="515938" cy="512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Freeform 55"/>
          <p:cNvSpPr>
            <a:spLocks/>
          </p:cNvSpPr>
          <p:nvPr/>
        </p:nvSpPr>
        <p:spPr bwMode="auto">
          <a:xfrm>
            <a:off x="12284076" y="11725275"/>
            <a:ext cx="300038" cy="152400"/>
          </a:xfrm>
          <a:custGeom>
            <a:avLst/>
            <a:gdLst>
              <a:gd name="T0" fmla="*/ 0 w 189"/>
              <a:gd name="T1" fmla="*/ 96 h 96"/>
              <a:gd name="T2" fmla="*/ 95 w 189"/>
              <a:gd name="T3" fmla="*/ 0 h 96"/>
              <a:gd name="T4" fmla="*/ 189 w 189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6">
                <a:moveTo>
                  <a:pt x="0" y="96"/>
                </a:moveTo>
                <a:lnTo>
                  <a:pt x="95" y="0"/>
                </a:lnTo>
                <a:lnTo>
                  <a:pt x="189" y="96"/>
                </a:lnTo>
              </a:path>
            </a:pathLst>
          </a:custGeom>
          <a:noFill/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3903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KPI’S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75486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70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7" y="1015262"/>
            <a:ext cx="12682074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VISITOR AUDITS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7" y="6236572"/>
            <a:ext cx="623411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8" y="5406928"/>
            <a:ext cx="6234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Total Visitor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8" y="3566205"/>
            <a:ext cx="6234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1"/>
                </a:solidFill>
              </a:rPr>
              <a:t>4000+</a:t>
            </a:r>
            <a:endParaRPr lang="en-MY" sz="11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4" y="6236572"/>
            <a:ext cx="57262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5" y="5406928"/>
            <a:ext cx="572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Happy Clients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5" y="3566205"/>
            <a:ext cx="5726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3"/>
                </a:solidFill>
              </a:rPr>
              <a:t>9000+</a:t>
            </a:r>
            <a:endParaRPr lang="en-MY" sz="1150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7" y="11488069"/>
            <a:ext cx="623411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8" y="10658425"/>
            <a:ext cx="6234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Project Submitted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8" y="8817702"/>
            <a:ext cx="6234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2"/>
                </a:solidFill>
              </a:rPr>
              <a:t>1500+</a:t>
            </a:r>
            <a:endParaRPr lang="en-MY" sz="1150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7" y="11488069"/>
            <a:ext cx="57262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8" y="10658425"/>
            <a:ext cx="572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Success Projects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8" y="8817702"/>
            <a:ext cx="5726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4"/>
                </a:solidFill>
              </a:rPr>
              <a:t>1450+</a:t>
            </a:r>
            <a:endParaRPr lang="en-MY" sz="11500">
              <a:solidFill>
                <a:schemeClr val="accent4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7799273" y="8111347"/>
            <a:ext cx="112424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29076" y="8111347"/>
            <a:ext cx="122396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13815900" y="0"/>
            <a:ext cx="10568099" cy="13716000"/>
          </a:xfr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B70B52-E77C-B9D9-BC7A-1CE30A690C21}"/>
              </a:ext>
            </a:extLst>
          </p:cNvPr>
          <p:cNvCxnSpPr>
            <a:cxnSpLocks/>
          </p:cNvCxnSpPr>
          <p:nvPr/>
        </p:nvCxnSpPr>
        <p:spPr>
          <a:xfrm>
            <a:off x="1048431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740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35075" y="3608390"/>
            <a:ext cx="6062663" cy="114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456488" y="3608390"/>
            <a:ext cx="3063875" cy="1146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0615613" y="3608390"/>
            <a:ext cx="3062288" cy="1146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3774738" y="3608390"/>
            <a:ext cx="3062288" cy="1146175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6964026" y="3608390"/>
            <a:ext cx="3063875" cy="1146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0123151" y="3608390"/>
            <a:ext cx="3063875" cy="114617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235075" y="4881565"/>
            <a:ext cx="6062663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7456488" y="4881565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0615613" y="4881565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3774738" y="4881565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6964026" y="4881565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20123151" y="4881565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235075" y="6188078"/>
            <a:ext cx="6062663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456488" y="61880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0615613" y="6188078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13774738" y="6188078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16964026" y="61880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20123151" y="61880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1235075" y="7461253"/>
            <a:ext cx="6062663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7456488" y="74612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10615613" y="7461253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3774738" y="7461253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16964026" y="74612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20123151" y="74612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29"/>
          <p:cNvSpPr>
            <a:spLocks noChangeArrowheads="1"/>
          </p:cNvSpPr>
          <p:nvPr/>
        </p:nvSpPr>
        <p:spPr bwMode="auto">
          <a:xfrm>
            <a:off x="1235075" y="8766178"/>
            <a:ext cx="6062663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7456488" y="87661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10615613" y="8766178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13774738" y="8766178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16964026" y="87661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20123151" y="8766178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235075" y="10039353"/>
            <a:ext cx="6062663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7456488" y="100393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10615613" y="10039353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38"/>
          <p:cNvSpPr>
            <a:spLocks noChangeArrowheads="1"/>
          </p:cNvSpPr>
          <p:nvPr/>
        </p:nvSpPr>
        <p:spPr bwMode="auto">
          <a:xfrm>
            <a:off x="13774738" y="10039353"/>
            <a:ext cx="3062288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16964026" y="100393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40"/>
          <p:cNvSpPr>
            <a:spLocks noChangeArrowheads="1"/>
          </p:cNvSpPr>
          <p:nvPr/>
        </p:nvSpPr>
        <p:spPr bwMode="auto">
          <a:xfrm>
            <a:off x="20123151" y="10039353"/>
            <a:ext cx="3063875" cy="117792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41"/>
          <p:cNvSpPr>
            <a:spLocks noChangeArrowheads="1"/>
          </p:cNvSpPr>
          <p:nvPr/>
        </p:nvSpPr>
        <p:spPr bwMode="auto">
          <a:xfrm>
            <a:off x="1235075" y="11345866"/>
            <a:ext cx="6062663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42"/>
          <p:cNvSpPr>
            <a:spLocks noChangeArrowheads="1"/>
          </p:cNvSpPr>
          <p:nvPr/>
        </p:nvSpPr>
        <p:spPr bwMode="auto">
          <a:xfrm>
            <a:off x="7456488" y="11345866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10615613" y="11345866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44"/>
          <p:cNvSpPr>
            <a:spLocks noChangeArrowheads="1"/>
          </p:cNvSpPr>
          <p:nvPr/>
        </p:nvSpPr>
        <p:spPr bwMode="auto">
          <a:xfrm>
            <a:off x="13774738" y="11345866"/>
            <a:ext cx="3062288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45"/>
          <p:cNvSpPr>
            <a:spLocks noChangeArrowheads="1"/>
          </p:cNvSpPr>
          <p:nvPr/>
        </p:nvSpPr>
        <p:spPr bwMode="auto">
          <a:xfrm>
            <a:off x="16964026" y="11345866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20123151" y="11345866"/>
            <a:ext cx="3063875" cy="114617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3350" y="3755996"/>
            <a:ext cx="470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Projects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19350" y="3755996"/>
            <a:ext cx="2762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Jan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KPI’s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639101" y="3755996"/>
            <a:ext cx="2762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Feb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844741" y="3755996"/>
            <a:ext cx="2762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Mar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50381" y="3755996"/>
            <a:ext cx="2762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Apr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204262" y="3755996"/>
            <a:ext cx="2762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Mar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3350" y="4610006"/>
            <a:ext cx="4706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Unit Sales</a:t>
            </a:r>
          </a:p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Revenue</a:t>
            </a:r>
          </a:p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Gross Profit</a:t>
            </a:r>
          </a:p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Expenses</a:t>
            </a:r>
          </a:p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Marketing</a:t>
            </a:r>
          </a:p>
          <a:p>
            <a:pPr>
              <a:lnSpc>
                <a:spcPct val="240000"/>
              </a:lnSpc>
            </a:pPr>
            <a:r>
              <a:rPr lang="en-MY" sz="3500">
                <a:latin typeface="Arcon" pitchFamily="2" charset="77"/>
              </a:rPr>
              <a:t>Net Profit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19350" y="4610006"/>
            <a:ext cx="2762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$4,000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$9000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$5000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$2000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$1500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702278" y="4610006"/>
            <a:ext cx="2762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$5,000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$7000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$4000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$3000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$2000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$15000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07918" y="4610006"/>
            <a:ext cx="2762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$7,000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$4000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$3000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$13000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13558" y="4610006"/>
            <a:ext cx="2762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$9,000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$4000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$6000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$3000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$1300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$17000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267439" y="4610006"/>
            <a:ext cx="27629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$4,000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$9000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$5000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$2000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$1500</a:t>
            </a:r>
          </a:p>
          <a:p>
            <a:pPr algn="ctr">
              <a:lnSpc>
                <a:spcPct val="240000"/>
              </a:lnSpc>
            </a:pPr>
            <a:r>
              <a:rPr lang="en-MY" sz="3500">
                <a:solidFill>
                  <a:schemeClr val="tx2"/>
                </a:solidFill>
              </a:rPr>
              <a:t>$12000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2F293D-4CAC-EBDD-85DE-F1EB10C305D9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684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spect="1" noChangeArrowheads="1" noTextEdit="1"/>
          </p:cNvSpPr>
          <p:nvPr/>
        </p:nvSpPr>
        <p:spPr bwMode="auto">
          <a:xfrm>
            <a:off x="1276350" y="3473450"/>
            <a:ext cx="21858288" cy="82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089650" y="3505200"/>
            <a:ext cx="3706813" cy="1531938"/>
          </a:xfrm>
          <a:prstGeom prst="rect">
            <a:avLst/>
          </a:prstGeom>
          <a:solidFill>
            <a:schemeClr val="accent1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9796463" y="3505200"/>
            <a:ext cx="3706813" cy="1531938"/>
          </a:xfrm>
          <a:prstGeom prst="rect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3503275" y="3505200"/>
            <a:ext cx="3200400" cy="1531938"/>
          </a:xfrm>
          <a:prstGeom prst="rect">
            <a:avLst/>
          </a:prstGeom>
          <a:solidFill>
            <a:schemeClr val="accent3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6703675" y="3505200"/>
            <a:ext cx="3230563" cy="1531938"/>
          </a:xfrm>
          <a:prstGeom prst="rect">
            <a:avLst/>
          </a:prstGeom>
          <a:solidFill>
            <a:srgbClr val="706F6F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9934238" y="3505200"/>
            <a:ext cx="3200400" cy="1531938"/>
          </a:xfrm>
          <a:prstGeom prst="rect">
            <a:avLst/>
          </a:prstGeom>
          <a:solidFill>
            <a:schemeClr val="tx1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338263" y="5292725"/>
            <a:ext cx="4751388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6089650" y="529272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9796463" y="529272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13503275" y="529272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6703675" y="5292725"/>
            <a:ext cx="323056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9934238" y="529272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338263" y="6569075"/>
            <a:ext cx="4751388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6089650" y="6569075"/>
            <a:ext cx="3706813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9796463" y="6569075"/>
            <a:ext cx="3706813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13503275" y="6569075"/>
            <a:ext cx="3200400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16703675" y="6569075"/>
            <a:ext cx="3230563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19934238" y="6569075"/>
            <a:ext cx="3200400" cy="124460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1338263" y="7813675"/>
            <a:ext cx="4751388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089650" y="781367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9796463" y="781367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13503275" y="781367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16703675" y="7813675"/>
            <a:ext cx="323056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9934238" y="781367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338263" y="9090025"/>
            <a:ext cx="4751388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9"/>
          <p:cNvSpPr>
            <a:spLocks noChangeArrowheads="1"/>
          </p:cNvSpPr>
          <p:nvPr/>
        </p:nvSpPr>
        <p:spPr bwMode="auto">
          <a:xfrm>
            <a:off x="6089650" y="909002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9796463" y="909002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13503275" y="909002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16703675" y="9090025"/>
            <a:ext cx="323056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19934238" y="909002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1338263" y="10366375"/>
            <a:ext cx="4751388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6089650" y="1036637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9796463" y="10366375"/>
            <a:ext cx="370681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37"/>
          <p:cNvSpPr>
            <a:spLocks noChangeArrowheads="1"/>
          </p:cNvSpPr>
          <p:nvPr/>
        </p:nvSpPr>
        <p:spPr bwMode="auto">
          <a:xfrm>
            <a:off x="13503275" y="1036637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16703675" y="10366375"/>
            <a:ext cx="3230563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39"/>
          <p:cNvSpPr>
            <a:spLocks noChangeArrowheads="1"/>
          </p:cNvSpPr>
          <p:nvPr/>
        </p:nvSpPr>
        <p:spPr bwMode="auto">
          <a:xfrm>
            <a:off x="19934238" y="10366375"/>
            <a:ext cx="3200400" cy="1276350"/>
          </a:xfrm>
          <a:prstGeom prst="rect">
            <a:avLst/>
          </a:prstGeom>
          <a:solidFill>
            <a:srgbClr val="FFFFFF"/>
          </a:solidFill>
          <a:ln w="63500" cap="flat">
            <a:solidFill>
              <a:schemeClr val="tx2">
                <a:lumMod val="20000"/>
                <a:lumOff val="80000"/>
                <a:alpha val="92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KPI’s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217629" y="3819791"/>
            <a:ext cx="33122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Start Date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217628" y="5035306"/>
            <a:ext cx="33122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23-07-2023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10-02-2022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24-06-2023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19-09-2024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17-04-2024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2516" y="5035306"/>
            <a:ext cx="36037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en-MY" sz="4000" b="1">
                <a:solidFill>
                  <a:schemeClr val="tx2"/>
                </a:solidFill>
              </a:rPr>
              <a:t>Rent</a:t>
            </a:r>
          </a:p>
          <a:p>
            <a:pPr>
              <a:lnSpc>
                <a:spcPct val="210000"/>
              </a:lnSpc>
            </a:pPr>
            <a:r>
              <a:rPr lang="en-MY" sz="4000" b="1">
                <a:solidFill>
                  <a:schemeClr val="tx2"/>
                </a:solidFill>
              </a:rPr>
              <a:t>Insurance</a:t>
            </a:r>
          </a:p>
          <a:p>
            <a:pPr>
              <a:lnSpc>
                <a:spcPct val="210000"/>
              </a:lnSpc>
            </a:pPr>
            <a:r>
              <a:rPr lang="en-MY" sz="4000" b="1">
                <a:solidFill>
                  <a:schemeClr val="tx2"/>
                </a:solidFill>
              </a:rPr>
              <a:t>Equipment</a:t>
            </a:r>
          </a:p>
          <a:p>
            <a:pPr>
              <a:lnSpc>
                <a:spcPct val="210000"/>
              </a:lnSpc>
            </a:pPr>
            <a:r>
              <a:rPr lang="en-MY" sz="4000" b="1">
                <a:solidFill>
                  <a:schemeClr val="tx2"/>
                </a:solidFill>
              </a:rPr>
              <a:t>Benefits</a:t>
            </a:r>
          </a:p>
          <a:p>
            <a:pPr>
              <a:lnSpc>
                <a:spcPct val="210000"/>
              </a:lnSpc>
            </a:pPr>
            <a:r>
              <a:rPr lang="en-MY" sz="4000" b="1">
                <a:solidFill>
                  <a:schemeClr val="tx2"/>
                </a:solidFill>
              </a:rPr>
              <a:t>Loan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094915" y="3819791"/>
            <a:ext cx="31972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End Date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094914" y="5035306"/>
            <a:ext cx="31972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23-07-2024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10-02-2026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24-06-2028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19-09-2021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17-04-2022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867951" y="3819791"/>
            <a:ext cx="23785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Cost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731539" y="3819791"/>
            <a:ext cx="3166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Savings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064235" y="3819791"/>
            <a:ext cx="2888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Budget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889216" y="5009514"/>
            <a:ext cx="23785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$5500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$7000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$4500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$6000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$7500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064236" y="5009514"/>
            <a:ext cx="28880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$6000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$9500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$5000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$6500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$8000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99697" y="5009514"/>
            <a:ext cx="23986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0.6%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0.3%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0.4%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0.9%</a:t>
            </a:r>
          </a:p>
          <a:p>
            <a:pPr algn="ctr">
              <a:lnSpc>
                <a:spcPct val="210000"/>
              </a:lnSpc>
            </a:pPr>
            <a:r>
              <a:rPr lang="en-MY" sz="4000">
                <a:solidFill>
                  <a:schemeClr val="tx2"/>
                </a:solidFill>
              </a:rPr>
              <a:t>0.7%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731539" y="11685627"/>
            <a:ext cx="3166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/>
              <a:t>Total:</a:t>
            </a:r>
            <a:endParaRPr lang="en-MY" sz="4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064235" y="11685627"/>
            <a:ext cx="2888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/>
              <a:t>$35,000</a:t>
            </a:r>
            <a:endParaRPr lang="en-MY" sz="45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3B93F8D-391C-ECCF-D6BD-EECA551C7FD2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076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224670" y="4212130"/>
            <a:ext cx="159771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“Innovation is creating new value“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67385" y="9256731"/>
            <a:ext cx="604922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ZA" sz="4800">
                <a:solidFill>
                  <a:schemeClr val="bg1"/>
                </a:solidFill>
              </a:rPr>
              <a:t>Diana </a:t>
            </a:r>
            <a:r>
              <a:rPr lang="en-ZA" sz="4800" err="1">
                <a:solidFill>
                  <a:schemeClr val="bg1"/>
                </a:solidFill>
              </a:rPr>
              <a:t>Kander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67385" y="9986707"/>
            <a:ext cx="6049229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ZA" sz="3200">
                <a:solidFill>
                  <a:schemeClr val="bg1"/>
                </a:solidFill>
              </a:rPr>
              <a:t>Speaker / Entrepreneur</a:t>
            </a:r>
            <a:endParaRPr lang="en-MY" sz="30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122094" y="8805881"/>
            <a:ext cx="437495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576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HIGH LEVEL </a:t>
            </a:r>
          </a:p>
          <a:p>
            <a:pPr algn="ctr"/>
            <a:r>
              <a:rPr lang="en-GB" sz="13000" b="1">
                <a:solidFill>
                  <a:schemeClr val="bg1"/>
                </a:solidFill>
              </a:rPr>
              <a:t>PRICING PLAN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91742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323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5"/>
          <p:cNvSpPr>
            <a:spLocks/>
          </p:cNvSpPr>
          <p:nvPr/>
        </p:nvSpPr>
        <p:spPr bwMode="auto">
          <a:xfrm>
            <a:off x="1525588" y="4010025"/>
            <a:ext cx="4525962" cy="4525963"/>
          </a:xfrm>
          <a:custGeom>
            <a:avLst/>
            <a:gdLst>
              <a:gd name="T0" fmla="*/ 1350 w 1426"/>
              <a:gd name="T1" fmla="*/ 849 h 1425"/>
              <a:gd name="T2" fmla="*/ 850 w 1426"/>
              <a:gd name="T3" fmla="*/ 1350 h 1425"/>
              <a:gd name="T4" fmla="*/ 576 w 1426"/>
              <a:gd name="T5" fmla="*/ 1350 h 1425"/>
              <a:gd name="T6" fmla="*/ 76 w 1426"/>
              <a:gd name="T7" fmla="*/ 849 h 1425"/>
              <a:gd name="T8" fmla="*/ 76 w 1426"/>
              <a:gd name="T9" fmla="*/ 576 h 1425"/>
              <a:gd name="T10" fmla="*/ 576 w 1426"/>
              <a:gd name="T11" fmla="*/ 75 h 1425"/>
              <a:gd name="T12" fmla="*/ 850 w 1426"/>
              <a:gd name="T13" fmla="*/ 75 h 1425"/>
              <a:gd name="T14" fmla="*/ 1350 w 1426"/>
              <a:gd name="T15" fmla="*/ 576 h 1425"/>
              <a:gd name="T16" fmla="*/ 1350 w 1426"/>
              <a:gd name="T17" fmla="*/ 849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1425">
                <a:moveTo>
                  <a:pt x="1350" y="849"/>
                </a:moveTo>
                <a:cubicBezTo>
                  <a:pt x="850" y="1350"/>
                  <a:pt x="850" y="1350"/>
                  <a:pt x="850" y="1350"/>
                </a:cubicBezTo>
                <a:cubicBezTo>
                  <a:pt x="774" y="1425"/>
                  <a:pt x="652" y="1425"/>
                  <a:pt x="576" y="1350"/>
                </a:cubicBezTo>
                <a:cubicBezTo>
                  <a:pt x="76" y="849"/>
                  <a:pt x="76" y="849"/>
                  <a:pt x="76" y="849"/>
                </a:cubicBezTo>
                <a:cubicBezTo>
                  <a:pt x="0" y="774"/>
                  <a:pt x="0" y="651"/>
                  <a:pt x="76" y="576"/>
                </a:cubicBezTo>
                <a:cubicBezTo>
                  <a:pt x="576" y="75"/>
                  <a:pt x="576" y="75"/>
                  <a:pt x="576" y="75"/>
                </a:cubicBezTo>
                <a:cubicBezTo>
                  <a:pt x="652" y="0"/>
                  <a:pt x="774" y="0"/>
                  <a:pt x="850" y="75"/>
                </a:cubicBezTo>
                <a:cubicBezTo>
                  <a:pt x="1350" y="576"/>
                  <a:pt x="1350" y="576"/>
                  <a:pt x="1350" y="576"/>
                </a:cubicBezTo>
                <a:cubicBezTo>
                  <a:pt x="1426" y="651"/>
                  <a:pt x="1426" y="774"/>
                  <a:pt x="1350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6"/>
          <p:cNvSpPr>
            <a:spLocks/>
          </p:cNvSpPr>
          <p:nvPr/>
        </p:nvSpPr>
        <p:spPr bwMode="auto">
          <a:xfrm>
            <a:off x="7137400" y="4010025"/>
            <a:ext cx="4522787" cy="4525963"/>
          </a:xfrm>
          <a:custGeom>
            <a:avLst/>
            <a:gdLst>
              <a:gd name="T0" fmla="*/ 1350 w 1425"/>
              <a:gd name="T1" fmla="*/ 849 h 1425"/>
              <a:gd name="T2" fmla="*/ 849 w 1425"/>
              <a:gd name="T3" fmla="*/ 1350 h 1425"/>
              <a:gd name="T4" fmla="*/ 576 w 1425"/>
              <a:gd name="T5" fmla="*/ 1350 h 1425"/>
              <a:gd name="T6" fmla="*/ 75 w 1425"/>
              <a:gd name="T7" fmla="*/ 849 h 1425"/>
              <a:gd name="T8" fmla="*/ 75 w 1425"/>
              <a:gd name="T9" fmla="*/ 576 h 1425"/>
              <a:gd name="T10" fmla="*/ 576 w 1425"/>
              <a:gd name="T11" fmla="*/ 75 h 1425"/>
              <a:gd name="T12" fmla="*/ 849 w 1425"/>
              <a:gd name="T13" fmla="*/ 75 h 1425"/>
              <a:gd name="T14" fmla="*/ 1350 w 1425"/>
              <a:gd name="T15" fmla="*/ 576 h 1425"/>
              <a:gd name="T16" fmla="*/ 1350 w 1425"/>
              <a:gd name="T17" fmla="*/ 849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5" h="1425">
                <a:moveTo>
                  <a:pt x="1350" y="849"/>
                </a:moveTo>
                <a:cubicBezTo>
                  <a:pt x="849" y="1350"/>
                  <a:pt x="849" y="1350"/>
                  <a:pt x="849" y="1350"/>
                </a:cubicBezTo>
                <a:cubicBezTo>
                  <a:pt x="773" y="1425"/>
                  <a:pt x="651" y="1425"/>
                  <a:pt x="576" y="1350"/>
                </a:cubicBezTo>
                <a:cubicBezTo>
                  <a:pt x="75" y="849"/>
                  <a:pt x="75" y="849"/>
                  <a:pt x="75" y="849"/>
                </a:cubicBezTo>
                <a:cubicBezTo>
                  <a:pt x="0" y="774"/>
                  <a:pt x="0" y="651"/>
                  <a:pt x="75" y="576"/>
                </a:cubicBezTo>
                <a:cubicBezTo>
                  <a:pt x="576" y="75"/>
                  <a:pt x="576" y="75"/>
                  <a:pt x="576" y="75"/>
                </a:cubicBezTo>
                <a:cubicBezTo>
                  <a:pt x="651" y="0"/>
                  <a:pt x="773" y="0"/>
                  <a:pt x="849" y="75"/>
                </a:cubicBezTo>
                <a:cubicBezTo>
                  <a:pt x="1350" y="576"/>
                  <a:pt x="1350" y="576"/>
                  <a:pt x="1350" y="576"/>
                </a:cubicBezTo>
                <a:cubicBezTo>
                  <a:pt x="1425" y="651"/>
                  <a:pt x="1425" y="774"/>
                  <a:pt x="1350" y="8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7"/>
          <p:cNvSpPr>
            <a:spLocks/>
          </p:cNvSpPr>
          <p:nvPr/>
        </p:nvSpPr>
        <p:spPr bwMode="auto">
          <a:xfrm>
            <a:off x="12744450" y="4010025"/>
            <a:ext cx="4522787" cy="4525963"/>
          </a:xfrm>
          <a:custGeom>
            <a:avLst/>
            <a:gdLst>
              <a:gd name="T0" fmla="*/ 1350 w 1425"/>
              <a:gd name="T1" fmla="*/ 849 h 1425"/>
              <a:gd name="T2" fmla="*/ 849 w 1425"/>
              <a:gd name="T3" fmla="*/ 1350 h 1425"/>
              <a:gd name="T4" fmla="*/ 576 w 1425"/>
              <a:gd name="T5" fmla="*/ 1350 h 1425"/>
              <a:gd name="T6" fmla="*/ 75 w 1425"/>
              <a:gd name="T7" fmla="*/ 849 h 1425"/>
              <a:gd name="T8" fmla="*/ 75 w 1425"/>
              <a:gd name="T9" fmla="*/ 576 h 1425"/>
              <a:gd name="T10" fmla="*/ 576 w 1425"/>
              <a:gd name="T11" fmla="*/ 75 h 1425"/>
              <a:gd name="T12" fmla="*/ 849 w 1425"/>
              <a:gd name="T13" fmla="*/ 75 h 1425"/>
              <a:gd name="T14" fmla="*/ 1350 w 1425"/>
              <a:gd name="T15" fmla="*/ 576 h 1425"/>
              <a:gd name="T16" fmla="*/ 1350 w 1425"/>
              <a:gd name="T17" fmla="*/ 849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5" h="1425">
                <a:moveTo>
                  <a:pt x="1350" y="849"/>
                </a:moveTo>
                <a:cubicBezTo>
                  <a:pt x="849" y="1350"/>
                  <a:pt x="849" y="1350"/>
                  <a:pt x="849" y="1350"/>
                </a:cubicBezTo>
                <a:cubicBezTo>
                  <a:pt x="774" y="1425"/>
                  <a:pt x="652" y="1425"/>
                  <a:pt x="576" y="1350"/>
                </a:cubicBezTo>
                <a:cubicBezTo>
                  <a:pt x="75" y="849"/>
                  <a:pt x="75" y="849"/>
                  <a:pt x="75" y="849"/>
                </a:cubicBezTo>
                <a:cubicBezTo>
                  <a:pt x="0" y="774"/>
                  <a:pt x="0" y="651"/>
                  <a:pt x="75" y="576"/>
                </a:cubicBezTo>
                <a:cubicBezTo>
                  <a:pt x="576" y="75"/>
                  <a:pt x="576" y="75"/>
                  <a:pt x="576" y="75"/>
                </a:cubicBezTo>
                <a:cubicBezTo>
                  <a:pt x="652" y="0"/>
                  <a:pt x="774" y="0"/>
                  <a:pt x="849" y="75"/>
                </a:cubicBezTo>
                <a:cubicBezTo>
                  <a:pt x="1350" y="576"/>
                  <a:pt x="1350" y="576"/>
                  <a:pt x="1350" y="576"/>
                </a:cubicBezTo>
                <a:cubicBezTo>
                  <a:pt x="1425" y="651"/>
                  <a:pt x="1425" y="774"/>
                  <a:pt x="1350" y="849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8"/>
          <p:cNvSpPr>
            <a:spLocks/>
          </p:cNvSpPr>
          <p:nvPr/>
        </p:nvSpPr>
        <p:spPr bwMode="auto">
          <a:xfrm>
            <a:off x="18353088" y="4010025"/>
            <a:ext cx="4525962" cy="4525963"/>
          </a:xfrm>
          <a:custGeom>
            <a:avLst/>
            <a:gdLst>
              <a:gd name="T0" fmla="*/ 1350 w 1426"/>
              <a:gd name="T1" fmla="*/ 849 h 1425"/>
              <a:gd name="T2" fmla="*/ 850 w 1426"/>
              <a:gd name="T3" fmla="*/ 1350 h 1425"/>
              <a:gd name="T4" fmla="*/ 576 w 1426"/>
              <a:gd name="T5" fmla="*/ 1350 h 1425"/>
              <a:gd name="T6" fmla="*/ 76 w 1426"/>
              <a:gd name="T7" fmla="*/ 849 h 1425"/>
              <a:gd name="T8" fmla="*/ 76 w 1426"/>
              <a:gd name="T9" fmla="*/ 576 h 1425"/>
              <a:gd name="T10" fmla="*/ 576 w 1426"/>
              <a:gd name="T11" fmla="*/ 75 h 1425"/>
              <a:gd name="T12" fmla="*/ 850 w 1426"/>
              <a:gd name="T13" fmla="*/ 75 h 1425"/>
              <a:gd name="T14" fmla="*/ 1350 w 1426"/>
              <a:gd name="T15" fmla="*/ 576 h 1425"/>
              <a:gd name="T16" fmla="*/ 1350 w 1426"/>
              <a:gd name="T17" fmla="*/ 849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6" h="1425">
                <a:moveTo>
                  <a:pt x="1350" y="849"/>
                </a:moveTo>
                <a:cubicBezTo>
                  <a:pt x="850" y="1350"/>
                  <a:pt x="850" y="1350"/>
                  <a:pt x="850" y="1350"/>
                </a:cubicBezTo>
                <a:cubicBezTo>
                  <a:pt x="774" y="1425"/>
                  <a:pt x="652" y="1425"/>
                  <a:pt x="576" y="1350"/>
                </a:cubicBezTo>
                <a:cubicBezTo>
                  <a:pt x="76" y="849"/>
                  <a:pt x="76" y="849"/>
                  <a:pt x="76" y="849"/>
                </a:cubicBezTo>
                <a:cubicBezTo>
                  <a:pt x="0" y="774"/>
                  <a:pt x="0" y="651"/>
                  <a:pt x="76" y="576"/>
                </a:cubicBezTo>
                <a:cubicBezTo>
                  <a:pt x="576" y="75"/>
                  <a:pt x="576" y="75"/>
                  <a:pt x="576" y="75"/>
                </a:cubicBezTo>
                <a:cubicBezTo>
                  <a:pt x="652" y="0"/>
                  <a:pt x="774" y="0"/>
                  <a:pt x="850" y="75"/>
                </a:cubicBezTo>
                <a:cubicBezTo>
                  <a:pt x="1350" y="576"/>
                  <a:pt x="1350" y="576"/>
                  <a:pt x="1350" y="576"/>
                </a:cubicBezTo>
                <a:cubicBezTo>
                  <a:pt x="1426" y="651"/>
                  <a:pt x="1426" y="774"/>
                  <a:pt x="1350" y="849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PRICING PLAN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7017" y="8712641"/>
            <a:ext cx="38205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02 Users.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Supports.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Elite Interface.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Elite Reports.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Advance Support.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44842" y="6171899"/>
            <a:ext cx="21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b="1">
                <a:solidFill>
                  <a:schemeClr val="bg1"/>
                </a:solidFill>
              </a:rPr>
              <a:t>$00</a:t>
            </a:r>
            <a:endParaRPr lang="en-MY" sz="66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44842" y="5387069"/>
            <a:ext cx="2101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Trial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40970" y="6171899"/>
            <a:ext cx="210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b="1">
                <a:solidFill>
                  <a:schemeClr val="bg1"/>
                </a:solidFill>
              </a:rPr>
              <a:t>$20</a:t>
            </a:r>
            <a:endParaRPr lang="en-MY" sz="66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40970" y="5387069"/>
            <a:ext cx="2101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Basic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43322" y="6171899"/>
            <a:ext cx="3089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b="1">
                <a:solidFill>
                  <a:schemeClr val="bg1"/>
                </a:solidFill>
              </a:rPr>
              <a:t>$50</a:t>
            </a:r>
            <a:endParaRPr lang="en-MY" sz="66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43322" y="5387069"/>
            <a:ext cx="3089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Standard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1434" y="6171899"/>
            <a:ext cx="3345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b="1">
                <a:solidFill>
                  <a:schemeClr val="bg1"/>
                </a:solidFill>
              </a:rPr>
              <a:t>$90</a:t>
            </a:r>
            <a:endParaRPr lang="en-MY" sz="66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1434" y="5387069"/>
            <a:ext cx="33450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Premium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476225" y="8712641"/>
            <a:ext cx="38205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05 Users.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Supports.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Interface.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Elite Reports.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Advance Support.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85433" y="8712641"/>
            <a:ext cx="38205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10 Users.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Supports.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Interface.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Elite. Reports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>
                    <a:alpha val="60000"/>
                  </a:schemeClr>
                </a:solidFill>
                <a:latin typeface="Montserrat Medium" pitchFamily="2" charset="0"/>
              </a:rPr>
              <a:t>Advance Support.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94641" y="8712641"/>
            <a:ext cx="382055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20 Users.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Supports.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Interface.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Elite Reports.</a:t>
            </a:r>
          </a:p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Advance Support.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744663" y="94662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1744663" y="101520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1744663" y="108283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1744663" y="115268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1744663" y="122126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7353300" y="94662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7353300" y="101520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7353300" y="108283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7353300" y="115268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7353300" y="122126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2960350" y="94662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12960350" y="101520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12960350" y="108283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12960350" y="115268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12960350" y="122126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18572163" y="94662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18572163" y="10152063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18572163" y="108283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18572163" y="115268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18572163" y="12212638"/>
            <a:ext cx="4087812" cy="0"/>
          </a:xfrm>
          <a:prstGeom prst="line">
            <a:avLst/>
          </a:pr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>
            <a:off x="6591300" y="4070350"/>
            <a:ext cx="0" cy="8177213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12187238" y="4070350"/>
            <a:ext cx="0" cy="8177213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17797463" y="4070350"/>
            <a:ext cx="0" cy="8177213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B5D714E-E99F-E71A-A9C8-9983BCAF2814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615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9"/>
          <p:cNvSpPr>
            <a:spLocks/>
          </p:cNvSpPr>
          <p:nvPr/>
        </p:nvSpPr>
        <p:spPr bwMode="auto">
          <a:xfrm>
            <a:off x="18308638" y="6342063"/>
            <a:ext cx="4781550" cy="5643562"/>
          </a:xfrm>
          <a:custGeom>
            <a:avLst/>
            <a:gdLst>
              <a:gd name="T0" fmla="*/ 1410 w 1508"/>
              <a:gd name="T1" fmla="*/ 1779 h 1779"/>
              <a:gd name="T2" fmla="*/ 97 w 1508"/>
              <a:gd name="T3" fmla="*/ 1779 h 1779"/>
              <a:gd name="T4" fmla="*/ 0 w 1508"/>
              <a:gd name="T5" fmla="*/ 1714 h 1779"/>
              <a:gd name="T6" fmla="*/ 0 w 1508"/>
              <a:gd name="T7" fmla="*/ 1273 h 1779"/>
              <a:gd name="T8" fmla="*/ 0 w 1508"/>
              <a:gd name="T9" fmla="*/ 0 h 1779"/>
              <a:gd name="T10" fmla="*/ 1508 w 1508"/>
              <a:gd name="T11" fmla="*/ 0 h 1779"/>
              <a:gd name="T12" fmla="*/ 1508 w 1508"/>
              <a:gd name="T13" fmla="*/ 1273 h 1779"/>
              <a:gd name="T14" fmla="*/ 1508 w 1508"/>
              <a:gd name="T15" fmla="*/ 1714 h 1779"/>
              <a:gd name="T16" fmla="*/ 1410 w 1508"/>
              <a:gd name="T17" fmla="*/ 1779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8" h="1779">
                <a:moveTo>
                  <a:pt x="1410" y="1779"/>
                </a:moveTo>
                <a:cubicBezTo>
                  <a:pt x="97" y="1779"/>
                  <a:pt x="97" y="1779"/>
                  <a:pt x="97" y="1779"/>
                </a:cubicBezTo>
                <a:cubicBezTo>
                  <a:pt x="43" y="1779"/>
                  <a:pt x="0" y="1750"/>
                  <a:pt x="0" y="1714"/>
                </a:cubicBezTo>
                <a:cubicBezTo>
                  <a:pt x="0" y="1273"/>
                  <a:pt x="0" y="1273"/>
                  <a:pt x="0" y="1273"/>
                </a:cubicBezTo>
                <a:cubicBezTo>
                  <a:pt x="0" y="0"/>
                  <a:pt x="0" y="0"/>
                  <a:pt x="0" y="0"/>
                </a:cubicBezTo>
                <a:cubicBezTo>
                  <a:pt x="1508" y="0"/>
                  <a:pt x="1508" y="0"/>
                  <a:pt x="1508" y="0"/>
                </a:cubicBezTo>
                <a:cubicBezTo>
                  <a:pt x="1508" y="1273"/>
                  <a:pt x="1508" y="1273"/>
                  <a:pt x="1508" y="1273"/>
                </a:cubicBezTo>
                <a:cubicBezTo>
                  <a:pt x="1508" y="1714"/>
                  <a:pt x="1508" y="1714"/>
                  <a:pt x="1508" y="1714"/>
                </a:cubicBezTo>
                <a:cubicBezTo>
                  <a:pt x="1508" y="1750"/>
                  <a:pt x="1464" y="1779"/>
                  <a:pt x="1410" y="1779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0"/>
          <p:cNvSpPr>
            <a:spLocks/>
          </p:cNvSpPr>
          <p:nvPr/>
        </p:nvSpPr>
        <p:spPr bwMode="auto">
          <a:xfrm>
            <a:off x="1314450" y="6361113"/>
            <a:ext cx="4781550" cy="5624512"/>
          </a:xfrm>
          <a:custGeom>
            <a:avLst/>
            <a:gdLst>
              <a:gd name="T0" fmla="*/ 1411 w 1508"/>
              <a:gd name="T1" fmla="*/ 1773 h 1773"/>
              <a:gd name="T2" fmla="*/ 98 w 1508"/>
              <a:gd name="T3" fmla="*/ 1773 h 1773"/>
              <a:gd name="T4" fmla="*/ 0 w 1508"/>
              <a:gd name="T5" fmla="*/ 1709 h 1773"/>
              <a:gd name="T6" fmla="*/ 0 w 1508"/>
              <a:gd name="T7" fmla="*/ 1026 h 1773"/>
              <a:gd name="T8" fmla="*/ 0 w 1508"/>
              <a:gd name="T9" fmla="*/ 0 h 1773"/>
              <a:gd name="T10" fmla="*/ 1508 w 1508"/>
              <a:gd name="T11" fmla="*/ 0 h 1773"/>
              <a:gd name="T12" fmla="*/ 1508 w 1508"/>
              <a:gd name="T13" fmla="*/ 1026 h 1773"/>
              <a:gd name="T14" fmla="*/ 1508 w 1508"/>
              <a:gd name="T15" fmla="*/ 1709 h 1773"/>
              <a:gd name="T16" fmla="*/ 1411 w 1508"/>
              <a:gd name="T17" fmla="*/ 1773 h 1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8" h="1773">
                <a:moveTo>
                  <a:pt x="1411" y="1773"/>
                </a:moveTo>
                <a:cubicBezTo>
                  <a:pt x="98" y="1773"/>
                  <a:pt x="98" y="1773"/>
                  <a:pt x="98" y="1773"/>
                </a:cubicBezTo>
                <a:cubicBezTo>
                  <a:pt x="44" y="1773"/>
                  <a:pt x="0" y="1744"/>
                  <a:pt x="0" y="1709"/>
                </a:cubicBezTo>
                <a:cubicBezTo>
                  <a:pt x="0" y="1026"/>
                  <a:pt x="0" y="1026"/>
                  <a:pt x="0" y="1026"/>
                </a:cubicBezTo>
                <a:cubicBezTo>
                  <a:pt x="0" y="0"/>
                  <a:pt x="0" y="0"/>
                  <a:pt x="0" y="0"/>
                </a:cubicBezTo>
                <a:cubicBezTo>
                  <a:pt x="1508" y="0"/>
                  <a:pt x="1508" y="0"/>
                  <a:pt x="1508" y="0"/>
                </a:cubicBezTo>
                <a:cubicBezTo>
                  <a:pt x="1508" y="1026"/>
                  <a:pt x="1508" y="1026"/>
                  <a:pt x="1508" y="1026"/>
                </a:cubicBezTo>
                <a:cubicBezTo>
                  <a:pt x="1508" y="1709"/>
                  <a:pt x="1508" y="1709"/>
                  <a:pt x="1508" y="1709"/>
                </a:cubicBezTo>
                <a:cubicBezTo>
                  <a:pt x="1508" y="1744"/>
                  <a:pt x="1465" y="1773"/>
                  <a:pt x="1411" y="1773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1"/>
          <p:cNvSpPr>
            <a:spLocks/>
          </p:cNvSpPr>
          <p:nvPr/>
        </p:nvSpPr>
        <p:spPr bwMode="auto">
          <a:xfrm>
            <a:off x="6980238" y="6332538"/>
            <a:ext cx="4781550" cy="5653087"/>
          </a:xfrm>
          <a:custGeom>
            <a:avLst/>
            <a:gdLst>
              <a:gd name="T0" fmla="*/ 1411 w 1508"/>
              <a:gd name="T1" fmla="*/ 1782 h 1782"/>
              <a:gd name="T2" fmla="*/ 97 w 1508"/>
              <a:gd name="T3" fmla="*/ 1782 h 1782"/>
              <a:gd name="T4" fmla="*/ 0 w 1508"/>
              <a:gd name="T5" fmla="*/ 1717 h 1782"/>
              <a:gd name="T6" fmla="*/ 0 w 1508"/>
              <a:gd name="T7" fmla="*/ 1275 h 1782"/>
              <a:gd name="T8" fmla="*/ 0 w 1508"/>
              <a:gd name="T9" fmla="*/ 0 h 1782"/>
              <a:gd name="T10" fmla="*/ 1508 w 1508"/>
              <a:gd name="T11" fmla="*/ 0 h 1782"/>
              <a:gd name="T12" fmla="*/ 1508 w 1508"/>
              <a:gd name="T13" fmla="*/ 1275 h 1782"/>
              <a:gd name="T14" fmla="*/ 1508 w 1508"/>
              <a:gd name="T15" fmla="*/ 1717 h 1782"/>
              <a:gd name="T16" fmla="*/ 1411 w 1508"/>
              <a:gd name="T17" fmla="*/ 1782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8" h="1782">
                <a:moveTo>
                  <a:pt x="1411" y="1782"/>
                </a:moveTo>
                <a:cubicBezTo>
                  <a:pt x="97" y="1782"/>
                  <a:pt x="97" y="1782"/>
                  <a:pt x="97" y="1782"/>
                </a:cubicBezTo>
                <a:cubicBezTo>
                  <a:pt x="43" y="1782"/>
                  <a:pt x="0" y="1753"/>
                  <a:pt x="0" y="1717"/>
                </a:cubicBezTo>
                <a:cubicBezTo>
                  <a:pt x="0" y="1275"/>
                  <a:pt x="0" y="1275"/>
                  <a:pt x="0" y="1275"/>
                </a:cubicBezTo>
                <a:cubicBezTo>
                  <a:pt x="0" y="0"/>
                  <a:pt x="0" y="0"/>
                  <a:pt x="0" y="0"/>
                </a:cubicBezTo>
                <a:cubicBezTo>
                  <a:pt x="1508" y="0"/>
                  <a:pt x="1508" y="0"/>
                  <a:pt x="1508" y="0"/>
                </a:cubicBezTo>
                <a:cubicBezTo>
                  <a:pt x="1508" y="1275"/>
                  <a:pt x="1508" y="1275"/>
                  <a:pt x="1508" y="1275"/>
                </a:cubicBezTo>
                <a:cubicBezTo>
                  <a:pt x="1508" y="1717"/>
                  <a:pt x="1508" y="1717"/>
                  <a:pt x="1508" y="1717"/>
                </a:cubicBezTo>
                <a:cubicBezTo>
                  <a:pt x="1508" y="1753"/>
                  <a:pt x="1464" y="1782"/>
                  <a:pt x="1411" y="1782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2"/>
          <p:cNvSpPr>
            <a:spLocks/>
          </p:cNvSpPr>
          <p:nvPr/>
        </p:nvSpPr>
        <p:spPr bwMode="auto">
          <a:xfrm>
            <a:off x="12395200" y="6215063"/>
            <a:ext cx="5280025" cy="6211887"/>
          </a:xfrm>
          <a:custGeom>
            <a:avLst/>
            <a:gdLst>
              <a:gd name="T0" fmla="*/ 1558 w 1665"/>
              <a:gd name="T1" fmla="*/ 1958 h 1958"/>
              <a:gd name="T2" fmla="*/ 107 w 1665"/>
              <a:gd name="T3" fmla="*/ 1958 h 1958"/>
              <a:gd name="T4" fmla="*/ 0 w 1665"/>
              <a:gd name="T5" fmla="*/ 1887 h 1958"/>
              <a:gd name="T6" fmla="*/ 0 w 1665"/>
              <a:gd name="T7" fmla="*/ 1401 h 1958"/>
              <a:gd name="T8" fmla="*/ 0 w 1665"/>
              <a:gd name="T9" fmla="*/ 0 h 1958"/>
              <a:gd name="T10" fmla="*/ 1665 w 1665"/>
              <a:gd name="T11" fmla="*/ 0 h 1958"/>
              <a:gd name="T12" fmla="*/ 1665 w 1665"/>
              <a:gd name="T13" fmla="*/ 1401 h 1958"/>
              <a:gd name="T14" fmla="*/ 1665 w 1665"/>
              <a:gd name="T15" fmla="*/ 1887 h 1958"/>
              <a:gd name="T16" fmla="*/ 1558 w 1665"/>
              <a:gd name="T17" fmla="*/ 1958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5" h="1958">
                <a:moveTo>
                  <a:pt x="1558" y="1958"/>
                </a:moveTo>
                <a:cubicBezTo>
                  <a:pt x="107" y="1958"/>
                  <a:pt x="107" y="1958"/>
                  <a:pt x="107" y="1958"/>
                </a:cubicBezTo>
                <a:cubicBezTo>
                  <a:pt x="48" y="1958"/>
                  <a:pt x="0" y="1926"/>
                  <a:pt x="0" y="1887"/>
                </a:cubicBezTo>
                <a:cubicBezTo>
                  <a:pt x="0" y="1401"/>
                  <a:pt x="0" y="1401"/>
                  <a:pt x="0" y="1401"/>
                </a:cubicBezTo>
                <a:cubicBezTo>
                  <a:pt x="0" y="0"/>
                  <a:pt x="0" y="0"/>
                  <a:pt x="0" y="0"/>
                </a:cubicBezTo>
                <a:cubicBezTo>
                  <a:pt x="1665" y="0"/>
                  <a:pt x="1665" y="0"/>
                  <a:pt x="1665" y="0"/>
                </a:cubicBezTo>
                <a:cubicBezTo>
                  <a:pt x="1665" y="1401"/>
                  <a:pt x="1665" y="1401"/>
                  <a:pt x="1665" y="1401"/>
                </a:cubicBezTo>
                <a:cubicBezTo>
                  <a:pt x="1665" y="1887"/>
                  <a:pt x="1665" y="1887"/>
                  <a:pt x="1665" y="1887"/>
                </a:cubicBezTo>
                <a:cubicBezTo>
                  <a:pt x="1665" y="1926"/>
                  <a:pt x="1617" y="1958"/>
                  <a:pt x="1558" y="1958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3"/>
          <p:cNvSpPr>
            <a:spLocks/>
          </p:cNvSpPr>
          <p:nvPr/>
        </p:nvSpPr>
        <p:spPr bwMode="auto">
          <a:xfrm>
            <a:off x="1314450" y="3548063"/>
            <a:ext cx="4781550" cy="2813050"/>
          </a:xfrm>
          <a:custGeom>
            <a:avLst/>
            <a:gdLst>
              <a:gd name="T0" fmla="*/ 1504 w 1508"/>
              <a:gd name="T1" fmla="*/ 69 h 887"/>
              <a:gd name="T2" fmla="*/ 1411 w 1508"/>
              <a:gd name="T3" fmla="*/ 0 h 887"/>
              <a:gd name="T4" fmla="*/ 574 w 1508"/>
              <a:gd name="T5" fmla="*/ 0 h 887"/>
              <a:gd name="T6" fmla="*/ 98 w 1508"/>
              <a:gd name="T7" fmla="*/ 0 h 887"/>
              <a:gd name="T8" fmla="*/ 0 w 1508"/>
              <a:gd name="T9" fmla="*/ 97 h 887"/>
              <a:gd name="T10" fmla="*/ 0 w 1508"/>
              <a:gd name="T11" fmla="*/ 289 h 887"/>
              <a:gd name="T12" fmla="*/ 0 w 1508"/>
              <a:gd name="T13" fmla="*/ 642 h 887"/>
              <a:gd name="T14" fmla="*/ 0 w 1508"/>
              <a:gd name="T15" fmla="*/ 887 h 887"/>
              <a:gd name="T16" fmla="*/ 1508 w 1508"/>
              <a:gd name="T17" fmla="*/ 887 h 887"/>
              <a:gd name="T18" fmla="*/ 1508 w 1508"/>
              <a:gd name="T19" fmla="*/ 97 h 887"/>
              <a:gd name="T20" fmla="*/ 1504 w 1508"/>
              <a:gd name="T21" fmla="*/ 69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8" h="887">
                <a:moveTo>
                  <a:pt x="1504" y="69"/>
                </a:moveTo>
                <a:cubicBezTo>
                  <a:pt x="1493" y="29"/>
                  <a:pt x="1455" y="0"/>
                  <a:pt x="1411" y="0"/>
                </a:cubicBezTo>
                <a:cubicBezTo>
                  <a:pt x="574" y="0"/>
                  <a:pt x="574" y="0"/>
                  <a:pt x="574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44" y="0"/>
                  <a:pt x="0" y="43"/>
                  <a:pt x="0" y="97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642"/>
                  <a:pt x="0" y="642"/>
                  <a:pt x="0" y="642"/>
                </a:cubicBezTo>
                <a:cubicBezTo>
                  <a:pt x="0" y="887"/>
                  <a:pt x="0" y="887"/>
                  <a:pt x="0" y="887"/>
                </a:cubicBezTo>
                <a:cubicBezTo>
                  <a:pt x="1508" y="887"/>
                  <a:pt x="1508" y="887"/>
                  <a:pt x="1508" y="887"/>
                </a:cubicBezTo>
                <a:cubicBezTo>
                  <a:pt x="1508" y="97"/>
                  <a:pt x="1508" y="97"/>
                  <a:pt x="1508" y="97"/>
                </a:cubicBezTo>
                <a:cubicBezTo>
                  <a:pt x="1508" y="87"/>
                  <a:pt x="1507" y="78"/>
                  <a:pt x="1504" y="69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4"/>
          <p:cNvSpPr>
            <a:spLocks/>
          </p:cNvSpPr>
          <p:nvPr/>
        </p:nvSpPr>
        <p:spPr bwMode="auto">
          <a:xfrm>
            <a:off x="6980238" y="3548063"/>
            <a:ext cx="4781550" cy="2813050"/>
          </a:xfrm>
          <a:custGeom>
            <a:avLst/>
            <a:gdLst>
              <a:gd name="T0" fmla="*/ 1411 w 1508"/>
              <a:gd name="T1" fmla="*/ 0 h 887"/>
              <a:gd name="T2" fmla="*/ 951 w 1508"/>
              <a:gd name="T3" fmla="*/ 0 h 887"/>
              <a:gd name="T4" fmla="*/ 97 w 1508"/>
              <a:gd name="T5" fmla="*/ 0 h 887"/>
              <a:gd name="T6" fmla="*/ 0 w 1508"/>
              <a:gd name="T7" fmla="*/ 97 h 887"/>
              <a:gd name="T8" fmla="*/ 0 w 1508"/>
              <a:gd name="T9" fmla="*/ 133 h 887"/>
              <a:gd name="T10" fmla="*/ 0 w 1508"/>
              <a:gd name="T11" fmla="*/ 887 h 887"/>
              <a:gd name="T12" fmla="*/ 1508 w 1508"/>
              <a:gd name="T13" fmla="*/ 887 h 887"/>
              <a:gd name="T14" fmla="*/ 1508 w 1508"/>
              <a:gd name="T15" fmla="*/ 675 h 887"/>
              <a:gd name="T16" fmla="*/ 1508 w 1508"/>
              <a:gd name="T17" fmla="*/ 272 h 887"/>
              <a:gd name="T18" fmla="*/ 1508 w 1508"/>
              <a:gd name="T19" fmla="*/ 97 h 887"/>
              <a:gd name="T20" fmla="*/ 1411 w 1508"/>
              <a:gd name="T21" fmla="*/ 0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8" h="887">
                <a:moveTo>
                  <a:pt x="1411" y="0"/>
                </a:moveTo>
                <a:cubicBezTo>
                  <a:pt x="951" y="0"/>
                  <a:pt x="951" y="0"/>
                  <a:pt x="95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43" y="0"/>
                  <a:pt x="0" y="43"/>
                  <a:pt x="0" y="9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887"/>
                  <a:pt x="0" y="887"/>
                  <a:pt x="0" y="887"/>
                </a:cubicBezTo>
                <a:cubicBezTo>
                  <a:pt x="1508" y="887"/>
                  <a:pt x="1508" y="887"/>
                  <a:pt x="1508" y="887"/>
                </a:cubicBezTo>
                <a:cubicBezTo>
                  <a:pt x="1508" y="675"/>
                  <a:pt x="1508" y="675"/>
                  <a:pt x="1508" y="675"/>
                </a:cubicBezTo>
                <a:cubicBezTo>
                  <a:pt x="1508" y="272"/>
                  <a:pt x="1508" y="272"/>
                  <a:pt x="1508" y="272"/>
                </a:cubicBezTo>
                <a:cubicBezTo>
                  <a:pt x="1508" y="97"/>
                  <a:pt x="1508" y="97"/>
                  <a:pt x="1508" y="97"/>
                </a:cubicBezTo>
                <a:cubicBezTo>
                  <a:pt x="1508" y="43"/>
                  <a:pt x="1464" y="0"/>
                  <a:pt x="1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5"/>
          <p:cNvSpPr>
            <a:spLocks/>
          </p:cNvSpPr>
          <p:nvPr/>
        </p:nvSpPr>
        <p:spPr bwMode="auto">
          <a:xfrm>
            <a:off x="12395200" y="3106738"/>
            <a:ext cx="5280025" cy="3108325"/>
          </a:xfrm>
          <a:custGeom>
            <a:avLst/>
            <a:gdLst>
              <a:gd name="T0" fmla="*/ 1558 w 1665"/>
              <a:gd name="T1" fmla="*/ 0 h 980"/>
              <a:gd name="T2" fmla="*/ 621 w 1665"/>
              <a:gd name="T3" fmla="*/ 0 h 980"/>
              <a:gd name="T4" fmla="*/ 107 w 1665"/>
              <a:gd name="T5" fmla="*/ 0 h 980"/>
              <a:gd name="T6" fmla="*/ 0 w 1665"/>
              <a:gd name="T7" fmla="*/ 107 h 980"/>
              <a:gd name="T8" fmla="*/ 0 w 1665"/>
              <a:gd name="T9" fmla="*/ 307 h 980"/>
              <a:gd name="T10" fmla="*/ 0 w 1665"/>
              <a:gd name="T11" fmla="*/ 745 h 980"/>
              <a:gd name="T12" fmla="*/ 0 w 1665"/>
              <a:gd name="T13" fmla="*/ 980 h 980"/>
              <a:gd name="T14" fmla="*/ 1665 w 1665"/>
              <a:gd name="T15" fmla="*/ 980 h 980"/>
              <a:gd name="T16" fmla="*/ 1665 w 1665"/>
              <a:gd name="T17" fmla="*/ 144 h 980"/>
              <a:gd name="T18" fmla="*/ 1665 w 1665"/>
              <a:gd name="T19" fmla="*/ 107 h 980"/>
              <a:gd name="T20" fmla="*/ 1558 w 1665"/>
              <a:gd name="T21" fmla="*/ 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65" h="980">
                <a:moveTo>
                  <a:pt x="1558" y="0"/>
                </a:moveTo>
                <a:cubicBezTo>
                  <a:pt x="621" y="0"/>
                  <a:pt x="621" y="0"/>
                  <a:pt x="621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48" y="0"/>
                  <a:pt x="0" y="48"/>
                  <a:pt x="0" y="107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980"/>
                  <a:pt x="0" y="980"/>
                  <a:pt x="0" y="980"/>
                </a:cubicBezTo>
                <a:cubicBezTo>
                  <a:pt x="1665" y="980"/>
                  <a:pt x="1665" y="980"/>
                  <a:pt x="1665" y="980"/>
                </a:cubicBezTo>
                <a:cubicBezTo>
                  <a:pt x="1665" y="144"/>
                  <a:pt x="1665" y="144"/>
                  <a:pt x="1665" y="144"/>
                </a:cubicBezTo>
                <a:cubicBezTo>
                  <a:pt x="1665" y="107"/>
                  <a:pt x="1665" y="107"/>
                  <a:pt x="1665" y="107"/>
                </a:cubicBezTo>
                <a:cubicBezTo>
                  <a:pt x="1665" y="48"/>
                  <a:pt x="1617" y="0"/>
                  <a:pt x="1558" y="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6"/>
          <p:cNvSpPr>
            <a:spLocks/>
          </p:cNvSpPr>
          <p:nvPr/>
        </p:nvSpPr>
        <p:spPr bwMode="auto">
          <a:xfrm>
            <a:off x="18308638" y="3548063"/>
            <a:ext cx="4781550" cy="2813050"/>
          </a:xfrm>
          <a:custGeom>
            <a:avLst/>
            <a:gdLst>
              <a:gd name="T0" fmla="*/ 1410 w 1508"/>
              <a:gd name="T1" fmla="*/ 0 h 887"/>
              <a:gd name="T2" fmla="*/ 939 w 1508"/>
              <a:gd name="T3" fmla="*/ 0 h 887"/>
              <a:gd name="T4" fmla="*/ 97 w 1508"/>
              <a:gd name="T5" fmla="*/ 0 h 887"/>
              <a:gd name="T6" fmla="*/ 0 w 1508"/>
              <a:gd name="T7" fmla="*/ 97 h 887"/>
              <a:gd name="T8" fmla="*/ 0 w 1508"/>
              <a:gd name="T9" fmla="*/ 135 h 887"/>
              <a:gd name="T10" fmla="*/ 0 w 1508"/>
              <a:gd name="T11" fmla="*/ 887 h 887"/>
              <a:gd name="T12" fmla="*/ 1508 w 1508"/>
              <a:gd name="T13" fmla="*/ 887 h 887"/>
              <a:gd name="T14" fmla="*/ 1508 w 1508"/>
              <a:gd name="T15" fmla="*/ 677 h 887"/>
              <a:gd name="T16" fmla="*/ 1508 w 1508"/>
              <a:gd name="T17" fmla="*/ 283 h 887"/>
              <a:gd name="T18" fmla="*/ 1508 w 1508"/>
              <a:gd name="T19" fmla="*/ 97 h 887"/>
              <a:gd name="T20" fmla="*/ 1410 w 1508"/>
              <a:gd name="T21" fmla="*/ 0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8" h="887">
                <a:moveTo>
                  <a:pt x="141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43" y="0"/>
                  <a:pt x="0" y="43"/>
                  <a:pt x="0" y="97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887"/>
                  <a:pt x="0" y="887"/>
                  <a:pt x="0" y="887"/>
                </a:cubicBezTo>
                <a:cubicBezTo>
                  <a:pt x="1508" y="887"/>
                  <a:pt x="1508" y="887"/>
                  <a:pt x="1508" y="887"/>
                </a:cubicBezTo>
                <a:cubicBezTo>
                  <a:pt x="1508" y="677"/>
                  <a:pt x="1508" y="677"/>
                  <a:pt x="1508" y="677"/>
                </a:cubicBezTo>
                <a:cubicBezTo>
                  <a:pt x="1508" y="283"/>
                  <a:pt x="1508" y="283"/>
                  <a:pt x="1508" y="283"/>
                </a:cubicBezTo>
                <a:cubicBezTo>
                  <a:pt x="1508" y="97"/>
                  <a:pt x="1508" y="97"/>
                  <a:pt x="1508" y="97"/>
                </a:cubicBezTo>
                <a:cubicBezTo>
                  <a:pt x="1508" y="43"/>
                  <a:pt x="1464" y="0"/>
                  <a:pt x="1410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7"/>
          <p:cNvSpPr>
            <a:spLocks/>
          </p:cNvSpPr>
          <p:nvPr/>
        </p:nvSpPr>
        <p:spPr bwMode="auto">
          <a:xfrm>
            <a:off x="2525713" y="10783888"/>
            <a:ext cx="2362200" cy="633412"/>
          </a:xfrm>
          <a:custGeom>
            <a:avLst/>
            <a:gdLst>
              <a:gd name="T0" fmla="*/ 644 w 745"/>
              <a:gd name="T1" fmla="*/ 200 h 200"/>
              <a:gd name="T2" fmla="*/ 101 w 745"/>
              <a:gd name="T3" fmla="*/ 200 h 200"/>
              <a:gd name="T4" fmla="*/ 0 w 745"/>
              <a:gd name="T5" fmla="*/ 100 h 200"/>
              <a:gd name="T6" fmla="*/ 0 w 745"/>
              <a:gd name="T7" fmla="*/ 100 h 200"/>
              <a:gd name="T8" fmla="*/ 101 w 745"/>
              <a:gd name="T9" fmla="*/ 0 h 200"/>
              <a:gd name="T10" fmla="*/ 644 w 745"/>
              <a:gd name="T11" fmla="*/ 0 h 200"/>
              <a:gd name="T12" fmla="*/ 745 w 745"/>
              <a:gd name="T13" fmla="*/ 100 h 200"/>
              <a:gd name="T14" fmla="*/ 745 w 745"/>
              <a:gd name="T15" fmla="*/ 100 h 200"/>
              <a:gd name="T16" fmla="*/ 644 w 745"/>
              <a:gd name="T1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5" h="200">
                <a:moveTo>
                  <a:pt x="644" y="200"/>
                </a:moveTo>
                <a:cubicBezTo>
                  <a:pt x="101" y="200"/>
                  <a:pt x="101" y="200"/>
                  <a:pt x="101" y="200"/>
                </a:cubicBezTo>
                <a:cubicBezTo>
                  <a:pt x="45" y="200"/>
                  <a:pt x="0" y="156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5" y="0"/>
                  <a:pt x="101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700" y="0"/>
                  <a:pt x="745" y="45"/>
                  <a:pt x="745" y="100"/>
                </a:cubicBezTo>
                <a:cubicBezTo>
                  <a:pt x="745" y="100"/>
                  <a:pt x="745" y="100"/>
                  <a:pt x="745" y="100"/>
                </a:cubicBezTo>
                <a:cubicBezTo>
                  <a:pt x="745" y="156"/>
                  <a:pt x="700" y="200"/>
                  <a:pt x="644" y="20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8"/>
          <p:cNvSpPr>
            <a:spLocks/>
          </p:cNvSpPr>
          <p:nvPr/>
        </p:nvSpPr>
        <p:spPr bwMode="auto">
          <a:xfrm>
            <a:off x="8191500" y="10783888"/>
            <a:ext cx="2359025" cy="633412"/>
          </a:xfrm>
          <a:custGeom>
            <a:avLst/>
            <a:gdLst>
              <a:gd name="T0" fmla="*/ 644 w 744"/>
              <a:gd name="T1" fmla="*/ 200 h 200"/>
              <a:gd name="T2" fmla="*/ 100 w 744"/>
              <a:gd name="T3" fmla="*/ 200 h 200"/>
              <a:gd name="T4" fmla="*/ 0 w 744"/>
              <a:gd name="T5" fmla="*/ 100 h 200"/>
              <a:gd name="T6" fmla="*/ 0 w 744"/>
              <a:gd name="T7" fmla="*/ 100 h 200"/>
              <a:gd name="T8" fmla="*/ 100 w 744"/>
              <a:gd name="T9" fmla="*/ 0 h 200"/>
              <a:gd name="T10" fmla="*/ 644 w 744"/>
              <a:gd name="T11" fmla="*/ 0 h 200"/>
              <a:gd name="T12" fmla="*/ 744 w 744"/>
              <a:gd name="T13" fmla="*/ 100 h 200"/>
              <a:gd name="T14" fmla="*/ 744 w 744"/>
              <a:gd name="T15" fmla="*/ 100 h 200"/>
              <a:gd name="T16" fmla="*/ 644 w 744"/>
              <a:gd name="T1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4" h="200">
                <a:moveTo>
                  <a:pt x="644" y="200"/>
                </a:moveTo>
                <a:cubicBezTo>
                  <a:pt x="100" y="200"/>
                  <a:pt x="100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99" y="0"/>
                  <a:pt x="744" y="45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156"/>
                  <a:pt x="699" y="200"/>
                  <a:pt x="644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9"/>
          <p:cNvSpPr>
            <a:spLocks/>
          </p:cNvSpPr>
          <p:nvPr/>
        </p:nvSpPr>
        <p:spPr bwMode="auto">
          <a:xfrm>
            <a:off x="13733463" y="11098213"/>
            <a:ext cx="2603500" cy="700087"/>
          </a:xfrm>
          <a:custGeom>
            <a:avLst/>
            <a:gdLst>
              <a:gd name="T0" fmla="*/ 721 w 821"/>
              <a:gd name="T1" fmla="*/ 221 h 221"/>
              <a:gd name="T2" fmla="*/ 100 w 821"/>
              <a:gd name="T3" fmla="*/ 221 h 221"/>
              <a:gd name="T4" fmla="*/ 0 w 821"/>
              <a:gd name="T5" fmla="*/ 121 h 221"/>
              <a:gd name="T6" fmla="*/ 0 w 821"/>
              <a:gd name="T7" fmla="*/ 100 h 221"/>
              <a:gd name="T8" fmla="*/ 100 w 821"/>
              <a:gd name="T9" fmla="*/ 0 h 221"/>
              <a:gd name="T10" fmla="*/ 721 w 821"/>
              <a:gd name="T11" fmla="*/ 0 h 221"/>
              <a:gd name="T12" fmla="*/ 821 w 821"/>
              <a:gd name="T13" fmla="*/ 100 h 221"/>
              <a:gd name="T14" fmla="*/ 821 w 821"/>
              <a:gd name="T15" fmla="*/ 121 h 221"/>
              <a:gd name="T16" fmla="*/ 721 w 821"/>
              <a:gd name="T1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1" h="221">
                <a:moveTo>
                  <a:pt x="721" y="221"/>
                </a:moveTo>
                <a:cubicBezTo>
                  <a:pt x="100" y="221"/>
                  <a:pt x="100" y="221"/>
                  <a:pt x="100" y="221"/>
                </a:cubicBezTo>
                <a:cubicBezTo>
                  <a:pt x="44" y="221"/>
                  <a:pt x="0" y="177"/>
                  <a:pt x="0" y="121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77" y="0"/>
                  <a:pt x="821" y="45"/>
                  <a:pt x="821" y="100"/>
                </a:cubicBezTo>
                <a:cubicBezTo>
                  <a:pt x="821" y="121"/>
                  <a:pt x="821" y="121"/>
                  <a:pt x="821" y="121"/>
                </a:cubicBezTo>
                <a:cubicBezTo>
                  <a:pt x="821" y="177"/>
                  <a:pt x="777" y="221"/>
                  <a:pt x="721" y="221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0"/>
          <p:cNvSpPr>
            <a:spLocks/>
          </p:cNvSpPr>
          <p:nvPr/>
        </p:nvSpPr>
        <p:spPr bwMode="auto">
          <a:xfrm>
            <a:off x="19519900" y="10783888"/>
            <a:ext cx="2359025" cy="633412"/>
          </a:xfrm>
          <a:custGeom>
            <a:avLst/>
            <a:gdLst>
              <a:gd name="T0" fmla="*/ 644 w 744"/>
              <a:gd name="T1" fmla="*/ 200 h 200"/>
              <a:gd name="T2" fmla="*/ 100 w 744"/>
              <a:gd name="T3" fmla="*/ 200 h 200"/>
              <a:gd name="T4" fmla="*/ 0 w 744"/>
              <a:gd name="T5" fmla="*/ 100 h 200"/>
              <a:gd name="T6" fmla="*/ 0 w 744"/>
              <a:gd name="T7" fmla="*/ 100 h 200"/>
              <a:gd name="T8" fmla="*/ 100 w 744"/>
              <a:gd name="T9" fmla="*/ 0 h 200"/>
              <a:gd name="T10" fmla="*/ 644 w 744"/>
              <a:gd name="T11" fmla="*/ 0 h 200"/>
              <a:gd name="T12" fmla="*/ 744 w 744"/>
              <a:gd name="T13" fmla="*/ 100 h 200"/>
              <a:gd name="T14" fmla="*/ 744 w 744"/>
              <a:gd name="T15" fmla="*/ 100 h 200"/>
              <a:gd name="T16" fmla="*/ 644 w 744"/>
              <a:gd name="T17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4" h="200">
                <a:moveTo>
                  <a:pt x="644" y="200"/>
                </a:moveTo>
                <a:cubicBezTo>
                  <a:pt x="100" y="200"/>
                  <a:pt x="100" y="200"/>
                  <a:pt x="100" y="200"/>
                </a:cubicBezTo>
                <a:cubicBezTo>
                  <a:pt x="45" y="200"/>
                  <a:pt x="0" y="156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5" y="0"/>
                  <a:pt x="100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99" y="0"/>
                  <a:pt x="744" y="45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156"/>
                  <a:pt x="699" y="200"/>
                  <a:pt x="644" y="20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1"/>
          <p:cNvSpPr>
            <a:spLocks/>
          </p:cNvSpPr>
          <p:nvPr/>
        </p:nvSpPr>
        <p:spPr bwMode="auto">
          <a:xfrm>
            <a:off x="3597275" y="9213850"/>
            <a:ext cx="225425" cy="222250"/>
          </a:xfrm>
          <a:custGeom>
            <a:avLst/>
            <a:gdLst>
              <a:gd name="T0" fmla="*/ 68 w 71"/>
              <a:gd name="T1" fmla="*/ 14 h 70"/>
              <a:gd name="T2" fmla="*/ 46 w 71"/>
              <a:gd name="T3" fmla="*/ 36 h 70"/>
              <a:gd name="T4" fmla="*/ 68 w 71"/>
              <a:gd name="T5" fmla="*/ 57 h 70"/>
              <a:gd name="T6" fmla="*/ 68 w 71"/>
              <a:gd name="T7" fmla="*/ 68 h 70"/>
              <a:gd name="T8" fmla="*/ 62 w 71"/>
              <a:gd name="T9" fmla="*/ 70 h 70"/>
              <a:gd name="T10" fmla="*/ 56 w 71"/>
              <a:gd name="T11" fmla="*/ 68 h 70"/>
              <a:gd name="T12" fmla="*/ 35 w 71"/>
              <a:gd name="T13" fmla="*/ 47 h 70"/>
              <a:gd name="T14" fmla="*/ 14 w 71"/>
              <a:gd name="T15" fmla="*/ 68 h 70"/>
              <a:gd name="T16" fmla="*/ 8 w 71"/>
              <a:gd name="T17" fmla="*/ 70 h 70"/>
              <a:gd name="T18" fmla="*/ 3 w 71"/>
              <a:gd name="T19" fmla="*/ 68 h 70"/>
              <a:gd name="T20" fmla="*/ 3 w 71"/>
              <a:gd name="T21" fmla="*/ 57 h 70"/>
              <a:gd name="T22" fmla="*/ 24 w 71"/>
              <a:gd name="T23" fmla="*/ 36 h 70"/>
              <a:gd name="T24" fmla="*/ 3 w 71"/>
              <a:gd name="T25" fmla="*/ 14 h 70"/>
              <a:gd name="T26" fmla="*/ 3 w 71"/>
              <a:gd name="T27" fmla="*/ 3 h 70"/>
              <a:gd name="T28" fmla="*/ 14 w 71"/>
              <a:gd name="T29" fmla="*/ 3 h 70"/>
              <a:gd name="T30" fmla="*/ 35 w 71"/>
              <a:gd name="T31" fmla="*/ 24 h 70"/>
              <a:gd name="T32" fmla="*/ 56 w 71"/>
              <a:gd name="T33" fmla="*/ 3 h 70"/>
              <a:gd name="T34" fmla="*/ 68 w 71"/>
              <a:gd name="T35" fmla="*/ 3 h 70"/>
              <a:gd name="T36" fmla="*/ 68 w 71"/>
              <a:gd name="T37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0">
                <a:moveTo>
                  <a:pt x="68" y="14"/>
                </a:moveTo>
                <a:cubicBezTo>
                  <a:pt x="46" y="36"/>
                  <a:pt x="46" y="36"/>
                  <a:pt x="46" y="36"/>
                </a:cubicBezTo>
                <a:cubicBezTo>
                  <a:pt x="68" y="57"/>
                  <a:pt x="68" y="57"/>
                  <a:pt x="68" y="57"/>
                </a:cubicBezTo>
                <a:cubicBezTo>
                  <a:pt x="71" y="60"/>
                  <a:pt x="71" y="65"/>
                  <a:pt x="68" y="68"/>
                </a:cubicBezTo>
                <a:cubicBezTo>
                  <a:pt x="66" y="70"/>
                  <a:pt x="64" y="70"/>
                  <a:pt x="62" y="70"/>
                </a:cubicBezTo>
                <a:cubicBezTo>
                  <a:pt x="60" y="70"/>
                  <a:pt x="58" y="70"/>
                  <a:pt x="56" y="68"/>
                </a:cubicBezTo>
                <a:cubicBezTo>
                  <a:pt x="35" y="47"/>
                  <a:pt x="35" y="47"/>
                  <a:pt x="35" y="47"/>
                </a:cubicBezTo>
                <a:cubicBezTo>
                  <a:pt x="14" y="68"/>
                  <a:pt x="14" y="68"/>
                  <a:pt x="14" y="68"/>
                </a:cubicBezTo>
                <a:cubicBezTo>
                  <a:pt x="12" y="70"/>
                  <a:pt x="10" y="70"/>
                  <a:pt x="8" y="70"/>
                </a:cubicBezTo>
                <a:cubicBezTo>
                  <a:pt x="6" y="70"/>
                  <a:pt x="4" y="70"/>
                  <a:pt x="3" y="68"/>
                </a:cubicBezTo>
                <a:cubicBezTo>
                  <a:pt x="0" y="65"/>
                  <a:pt x="0" y="60"/>
                  <a:pt x="3" y="57"/>
                </a:cubicBezTo>
                <a:cubicBezTo>
                  <a:pt x="24" y="36"/>
                  <a:pt x="24" y="36"/>
                  <a:pt x="24" y="36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5" y="24"/>
                  <a:pt x="35" y="24"/>
                  <a:pt x="35" y="24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0"/>
                  <a:pt x="64" y="0"/>
                  <a:pt x="68" y="3"/>
                </a:cubicBezTo>
                <a:cubicBezTo>
                  <a:pt x="71" y="6"/>
                  <a:pt x="71" y="11"/>
                  <a:pt x="68" y="1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2"/>
          <p:cNvSpPr>
            <a:spLocks/>
          </p:cNvSpPr>
          <p:nvPr/>
        </p:nvSpPr>
        <p:spPr bwMode="auto">
          <a:xfrm>
            <a:off x="3597275" y="8550275"/>
            <a:ext cx="225425" cy="225425"/>
          </a:xfrm>
          <a:custGeom>
            <a:avLst/>
            <a:gdLst>
              <a:gd name="T0" fmla="*/ 68 w 71"/>
              <a:gd name="T1" fmla="*/ 15 h 71"/>
              <a:gd name="T2" fmla="*/ 46 w 71"/>
              <a:gd name="T3" fmla="*/ 36 h 71"/>
              <a:gd name="T4" fmla="*/ 68 w 71"/>
              <a:gd name="T5" fmla="*/ 57 h 71"/>
              <a:gd name="T6" fmla="*/ 68 w 71"/>
              <a:gd name="T7" fmla="*/ 68 h 71"/>
              <a:gd name="T8" fmla="*/ 62 w 71"/>
              <a:gd name="T9" fmla="*/ 71 h 71"/>
              <a:gd name="T10" fmla="*/ 56 w 71"/>
              <a:gd name="T11" fmla="*/ 68 h 71"/>
              <a:gd name="T12" fmla="*/ 35 w 71"/>
              <a:gd name="T13" fmla="*/ 47 h 71"/>
              <a:gd name="T14" fmla="*/ 14 w 71"/>
              <a:gd name="T15" fmla="*/ 68 h 71"/>
              <a:gd name="T16" fmla="*/ 8 w 71"/>
              <a:gd name="T17" fmla="*/ 71 h 71"/>
              <a:gd name="T18" fmla="*/ 3 w 71"/>
              <a:gd name="T19" fmla="*/ 68 h 71"/>
              <a:gd name="T20" fmla="*/ 3 w 71"/>
              <a:gd name="T21" fmla="*/ 57 h 71"/>
              <a:gd name="T22" fmla="*/ 24 w 71"/>
              <a:gd name="T23" fmla="*/ 36 h 71"/>
              <a:gd name="T24" fmla="*/ 3 w 71"/>
              <a:gd name="T25" fmla="*/ 15 h 71"/>
              <a:gd name="T26" fmla="*/ 3 w 71"/>
              <a:gd name="T27" fmla="*/ 3 h 71"/>
              <a:gd name="T28" fmla="*/ 14 w 71"/>
              <a:gd name="T29" fmla="*/ 3 h 71"/>
              <a:gd name="T30" fmla="*/ 35 w 71"/>
              <a:gd name="T31" fmla="*/ 25 h 71"/>
              <a:gd name="T32" fmla="*/ 56 w 71"/>
              <a:gd name="T33" fmla="*/ 3 h 71"/>
              <a:gd name="T34" fmla="*/ 68 w 71"/>
              <a:gd name="T35" fmla="*/ 3 h 71"/>
              <a:gd name="T36" fmla="*/ 68 w 71"/>
              <a:gd name="T37" fmla="*/ 1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1">
                <a:moveTo>
                  <a:pt x="68" y="15"/>
                </a:moveTo>
                <a:cubicBezTo>
                  <a:pt x="46" y="36"/>
                  <a:pt x="46" y="36"/>
                  <a:pt x="46" y="36"/>
                </a:cubicBezTo>
                <a:cubicBezTo>
                  <a:pt x="68" y="57"/>
                  <a:pt x="68" y="57"/>
                  <a:pt x="68" y="57"/>
                </a:cubicBezTo>
                <a:cubicBezTo>
                  <a:pt x="71" y="60"/>
                  <a:pt x="71" y="65"/>
                  <a:pt x="68" y="68"/>
                </a:cubicBezTo>
                <a:cubicBezTo>
                  <a:pt x="66" y="70"/>
                  <a:pt x="64" y="71"/>
                  <a:pt x="62" y="71"/>
                </a:cubicBezTo>
                <a:cubicBezTo>
                  <a:pt x="60" y="71"/>
                  <a:pt x="58" y="70"/>
                  <a:pt x="56" y="68"/>
                </a:cubicBezTo>
                <a:cubicBezTo>
                  <a:pt x="35" y="47"/>
                  <a:pt x="35" y="47"/>
                  <a:pt x="35" y="47"/>
                </a:cubicBezTo>
                <a:cubicBezTo>
                  <a:pt x="14" y="68"/>
                  <a:pt x="14" y="68"/>
                  <a:pt x="14" y="68"/>
                </a:cubicBezTo>
                <a:cubicBezTo>
                  <a:pt x="12" y="70"/>
                  <a:pt x="10" y="71"/>
                  <a:pt x="8" y="71"/>
                </a:cubicBezTo>
                <a:cubicBezTo>
                  <a:pt x="6" y="71"/>
                  <a:pt x="4" y="70"/>
                  <a:pt x="3" y="68"/>
                </a:cubicBezTo>
                <a:cubicBezTo>
                  <a:pt x="0" y="65"/>
                  <a:pt x="0" y="60"/>
                  <a:pt x="3" y="57"/>
                </a:cubicBezTo>
                <a:cubicBezTo>
                  <a:pt x="24" y="36"/>
                  <a:pt x="24" y="36"/>
                  <a:pt x="24" y="36"/>
                </a:cubicBezTo>
                <a:cubicBezTo>
                  <a:pt x="3" y="15"/>
                  <a:pt x="3" y="15"/>
                  <a:pt x="3" y="15"/>
                </a:cubicBezTo>
                <a:cubicBezTo>
                  <a:pt x="0" y="12"/>
                  <a:pt x="0" y="7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5" y="25"/>
                  <a:pt x="35" y="25"/>
                  <a:pt x="35" y="2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0"/>
                  <a:pt x="64" y="0"/>
                  <a:pt x="68" y="3"/>
                </a:cubicBezTo>
                <a:cubicBezTo>
                  <a:pt x="71" y="7"/>
                  <a:pt x="71" y="12"/>
                  <a:pt x="68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3"/>
          <p:cNvSpPr>
            <a:spLocks/>
          </p:cNvSpPr>
          <p:nvPr/>
        </p:nvSpPr>
        <p:spPr bwMode="auto">
          <a:xfrm>
            <a:off x="3597275" y="9926638"/>
            <a:ext cx="225425" cy="222250"/>
          </a:xfrm>
          <a:custGeom>
            <a:avLst/>
            <a:gdLst>
              <a:gd name="T0" fmla="*/ 68 w 71"/>
              <a:gd name="T1" fmla="*/ 14 h 70"/>
              <a:gd name="T2" fmla="*/ 46 w 71"/>
              <a:gd name="T3" fmla="*/ 35 h 70"/>
              <a:gd name="T4" fmla="*/ 68 w 71"/>
              <a:gd name="T5" fmla="*/ 56 h 70"/>
              <a:gd name="T6" fmla="*/ 68 w 71"/>
              <a:gd name="T7" fmla="*/ 68 h 70"/>
              <a:gd name="T8" fmla="*/ 62 w 71"/>
              <a:gd name="T9" fmla="*/ 70 h 70"/>
              <a:gd name="T10" fmla="*/ 56 w 71"/>
              <a:gd name="T11" fmla="*/ 68 h 70"/>
              <a:gd name="T12" fmla="*/ 35 w 71"/>
              <a:gd name="T13" fmla="*/ 47 h 70"/>
              <a:gd name="T14" fmla="*/ 14 w 71"/>
              <a:gd name="T15" fmla="*/ 68 h 70"/>
              <a:gd name="T16" fmla="*/ 8 w 71"/>
              <a:gd name="T17" fmla="*/ 70 h 70"/>
              <a:gd name="T18" fmla="*/ 3 w 71"/>
              <a:gd name="T19" fmla="*/ 68 h 70"/>
              <a:gd name="T20" fmla="*/ 3 w 71"/>
              <a:gd name="T21" fmla="*/ 56 h 70"/>
              <a:gd name="T22" fmla="*/ 24 w 71"/>
              <a:gd name="T23" fmla="*/ 35 h 70"/>
              <a:gd name="T24" fmla="*/ 3 w 71"/>
              <a:gd name="T25" fmla="*/ 14 h 70"/>
              <a:gd name="T26" fmla="*/ 3 w 71"/>
              <a:gd name="T27" fmla="*/ 3 h 70"/>
              <a:gd name="T28" fmla="*/ 14 w 71"/>
              <a:gd name="T29" fmla="*/ 3 h 70"/>
              <a:gd name="T30" fmla="*/ 35 w 71"/>
              <a:gd name="T31" fmla="*/ 24 h 70"/>
              <a:gd name="T32" fmla="*/ 56 w 71"/>
              <a:gd name="T33" fmla="*/ 3 h 70"/>
              <a:gd name="T34" fmla="*/ 68 w 71"/>
              <a:gd name="T35" fmla="*/ 3 h 70"/>
              <a:gd name="T36" fmla="*/ 68 w 71"/>
              <a:gd name="T37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0">
                <a:moveTo>
                  <a:pt x="68" y="14"/>
                </a:moveTo>
                <a:cubicBezTo>
                  <a:pt x="46" y="35"/>
                  <a:pt x="46" y="35"/>
                  <a:pt x="46" y="35"/>
                </a:cubicBezTo>
                <a:cubicBezTo>
                  <a:pt x="68" y="56"/>
                  <a:pt x="68" y="56"/>
                  <a:pt x="68" y="56"/>
                </a:cubicBezTo>
                <a:cubicBezTo>
                  <a:pt x="71" y="59"/>
                  <a:pt x="71" y="64"/>
                  <a:pt x="68" y="68"/>
                </a:cubicBezTo>
                <a:cubicBezTo>
                  <a:pt x="66" y="69"/>
                  <a:pt x="64" y="70"/>
                  <a:pt x="62" y="70"/>
                </a:cubicBezTo>
                <a:cubicBezTo>
                  <a:pt x="60" y="70"/>
                  <a:pt x="58" y="69"/>
                  <a:pt x="56" y="68"/>
                </a:cubicBezTo>
                <a:cubicBezTo>
                  <a:pt x="35" y="47"/>
                  <a:pt x="35" y="47"/>
                  <a:pt x="35" y="47"/>
                </a:cubicBezTo>
                <a:cubicBezTo>
                  <a:pt x="14" y="68"/>
                  <a:pt x="14" y="68"/>
                  <a:pt x="14" y="68"/>
                </a:cubicBezTo>
                <a:cubicBezTo>
                  <a:pt x="12" y="69"/>
                  <a:pt x="10" y="70"/>
                  <a:pt x="8" y="70"/>
                </a:cubicBezTo>
                <a:cubicBezTo>
                  <a:pt x="6" y="70"/>
                  <a:pt x="4" y="69"/>
                  <a:pt x="3" y="68"/>
                </a:cubicBezTo>
                <a:cubicBezTo>
                  <a:pt x="0" y="64"/>
                  <a:pt x="0" y="59"/>
                  <a:pt x="3" y="56"/>
                </a:cubicBezTo>
                <a:cubicBezTo>
                  <a:pt x="24" y="35"/>
                  <a:pt x="24" y="35"/>
                  <a:pt x="24" y="35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35" y="24"/>
                  <a:pt x="35" y="24"/>
                  <a:pt x="35" y="24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0"/>
                  <a:pt x="64" y="0"/>
                  <a:pt x="68" y="3"/>
                </a:cubicBezTo>
                <a:cubicBezTo>
                  <a:pt x="71" y="6"/>
                  <a:pt x="71" y="11"/>
                  <a:pt x="68" y="1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4"/>
          <p:cNvSpPr>
            <a:spLocks/>
          </p:cNvSpPr>
          <p:nvPr/>
        </p:nvSpPr>
        <p:spPr bwMode="auto">
          <a:xfrm>
            <a:off x="9250363" y="9939338"/>
            <a:ext cx="225425" cy="222250"/>
          </a:xfrm>
          <a:custGeom>
            <a:avLst/>
            <a:gdLst>
              <a:gd name="T0" fmla="*/ 68 w 71"/>
              <a:gd name="T1" fmla="*/ 14 h 70"/>
              <a:gd name="T2" fmla="*/ 47 w 71"/>
              <a:gd name="T3" fmla="*/ 35 h 70"/>
              <a:gd name="T4" fmla="*/ 68 w 71"/>
              <a:gd name="T5" fmla="*/ 56 h 70"/>
              <a:gd name="T6" fmla="*/ 68 w 71"/>
              <a:gd name="T7" fmla="*/ 68 h 70"/>
              <a:gd name="T8" fmla="*/ 62 w 71"/>
              <a:gd name="T9" fmla="*/ 70 h 70"/>
              <a:gd name="T10" fmla="*/ 57 w 71"/>
              <a:gd name="T11" fmla="*/ 68 h 70"/>
              <a:gd name="T12" fmla="*/ 36 w 71"/>
              <a:gd name="T13" fmla="*/ 47 h 70"/>
              <a:gd name="T14" fmla="*/ 15 w 71"/>
              <a:gd name="T15" fmla="*/ 68 h 70"/>
              <a:gd name="T16" fmla="*/ 9 w 71"/>
              <a:gd name="T17" fmla="*/ 70 h 70"/>
              <a:gd name="T18" fmla="*/ 3 w 71"/>
              <a:gd name="T19" fmla="*/ 68 h 70"/>
              <a:gd name="T20" fmla="*/ 3 w 71"/>
              <a:gd name="T21" fmla="*/ 56 h 70"/>
              <a:gd name="T22" fmla="*/ 24 w 71"/>
              <a:gd name="T23" fmla="*/ 35 h 70"/>
              <a:gd name="T24" fmla="*/ 3 w 71"/>
              <a:gd name="T25" fmla="*/ 14 h 70"/>
              <a:gd name="T26" fmla="*/ 3 w 71"/>
              <a:gd name="T27" fmla="*/ 3 h 70"/>
              <a:gd name="T28" fmla="*/ 15 w 71"/>
              <a:gd name="T29" fmla="*/ 3 h 70"/>
              <a:gd name="T30" fmla="*/ 36 w 71"/>
              <a:gd name="T31" fmla="*/ 24 h 70"/>
              <a:gd name="T32" fmla="*/ 57 w 71"/>
              <a:gd name="T33" fmla="*/ 3 h 70"/>
              <a:gd name="T34" fmla="*/ 68 w 71"/>
              <a:gd name="T35" fmla="*/ 3 h 70"/>
              <a:gd name="T36" fmla="*/ 68 w 71"/>
              <a:gd name="T37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0">
                <a:moveTo>
                  <a:pt x="68" y="14"/>
                </a:moveTo>
                <a:cubicBezTo>
                  <a:pt x="47" y="35"/>
                  <a:pt x="47" y="35"/>
                  <a:pt x="47" y="35"/>
                </a:cubicBezTo>
                <a:cubicBezTo>
                  <a:pt x="68" y="56"/>
                  <a:pt x="68" y="56"/>
                  <a:pt x="68" y="56"/>
                </a:cubicBezTo>
                <a:cubicBezTo>
                  <a:pt x="71" y="59"/>
                  <a:pt x="71" y="64"/>
                  <a:pt x="68" y="68"/>
                </a:cubicBezTo>
                <a:cubicBezTo>
                  <a:pt x="66" y="69"/>
                  <a:pt x="64" y="70"/>
                  <a:pt x="62" y="70"/>
                </a:cubicBezTo>
                <a:cubicBezTo>
                  <a:pt x="60" y="70"/>
                  <a:pt x="58" y="69"/>
                  <a:pt x="57" y="68"/>
                </a:cubicBezTo>
                <a:cubicBezTo>
                  <a:pt x="36" y="47"/>
                  <a:pt x="36" y="47"/>
                  <a:pt x="36" y="47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9"/>
                  <a:pt x="11" y="70"/>
                  <a:pt x="9" y="70"/>
                </a:cubicBezTo>
                <a:cubicBezTo>
                  <a:pt x="7" y="70"/>
                  <a:pt x="5" y="69"/>
                  <a:pt x="3" y="68"/>
                </a:cubicBezTo>
                <a:cubicBezTo>
                  <a:pt x="0" y="64"/>
                  <a:pt x="0" y="59"/>
                  <a:pt x="3" y="56"/>
                </a:cubicBezTo>
                <a:cubicBezTo>
                  <a:pt x="24" y="35"/>
                  <a:pt x="24" y="35"/>
                  <a:pt x="24" y="35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5" y="3"/>
                </a:cubicBezTo>
                <a:cubicBezTo>
                  <a:pt x="36" y="24"/>
                  <a:pt x="36" y="24"/>
                  <a:pt x="36" y="24"/>
                </a:cubicBezTo>
                <a:cubicBezTo>
                  <a:pt x="57" y="3"/>
                  <a:pt x="57" y="3"/>
                  <a:pt x="57" y="3"/>
                </a:cubicBezTo>
                <a:cubicBezTo>
                  <a:pt x="60" y="0"/>
                  <a:pt x="65" y="0"/>
                  <a:pt x="68" y="3"/>
                </a:cubicBezTo>
                <a:cubicBezTo>
                  <a:pt x="71" y="6"/>
                  <a:pt x="71" y="11"/>
                  <a:pt x="68" y="1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5"/>
          <p:cNvSpPr>
            <a:spLocks/>
          </p:cNvSpPr>
          <p:nvPr/>
        </p:nvSpPr>
        <p:spPr bwMode="auto">
          <a:xfrm>
            <a:off x="14805025" y="9939338"/>
            <a:ext cx="225425" cy="222250"/>
          </a:xfrm>
          <a:custGeom>
            <a:avLst/>
            <a:gdLst>
              <a:gd name="T0" fmla="*/ 68 w 71"/>
              <a:gd name="T1" fmla="*/ 14 h 70"/>
              <a:gd name="T2" fmla="*/ 47 w 71"/>
              <a:gd name="T3" fmla="*/ 35 h 70"/>
              <a:gd name="T4" fmla="*/ 68 w 71"/>
              <a:gd name="T5" fmla="*/ 56 h 70"/>
              <a:gd name="T6" fmla="*/ 68 w 71"/>
              <a:gd name="T7" fmla="*/ 68 h 70"/>
              <a:gd name="T8" fmla="*/ 63 w 71"/>
              <a:gd name="T9" fmla="*/ 70 h 70"/>
              <a:gd name="T10" fmla="*/ 57 w 71"/>
              <a:gd name="T11" fmla="*/ 68 h 70"/>
              <a:gd name="T12" fmla="*/ 36 w 71"/>
              <a:gd name="T13" fmla="*/ 47 h 70"/>
              <a:gd name="T14" fmla="*/ 15 w 71"/>
              <a:gd name="T15" fmla="*/ 68 h 70"/>
              <a:gd name="T16" fmla="*/ 9 w 71"/>
              <a:gd name="T17" fmla="*/ 70 h 70"/>
              <a:gd name="T18" fmla="*/ 3 w 71"/>
              <a:gd name="T19" fmla="*/ 68 h 70"/>
              <a:gd name="T20" fmla="*/ 3 w 71"/>
              <a:gd name="T21" fmla="*/ 56 h 70"/>
              <a:gd name="T22" fmla="*/ 24 w 71"/>
              <a:gd name="T23" fmla="*/ 35 h 70"/>
              <a:gd name="T24" fmla="*/ 3 w 71"/>
              <a:gd name="T25" fmla="*/ 14 h 70"/>
              <a:gd name="T26" fmla="*/ 3 w 71"/>
              <a:gd name="T27" fmla="*/ 3 h 70"/>
              <a:gd name="T28" fmla="*/ 15 w 71"/>
              <a:gd name="T29" fmla="*/ 3 h 70"/>
              <a:gd name="T30" fmla="*/ 36 w 71"/>
              <a:gd name="T31" fmla="*/ 24 h 70"/>
              <a:gd name="T32" fmla="*/ 57 w 71"/>
              <a:gd name="T33" fmla="*/ 3 h 70"/>
              <a:gd name="T34" fmla="*/ 68 w 71"/>
              <a:gd name="T35" fmla="*/ 3 h 70"/>
              <a:gd name="T36" fmla="*/ 68 w 71"/>
              <a:gd name="T37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70">
                <a:moveTo>
                  <a:pt x="68" y="14"/>
                </a:moveTo>
                <a:cubicBezTo>
                  <a:pt x="47" y="35"/>
                  <a:pt x="47" y="35"/>
                  <a:pt x="47" y="35"/>
                </a:cubicBezTo>
                <a:cubicBezTo>
                  <a:pt x="68" y="56"/>
                  <a:pt x="68" y="56"/>
                  <a:pt x="68" y="56"/>
                </a:cubicBezTo>
                <a:cubicBezTo>
                  <a:pt x="71" y="59"/>
                  <a:pt x="71" y="64"/>
                  <a:pt x="68" y="68"/>
                </a:cubicBezTo>
                <a:cubicBezTo>
                  <a:pt x="67" y="69"/>
                  <a:pt x="65" y="70"/>
                  <a:pt x="63" y="70"/>
                </a:cubicBezTo>
                <a:cubicBezTo>
                  <a:pt x="61" y="70"/>
                  <a:pt x="58" y="69"/>
                  <a:pt x="57" y="68"/>
                </a:cubicBezTo>
                <a:cubicBezTo>
                  <a:pt x="36" y="47"/>
                  <a:pt x="36" y="47"/>
                  <a:pt x="36" y="47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9"/>
                  <a:pt x="11" y="70"/>
                  <a:pt x="9" y="70"/>
                </a:cubicBezTo>
                <a:cubicBezTo>
                  <a:pt x="7" y="70"/>
                  <a:pt x="5" y="69"/>
                  <a:pt x="3" y="68"/>
                </a:cubicBezTo>
                <a:cubicBezTo>
                  <a:pt x="0" y="64"/>
                  <a:pt x="0" y="59"/>
                  <a:pt x="3" y="56"/>
                </a:cubicBezTo>
                <a:cubicBezTo>
                  <a:pt x="24" y="35"/>
                  <a:pt x="24" y="35"/>
                  <a:pt x="24" y="35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7" y="0"/>
                  <a:pt x="12" y="0"/>
                  <a:pt x="15" y="3"/>
                </a:cubicBezTo>
                <a:cubicBezTo>
                  <a:pt x="36" y="24"/>
                  <a:pt x="36" y="24"/>
                  <a:pt x="36" y="24"/>
                </a:cubicBezTo>
                <a:cubicBezTo>
                  <a:pt x="57" y="3"/>
                  <a:pt x="57" y="3"/>
                  <a:pt x="57" y="3"/>
                </a:cubicBezTo>
                <a:cubicBezTo>
                  <a:pt x="60" y="0"/>
                  <a:pt x="65" y="0"/>
                  <a:pt x="68" y="3"/>
                </a:cubicBezTo>
                <a:cubicBezTo>
                  <a:pt x="71" y="6"/>
                  <a:pt x="71" y="11"/>
                  <a:pt x="68" y="1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46"/>
          <p:cNvSpPr>
            <a:spLocks noChangeArrowheads="1"/>
          </p:cNvSpPr>
          <p:nvPr/>
        </p:nvSpPr>
        <p:spPr bwMode="auto">
          <a:xfrm>
            <a:off x="19586575" y="5178425"/>
            <a:ext cx="2225675" cy="223043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70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47"/>
          <p:cNvSpPr>
            <a:spLocks noChangeArrowheads="1"/>
          </p:cNvSpPr>
          <p:nvPr/>
        </p:nvSpPr>
        <p:spPr bwMode="auto">
          <a:xfrm>
            <a:off x="2592388" y="5178425"/>
            <a:ext cx="2228850" cy="223043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706F6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48"/>
          <p:cNvSpPr>
            <a:spLocks noChangeArrowheads="1"/>
          </p:cNvSpPr>
          <p:nvPr/>
        </p:nvSpPr>
        <p:spPr bwMode="auto">
          <a:xfrm>
            <a:off x="8258175" y="5178425"/>
            <a:ext cx="2228850" cy="2230437"/>
          </a:xfrm>
          <a:prstGeom prst="ellipse">
            <a:avLst/>
          </a:prstGeom>
          <a:solidFill>
            <a:srgbClr val="FFFFFF"/>
          </a:solidFill>
          <a:ln w="139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49"/>
          <p:cNvSpPr>
            <a:spLocks noChangeArrowheads="1"/>
          </p:cNvSpPr>
          <p:nvPr/>
        </p:nvSpPr>
        <p:spPr bwMode="auto">
          <a:xfrm>
            <a:off x="13806488" y="4908550"/>
            <a:ext cx="2460625" cy="2462212"/>
          </a:xfrm>
          <a:prstGeom prst="ellipse">
            <a:avLst/>
          </a:prstGeom>
          <a:solidFill>
            <a:srgbClr val="FFFFFF"/>
          </a:solidFill>
          <a:ln w="139700" cap="flat">
            <a:solidFill>
              <a:srgbClr val="E3061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PRICING PLAN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99706" y="5842715"/>
            <a:ext cx="1699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200" b="1">
                <a:solidFill>
                  <a:srgbClr val="706F6F"/>
                </a:solidFill>
              </a:rPr>
              <a:t>$00</a:t>
            </a:r>
            <a:endParaRPr lang="en-MY" sz="5200">
              <a:solidFill>
                <a:srgbClr val="706F6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16826" y="4180061"/>
            <a:ext cx="2101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TRIAL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505562" y="5842715"/>
            <a:ext cx="1699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200" b="1">
                <a:solidFill>
                  <a:schemeClr val="accent2"/>
                </a:solidFill>
              </a:rPr>
              <a:t>$20</a:t>
            </a:r>
            <a:endParaRPr lang="en-MY" sz="52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22682" y="4180061"/>
            <a:ext cx="2101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BASIC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083402" y="5623259"/>
            <a:ext cx="16991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800" b="1">
                <a:solidFill>
                  <a:srgbClr val="E30613"/>
                </a:solidFill>
              </a:rPr>
              <a:t>$40</a:t>
            </a:r>
            <a:endParaRPr lang="en-MY" sz="5800">
              <a:solidFill>
                <a:srgbClr val="E3061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75226" y="3850877"/>
            <a:ext cx="4552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000" b="1">
                <a:solidFill>
                  <a:schemeClr val="bg1"/>
                </a:solidFill>
              </a:rPr>
              <a:t>STANDARD</a:t>
            </a:r>
            <a:endParaRPr lang="en-MY" sz="5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789258" y="5842715"/>
            <a:ext cx="1699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200" b="1">
                <a:solidFill>
                  <a:srgbClr val="706F6F"/>
                </a:solidFill>
              </a:rPr>
              <a:t>$80</a:t>
            </a:r>
            <a:endParaRPr lang="en-MY" sz="5200">
              <a:solidFill>
                <a:srgbClr val="706F6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56570" y="4180061"/>
            <a:ext cx="3601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BUSINESS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41338" y="7576523"/>
            <a:ext cx="3015878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MY" sz="2500">
                <a:solidFill>
                  <a:schemeClr val="tx2"/>
                </a:solidFill>
                <a:latin typeface="Montserrat Medium" pitchFamily="2" charset="0"/>
              </a:rPr>
              <a:t>10 Email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47194" y="7576523"/>
            <a:ext cx="30158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30 Email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2 Domain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Phone Support</a:t>
            </a:r>
            <a:endParaRPr lang="en-MY" sz="2500">
              <a:solidFill>
                <a:schemeClr val="tx2"/>
              </a:solidFill>
              <a:latin typeface="Montserrat Medium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25034" y="7576523"/>
            <a:ext cx="30158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60 Email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3 Domain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Phone Support</a:t>
            </a:r>
            <a:endParaRPr lang="en-MY" sz="2500">
              <a:solidFill>
                <a:schemeClr val="tx2"/>
              </a:solidFill>
              <a:latin typeface="Montserrat Medium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209308" y="7576523"/>
            <a:ext cx="3015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100 Email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15 Domain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Phone Support</a:t>
            </a:r>
          </a:p>
          <a:p>
            <a:pPr algn="ctr">
              <a:lnSpc>
                <a:spcPct val="180000"/>
              </a:lnSpc>
            </a:pPr>
            <a:r>
              <a:rPr lang="fr-FR" sz="2500">
                <a:solidFill>
                  <a:schemeClr val="tx2"/>
                </a:solidFill>
                <a:latin typeface="Montserrat Medium" pitchFamily="2" charset="0"/>
              </a:rPr>
              <a:t>Email Support</a:t>
            </a:r>
            <a:endParaRPr lang="en-MY" sz="2500">
              <a:solidFill>
                <a:schemeClr val="tx2"/>
              </a:solidFill>
              <a:latin typeface="Montserrat Medium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99706" y="10855893"/>
            <a:ext cx="16991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500" b="1">
                <a:solidFill>
                  <a:schemeClr val="bg1"/>
                </a:solidFill>
              </a:rPr>
              <a:t>Buy Now</a:t>
            </a:r>
            <a:endParaRPr lang="en-MY" sz="250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505562" y="10855893"/>
            <a:ext cx="16991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500" b="1">
                <a:solidFill>
                  <a:schemeClr val="bg1"/>
                </a:solidFill>
              </a:rPr>
              <a:t>Buy Now</a:t>
            </a:r>
            <a:endParaRPr lang="en-MY" sz="250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99354" y="11185077"/>
            <a:ext cx="26135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900" b="1">
                <a:solidFill>
                  <a:schemeClr val="bg1"/>
                </a:solidFill>
              </a:rPr>
              <a:t>Buy Now</a:t>
            </a:r>
            <a:endParaRPr lang="en-MY" sz="290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690062" y="10880285"/>
            <a:ext cx="20177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500" b="1">
                <a:solidFill>
                  <a:schemeClr val="bg1"/>
                </a:solidFill>
              </a:rPr>
              <a:t>Buy Now</a:t>
            </a:r>
            <a:endParaRPr lang="en-MY" sz="25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E04E0C-63ED-8C6F-67FE-8B878FACF17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505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/>
          </p:cNvSpPr>
          <p:nvPr/>
        </p:nvSpPr>
        <p:spPr bwMode="auto">
          <a:xfrm>
            <a:off x="1341438" y="4525963"/>
            <a:ext cx="1217612" cy="1217612"/>
          </a:xfrm>
          <a:custGeom>
            <a:avLst/>
            <a:gdLst>
              <a:gd name="T0" fmla="*/ 192 w 384"/>
              <a:gd name="T1" fmla="*/ 384 h 384"/>
              <a:gd name="T2" fmla="*/ 192 w 384"/>
              <a:gd name="T3" fmla="*/ 384 h 384"/>
              <a:gd name="T4" fmla="*/ 384 w 384"/>
              <a:gd name="T5" fmla="*/ 192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0 h 384"/>
              <a:gd name="T12" fmla="*/ 0 w 384"/>
              <a:gd name="T13" fmla="*/ 192 h 384"/>
              <a:gd name="T14" fmla="*/ 0 w 384"/>
              <a:gd name="T15" fmla="*/ 192 h 384"/>
              <a:gd name="T16" fmla="*/ 192 w 384"/>
              <a:gd name="T1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1341438" y="9980613"/>
            <a:ext cx="1217612" cy="1217612"/>
          </a:xfrm>
          <a:custGeom>
            <a:avLst/>
            <a:gdLst>
              <a:gd name="T0" fmla="*/ 192 w 384"/>
              <a:gd name="T1" fmla="*/ 384 h 384"/>
              <a:gd name="T2" fmla="*/ 192 w 384"/>
              <a:gd name="T3" fmla="*/ 384 h 384"/>
              <a:gd name="T4" fmla="*/ 384 w 384"/>
              <a:gd name="T5" fmla="*/ 192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0 h 384"/>
              <a:gd name="T12" fmla="*/ 0 w 384"/>
              <a:gd name="T13" fmla="*/ 192 h 384"/>
              <a:gd name="T14" fmla="*/ 0 w 384"/>
              <a:gd name="T15" fmla="*/ 192 h 384"/>
              <a:gd name="T16" fmla="*/ 192 w 384"/>
              <a:gd name="T1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21909088" y="4525963"/>
            <a:ext cx="1217612" cy="1217612"/>
          </a:xfrm>
          <a:custGeom>
            <a:avLst/>
            <a:gdLst>
              <a:gd name="T0" fmla="*/ 192 w 384"/>
              <a:gd name="T1" fmla="*/ 384 h 384"/>
              <a:gd name="T2" fmla="*/ 192 w 384"/>
              <a:gd name="T3" fmla="*/ 384 h 384"/>
              <a:gd name="T4" fmla="*/ 384 w 384"/>
              <a:gd name="T5" fmla="*/ 192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0 h 384"/>
              <a:gd name="T12" fmla="*/ 0 w 384"/>
              <a:gd name="T13" fmla="*/ 192 h 384"/>
              <a:gd name="T14" fmla="*/ 0 w 384"/>
              <a:gd name="T15" fmla="*/ 192 h 384"/>
              <a:gd name="T16" fmla="*/ 192 w 384"/>
              <a:gd name="T1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21909088" y="9980613"/>
            <a:ext cx="1217612" cy="1217612"/>
          </a:xfrm>
          <a:custGeom>
            <a:avLst/>
            <a:gdLst>
              <a:gd name="T0" fmla="*/ 192 w 384"/>
              <a:gd name="T1" fmla="*/ 384 h 384"/>
              <a:gd name="T2" fmla="*/ 192 w 384"/>
              <a:gd name="T3" fmla="*/ 384 h 384"/>
              <a:gd name="T4" fmla="*/ 384 w 384"/>
              <a:gd name="T5" fmla="*/ 192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0 h 384"/>
              <a:gd name="T12" fmla="*/ 0 w 384"/>
              <a:gd name="T13" fmla="*/ 192 h 384"/>
              <a:gd name="T14" fmla="*/ 0 w 384"/>
              <a:gd name="T15" fmla="*/ 192 h 384"/>
              <a:gd name="T16" fmla="*/ 192 w 384"/>
              <a:gd name="T1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" h="384">
                <a:moveTo>
                  <a:pt x="192" y="384"/>
                </a:moveTo>
                <a:cubicBezTo>
                  <a:pt x="192" y="384"/>
                  <a:pt x="192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192"/>
                  <a:pt x="384" y="192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REVENUE MODEL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87810" y="5202226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87810" y="4357209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Upselling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4440" y="4779718"/>
            <a:ext cx="827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87810" y="10674110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87810" y="9829093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Licensing fee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3813" y="10194452"/>
            <a:ext cx="1089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074380" y="5202226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074380" y="4357209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Social Media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931122" y="4779718"/>
            <a:ext cx="10944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04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074380" y="10674110"/>
            <a:ext cx="53708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074380" y="9829093"/>
            <a:ext cx="5370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Pay per use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004338" y="10175402"/>
            <a:ext cx="10420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12952413" y="7346950"/>
            <a:ext cx="2960687" cy="4454525"/>
          </a:xfrm>
          <a:custGeom>
            <a:avLst/>
            <a:gdLst>
              <a:gd name="T0" fmla="*/ 85 w 934"/>
              <a:gd name="T1" fmla="*/ 1404 h 1404"/>
              <a:gd name="T2" fmla="*/ 0 w 934"/>
              <a:gd name="T3" fmla="*/ 871 h 1404"/>
              <a:gd name="T4" fmla="*/ 19 w 934"/>
              <a:gd name="T5" fmla="*/ 861 h 1404"/>
              <a:gd name="T6" fmla="*/ 394 w 934"/>
              <a:gd name="T7" fmla="*/ 293 h 1404"/>
              <a:gd name="T8" fmla="*/ 568 w 934"/>
              <a:gd name="T9" fmla="*/ 38 h 1404"/>
              <a:gd name="T10" fmla="*/ 862 w 934"/>
              <a:gd name="T11" fmla="*/ 111 h 1404"/>
              <a:gd name="T12" fmla="*/ 929 w 934"/>
              <a:gd name="T13" fmla="*/ 340 h 1404"/>
              <a:gd name="T14" fmla="*/ 511 w 934"/>
              <a:gd name="T15" fmla="*/ 1179 h 1404"/>
              <a:gd name="T16" fmla="*/ 85 w 934"/>
              <a:gd name="T17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4" h="1404">
                <a:moveTo>
                  <a:pt x="85" y="1404"/>
                </a:moveTo>
                <a:cubicBezTo>
                  <a:pt x="203" y="1223"/>
                  <a:pt x="161" y="998"/>
                  <a:pt x="0" y="871"/>
                </a:cubicBezTo>
                <a:cubicBezTo>
                  <a:pt x="7" y="867"/>
                  <a:pt x="13" y="864"/>
                  <a:pt x="19" y="861"/>
                </a:cubicBezTo>
                <a:cubicBezTo>
                  <a:pt x="257" y="746"/>
                  <a:pt x="383" y="558"/>
                  <a:pt x="394" y="293"/>
                </a:cubicBezTo>
                <a:cubicBezTo>
                  <a:pt x="398" y="175"/>
                  <a:pt x="463" y="78"/>
                  <a:pt x="568" y="38"/>
                </a:cubicBezTo>
                <a:cubicBezTo>
                  <a:pt x="672" y="0"/>
                  <a:pt x="788" y="28"/>
                  <a:pt x="862" y="111"/>
                </a:cubicBezTo>
                <a:cubicBezTo>
                  <a:pt x="920" y="177"/>
                  <a:pt x="934" y="255"/>
                  <a:pt x="929" y="340"/>
                </a:cubicBezTo>
                <a:cubicBezTo>
                  <a:pt x="907" y="678"/>
                  <a:pt x="769" y="959"/>
                  <a:pt x="511" y="1179"/>
                </a:cubicBezTo>
                <a:cubicBezTo>
                  <a:pt x="387" y="1285"/>
                  <a:pt x="246" y="1358"/>
                  <a:pt x="85" y="140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8529638" y="4729163"/>
            <a:ext cx="2960687" cy="4448175"/>
          </a:xfrm>
          <a:custGeom>
            <a:avLst/>
            <a:gdLst>
              <a:gd name="T0" fmla="*/ 846 w 934"/>
              <a:gd name="T1" fmla="*/ 1 h 1402"/>
              <a:gd name="T2" fmla="*/ 934 w 934"/>
              <a:gd name="T3" fmla="*/ 531 h 1402"/>
              <a:gd name="T4" fmla="*/ 920 w 934"/>
              <a:gd name="T5" fmla="*/ 539 h 1402"/>
              <a:gd name="T6" fmla="*/ 540 w 934"/>
              <a:gd name="T7" fmla="*/ 1108 h 1402"/>
              <a:gd name="T8" fmla="*/ 364 w 934"/>
              <a:gd name="T9" fmla="*/ 1364 h 1402"/>
              <a:gd name="T10" fmla="*/ 71 w 934"/>
              <a:gd name="T11" fmla="*/ 1289 h 1402"/>
              <a:gd name="T12" fmla="*/ 5 w 934"/>
              <a:gd name="T13" fmla="*/ 1063 h 1402"/>
              <a:gd name="T14" fmla="*/ 390 w 934"/>
              <a:gd name="T15" fmla="*/ 251 h 1402"/>
              <a:gd name="T16" fmla="*/ 825 w 934"/>
              <a:gd name="T17" fmla="*/ 5 h 1402"/>
              <a:gd name="T18" fmla="*/ 841 w 934"/>
              <a:gd name="T19" fmla="*/ 0 h 1402"/>
              <a:gd name="T20" fmla="*/ 846 w 934"/>
              <a:gd name="T21" fmla="*/ 1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1402">
                <a:moveTo>
                  <a:pt x="846" y="1"/>
                </a:moveTo>
                <a:cubicBezTo>
                  <a:pt x="740" y="231"/>
                  <a:pt x="761" y="363"/>
                  <a:pt x="934" y="531"/>
                </a:cubicBezTo>
                <a:cubicBezTo>
                  <a:pt x="929" y="534"/>
                  <a:pt x="924" y="537"/>
                  <a:pt x="920" y="539"/>
                </a:cubicBezTo>
                <a:cubicBezTo>
                  <a:pt x="679" y="653"/>
                  <a:pt x="551" y="842"/>
                  <a:pt x="540" y="1108"/>
                </a:cubicBezTo>
                <a:cubicBezTo>
                  <a:pt x="536" y="1228"/>
                  <a:pt x="471" y="1325"/>
                  <a:pt x="364" y="1364"/>
                </a:cubicBezTo>
                <a:cubicBezTo>
                  <a:pt x="260" y="1402"/>
                  <a:pt x="144" y="1373"/>
                  <a:pt x="71" y="1289"/>
                </a:cubicBezTo>
                <a:cubicBezTo>
                  <a:pt x="13" y="1224"/>
                  <a:pt x="0" y="1146"/>
                  <a:pt x="5" y="1063"/>
                </a:cubicBezTo>
                <a:cubicBezTo>
                  <a:pt x="25" y="740"/>
                  <a:pt x="152" y="469"/>
                  <a:pt x="390" y="251"/>
                </a:cubicBezTo>
                <a:cubicBezTo>
                  <a:pt x="516" y="136"/>
                  <a:pt x="662" y="55"/>
                  <a:pt x="825" y="5"/>
                </a:cubicBezTo>
                <a:cubicBezTo>
                  <a:pt x="830" y="3"/>
                  <a:pt x="836" y="2"/>
                  <a:pt x="841" y="0"/>
                </a:cubicBezTo>
                <a:cubicBezTo>
                  <a:pt x="842" y="0"/>
                  <a:pt x="844" y="1"/>
                  <a:pt x="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11325225" y="4579938"/>
            <a:ext cx="4429125" cy="2957512"/>
          </a:xfrm>
          <a:custGeom>
            <a:avLst/>
            <a:gdLst>
              <a:gd name="T0" fmla="*/ 864 w 1397"/>
              <a:gd name="T1" fmla="*/ 932 h 932"/>
              <a:gd name="T2" fmla="*/ 848 w 1397"/>
              <a:gd name="T3" fmla="*/ 897 h 932"/>
              <a:gd name="T4" fmla="*/ 292 w 1397"/>
              <a:gd name="T5" fmla="*/ 536 h 932"/>
              <a:gd name="T6" fmla="*/ 48 w 1397"/>
              <a:gd name="T7" fmla="*/ 395 h 932"/>
              <a:gd name="T8" fmla="*/ 64 w 1397"/>
              <a:gd name="T9" fmla="*/ 113 h 932"/>
              <a:gd name="T10" fmla="*/ 290 w 1397"/>
              <a:gd name="T11" fmla="*/ 1 h 932"/>
              <a:gd name="T12" fmla="*/ 940 w 1397"/>
              <a:gd name="T13" fmla="*/ 206 h 932"/>
              <a:gd name="T14" fmla="*/ 1392 w 1397"/>
              <a:gd name="T15" fmla="*/ 824 h 932"/>
              <a:gd name="T16" fmla="*/ 1397 w 1397"/>
              <a:gd name="T17" fmla="*/ 845 h 932"/>
              <a:gd name="T18" fmla="*/ 1114 w 1397"/>
              <a:gd name="T19" fmla="*/ 780 h 932"/>
              <a:gd name="T20" fmla="*/ 864 w 1397"/>
              <a:gd name="T21" fmla="*/ 932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7" h="932">
                <a:moveTo>
                  <a:pt x="864" y="932"/>
                </a:moveTo>
                <a:cubicBezTo>
                  <a:pt x="858" y="919"/>
                  <a:pt x="853" y="908"/>
                  <a:pt x="848" y="897"/>
                </a:cubicBezTo>
                <a:cubicBezTo>
                  <a:pt x="733" y="669"/>
                  <a:pt x="547" y="548"/>
                  <a:pt x="292" y="536"/>
                </a:cubicBezTo>
                <a:cubicBezTo>
                  <a:pt x="185" y="532"/>
                  <a:pt x="98" y="494"/>
                  <a:pt x="48" y="395"/>
                </a:cubicBezTo>
                <a:cubicBezTo>
                  <a:pt x="0" y="299"/>
                  <a:pt x="5" y="203"/>
                  <a:pt x="64" y="113"/>
                </a:cubicBezTo>
                <a:cubicBezTo>
                  <a:pt x="117" y="34"/>
                  <a:pt x="197" y="0"/>
                  <a:pt x="290" y="1"/>
                </a:cubicBezTo>
                <a:cubicBezTo>
                  <a:pt x="527" y="3"/>
                  <a:pt x="745" y="71"/>
                  <a:pt x="940" y="206"/>
                </a:cubicBezTo>
                <a:cubicBezTo>
                  <a:pt x="1162" y="359"/>
                  <a:pt x="1311" y="566"/>
                  <a:pt x="1392" y="824"/>
                </a:cubicBezTo>
                <a:cubicBezTo>
                  <a:pt x="1394" y="829"/>
                  <a:pt x="1395" y="835"/>
                  <a:pt x="1397" y="845"/>
                </a:cubicBezTo>
                <a:cubicBezTo>
                  <a:pt x="1309" y="787"/>
                  <a:pt x="1215" y="764"/>
                  <a:pt x="1114" y="780"/>
                </a:cubicBezTo>
                <a:cubicBezTo>
                  <a:pt x="1011" y="797"/>
                  <a:pt x="930" y="849"/>
                  <a:pt x="864" y="932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8678863" y="9005888"/>
            <a:ext cx="4489450" cy="2951162"/>
          </a:xfrm>
          <a:custGeom>
            <a:avLst/>
            <a:gdLst>
              <a:gd name="T0" fmla="*/ 0 w 1416"/>
              <a:gd name="T1" fmla="*/ 79 h 930"/>
              <a:gd name="T2" fmla="*/ 289 w 1416"/>
              <a:gd name="T3" fmla="*/ 145 h 930"/>
              <a:gd name="T4" fmla="*/ 531 w 1416"/>
              <a:gd name="T5" fmla="*/ 0 h 930"/>
              <a:gd name="T6" fmla="*/ 638 w 1416"/>
              <a:gd name="T7" fmla="*/ 164 h 930"/>
              <a:gd name="T8" fmla="*/ 1107 w 1416"/>
              <a:gd name="T9" fmla="*/ 390 h 930"/>
              <a:gd name="T10" fmla="*/ 1375 w 1416"/>
              <a:gd name="T11" fmla="*/ 594 h 930"/>
              <a:gd name="T12" fmla="*/ 1116 w 1416"/>
              <a:gd name="T13" fmla="*/ 925 h 930"/>
              <a:gd name="T14" fmla="*/ 27 w 1416"/>
              <a:gd name="T15" fmla="*/ 159 h 930"/>
              <a:gd name="T16" fmla="*/ 0 w 1416"/>
              <a:gd name="T17" fmla="*/ 79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6" h="930">
                <a:moveTo>
                  <a:pt x="0" y="79"/>
                </a:moveTo>
                <a:cubicBezTo>
                  <a:pt x="93" y="140"/>
                  <a:pt x="187" y="162"/>
                  <a:pt x="289" y="145"/>
                </a:cubicBezTo>
                <a:cubicBezTo>
                  <a:pt x="391" y="128"/>
                  <a:pt x="471" y="76"/>
                  <a:pt x="531" y="0"/>
                </a:cubicBezTo>
                <a:cubicBezTo>
                  <a:pt x="566" y="55"/>
                  <a:pt x="597" y="114"/>
                  <a:pt x="638" y="164"/>
                </a:cubicBezTo>
                <a:cubicBezTo>
                  <a:pt x="759" y="310"/>
                  <a:pt x="917" y="385"/>
                  <a:pt x="1107" y="390"/>
                </a:cubicBezTo>
                <a:cubicBezTo>
                  <a:pt x="1245" y="393"/>
                  <a:pt x="1345" y="468"/>
                  <a:pt x="1375" y="594"/>
                </a:cubicBezTo>
                <a:cubicBezTo>
                  <a:pt x="1416" y="767"/>
                  <a:pt x="1294" y="924"/>
                  <a:pt x="1116" y="925"/>
                </a:cubicBezTo>
                <a:cubicBezTo>
                  <a:pt x="637" y="930"/>
                  <a:pt x="186" y="612"/>
                  <a:pt x="27" y="159"/>
                </a:cubicBezTo>
                <a:cubicBezTo>
                  <a:pt x="18" y="135"/>
                  <a:pt x="10" y="110"/>
                  <a:pt x="0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1306513" y="8242300"/>
            <a:ext cx="6689725" cy="0"/>
          </a:xfrm>
          <a:prstGeom prst="line">
            <a:avLst/>
          </a:prstGeom>
          <a:noFill/>
          <a:ln w="28575" cap="flat">
            <a:solidFill>
              <a:schemeClr val="tx2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16436975" y="8242300"/>
            <a:ext cx="6689725" cy="0"/>
          </a:xfrm>
          <a:prstGeom prst="line">
            <a:avLst/>
          </a:prstGeom>
          <a:noFill/>
          <a:ln w="28575" cap="flat">
            <a:solidFill>
              <a:schemeClr val="tx2">
                <a:alpha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10891838" y="6918325"/>
            <a:ext cx="2636837" cy="2643187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11607800" y="4770438"/>
            <a:ext cx="1309687" cy="1306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14401800" y="7604125"/>
            <a:ext cx="1304925" cy="1306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8726488" y="7569200"/>
            <a:ext cx="1308100" cy="1306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11547475" y="10440988"/>
            <a:ext cx="1306512" cy="1306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>
            <a:off x="12169775" y="7448550"/>
            <a:ext cx="93662" cy="288925"/>
          </a:xfrm>
          <a:custGeom>
            <a:avLst/>
            <a:gdLst>
              <a:gd name="T0" fmla="*/ 19 w 30"/>
              <a:gd name="T1" fmla="*/ 0 h 91"/>
              <a:gd name="T2" fmla="*/ 30 w 30"/>
              <a:gd name="T3" fmla="*/ 19 h 91"/>
              <a:gd name="T4" fmla="*/ 29 w 30"/>
              <a:gd name="T5" fmla="*/ 73 h 91"/>
              <a:gd name="T6" fmla="*/ 10 w 30"/>
              <a:gd name="T7" fmla="*/ 87 h 91"/>
              <a:gd name="T8" fmla="*/ 0 w 30"/>
              <a:gd name="T9" fmla="*/ 74 h 91"/>
              <a:gd name="T10" fmla="*/ 0 w 30"/>
              <a:gd name="T11" fmla="*/ 14 h 91"/>
              <a:gd name="T12" fmla="*/ 11 w 30"/>
              <a:gd name="T13" fmla="*/ 0 h 91"/>
              <a:gd name="T14" fmla="*/ 19 w 30"/>
              <a:gd name="T1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91">
                <a:moveTo>
                  <a:pt x="19" y="0"/>
                </a:moveTo>
                <a:cubicBezTo>
                  <a:pt x="27" y="3"/>
                  <a:pt x="30" y="10"/>
                  <a:pt x="30" y="19"/>
                </a:cubicBezTo>
                <a:cubicBezTo>
                  <a:pt x="29" y="37"/>
                  <a:pt x="30" y="55"/>
                  <a:pt x="29" y="73"/>
                </a:cubicBezTo>
                <a:cubicBezTo>
                  <a:pt x="29" y="84"/>
                  <a:pt x="19" y="91"/>
                  <a:pt x="10" y="87"/>
                </a:cubicBezTo>
                <a:cubicBezTo>
                  <a:pt x="4" y="85"/>
                  <a:pt x="0" y="81"/>
                  <a:pt x="0" y="74"/>
                </a:cubicBezTo>
                <a:cubicBezTo>
                  <a:pt x="0" y="54"/>
                  <a:pt x="0" y="34"/>
                  <a:pt x="0" y="14"/>
                </a:cubicBezTo>
                <a:cubicBezTo>
                  <a:pt x="0" y="7"/>
                  <a:pt x="5" y="3"/>
                  <a:pt x="11" y="0"/>
                </a:cubicBezTo>
                <a:cubicBezTo>
                  <a:pt x="13" y="0"/>
                  <a:pt x="16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1"/>
          <p:cNvSpPr>
            <a:spLocks/>
          </p:cNvSpPr>
          <p:nvPr/>
        </p:nvSpPr>
        <p:spPr bwMode="auto">
          <a:xfrm>
            <a:off x="11423650" y="8194675"/>
            <a:ext cx="288925" cy="90487"/>
          </a:xfrm>
          <a:custGeom>
            <a:avLst/>
            <a:gdLst>
              <a:gd name="T0" fmla="*/ 0 w 91"/>
              <a:gd name="T1" fmla="*/ 11 h 29"/>
              <a:gd name="T2" fmla="*/ 19 w 91"/>
              <a:gd name="T3" fmla="*/ 0 h 29"/>
              <a:gd name="T4" fmla="*/ 73 w 91"/>
              <a:gd name="T5" fmla="*/ 0 h 29"/>
              <a:gd name="T6" fmla="*/ 87 w 91"/>
              <a:gd name="T7" fmla="*/ 20 h 29"/>
              <a:gd name="T8" fmla="*/ 74 w 91"/>
              <a:gd name="T9" fmla="*/ 29 h 29"/>
              <a:gd name="T10" fmla="*/ 14 w 91"/>
              <a:gd name="T11" fmla="*/ 29 h 29"/>
              <a:gd name="T12" fmla="*/ 0 w 91"/>
              <a:gd name="T13" fmla="*/ 19 h 29"/>
              <a:gd name="T14" fmla="*/ 0 w 91"/>
              <a:gd name="T15" fmla="*/ 1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29">
                <a:moveTo>
                  <a:pt x="0" y="11"/>
                </a:moveTo>
                <a:cubicBezTo>
                  <a:pt x="3" y="2"/>
                  <a:pt x="10" y="0"/>
                  <a:pt x="19" y="0"/>
                </a:cubicBezTo>
                <a:cubicBezTo>
                  <a:pt x="37" y="0"/>
                  <a:pt x="55" y="0"/>
                  <a:pt x="73" y="0"/>
                </a:cubicBezTo>
                <a:cubicBezTo>
                  <a:pt x="84" y="0"/>
                  <a:pt x="91" y="10"/>
                  <a:pt x="87" y="20"/>
                </a:cubicBezTo>
                <a:cubicBezTo>
                  <a:pt x="85" y="26"/>
                  <a:pt x="81" y="29"/>
                  <a:pt x="74" y="29"/>
                </a:cubicBezTo>
                <a:cubicBezTo>
                  <a:pt x="54" y="29"/>
                  <a:pt x="34" y="29"/>
                  <a:pt x="14" y="29"/>
                </a:cubicBezTo>
                <a:cubicBezTo>
                  <a:pt x="7" y="29"/>
                  <a:pt x="3" y="24"/>
                  <a:pt x="0" y="19"/>
                </a:cubicBezTo>
                <a:cubicBezTo>
                  <a:pt x="0" y="16"/>
                  <a:pt x="0" y="13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2"/>
          <p:cNvSpPr>
            <a:spLocks/>
          </p:cNvSpPr>
          <p:nvPr/>
        </p:nvSpPr>
        <p:spPr bwMode="auto">
          <a:xfrm>
            <a:off x="11699875" y="7778750"/>
            <a:ext cx="966787" cy="976312"/>
          </a:xfrm>
          <a:custGeom>
            <a:avLst/>
            <a:gdLst>
              <a:gd name="T0" fmla="*/ 163 w 305"/>
              <a:gd name="T1" fmla="*/ 308 h 308"/>
              <a:gd name="T2" fmla="*/ 107 w 305"/>
              <a:gd name="T3" fmla="*/ 308 h 308"/>
              <a:gd name="T4" fmla="*/ 89 w 305"/>
              <a:gd name="T5" fmla="*/ 291 h 308"/>
              <a:gd name="T6" fmla="*/ 67 w 305"/>
              <a:gd name="T7" fmla="*/ 236 h 308"/>
              <a:gd name="T8" fmla="*/ 122 w 305"/>
              <a:gd name="T9" fmla="*/ 20 h 308"/>
              <a:gd name="T10" fmla="*/ 282 w 305"/>
              <a:gd name="T11" fmla="*/ 88 h 308"/>
              <a:gd name="T12" fmla="*/ 260 w 305"/>
              <a:gd name="T13" fmla="*/ 234 h 308"/>
              <a:gd name="T14" fmla="*/ 238 w 305"/>
              <a:gd name="T15" fmla="*/ 275 h 308"/>
              <a:gd name="T16" fmla="*/ 236 w 305"/>
              <a:gd name="T17" fmla="*/ 292 h 308"/>
              <a:gd name="T18" fmla="*/ 220 w 305"/>
              <a:gd name="T19" fmla="*/ 308 h 308"/>
              <a:gd name="T20" fmla="*/ 163 w 305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308">
                <a:moveTo>
                  <a:pt x="163" y="308"/>
                </a:moveTo>
                <a:cubicBezTo>
                  <a:pt x="144" y="308"/>
                  <a:pt x="125" y="308"/>
                  <a:pt x="107" y="308"/>
                </a:cubicBezTo>
                <a:cubicBezTo>
                  <a:pt x="95" y="308"/>
                  <a:pt x="90" y="303"/>
                  <a:pt x="89" y="291"/>
                </a:cubicBezTo>
                <a:cubicBezTo>
                  <a:pt x="89" y="270"/>
                  <a:pt x="82" y="252"/>
                  <a:pt x="67" y="236"/>
                </a:cubicBezTo>
                <a:cubicBezTo>
                  <a:pt x="0" y="167"/>
                  <a:pt x="29" y="50"/>
                  <a:pt x="122" y="20"/>
                </a:cubicBezTo>
                <a:cubicBezTo>
                  <a:pt x="185" y="0"/>
                  <a:pt x="252" y="28"/>
                  <a:pt x="282" y="88"/>
                </a:cubicBezTo>
                <a:cubicBezTo>
                  <a:pt x="305" y="136"/>
                  <a:pt x="297" y="195"/>
                  <a:pt x="260" y="234"/>
                </a:cubicBezTo>
                <a:cubicBezTo>
                  <a:pt x="249" y="246"/>
                  <a:pt x="240" y="259"/>
                  <a:pt x="238" y="275"/>
                </a:cubicBezTo>
                <a:cubicBezTo>
                  <a:pt x="237" y="281"/>
                  <a:pt x="236" y="287"/>
                  <a:pt x="236" y="292"/>
                </a:cubicBezTo>
                <a:cubicBezTo>
                  <a:pt x="236" y="302"/>
                  <a:pt x="230" y="308"/>
                  <a:pt x="220" y="308"/>
                </a:cubicBezTo>
                <a:cubicBezTo>
                  <a:pt x="201" y="308"/>
                  <a:pt x="182" y="308"/>
                  <a:pt x="163" y="3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3"/>
          <p:cNvSpPr>
            <a:spLocks/>
          </p:cNvSpPr>
          <p:nvPr/>
        </p:nvSpPr>
        <p:spPr bwMode="auto">
          <a:xfrm>
            <a:off x="12030075" y="8850313"/>
            <a:ext cx="379412" cy="184150"/>
          </a:xfrm>
          <a:custGeom>
            <a:avLst/>
            <a:gdLst>
              <a:gd name="T0" fmla="*/ 0 w 120"/>
              <a:gd name="T1" fmla="*/ 0 h 58"/>
              <a:gd name="T2" fmla="*/ 117 w 120"/>
              <a:gd name="T3" fmla="*/ 0 h 58"/>
              <a:gd name="T4" fmla="*/ 92 w 120"/>
              <a:gd name="T5" fmla="*/ 53 h 58"/>
              <a:gd name="T6" fmla="*/ 76 w 120"/>
              <a:gd name="T7" fmla="*/ 58 h 58"/>
              <a:gd name="T8" fmla="*/ 42 w 120"/>
              <a:gd name="T9" fmla="*/ 58 h 58"/>
              <a:gd name="T10" fmla="*/ 0 w 120"/>
              <a:gd name="T11" fmla="*/ 17 h 58"/>
              <a:gd name="T12" fmla="*/ 0 w 120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58">
                <a:moveTo>
                  <a:pt x="0" y="0"/>
                </a:moveTo>
                <a:cubicBezTo>
                  <a:pt x="39" y="0"/>
                  <a:pt x="78" y="0"/>
                  <a:pt x="117" y="0"/>
                </a:cubicBezTo>
                <a:cubicBezTo>
                  <a:pt x="120" y="23"/>
                  <a:pt x="114" y="43"/>
                  <a:pt x="92" y="53"/>
                </a:cubicBezTo>
                <a:cubicBezTo>
                  <a:pt x="87" y="56"/>
                  <a:pt x="81" y="57"/>
                  <a:pt x="76" y="58"/>
                </a:cubicBezTo>
                <a:cubicBezTo>
                  <a:pt x="64" y="58"/>
                  <a:pt x="53" y="58"/>
                  <a:pt x="42" y="58"/>
                </a:cubicBezTo>
                <a:cubicBezTo>
                  <a:pt x="18" y="56"/>
                  <a:pt x="2" y="40"/>
                  <a:pt x="0" y="17"/>
                </a:cubicBezTo>
                <a:cubicBezTo>
                  <a:pt x="0" y="11"/>
                  <a:pt x="0" y="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4"/>
          <p:cNvSpPr>
            <a:spLocks/>
          </p:cNvSpPr>
          <p:nvPr/>
        </p:nvSpPr>
        <p:spPr bwMode="auto">
          <a:xfrm>
            <a:off x="12726988" y="8194675"/>
            <a:ext cx="282575" cy="90487"/>
          </a:xfrm>
          <a:custGeom>
            <a:avLst/>
            <a:gdLst>
              <a:gd name="T0" fmla="*/ 44 w 89"/>
              <a:gd name="T1" fmla="*/ 0 h 29"/>
              <a:gd name="T2" fmla="*/ 73 w 89"/>
              <a:gd name="T3" fmla="*/ 0 h 29"/>
              <a:gd name="T4" fmla="*/ 89 w 89"/>
              <a:gd name="T5" fmla="*/ 15 h 29"/>
              <a:gd name="T6" fmla="*/ 73 w 89"/>
              <a:gd name="T7" fmla="*/ 29 h 29"/>
              <a:gd name="T8" fmla="*/ 16 w 89"/>
              <a:gd name="T9" fmla="*/ 29 h 29"/>
              <a:gd name="T10" fmla="*/ 0 w 89"/>
              <a:gd name="T11" fmla="*/ 15 h 29"/>
              <a:gd name="T12" fmla="*/ 16 w 89"/>
              <a:gd name="T13" fmla="*/ 0 h 29"/>
              <a:gd name="T14" fmla="*/ 44 w 89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29">
                <a:moveTo>
                  <a:pt x="44" y="0"/>
                </a:moveTo>
                <a:cubicBezTo>
                  <a:pt x="54" y="0"/>
                  <a:pt x="63" y="0"/>
                  <a:pt x="73" y="0"/>
                </a:cubicBezTo>
                <a:cubicBezTo>
                  <a:pt x="82" y="0"/>
                  <a:pt x="89" y="6"/>
                  <a:pt x="89" y="15"/>
                </a:cubicBezTo>
                <a:cubicBezTo>
                  <a:pt x="89" y="23"/>
                  <a:pt x="82" y="29"/>
                  <a:pt x="73" y="29"/>
                </a:cubicBezTo>
                <a:cubicBezTo>
                  <a:pt x="54" y="29"/>
                  <a:pt x="35" y="29"/>
                  <a:pt x="16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6"/>
                  <a:pt x="7" y="0"/>
                  <a:pt x="16" y="0"/>
                </a:cubicBezTo>
                <a:cubicBezTo>
                  <a:pt x="26" y="0"/>
                  <a:pt x="35" y="0"/>
                  <a:pt x="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5"/>
          <p:cNvSpPr>
            <a:spLocks/>
          </p:cNvSpPr>
          <p:nvPr/>
        </p:nvSpPr>
        <p:spPr bwMode="auto">
          <a:xfrm>
            <a:off x="11639550" y="7670800"/>
            <a:ext cx="228600" cy="225425"/>
          </a:xfrm>
          <a:custGeom>
            <a:avLst/>
            <a:gdLst>
              <a:gd name="T0" fmla="*/ 72 w 72"/>
              <a:gd name="T1" fmla="*/ 54 h 71"/>
              <a:gd name="T2" fmla="*/ 63 w 72"/>
              <a:gd name="T3" fmla="*/ 69 h 71"/>
              <a:gd name="T4" fmla="*/ 47 w 72"/>
              <a:gd name="T5" fmla="*/ 66 h 71"/>
              <a:gd name="T6" fmla="*/ 30 w 72"/>
              <a:gd name="T7" fmla="*/ 49 h 71"/>
              <a:gd name="T8" fmla="*/ 6 w 72"/>
              <a:gd name="T9" fmla="*/ 25 h 71"/>
              <a:gd name="T10" fmla="*/ 2 w 72"/>
              <a:gd name="T11" fmla="*/ 9 h 71"/>
              <a:gd name="T12" fmla="*/ 14 w 72"/>
              <a:gd name="T13" fmla="*/ 0 h 71"/>
              <a:gd name="T14" fmla="*/ 26 w 72"/>
              <a:gd name="T15" fmla="*/ 4 h 71"/>
              <a:gd name="T16" fmla="*/ 68 w 72"/>
              <a:gd name="T17" fmla="*/ 45 h 71"/>
              <a:gd name="T18" fmla="*/ 72 w 72"/>
              <a:gd name="T19" fmla="*/ 5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1">
                <a:moveTo>
                  <a:pt x="72" y="54"/>
                </a:moveTo>
                <a:cubicBezTo>
                  <a:pt x="72" y="62"/>
                  <a:pt x="69" y="66"/>
                  <a:pt x="63" y="69"/>
                </a:cubicBezTo>
                <a:cubicBezTo>
                  <a:pt x="58" y="71"/>
                  <a:pt x="52" y="70"/>
                  <a:pt x="47" y="66"/>
                </a:cubicBezTo>
                <a:cubicBezTo>
                  <a:pt x="42" y="61"/>
                  <a:pt x="36" y="55"/>
                  <a:pt x="30" y="49"/>
                </a:cubicBezTo>
                <a:cubicBezTo>
                  <a:pt x="22" y="41"/>
                  <a:pt x="14" y="33"/>
                  <a:pt x="6" y="25"/>
                </a:cubicBezTo>
                <a:cubicBezTo>
                  <a:pt x="2" y="20"/>
                  <a:pt x="0" y="15"/>
                  <a:pt x="2" y="9"/>
                </a:cubicBezTo>
                <a:cubicBezTo>
                  <a:pt x="4" y="3"/>
                  <a:pt x="8" y="0"/>
                  <a:pt x="14" y="0"/>
                </a:cubicBezTo>
                <a:cubicBezTo>
                  <a:pt x="18" y="0"/>
                  <a:pt x="23" y="1"/>
                  <a:pt x="26" y="4"/>
                </a:cubicBezTo>
                <a:cubicBezTo>
                  <a:pt x="40" y="17"/>
                  <a:pt x="54" y="31"/>
                  <a:pt x="68" y="45"/>
                </a:cubicBezTo>
                <a:cubicBezTo>
                  <a:pt x="70" y="48"/>
                  <a:pt x="71" y="52"/>
                  <a:pt x="72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6"/>
          <p:cNvSpPr>
            <a:spLocks/>
          </p:cNvSpPr>
          <p:nvPr/>
        </p:nvSpPr>
        <p:spPr bwMode="auto">
          <a:xfrm>
            <a:off x="12558713" y="7664450"/>
            <a:ext cx="228600" cy="234950"/>
          </a:xfrm>
          <a:custGeom>
            <a:avLst/>
            <a:gdLst>
              <a:gd name="T0" fmla="*/ 72 w 72"/>
              <a:gd name="T1" fmla="*/ 18 h 74"/>
              <a:gd name="T2" fmla="*/ 67 w 72"/>
              <a:gd name="T3" fmla="*/ 27 h 74"/>
              <a:gd name="T4" fmla="*/ 27 w 72"/>
              <a:gd name="T5" fmla="*/ 67 h 74"/>
              <a:gd name="T6" fmla="*/ 6 w 72"/>
              <a:gd name="T7" fmla="*/ 68 h 74"/>
              <a:gd name="T8" fmla="*/ 6 w 72"/>
              <a:gd name="T9" fmla="*/ 47 h 74"/>
              <a:gd name="T10" fmla="*/ 47 w 72"/>
              <a:gd name="T11" fmla="*/ 6 h 74"/>
              <a:gd name="T12" fmla="*/ 64 w 72"/>
              <a:gd name="T13" fmla="*/ 3 h 74"/>
              <a:gd name="T14" fmla="*/ 72 w 72"/>
              <a:gd name="T15" fmla="*/ 1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" h="74">
                <a:moveTo>
                  <a:pt x="72" y="18"/>
                </a:moveTo>
                <a:cubicBezTo>
                  <a:pt x="71" y="20"/>
                  <a:pt x="70" y="24"/>
                  <a:pt x="67" y="27"/>
                </a:cubicBezTo>
                <a:cubicBezTo>
                  <a:pt x="54" y="40"/>
                  <a:pt x="40" y="54"/>
                  <a:pt x="27" y="67"/>
                </a:cubicBezTo>
                <a:cubicBezTo>
                  <a:pt x="20" y="74"/>
                  <a:pt x="12" y="73"/>
                  <a:pt x="6" y="68"/>
                </a:cubicBezTo>
                <a:cubicBezTo>
                  <a:pt x="0" y="62"/>
                  <a:pt x="0" y="53"/>
                  <a:pt x="6" y="47"/>
                </a:cubicBezTo>
                <a:cubicBezTo>
                  <a:pt x="20" y="33"/>
                  <a:pt x="33" y="19"/>
                  <a:pt x="47" y="6"/>
                </a:cubicBezTo>
                <a:cubicBezTo>
                  <a:pt x="52" y="1"/>
                  <a:pt x="58" y="0"/>
                  <a:pt x="64" y="3"/>
                </a:cubicBezTo>
                <a:cubicBezTo>
                  <a:pt x="69" y="5"/>
                  <a:pt x="72" y="10"/>
                  <a:pt x="72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1849100" y="10748963"/>
            <a:ext cx="696912" cy="700087"/>
            <a:chOff x="11849100" y="10748963"/>
            <a:chExt cx="696912" cy="700087"/>
          </a:xfrm>
          <a:solidFill>
            <a:schemeClr val="accent2"/>
          </a:solidFill>
        </p:grpSpPr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11998325" y="10748963"/>
              <a:ext cx="547687" cy="696912"/>
            </a:xfrm>
            <a:custGeom>
              <a:avLst/>
              <a:gdLst>
                <a:gd name="T0" fmla="*/ 1 w 173"/>
                <a:gd name="T1" fmla="*/ 47 h 220"/>
                <a:gd name="T2" fmla="*/ 1 w 173"/>
                <a:gd name="T3" fmla="*/ 19 h 220"/>
                <a:gd name="T4" fmla="*/ 22 w 173"/>
                <a:gd name="T5" fmla="*/ 0 h 220"/>
                <a:gd name="T6" fmla="*/ 109 w 173"/>
                <a:gd name="T7" fmla="*/ 0 h 220"/>
                <a:gd name="T8" fmla="*/ 110 w 173"/>
                <a:gd name="T9" fmla="*/ 0 h 220"/>
                <a:gd name="T10" fmla="*/ 110 w 173"/>
                <a:gd name="T11" fmla="*/ 3 h 220"/>
                <a:gd name="T12" fmla="*/ 110 w 173"/>
                <a:gd name="T13" fmla="*/ 38 h 220"/>
                <a:gd name="T14" fmla="*/ 135 w 173"/>
                <a:gd name="T15" fmla="*/ 63 h 220"/>
                <a:gd name="T16" fmla="*/ 170 w 173"/>
                <a:gd name="T17" fmla="*/ 63 h 220"/>
                <a:gd name="T18" fmla="*/ 173 w 173"/>
                <a:gd name="T19" fmla="*/ 63 h 220"/>
                <a:gd name="T20" fmla="*/ 173 w 173"/>
                <a:gd name="T21" fmla="*/ 65 h 220"/>
                <a:gd name="T22" fmla="*/ 173 w 173"/>
                <a:gd name="T23" fmla="*/ 196 h 220"/>
                <a:gd name="T24" fmla="*/ 156 w 173"/>
                <a:gd name="T25" fmla="*/ 219 h 220"/>
                <a:gd name="T26" fmla="*/ 149 w 173"/>
                <a:gd name="T27" fmla="*/ 220 h 220"/>
                <a:gd name="T28" fmla="*/ 48 w 173"/>
                <a:gd name="T29" fmla="*/ 220 h 220"/>
                <a:gd name="T30" fmla="*/ 47 w 173"/>
                <a:gd name="T31" fmla="*/ 220 h 220"/>
                <a:gd name="T32" fmla="*/ 47 w 173"/>
                <a:gd name="T33" fmla="*/ 199 h 220"/>
                <a:gd name="T34" fmla="*/ 47 w 173"/>
                <a:gd name="T35" fmla="*/ 154 h 220"/>
                <a:gd name="T36" fmla="*/ 49 w 173"/>
                <a:gd name="T37" fmla="*/ 150 h 220"/>
                <a:gd name="T38" fmla="*/ 12 w 173"/>
                <a:gd name="T39" fmla="*/ 48 h 220"/>
                <a:gd name="T40" fmla="*/ 1 w 173"/>
                <a:gd name="T41" fmla="*/ 47 h 220"/>
                <a:gd name="T42" fmla="*/ 102 w 173"/>
                <a:gd name="T43" fmla="*/ 181 h 220"/>
                <a:gd name="T44" fmla="*/ 134 w 173"/>
                <a:gd name="T45" fmla="*/ 181 h 220"/>
                <a:gd name="T46" fmla="*/ 142 w 173"/>
                <a:gd name="T47" fmla="*/ 173 h 220"/>
                <a:gd name="T48" fmla="*/ 134 w 173"/>
                <a:gd name="T49" fmla="*/ 165 h 220"/>
                <a:gd name="T50" fmla="*/ 71 w 173"/>
                <a:gd name="T51" fmla="*/ 165 h 220"/>
                <a:gd name="T52" fmla="*/ 64 w 173"/>
                <a:gd name="T53" fmla="*/ 169 h 220"/>
                <a:gd name="T54" fmla="*/ 64 w 173"/>
                <a:gd name="T55" fmla="*/ 177 h 220"/>
                <a:gd name="T56" fmla="*/ 71 w 173"/>
                <a:gd name="T57" fmla="*/ 181 h 220"/>
                <a:gd name="T58" fmla="*/ 102 w 173"/>
                <a:gd name="T59" fmla="*/ 181 h 220"/>
                <a:gd name="T60" fmla="*/ 110 w 173"/>
                <a:gd name="T61" fmla="*/ 87 h 220"/>
                <a:gd name="T62" fmla="*/ 87 w 173"/>
                <a:gd name="T63" fmla="*/ 87 h 220"/>
                <a:gd name="T64" fmla="*/ 79 w 173"/>
                <a:gd name="T65" fmla="*/ 94 h 220"/>
                <a:gd name="T66" fmla="*/ 87 w 173"/>
                <a:gd name="T67" fmla="*/ 102 h 220"/>
                <a:gd name="T68" fmla="*/ 133 w 173"/>
                <a:gd name="T69" fmla="*/ 102 h 220"/>
                <a:gd name="T70" fmla="*/ 142 w 173"/>
                <a:gd name="T71" fmla="*/ 94 h 220"/>
                <a:gd name="T72" fmla="*/ 133 w 173"/>
                <a:gd name="T73" fmla="*/ 87 h 220"/>
                <a:gd name="T74" fmla="*/ 110 w 173"/>
                <a:gd name="T75" fmla="*/ 87 h 220"/>
                <a:gd name="T76" fmla="*/ 110 w 173"/>
                <a:gd name="T77" fmla="*/ 126 h 220"/>
                <a:gd name="T78" fmla="*/ 87 w 173"/>
                <a:gd name="T79" fmla="*/ 126 h 220"/>
                <a:gd name="T80" fmla="*/ 79 w 173"/>
                <a:gd name="T81" fmla="*/ 134 h 220"/>
                <a:gd name="T82" fmla="*/ 87 w 173"/>
                <a:gd name="T83" fmla="*/ 142 h 220"/>
                <a:gd name="T84" fmla="*/ 133 w 173"/>
                <a:gd name="T85" fmla="*/ 142 h 220"/>
                <a:gd name="T86" fmla="*/ 142 w 173"/>
                <a:gd name="T87" fmla="*/ 134 h 220"/>
                <a:gd name="T88" fmla="*/ 133 w 173"/>
                <a:gd name="T89" fmla="*/ 126 h 220"/>
                <a:gd name="T90" fmla="*/ 110 w 173"/>
                <a:gd name="T91" fmla="*/ 126 h 220"/>
                <a:gd name="T92" fmla="*/ 75 w 173"/>
                <a:gd name="T93" fmla="*/ 63 h 220"/>
                <a:gd name="T94" fmla="*/ 86 w 173"/>
                <a:gd name="T95" fmla="*/ 63 h 220"/>
                <a:gd name="T96" fmla="*/ 94 w 173"/>
                <a:gd name="T97" fmla="*/ 55 h 220"/>
                <a:gd name="T98" fmla="*/ 86 w 173"/>
                <a:gd name="T99" fmla="*/ 47 h 220"/>
                <a:gd name="T100" fmla="*/ 64 w 173"/>
                <a:gd name="T101" fmla="*/ 47 h 220"/>
                <a:gd name="T102" fmla="*/ 55 w 173"/>
                <a:gd name="T103" fmla="*/ 55 h 220"/>
                <a:gd name="T104" fmla="*/ 63 w 173"/>
                <a:gd name="T105" fmla="*/ 63 h 220"/>
                <a:gd name="T106" fmla="*/ 75 w 173"/>
                <a:gd name="T107" fmla="*/ 6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220">
                  <a:moveTo>
                    <a:pt x="1" y="47"/>
                  </a:moveTo>
                  <a:cubicBezTo>
                    <a:pt x="1" y="38"/>
                    <a:pt x="0" y="28"/>
                    <a:pt x="1" y="19"/>
                  </a:cubicBezTo>
                  <a:cubicBezTo>
                    <a:pt x="2" y="9"/>
                    <a:pt x="12" y="0"/>
                    <a:pt x="22" y="0"/>
                  </a:cubicBezTo>
                  <a:cubicBezTo>
                    <a:pt x="51" y="0"/>
                    <a:pt x="8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2"/>
                    <a:pt x="110" y="3"/>
                  </a:cubicBezTo>
                  <a:cubicBezTo>
                    <a:pt x="110" y="15"/>
                    <a:pt x="110" y="27"/>
                    <a:pt x="110" y="38"/>
                  </a:cubicBezTo>
                  <a:cubicBezTo>
                    <a:pt x="110" y="53"/>
                    <a:pt x="120" y="63"/>
                    <a:pt x="135" y="63"/>
                  </a:cubicBezTo>
                  <a:cubicBezTo>
                    <a:pt x="147" y="63"/>
                    <a:pt x="158" y="63"/>
                    <a:pt x="170" y="63"/>
                  </a:cubicBezTo>
                  <a:cubicBezTo>
                    <a:pt x="171" y="63"/>
                    <a:pt x="172" y="63"/>
                    <a:pt x="173" y="63"/>
                  </a:cubicBezTo>
                  <a:cubicBezTo>
                    <a:pt x="173" y="64"/>
                    <a:pt x="173" y="65"/>
                    <a:pt x="173" y="65"/>
                  </a:cubicBezTo>
                  <a:cubicBezTo>
                    <a:pt x="173" y="109"/>
                    <a:pt x="173" y="152"/>
                    <a:pt x="173" y="196"/>
                  </a:cubicBezTo>
                  <a:cubicBezTo>
                    <a:pt x="173" y="207"/>
                    <a:pt x="166" y="216"/>
                    <a:pt x="156" y="219"/>
                  </a:cubicBezTo>
                  <a:cubicBezTo>
                    <a:pt x="154" y="220"/>
                    <a:pt x="151" y="220"/>
                    <a:pt x="149" y="220"/>
                  </a:cubicBezTo>
                  <a:cubicBezTo>
                    <a:pt x="116" y="220"/>
                    <a:pt x="82" y="220"/>
                    <a:pt x="48" y="220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7" y="213"/>
                    <a:pt x="47" y="206"/>
                    <a:pt x="47" y="199"/>
                  </a:cubicBezTo>
                  <a:cubicBezTo>
                    <a:pt x="47" y="184"/>
                    <a:pt x="47" y="169"/>
                    <a:pt x="47" y="154"/>
                  </a:cubicBezTo>
                  <a:cubicBezTo>
                    <a:pt x="47" y="152"/>
                    <a:pt x="48" y="151"/>
                    <a:pt x="49" y="150"/>
                  </a:cubicBezTo>
                  <a:cubicBezTo>
                    <a:pt x="79" y="113"/>
                    <a:pt x="59" y="58"/>
                    <a:pt x="12" y="48"/>
                  </a:cubicBezTo>
                  <a:cubicBezTo>
                    <a:pt x="8" y="48"/>
                    <a:pt x="4" y="47"/>
                    <a:pt x="1" y="47"/>
                  </a:cubicBezTo>
                  <a:close/>
                  <a:moveTo>
                    <a:pt x="102" y="181"/>
                  </a:moveTo>
                  <a:cubicBezTo>
                    <a:pt x="113" y="181"/>
                    <a:pt x="123" y="181"/>
                    <a:pt x="134" y="181"/>
                  </a:cubicBezTo>
                  <a:cubicBezTo>
                    <a:pt x="138" y="181"/>
                    <a:pt x="142" y="177"/>
                    <a:pt x="142" y="173"/>
                  </a:cubicBezTo>
                  <a:cubicBezTo>
                    <a:pt x="142" y="169"/>
                    <a:pt x="138" y="165"/>
                    <a:pt x="134" y="165"/>
                  </a:cubicBezTo>
                  <a:cubicBezTo>
                    <a:pt x="113" y="165"/>
                    <a:pt x="92" y="165"/>
                    <a:pt x="71" y="165"/>
                  </a:cubicBezTo>
                  <a:cubicBezTo>
                    <a:pt x="68" y="165"/>
                    <a:pt x="66" y="166"/>
                    <a:pt x="64" y="169"/>
                  </a:cubicBezTo>
                  <a:cubicBezTo>
                    <a:pt x="63" y="171"/>
                    <a:pt x="63" y="174"/>
                    <a:pt x="64" y="177"/>
                  </a:cubicBezTo>
                  <a:cubicBezTo>
                    <a:pt x="66" y="179"/>
                    <a:pt x="68" y="181"/>
                    <a:pt x="71" y="181"/>
                  </a:cubicBezTo>
                  <a:cubicBezTo>
                    <a:pt x="82" y="181"/>
                    <a:pt x="92" y="181"/>
                    <a:pt x="102" y="181"/>
                  </a:cubicBezTo>
                  <a:close/>
                  <a:moveTo>
                    <a:pt x="110" y="87"/>
                  </a:moveTo>
                  <a:cubicBezTo>
                    <a:pt x="103" y="87"/>
                    <a:pt x="95" y="87"/>
                    <a:pt x="87" y="87"/>
                  </a:cubicBezTo>
                  <a:cubicBezTo>
                    <a:pt x="82" y="87"/>
                    <a:pt x="79" y="90"/>
                    <a:pt x="79" y="94"/>
                  </a:cubicBezTo>
                  <a:cubicBezTo>
                    <a:pt x="79" y="99"/>
                    <a:pt x="82" y="102"/>
                    <a:pt x="87" y="102"/>
                  </a:cubicBezTo>
                  <a:cubicBezTo>
                    <a:pt x="103" y="102"/>
                    <a:pt x="118" y="102"/>
                    <a:pt x="133" y="102"/>
                  </a:cubicBezTo>
                  <a:cubicBezTo>
                    <a:pt x="138" y="102"/>
                    <a:pt x="142" y="99"/>
                    <a:pt x="142" y="94"/>
                  </a:cubicBezTo>
                  <a:cubicBezTo>
                    <a:pt x="142" y="90"/>
                    <a:pt x="138" y="87"/>
                    <a:pt x="133" y="87"/>
                  </a:cubicBezTo>
                  <a:cubicBezTo>
                    <a:pt x="125" y="87"/>
                    <a:pt x="118" y="87"/>
                    <a:pt x="110" y="87"/>
                  </a:cubicBezTo>
                  <a:close/>
                  <a:moveTo>
                    <a:pt x="110" y="126"/>
                  </a:moveTo>
                  <a:cubicBezTo>
                    <a:pt x="103" y="126"/>
                    <a:pt x="95" y="126"/>
                    <a:pt x="87" y="126"/>
                  </a:cubicBezTo>
                  <a:cubicBezTo>
                    <a:pt x="82" y="126"/>
                    <a:pt x="79" y="129"/>
                    <a:pt x="79" y="134"/>
                  </a:cubicBezTo>
                  <a:cubicBezTo>
                    <a:pt x="79" y="138"/>
                    <a:pt x="82" y="142"/>
                    <a:pt x="87" y="142"/>
                  </a:cubicBezTo>
                  <a:cubicBezTo>
                    <a:pt x="103" y="142"/>
                    <a:pt x="118" y="142"/>
                    <a:pt x="133" y="142"/>
                  </a:cubicBezTo>
                  <a:cubicBezTo>
                    <a:pt x="138" y="142"/>
                    <a:pt x="142" y="138"/>
                    <a:pt x="142" y="134"/>
                  </a:cubicBezTo>
                  <a:cubicBezTo>
                    <a:pt x="142" y="129"/>
                    <a:pt x="138" y="126"/>
                    <a:pt x="133" y="126"/>
                  </a:cubicBezTo>
                  <a:cubicBezTo>
                    <a:pt x="125" y="126"/>
                    <a:pt x="118" y="126"/>
                    <a:pt x="110" y="126"/>
                  </a:cubicBezTo>
                  <a:close/>
                  <a:moveTo>
                    <a:pt x="75" y="63"/>
                  </a:moveTo>
                  <a:cubicBezTo>
                    <a:pt x="79" y="63"/>
                    <a:pt x="82" y="63"/>
                    <a:pt x="86" y="63"/>
                  </a:cubicBezTo>
                  <a:cubicBezTo>
                    <a:pt x="91" y="63"/>
                    <a:pt x="95" y="60"/>
                    <a:pt x="94" y="55"/>
                  </a:cubicBezTo>
                  <a:cubicBezTo>
                    <a:pt x="94" y="51"/>
                    <a:pt x="91" y="47"/>
                    <a:pt x="86" y="47"/>
                  </a:cubicBezTo>
                  <a:cubicBezTo>
                    <a:pt x="79" y="47"/>
                    <a:pt x="71" y="47"/>
                    <a:pt x="64" y="47"/>
                  </a:cubicBezTo>
                  <a:cubicBezTo>
                    <a:pt x="59" y="47"/>
                    <a:pt x="55" y="51"/>
                    <a:pt x="55" y="55"/>
                  </a:cubicBezTo>
                  <a:cubicBezTo>
                    <a:pt x="55" y="60"/>
                    <a:pt x="59" y="63"/>
                    <a:pt x="63" y="63"/>
                  </a:cubicBezTo>
                  <a:cubicBezTo>
                    <a:pt x="67" y="63"/>
                    <a:pt x="71" y="63"/>
                    <a:pt x="7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11849100" y="10947400"/>
              <a:ext cx="298450" cy="298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1899900" y="11271250"/>
              <a:ext cx="200025" cy="177800"/>
            </a:xfrm>
            <a:custGeom>
              <a:avLst/>
              <a:gdLst>
                <a:gd name="T0" fmla="*/ 63 w 63"/>
                <a:gd name="T1" fmla="*/ 0 h 56"/>
                <a:gd name="T2" fmla="*/ 63 w 63"/>
                <a:gd name="T3" fmla="*/ 2 h 56"/>
                <a:gd name="T4" fmla="*/ 63 w 63"/>
                <a:gd name="T5" fmla="*/ 46 h 56"/>
                <a:gd name="T6" fmla="*/ 57 w 63"/>
                <a:gd name="T7" fmla="*/ 55 h 56"/>
                <a:gd name="T8" fmla="*/ 48 w 63"/>
                <a:gd name="T9" fmla="*/ 52 h 56"/>
                <a:gd name="T10" fmla="*/ 31 w 63"/>
                <a:gd name="T11" fmla="*/ 35 h 56"/>
                <a:gd name="T12" fmla="*/ 29 w 63"/>
                <a:gd name="T13" fmla="*/ 37 h 56"/>
                <a:gd name="T14" fmla="*/ 14 w 63"/>
                <a:gd name="T15" fmla="*/ 52 h 56"/>
                <a:gd name="T16" fmla="*/ 5 w 63"/>
                <a:gd name="T17" fmla="*/ 54 h 56"/>
                <a:gd name="T18" fmla="*/ 0 w 63"/>
                <a:gd name="T19" fmla="*/ 46 h 56"/>
                <a:gd name="T20" fmla="*/ 0 w 63"/>
                <a:gd name="T21" fmla="*/ 0 h 56"/>
                <a:gd name="T22" fmla="*/ 63 w 63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63" y="0"/>
                  </a:moveTo>
                  <a:cubicBezTo>
                    <a:pt x="63" y="1"/>
                    <a:pt x="63" y="1"/>
                    <a:pt x="63" y="2"/>
                  </a:cubicBezTo>
                  <a:cubicBezTo>
                    <a:pt x="63" y="17"/>
                    <a:pt x="63" y="31"/>
                    <a:pt x="63" y="46"/>
                  </a:cubicBezTo>
                  <a:cubicBezTo>
                    <a:pt x="63" y="51"/>
                    <a:pt x="61" y="53"/>
                    <a:pt x="57" y="55"/>
                  </a:cubicBezTo>
                  <a:cubicBezTo>
                    <a:pt x="54" y="56"/>
                    <a:pt x="51" y="55"/>
                    <a:pt x="48" y="52"/>
                  </a:cubicBezTo>
                  <a:cubicBezTo>
                    <a:pt x="43" y="46"/>
                    <a:pt x="37" y="41"/>
                    <a:pt x="31" y="35"/>
                  </a:cubicBezTo>
                  <a:cubicBezTo>
                    <a:pt x="31" y="35"/>
                    <a:pt x="30" y="36"/>
                    <a:pt x="29" y="37"/>
                  </a:cubicBezTo>
                  <a:cubicBezTo>
                    <a:pt x="24" y="42"/>
                    <a:pt x="19" y="47"/>
                    <a:pt x="14" y="52"/>
                  </a:cubicBezTo>
                  <a:cubicBezTo>
                    <a:pt x="11" y="55"/>
                    <a:pt x="8" y="56"/>
                    <a:pt x="5" y="54"/>
                  </a:cubicBezTo>
                  <a:cubicBezTo>
                    <a:pt x="1" y="53"/>
                    <a:pt x="0" y="50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ubicBezTo>
                    <a:pt x="21" y="11"/>
                    <a:pt x="41" y="11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2396788" y="10768013"/>
              <a:ext cx="133350" cy="128587"/>
            </a:xfrm>
            <a:custGeom>
              <a:avLst/>
              <a:gdLst>
                <a:gd name="T0" fmla="*/ 0 w 42"/>
                <a:gd name="T1" fmla="*/ 0 h 41"/>
                <a:gd name="T2" fmla="*/ 42 w 42"/>
                <a:gd name="T3" fmla="*/ 41 h 41"/>
                <a:gd name="T4" fmla="*/ 40 w 42"/>
                <a:gd name="T5" fmla="*/ 41 h 41"/>
                <a:gd name="T6" fmla="*/ 8 w 42"/>
                <a:gd name="T7" fmla="*/ 41 h 41"/>
                <a:gd name="T8" fmla="*/ 0 w 42"/>
                <a:gd name="T9" fmla="*/ 33 h 41"/>
                <a:gd name="T10" fmla="*/ 0 w 42"/>
                <a:gd name="T11" fmla="*/ 0 h 41"/>
                <a:gd name="T12" fmla="*/ 0 w 4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14" y="13"/>
                    <a:pt x="28" y="27"/>
                    <a:pt x="42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30" y="41"/>
                    <a:pt x="19" y="41"/>
                    <a:pt x="8" y="41"/>
                  </a:cubicBezTo>
                  <a:cubicBezTo>
                    <a:pt x="3" y="41"/>
                    <a:pt x="0" y="38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70"/>
          <p:cNvSpPr>
            <a:spLocks/>
          </p:cNvSpPr>
          <p:nvPr/>
        </p:nvSpPr>
        <p:spPr bwMode="auto">
          <a:xfrm>
            <a:off x="9007475" y="7883525"/>
            <a:ext cx="727075" cy="636587"/>
          </a:xfrm>
          <a:custGeom>
            <a:avLst/>
            <a:gdLst>
              <a:gd name="connsiteX0" fmla="*/ 496888 w 727075"/>
              <a:gd name="connsiteY0" fmla="*/ 340907 h 636587"/>
              <a:gd name="connsiteX1" fmla="*/ 508000 w 727075"/>
              <a:gd name="connsiteY1" fmla="*/ 346029 h 636587"/>
              <a:gd name="connsiteX2" fmla="*/ 593725 w 727075"/>
              <a:gd name="connsiteY2" fmla="*/ 431123 h 636587"/>
              <a:gd name="connsiteX3" fmla="*/ 593725 w 727075"/>
              <a:gd name="connsiteY3" fmla="*/ 462639 h 636587"/>
              <a:gd name="connsiteX4" fmla="*/ 508000 w 727075"/>
              <a:gd name="connsiteY4" fmla="*/ 544582 h 636587"/>
              <a:gd name="connsiteX5" fmla="*/ 482600 w 727075"/>
              <a:gd name="connsiteY5" fmla="*/ 550885 h 636587"/>
              <a:gd name="connsiteX6" fmla="*/ 469900 w 727075"/>
              <a:gd name="connsiteY6" fmla="*/ 531975 h 636587"/>
              <a:gd name="connsiteX7" fmla="*/ 469900 w 727075"/>
              <a:gd name="connsiteY7" fmla="*/ 509914 h 636587"/>
              <a:gd name="connsiteX8" fmla="*/ 463550 w 727075"/>
              <a:gd name="connsiteY8" fmla="*/ 509914 h 636587"/>
              <a:gd name="connsiteX9" fmla="*/ 241300 w 727075"/>
              <a:gd name="connsiteY9" fmla="*/ 509914 h 636587"/>
              <a:gd name="connsiteX10" fmla="*/ 215900 w 727075"/>
              <a:gd name="connsiteY10" fmla="*/ 484701 h 636587"/>
              <a:gd name="connsiteX11" fmla="*/ 215900 w 727075"/>
              <a:gd name="connsiteY11" fmla="*/ 405910 h 636587"/>
              <a:gd name="connsiteX12" fmla="*/ 241300 w 727075"/>
              <a:gd name="connsiteY12" fmla="*/ 383848 h 636587"/>
              <a:gd name="connsiteX13" fmla="*/ 463550 w 727075"/>
              <a:gd name="connsiteY13" fmla="*/ 383848 h 636587"/>
              <a:gd name="connsiteX14" fmla="*/ 469900 w 727075"/>
              <a:gd name="connsiteY14" fmla="*/ 383848 h 636587"/>
              <a:gd name="connsiteX15" fmla="*/ 469900 w 727075"/>
              <a:gd name="connsiteY15" fmla="*/ 361787 h 636587"/>
              <a:gd name="connsiteX16" fmla="*/ 485775 w 727075"/>
              <a:gd name="connsiteY16" fmla="*/ 342877 h 636587"/>
              <a:gd name="connsiteX17" fmla="*/ 496888 w 727075"/>
              <a:gd name="connsiteY17" fmla="*/ 340907 h 636587"/>
              <a:gd name="connsiteX18" fmla="*/ 0 w 727075"/>
              <a:gd name="connsiteY18" fmla="*/ 298450 h 636587"/>
              <a:gd name="connsiteX19" fmla="*/ 342900 w 727075"/>
              <a:gd name="connsiteY19" fmla="*/ 298450 h 636587"/>
              <a:gd name="connsiteX20" fmla="*/ 342900 w 727075"/>
              <a:gd name="connsiteY20" fmla="*/ 339532 h 636587"/>
              <a:gd name="connsiteX21" fmla="*/ 336550 w 727075"/>
              <a:gd name="connsiteY21" fmla="*/ 339532 h 636587"/>
              <a:gd name="connsiteX22" fmla="*/ 241300 w 727075"/>
              <a:gd name="connsiteY22" fmla="*/ 339532 h 636587"/>
              <a:gd name="connsiteX23" fmla="*/ 174625 w 727075"/>
              <a:gd name="connsiteY23" fmla="*/ 405896 h 636587"/>
              <a:gd name="connsiteX24" fmla="*/ 174625 w 727075"/>
              <a:gd name="connsiteY24" fmla="*/ 484900 h 636587"/>
              <a:gd name="connsiteX25" fmla="*/ 241300 w 727075"/>
              <a:gd name="connsiteY25" fmla="*/ 551263 h 636587"/>
              <a:gd name="connsiteX26" fmla="*/ 333375 w 727075"/>
              <a:gd name="connsiteY26" fmla="*/ 551263 h 636587"/>
              <a:gd name="connsiteX27" fmla="*/ 342900 w 727075"/>
              <a:gd name="connsiteY27" fmla="*/ 551263 h 636587"/>
              <a:gd name="connsiteX28" fmla="*/ 342900 w 727075"/>
              <a:gd name="connsiteY28" fmla="*/ 557583 h 636587"/>
              <a:gd name="connsiteX29" fmla="*/ 342900 w 727075"/>
              <a:gd name="connsiteY29" fmla="*/ 614466 h 636587"/>
              <a:gd name="connsiteX30" fmla="*/ 320675 w 727075"/>
              <a:gd name="connsiteY30" fmla="*/ 636587 h 636587"/>
              <a:gd name="connsiteX31" fmla="*/ 25400 w 727075"/>
              <a:gd name="connsiteY31" fmla="*/ 636587 h 636587"/>
              <a:gd name="connsiteX32" fmla="*/ 0 w 727075"/>
              <a:gd name="connsiteY32" fmla="*/ 614466 h 636587"/>
              <a:gd name="connsiteX33" fmla="*/ 0 w 727075"/>
              <a:gd name="connsiteY33" fmla="*/ 301610 h 636587"/>
              <a:gd name="connsiteX34" fmla="*/ 0 w 727075"/>
              <a:gd name="connsiteY34" fmla="*/ 298450 h 636587"/>
              <a:gd name="connsiteX35" fmla="*/ 387350 w 727075"/>
              <a:gd name="connsiteY35" fmla="*/ 212725 h 636587"/>
              <a:gd name="connsiteX36" fmla="*/ 727075 w 727075"/>
              <a:gd name="connsiteY36" fmla="*/ 212725 h 636587"/>
              <a:gd name="connsiteX37" fmla="*/ 727075 w 727075"/>
              <a:gd name="connsiteY37" fmla="*/ 620771 h 636587"/>
              <a:gd name="connsiteX38" fmla="*/ 698500 w 727075"/>
              <a:gd name="connsiteY38" fmla="*/ 636587 h 636587"/>
              <a:gd name="connsiteX39" fmla="*/ 412750 w 727075"/>
              <a:gd name="connsiteY39" fmla="*/ 636587 h 636587"/>
              <a:gd name="connsiteX40" fmla="*/ 387350 w 727075"/>
              <a:gd name="connsiteY40" fmla="*/ 611282 h 636587"/>
              <a:gd name="connsiteX41" fmla="*/ 387350 w 727075"/>
              <a:gd name="connsiteY41" fmla="*/ 551182 h 636587"/>
              <a:gd name="connsiteX42" fmla="*/ 428625 w 727075"/>
              <a:gd name="connsiteY42" fmla="*/ 551182 h 636587"/>
              <a:gd name="connsiteX43" fmla="*/ 434975 w 727075"/>
              <a:gd name="connsiteY43" fmla="*/ 557508 h 636587"/>
              <a:gd name="connsiteX44" fmla="*/ 539750 w 727075"/>
              <a:gd name="connsiteY44" fmla="*/ 573324 h 636587"/>
              <a:gd name="connsiteX45" fmla="*/ 619125 w 727075"/>
              <a:gd name="connsiteY45" fmla="*/ 494246 h 636587"/>
              <a:gd name="connsiteX46" fmla="*/ 619125 w 727075"/>
              <a:gd name="connsiteY46" fmla="*/ 399351 h 636587"/>
              <a:gd name="connsiteX47" fmla="*/ 539750 w 727075"/>
              <a:gd name="connsiteY47" fmla="*/ 317109 h 636587"/>
              <a:gd name="connsiteX48" fmla="*/ 434975 w 727075"/>
              <a:gd name="connsiteY48" fmla="*/ 336088 h 636587"/>
              <a:gd name="connsiteX49" fmla="*/ 428625 w 727075"/>
              <a:gd name="connsiteY49" fmla="*/ 339251 h 636587"/>
              <a:gd name="connsiteX50" fmla="*/ 387350 w 727075"/>
              <a:gd name="connsiteY50" fmla="*/ 339251 h 636587"/>
              <a:gd name="connsiteX51" fmla="*/ 387350 w 727075"/>
              <a:gd name="connsiteY51" fmla="*/ 212725 h 636587"/>
              <a:gd name="connsiteX52" fmla="*/ 34925 w 727075"/>
              <a:gd name="connsiteY52" fmla="*/ 212725 h 636587"/>
              <a:gd name="connsiteX53" fmla="*/ 38100 w 727075"/>
              <a:gd name="connsiteY53" fmla="*/ 212725 h 636587"/>
              <a:gd name="connsiteX54" fmla="*/ 307975 w 727075"/>
              <a:gd name="connsiteY54" fmla="*/ 212725 h 636587"/>
              <a:gd name="connsiteX55" fmla="*/ 317500 w 727075"/>
              <a:gd name="connsiteY55" fmla="*/ 219075 h 636587"/>
              <a:gd name="connsiteX56" fmla="*/ 336550 w 727075"/>
              <a:gd name="connsiteY56" fmla="*/ 254000 h 636587"/>
              <a:gd name="connsiteX57" fmla="*/ 9525 w 727075"/>
              <a:gd name="connsiteY57" fmla="*/ 254000 h 636587"/>
              <a:gd name="connsiteX58" fmla="*/ 28575 w 727075"/>
              <a:gd name="connsiteY58" fmla="*/ 215900 h 636587"/>
              <a:gd name="connsiteX59" fmla="*/ 34925 w 727075"/>
              <a:gd name="connsiteY59" fmla="*/ 212725 h 636587"/>
              <a:gd name="connsiteX60" fmla="*/ 419100 w 727075"/>
              <a:gd name="connsiteY60" fmla="*/ 127000 h 636587"/>
              <a:gd name="connsiteX61" fmla="*/ 422275 w 727075"/>
              <a:gd name="connsiteY61" fmla="*/ 127000 h 636587"/>
              <a:gd name="connsiteX62" fmla="*/ 692150 w 727075"/>
              <a:gd name="connsiteY62" fmla="*/ 127000 h 636587"/>
              <a:gd name="connsiteX63" fmla="*/ 701675 w 727075"/>
              <a:gd name="connsiteY63" fmla="*/ 133350 h 636587"/>
              <a:gd name="connsiteX64" fmla="*/ 720725 w 727075"/>
              <a:gd name="connsiteY64" fmla="*/ 171450 h 636587"/>
              <a:gd name="connsiteX65" fmla="*/ 393700 w 727075"/>
              <a:gd name="connsiteY65" fmla="*/ 171450 h 636587"/>
              <a:gd name="connsiteX66" fmla="*/ 415925 w 727075"/>
              <a:gd name="connsiteY66" fmla="*/ 130175 h 636587"/>
              <a:gd name="connsiteX67" fmla="*/ 419100 w 727075"/>
              <a:gd name="connsiteY67" fmla="*/ 127000 h 636587"/>
              <a:gd name="connsiteX68" fmla="*/ 66675 w 727075"/>
              <a:gd name="connsiteY68" fmla="*/ 85725 h 636587"/>
              <a:gd name="connsiteX69" fmla="*/ 142875 w 727075"/>
              <a:gd name="connsiteY69" fmla="*/ 85725 h 636587"/>
              <a:gd name="connsiteX70" fmla="*/ 276225 w 727075"/>
              <a:gd name="connsiteY70" fmla="*/ 85725 h 636587"/>
              <a:gd name="connsiteX71" fmla="*/ 301625 w 727075"/>
              <a:gd name="connsiteY71" fmla="*/ 111125 h 636587"/>
              <a:gd name="connsiteX72" fmla="*/ 301625 w 727075"/>
              <a:gd name="connsiteY72" fmla="*/ 168275 h 636587"/>
              <a:gd name="connsiteX73" fmla="*/ 44450 w 727075"/>
              <a:gd name="connsiteY73" fmla="*/ 168275 h 636587"/>
              <a:gd name="connsiteX74" fmla="*/ 44450 w 727075"/>
              <a:gd name="connsiteY74" fmla="*/ 104775 h 636587"/>
              <a:gd name="connsiteX75" fmla="*/ 66675 w 727075"/>
              <a:gd name="connsiteY75" fmla="*/ 85725 h 636587"/>
              <a:gd name="connsiteX76" fmla="*/ 450850 w 727075"/>
              <a:gd name="connsiteY76" fmla="*/ 0 h 636587"/>
              <a:gd name="connsiteX77" fmla="*/ 546100 w 727075"/>
              <a:gd name="connsiteY77" fmla="*/ 0 h 636587"/>
              <a:gd name="connsiteX78" fmla="*/ 660400 w 727075"/>
              <a:gd name="connsiteY78" fmla="*/ 0 h 636587"/>
              <a:gd name="connsiteX79" fmla="*/ 685800 w 727075"/>
              <a:gd name="connsiteY79" fmla="*/ 25400 h 636587"/>
              <a:gd name="connsiteX80" fmla="*/ 685800 w 727075"/>
              <a:gd name="connsiteY80" fmla="*/ 85725 h 636587"/>
              <a:gd name="connsiteX81" fmla="*/ 428625 w 727075"/>
              <a:gd name="connsiteY81" fmla="*/ 85725 h 636587"/>
              <a:gd name="connsiteX82" fmla="*/ 428625 w 727075"/>
              <a:gd name="connsiteY82" fmla="*/ 19050 h 636587"/>
              <a:gd name="connsiteX83" fmla="*/ 450850 w 727075"/>
              <a:gd name="connsiteY83" fmla="*/ 0 h 63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27075" h="636587">
                <a:moveTo>
                  <a:pt x="496888" y="340907"/>
                </a:moveTo>
                <a:cubicBezTo>
                  <a:pt x="500856" y="341301"/>
                  <a:pt x="504825" y="342877"/>
                  <a:pt x="508000" y="346029"/>
                </a:cubicBezTo>
                <a:cubicBezTo>
                  <a:pt x="536575" y="374393"/>
                  <a:pt x="565150" y="402758"/>
                  <a:pt x="593725" y="431123"/>
                </a:cubicBezTo>
                <a:cubicBezTo>
                  <a:pt x="600075" y="440578"/>
                  <a:pt x="600075" y="453185"/>
                  <a:pt x="593725" y="462639"/>
                </a:cubicBezTo>
                <a:cubicBezTo>
                  <a:pt x="565150" y="491004"/>
                  <a:pt x="536575" y="519369"/>
                  <a:pt x="508000" y="544582"/>
                </a:cubicBezTo>
                <a:cubicBezTo>
                  <a:pt x="501650" y="554037"/>
                  <a:pt x="492125" y="554037"/>
                  <a:pt x="482600" y="550885"/>
                </a:cubicBezTo>
                <a:cubicBezTo>
                  <a:pt x="476250" y="547734"/>
                  <a:pt x="473075" y="538279"/>
                  <a:pt x="469900" y="531975"/>
                </a:cubicBezTo>
                <a:cubicBezTo>
                  <a:pt x="469900" y="522521"/>
                  <a:pt x="469900" y="516217"/>
                  <a:pt x="469900" y="509914"/>
                </a:cubicBezTo>
                <a:cubicBezTo>
                  <a:pt x="466725" y="509914"/>
                  <a:pt x="466725" y="509914"/>
                  <a:pt x="463550" y="509914"/>
                </a:cubicBezTo>
                <a:cubicBezTo>
                  <a:pt x="390525" y="509914"/>
                  <a:pt x="314325" y="509914"/>
                  <a:pt x="241300" y="509914"/>
                </a:cubicBezTo>
                <a:cubicBezTo>
                  <a:pt x="222250" y="509914"/>
                  <a:pt x="215900" y="500459"/>
                  <a:pt x="215900" y="484701"/>
                </a:cubicBezTo>
                <a:cubicBezTo>
                  <a:pt x="215900" y="459488"/>
                  <a:pt x="215900" y="434275"/>
                  <a:pt x="215900" y="405910"/>
                </a:cubicBezTo>
                <a:cubicBezTo>
                  <a:pt x="215900" y="390152"/>
                  <a:pt x="225425" y="383848"/>
                  <a:pt x="241300" y="383848"/>
                </a:cubicBezTo>
                <a:cubicBezTo>
                  <a:pt x="314325" y="383848"/>
                  <a:pt x="387350" y="383848"/>
                  <a:pt x="463550" y="383848"/>
                </a:cubicBezTo>
                <a:cubicBezTo>
                  <a:pt x="463550" y="383848"/>
                  <a:pt x="466725" y="383848"/>
                  <a:pt x="469900" y="383848"/>
                </a:cubicBezTo>
                <a:cubicBezTo>
                  <a:pt x="469900" y="374393"/>
                  <a:pt x="469900" y="368090"/>
                  <a:pt x="469900" y="361787"/>
                </a:cubicBezTo>
                <a:cubicBezTo>
                  <a:pt x="473075" y="352332"/>
                  <a:pt x="476250" y="346029"/>
                  <a:pt x="485775" y="342877"/>
                </a:cubicBezTo>
                <a:cubicBezTo>
                  <a:pt x="488950" y="341301"/>
                  <a:pt x="492919" y="340513"/>
                  <a:pt x="496888" y="340907"/>
                </a:cubicBezTo>
                <a:close/>
                <a:moveTo>
                  <a:pt x="0" y="298450"/>
                </a:moveTo>
                <a:cubicBezTo>
                  <a:pt x="114300" y="298450"/>
                  <a:pt x="228600" y="298450"/>
                  <a:pt x="342900" y="298450"/>
                </a:cubicBezTo>
                <a:cubicBezTo>
                  <a:pt x="342900" y="311091"/>
                  <a:pt x="342900" y="326892"/>
                  <a:pt x="342900" y="339532"/>
                </a:cubicBezTo>
                <a:cubicBezTo>
                  <a:pt x="339725" y="339532"/>
                  <a:pt x="339725" y="339532"/>
                  <a:pt x="336550" y="339532"/>
                </a:cubicBezTo>
                <a:cubicBezTo>
                  <a:pt x="304800" y="339532"/>
                  <a:pt x="273050" y="339532"/>
                  <a:pt x="241300" y="339532"/>
                </a:cubicBezTo>
                <a:cubicBezTo>
                  <a:pt x="200025" y="339532"/>
                  <a:pt x="174625" y="367974"/>
                  <a:pt x="174625" y="405896"/>
                </a:cubicBezTo>
                <a:cubicBezTo>
                  <a:pt x="171450" y="434337"/>
                  <a:pt x="171450" y="459618"/>
                  <a:pt x="174625" y="484900"/>
                </a:cubicBezTo>
                <a:cubicBezTo>
                  <a:pt x="174625" y="525981"/>
                  <a:pt x="200025" y="551263"/>
                  <a:pt x="241300" y="551263"/>
                </a:cubicBezTo>
                <a:cubicBezTo>
                  <a:pt x="273050" y="551263"/>
                  <a:pt x="301625" y="551263"/>
                  <a:pt x="333375" y="551263"/>
                </a:cubicBezTo>
                <a:cubicBezTo>
                  <a:pt x="336550" y="551263"/>
                  <a:pt x="339725" y="551263"/>
                  <a:pt x="342900" y="551263"/>
                </a:cubicBezTo>
                <a:cubicBezTo>
                  <a:pt x="342900" y="554423"/>
                  <a:pt x="342900" y="557583"/>
                  <a:pt x="342900" y="557583"/>
                </a:cubicBezTo>
                <a:cubicBezTo>
                  <a:pt x="342900" y="576544"/>
                  <a:pt x="342900" y="595505"/>
                  <a:pt x="342900" y="614466"/>
                </a:cubicBezTo>
                <a:cubicBezTo>
                  <a:pt x="342900" y="627107"/>
                  <a:pt x="333375" y="636587"/>
                  <a:pt x="320675" y="636587"/>
                </a:cubicBezTo>
                <a:cubicBezTo>
                  <a:pt x="222250" y="636587"/>
                  <a:pt x="123825" y="636587"/>
                  <a:pt x="25400" y="636587"/>
                </a:cubicBezTo>
                <a:cubicBezTo>
                  <a:pt x="9525" y="636587"/>
                  <a:pt x="0" y="627107"/>
                  <a:pt x="0" y="614466"/>
                </a:cubicBezTo>
                <a:cubicBezTo>
                  <a:pt x="0" y="510181"/>
                  <a:pt x="0" y="405896"/>
                  <a:pt x="0" y="301610"/>
                </a:cubicBezTo>
                <a:cubicBezTo>
                  <a:pt x="0" y="301610"/>
                  <a:pt x="0" y="298450"/>
                  <a:pt x="0" y="298450"/>
                </a:cubicBezTo>
                <a:close/>
                <a:moveTo>
                  <a:pt x="387350" y="212725"/>
                </a:moveTo>
                <a:cubicBezTo>
                  <a:pt x="501650" y="212725"/>
                  <a:pt x="615950" y="212725"/>
                  <a:pt x="727075" y="212725"/>
                </a:cubicBezTo>
                <a:cubicBezTo>
                  <a:pt x="727075" y="348741"/>
                  <a:pt x="727075" y="484756"/>
                  <a:pt x="727075" y="620771"/>
                </a:cubicBezTo>
                <a:cubicBezTo>
                  <a:pt x="723900" y="633424"/>
                  <a:pt x="714375" y="636587"/>
                  <a:pt x="698500" y="636587"/>
                </a:cubicBezTo>
                <a:cubicBezTo>
                  <a:pt x="603250" y="636587"/>
                  <a:pt x="508000" y="636587"/>
                  <a:pt x="412750" y="636587"/>
                </a:cubicBezTo>
                <a:cubicBezTo>
                  <a:pt x="393700" y="636587"/>
                  <a:pt x="387350" y="630261"/>
                  <a:pt x="387350" y="611282"/>
                </a:cubicBezTo>
                <a:cubicBezTo>
                  <a:pt x="387350" y="592303"/>
                  <a:pt x="387350" y="573324"/>
                  <a:pt x="387350" y="551182"/>
                </a:cubicBezTo>
                <a:cubicBezTo>
                  <a:pt x="400050" y="551182"/>
                  <a:pt x="415925" y="551182"/>
                  <a:pt x="428625" y="551182"/>
                </a:cubicBezTo>
                <a:cubicBezTo>
                  <a:pt x="431800" y="551182"/>
                  <a:pt x="431800" y="554345"/>
                  <a:pt x="434975" y="557508"/>
                </a:cubicBezTo>
                <a:cubicBezTo>
                  <a:pt x="454025" y="598629"/>
                  <a:pt x="504825" y="608119"/>
                  <a:pt x="539750" y="573324"/>
                </a:cubicBezTo>
                <a:cubicBezTo>
                  <a:pt x="568325" y="548019"/>
                  <a:pt x="593725" y="519550"/>
                  <a:pt x="619125" y="494246"/>
                </a:cubicBezTo>
                <a:cubicBezTo>
                  <a:pt x="647700" y="465777"/>
                  <a:pt x="647700" y="427819"/>
                  <a:pt x="619125" y="399351"/>
                </a:cubicBezTo>
                <a:cubicBezTo>
                  <a:pt x="593725" y="370883"/>
                  <a:pt x="565150" y="345578"/>
                  <a:pt x="539750" y="317109"/>
                </a:cubicBezTo>
                <a:cubicBezTo>
                  <a:pt x="504825" y="285478"/>
                  <a:pt x="454025" y="294967"/>
                  <a:pt x="434975" y="336088"/>
                </a:cubicBezTo>
                <a:cubicBezTo>
                  <a:pt x="431800" y="339251"/>
                  <a:pt x="428625" y="339251"/>
                  <a:pt x="428625" y="339251"/>
                </a:cubicBezTo>
                <a:cubicBezTo>
                  <a:pt x="412750" y="339251"/>
                  <a:pt x="400050" y="339251"/>
                  <a:pt x="387350" y="339251"/>
                </a:cubicBezTo>
                <a:cubicBezTo>
                  <a:pt x="387350" y="298130"/>
                  <a:pt x="387350" y="257009"/>
                  <a:pt x="387350" y="212725"/>
                </a:cubicBezTo>
                <a:close/>
                <a:moveTo>
                  <a:pt x="34925" y="212725"/>
                </a:moveTo>
                <a:cubicBezTo>
                  <a:pt x="34925" y="212725"/>
                  <a:pt x="38100" y="212725"/>
                  <a:pt x="38100" y="212725"/>
                </a:cubicBezTo>
                <a:cubicBezTo>
                  <a:pt x="127000" y="212725"/>
                  <a:pt x="215900" y="212725"/>
                  <a:pt x="307975" y="212725"/>
                </a:cubicBezTo>
                <a:cubicBezTo>
                  <a:pt x="311150" y="212725"/>
                  <a:pt x="314325" y="215900"/>
                  <a:pt x="317500" y="219075"/>
                </a:cubicBezTo>
                <a:cubicBezTo>
                  <a:pt x="323850" y="231775"/>
                  <a:pt x="330200" y="244475"/>
                  <a:pt x="336550" y="254000"/>
                </a:cubicBezTo>
                <a:cubicBezTo>
                  <a:pt x="225425" y="254000"/>
                  <a:pt x="117475" y="254000"/>
                  <a:pt x="9525" y="254000"/>
                </a:cubicBezTo>
                <a:cubicBezTo>
                  <a:pt x="15875" y="241300"/>
                  <a:pt x="22225" y="228600"/>
                  <a:pt x="28575" y="215900"/>
                </a:cubicBezTo>
                <a:cubicBezTo>
                  <a:pt x="31750" y="212725"/>
                  <a:pt x="31750" y="212725"/>
                  <a:pt x="34925" y="212725"/>
                </a:cubicBezTo>
                <a:close/>
                <a:moveTo>
                  <a:pt x="419100" y="127000"/>
                </a:moveTo>
                <a:cubicBezTo>
                  <a:pt x="419100" y="127000"/>
                  <a:pt x="422275" y="127000"/>
                  <a:pt x="422275" y="127000"/>
                </a:cubicBezTo>
                <a:cubicBezTo>
                  <a:pt x="511175" y="127000"/>
                  <a:pt x="603250" y="127000"/>
                  <a:pt x="692150" y="127000"/>
                </a:cubicBezTo>
                <a:cubicBezTo>
                  <a:pt x="698500" y="127000"/>
                  <a:pt x="701675" y="130175"/>
                  <a:pt x="701675" y="133350"/>
                </a:cubicBezTo>
                <a:cubicBezTo>
                  <a:pt x="708025" y="146050"/>
                  <a:pt x="714375" y="158750"/>
                  <a:pt x="720725" y="171450"/>
                </a:cubicBezTo>
                <a:cubicBezTo>
                  <a:pt x="612775" y="171450"/>
                  <a:pt x="504825" y="171450"/>
                  <a:pt x="393700" y="171450"/>
                </a:cubicBezTo>
                <a:cubicBezTo>
                  <a:pt x="400050" y="155575"/>
                  <a:pt x="406400" y="142875"/>
                  <a:pt x="415925" y="130175"/>
                </a:cubicBezTo>
                <a:cubicBezTo>
                  <a:pt x="415925" y="130175"/>
                  <a:pt x="415925" y="127000"/>
                  <a:pt x="419100" y="127000"/>
                </a:cubicBezTo>
                <a:close/>
                <a:moveTo>
                  <a:pt x="66675" y="85725"/>
                </a:moveTo>
                <a:cubicBezTo>
                  <a:pt x="92075" y="85725"/>
                  <a:pt x="117475" y="85725"/>
                  <a:pt x="142875" y="85725"/>
                </a:cubicBezTo>
                <a:cubicBezTo>
                  <a:pt x="187325" y="85725"/>
                  <a:pt x="231775" y="85725"/>
                  <a:pt x="276225" y="85725"/>
                </a:cubicBezTo>
                <a:cubicBezTo>
                  <a:pt x="292100" y="85725"/>
                  <a:pt x="301625" y="92075"/>
                  <a:pt x="301625" y="111125"/>
                </a:cubicBezTo>
                <a:cubicBezTo>
                  <a:pt x="301625" y="130175"/>
                  <a:pt x="301625" y="149225"/>
                  <a:pt x="301625" y="168275"/>
                </a:cubicBezTo>
                <a:cubicBezTo>
                  <a:pt x="215900" y="168275"/>
                  <a:pt x="130175" y="168275"/>
                  <a:pt x="44450" y="168275"/>
                </a:cubicBezTo>
                <a:cubicBezTo>
                  <a:pt x="44450" y="149225"/>
                  <a:pt x="44450" y="127000"/>
                  <a:pt x="44450" y="104775"/>
                </a:cubicBezTo>
                <a:cubicBezTo>
                  <a:pt x="44450" y="92075"/>
                  <a:pt x="53975" y="85725"/>
                  <a:pt x="66675" y="85725"/>
                </a:cubicBezTo>
                <a:close/>
                <a:moveTo>
                  <a:pt x="450850" y="0"/>
                </a:moveTo>
                <a:cubicBezTo>
                  <a:pt x="482600" y="0"/>
                  <a:pt x="514350" y="0"/>
                  <a:pt x="546100" y="0"/>
                </a:cubicBezTo>
                <a:cubicBezTo>
                  <a:pt x="584200" y="0"/>
                  <a:pt x="622300" y="0"/>
                  <a:pt x="660400" y="0"/>
                </a:cubicBezTo>
                <a:cubicBezTo>
                  <a:pt x="676275" y="0"/>
                  <a:pt x="685800" y="9525"/>
                  <a:pt x="685800" y="25400"/>
                </a:cubicBezTo>
                <a:cubicBezTo>
                  <a:pt x="685800" y="44450"/>
                  <a:pt x="685800" y="63500"/>
                  <a:pt x="685800" y="85725"/>
                </a:cubicBezTo>
                <a:cubicBezTo>
                  <a:pt x="600075" y="85725"/>
                  <a:pt x="514350" y="85725"/>
                  <a:pt x="428625" y="85725"/>
                </a:cubicBezTo>
                <a:cubicBezTo>
                  <a:pt x="428625" y="63500"/>
                  <a:pt x="428625" y="41275"/>
                  <a:pt x="428625" y="19050"/>
                </a:cubicBezTo>
                <a:cubicBezTo>
                  <a:pt x="428625" y="9525"/>
                  <a:pt x="438150" y="0"/>
                  <a:pt x="450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4692313" y="7858125"/>
            <a:ext cx="768350" cy="766763"/>
            <a:chOff x="14692313" y="7858125"/>
            <a:chExt cx="768350" cy="766763"/>
          </a:xfrm>
          <a:solidFill>
            <a:srgbClr val="706F6F"/>
          </a:solidFill>
        </p:grpSpPr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14692313" y="8291513"/>
              <a:ext cx="768350" cy="333375"/>
            </a:xfrm>
            <a:custGeom>
              <a:avLst/>
              <a:gdLst>
                <a:gd name="T0" fmla="*/ 0 w 242"/>
                <a:gd name="T1" fmla="*/ 24 h 105"/>
                <a:gd name="T2" fmla="*/ 9 w 242"/>
                <a:gd name="T3" fmla="*/ 19 h 105"/>
                <a:gd name="T4" fmla="*/ 42 w 242"/>
                <a:gd name="T5" fmla="*/ 19 h 105"/>
                <a:gd name="T6" fmla="*/ 51 w 242"/>
                <a:gd name="T7" fmla="*/ 16 h 105"/>
                <a:gd name="T8" fmla="*/ 75 w 242"/>
                <a:gd name="T9" fmla="*/ 3 h 105"/>
                <a:gd name="T10" fmla="*/ 119 w 242"/>
                <a:gd name="T11" fmla="*/ 16 h 105"/>
                <a:gd name="T12" fmla="*/ 129 w 242"/>
                <a:gd name="T13" fmla="*/ 19 h 105"/>
                <a:gd name="T14" fmla="*/ 134 w 242"/>
                <a:gd name="T15" fmla="*/ 19 h 105"/>
                <a:gd name="T16" fmla="*/ 149 w 242"/>
                <a:gd name="T17" fmla="*/ 33 h 105"/>
                <a:gd name="T18" fmla="*/ 134 w 242"/>
                <a:gd name="T19" fmla="*/ 48 h 105"/>
                <a:gd name="T20" fmla="*/ 93 w 242"/>
                <a:gd name="T21" fmla="*/ 48 h 105"/>
                <a:gd name="T22" fmla="*/ 87 w 242"/>
                <a:gd name="T23" fmla="*/ 50 h 105"/>
                <a:gd name="T24" fmla="*/ 86 w 242"/>
                <a:gd name="T25" fmla="*/ 57 h 105"/>
                <a:gd name="T26" fmla="*/ 92 w 242"/>
                <a:gd name="T27" fmla="*/ 62 h 105"/>
                <a:gd name="T28" fmla="*/ 111 w 242"/>
                <a:gd name="T29" fmla="*/ 62 h 105"/>
                <a:gd name="T30" fmla="*/ 142 w 242"/>
                <a:gd name="T31" fmla="*/ 62 h 105"/>
                <a:gd name="T32" fmla="*/ 147 w 242"/>
                <a:gd name="T33" fmla="*/ 60 h 105"/>
                <a:gd name="T34" fmla="*/ 209 w 242"/>
                <a:gd name="T35" fmla="*/ 17 h 105"/>
                <a:gd name="T36" fmla="*/ 232 w 242"/>
                <a:gd name="T37" fmla="*/ 15 h 105"/>
                <a:gd name="T38" fmla="*/ 240 w 242"/>
                <a:gd name="T39" fmla="*/ 21 h 105"/>
                <a:gd name="T40" fmla="*/ 238 w 242"/>
                <a:gd name="T41" fmla="*/ 31 h 105"/>
                <a:gd name="T42" fmla="*/ 229 w 242"/>
                <a:gd name="T43" fmla="*/ 37 h 105"/>
                <a:gd name="T44" fmla="*/ 137 w 242"/>
                <a:gd name="T45" fmla="*/ 102 h 105"/>
                <a:gd name="T46" fmla="*/ 129 w 242"/>
                <a:gd name="T47" fmla="*/ 104 h 105"/>
                <a:gd name="T48" fmla="*/ 51 w 242"/>
                <a:gd name="T49" fmla="*/ 90 h 105"/>
                <a:gd name="T50" fmla="*/ 46 w 242"/>
                <a:gd name="T51" fmla="*/ 90 h 105"/>
                <a:gd name="T52" fmla="*/ 9 w 242"/>
                <a:gd name="T53" fmla="*/ 90 h 105"/>
                <a:gd name="T54" fmla="*/ 0 w 242"/>
                <a:gd name="T55" fmla="*/ 85 h 105"/>
                <a:gd name="T56" fmla="*/ 0 w 242"/>
                <a:gd name="T57" fmla="*/ 2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105">
                  <a:moveTo>
                    <a:pt x="0" y="24"/>
                  </a:moveTo>
                  <a:cubicBezTo>
                    <a:pt x="2" y="20"/>
                    <a:pt x="5" y="19"/>
                    <a:pt x="9" y="19"/>
                  </a:cubicBezTo>
                  <a:cubicBezTo>
                    <a:pt x="20" y="19"/>
                    <a:pt x="31" y="19"/>
                    <a:pt x="42" y="19"/>
                  </a:cubicBezTo>
                  <a:cubicBezTo>
                    <a:pt x="45" y="19"/>
                    <a:pt x="48" y="18"/>
                    <a:pt x="51" y="16"/>
                  </a:cubicBezTo>
                  <a:cubicBezTo>
                    <a:pt x="58" y="10"/>
                    <a:pt x="66" y="5"/>
                    <a:pt x="75" y="3"/>
                  </a:cubicBezTo>
                  <a:cubicBezTo>
                    <a:pt x="92" y="0"/>
                    <a:pt x="106" y="5"/>
                    <a:pt x="119" y="16"/>
                  </a:cubicBezTo>
                  <a:cubicBezTo>
                    <a:pt x="122" y="18"/>
                    <a:pt x="125" y="20"/>
                    <a:pt x="129" y="19"/>
                  </a:cubicBezTo>
                  <a:cubicBezTo>
                    <a:pt x="131" y="19"/>
                    <a:pt x="132" y="19"/>
                    <a:pt x="134" y="19"/>
                  </a:cubicBezTo>
                  <a:cubicBezTo>
                    <a:pt x="142" y="19"/>
                    <a:pt x="149" y="26"/>
                    <a:pt x="149" y="33"/>
                  </a:cubicBezTo>
                  <a:cubicBezTo>
                    <a:pt x="149" y="41"/>
                    <a:pt x="142" y="47"/>
                    <a:pt x="134" y="48"/>
                  </a:cubicBezTo>
                  <a:cubicBezTo>
                    <a:pt x="120" y="48"/>
                    <a:pt x="107" y="48"/>
                    <a:pt x="93" y="48"/>
                  </a:cubicBezTo>
                  <a:cubicBezTo>
                    <a:pt x="91" y="48"/>
                    <a:pt x="89" y="48"/>
                    <a:pt x="87" y="50"/>
                  </a:cubicBezTo>
                  <a:cubicBezTo>
                    <a:pt x="85" y="52"/>
                    <a:pt x="84" y="55"/>
                    <a:pt x="86" y="57"/>
                  </a:cubicBezTo>
                  <a:cubicBezTo>
                    <a:pt x="87" y="60"/>
                    <a:pt x="89" y="62"/>
                    <a:pt x="92" y="62"/>
                  </a:cubicBezTo>
                  <a:cubicBezTo>
                    <a:pt x="99" y="62"/>
                    <a:pt x="105" y="62"/>
                    <a:pt x="111" y="62"/>
                  </a:cubicBezTo>
                  <a:cubicBezTo>
                    <a:pt x="122" y="62"/>
                    <a:pt x="132" y="62"/>
                    <a:pt x="142" y="62"/>
                  </a:cubicBezTo>
                  <a:cubicBezTo>
                    <a:pt x="144" y="62"/>
                    <a:pt x="145" y="61"/>
                    <a:pt x="147" y="60"/>
                  </a:cubicBezTo>
                  <a:cubicBezTo>
                    <a:pt x="167" y="46"/>
                    <a:pt x="188" y="31"/>
                    <a:pt x="209" y="17"/>
                  </a:cubicBezTo>
                  <a:cubicBezTo>
                    <a:pt x="216" y="12"/>
                    <a:pt x="224" y="11"/>
                    <a:pt x="232" y="15"/>
                  </a:cubicBezTo>
                  <a:cubicBezTo>
                    <a:pt x="235" y="16"/>
                    <a:pt x="238" y="19"/>
                    <a:pt x="240" y="21"/>
                  </a:cubicBezTo>
                  <a:cubicBezTo>
                    <a:pt x="242" y="24"/>
                    <a:pt x="241" y="29"/>
                    <a:pt x="238" y="31"/>
                  </a:cubicBezTo>
                  <a:cubicBezTo>
                    <a:pt x="235" y="33"/>
                    <a:pt x="232" y="35"/>
                    <a:pt x="229" y="37"/>
                  </a:cubicBezTo>
                  <a:cubicBezTo>
                    <a:pt x="199" y="59"/>
                    <a:pt x="168" y="80"/>
                    <a:pt x="137" y="102"/>
                  </a:cubicBezTo>
                  <a:cubicBezTo>
                    <a:pt x="135" y="104"/>
                    <a:pt x="132" y="105"/>
                    <a:pt x="129" y="104"/>
                  </a:cubicBezTo>
                  <a:cubicBezTo>
                    <a:pt x="103" y="99"/>
                    <a:pt x="77" y="95"/>
                    <a:pt x="51" y="90"/>
                  </a:cubicBezTo>
                  <a:cubicBezTo>
                    <a:pt x="49" y="90"/>
                    <a:pt x="48" y="90"/>
                    <a:pt x="46" y="90"/>
                  </a:cubicBezTo>
                  <a:cubicBezTo>
                    <a:pt x="34" y="90"/>
                    <a:pt x="22" y="90"/>
                    <a:pt x="9" y="90"/>
                  </a:cubicBezTo>
                  <a:cubicBezTo>
                    <a:pt x="5" y="90"/>
                    <a:pt x="2" y="89"/>
                    <a:pt x="0" y="85"/>
                  </a:cubicBezTo>
                  <a:cubicBezTo>
                    <a:pt x="0" y="65"/>
                    <a:pt x="0" y="45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9"/>
            <p:cNvSpPr>
              <a:spLocks noEditPoints="1"/>
            </p:cNvSpPr>
            <p:nvPr/>
          </p:nvSpPr>
          <p:spPr bwMode="auto">
            <a:xfrm>
              <a:off x="14854238" y="7858125"/>
              <a:ext cx="441325" cy="425450"/>
            </a:xfrm>
            <a:custGeom>
              <a:avLst/>
              <a:gdLst>
                <a:gd name="T0" fmla="*/ 74 w 139"/>
                <a:gd name="T1" fmla="*/ 0 h 134"/>
                <a:gd name="T2" fmla="*/ 85 w 139"/>
                <a:gd name="T3" fmla="*/ 2 h 134"/>
                <a:gd name="T4" fmla="*/ 132 w 139"/>
                <a:gd name="T5" fmla="*/ 52 h 134"/>
                <a:gd name="T6" fmla="*/ 82 w 139"/>
                <a:gd name="T7" fmla="*/ 127 h 134"/>
                <a:gd name="T8" fmla="*/ 7 w 139"/>
                <a:gd name="T9" fmla="*/ 77 h 134"/>
                <a:gd name="T10" fmla="*/ 57 w 139"/>
                <a:gd name="T11" fmla="*/ 2 h 134"/>
                <a:gd name="T12" fmla="*/ 65 w 139"/>
                <a:gd name="T13" fmla="*/ 0 h 134"/>
                <a:gd name="T14" fmla="*/ 74 w 139"/>
                <a:gd name="T15" fmla="*/ 0 h 134"/>
                <a:gd name="T16" fmla="*/ 76 w 139"/>
                <a:gd name="T17" fmla="*/ 27 h 134"/>
                <a:gd name="T18" fmla="*/ 76 w 139"/>
                <a:gd name="T19" fmla="*/ 27 h 134"/>
                <a:gd name="T20" fmla="*/ 76 w 139"/>
                <a:gd name="T21" fmla="*/ 22 h 134"/>
                <a:gd name="T22" fmla="*/ 69 w 139"/>
                <a:gd name="T23" fmla="*/ 15 h 134"/>
                <a:gd name="T24" fmla="*/ 62 w 139"/>
                <a:gd name="T25" fmla="*/ 22 h 134"/>
                <a:gd name="T26" fmla="*/ 62 w 139"/>
                <a:gd name="T27" fmla="*/ 30 h 134"/>
                <a:gd name="T28" fmla="*/ 60 w 139"/>
                <a:gd name="T29" fmla="*/ 33 h 134"/>
                <a:gd name="T30" fmla="*/ 48 w 139"/>
                <a:gd name="T31" fmla="*/ 52 h 134"/>
                <a:gd name="T32" fmla="*/ 59 w 139"/>
                <a:gd name="T33" fmla="*/ 71 h 134"/>
                <a:gd name="T34" fmla="*/ 71 w 139"/>
                <a:gd name="T35" fmla="*/ 74 h 134"/>
                <a:gd name="T36" fmla="*/ 76 w 139"/>
                <a:gd name="T37" fmla="*/ 81 h 134"/>
                <a:gd name="T38" fmla="*/ 71 w 139"/>
                <a:gd name="T39" fmla="*/ 87 h 134"/>
                <a:gd name="T40" fmla="*/ 63 w 139"/>
                <a:gd name="T41" fmla="*/ 83 h 134"/>
                <a:gd name="T42" fmla="*/ 62 w 139"/>
                <a:gd name="T43" fmla="*/ 80 h 134"/>
                <a:gd name="T44" fmla="*/ 55 w 139"/>
                <a:gd name="T45" fmla="*/ 74 h 134"/>
                <a:gd name="T46" fmla="*/ 48 w 139"/>
                <a:gd name="T47" fmla="*/ 81 h 134"/>
                <a:gd name="T48" fmla="*/ 57 w 139"/>
                <a:gd name="T49" fmla="*/ 97 h 134"/>
                <a:gd name="T50" fmla="*/ 62 w 139"/>
                <a:gd name="T51" fmla="*/ 107 h 134"/>
                <a:gd name="T52" fmla="*/ 69 w 139"/>
                <a:gd name="T53" fmla="*/ 114 h 134"/>
                <a:gd name="T54" fmla="*/ 76 w 139"/>
                <a:gd name="T55" fmla="*/ 107 h 134"/>
                <a:gd name="T56" fmla="*/ 76 w 139"/>
                <a:gd name="T57" fmla="*/ 103 h 134"/>
                <a:gd name="T58" fmla="*/ 78 w 139"/>
                <a:gd name="T59" fmla="*/ 100 h 134"/>
                <a:gd name="T60" fmla="*/ 90 w 139"/>
                <a:gd name="T61" fmla="*/ 81 h 134"/>
                <a:gd name="T62" fmla="*/ 80 w 139"/>
                <a:gd name="T63" fmla="*/ 62 h 134"/>
                <a:gd name="T64" fmla="*/ 68 w 139"/>
                <a:gd name="T65" fmla="*/ 59 h 134"/>
                <a:gd name="T66" fmla="*/ 62 w 139"/>
                <a:gd name="T67" fmla="*/ 52 h 134"/>
                <a:gd name="T68" fmla="*/ 69 w 139"/>
                <a:gd name="T69" fmla="*/ 45 h 134"/>
                <a:gd name="T70" fmla="*/ 76 w 139"/>
                <a:gd name="T71" fmla="*/ 53 h 134"/>
                <a:gd name="T72" fmla="*/ 84 w 139"/>
                <a:gd name="T73" fmla="*/ 59 h 134"/>
                <a:gd name="T74" fmla="*/ 90 w 139"/>
                <a:gd name="T75" fmla="*/ 52 h 134"/>
                <a:gd name="T76" fmla="*/ 81 w 139"/>
                <a:gd name="T77" fmla="*/ 35 h 134"/>
                <a:gd name="T78" fmla="*/ 76 w 139"/>
                <a:gd name="T79" fmla="*/ 27 h 134"/>
                <a:gd name="T80" fmla="*/ 76 w 139"/>
                <a:gd name="T81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4">
                  <a:moveTo>
                    <a:pt x="74" y="0"/>
                  </a:moveTo>
                  <a:cubicBezTo>
                    <a:pt x="78" y="1"/>
                    <a:pt x="81" y="1"/>
                    <a:pt x="85" y="2"/>
                  </a:cubicBezTo>
                  <a:cubicBezTo>
                    <a:pt x="110" y="10"/>
                    <a:pt x="126" y="26"/>
                    <a:pt x="132" y="52"/>
                  </a:cubicBezTo>
                  <a:cubicBezTo>
                    <a:pt x="139" y="86"/>
                    <a:pt x="116" y="120"/>
                    <a:pt x="82" y="127"/>
                  </a:cubicBezTo>
                  <a:cubicBezTo>
                    <a:pt x="47" y="134"/>
                    <a:pt x="14" y="111"/>
                    <a:pt x="7" y="77"/>
                  </a:cubicBezTo>
                  <a:cubicBezTo>
                    <a:pt x="0" y="42"/>
                    <a:pt x="23" y="8"/>
                    <a:pt x="57" y="2"/>
                  </a:cubicBezTo>
                  <a:cubicBezTo>
                    <a:pt x="60" y="1"/>
                    <a:pt x="62" y="1"/>
                    <a:pt x="65" y="0"/>
                  </a:cubicBezTo>
                  <a:cubicBezTo>
                    <a:pt x="68" y="0"/>
                    <a:pt x="71" y="0"/>
                    <a:pt x="74" y="0"/>
                  </a:cubicBezTo>
                  <a:close/>
                  <a:moveTo>
                    <a:pt x="76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25"/>
                    <a:pt x="76" y="24"/>
                    <a:pt x="76" y="22"/>
                  </a:cubicBezTo>
                  <a:cubicBezTo>
                    <a:pt x="76" y="18"/>
                    <a:pt x="73" y="15"/>
                    <a:pt x="69" y="15"/>
                  </a:cubicBezTo>
                  <a:cubicBezTo>
                    <a:pt x="65" y="15"/>
                    <a:pt x="62" y="18"/>
                    <a:pt x="62" y="22"/>
                  </a:cubicBezTo>
                  <a:cubicBezTo>
                    <a:pt x="62" y="25"/>
                    <a:pt x="62" y="27"/>
                    <a:pt x="62" y="30"/>
                  </a:cubicBezTo>
                  <a:cubicBezTo>
                    <a:pt x="62" y="32"/>
                    <a:pt x="62" y="33"/>
                    <a:pt x="60" y="33"/>
                  </a:cubicBezTo>
                  <a:cubicBezTo>
                    <a:pt x="53" y="37"/>
                    <a:pt x="48" y="43"/>
                    <a:pt x="48" y="52"/>
                  </a:cubicBezTo>
                  <a:cubicBezTo>
                    <a:pt x="48" y="60"/>
                    <a:pt x="52" y="66"/>
                    <a:pt x="59" y="71"/>
                  </a:cubicBezTo>
                  <a:cubicBezTo>
                    <a:pt x="63" y="73"/>
                    <a:pt x="67" y="73"/>
                    <a:pt x="71" y="74"/>
                  </a:cubicBezTo>
                  <a:cubicBezTo>
                    <a:pt x="74" y="74"/>
                    <a:pt x="76" y="77"/>
                    <a:pt x="76" y="81"/>
                  </a:cubicBezTo>
                  <a:cubicBezTo>
                    <a:pt x="76" y="84"/>
                    <a:pt x="74" y="87"/>
                    <a:pt x="71" y="87"/>
                  </a:cubicBezTo>
                  <a:cubicBezTo>
                    <a:pt x="67" y="88"/>
                    <a:pt x="64" y="86"/>
                    <a:pt x="63" y="83"/>
                  </a:cubicBezTo>
                  <a:cubicBezTo>
                    <a:pt x="62" y="82"/>
                    <a:pt x="62" y="81"/>
                    <a:pt x="62" y="80"/>
                  </a:cubicBezTo>
                  <a:cubicBezTo>
                    <a:pt x="62" y="76"/>
                    <a:pt x="58" y="73"/>
                    <a:pt x="55" y="74"/>
                  </a:cubicBezTo>
                  <a:cubicBezTo>
                    <a:pt x="51" y="74"/>
                    <a:pt x="48" y="77"/>
                    <a:pt x="48" y="81"/>
                  </a:cubicBezTo>
                  <a:cubicBezTo>
                    <a:pt x="48" y="88"/>
                    <a:pt x="51" y="94"/>
                    <a:pt x="57" y="97"/>
                  </a:cubicBezTo>
                  <a:cubicBezTo>
                    <a:pt x="61" y="100"/>
                    <a:pt x="63" y="102"/>
                    <a:pt x="62" y="107"/>
                  </a:cubicBezTo>
                  <a:cubicBezTo>
                    <a:pt x="62" y="111"/>
                    <a:pt x="66" y="114"/>
                    <a:pt x="69" y="114"/>
                  </a:cubicBezTo>
                  <a:cubicBezTo>
                    <a:pt x="73" y="114"/>
                    <a:pt x="76" y="111"/>
                    <a:pt x="76" y="107"/>
                  </a:cubicBezTo>
                  <a:cubicBezTo>
                    <a:pt x="76" y="106"/>
                    <a:pt x="77" y="104"/>
                    <a:pt x="76" y="103"/>
                  </a:cubicBezTo>
                  <a:cubicBezTo>
                    <a:pt x="76" y="101"/>
                    <a:pt x="77" y="100"/>
                    <a:pt x="78" y="100"/>
                  </a:cubicBezTo>
                  <a:cubicBezTo>
                    <a:pt x="86" y="96"/>
                    <a:pt x="90" y="89"/>
                    <a:pt x="90" y="81"/>
                  </a:cubicBezTo>
                  <a:cubicBezTo>
                    <a:pt x="91" y="73"/>
                    <a:pt x="87" y="66"/>
                    <a:pt x="80" y="62"/>
                  </a:cubicBezTo>
                  <a:cubicBezTo>
                    <a:pt x="76" y="60"/>
                    <a:pt x="72" y="60"/>
                    <a:pt x="68" y="59"/>
                  </a:cubicBezTo>
                  <a:cubicBezTo>
                    <a:pt x="65" y="59"/>
                    <a:pt x="62" y="56"/>
                    <a:pt x="62" y="52"/>
                  </a:cubicBezTo>
                  <a:cubicBezTo>
                    <a:pt x="62" y="48"/>
                    <a:pt x="65" y="46"/>
                    <a:pt x="69" y="45"/>
                  </a:cubicBezTo>
                  <a:cubicBezTo>
                    <a:pt x="73" y="45"/>
                    <a:pt x="76" y="48"/>
                    <a:pt x="76" y="53"/>
                  </a:cubicBezTo>
                  <a:cubicBezTo>
                    <a:pt x="77" y="57"/>
                    <a:pt x="80" y="60"/>
                    <a:pt x="84" y="59"/>
                  </a:cubicBezTo>
                  <a:cubicBezTo>
                    <a:pt x="88" y="59"/>
                    <a:pt x="91" y="56"/>
                    <a:pt x="90" y="52"/>
                  </a:cubicBezTo>
                  <a:cubicBezTo>
                    <a:pt x="90" y="44"/>
                    <a:pt x="87" y="38"/>
                    <a:pt x="81" y="35"/>
                  </a:cubicBezTo>
                  <a:cubicBezTo>
                    <a:pt x="77" y="33"/>
                    <a:pt x="76" y="31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71"/>
          <p:cNvSpPr>
            <a:spLocks/>
          </p:cNvSpPr>
          <p:nvPr/>
        </p:nvSpPr>
        <p:spPr bwMode="auto">
          <a:xfrm>
            <a:off x="11919875" y="5018088"/>
            <a:ext cx="686764" cy="744537"/>
          </a:xfrm>
          <a:custGeom>
            <a:avLst/>
            <a:gdLst>
              <a:gd name="connsiteX0" fmla="*/ 454687 w 686764"/>
              <a:gd name="connsiteY0" fmla="*/ 600075 h 744537"/>
              <a:gd name="connsiteX1" fmla="*/ 613437 w 686764"/>
              <a:gd name="connsiteY1" fmla="*/ 600075 h 744537"/>
              <a:gd name="connsiteX2" fmla="*/ 616612 w 686764"/>
              <a:gd name="connsiteY2" fmla="*/ 600075 h 744537"/>
              <a:gd name="connsiteX3" fmla="*/ 680112 w 686764"/>
              <a:gd name="connsiteY3" fmla="*/ 669166 h 744537"/>
              <a:gd name="connsiteX4" fmla="*/ 686462 w 686764"/>
              <a:gd name="connsiteY4" fmla="*/ 694290 h 744537"/>
              <a:gd name="connsiteX5" fmla="*/ 638837 w 686764"/>
              <a:gd name="connsiteY5" fmla="*/ 744537 h 744537"/>
              <a:gd name="connsiteX6" fmla="*/ 432462 w 686764"/>
              <a:gd name="connsiteY6" fmla="*/ 744537 h 744537"/>
              <a:gd name="connsiteX7" fmla="*/ 384837 w 686764"/>
              <a:gd name="connsiteY7" fmla="*/ 681728 h 744537"/>
              <a:gd name="connsiteX8" fmla="*/ 410237 w 686764"/>
              <a:gd name="connsiteY8" fmla="*/ 637761 h 744537"/>
              <a:gd name="connsiteX9" fmla="*/ 454687 w 686764"/>
              <a:gd name="connsiteY9" fmla="*/ 600075 h 744537"/>
              <a:gd name="connsiteX10" fmla="*/ 68535 w 686764"/>
              <a:gd name="connsiteY10" fmla="*/ 596900 h 744537"/>
              <a:gd name="connsiteX11" fmla="*/ 229634 w 686764"/>
              <a:gd name="connsiteY11" fmla="*/ 596900 h 744537"/>
              <a:gd name="connsiteX12" fmla="*/ 299127 w 686764"/>
              <a:gd name="connsiteY12" fmla="*/ 691137 h 744537"/>
              <a:gd name="connsiteX13" fmla="*/ 248586 w 686764"/>
              <a:gd name="connsiteY13" fmla="*/ 744537 h 744537"/>
              <a:gd name="connsiteX14" fmla="*/ 49582 w 686764"/>
              <a:gd name="connsiteY14" fmla="*/ 744537 h 744537"/>
              <a:gd name="connsiteX15" fmla="*/ 2200 w 686764"/>
              <a:gd name="connsiteY15" fmla="*/ 681713 h 744537"/>
              <a:gd name="connsiteX16" fmla="*/ 33788 w 686764"/>
              <a:gd name="connsiteY16" fmla="*/ 628312 h 744537"/>
              <a:gd name="connsiteX17" fmla="*/ 68535 w 686764"/>
              <a:gd name="connsiteY17" fmla="*/ 596900 h 744537"/>
              <a:gd name="connsiteX18" fmla="*/ 537237 w 686764"/>
              <a:gd name="connsiteY18" fmla="*/ 422275 h 744537"/>
              <a:gd name="connsiteX19" fmla="*/ 626137 w 686764"/>
              <a:gd name="connsiteY19" fmla="*/ 511175 h 744537"/>
              <a:gd name="connsiteX20" fmla="*/ 534062 w 686764"/>
              <a:gd name="connsiteY20" fmla="*/ 603250 h 744537"/>
              <a:gd name="connsiteX21" fmla="*/ 445162 w 686764"/>
              <a:gd name="connsiteY21" fmla="*/ 511175 h 744537"/>
              <a:gd name="connsiteX22" fmla="*/ 537237 w 686764"/>
              <a:gd name="connsiteY22" fmla="*/ 422275 h 744537"/>
              <a:gd name="connsiteX23" fmla="*/ 151474 w 686764"/>
              <a:gd name="connsiteY23" fmla="*/ 422275 h 744537"/>
              <a:gd name="connsiteX24" fmla="*/ 240374 w 686764"/>
              <a:gd name="connsiteY24" fmla="*/ 511175 h 744537"/>
              <a:gd name="connsiteX25" fmla="*/ 151474 w 686764"/>
              <a:gd name="connsiteY25" fmla="*/ 603250 h 744537"/>
              <a:gd name="connsiteX26" fmla="*/ 59399 w 686764"/>
              <a:gd name="connsiteY26" fmla="*/ 511175 h 744537"/>
              <a:gd name="connsiteX27" fmla="*/ 151474 w 686764"/>
              <a:gd name="connsiteY27" fmla="*/ 422275 h 744537"/>
              <a:gd name="connsiteX28" fmla="*/ 144935 w 686764"/>
              <a:gd name="connsiteY28" fmla="*/ 120650 h 744537"/>
              <a:gd name="connsiteX29" fmla="*/ 230150 w 686764"/>
              <a:gd name="connsiteY29" fmla="*/ 120650 h 744537"/>
              <a:gd name="connsiteX30" fmla="*/ 236462 w 686764"/>
              <a:gd name="connsiteY30" fmla="*/ 123825 h 744537"/>
              <a:gd name="connsiteX31" fmla="*/ 236462 w 686764"/>
              <a:gd name="connsiteY31" fmla="*/ 130175 h 744537"/>
              <a:gd name="connsiteX32" fmla="*/ 236462 w 686764"/>
              <a:gd name="connsiteY32" fmla="*/ 203200 h 744537"/>
              <a:gd name="connsiteX33" fmla="*/ 302740 w 686764"/>
              <a:gd name="connsiteY33" fmla="*/ 269875 h 744537"/>
              <a:gd name="connsiteX34" fmla="*/ 378486 w 686764"/>
              <a:gd name="connsiteY34" fmla="*/ 269875 h 744537"/>
              <a:gd name="connsiteX35" fmla="*/ 375330 w 686764"/>
              <a:gd name="connsiteY35" fmla="*/ 304800 h 744537"/>
              <a:gd name="connsiteX36" fmla="*/ 343769 w 686764"/>
              <a:gd name="connsiteY36" fmla="*/ 330200 h 744537"/>
              <a:gd name="connsiteX37" fmla="*/ 271179 w 686764"/>
              <a:gd name="connsiteY37" fmla="*/ 330200 h 744537"/>
              <a:gd name="connsiteX38" fmla="*/ 258554 w 686764"/>
              <a:gd name="connsiteY38" fmla="*/ 333375 h 744537"/>
              <a:gd name="connsiteX39" fmla="*/ 198589 w 686764"/>
              <a:gd name="connsiteY39" fmla="*/ 384175 h 744537"/>
              <a:gd name="connsiteX40" fmla="*/ 179652 w 686764"/>
              <a:gd name="connsiteY40" fmla="*/ 387350 h 744537"/>
              <a:gd name="connsiteX41" fmla="*/ 173340 w 686764"/>
              <a:gd name="connsiteY41" fmla="*/ 371475 h 744537"/>
              <a:gd name="connsiteX42" fmla="*/ 173340 w 686764"/>
              <a:gd name="connsiteY42" fmla="*/ 330200 h 744537"/>
              <a:gd name="connsiteX43" fmla="*/ 148091 w 686764"/>
              <a:gd name="connsiteY43" fmla="*/ 330200 h 744537"/>
              <a:gd name="connsiteX44" fmla="*/ 113374 w 686764"/>
              <a:gd name="connsiteY44" fmla="*/ 292100 h 744537"/>
              <a:gd name="connsiteX45" fmla="*/ 113374 w 686764"/>
              <a:gd name="connsiteY45" fmla="*/ 155575 h 744537"/>
              <a:gd name="connsiteX46" fmla="*/ 144935 w 686764"/>
              <a:gd name="connsiteY46" fmla="*/ 120650 h 744537"/>
              <a:gd name="connsiteX47" fmla="*/ 303665 w 686764"/>
              <a:gd name="connsiteY47" fmla="*/ 0 h 744537"/>
              <a:gd name="connsiteX48" fmla="*/ 534270 w 686764"/>
              <a:gd name="connsiteY48" fmla="*/ 0 h 744537"/>
              <a:gd name="connsiteX49" fmla="*/ 572177 w 686764"/>
              <a:gd name="connsiteY49" fmla="*/ 41275 h 744537"/>
              <a:gd name="connsiteX50" fmla="*/ 572177 w 686764"/>
              <a:gd name="connsiteY50" fmla="*/ 203200 h 744537"/>
              <a:gd name="connsiteX51" fmla="*/ 534270 w 686764"/>
              <a:gd name="connsiteY51" fmla="*/ 241300 h 744537"/>
              <a:gd name="connsiteX52" fmla="*/ 502680 w 686764"/>
              <a:gd name="connsiteY52" fmla="*/ 241300 h 744537"/>
              <a:gd name="connsiteX53" fmla="*/ 502680 w 686764"/>
              <a:gd name="connsiteY53" fmla="*/ 298450 h 744537"/>
              <a:gd name="connsiteX54" fmla="*/ 496362 w 686764"/>
              <a:gd name="connsiteY54" fmla="*/ 311150 h 744537"/>
              <a:gd name="connsiteX55" fmla="*/ 477408 w 686764"/>
              <a:gd name="connsiteY55" fmla="*/ 307975 h 744537"/>
              <a:gd name="connsiteX56" fmla="*/ 401593 w 686764"/>
              <a:gd name="connsiteY56" fmla="*/ 247650 h 744537"/>
              <a:gd name="connsiteX57" fmla="*/ 388957 w 686764"/>
              <a:gd name="connsiteY57" fmla="*/ 241300 h 744537"/>
              <a:gd name="connsiteX58" fmla="*/ 303665 w 686764"/>
              <a:gd name="connsiteY58" fmla="*/ 241300 h 744537"/>
              <a:gd name="connsiteX59" fmla="*/ 262599 w 686764"/>
              <a:gd name="connsiteY59" fmla="*/ 200025 h 744537"/>
              <a:gd name="connsiteX60" fmla="*/ 262599 w 686764"/>
              <a:gd name="connsiteY60" fmla="*/ 41275 h 744537"/>
              <a:gd name="connsiteX61" fmla="*/ 303665 w 686764"/>
              <a:gd name="connsiteY61" fmla="*/ 0 h 7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86764" h="744537">
                <a:moveTo>
                  <a:pt x="454687" y="600075"/>
                </a:moveTo>
                <a:cubicBezTo>
                  <a:pt x="505487" y="640901"/>
                  <a:pt x="572162" y="637761"/>
                  <a:pt x="613437" y="600075"/>
                </a:cubicBezTo>
                <a:cubicBezTo>
                  <a:pt x="613437" y="600075"/>
                  <a:pt x="616612" y="600075"/>
                  <a:pt x="616612" y="600075"/>
                </a:cubicBezTo>
                <a:cubicBezTo>
                  <a:pt x="645187" y="615778"/>
                  <a:pt x="664237" y="637761"/>
                  <a:pt x="680112" y="669166"/>
                </a:cubicBezTo>
                <a:cubicBezTo>
                  <a:pt x="683287" y="675447"/>
                  <a:pt x="683287" y="684868"/>
                  <a:pt x="686462" y="694290"/>
                </a:cubicBezTo>
                <a:cubicBezTo>
                  <a:pt x="689637" y="722554"/>
                  <a:pt x="667412" y="744537"/>
                  <a:pt x="638837" y="744537"/>
                </a:cubicBezTo>
                <a:cubicBezTo>
                  <a:pt x="568987" y="744537"/>
                  <a:pt x="502312" y="744537"/>
                  <a:pt x="432462" y="744537"/>
                </a:cubicBezTo>
                <a:cubicBezTo>
                  <a:pt x="400712" y="744537"/>
                  <a:pt x="378487" y="716273"/>
                  <a:pt x="384837" y="681728"/>
                </a:cubicBezTo>
                <a:cubicBezTo>
                  <a:pt x="391187" y="666025"/>
                  <a:pt x="400712" y="650323"/>
                  <a:pt x="410237" y="637761"/>
                </a:cubicBezTo>
                <a:cubicBezTo>
                  <a:pt x="422937" y="622059"/>
                  <a:pt x="438812" y="609497"/>
                  <a:pt x="454687" y="600075"/>
                </a:cubicBezTo>
                <a:close/>
                <a:moveTo>
                  <a:pt x="68535" y="596900"/>
                </a:moveTo>
                <a:cubicBezTo>
                  <a:pt x="119076" y="640877"/>
                  <a:pt x="185411" y="637736"/>
                  <a:pt x="229634" y="596900"/>
                </a:cubicBezTo>
                <a:cubicBezTo>
                  <a:pt x="261222" y="622030"/>
                  <a:pt x="292810" y="647160"/>
                  <a:pt x="299127" y="691137"/>
                </a:cubicBezTo>
                <a:cubicBezTo>
                  <a:pt x="302286" y="722549"/>
                  <a:pt x="280174" y="744537"/>
                  <a:pt x="248586" y="744537"/>
                </a:cubicBezTo>
                <a:cubicBezTo>
                  <a:pt x="182252" y="744537"/>
                  <a:pt x="115917" y="744537"/>
                  <a:pt x="49582" y="744537"/>
                </a:cubicBezTo>
                <a:cubicBezTo>
                  <a:pt x="14836" y="744537"/>
                  <a:pt x="-7276" y="716266"/>
                  <a:pt x="2200" y="681713"/>
                </a:cubicBezTo>
                <a:cubicBezTo>
                  <a:pt x="8518" y="659725"/>
                  <a:pt x="17994" y="644018"/>
                  <a:pt x="33788" y="628312"/>
                </a:cubicBezTo>
                <a:cubicBezTo>
                  <a:pt x="46424" y="615748"/>
                  <a:pt x="59059" y="606324"/>
                  <a:pt x="68535" y="596900"/>
                </a:cubicBezTo>
                <a:close/>
                <a:moveTo>
                  <a:pt x="537237" y="422275"/>
                </a:moveTo>
                <a:cubicBezTo>
                  <a:pt x="588037" y="422275"/>
                  <a:pt x="626137" y="460375"/>
                  <a:pt x="626137" y="511175"/>
                </a:cubicBezTo>
                <a:cubicBezTo>
                  <a:pt x="626137" y="565150"/>
                  <a:pt x="588037" y="603250"/>
                  <a:pt x="534062" y="603250"/>
                </a:cubicBezTo>
                <a:cubicBezTo>
                  <a:pt x="489612" y="603250"/>
                  <a:pt x="445162" y="571500"/>
                  <a:pt x="445162" y="511175"/>
                </a:cubicBezTo>
                <a:cubicBezTo>
                  <a:pt x="445162" y="460375"/>
                  <a:pt x="483262" y="422275"/>
                  <a:pt x="537237" y="422275"/>
                </a:cubicBezTo>
                <a:close/>
                <a:moveTo>
                  <a:pt x="151474" y="422275"/>
                </a:moveTo>
                <a:cubicBezTo>
                  <a:pt x="202274" y="422275"/>
                  <a:pt x="240374" y="460375"/>
                  <a:pt x="240374" y="511175"/>
                </a:cubicBezTo>
                <a:cubicBezTo>
                  <a:pt x="243549" y="561975"/>
                  <a:pt x="202274" y="603250"/>
                  <a:pt x="151474" y="603250"/>
                </a:cubicBezTo>
                <a:cubicBezTo>
                  <a:pt x="97499" y="603250"/>
                  <a:pt x="59399" y="561975"/>
                  <a:pt x="59399" y="511175"/>
                </a:cubicBezTo>
                <a:cubicBezTo>
                  <a:pt x="59399" y="460375"/>
                  <a:pt x="97499" y="422275"/>
                  <a:pt x="151474" y="422275"/>
                </a:cubicBezTo>
                <a:close/>
                <a:moveTo>
                  <a:pt x="144935" y="120650"/>
                </a:moveTo>
                <a:cubicBezTo>
                  <a:pt x="173340" y="120650"/>
                  <a:pt x="201745" y="120650"/>
                  <a:pt x="230150" y="120650"/>
                </a:cubicBezTo>
                <a:cubicBezTo>
                  <a:pt x="233306" y="120650"/>
                  <a:pt x="233306" y="120650"/>
                  <a:pt x="236462" y="123825"/>
                </a:cubicBezTo>
                <a:cubicBezTo>
                  <a:pt x="236462" y="127000"/>
                  <a:pt x="236462" y="130175"/>
                  <a:pt x="236462" y="130175"/>
                </a:cubicBezTo>
                <a:cubicBezTo>
                  <a:pt x="236462" y="155575"/>
                  <a:pt x="236462" y="177800"/>
                  <a:pt x="236462" y="203200"/>
                </a:cubicBezTo>
                <a:cubicBezTo>
                  <a:pt x="236462" y="241300"/>
                  <a:pt x="261710" y="269875"/>
                  <a:pt x="302740" y="269875"/>
                </a:cubicBezTo>
                <a:cubicBezTo>
                  <a:pt x="327988" y="269875"/>
                  <a:pt x="353237" y="269875"/>
                  <a:pt x="378486" y="269875"/>
                </a:cubicBezTo>
                <a:cubicBezTo>
                  <a:pt x="378486" y="282575"/>
                  <a:pt x="378486" y="292100"/>
                  <a:pt x="375330" y="304800"/>
                </a:cubicBezTo>
                <a:cubicBezTo>
                  <a:pt x="372174" y="320675"/>
                  <a:pt x="359549" y="330200"/>
                  <a:pt x="343769" y="330200"/>
                </a:cubicBezTo>
                <a:cubicBezTo>
                  <a:pt x="318520" y="330200"/>
                  <a:pt x="296428" y="330200"/>
                  <a:pt x="271179" y="330200"/>
                </a:cubicBezTo>
                <a:cubicBezTo>
                  <a:pt x="268023" y="330200"/>
                  <a:pt x="261710" y="330200"/>
                  <a:pt x="258554" y="333375"/>
                </a:cubicBezTo>
                <a:cubicBezTo>
                  <a:pt x="239618" y="349250"/>
                  <a:pt x="217525" y="365125"/>
                  <a:pt x="198589" y="384175"/>
                </a:cubicBezTo>
                <a:cubicBezTo>
                  <a:pt x="192276" y="387350"/>
                  <a:pt x="185964" y="390525"/>
                  <a:pt x="179652" y="387350"/>
                </a:cubicBezTo>
                <a:cubicBezTo>
                  <a:pt x="173340" y="384175"/>
                  <a:pt x="173340" y="377825"/>
                  <a:pt x="173340" y="371475"/>
                </a:cubicBezTo>
                <a:cubicBezTo>
                  <a:pt x="173340" y="355600"/>
                  <a:pt x="173340" y="342900"/>
                  <a:pt x="173340" y="330200"/>
                </a:cubicBezTo>
                <a:cubicBezTo>
                  <a:pt x="163872" y="330200"/>
                  <a:pt x="157559" y="330200"/>
                  <a:pt x="148091" y="330200"/>
                </a:cubicBezTo>
                <a:cubicBezTo>
                  <a:pt x="125998" y="330200"/>
                  <a:pt x="113374" y="314325"/>
                  <a:pt x="113374" y="292100"/>
                </a:cubicBezTo>
                <a:cubicBezTo>
                  <a:pt x="113374" y="247650"/>
                  <a:pt x="113374" y="203200"/>
                  <a:pt x="113374" y="155575"/>
                </a:cubicBezTo>
                <a:cubicBezTo>
                  <a:pt x="113374" y="136525"/>
                  <a:pt x="125998" y="120650"/>
                  <a:pt x="144935" y="120650"/>
                </a:cubicBezTo>
                <a:close/>
                <a:moveTo>
                  <a:pt x="303665" y="0"/>
                </a:moveTo>
                <a:cubicBezTo>
                  <a:pt x="379481" y="0"/>
                  <a:pt x="455296" y="0"/>
                  <a:pt x="534270" y="0"/>
                </a:cubicBezTo>
                <a:cubicBezTo>
                  <a:pt x="559541" y="0"/>
                  <a:pt x="572177" y="15875"/>
                  <a:pt x="572177" y="41275"/>
                </a:cubicBezTo>
                <a:cubicBezTo>
                  <a:pt x="575336" y="95250"/>
                  <a:pt x="575336" y="149225"/>
                  <a:pt x="572177" y="203200"/>
                </a:cubicBezTo>
                <a:cubicBezTo>
                  <a:pt x="572177" y="225425"/>
                  <a:pt x="559541" y="241300"/>
                  <a:pt x="534270" y="241300"/>
                </a:cubicBezTo>
                <a:cubicBezTo>
                  <a:pt x="524793" y="241300"/>
                  <a:pt x="512157" y="241300"/>
                  <a:pt x="502680" y="241300"/>
                </a:cubicBezTo>
                <a:cubicBezTo>
                  <a:pt x="502680" y="260350"/>
                  <a:pt x="502680" y="279400"/>
                  <a:pt x="502680" y="298450"/>
                </a:cubicBezTo>
                <a:cubicBezTo>
                  <a:pt x="502680" y="304800"/>
                  <a:pt x="502680" y="307975"/>
                  <a:pt x="496362" y="311150"/>
                </a:cubicBezTo>
                <a:cubicBezTo>
                  <a:pt x="490044" y="314325"/>
                  <a:pt x="483726" y="311150"/>
                  <a:pt x="477408" y="307975"/>
                </a:cubicBezTo>
                <a:cubicBezTo>
                  <a:pt x="452137" y="288925"/>
                  <a:pt x="426865" y="266700"/>
                  <a:pt x="401593" y="247650"/>
                </a:cubicBezTo>
                <a:cubicBezTo>
                  <a:pt x="398434" y="244475"/>
                  <a:pt x="392116" y="241300"/>
                  <a:pt x="388957" y="241300"/>
                </a:cubicBezTo>
                <a:cubicBezTo>
                  <a:pt x="360527" y="241300"/>
                  <a:pt x="332096" y="241300"/>
                  <a:pt x="303665" y="241300"/>
                </a:cubicBezTo>
                <a:cubicBezTo>
                  <a:pt x="278394" y="241300"/>
                  <a:pt x="262599" y="228600"/>
                  <a:pt x="262599" y="200025"/>
                </a:cubicBezTo>
                <a:cubicBezTo>
                  <a:pt x="262599" y="149225"/>
                  <a:pt x="262599" y="95250"/>
                  <a:pt x="262599" y="41275"/>
                </a:cubicBezTo>
                <a:cubicBezTo>
                  <a:pt x="262599" y="15875"/>
                  <a:pt x="278394" y="0"/>
                  <a:pt x="303665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CFD927-557D-E2F5-4015-701778E50E5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645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REVENUE MODEL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8" y="7469115"/>
            <a:ext cx="47101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6338" y="6608085"/>
            <a:ext cx="47291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Social Media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643688" y="6608085"/>
            <a:ext cx="47291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Upselling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92088" y="11069565"/>
            <a:ext cx="5033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73038" y="10208535"/>
            <a:ext cx="50568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Quality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49938" y="10208535"/>
            <a:ext cx="5033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Advertising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49938" y="11069565"/>
            <a:ext cx="5033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662738" y="7469115"/>
            <a:ext cx="47101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1" name="Freeform 32"/>
          <p:cNvSpPr>
            <a:spLocks/>
          </p:cNvSpPr>
          <p:nvPr/>
        </p:nvSpPr>
        <p:spPr bwMode="auto">
          <a:xfrm>
            <a:off x="0" y="5186363"/>
            <a:ext cx="24463375" cy="3595688"/>
          </a:xfrm>
          <a:custGeom>
            <a:avLst/>
            <a:gdLst>
              <a:gd name="T0" fmla="*/ 0 w 15410"/>
              <a:gd name="T1" fmla="*/ 0 h 2265"/>
              <a:gd name="T2" fmla="*/ 7713 w 15410"/>
              <a:gd name="T3" fmla="*/ 0 h 2265"/>
              <a:gd name="T4" fmla="*/ 7713 w 15410"/>
              <a:gd name="T5" fmla="*/ 2265 h 2265"/>
              <a:gd name="T6" fmla="*/ 15410 w 15410"/>
              <a:gd name="T7" fmla="*/ 2265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10" h="2265">
                <a:moveTo>
                  <a:pt x="0" y="0"/>
                </a:moveTo>
                <a:lnTo>
                  <a:pt x="7713" y="0"/>
                </a:lnTo>
                <a:lnTo>
                  <a:pt x="7713" y="2265"/>
                </a:lnTo>
                <a:lnTo>
                  <a:pt x="15410" y="2265"/>
                </a:lnTo>
              </a:path>
            </a:pathLst>
          </a:custGeom>
          <a:noFill/>
          <a:ln w="28575" cap="flat">
            <a:solidFill>
              <a:schemeClr val="tx2">
                <a:alpha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1296988" y="4051300"/>
            <a:ext cx="2266950" cy="2274888"/>
          </a:xfrm>
          <a:prstGeom prst="ellipse">
            <a:avLst/>
          </a:prstGeom>
          <a:solidFill>
            <a:schemeClr val="accent1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4"/>
          <p:cNvSpPr>
            <a:spLocks noChangeArrowheads="1"/>
          </p:cNvSpPr>
          <p:nvPr/>
        </p:nvSpPr>
        <p:spPr bwMode="auto">
          <a:xfrm>
            <a:off x="6769100" y="4051300"/>
            <a:ext cx="2271713" cy="2274888"/>
          </a:xfrm>
          <a:prstGeom prst="ellipse">
            <a:avLst/>
          </a:prstGeom>
          <a:solidFill>
            <a:schemeClr val="accent2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5"/>
          <p:cNvSpPr>
            <a:spLocks noChangeArrowheads="1"/>
          </p:cNvSpPr>
          <p:nvPr/>
        </p:nvSpPr>
        <p:spPr bwMode="auto">
          <a:xfrm>
            <a:off x="13000038" y="7645400"/>
            <a:ext cx="2270125" cy="2274888"/>
          </a:xfrm>
          <a:prstGeom prst="ellipse">
            <a:avLst/>
          </a:prstGeom>
          <a:solidFill>
            <a:srgbClr val="706F6F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6"/>
          <p:cNvSpPr>
            <a:spLocks noChangeArrowheads="1"/>
          </p:cNvSpPr>
          <p:nvPr/>
        </p:nvSpPr>
        <p:spPr bwMode="auto">
          <a:xfrm>
            <a:off x="18694400" y="7645400"/>
            <a:ext cx="2268538" cy="2274888"/>
          </a:xfrm>
          <a:prstGeom prst="ellipse">
            <a:avLst/>
          </a:prstGeom>
          <a:solidFill>
            <a:srgbClr val="706F6F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 noEditPoints="1"/>
          </p:cNvSpPr>
          <p:nvPr/>
        </p:nvSpPr>
        <p:spPr bwMode="auto">
          <a:xfrm>
            <a:off x="13833475" y="8248650"/>
            <a:ext cx="825500" cy="1052513"/>
          </a:xfrm>
          <a:custGeom>
            <a:avLst/>
            <a:gdLst>
              <a:gd name="T0" fmla="*/ 1 w 259"/>
              <a:gd name="T1" fmla="*/ 70 h 330"/>
              <a:gd name="T2" fmla="*/ 1 w 259"/>
              <a:gd name="T3" fmla="*/ 29 h 330"/>
              <a:gd name="T4" fmla="*/ 34 w 259"/>
              <a:gd name="T5" fmla="*/ 0 h 330"/>
              <a:gd name="T6" fmla="*/ 164 w 259"/>
              <a:gd name="T7" fmla="*/ 0 h 330"/>
              <a:gd name="T8" fmla="*/ 165 w 259"/>
              <a:gd name="T9" fmla="*/ 0 h 330"/>
              <a:gd name="T10" fmla="*/ 165 w 259"/>
              <a:gd name="T11" fmla="*/ 4 h 330"/>
              <a:gd name="T12" fmla="*/ 165 w 259"/>
              <a:gd name="T13" fmla="*/ 57 h 330"/>
              <a:gd name="T14" fmla="*/ 202 w 259"/>
              <a:gd name="T15" fmla="*/ 94 h 330"/>
              <a:gd name="T16" fmla="*/ 255 w 259"/>
              <a:gd name="T17" fmla="*/ 94 h 330"/>
              <a:gd name="T18" fmla="*/ 259 w 259"/>
              <a:gd name="T19" fmla="*/ 94 h 330"/>
              <a:gd name="T20" fmla="*/ 259 w 259"/>
              <a:gd name="T21" fmla="*/ 98 h 330"/>
              <a:gd name="T22" fmla="*/ 259 w 259"/>
              <a:gd name="T23" fmla="*/ 293 h 330"/>
              <a:gd name="T24" fmla="*/ 233 w 259"/>
              <a:gd name="T25" fmla="*/ 328 h 330"/>
              <a:gd name="T26" fmla="*/ 224 w 259"/>
              <a:gd name="T27" fmla="*/ 330 h 330"/>
              <a:gd name="T28" fmla="*/ 71 w 259"/>
              <a:gd name="T29" fmla="*/ 330 h 330"/>
              <a:gd name="T30" fmla="*/ 70 w 259"/>
              <a:gd name="T31" fmla="*/ 330 h 330"/>
              <a:gd name="T32" fmla="*/ 71 w 259"/>
              <a:gd name="T33" fmla="*/ 298 h 330"/>
              <a:gd name="T34" fmla="*/ 71 w 259"/>
              <a:gd name="T35" fmla="*/ 230 h 330"/>
              <a:gd name="T36" fmla="*/ 73 w 259"/>
              <a:gd name="T37" fmla="*/ 225 h 330"/>
              <a:gd name="T38" fmla="*/ 18 w 259"/>
              <a:gd name="T39" fmla="*/ 72 h 330"/>
              <a:gd name="T40" fmla="*/ 1 w 259"/>
              <a:gd name="T41" fmla="*/ 70 h 330"/>
              <a:gd name="T42" fmla="*/ 153 w 259"/>
              <a:gd name="T43" fmla="*/ 271 h 330"/>
              <a:gd name="T44" fmla="*/ 200 w 259"/>
              <a:gd name="T45" fmla="*/ 271 h 330"/>
              <a:gd name="T46" fmla="*/ 212 w 259"/>
              <a:gd name="T47" fmla="*/ 259 h 330"/>
              <a:gd name="T48" fmla="*/ 200 w 259"/>
              <a:gd name="T49" fmla="*/ 247 h 330"/>
              <a:gd name="T50" fmla="*/ 107 w 259"/>
              <a:gd name="T51" fmla="*/ 247 h 330"/>
              <a:gd name="T52" fmla="*/ 96 w 259"/>
              <a:gd name="T53" fmla="*/ 253 h 330"/>
              <a:gd name="T54" fmla="*/ 96 w 259"/>
              <a:gd name="T55" fmla="*/ 265 h 330"/>
              <a:gd name="T56" fmla="*/ 107 w 259"/>
              <a:gd name="T57" fmla="*/ 271 h 330"/>
              <a:gd name="T58" fmla="*/ 153 w 259"/>
              <a:gd name="T59" fmla="*/ 271 h 330"/>
              <a:gd name="T60" fmla="*/ 165 w 259"/>
              <a:gd name="T61" fmla="*/ 129 h 330"/>
              <a:gd name="T62" fmla="*/ 131 w 259"/>
              <a:gd name="T63" fmla="*/ 129 h 330"/>
              <a:gd name="T64" fmla="*/ 118 w 259"/>
              <a:gd name="T65" fmla="*/ 141 h 330"/>
              <a:gd name="T66" fmla="*/ 131 w 259"/>
              <a:gd name="T67" fmla="*/ 153 h 330"/>
              <a:gd name="T68" fmla="*/ 199 w 259"/>
              <a:gd name="T69" fmla="*/ 153 h 330"/>
              <a:gd name="T70" fmla="*/ 212 w 259"/>
              <a:gd name="T71" fmla="*/ 141 h 330"/>
              <a:gd name="T72" fmla="*/ 199 w 259"/>
              <a:gd name="T73" fmla="*/ 129 h 330"/>
              <a:gd name="T74" fmla="*/ 165 w 259"/>
              <a:gd name="T75" fmla="*/ 129 h 330"/>
              <a:gd name="T76" fmla="*/ 165 w 259"/>
              <a:gd name="T77" fmla="*/ 188 h 330"/>
              <a:gd name="T78" fmla="*/ 131 w 259"/>
              <a:gd name="T79" fmla="*/ 188 h 330"/>
              <a:gd name="T80" fmla="*/ 118 w 259"/>
              <a:gd name="T81" fmla="*/ 200 h 330"/>
              <a:gd name="T82" fmla="*/ 131 w 259"/>
              <a:gd name="T83" fmla="*/ 212 h 330"/>
              <a:gd name="T84" fmla="*/ 199 w 259"/>
              <a:gd name="T85" fmla="*/ 212 h 330"/>
              <a:gd name="T86" fmla="*/ 212 w 259"/>
              <a:gd name="T87" fmla="*/ 200 h 330"/>
              <a:gd name="T88" fmla="*/ 199 w 259"/>
              <a:gd name="T89" fmla="*/ 188 h 330"/>
              <a:gd name="T90" fmla="*/ 165 w 259"/>
              <a:gd name="T91" fmla="*/ 188 h 330"/>
              <a:gd name="T92" fmla="*/ 112 w 259"/>
              <a:gd name="T93" fmla="*/ 94 h 330"/>
              <a:gd name="T94" fmla="*/ 129 w 259"/>
              <a:gd name="T95" fmla="*/ 94 h 330"/>
              <a:gd name="T96" fmla="*/ 141 w 259"/>
              <a:gd name="T97" fmla="*/ 82 h 330"/>
              <a:gd name="T98" fmla="*/ 129 w 259"/>
              <a:gd name="T99" fmla="*/ 70 h 330"/>
              <a:gd name="T100" fmla="*/ 95 w 259"/>
              <a:gd name="T101" fmla="*/ 70 h 330"/>
              <a:gd name="T102" fmla="*/ 83 w 259"/>
              <a:gd name="T103" fmla="*/ 82 h 330"/>
              <a:gd name="T104" fmla="*/ 95 w 259"/>
              <a:gd name="T105" fmla="*/ 94 h 330"/>
              <a:gd name="T106" fmla="*/ 112 w 259"/>
              <a:gd name="T107" fmla="*/ 9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330">
                <a:moveTo>
                  <a:pt x="1" y="70"/>
                </a:moveTo>
                <a:cubicBezTo>
                  <a:pt x="1" y="56"/>
                  <a:pt x="0" y="42"/>
                  <a:pt x="1" y="29"/>
                </a:cubicBezTo>
                <a:cubicBezTo>
                  <a:pt x="3" y="13"/>
                  <a:pt x="18" y="0"/>
                  <a:pt x="34" y="0"/>
                </a:cubicBezTo>
                <a:cubicBezTo>
                  <a:pt x="77" y="0"/>
                  <a:pt x="120" y="0"/>
                  <a:pt x="164" y="0"/>
                </a:cubicBezTo>
                <a:cubicBezTo>
                  <a:pt x="164" y="0"/>
                  <a:pt x="164" y="0"/>
                  <a:pt x="165" y="0"/>
                </a:cubicBezTo>
                <a:cubicBezTo>
                  <a:pt x="165" y="1"/>
                  <a:pt x="165" y="3"/>
                  <a:pt x="165" y="4"/>
                </a:cubicBezTo>
                <a:cubicBezTo>
                  <a:pt x="165" y="22"/>
                  <a:pt x="165" y="39"/>
                  <a:pt x="165" y="57"/>
                </a:cubicBezTo>
                <a:cubicBezTo>
                  <a:pt x="165" y="79"/>
                  <a:pt x="180" y="94"/>
                  <a:pt x="202" y="94"/>
                </a:cubicBezTo>
                <a:cubicBezTo>
                  <a:pt x="220" y="94"/>
                  <a:pt x="237" y="94"/>
                  <a:pt x="255" y="94"/>
                </a:cubicBezTo>
                <a:cubicBezTo>
                  <a:pt x="256" y="94"/>
                  <a:pt x="258" y="94"/>
                  <a:pt x="259" y="94"/>
                </a:cubicBezTo>
                <a:cubicBezTo>
                  <a:pt x="259" y="95"/>
                  <a:pt x="259" y="97"/>
                  <a:pt x="259" y="98"/>
                </a:cubicBezTo>
                <a:cubicBezTo>
                  <a:pt x="259" y="163"/>
                  <a:pt x="259" y="228"/>
                  <a:pt x="259" y="293"/>
                </a:cubicBezTo>
                <a:cubicBezTo>
                  <a:pt x="259" y="310"/>
                  <a:pt x="249" y="324"/>
                  <a:pt x="233" y="328"/>
                </a:cubicBezTo>
                <a:cubicBezTo>
                  <a:pt x="230" y="329"/>
                  <a:pt x="227" y="330"/>
                  <a:pt x="224" y="330"/>
                </a:cubicBezTo>
                <a:cubicBezTo>
                  <a:pt x="173" y="330"/>
                  <a:pt x="122" y="330"/>
                  <a:pt x="71" y="330"/>
                </a:cubicBezTo>
                <a:cubicBezTo>
                  <a:pt x="71" y="330"/>
                  <a:pt x="70" y="330"/>
                  <a:pt x="70" y="330"/>
                </a:cubicBezTo>
                <a:cubicBezTo>
                  <a:pt x="70" y="319"/>
                  <a:pt x="71" y="309"/>
                  <a:pt x="71" y="298"/>
                </a:cubicBezTo>
                <a:cubicBezTo>
                  <a:pt x="71" y="275"/>
                  <a:pt x="71" y="253"/>
                  <a:pt x="71" y="230"/>
                </a:cubicBezTo>
                <a:cubicBezTo>
                  <a:pt x="71" y="228"/>
                  <a:pt x="72" y="226"/>
                  <a:pt x="73" y="225"/>
                </a:cubicBezTo>
                <a:cubicBezTo>
                  <a:pt x="118" y="169"/>
                  <a:pt x="88" y="87"/>
                  <a:pt x="18" y="72"/>
                </a:cubicBezTo>
                <a:cubicBezTo>
                  <a:pt x="12" y="71"/>
                  <a:pt x="7" y="71"/>
                  <a:pt x="1" y="70"/>
                </a:cubicBezTo>
                <a:close/>
                <a:moveTo>
                  <a:pt x="153" y="271"/>
                </a:moveTo>
                <a:cubicBezTo>
                  <a:pt x="169" y="271"/>
                  <a:pt x="185" y="271"/>
                  <a:pt x="200" y="271"/>
                </a:cubicBezTo>
                <a:cubicBezTo>
                  <a:pt x="207" y="271"/>
                  <a:pt x="212" y="266"/>
                  <a:pt x="212" y="259"/>
                </a:cubicBezTo>
                <a:cubicBezTo>
                  <a:pt x="212" y="252"/>
                  <a:pt x="207" y="247"/>
                  <a:pt x="200" y="247"/>
                </a:cubicBezTo>
                <a:cubicBezTo>
                  <a:pt x="169" y="247"/>
                  <a:pt x="138" y="247"/>
                  <a:pt x="107" y="247"/>
                </a:cubicBezTo>
                <a:cubicBezTo>
                  <a:pt x="102" y="247"/>
                  <a:pt x="98" y="249"/>
                  <a:pt x="96" y="253"/>
                </a:cubicBezTo>
                <a:cubicBezTo>
                  <a:pt x="94" y="257"/>
                  <a:pt x="94" y="261"/>
                  <a:pt x="96" y="265"/>
                </a:cubicBezTo>
                <a:cubicBezTo>
                  <a:pt x="98" y="269"/>
                  <a:pt x="102" y="271"/>
                  <a:pt x="107" y="271"/>
                </a:cubicBezTo>
                <a:cubicBezTo>
                  <a:pt x="122" y="271"/>
                  <a:pt x="138" y="271"/>
                  <a:pt x="153" y="271"/>
                </a:cubicBezTo>
                <a:close/>
                <a:moveTo>
                  <a:pt x="165" y="129"/>
                </a:moveTo>
                <a:cubicBezTo>
                  <a:pt x="154" y="129"/>
                  <a:pt x="142" y="129"/>
                  <a:pt x="131" y="129"/>
                </a:cubicBezTo>
                <a:cubicBezTo>
                  <a:pt x="123" y="129"/>
                  <a:pt x="118" y="134"/>
                  <a:pt x="118" y="141"/>
                </a:cubicBezTo>
                <a:cubicBezTo>
                  <a:pt x="118" y="148"/>
                  <a:pt x="123" y="153"/>
                  <a:pt x="131" y="153"/>
                </a:cubicBezTo>
                <a:cubicBezTo>
                  <a:pt x="154" y="153"/>
                  <a:pt x="177" y="153"/>
                  <a:pt x="199" y="153"/>
                </a:cubicBezTo>
                <a:cubicBezTo>
                  <a:pt x="207" y="153"/>
                  <a:pt x="212" y="148"/>
                  <a:pt x="212" y="141"/>
                </a:cubicBezTo>
                <a:cubicBezTo>
                  <a:pt x="212" y="134"/>
                  <a:pt x="207" y="129"/>
                  <a:pt x="199" y="129"/>
                </a:cubicBezTo>
                <a:cubicBezTo>
                  <a:pt x="188" y="129"/>
                  <a:pt x="176" y="129"/>
                  <a:pt x="165" y="129"/>
                </a:cubicBezTo>
                <a:close/>
                <a:moveTo>
                  <a:pt x="165" y="188"/>
                </a:moveTo>
                <a:cubicBezTo>
                  <a:pt x="154" y="188"/>
                  <a:pt x="142" y="188"/>
                  <a:pt x="131" y="188"/>
                </a:cubicBezTo>
                <a:cubicBezTo>
                  <a:pt x="123" y="188"/>
                  <a:pt x="118" y="193"/>
                  <a:pt x="118" y="200"/>
                </a:cubicBezTo>
                <a:cubicBezTo>
                  <a:pt x="118" y="207"/>
                  <a:pt x="123" y="212"/>
                  <a:pt x="131" y="212"/>
                </a:cubicBezTo>
                <a:cubicBezTo>
                  <a:pt x="154" y="212"/>
                  <a:pt x="176" y="212"/>
                  <a:pt x="199" y="212"/>
                </a:cubicBezTo>
                <a:cubicBezTo>
                  <a:pt x="207" y="212"/>
                  <a:pt x="212" y="207"/>
                  <a:pt x="212" y="200"/>
                </a:cubicBezTo>
                <a:cubicBezTo>
                  <a:pt x="212" y="193"/>
                  <a:pt x="207" y="188"/>
                  <a:pt x="199" y="188"/>
                </a:cubicBezTo>
                <a:cubicBezTo>
                  <a:pt x="188" y="188"/>
                  <a:pt x="177" y="188"/>
                  <a:pt x="165" y="188"/>
                </a:cubicBezTo>
                <a:close/>
                <a:moveTo>
                  <a:pt x="112" y="94"/>
                </a:moveTo>
                <a:cubicBezTo>
                  <a:pt x="118" y="94"/>
                  <a:pt x="123" y="94"/>
                  <a:pt x="129" y="94"/>
                </a:cubicBezTo>
                <a:cubicBezTo>
                  <a:pt x="136" y="94"/>
                  <a:pt x="142" y="89"/>
                  <a:pt x="141" y="82"/>
                </a:cubicBezTo>
                <a:cubicBezTo>
                  <a:pt x="141" y="75"/>
                  <a:pt x="136" y="71"/>
                  <a:pt x="129" y="70"/>
                </a:cubicBezTo>
                <a:cubicBezTo>
                  <a:pt x="118" y="70"/>
                  <a:pt x="106" y="70"/>
                  <a:pt x="95" y="70"/>
                </a:cubicBezTo>
                <a:cubicBezTo>
                  <a:pt x="88" y="71"/>
                  <a:pt x="83" y="76"/>
                  <a:pt x="83" y="82"/>
                </a:cubicBezTo>
                <a:cubicBezTo>
                  <a:pt x="83" y="89"/>
                  <a:pt x="88" y="94"/>
                  <a:pt x="95" y="94"/>
                </a:cubicBezTo>
                <a:cubicBezTo>
                  <a:pt x="101" y="94"/>
                  <a:pt x="106" y="94"/>
                  <a:pt x="112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38"/>
          <p:cNvSpPr>
            <a:spLocks noChangeArrowheads="1"/>
          </p:cNvSpPr>
          <p:nvPr/>
        </p:nvSpPr>
        <p:spPr bwMode="auto">
          <a:xfrm>
            <a:off x="13608050" y="8548688"/>
            <a:ext cx="452438" cy="4492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13684250" y="9032875"/>
            <a:ext cx="300038" cy="271463"/>
          </a:xfrm>
          <a:custGeom>
            <a:avLst/>
            <a:gdLst>
              <a:gd name="T0" fmla="*/ 94 w 94"/>
              <a:gd name="T1" fmla="*/ 0 h 85"/>
              <a:gd name="T2" fmla="*/ 94 w 94"/>
              <a:gd name="T3" fmla="*/ 4 h 85"/>
              <a:gd name="T4" fmla="*/ 94 w 94"/>
              <a:gd name="T5" fmla="*/ 70 h 85"/>
              <a:gd name="T6" fmla="*/ 86 w 94"/>
              <a:gd name="T7" fmla="*/ 83 h 85"/>
              <a:gd name="T8" fmla="*/ 73 w 94"/>
              <a:gd name="T9" fmla="*/ 79 h 85"/>
              <a:gd name="T10" fmla="*/ 47 w 94"/>
              <a:gd name="T11" fmla="*/ 53 h 85"/>
              <a:gd name="T12" fmla="*/ 45 w 94"/>
              <a:gd name="T13" fmla="*/ 56 h 85"/>
              <a:gd name="T14" fmla="*/ 21 w 94"/>
              <a:gd name="T15" fmla="*/ 79 h 85"/>
              <a:gd name="T16" fmla="*/ 7 w 94"/>
              <a:gd name="T17" fmla="*/ 83 h 85"/>
              <a:gd name="T18" fmla="*/ 0 w 94"/>
              <a:gd name="T19" fmla="*/ 71 h 85"/>
              <a:gd name="T20" fmla="*/ 0 w 94"/>
              <a:gd name="T21" fmla="*/ 0 h 85"/>
              <a:gd name="T22" fmla="*/ 94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94" y="0"/>
                </a:moveTo>
                <a:cubicBezTo>
                  <a:pt x="94" y="2"/>
                  <a:pt x="94" y="3"/>
                  <a:pt x="94" y="4"/>
                </a:cubicBezTo>
                <a:cubicBezTo>
                  <a:pt x="94" y="26"/>
                  <a:pt x="94" y="48"/>
                  <a:pt x="94" y="70"/>
                </a:cubicBezTo>
                <a:cubicBezTo>
                  <a:pt x="94" y="77"/>
                  <a:pt x="92" y="81"/>
                  <a:pt x="86" y="83"/>
                </a:cubicBezTo>
                <a:cubicBezTo>
                  <a:pt x="81" y="85"/>
                  <a:pt x="77" y="83"/>
                  <a:pt x="73" y="79"/>
                </a:cubicBezTo>
                <a:cubicBezTo>
                  <a:pt x="64" y="70"/>
                  <a:pt x="56" y="62"/>
                  <a:pt x="47" y="53"/>
                </a:cubicBezTo>
                <a:cubicBezTo>
                  <a:pt x="46" y="54"/>
                  <a:pt x="45" y="55"/>
                  <a:pt x="45" y="56"/>
                </a:cubicBezTo>
                <a:cubicBezTo>
                  <a:pt x="37" y="64"/>
                  <a:pt x="29" y="71"/>
                  <a:pt x="21" y="79"/>
                </a:cubicBezTo>
                <a:cubicBezTo>
                  <a:pt x="17" y="84"/>
                  <a:pt x="12" y="85"/>
                  <a:pt x="7" y="83"/>
                </a:cubicBezTo>
                <a:cubicBezTo>
                  <a:pt x="2" y="80"/>
                  <a:pt x="0" y="76"/>
                  <a:pt x="0" y="71"/>
                </a:cubicBezTo>
                <a:cubicBezTo>
                  <a:pt x="0" y="47"/>
                  <a:pt x="0" y="24"/>
                  <a:pt x="0" y="0"/>
                </a:cubicBezTo>
                <a:cubicBezTo>
                  <a:pt x="31" y="17"/>
                  <a:pt x="62" y="17"/>
                  <a:pt x="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14436725" y="8274050"/>
            <a:ext cx="196850" cy="201613"/>
          </a:xfrm>
          <a:custGeom>
            <a:avLst/>
            <a:gdLst>
              <a:gd name="T0" fmla="*/ 0 w 62"/>
              <a:gd name="T1" fmla="*/ 0 h 63"/>
              <a:gd name="T2" fmla="*/ 62 w 62"/>
              <a:gd name="T3" fmla="*/ 62 h 63"/>
              <a:gd name="T4" fmla="*/ 60 w 62"/>
              <a:gd name="T5" fmla="*/ 62 h 63"/>
              <a:gd name="T6" fmla="*/ 12 w 62"/>
              <a:gd name="T7" fmla="*/ 62 h 63"/>
              <a:gd name="T8" fmla="*/ 0 w 62"/>
              <a:gd name="T9" fmla="*/ 50 h 63"/>
              <a:gd name="T10" fmla="*/ 0 w 62"/>
              <a:gd name="T11" fmla="*/ 1 h 63"/>
              <a:gd name="T12" fmla="*/ 0 w 62"/>
              <a:gd name="T1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3">
                <a:moveTo>
                  <a:pt x="0" y="0"/>
                </a:moveTo>
                <a:cubicBezTo>
                  <a:pt x="21" y="21"/>
                  <a:pt x="41" y="42"/>
                  <a:pt x="62" y="62"/>
                </a:cubicBezTo>
                <a:cubicBezTo>
                  <a:pt x="62" y="62"/>
                  <a:pt x="61" y="62"/>
                  <a:pt x="60" y="62"/>
                </a:cubicBezTo>
                <a:cubicBezTo>
                  <a:pt x="44" y="62"/>
                  <a:pt x="28" y="63"/>
                  <a:pt x="12" y="62"/>
                </a:cubicBezTo>
                <a:cubicBezTo>
                  <a:pt x="5" y="62"/>
                  <a:pt x="0" y="58"/>
                  <a:pt x="0" y="50"/>
                </a:cubicBezTo>
                <a:cubicBezTo>
                  <a:pt x="0" y="34"/>
                  <a:pt x="0" y="18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1"/>
          <p:cNvSpPr>
            <a:spLocks/>
          </p:cNvSpPr>
          <p:nvPr/>
        </p:nvSpPr>
        <p:spPr bwMode="auto">
          <a:xfrm>
            <a:off x="7940675" y="5030788"/>
            <a:ext cx="500063" cy="625475"/>
          </a:xfrm>
          <a:custGeom>
            <a:avLst/>
            <a:gdLst>
              <a:gd name="T0" fmla="*/ 157 w 157"/>
              <a:gd name="T1" fmla="*/ 189 h 196"/>
              <a:gd name="T2" fmla="*/ 144 w 157"/>
              <a:gd name="T3" fmla="*/ 196 h 196"/>
              <a:gd name="T4" fmla="*/ 12 w 157"/>
              <a:gd name="T5" fmla="*/ 196 h 196"/>
              <a:gd name="T6" fmla="*/ 0 w 157"/>
              <a:gd name="T7" fmla="*/ 184 h 196"/>
              <a:gd name="T8" fmla="*/ 0 w 157"/>
              <a:gd name="T9" fmla="*/ 157 h 196"/>
              <a:gd name="T10" fmla="*/ 20 w 157"/>
              <a:gd name="T11" fmla="*/ 157 h 196"/>
              <a:gd name="T12" fmla="*/ 22 w 157"/>
              <a:gd name="T13" fmla="*/ 158 h 196"/>
              <a:gd name="T14" fmla="*/ 71 w 157"/>
              <a:gd name="T15" fmla="*/ 167 h 196"/>
              <a:gd name="T16" fmla="*/ 107 w 157"/>
              <a:gd name="T17" fmla="*/ 130 h 196"/>
              <a:gd name="T18" fmla="*/ 107 w 157"/>
              <a:gd name="T19" fmla="*/ 86 h 196"/>
              <a:gd name="T20" fmla="*/ 70 w 157"/>
              <a:gd name="T21" fmla="*/ 49 h 196"/>
              <a:gd name="T22" fmla="*/ 22 w 157"/>
              <a:gd name="T23" fmla="*/ 57 h 196"/>
              <a:gd name="T24" fmla="*/ 19 w 157"/>
              <a:gd name="T25" fmla="*/ 59 h 196"/>
              <a:gd name="T26" fmla="*/ 0 w 157"/>
              <a:gd name="T27" fmla="*/ 59 h 196"/>
              <a:gd name="T28" fmla="*/ 0 w 157"/>
              <a:gd name="T29" fmla="*/ 0 h 196"/>
              <a:gd name="T30" fmla="*/ 157 w 157"/>
              <a:gd name="T31" fmla="*/ 0 h 196"/>
              <a:gd name="T32" fmla="*/ 157 w 157"/>
              <a:gd name="T33" fmla="*/ 189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96">
                <a:moveTo>
                  <a:pt x="157" y="189"/>
                </a:moveTo>
                <a:cubicBezTo>
                  <a:pt x="154" y="194"/>
                  <a:pt x="150" y="196"/>
                  <a:pt x="144" y="196"/>
                </a:cubicBezTo>
                <a:cubicBezTo>
                  <a:pt x="100" y="196"/>
                  <a:pt x="56" y="196"/>
                  <a:pt x="12" y="196"/>
                </a:cubicBezTo>
                <a:cubicBezTo>
                  <a:pt x="4" y="196"/>
                  <a:pt x="0" y="192"/>
                  <a:pt x="0" y="184"/>
                </a:cubicBezTo>
                <a:cubicBezTo>
                  <a:pt x="0" y="175"/>
                  <a:pt x="0" y="166"/>
                  <a:pt x="0" y="157"/>
                </a:cubicBezTo>
                <a:cubicBezTo>
                  <a:pt x="7" y="157"/>
                  <a:pt x="14" y="157"/>
                  <a:pt x="20" y="157"/>
                </a:cubicBezTo>
                <a:cubicBezTo>
                  <a:pt x="21" y="157"/>
                  <a:pt x="22" y="158"/>
                  <a:pt x="22" y="158"/>
                </a:cubicBezTo>
                <a:cubicBezTo>
                  <a:pt x="32" y="178"/>
                  <a:pt x="55" y="182"/>
                  <a:pt x="71" y="167"/>
                </a:cubicBezTo>
                <a:cubicBezTo>
                  <a:pt x="83" y="154"/>
                  <a:pt x="95" y="142"/>
                  <a:pt x="107" y="130"/>
                </a:cubicBezTo>
                <a:cubicBezTo>
                  <a:pt x="121" y="117"/>
                  <a:pt x="121" y="99"/>
                  <a:pt x="107" y="86"/>
                </a:cubicBezTo>
                <a:cubicBezTo>
                  <a:pt x="95" y="74"/>
                  <a:pt x="83" y="61"/>
                  <a:pt x="70" y="49"/>
                </a:cubicBezTo>
                <a:cubicBezTo>
                  <a:pt x="55" y="33"/>
                  <a:pt x="32" y="37"/>
                  <a:pt x="22" y="57"/>
                </a:cubicBezTo>
                <a:cubicBezTo>
                  <a:pt x="22" y="58"/>
                  <a:pt x="20" y="59"/>
                  <a:pt x="19" y="59"/>
                </a:cubicBezTo>
                <a:cubicBezTo>
                  <a:pt x="13" y="59"/>
                  <a:pt x="7" y="59"/>
                  <a:pt x="0" y="59"/>
                </a:cubicBezTo>
                <a:cubicBezTo>
                  <a:pt x="0" y="40"/>
                  <a:pt x="0" y="20"/>
                  <a:pt x="0" y="0"/>
                </a:cubicBezTo>
                <a:cubicBezTo>
                  <a:pt x="53" y="0"/>
                  <a:pt x="105" y="0"/>
                  <a:pt x="157" y="0"/>
                </a:cubicBezTo>
                <a:cubicBezTo>
                  <a:pt x="157" y="63"/>
                  <a:pt x="157" y="126"/>
                  <a:pt x="157" y="1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2"/>
          <p:cNvSpPr>
            <a:spLocks/>
          </p:cNvSpPr>
          <p:nvPr/>
        </p:nvSpPr>
        <p:spPr bwMode="auto">
          <a:xfrm>
            <a:off x="7380288" y="5157788"/>
            <a:ext cx="500063" cy="498475"/>
          </a:xfrm>
          <a:custGeom>
            <a:avLst/>
            <a:gdLst>
              <a:gd name="T0" fmla="*/ 0 w 157"/>
              <a:gd name="T1" fmla="*/ 0 h 156"/>
              <a:gd name="T2" fmla="*/ 156 w 157"/>
              <a:gd name="T3" fmla="*/ 0 h 156"/>
              <a:gd name="T4" fmla="*/ 156 w 157"/>
              <a:gd name="T5" fmla="*/ 19 h 156"/>
              <a:gd name="T6" fmla="*/ 153 w 157"/>
              <a:gd name="T7" fmla="*/ 19 h 156"/>
              <a:gd name="T8" fmla="*/ 109 w 157"/>
              <a:gd name="T9" fmla="*/ 19 h 156"/>
              <a:gd name="T10" fmla="*/ 78 w 157"/>
              <a:gd name="T11" fmla="*/ 50 h 156"/>
              <a:gd name="T12" fmla="*/ 78 w 157"/>
              <a:gd name="T13" fmla="*/ 86 h 156"/>
              <a:gd name="T14" fmla="*/ 109 w 157"/>
              <a:gd name="T15" fmla="*/ 117 h 156"/>
              <a:gd name="T16" fmla="*/ 153 w 157"/>
              <a:gd name="T17" fmla="*/ 117 h 156"/>
              <a:gd name="T18" fmla="*/ 156 w 157"/>
              <a:gd name="T19" fmla="*/ 117 h 156"/>
              <a:gd name="T20" fmla="*/ 157 w 157"/>
              <a:gd name="T21" fmla="*/ 119 h 156"/>
              <a:gd name="T22" fmla="*/ 157 w 157"/>
              <a:gd name="T23" fmla="*/ 145 h 156"/>
              <a:gd name="T24" fmla="*/ 146 w 157"/>
              <a:gd name="T25" fmla="*/ 156 h 156"/>
              <a:gd name="T26" fmla="*/ 10 w 157"/>
              <a:gd name="T27" fmla="*/ 156 h 156"/>
              <a:gd name="T28" fmla="*/ 0 w 157"/>
              <a:gd name="T29" fmla="*/ 146 h 156"/>
              <a:gd name="T30" fmla="*/ 0 w 157"/>
              <a:gd name="T31" fmla="*/ 1 h 156"/>
              <a:gd name="T32" fmla="*/ 0 w 157"/>
              <a:gd name="T3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56">
                <a:moveTo>
                  <a:pt x="0" y="0"/>
                </a:moveTo>
                <a:cubicBezTo>
                  <a:pt x="52" y="0"/>
                  <a:pt x="104" y="0"/>
                  <a:pt x="156" y="0"/>
                </a:cubicBezTo>
                <a:cubicBezTo>
                  <a:pt x="156" y="6"/>
                  <a:pt x="156" y="12"/>
                  <a:pt x="156" y="19"/>
                </a:cubicBezTo>
                <a:cubicBezTo>
                  <a:pt x="155" y="19"/>
                  <a:pt x="154" y="19"/>
                  <a:pt x="153" y="19"/>
                </a:cubicBezTo>
                <a:cubicBezTo>
                  <a:pt x="138" y="19"/>
                  <a:pt x="124" y="19"/>
                  <a:pt x="109" y="19"/>
                </a:cubicBezTo>
                <a:cubicBezTo>
                  <a:pt x="91" y="19"/>
                  <a:pt x="78" y="32"/>
                  <a:pt x="78" y="50"/>
                </a:cubicBezTo>
                <a:cubicBezTo>
                  <a:pt x="78" y="62"/>
                  <a:pt x="78" y="74"/>
                  <a:pt x="78" y="86"/>
                </a:cubicBezTo>
                <a:cubicBezTo>
                  <a:pt x="78" y="104"/>
                  <a:pt x="91" y="117"/>
                  <a:pt x="109" y="117"/>
                </a:cubicBezTo>
                <a:cubicBezTo>
                  <a:pt x="124" y="117"/>
                  <a:pt x="138" y="117"/>
                  <a:pt x="153" y="117"/>
                </a:cubicBezTo>
                <a:cubicBezTo>
                  <a:pt x="154" y="117"/>
                  <a:pt x="155" y="117"/>
                  <a:pt x="156" y="117"/>
                </a:cubicBezTo>
                <a:cubicBezTo>
                  <a:pt x="156" y="118"/>
                  <a:pt x="157" y="118"/>
                  <a:pt x="157" y="119"/>
                </a:cubicBezTo>
                <a:cubicBezTo>
                  <a:pt x="157" y="128"/>
                  <a:pt x="157" y="136"/>
                  <a:pt x="157" y="145"/>
                </a:cubicBezTo>
                <a:cubicBezTo>
                  <a:pt x="157" y="152"/>
                  <a:pt x="153" y="156"/>
                  <a:pt x="146" y="156"/>
                </a:cubicBezTo>
                <a:cubicBezTo>
                  <a:pt x="101" y="156"/>
                  <a:pt x="55" y="156"/>
                  <a:pt x="10" y="156"/>
                </a:cubicBezTo>
                <a:cubicBezTo>
                  <a:pt x="4" y="156"/>
                  <a:pt x="0" y="152"/>
                  <a:pt x="0" y="146"/>
                </a:cubicBezTo>
                <a:cubicBezTo>
                  <a:pt x="0" y="97"/>
                  <a:pt x="0" y="49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3"/>
          <p:cNvSpPr>
            <a:spLocks/>
          </p:cNvSpPr>
          <p:nvPr/>
        </p:nvSpPr>
        <p:spPr bwMode="auto">
          <a:xfrm>
            <a:off x="7693025" y="5214938"/>
            <a:ext cx="563563" cy="319088"/>
          </a:xfrm>
          <a:custGeom>
            <a:avLst/>
            <a:gdLst>
              <a:gd name="T0" fmla="*/ 117 w 177"/>
              <a:gd name="T1" fmla="*/ 20 h 100"/>
              <a:gd name="T2" fmla="*/ 117 w 177"/>
              <a:gd name="T3" fmla="*/ 11 h 100"/>
              <a:gd name="T4" fmla="*/ 123 w 177"/>
              <a:gd name="T5" fmla="*/ 2 h 100"/>
              <a:gd name="T6" fmla="*/ 134 w 177"/>
              <a:gd name="T7" fmla="*/ 4 h 100"/>
              <a:gd name="T8" fmla="*/ 173 w 177"/>
              <a:gd name="T9" fmla="*/ 43 h 100"/>
              <a:gd name="T10" fmla="*/ 173 w 177"/>
              <a:gd name="T11" fmla="*/ 57 h 100"/>
              <a:gd name="T12" fmla="*/ 134 w 177"/>
              <a:gd name="T13" fmla="*/ 96 h 100"/>
              <a:gd name="T14" fmla="*/ 123 w 177"/>
              <a:gd name="T15" fmla="*/ 98 h 100"/>
              <a:gd name="T16" fmla="*/ 117 w 177"/>
              <a:gd name="T17" fmla="*/ 89 h 100"/>
              <a:gd name="T18" fmla="*/ 117 w 177"/>
              <a:gd name="T19" fmla="*/ 79 h 100"/>
              <a:gd name="T20" fmla="*/ 113 w 177"/>
              <a:gd name="T21" fmla="*/ 79 h 100"/>
              <a:gd name="T22" fmla="*/ 12 w 177"/>
              <a:gd name="T23" fmla="*/ 79 h 100"/>
              <a:gd name="T24" fmla="*/ 0 w 177"/>
              <a:gd name="T25" fmla="*/ 67 h 100"/>
              <a:gd name="T26" fmla="*/ 0 w 177"/>
              <a:gd name="T27" fmla="*/ 32 h 100"/>
              <a:gd name="T28" fmla="*/ 11 w 177"/>
              <a:gd name="T29" fmla="*/ 20 h 100"/>
              <a:gd name="T30" fmla="*/ 113 w 177"/>
              <a:gd name="T31" fmla="*/ 20 h 100"/>
              <a:gd name="T32" fmla="*/ 117 w 177"/>
              <a:gd name="T33" fmla="*/ 2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7" h="100">
                <a:moveTo>
                  <a:pt x="117" y="20"/>
                </a:moveTo>
                <a:cubicBezTo>
                  <a:pt x="117" y="17"/>
                  <a:pt x="117" y="14"/>
                  <a:pt x="117" y="11"/>
                </a:cubicBezTo>
                <a:cubicBezTo>
                  <a:pt x="117" y="7"/>
                  <a:pt x="119" y="3"/>
                  <a:pt x="123" y="2"/>
                </a:cubicBezTo>
                <a:cubicBezTo>
                  <a:pt x="127" y="0"/>
                  <a:pt x="131" y="1"/>
                  <a:pt x="134" y="4"/>
                </a:cubicBezTo>
                <a:cubicBezTo>
                  <a:pt x="147" y="17"/>
                  <a:pt x="160" y="30"/>
                  <a:pt x="173" y="43"/>
                </a:cubicBezTo>
                <a:cubicBezTo>
                  <a:pt x="177" y="47"/>
                  <a:pt x="177" y="53"/>
                  <a:pt x="173" y="57"/>
                </a:cubicBezTo>
                <a:cubicBezTo>
                  <a:pt x="160" y="70"/>
                  <a:pt x="147" y="83"/>
                  <a:pt x="134" y="96"/>
                </a:cubicBezTo>
                <a:cubicBezTo>
                  <a:pt x="131" y="99"/>
                  <a:pt x="127" y="100"/>
                  <a:pt x="123" y="98"/>
                </a:cubicBezTo>
                <a:cubicBezTo>
                  <a:pt x="119" y="96"/>
                  <a:pt x="117" y="93"/>
                  <a:pt x="117" y="89"/>
                </a:cubicBezTo>
                <a:cubicBezTo>
                  <a:pt x="117" y="86"/>
                  <a:pt x="117" y="83"/>
                  <a:pt x="117" y="79"/>
                </a:cubicBezTo>
                <a:cubicBezTo>
                  <a:pt x="116" y="79"/>
                  <a:pt x="114" y="79"/>
                  <a:pt x="113" y="79"/>
                </a:cubicBezTo>
                <a:cubicBezTo>
                  <a:pt x="79" y="79"/>
                  <a:pt x="46" y="79"/>
                  <a:pt x="12" y="79"/>
                </a:cubicBezTo>
                <a:cubicBezTo>
                  <a:pt x="4" y="79"/>
                  <a:pt x="0" y="75"/>
                  <a:pt x="0" y="67"/>
                </a:cubicBezTo>
                <a:cubicBezTo>
                  <a:pt x="0" y="55"/>
                  <a:pt x="0" y="44"/>
                  <a:pt x="0" y="32"/>
                </a:cubicBezTo>
                <a:cubicBezTo>
                  <a:pt x="0" y="24"/>
                  <a:pt x="4" y="21"/>
                  <a:pt x="11" y="20"/>
                </a:cubicBezTo>
                <a:cubicBezTo>
                  <a:pt x="45" y="20"/>
                  <a:pt x="79" y="20"/>
                  <a:pt x="113" y="20"/>
                </a:cubicBezTo>
                <a:cubicBezTo>
                  <a:pt x="114" y="20"/>
                  <a:pt x="115" y="20"/>
                  <a:pt x="11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4"/>
          <p:cNvSpPr>
            <a:spLocks/>
          </p:cNvSpPr>
          <p:nvPr/>
        </p:nvSpPr>
        <p:spPr bwMode="auto">
          <a:xfrm>
            <a:off x="8001000" y="4721225"/>
            <a:ext cx="376238" cy="123825"/>
          </a:xfrm>
          <a:custGeom>
            <a:avLst/>
            <a:gdLst>
              <a:gd name="T0" fmla="*/ 1 w 118"/>
              <a:gd name="T1" fmla="*/ 39 h 39"/>
              <a:gd name="T2" fmla="*/ 1 w 118"/>
              <a:gd name="T3" fmla="*/ 9 h 39"/>
              <a:gd name="T4" fmla="*/ 11 w 118"/>
              <a:gd name="T5" fmla="*/ 0 h 39"/>
              <a:gd name="T6" fmla="*/ 55 w 118"/>
              <a:gd name="T7" fmla="*/ 0 h 39"/>
              <a:gd name="T8" fmla="*/ 107 w 118"/>
              <a:gd name="T9" fmla="*/ 0 h 39"/>
              <a:gd name="T10" fmla="*/ 118 w 118"/>
              <a:gd name="T11" fmla="*/ 11 h 39"/>
              <a:gd name="T12" fmla="*/ 118 w 118"/>
              <a:gd name="T13" fmla="*/ 39 h 39"/>
              <a:gd name="T14" fmla="*/ 1 w 118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" h="39">
                <a:moveTo>
                  <a:pt x="1" y="39"/>
                </a:moveTo>
                <a:cubicBezTo>
                  <a:pt x="1" y="28"/>
                  <a:pt x="0" y="19"/>
                  <a:pt x="1" y="9"/>
                </a:cubicBezTo>
                <a:cubicBezTo>
                  <a:pt x="1" y="3"/>
                  <a:pt x="5" y="0"/>
                  <a:pt x="11" y="0"/>
                </a:cubicBezTo>
                <a:cubicBezTo>
                  <a:pt x="26" y="0"/>
                  <a:pt x="40" y="0"/>
                  <a:pt x="55" y="0"/>
                </a:cubicBezTo>
                <a:cubicBezTo>
                  <a:pt x="72" y="0"/>
                  <a:pt x="90" y="0"/>
                  <a:pt x="107" y="0"/>
                </a:cubicBezTo>
                <a:cubicBezTo>
                  <a:pt x="115" y="0"/>
                  <a:pt x="118" y="3"/>
                  <a:pt x="118" y="11"/>
                </a:cubicBezTo>
                <a:cubicBezTo>
                  <a:pt x="118" y="20"/>
                  <a:pt x="118" y="29"/>
                  <a:pt x="118" y="39"/>
                </a:cubicBezTo>
                <a:cubicBezTo>
                  <a:pt x="79" y="39"/>
                  <a:pt x="40" y="39"/>
                  <a:pt x="1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5"/>
          <p:cNvSpPr>
            <a:spLocks/>
          </p:cNvSpPr>
          <p:nvPr/>
        </p:nvSpPr>
        <p:spPr bwMode="auto">
          <a:xfrm>
            <a:off x="7440613" y="4845050"/>
            <a:ext cx="376238" cy="125413"/>
          </a:xfrm>
          <a:custGeom>
            <a:avLst/>
            <a:gdLst>
              <a:gd name="T0" fmla="*/ 0 w 118"/>
              <a:gd name="T1" fmla="*/ 39 h 39"/>
              <a:gd name="T2" fmla="*/ 0 w 118"/>
              <a:gd name="T3" fmla="*/ 9 h 39"/>
              <a:gd name="T4" fmla="*/ 11 w 118"/>
              <a:gd name="T5" fmla="*/ 0 h 39"/>
              <a:gd name="T6" fmla="*/ 45 w 118"/>
              <a:gd name="T7" fmla="*/ 0 h 39"/>
              <a:gd name="T8" fmla="*/ 107 w 118"/>
              <a:gd name="T9" fmla="*/ 0 h 39"/>
              <a:gd name="T10" fmla="*/ 118 w 118"/>
              <a:gd name="T11" fmla="*/ 11 h 39"/>
              <a:gd name="T12" fmla="*/ 118 w 118"/>
              <a:gd name="T13" fmla="*/ 39 h 39"/>
              <a:gd name="T14" fmla="*/ 0 w 118"/>
              <a:gd name="T15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8" h="39">
                <a:moveTo>
                  <a:pt x="0" y="39"/>
                </a:moveTo>
                <a:cubicBezTo>
                  <a:pt x="0" y="29"/>
                  <a:pt x="0" y="19"/>
                  <a:pt x="0" y="9"/>
                </a:cubicBezTo>
                <a:cubicBezTo>
                  <a:pt x="0" y="4"/>
                  <a:pt x="5" y="0"/>
                  <a:pt x="11" y="0"/>
                </a:cubicBezTo>
                <a:cubicBezTo>
                  <a:pt x="22" y="0"/>
                  <a:pt x="34" y="0"/>
                  <a:pt x="45" y="0"/>
                </a:cubicBezTo>
                <a:cubicBezTo>
                  <a:pt x="66" y="0"/>
                  <a:pt x="86" y="0"/>
                  <a:pt x="107" y="0"/>
                </a:cubicBezTo>
                <a:cubicBezTo>
                  <a:pt x="114" y="0"/>
                  <a:pt x="118" y="4"/>
                  <a:pt x="118" y="11"/>
                </a:cubicBezTo>
                <a:cubicBezTo>
                  <a:pt x="118" y="20"/>
                  <a:pt x="118" y="29"/>
                  <a:pt x="118" y="39"/>
                </a:cubicBezTo>
                <a:cubicBezTo>
                  <a:pt x="79" y="39"/>
                  <a:pt x="40" y="39"/>
                  <a:pt x="0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7953375" y="4906963"/>
            <a:ext cx="474663" cy="63500"/>
          </a:xfrm>
          <a:custGeom>
            <a:avLst/>
            <a:gdLst>
              <a:gd name="T0" fmla="*/ 149 w 149"/>
              <a:gd name="T1" fmla="*/ 20 h 20"/>
              <a:gd name="T2" fmla="*/ 0 w 149"/>
              <a:gd name="T3" fmla="*/ 20 h 20"/>
              <a:gd name="T4" fmla="*/ 9 w 149"/>
              <a:gd name="T5" fmla="*/ 2 h 20"/>
              <a:gd name="T6" fmla="*/ 11 w 149"/>
              <a:gd name="T7" fmla="*/ 0 h 20"/>
              <a:gd name="T8" fmla="*/ 13 w 149"/>
              <a:gd name="T9" fmla="*/ 0 h 20"/>
              <a:gd name="T10" fmla="*/ 136 w 149"/>
              <a:gd name="T11" fmla="*/ 0 h 20"/>
              <a:gd name="T12" fmla="*/ 141 w 149"/>
              <a:gd name="T13" fmla="*/ 3 h 20"/>
              <a:gd name="T14" fmla="*/ 149 w 149"/>
              <a:gd name="T1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20">
                <a:moveTo>
                  <a:pt x="149" y="20"/>
                </a:moveTo>
                <a:cubicBezTo>
                  <a:pt x="99" y="20"/>
                  <a:pt x="50" y="20"/>
                  <a:pt x="0" y="20"/>
                </a:cubicBezTo>
                <a:cubicBezTo>
                  <a:pt x="3" y="13"/>
                  <a:pt x="6" y="7"/>
                  <a:pt x="9" y="2"/>
                </a:cubicBezTo>
                <a:cubicBezTo>
                  <a:pt x="9" y="1"/>
                  <a:pt x="10" y="1"/>
                  <a:pt x="11" y="0"/>
                </a:cubicBezTo>
                <a:cubicBezTo>
                  <a:pt x="12" y="0"/>
                  <a:pt x="12" y="0"/>
                  <a:pt x="13" y="0"/>
                </a:cubicBezTo>
                <a:cubicBezTo>
                  <a:pt x="54" y="0"/>
                  <a:pt x="95" y="0"/>
                  <a:pt x="136" y="0"/>
                </a:cubicBezTo>
                <a:cubicBezTo>
                  <a:pt x="139" y="0"/>
                  <a:pt x="140" y="1"/>
                  <a:pt x="141" y="3"/>
                </a:cubicBezTo>
                <a:cubicBezTo>
                  <a:pt x="144" y="9"/>
                  <a:pt x="146" y="14"/>
                  <a:pt x="1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7"/>
          <p:cNvSpPr>
            <a:spLocks/>
          </p:cNvSpPr>
          <p:nvPr/>
        </p:nvSpPr>
        <p:spPr bwMode="auto">
          <a:xfrm>
            <a:off x="7392988" y="5030788"/>
            <a:ext cx="474663" cy="63500"/>
          </a:xfrm>
          <a:custGeom>
            <a:avLst/>
            <a:gdLst>
              <a:gd name="T0" fmla="*/ 149 w 149"/>
              <a:gd name="T1" fmla="*/ 20 h 20"/>
              <a:gd name="T2" fmla="*/ 0 w 149"/>
              <a:gd name="T3" fmla="*/ 20 h 20"/>
              <a:gd name="T4" fmla="*/ 9 w 149"/>
              <a:gd name="T5" fmla="*/ 2 h 20"/>
              <a:gd name="T6" fmla="*/ 11 w 149"/>
              <a:gd name="T7" fmla="*/ 0 h 20"/>
              <a:gd name="T8" fmla="*/ 13 w 149"/>
              <a:gd name="T9" fmla="*/ 0 h 20"/>
              <a:gd name="T10" fmla="*/ 136 w 149"/>
              <a:gd name="T11" fmla="*/ 0 h 20"/>
              <a:gd name="T12" fmla="*/ 141 w 149"/>
              <a:gd name="T13" fmla="*/ 4 h 20"/>
              <a:gd name="T14" fmla="*/ 149 w 149"/>
              <a:gd name="T1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20">
                <a:moveTo>
                  <a:pt x="149" y="20"/>
                </a:moveTo>
                <a:cubicBezTo>
                  <a:pt x="99" y="20"/>
                  <a:pt x="49" y="20"/>
                  <a:pt x="0" y="20"/>
                </a:cubicBezTo>
                <a:cubicBezTo>
                  <a:pt x="3" y="14"/>
                  <a:pt x="6" y="8"/>
                  <a:pt x="9" y="2"/>
                </a:cubicBezTo>
                <a:cubicBezTo>
                  <a:pt x="9" y="1"/>
                  <a:pt x="10" y="1"/>
                  <a:pt x="11" y="0"/>
                </a:cubicBezTo>
                <a:cubicBezTo>
                  <a:pt x="11" y="0"/>
                  <a:pt x="12" y="0"/>
                  <a:pt x="13" y="0"/>
                </a:cubicBezTo>
                <a:cubicBezTo>
                  <a:pt x="54" y="0"/>
                  <a:pt x="95" y="0"/>
                  <a:pt x="136" y="0"/>
                </a:cubicBezTo>
                <a:cubicBezTo>
                  <a:pt x="138" y="0"/>
                  <a:pt x="140" y="1"/>
                  <a:pt x="141" y="4"/>
                </a:cubicBezTo>
                <a:cubicBezTo>
                  <a:pt x="143" y="9"/>
                  <a:pt x="146" y="14"/>
                  <a:pt x="1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8"/>
          <p:cNvSpPr>
            <a:spLocks/>
          </p:cNvSpPr>
          <p:nvPr/>
        </p:nvSpPr>
        <p:spPr bwMode="auto">
          <a:xfrm>
            <a:off x="2319338" y="4670425"/>
            <a:ext cx="433388" cy="436563"/>
          </a:xfrm>
          <a:custGeom>
            <a:avLst/>
            <a:gdLst>
              <a:gd name="T0" fmla="*/ 105 w 136"/>
              <a:gd name="T1" fmla="*/ 105 h 137"/>
              <a:gd name="T2" fmla="*/ 105 w 136"/>
              <a:gd name="T3" fmla="*/ 129 h 137"/>
              <a:gd name="T4" fmla="*/ 102 w 136"/>
              <a:gd name="T5" fmla="*/ 135 h 137"/>
              <a:gd name="T6" fmla="*/ 94 w 136"/>
              <a:gd name="T7" fmla="*/ 134 h 137"/>
              <a:gd name="T8" fmla="*/ 61 w 136"/>
              <a:gd name="T9" fmla="*/ 107 h 137"/>
              <a:gd name="T10" fmla="*/ 55 w 136"/>
              <a:gd name="T11" fmla="*/ 105 h 137"/>
              <a:gd name="T12" fmla="*/ 18 w 136"/>
              <a:gd name="T13" fmla="*/ 105 h 137"/>
              <a:gd name="T14" fmla="*/ 0 w 136"/>
              <a:gd name="T15" fmla="*/ 87 h 137"/>
              <a:gd name="T16" fmla="*/ 0 w 136"/>
              <a:gd name="T17" fmla="*/ 17 h 137"/>
              <a:gd name="T18" fmla="*/ 17 w 136"/>
              <a:gd name="T19" fmla="*/ 0 h 137"/>
              <a:gd name="T20" fmla="*/ 119 w 136"/>
              <a:gd name="T21" fmla="*/ 0 h 137"/>
              <a:gd name="T22" fmla="*/ 136 w 136"/>
              <a:gd name="T23" fmla="*/ 17 h 137"/>
              <a:gd name="T24" fmla="*/ 136 w 136"/>
              <a:gd name="T25" fmla="*/ 87 h 137"/>
              <a:gd name="T26" fmla="*/ 119 w 136"/>
              <a:gd name="T27" fmla="*/ 105 h 137"/>
              <a:gd name="T28" fmla="*/ 105 w 136"/>
              <a:gd name="T29" fmla="*/ 10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6" h="137">
                <a:moveTo>
                  <a:pt x="105" y="105"/>
                </a:moveTo>
                <a:cubicBezTo>
                  <a:pt x="105" y="113"/>
                  <a:pt x="105" y="121"/>
                  <a:pt x="105" y="129"/>
                </a:cubicBezTo>
                <a:cubicBezTo>
                  <a:pt x="105" y="131"/>
                  <a:pt x="104" y="134"/>
                  <a:pt x="102" y="135"/>
                </a:cubicBezTo>
                <a:cubicBezTo>
                  <a:pt x="99" y="137"/>
                  <a:pt x="97" y="135"/>
                  <a:pt x="94" y="134"/>
                </a:cubicBezTo>
                <a:cubicBezTo>
                  <a:pt x="83" y="125"/>
                  <a:pt x="72" y="116"/>
                  <a:pt x="61" y="107"/>
                </a:cubicBezTo>
                <a:cubicBezTo>
                  <a:pt x="59" y="106"/>
                  <a:pt x="57" y="105"/>
                  <a:pt x="55" y="105"/>
                </a:cubicBezTo>
                <a:cubicBezTo>
                  <a:pt x="43" y="105"/>
                  <a:pt x="30" y="105"/>
                  <a:pt x="18" y="105"/>
                </a:cubicBezTo>
                <a:cubicBezTo>
                  <a:pt x="7" y="105"/>
                  <a:pt x="0" y="98"/>
                  <a:pt x="0" y="87"/>
                </a:cubicBezTo>
                <a:cubicBezTo>
                  <a:pt x="0" y="64"/>
                  <a:pt x="0" y="40"/>
                  <a:pt x="0" y="17"/>
                </a:cubicBezTo>
                <a:cubicBezTo>
                  <a:pt x="0" y="6"/>
                  <a:pt x="6" y="0"/>
                  <a:pt x="17" y="0"/>
                </a:cubicBezTo>
                <a:cubicBezTo>
                  <a:pt x="51" y="0"/>
                  <a:pt x="85" y="0"/>
                  <a:pt x="119" y="0"/>
                </a:cubicBezTo>
                <a:cubicBezTo>
                  <a:pt x="130" y="0"/>
                  <a:pt x="136" y="6"/>
                  <a:pt x="136" y="17"/>
                </a:cubicBezTo>
                <a:cubicBezTo>
                  <a:pt x="136" y="40"/>
                  <a:pt x="136" y="64"/>
                  <a:pt x="136" y="87"/>
                </a:cubicBezTo>
                <a:cubicBezTo>
                  <a:pt x="136" y="98"/>
                  <a:pt x="129" y="105"/>
                  <a:pt x="119" y="105"/>
                </a:cubicBezTo>
                <a:cubicBezTo>
                  <a:pt x="114" y="105"/>
                  <a:pt x="110" y="105"/>
                  <a:pt x="10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9"/>
          <p:cNvSpPr>
            <a:spLocks/>
          </p:cNvSpPr>
          <p:nvPr/>
        </p:nvSpPr>
        <p:spPr bwMode="auto">
          <a:xfrm>
            <a:off x="2108200" y="4835525"/>
            <a:ext cx="373063" cy="376238"/>
          </a:xfrm>
          <a:custGeom>
            <a:avLst/>
            <a:gdLst>
              <a:gd name="T0" fmla="*/ 54 w 117"/>
              <a:gd name="T1" fmla="*/ 0 h 118"/>
              <a:gd name="T2" fmla="*/ 54 w 117"/>
              <a:gd name="T3" fmla="*/ 4 h 118"/>
              <a:gd name="T4" fmla="*/ 54 w 117"/>
              <a:gd name="T5" fmla="*/ 35 h 118"/>
              <a:gd name="T6" fmla="*/ 83 w 117"/>
              <a:gd name="T7" fmla="*/ 64 h 118"/>
              <a:gd name="T8" fmla="*/ 117 w 117"/>
              <a:gd name="T9" fmla="*/ 64 h 118"/>
              <a:gd name="T10" fmla="*/ 116 w 117"/>
              <a:gd name="T11" fmla="*/ 80 h 118"/>
              <a:gd name="T12" fmla="*/ 102 w 117"/>
              <a:gd name="T13" fmla="*/ 90 h 118"/>
              <a:gd name="T14" fmla="*/ 70 w 117"/>
              <a:gd name="T15" fmla="*/ 91 h 118"/>
              <a:gd name="T16" fmla="*/ 65 w 117"/>
              <a:gd name="T17" fmla="*/ 93 h 118"/>
              <a:gd name="T18" fmla="*/ 38 w 117"/>
              <a:gd name="T19" fmla="*/ 114 h 118"/>
              <a:gd name="T20" fmla="*/ 30 w 117"/>
              <a:gd name="T21" fmla="*/ 116 h 118"/>
              <a:gd name="T22" fmla="*/ 26 w 117"/>
              <a:gd name="T23" fmla="*/ 108 h 118"/>
              <a:gd name="T24" fmla="*/ 26 w 117"/>
              <a:gd name="T25" fmla="*/ 91 h 118"/>
              <a:gd name="T26" fmla="*/ 16 w 117"/>
              <a:gd name="T27" fmla="*/ 91 h 118"/>
              <a:gd name="T28" fmla="*/ 0 w 117"/>
              <a:gd name="T29" fmla="*/ 74 h 118"/>
              <a:gd name="T30" fmla="*/ 0 w 117"/>
              <a:gd name="T31" fmla="*/ 15 h 118"/>
              <a:gd name="T32" fmla="*/ 15 w 117"/>
              <a:gd name="T33" fmla="*/ 0 h 118"/>
              <a:gd name="T34" fmla="*/ 53 w 117"/>
              <a:gd name="T35" fmla="*/ 0 h 118"/>
              <a:gd name="T36" fmla="*/ 54 w 117"/>
              <a:gd name="T3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" h="118">
                <a:moveTo>
                  <a:pt x="54" y="0"/>
                </a:moveTo>
                <a:cubicBezTo>
                  <a:pt x="54" y="2"/>
                  <a:pt x="54" y="3"/>
                  <a:pt x="54" y="4"/>
                </a:cubicBezTo>
                <a:cubicBezTo>
                  <a:pt x="54" y="15"/>
                  <a:pt x="54" y="25"/>
                  <a:pt x="54" y="35"/>
                </a:cubicBezTo>
                <a:cubicBezTo>
                  <a:pt x="54" y="52"/>
                  <a:pt x="66" y="64"/>
                  <a:pt x="83" y="64"/>
                </a:cubicBezTo>
                <a:cubicBezTo>
                  <a:pt x="94" y="64"/>
                  <a:pt x="105" y="64"/>
                  <a:pt x="117" y="64"/>
                </a:cubicBezTo>
                <a:cubicBezTo>
                  <a:pt x="117" y="70"/>
                  <a:pt x="117" y="75"/>
                  <a:pt x="116" y="80"/>
                </a:cubicBezTo>
                <a:cubicBezTo>
                  <a:pt x="115" y="86"/>
                  <a:pt x="109" y="90"/>
                  <a:pt x="102" y="90"/>
                </a:cubicBezTo>
                <a:cubicBezTo>
                  <a:pt x="91" y="91"/>
                  <a:pt x="81" y="90"/>
                  <a:pt x="70" y="91"/>
                </a:cubicBezTo>
                <a:cubicBezTo>
                  <a:pt x="68" y="91"/>
                  <a:pt x="66" y="91"/>
                  <a:pt x="65" y="93"/>
                </a:cubicBezTo>
                <a:cubicBezTo>
                  <a:pt x="56" y="100"/>
                  <a:pt x="47" y="107"/>
                  <a:pt x="38" y="114"/>
                </a:cubicBezTo>
                <a:cubicBezTo>
                  <a:pt x="35" y="116"/>
                  <a:pt x="33" y="118"/>
                  <a:pt x="30" y="116"/>
                </a:cubicBezTo>
                <a:cubicBezTo>
                  <a:pt x="26" y="115"/>
                  <a:pt x="26" y="112"/>
                  <a:pt x="26" y="108"/>
                </a:cubicBezTo>
                <a:cubicBezTo>
                  <a:pt x="26" y="103"/>
                  <a:pt x="26" y="97"/>
                  <a:pt x="26" y="91"/>
                </a:cubicBezTo>
                <a:cubicBezTo>
                  <a:pt x="23" y="91"/>
                  <a:pt x="20" y="91"/>
                  <a:pt x="16" y="91"/>
                </a:cubicBezTo>
                <a:cubicBezTo>
                  <a:pt x="6" y="90"/>
                  <a:pt x="0" y="85"/>
                  <a:pt x="0" y="74"/>
                </a:cubicBezTo>
                <a:cubicBezTo>
                  <a:pt x="0" y="55"/>
                  <a:pt x="0" y="35"/>
                  <a:pt x="0" y="15"/>
                </a:cubicBezTo>
                <a:cubicBezTo>
                  <a:pt x="0" y="6"/>
                  <a:pt x="6" y="0"/>
                  <a:pt x="15" y="0"/>
                </a:cubicBezTo>
                <a:cubicBezTo>
                  <a:pt x="27" y="0"/>
                  <a:pt x="40" y="0"/>
                  <a:pt x="53" y="0"/>
                </a:cubicBezTo>
                <a:cubicBezTo>
                  <a:pt x="53" y="0"/>
                  <a:pt x="53" y="0"/>
                  <a:pt x="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1943100" y="5499100"/>
            <a:ext cx="433388" cy="207963"/>
          </a:xfrm>
          <a:custGeom>
            <a:avLst/>
            <a:gdLst>
              <a:gd name="T0" fmla="*/ 34 w 136"/>
              <a:gd name="T1" fmla="*/ 0 h 65"/>
              <a:gd name="T2" fmla="*/ 104 w 136"/>
              <a:gd name="T3" fmla="*/ 0 h 65"/>
              <a:gd name="T4" fmla="*/ 134 w 136"/>
              <a:gd name="T5" fmla="*/ 41 h 65"/>
              <a:gd name="T6" fmla="*/ 113 w 136"/>
              <a:gd name="T7" fmla="*/ 65 h 65"/>
              <a:gd name="T8" fmla="*/ 25 w 136"/>
              <a:gd name="T9" fmla="*/ 65 h 65"/>
              <a:gd name="T10" fmla="*/ 4 w 136"/>
              <a:gd name="T11" fmla="*/ 37 h 65"/>
              <a:gd name="T12" fmla="*/ 18 w 136"/>
              <a:gd name="T13" fmla="*/ 13 h 65"/>
              <a:gd name="T14" fmla="*/ 34 w 136"/>
              <a:gd name="T1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65">
                <a:moveTo>
                  <a:pt x="34" y="0"/>
                </a:moveTo>
                <a:cubicBezTo>
                  <a:pt x="55" y="18"/>
                  <a:pt x="84" y="17"/>
                  <a:pt x="104" y="0"/>
                </a:cubicBezTo>
                <a:cubicBezTo>
                  <a:pt x="118" y="10"/>
                  <a:pt x="132" y="22"/>
                  <a:pt x="134" y="41"/>
                </a:cubicBezTo>
                <a:cubicBezTo>
                  <a:pt x="136" y="54"/>
                  <a:pt x="127" y="65"/>
                  <a:pt x="113" y="65"/>
                </a:cubicBezTo>
                <a:cubicBezTo>
                  <a:pt x="84" y="65"/>
                  <a:pt x="54" y="65"/>
                  <a:pt x="25" y="65"/>
                </a:cubicBezTo>
                <a:cubicBezTo>
                  <a:pt x="10" y="65"/>
                  <a:pt x="0" y="52"/>
                  <a:pt x="4" y="37"/>
                </a:cubicBezTo>
                <a:cubicBezTo>
                  <a:pt x="6" y="28"/>
                  <a:pt x="12" y="20"/>
                  <a:pt x="18" y="13"/>
                </a:cubicBezTo>
                <a:cubicBezTo>
                  <a:pt x="23" y="8"/>
                  <a:pt x="29" y="4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1"/>
          <p:cNvSpPr>
            <a:spLocks/>
          </p:cNvSpPr>
          <p:nvPr/>
        </p:nvSpPr>
        <p:spPr bwMode="auto">
          <a:xfrm>
            <a:off x="2481263" y="5499100"/>
            <a:ext cx="430213" cy="207963"/>
          </a:xfrm>
          <a:custGeom>
            <a:avLst/>
            <a:gdLst>
              <a:gd name="T0" fmla="*/ 34 w 135"/>
              <a:gd name="T1" fmla="*/ 0 h 65"/>
              <a:gd name="T2" fmla="*/ 103 w 135"/>
              <a:gd name="T3" fmla="*/ 0 h 65"/>
              <a:gd name="T4" fmla="*/ 104 w 135"/>
              <a:gd name="T5" fmla="*/ 1 h 65"/>
              <a:gd name="T6" fmla="*/ 131 w 135"/>
              <a:gd name="T7" fmla="*/ 31 h 65"/>
              <a:gd name="T8" fmla="*/ 134 w 135"/>
              <a:gd name="T9" fmla="*/ 42 h 65"/>
              <a:gd name="T10" fmla="*/ 113 w 135"/>
              <a:gd name="T11" fmla="*/ 65 h 65"/>
              <a:gd name="T12" fmla="*/ 23 w 135"/>
              <a:gd name="T13" fmla="*/ 65 h 65"/>
              <a:gd name="T14" fmla="*/ 3 w 135"/>
              <a:gd name="T15" fmla="*/ 37 h 65"/>
              <a:gd name="T16" fmla="*/ 14 w 135"/>
              <a:gd name="T17" fmla="*/ 17 h 65"/>
              <a:gd name="T18" fmla="*/ 34 w 135"/>
              <a:gd name="T1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" h="65">
                <a:moveTo>
                  <a:pt x="34" y="0"/>
                </a:moveTo>
                <a:cubicBezTo>
                  <a:pt x="56" y="19"/>
                  <a:pt x="85" y="17"/>
                  <a:pt x="103" y="0"/>
                </a:cubicBezTo>
                <a:cubicBezTo>
                  <a:pt x="103" y="0"/>
                  <a:pt x="104" y="0"/>
                  <a:pt x="104" y="1"/>
                </a:cubicBezTo>
                <a:cubicBezTo>
                  <a:pt x="116" y="8"/>
                  <a:pt x="125" y="18"/>
                  <a:pt x="131" y="31"/>
                </a:cubicBezTo>
                <a:cubicBezTo>
                  <a:pt x="133" y="34"/>
                  <a:pt x="134" y="38"/>
                  <a:pt x="134" y="42"/>
                </a:cubicBezTo>
                <a:cubicBezTo>
                  <a:pt x="135" y="54"/>
                  <a:pt x="126" y="65"/>
                  <a:pt x="113" y="65"/>
                </a:cubicBezTo>
                <a:cubicBezTo>
                  <a:pt x="83" y="65"/>
                  <a:pt x="53" y="65"/>
                  <a:pt x="23" y="65"/>
                </a:cubicBezTo>
                <a:cubicBezTo>
                  <a:pt x="9" y="65"/>
                  <a:pt x="0" y="52"/>
                  <a:pt x="3" y="37"/>
                </a:cubicBezTo>
                <a:cubicBezTo>
                  <a:pt x="5" y="30"/>
                  <a:pt x="9" y="23"/>
                  <a:pt x="14" y="17"/>
                </a:cubicBezTo>
                <a:cubicBezTo>
                  <a:pt x="20" y="11"/>
                  <a:pt x="26" y="5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2"/>
          <p:cNvSpPr>
            <a:spLocks/>
          </p:cNvSpPr>
          <p:nvPr/>
        </p:nvSpPr>
        <p:spPr bwMode="auto">
          <a:xfrm>
            <a:off x="2035175" y="5254625"/>
            <a:ext cx="255588" cy="250825"/>
          </a:xfrm>
          <a:custGeom>
            <a:avLst/>
            <a:gdLst>
              <a:gd name="T0" fmla="*/ 40 w 80"/>
              <a:gd name="T1" fmla="*/ 0 h 79"/>
              <a:gd name="T2" fmla="*/ 80 w 80"/>
              <a:gd name="T3" fmla="*/ 39 h 79"/>
              <a:gd name="T4" fmla="*/ 40 w 80"/>
              <a:gd name="T5" fmla="*/ 79 h 79"/>
              <a:gd name="T6" fmla="*/ 0 w 80"/>
              <a:gd name="T7" fmla="*/ 39 h 79"/>
              <a:gd name="T8" fmla="*/ 40 w 80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40" y="0"/>
                </a:moveTo>
                <a:cubicBezTo>
                  <a:pt x="62" y="0"/>
                  <a:pt x="80" y="17"/>
                  <a:pt x="80" y="39"/>
                </a:cubicBezTo>
                <a:cubicBezTo>
                  <a:pt x="80" y="62"/>
                  <a:pt x="63" y="79"/>
                  <a:pt x="40" y="79"/>
                </a:cubicBezTo>
                <a:cubicBezTo>
                  <a:pt x="17" y="79"/>
                  <a:pt x="0" y="62"/>
                  <a:pt x="0" y="39"/>
                </a:cubicBezTo>
                <a:cubicBezTo>
                  <a:pt x="0" y="17"/>
                  <a:pt x="17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3"/>
          <p:cNvSpPr>
            <a:spLocks/>
          </p:cNvSpPr>
          <p:nvPr/>
        </p:nvSpPr>
        <p:spPr bwMode="auto">
          <a:xfrm>
            <a:off x="2573338" y="5254625"/>
            <a:ext cx="252413" cy="250825"/>
          </a:xfrm>
          <a:custGeom>
            <a:avLst/>
            <a:gdLst>
              <a:gd name="T0" fmla="*/ 39 w 79"/>
              <a:gd name="T1" fmla="*/ 79 h 79"/>
              <a:gd name="T2" fmla="*/ 0 w 79"/>
              <a:gd name="T3" fmla="*/ 39 h 79"/>
              <a:gd name="T4" fmla="*/ 40 w 79"/>
              <a:gd name="T5" fmla="*/ 0 h 79"/>
              <a:gd name="T6" fmla="*/ 79 w 79"/>
              <a:gd name="T7" fmla="*/ 39 h 79"/>
              <a:gd name="T8" fmla="*/ 39 w 79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39" y="79"/>
                </a:moveTo>
                <a:cubicBezTo>
                  <a:pt x="20" y="79"/>
                  <a:pt x="0" y="65"/>
                  <a:pt x="0" y="39"/>
                </a:cubicBezTo>
                <a:cubicBezTo>
                  <a:pt x="0" y="17"/>
                  <a:pt x="17" y="0"/>
                  <a:pt x="40" y="0"/>
                </a:cubicBezTo>
                <a:cubicBezTo>
                  <a:pt x="62" y="0"/>
                  <a:pt x="79" y="17"/>
                  <a:pt x="79" y="39"/>
                </a:cubicBezTo>
                <a:cubicBezTo>
                  <a:pt x="79" y="62"/>
                  <a:pt x="62" y="79"/>
                  <a:pt x="39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4"/>
          <p:cNvSpPr>
            <a:spLocks noEditPoints="1"/>
          </p:cNvSpPr>
          <p:nvPr/>
        </p:nvSpPr>
        <p:spPr bwMode="auto">
          <a:xfrm>
            <a:off x="19351625" y="8251825"/>
            <a:ext cx="1009650" cy="1008063"/>
          </a:xfrm>
          <a:custGeom>
            <a:avLst/>
            <a:gdLst>
              <a:gd name="T0" fmla="*/ 311 w 317"/>
              <a:gd name="T1" fmla="*/ 0 h 316"/>
              <a:gd name="T2" fmla="*/ 317 w 317"/>
              <a:gd name="T3" fmla="*/ 9 h 316"/>
              <a:gd name="T4" fmla="*/ 291 w 317"/>
              <a:gd name="T5" fmla="*/ 114 h 316"/>
              <a:gd name="T6" fmla="*/ 233 w 317"/>
              <a:gd name="T7" fmla="*/ 191 h 316"/>
              <a:gd name="T8" fmla="*/ 231 w 317"/>
              <a:gd name="T9" fmla="*/ 197 h 316"/>
              <a:gd name="T10" fmla="*/ 182 w 317"/>
              <a:gd name="T11" fmla="*/ 312 h 316"/>
              <a:gd name="T12" fmla="*/ 180 w 317"/>
              <a:gd name="T13" fmla="*/ 313 h 316"/>
              <a:gd name="T14" fmla="*/ 172 w 317"/>
              <a:gd name="T15" fmla="*/ 315 h 316"/>
              <a:gd name="T16" fmla="*/ 167 w 317"/>
              <a:gd name="T17" fmla="*/ 309 h 316"/>
              <a:gd name="T18" fmla="*/ 160 w 317"/>
              <a:gd name="T19" fmla="*/ 257 h 316"/>
              <a:gd name="T20" fmla="*/ 154 w 317"/>
              <a:gd name="T21" fmla="*/ 262 h 316"/>
              <a:gd name="T22" fmla="*/ 142 w 317"/>
              <a:gd name="T23" fmla="*/ 262 h 316"/>
              <a:gd name="T24" fmla="*/ 55 w 317"/>
              <a:gd name="T25" fmla="*/ 174 h 316"/>
              <a:gd name="T26" fmla="*/ 55 w 317"/>
              <a:gd name="T27" fmla="*/ 163 h 316"/>
              <a:gd name="T28" fmla="*/ 60 w 317"/>
              <a:gd name="T29" fmla="*/ 157 h 316"/>
              <a:gd name="T30" fmla="*/ 31 w 317"/>
              <a:gd name="T31" fmla="*/ 152 h 316"/>
              <a:gd name="T32" fmla="*/ 7 w 317"/>
              <a:gd name="T33" fmla="*/ 149 h 316"/>
              <a:gd name="T34" fmla="*/ 1 w 317"/>
              <a:gd name="T35" fmla="*/ 144 h 316"/>
              <a:gd name="T36" fmla="*/ 3 w 317"/>
              <a:gd name="T37" fmla="*/ 137 h 316"/>
              <a:gd name="T38" fmla="*/ 83 w 317"/>
              <a:gd name="T39" fmla="*/ 91 h 316"/>
              <a:gd name="T40" fmla="*/ 121 w 317"/>
              <a:gd name="T41" fmla="*/ 86 h 316"/>
              <a:gd name="T42" fmla="*/ 125 w 317"/>
              <a:gd name="T43" fmla="*/ 84 h 316"/>
              <a:gd name="T44" fmla="*/ 233 w 317"/>
              <a:gd name="T45" fmla="*/ 14 h 316"/>
              <a:gd name="T46" fmla="*/ 293 w 317"/>
              <a:gd name="T47" fmla="*/ 1 h 316"/>
              <a:gd name="T48" fmla="*/ 296 w 317"/>
              <a:gd name="T49" fmla="*/ 0 h 316"/>
              <a:gd name="T50" fmla="*/ 311 w 317"/>
              <a:gd name="T51" fmla="*/ 0 h 316"/>
              <a:gd name="T52" fmla="*/ 256 w 317"/>
              <a:gd name="T53" fmla="*/ 95 h 316"/>
              <a:gd name="T54" fmla="*/ 221 w 317"/>
              <a:gd name="T55" fmla="*/ 61 h 316"/>
              <a:gd name="T56" fmla="*/ 186 w 317"/>
              <a:gd name="T57" fmla="*/ 95 h 316"/>
              <a:gd name="T58" fmla="*/ 221 w 317"/>
              <a:gd name="T59" fmla="*/ 130 h 316"/>
              <a:gd name="T60" fmla="*/ 256 w 317"/>
              <a:gd name="T61" fmla="*/ 9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7" h="316">
                <a:moveTo>
                  <a:pt x="311" y="0"/>
                </a:moveTo>
                <a:cubicBezTo>
                  <a:pt x="315" y="2"/>
                  <a:pt x="317" y="5"/>
                  <a:pt x="317" y="9"/>
                </a:cubicBezTo>
                <a:cubicBezTo>
                  <a:pt x="317" y="46"/>
                  <a:pt x="307" y="81"/>
                  <a:pt x="291" y="114"/>
                </a:cubicBezTo>
                <a:cubicBezTo>
                  <a:pt x="276" y="143"/>
                  <a:pt x="257" y="169"/>
                  <a:pt x="233" y="191"/>
                </a:cubicBezTo>
                <a:cubicBezTo>
                  <a:pt x="231" y="193"/>
                  <a:pt x="231" y="195"/>
                  <a:pt x="231" y="197"/>
                </a:cubicBezTo>
                <a:cubicBezTo>
                  <a:pt x="228" y="241"/>
                  <a:pt x="212" y="280"/>
                  <a:pt x="182" y="312"/>
                </a:cubicBezTo>
                <a:cubicBezTo>
                  <a:pt x="181" y="312"/>
                  <a:pt x="181" y="313"/>
                  <a:pt x="180" y="313"/>
                </a:cubicBezTo>
                <a:cubicBezTo>
                  <a:pt x="178" y="315"/>
                  <a:pt x="175" y="316"/>
                  <a:pt x="172" y="315"/>
                </a:cubicBezTo>
                <a:cubicBezTo>
                  <a:pt x="169" y="314"/>
                  <a:pt x="168" y="312"/>
                  <a:pt x="167" y="309"/>
                </a:cubicBezTo>
                <a:cubicBezTo>
                  <a:pt x="165" y="292"/>
                  <a:pt x="163" y="274"/>
                  <a:pt x="160" y="257"/>
                </a:cubicBezTo>
                <a:cubicBezTo>
                  <a:pt x="158" y="259"/>
                  <a:pt x="156" y="260"/>
                  <a:pt x="154" y="262"/>
                </a:cubicBezTo>
                <a:cubicBezTo>
                  <a:pt x="149" y="266"/>
                  <a:pt x="146" y="266"/>
                  <a:pt x="142" y="262"/>
                </a:cubicBezTo>
                <a:cubicBezTo>
                  <a:pt x="113" y="233"/>
                  <a:pt x="84" y="204"/>
                  <a:pt x="55" y="174"/>
                </a:cubicBezTo>
                <a:cubicBezTo>
                  <a:pt x="51" y="171"/>
                  <a:pt x="51" y="167"/>
                  <a:pt x="55" y="163"/>
                </a:cubicBezTo>
                <a:cubicBezTo>
                  <a:pt x="56" y="161"/>
                  <a:pt x="58" y="159"/>
                  <a:pt x="60" y="157"/>
                </a:cubicBezTo>
                <a:cubicBezTo>
                  <a:pt x="50" y="155"/>
                  <a:pt x="41" y="154"/>
                  <a:pt x="31" y="152"/>
                </a:cubicBezTo>
                <a:cubicBezTo>
                  <a:pt x="23" y="151"/>
                  <a:pt x="15" y="150"/>
                  <a:pt x="7" y="149"/>
                </a:cubicBezTo>
                <a:cubicBezTo>
                  <a:pt x="4" y="149"/>
                  <a:pt x="2" y="147"/>
                  <a:pt x="1" y="144"/>
                </a:cubicBezTo>
                <a:cubicBezTo>
                  <a:pt x="0" y="141"/>
                  <a:pt x="1" y="139"/>
                  <a:pt x="3" y="137"/>
                </a:cubicBezTo>
                <a:cubicBezTo>
                  <a:pt x="26" y="114"/>
                  <a:pt x="53" y="99"/>
                  <a:pt x="83" y="91"/>
                </a:cubicBezTo>
                <a:cubicBezTo>
                  <a:pt x="96" y="88"/>
                  <a:pt x="108" y="86"/>
                  <a:pt x="121" y="86"/>
                </a:cubicBezTo>
                <a:cubicBezTo>
                  <a:pt x="122" y="86"/>
                  <a:pt x="124" y="85"/>
                  <a:pt x="125" y="84"/>
                </a:cubicBezTo>
                <a:cubicBezTo>
                  <a:pt x="155" y="52"/>
                  <a:pt x="191" y="28"/>
                  <a:pt x="233" y="14"/>
                </a:cubicBezTo>
                <a:cubicBezTo>
                  <a:pt x="252" y="7"/>
                  <a:pt x="273" y="2"/>
                  <a:pt x="293" y="1"/>
                </a:cubicBezTo>
                <a:cubicBezTo>
                  <a:pt x="294" y="1"/>
                  <a:pt x="295" y="0"/>
                  <a:pt x="296" y="0"/>
                </a:cubicBezTo>
                <a:cubicBezTo>
                  <a:pt x="301" y="0"/>
                  <a:pt x="306" y="0"/>
                  <a:pt x="311" y="0"/>
                </a:cubicBezTo>
                <a:close/>
                <a:moveTo>
                  <a:pt x="256" y="95"/>
                </a:moveTo>
                <a:cubicBezTo>
                  <a:pt x="256" y="76"/>
                  <a:pt x="240" y="61"/>
                  <a:pt x="221" y="61"/>
                </a:cubicBezTo>
                <a:cubicBezTo>
                  <a:pt x="202" y="61"/>
                  <a:pt x="187" y="76"/>
                  <a:pt x="186" y="95"/>
                </a:cubicBezTo>
                <a:cubicBezTo>
                  <a:pt x="186" y="115"/>
                  <a:pt x="202" y="130"/>
                  <a:pt x="221" y="130"/>
                </a:cubicBezTo>
                <a:cubicBezTo>
                  <a:pt x="240" y="130"/>
                  <a:pt x="256" y="115"/>
                  <a:pt x="256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5"/>
          <p:cNvSpPr>
            <a:spLocks/>
          </p:cNvSpPr>
          <p:nvPr/>
        </p:nvSpPr>
        <p:spPr bwMode="auto">
          <a:xfrm>
            <a:off x="19296063" y="8950325"/>
            <a:ext cx="354013" cy="366713"/>
          </a:xfrm>
          <a:custGeom>
            <a:avLst/>
            <a:gdLst>
              <a:gd name="T0" fmla="*/ 0 w 111"/>
              <a:gd name="T1" fmla="*/ 105 h 115"/>
              <a:gd name="T2" fmla="*/ 9 w 111"/>
              <a:gd name="T3" fmla="*/ 80 h 115"/>
              <a:gd name="T4" fmla="*/ 31 w 111"/>
              <a:gd name="T5" fmla="*/ 25 h 115"/>
              <a:gd name="T6" fmla="*/ 79 w 111"/>
              <a:gd name="T7" fmla="*/ 5 h 115"/>
              <a:gd name="T8" fmla="*/ 111 w 111"/>
              <a:gd name="T9" fmla="*/ 46 h 115"/>
              <a:gd name="T10" fmla="*/ 90 w 111"/>
              <a:gd name="T11" fmla="*/ 83 h 115"/>
              <a:gd name="T12" fmla="*/ 50 w 111"/>
              <a:gd name="T13" fmla="*/ 100 h 115"/>
              <a:gd name="T14" fmla="*/ 11 w 111"/>
              <a:gd name="T15" fmla="*/ 113 h 115"/>
              <a:gd name="T16" fmla="*/ 0 w 111"/>
              <a:gd name="T17" fmla="*/ 109 h 115"/>
              <a:gd name="T18" fmla="*/ 0 w 111"/>
              <a:gd name="T19" fmla="*/ 10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5">
                <a:moveTo>
                  <a:pt x="0" y="105"/>
                </a:moveTo>
                <a:cubicBezTo>
                  <a:pt x="3" y="97"/>
                  <a:pt x="6" y="88"/>
                  <a:pt x="9" y="80"/>
                </a:cubicBezTo>
                <a:cubicBezTo>
                  <a:pt x="15" y="61"/>
                  <a:pt x="22" y="43"/>
                  <a:pt x="31" y="25"/>
                </a:cubicBezTo>
                <a:cubicBezTo>
                  <a:pt x="41" y="8"/>
                  <a:pt x="61" y="0"/>
                  <a:pt x="79" y="5"/>
                </a:cubicBezTo>
                <a:cubicBezTo>
                  <a:pt x="98" y="9"/>
                  <a:pt x="111" y="26"/>
                  <a:pt x="111" y="46"/>
                </a:cubicBezTo>
                <a:cubicBezTo>
                  <a:pt x="111" y="62"/>
                  <a:pt x="105" y="75"/>
                  <a:pt x="90" y="83"/>
                </a:cubicBezTo>
                <a:cubicBezTo>
                  <a:pt x="77" y="89"/>
                  <a:pt x="64" y="95"/>
                  <a:pt x="50" y="100"/>
                </a:cubicBezTo>
                <a:cubicBezTo>
                  <a:pt x="38" y="105"/>
                  <a:pt x="24" y="109"/>
                  <a:pt x="11" y="113"/>
                </a:cubicBezTo>
                <a:cubicBezTo>
                  <a:pt x="6" y="115"/>
                  <a:pt x="3" y="114"/>
                  <a:pt x="0" y="109"/>
                </a:cubicBezTo>
                <a:cubicBezTo>
                  <a:pt x="0" y="108"/>
                  <a:pt x="0" y="106"/>
                  <a:pt x="0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Picture Placeholder 75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Picture Placeholder 76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17C32-EB0A-C761-F3C3-2ED87AAF3B89}"/>
              </a:ext>
            </a:extLst>
          </p:cNvPr>
          <p:cNvCxnSpPr>
            <a:cxnSpLocks/>
          </p:cNvCxnSpPr>
          <p:nvPr/>
        </p:nvCxnSpPr>
        <p:spPr>
          <a:xfrm>
            <a:off x="1296988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8537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863362"/>
            <a:ext cx="202102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“The best way to predict the future is to create it.“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668226" y="9291608"/>
            <a:ext cx="503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Alan Kay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668226" y="10095057"/>
            <a:ext cx="503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>
                <a:solidFill>
                  <a:schemeClr val="bg1"/>
                </a:solidFill>
              </a:rPr>
              <a:t>Computer scientist</a:t>
            </a:r>
            <a:endParaRPr lang="en-MY" sz="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90142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577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1285875" y="4116388"/>
            <a:ext cx="21767800" cy="759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89050" y="4116388"/>
            <a:ext cx="4103688" cy="4106862"/>
          </a:xfrm>
          <a:custGeom>
            <a:avLst/>
            <a:gdLst>
              <a:gd name="T0" fmla="*/ 2585 w 2585"/>
              <a:gd name="T1" fmla="*/ 1294 h 2587"/>
              <a:gd name="T2" fmla="*/ 1293 w 2585"/>
              <a:gd name="T3" fmla="*/ 2587 h 2587"/>
              <a:gd name="T4" fmla="*/ 0 w 2585"/>
              <a:gd name="T5" fmla="*/ 1294 h 2587"/>
              <a:gd name="T6" fmla="*/ 1293 w 2585"/>
              <a:gd name="T7" fmla="*/ 0 h 2587"/>
              <a:gd name="T8" fmla="*/ 2585 w 2585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5" h="2587">
                <a:moveTo>
                  <a:pt x="2585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5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7172325" y="4116388"/>
            <a:ext cx="4100513" cy="4106862"/>
          </a:xfrm>
          <a:custGeom>
            <a:avLst/>
            <a:gdLst>
              <a:gd name="T0" fmla="*/ 2583 w 2583"/>
              <a:gd name="T1" fmla="*/ 1294 h 2587"/>
              <a:gd name="T2" fmla="*/ 1292 w 2583"/>
              <a:gd name="T3" fmla="*/ 2587 h 2587"/>
              <a:gd name="T4" fmla="*/ 0 w 2583"/>
              <a:gd name="T5" fmla="*/ 1294 h 2587"/>
              <a:gd name="T6" fmla="*/ 1292 w 2583"/>
              <a:gd name="T7" fmla="*/ 0 h 2587"/>
              <a:gd name="T8" fmla="*/ 2583 w 2583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3" h="2587">
                <a:moveTo>
                  <a:pt x="2583" y="1294"/>
                </a:moveTo>
                <a:lnTo>
                  <a:pt x="1292" y="2587"/>
                </a:lnTo>
                <a:lnTo>
                  <a:pt x="0" y="1294"/>
                </a:lnTo>
                <a:lnTo>
                  <a:pt x="1292" y="0"/>
                </a:lnTo>
                <a:lnTo>
                  <a:pt x="2583" y="1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13054013" y="4116388"/>
            <a:ext cx="4100513" cy="4106862"/>
          </a:xfrm>
          <a:custGeom>
            <a:avLst/>
            <a:gdLst>
              <a:gd name="T0" fmla="*/ 2583 w 2583"/>
              <a:gd name="T1" fmla="*/ 1294 h 2587"/>
              <a:gd name="T2" fmla="*/ 1293 w 2583"/>
              <a:gd name="T3" fmla="*/ 2587 h 2587"/>
              <a:gd name="T4" fmla="*/ 0 w 2583"/>
              <a:gd name="T5" fmla="*/ 1294 h 2587"/>
              <a:gd name="T6" fmla="*/ 1293 w 2583"/>
              <a:gd name="T7" fmla="*/ 0 h 2587"/>
              <a:gd name="T8" fmla="*/ 2583 w 2583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3" h="2587">
                <a:moveTo>
                  <a:pt x="2583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3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18946813" y="4116388"/>
            <a:ext cx="4103688" cy="4106862"/>
          </a:xfrm>
          <a:custGeom>
            <a:avLst/>
            <a:gdLst>
              <a:gd name="T0" fmla="*/ 2585 w 2585"/>
              <a:gd name="T1" fmla="*/ 1294 h 2587"/>
              <a:gd name="T2" fmla="*/ 1293 w 2585"/>
              <a:gd name="T3" fmla="*/ 2587 h 2587"/>
              <a:gd name="T4" fmla="*/ 0 w 2585"/>
              <a:gd name="T5" fmla="*/ 1294 h 2587"/>
              <a:gd name="T6" fmla="*/ 1293 w 2585"/>
              <a:gd name="T7" fmla="*/ 0 h 2587"/>
              <a:gd name="T8" fmla="*/ 2585 w 2585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5" h="2587">
                <a:moveTo>
                  <a:pt x="2585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5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28015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217930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1805305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2871788" y="6043613"/>
            <a:ext cx="881063" cy="996950"/>
          </a:xfrm>
          <a:custGeom>
            <a:avLst/>
            <a:gdLst>
              <a:gd name="T0" fmla="*/ 57 w 278"/>
              <a:gd name="T1" fmla="*/ 314 h 314"/>
              <a:gd name="T2" fmla="*/ 51 w 278"/>
              <a:gd name="T3" fmla="*/ 301 h 314"/>
              <a:gd name="T4" fmla="*/ 51 w 278"/>
              <a:gd name="T5" fmla="*/ 218 h 314"/>
              <a:gd name="T6" fmla="*/ 35 w 278"/>
              <a:gd name="T7" fmla="*/ 173 h 314"/>
              <a:gd name="T8" fmla="*/ 17 w 278"/>
              <a:gd name="T9" fmla="*/ 151 h 314"/>
              <a:gd name="T10" fmla="*/ 0 w 278"/>
              <a:gd name="T11" fmla="*/ 103 h 314"/>
              <a:gd name="T12" fmla="*/ 0 w 278"/>
              <a:gd name="T13" fmla="*/ 35 h 314"/>
              <a:gd name="T14" fmla="*/ 35 w 278"/>
              <a:gd name="T15" fmla="*/ 2 h 314"/>
              <a:gd name="T16" fmla="*/ 112 w 278"/>
              <a:gd name="T17" fmla="*/ 1 h 314"/>
              <a:gd name="T18" fmla="*/ 140 w 278"/>
              <a:gd name="T19" fmla="*/ 37 h 314"/>
              <a:gd name="T20" fmla="*/ 109 w 278"/>
              <a:gd name="T21" fmla="*/ 74 h 314"/>
              <a:gd name="T22" fmla="*/ 105 w 278"/>
              <a:gd name="T23" fmla="*/ 76 h 314"/>
              <a:gd name="T24" fmla="*/ 109 w 278"/>
              <a:gd name="T25" fmla="*/ 80 h 314"/>
              <a:gd name="T26" fmla="*/ 136 w 278"/>
              <a:gd name="T27" fmla="*/ 134 h 314"/>
              <a:gd name="T28" fmla="*/ 146 w 278"/>
              <a:gd name="T29" fmla="*/ 144 h 314"/>
              <a:gd name="T30" fmla="*/ 154 w 278"/>
              <a:gd name="T31" fmla="*/ 133 h 314"/>
              <a:gd name="T32" fmla="*/ 139 w 278"/>
              <a:gd name="T33" fmla="*/ 86 h 314"/>
              <a:gd name="T34" fmla="*/ 139 w 278"/>
              <a:gd name="T35" fmla="*/ 74 h 314"/>
              <a:gd name="T36" fmla="*/ 154 w 278"/>
              <a:gd name="T37" fmla="*/ 51 h 314"/>
              <a:gd name="T38" fmla="*/ 164 w 278"/>
              <a:gd name="T39" fmla="*/ 48 h 314"/>
              <a:gd name="T40" fmla="*/ 201 w 278"/>
              <a:gd name="T41" fmla="*/ 55 h 314"/>
              <a:gd name="T42" fmla="*/ 210 w 278"/>
              <a:gd name="T43" fmla="*/ 58 h 314"/>
              <a:gd name="T44" fmla="*/ 269 w 278"/>
              <a:gd name="T45" fmla="*/ 64 h 314"/>
              <a:gd name="T46" fmla="*/ 278 w 278"/>
              <a:gd name="T47" fmla="*/ 70 h 314"/>
              <a:gd name="T48" fmla="*/ 278 w 278"/>
              <a:gd name="T49" fmla="*/ 107 h 314"/>
              <a:gd name="T50" fmla="*/ 264 w 278"/>
              <a:gd name="T51" fmla="*/ 154 h 314"/>
              <a:gd name="T52" fmla="*/ 250 w 278"/>
              <a:gd name="T53" fmla="*/ 187 h 314"/>
              <a:gd name="T54" fmla="*/ 247 w 278"/>
              <a:gd name="T55" fmla="*/ 204 h 314"/>
              <a:gd name="T56" fmla="*/ 247 w 278"/>
              <a:gd name="T57" fmla="*/ 302 h 314"/>
              <a:gd name="T58" fmla="*/ 241 w 278"/>
              <a:gd name="T59" fmla="*/ 314 h 314"/>
              <a:gd name="T60" fmla="*/ 57 w 278"/>
              <a:gd name="T61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8" h="314">
                <a:moveTo>
                  <a:pt x="57" y="314"/>
                </a:moveTo>
                <a:cubicBezTo>
                  <a:pt x="52" y="311"/>
                  <a:pt x="51" y="307"/>
                  <a:pt x="51" y="301"/>
                </a:cubicBezTo>
                <a:cubicBezTo>
                  <a:pt x="51" y="273"/>
                  <a:pt x="51" y="245"/>
                  <a:pt x="51" y="218"/>
                </a:cubicBezTo>
                <a:cubicBezTo>
                  <a:pt x="52" y="201"/>
                  <a:pt x="46" y="186"/>
                  <a:pt x="35" y="173"/>
                </a:cubicBezTo>
                <a:cubicBezTo>
                  <a:pt x="29" y="166"/>
                  <a:pt x="23" y="159"/>
                  <a:pt x="17" y="151"/>
                </a:cubicBezTo>
                <a:cubicBezTo>
                  <a:pt x="6" y="137"/>
                  <a:pt x="0" y="121"/>
                  <a:pt x="0" y="103"/>
                </a:cubicBezTo>
                <a:cubicBezTo>
                  <a:pt x="0" y="80"/>
                  <a:pt x="0" y="58"/>
                  <a:pt x="0" y="35"/>
                </a:cubicBezTo>
                <a:cubicBezTo>
                  <a:pt x="1" y="15"/>
                  <a:pt x="14" y="2"/>
                  <a:pt x="35" y="2"/>
                </a:cubicBezTo>
                <a:cubicBezTo>
                  <a:pt x="60" y="1"/>
                  <a:pt x="86" y="2"/>
                  <a:pt x="112" y="1"/>
                </a:cubicBezTo>
                <a:cubicBezTo>
                  <a:pt x="132" y="0"/>
                  <a:pt x="145" y="14"/>
                  <a:pt x="140" y="37"/>
                </a:cubicBezTo>
                <a:cubicBezTo>
                  <a:pt x="136" y="54"/>
                  <a:pt x="126" y="66"/>
                  <a:pt x="109" y="74"/>
                </a:cubicBezTo>
                <a:cubicBezTo>
                  <a:pt x="108" y="75"/>
                  <a:pt x="107" y="75"/>
                  <a:pt x="105" y="76"/>
                </a:cubicBezTo>
                <a:cubicBezTo>
                  <a:pt x="106" y="78"/>
                  <a:pt x="108" y="79"/>
                  <a:pt x="109" y="80"/>
                </a:cubicBezTo>
                <a:cubicBezTo>
                  <a:pt x="125" y="94"/>
                  <a:pt x="135" y="112"/>
                  <a:pt x="136" y="134"/>
                </a:cubicBezTo>
                <a:cubicBezTo>
                  <a:pt x="136" y="141"/>
                  <a:pt x="140" y="145"/>
                  <a:pt x="146" y="144"/>
                </a:cubicBezTo>
                <a:cubicBezTo>
                  <a:pt x="151" y="144"/>
                  <a:pt x="154" y="140"/>
                  <a:pt x="154" y="133"/>
                </a:cubicBezTo>
                <a:cubicBezTo>
                  <a:pt x="154" y="116"/>
                  <a:pt x="148" y="100"/>
                  <a:pt x="139" y="86"/>
                </a:cubicBezTo>
                <a:cubicBezTo>
                  <a:pt x="135" y="81"/>
                  <a:pt x="136" y="79"/>
                  <a:pt x="139" y="74"/>
                </a:cubicBezTo>
                <a:cubicBezTo>
                  <a:pt x="145" y="67"/>
                  <a:pt x="150" y="59"/>
                  <a:pt x="154" y="51"/>
                </a:cubicBezTo>
                <a:cubicBezTo>
                  <a:pt x="157" y="45"/>
                  <a:pt x="159" y="44"/>
                  <a:pt x="164" y="48"/>
                </a:cubicBezTo>
                <a:cubicBezTo>
                  <a:pt x="175" y="54"/>
                  <a:pt x="188" y="57"/>
                  <a:pt x="201" y="55"/>
                </a:cubicBezTo>
                <a:cubicBezTo>
                  <a:pt x="205" y="54"/>
                  <a:pt x="207" y="55"/>
                  <a:pt x="210" y="58"/>
                </a:cubicBezTo>
                <a:cubicBezTo>
                  <a:pt x="227" y="72"/>
                  <a:pt x="249" y="74"/>
                  <a:pt x="269" y="64"/>
                </a:cubicBezTo>
                <a:cubicBezTo>
                  <a:pt x="275" y="61"/>
                  <a:pt x="278" y="62"/>
                  <a:pt x="278" y="70"/>
                </a:cubicBezTo>
                <a:cubicBezTo>
                  <a:pt x="278" y="82"/>
                  <a:pt x="278" y="94"/>
                  <a:pt x="278" y="107"/>
                </a:cubicBezTo>
                <a:cubicBezTo>
                  <a:pt x="278" y="124"/>
                  <a:pt x="272" y="139"/>
                  <a:pt x="264" y="154"/>
                </a:cubicBezTo>
                <a:cubicBezTo>
                  <a:pt x="259" y="165"/>
                  <a:pt x="254" y="176"/>
                  <a:pt x="250" y="187"/>
                </a:cubicBezTo>
                <a:cubicBezTo>
                  <a:pt x="248" y="193"/>
                  <a:pt x="248" y="199"/>
                  <a:pt x="247" y="204"/>
                </a:cubicBezTo>
                <a:cubicBezTo>
                  <a:pt x="247" y="237"/>
                  <a:pt x="247" y="269"/>
                  <a:pt x="247" y="302"/>
                </a:cubicBezTo>
                <a:cubicBezTo>
                  <a:pt x="248" y="307"/>
                  <a:pt x="246" y="311"/>
                  <a:pt x="241" y="314"/>
                </a:cubicBezTo>
                <a:cubicBezTo>
                  <a:pt x="180" y="314"/>
                  <a:pt x="119" y="314"/>
                  <a:pt x="57" y="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2598738" y="5294313"/>
            <a:ext cx="1528763" cy="1470025"/>
          </a:xfrm>
          <a:custGeom>
            <a:avLst/>
            <a:gdLst>
              <a:gd name="T0" fmla="*/ 68 w 482"/>
              <a:gd name="T1" fmla="*/ 309 h 463"/>
              <a:gd name="T2" fmla="*/ 70 w 482"/>
              <a:gd name="T3" fmla="*/ 355 h 463"/>
              <a:gd name="T4" fmla="*/ 96 w 482"/>
              <a:gd name="T5" fmla="*/ 408 h 463"/>
              <a:gd name="T6" fmla="*/ 112 w 482"/>
              <a:gd name="T7" fmla="*/ 427 h 463"/>
              <a:gd name="T8" fmla="*/ 119 w 482"/>
              <a:gd name="T9" fmla="*/ 450 h 463"/>
              <a:gd name="T10" fmla="*/ 104 w 482"/>
              <a:gd name="T11" fmla="*/ 458 h 463"/>
              <a:gd name="T12" fmla="*/ 51 w 482"/>
              <a:gd name="T13" fmla="*/ 415 h 463"/>
              <a:gd name="T14" fmla="*/ 2 w 482"/>
              <a:gd name="T15" fmla="*/ 271 h 463"/>
              <a:gd name="T16" fmla="*/ 30 w 482"/>
              <a:gd name="T17" fmla="*/ 178 h 463"/>
              <a:gd name="T18" fmla="*/ 62 w 482"/>
              <a:gd name="T19" fmla="*/ 168 h 463"/>
              <a:gd name="T20" fmla="*/ 71 w 482"/>
              <a:gd name="T21" fmla="*/ 163 h 463"/>
              <a:gd name="T22" fmla="*/ 102 w 482"/>
              <a:gd name="T23" fmla="*/ 85 h 463"/>
              <a:gd name="T24" fmla="*/ 147 w 482"/>
              <a:gd name="T25" fmla="*/ 38 h 463"/>
              <a:gd name="T26" fmla="*/ 183 w 482"/>
              <a:gd name="T27" fmla="*/ 47 h 463"/>
              <a:gd name="T28" fmla="*/ 194 w 482"/>
              <a:gd name="T29" fmla="*/ 47 h 463"/>
              <a:gd name="T30" fmla="*/ 205 w 482"/>
              <a:gd name="T31" fmla="*/ 26 h 463"/>
              <a:gd name="T32" fmla="*/ 250 w 482"/>
              <a:gd name="T33" fmla="*/ 14 h 463"/>
              <a:gd name="T34" fmla="*/ 279 w 482"/>
              <a:gd name="T35" fmla="*/ 43 h 463"/>
              <a:gd name="T36" fmla="*/ 290 w 482"/>
              <a:gd name="T37" fmla="*/ 43 h 463"/>
              <a:gd name="T38" fmla="*/ 325 w 482"/>
              <a:gd name="T39" fmla="*/ 38 h 463"/>
              <a:gd name="T40" fmla="*/ 397 w 482"/>
              <a:gd name="T41" fmla="*/ 150 h 463"/>
              <a:gd name="T42" fmla="*/ 400 w 482"/>
              <a:gd name="T43" fmla="*/ 164 h 463"/>
              <a:gd name="T44" fmla="*/ 409 w 482"/>
              <a:gd name="T45" fmla="*/ 168 h 463"/>
              <a:gd name="T46" fmla="*/ 442 w 482"/>
              <a:gd name="T47" fmla="*/ 179 h 463"/>
              <a:gd name="T48" fmla="*/ 432 w 482"/>
              <a:gd name="T49" fmla="*/ 400 h 463"/>
              <a:gd name="T50" fmla="*/ 366 w 482"/>
              <a:gd name="T51" fmla="*/ 459 h 463"/>
              <a:gd name="T52" fmla="*/ 351 w 482"/>
              <a:gd name="T53" fmla="*/ 450 h 463"/>
              <a:gd name="T54" fmla="*/ 362 w 482"/>
              <a:gd name="T55" fmla="*/ 405 h 463"/>
              <a:gd name="T56" fmla="*/ 381 w 482"/>
              <a:gd name="T57" fmla="*/ 359 h 463"/>
              <a:gd name="T58" fmla="*/ 382 w 482"/>
              <a:gd name="T59" fmla="*/ 339 h 463"/>
              <a:gd name="T60" fmla="*/ 382 w 482"/>
              <a:gd name="T61" fmla="*/ 216 h 463"/>
              <a:gd name="T62" fmla="*/ 323 w 482"/>
              <a:gd name="T63" fmla="*/ 161 h 463"/>
              <a:gd name="T64" fmla="*/ 314 w 482"/>
              <a:gd name="T65" fmla="*/ 158 h 463"/>
              <a:gd name="T66" fmla="*/ 265 w 482"/>
              <a:gd name="T67" fmla="*/ 145 h 463"/>
              <a:gd name="T68" fmla="*/ 255 w 482"/>
              <a:gd name="T69" fmla="*/ 143 h 463"/>
              <a:gd name="T70" fmla="*/ 195 w 482"/>
              <a:gd name="T71" fmla="*/ 143 h 463"/>
              <a:gd name="T72" fmla="*/ 183 w 482"/>
              <a:gd name="T73" fmla="*/ 145 h 463"/>
              <a:gd name="T74" fmla="*/ 116 w 482"/>
              <a:gd name="T75" fmla="*/ 199 h 463"/>
              <a:gd name="T76" fmla="*/ 116 w 482"/>
              <a:gd name="T77" fmla="*/ 210 h 463"/>
              <a:gd name="T78" fmla="*/ 107 w 482"/>
              <a:gd name="T79" fmla="*/ 221 h 463"/>
              <a:gd name="T80" fmla="*/ 85 w 482"/>
              <a:gd name="T81" fmla="*/ 233 h 463"/>
              <a:gd name="T82" fmla="*/ 68 w 482"/>
              <a:gd name="T83" fmla="*/ 271 h 463"/>
              <a:gd name="T84" fmla="*/ 68 w 482"/>
              <a:gd name="T85" fmla="*/ 309 h 463"/>
              <a:gd name="T86" fmla="*/ 68 w 482"/>
              <a:gd name="T87" fmla="*/ 30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2" h="463">
                <a:moveTo>
                  <a:pt x="68" y="309"/>
                </a:moveTo>
                <a:cubicBezTo>
                  <a:pt x="68" y="325"/>
                  <a:pt x="68" y="340"/>
                  <a:pt x="70" y="355"/>
                </a:cubicBezTo>
                <a:cubicBezTo>
                  <a:pt x="72" y="376"/>
                  <a:pt x="83" y="393"/>
                  <a:pt x="96" y="408"/>
                </a:cubicBezTo>
                <a:cubicBezTo>
                  <a:pt x="102" y="414"/>
                  <a:pt x="107" y="421"/>
                  <a:pt x="112" y="427"/>
                </a:cubicBezTo>
                <a:cubicBezTo>
                  <a:pt x="117" y="434"/>
                  <a:pt x="119" y="441"/>
                  <a:pt x="119" y="450"/>
                </a:cubicBezTo>
                <a:cubicBezTo>
                  <a:pt x="119" y="459"/>
                  <a:pt x="112" y="463"/>
                  <a:pt x="104" y="458"/>
                </a:cubicBezTo>
                <a:cubicBezTo>
                  <a:pt x="84" y="447"/>
                  <a:pt x="66" y="433"/>
                  <a:pt x="51" y="415"/>
                </a:cubicBezTo>
                <a:cubicBezTo>
                  <a:pt x="16" y="374"/>
                  <a:pt x="0" y="325"/>
                  <a:pt x="2" y="271"/>
                </a:cubicBezTo>
                <a:cubicBezTo>
                  <a:pt x="4" y="238"/>
                  <a:pt x="14" y="207"/>
                  <a:pt x="30" y="178"/>
                </a:cubicBezTo>
                <a:cubicBezTo>
                  <a:pt x="37" y="166"/>
                  <a:pt x="50" y="162"/>
                  <a:pt x="62" y="168"/>
                </a:cubicBezTo>
                <a:cubicBezTo>
                  <a:pt x="68" y="171"/>
                  <a:pt x="70" y="170"/>
                  <a:pt x="71" y="163"/>
                </a:cubicBezTo>
                <a:cubicBezTo>
                  <a:pt x="77" y="135"/>
                  <a:pt x="86" y="109"/>
                  <a:pt x="102" y="85"/>
                </a:cubicBezTo>
                <a:cubicBezTo>
                  <a:pt x="114" y="67"/>
                  <a:pt x="129" y="51"/>
                  <a:pt x="147" y="38"/>
                </a:cubicBezTo>
                <a:cubicBezTo>
                  <a:pt x="160" y="29"/>
                  <a:pt x="175" y="32"/>
                  <a:pt x="183" y="47"/>
                </a:cubicBezTo>
                <a:cubicBezTo>
                  <a:pt x="187" y="54"/>
                  <a:pt x="190" y="54"/>
                  <a:pt x="194" y="47"/>
                </a:cubicBezTo>
                <a:cubicBezTo>
                  <a:pt x="198" y="40"/>
                  <a:pt x="202" y="33"/>
                  <a:pt x="205" y="26"/>
                </a:cubicBezTo>
                <a:cubicBezTo>
                  <a:pt x="213" y="6"/>
                  <a:pt x="234" y="0"/>
                  <a:pt x="250" y="14"/>
                </a:cubicBezTo>
                <a:cubicBezTo>
                  <a:pt x="261" y="23"/>
                  <a:pt x="270" y="33"/>
                  <a:pt x="279" y="43"/>
                </a:cubicBezTo>
                <a:cubicBezTo>
                  <a:pt x="284" y="49"/>
                  <a:pt x="285" y="49"/>
                  <a:pt x="290" y="43"/>
                </a:cubicBezTo>
                <a:cubicBezTo>
                  <a:pt x="299" y="32"/>
                  <a:pt x="313" y="30"/>
                  <a:pt x="325" y="38"/>
                </a:cubicBezTo>
                <a:cubicBezTo>
                  <a:pt x="363" y="66"/>
                  <a:pt x="386" y="104"/>
                  <a:pt x="397" y="150"/>
                </a:cubicBezTo>
                <a:cubicBezTo>
                  <a:pt x="398" y="155"/>
                  <a:pt x="399" y="159"/>
                  <a:pt x="400" y="164"/>
                </a:cubicBezTo>
                <a:cubicBezTo>
                  <a:pt x="401" y="170"/>
                  <a:pt x="404" y="171"/>
                  <a:pt x="409" y="168"/>
                </a:cubicBezTo>
                <a:cubicBezTo>
                  <a:pt x="422" y="162"/>
                  <a:pt x="435" y="166"/>
                  <a:pt x="442" y="179"/>
                </a:cubicBezTo>
                <a:cubicBezTo>
                  <a:pt x="482" y="254"/>
                  <a:pt x="480" y="328"/>
                  <a:pt x="432" y="400"/>
                </a:cubicBezTo>
                <a:cubicBezTo>
                  <a:pt x="416" y="425"/>
                  <a:pt x="393" y="444"/>
                  <a:pt x="366" y="459"/>
                </a:cubicBezTo>
                <a:cubicBezTo>
                  <a:pt x="358" y="463"/>
                  <a:pt x="352" y="459"/>
                  <a:pt x="351" y="450"/>
                </a:cubicBezTo>
                <a:cubicBezTo>
                  <a:pt x="350" y="434"/>
                  <a:pt x="354" y="419"/>
                  <a:pt x="362" y="405"/>
                </a:cubicBezTo>
                <a:cubicBezTo>
                  <a:pt x="371" y="391"/>
                  <a:pt x="378" y="376"/>
                  <a:pt x="381" y="359"/>
                </a:cubicBezTo>
                <a:cubicBezTo>
                  <a:pt x="382" y="353"/>
                  <a:pt x="382" y="346"/>
                  <a:pt x="382" y="339"/>
                </a:cubicBezTo>
                <a:cubicBezTo>
                  <a:pt x="382" y="298"/>
                  <a:pt x="382" y="257"/>
                  <a:pt x="382" y="216"/>
                </a:cubicBezTo>
                <a:cubicBezTo>
                  <a:pt x="383" y="180"/>
                  <a:pt x="353" y="157"/>
                  <a:pt x="323" y="161"/>
                </a:cubicBezTo>
                <a:cubicBezTo>
                  <a:pt x="320" y="161"/>
                  <a:pt x="317" y="159"/>
                  <a:pt x="314" y="158"/>
                </a:cubicBezTo>
                <a:cubicBezTo>
                  <a:pt x="300" y="145"/>
                  <a:pt x="284" y="142"/>
                  <a:pt x="265" y="145"/>
                </a:cubicBezTo>
                <a:cubicBezTo>
                  <a:pt x="262" y="146"/>
                  <a:pt x="258" y="145"/>
                  <a:pt x="255" y="143"/>
                </a:cubicBezTo>
                <a:cubicBezTo>
                  <a:pt x="234" y="131"/>
                  <a:pt x="214" y="131"/>
                  <a:pt x="195" y="143"/>
                </a:cubicBezTo>
                <a:cubicBezTo>
                  <a:pt x="191" y="146"/>
                  <a:pt x="187" y="146"/>
                  <a:pt x="183" y="145"/>
                </a:cubicBezTo>
                <a:cubicBezTo>
                  <a:pt x="147" y="138"/>
                  <a:pt x="116" y="163"/>
                  <a:pt x="116" y="199"/>
                </a:cubicBezTo>
                <a:cubicBezTo>
                  <a:pt x="116" y="203"/>
                  <a:pt x="116" y="206"/>
                  <a:pt x="116" y="210"/>
                </a:cubicBezTo>
                <a:cubicBezTo>
                  <a:pt x="116" y="216"/>
                  <a:pt x="114" y="219"/>
                  <a:pt x="107" y="221"/>
                </a:cubicBezTo>
                <a:cubicBezTo>
                  <a:pt x="99" y="223"/>
                  <a:pt x="91" y="227"/>
                  <a:pt x="85" y="233"/>
                </a:cubicBezTo>
                <a:cubicBezTo>
                  <a:pt x="73" y="243"/>
                  <a:pt x="68" y="256"/>
                  <a:pt x="68" y="271"/>
                </a:cubicBezTo>
                <a:cubicBezTo>
                  <a:pt x="68" y="284"/>
                  <a:pt x="68" y="297"/>
                  <a:pt x="68" y="309"/>
                </a:cubicBezTo>
                <a:cubicBezTo>
                  <a:pt x="68" y="309"/>
                  <a:pt x="68" y="309"/>
                  <a:pt x="68" y="3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3594100" y="5856288"/>
            <a:ext cx="158750" cy="355600"/>
          </a:xfrm>
          <a:custGeom>
            <a:avLst/>
            <a:gdLst>
              <a:gd name="T0" fmla="*/ 0 w 50"/>
              <a:gd name="T1" fmla="*/ 56 h 112"/>
              <a:gd name="T2" fmla="*/ 0 w 50"/>
              <a:gd name="T3" fmla="*/ 20 h 112"/>
              <a:gd name="T4" fmla="*/ 21 w 50"/>
              <a:gd name="T5" fmla="*/ 2 h 112"/>
              <a:gd name="T6" fmla="*/ 50 w 50"/>
              <a:gd name="T7" fmla="*/ 35 h 112"/>
              <a:gd name="T8" fmla="*/ 50 w 50"/>
              <a:gd name="T9" fmla="*/ 78 h 112"/>
              <a:gd name="T10" fmla="*/ 19 w 50"/>
              <a:gd name="T11" fmla="*/ 111 h 112"/>
              <a:gd name="T12" fmla="*/ 0 w 50"/>
              <a:gd name="T13" fmla="*/ 95 h 112"/>
              <a:gd name="T14" fmla="*/ 0 w 50"/>
              <a:gd name="T15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12">
                <a:moveTo>
                  <a:pt x="0" y="56"/>
                </a:moveTo>
                <a:cubicBezTo>
                  <a:pt x="0" y="44"/>
                  <a:pt x="0" y="32"/>
                  <a:pt x="0" y="20"/>
                </a:cubicBezTo>
                <a:cubicBezTo>
                  <a:pt x="0" y="7"/>
                  <a:pt x="9" y="0"/>
                  <a:pt x="21" y="2"/>
                </a:cubicBezTo>
                <a:cubicBezTo>
                  <a:pt x="38" y="5"/>
                  <a:pt x="50" y="18"/>
                  <a:pt x="50" y="35"/>
                </a:cubicBezTo>
                <a:cubicBezTo>
                  <a:pt x="50" y="49"/>
                  <a:pt x="50" y="63"/>
                  <a:pt x="50" y="78"/>
                </a:cubicBezTo>
                <a:cubicBezTo>
                  <a:pt x="50" y="96"/>
                  <a:pt x="37" y="109"/>
                  <a:pt x="19" y="111"/>
                </a:cubicBezTo>
                <a:cubicBezTo>
                  <a:pt x="9" y="112"/>
                  <a:pt x="0" y="105"/>
                  <a:pt x="0" y="95"/>
                </a:cubicBezTo>
                <a:cubicBezTo>
                  <a:pt x="0" y="82"/>
                  <a:pt x="0" y="69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3413125" y="5808663"/>
            <a:ext cx="123825" cy="355600"/>
          </a:xfrm>
          <a:custGeom>
            <a:avLst/>
            <a:gdLst>
              <a:gd name="T0" fmla="*/ 0 w 39"/>
              <a:gd name="T1" fmla="*/ 56 h 112"/>
              <a:gd name="T2" fmla="*/ 0 w 39"/>
              <a:gd name="T3" fmla="*/ 19 h 112"/>
              <a:gd name="T4" fmla="*/ 19 w 39"/>
              <a:gd name="T5" fmla="*/ 0 h 112"/>
              <a:gd name="T6" fmla="*/ 39 w 39"/>
              <a:gd name="T7" fmla="*/ 20 h 112"/>
              <a:gd name="T8" fmla="*/ 39 w 39"/>
              <a:gd name="T9" fmla="*/ 92 h 112"/>
              <a:gd name="T10" fmla="*/ 20 w 39"/>
              <a:gd name="T11" fmla="*/ 112 h 112"/>
              <a:gd name="T12" fmla="*/ 0 w 39"/>
              <a:gd name="T13" fmla="*/ 92 h 112"/>
              <a:gd name="T14" fmla="*/ 0 w 39"/>
              <a:gd name="T15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12">
                <a:moveTo>
                  <a:pt x="0" y="56"/>
                </a:moveTo>
                <a:cubicBezTo>
                  <a:pt x="0" y="43"/>
                  <a:pt x="0" y="31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31" y="0"/>
                  <a:pt x="39" y="8"/>
                  <a:pt x="39" y="20"/>
                </a:cubicBezTo>
                <a:cubicBezTo>
                  <a:pt x="39" y="44"/>
                  <a:pt x="39" y="68"/>
                  <a:pt x="39" y="92"/>
                </a:cubicBezTo>
                <a:cubicBezTo>
                  <a:pt x="39" y="104"/>
                  <a:pt x="31" y="112"/>
                  <a:pt x="20" y="112"/>
                </a:cubicBezTo>
                <a:cubicBezTo>
                  <a:pt x="8" y="112"/>
                  <a:pt x="0" y="104"/>
                  <a:pt x="0" y="92"/>
                </a:cubicBezTo>
                <a:cubicBezTo>
                  <a:pt x="0" y="80"/>
                  <a:pt x="0" y="68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024188" y="5789613"/>
            <a:ext cx="171450" cy="200025"/>
          </a:xfrm>
          <a:custGeom>
            <a:avLst/>
            <a:gdLst>
              <a:gd name="T0" fmla="*/ 27 w 54"/>
              <a:gd name="T1" fmla="*/ 63 h 63"/>
              <a:gd name="T2" fmla="*/ 6 w 54"/>
              <a:gd name="T3" fmla="*/ 63 h 63"/>
              <a:gd name="T4" fmla="*/ 0 w 54"/>
              <a:gd name="T5" fmla="*/ 57 h 63"/>
              <a:gd name="T6" fmla="*/ 1 w 54"/>
              <a:gd name="T7" fmla="*/ 35 h 63"/>
              <a:gd name="T8" fmla="*/ 49 w 54"/>
              <a:gd name="T9" fmla="*/ 8 h 63"/>
              <a:gd name="T10" fmla="*/ 54 w 54"/>
              <a:gd name="T11" fmla="*/ 15 h 63"/>
              <a:gd name="T12" fmla="*/ 54 w 54"/>
              <a:gd name="T13" fmla="*/ 57 h 63"/>
              <a:gd name="T14" fmla="*/ 48 w 54"/>
              <a:gd name="T15" fmla="*/ 63 h 63"/>
              <a:gd name="T16" fmla="*/ 27 w 54"/>
              <a:gd name="T1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63">
                <a:moveTo>
                  <a:pt x="27" y="63"/>
                </a:moveTo>
                <a:cubicBezTo>
                  <a:pt x="20" y="63"/>
                  <a:pt x="13" y="63"/>
                  <a:pt x="6" y="63"/>
                </a:cubicBezTo>
                <a:cubicBezTo>
                  <a:pt x="2" y="63"/>
                  <a:pt x="0" y="61"/>
                  <a:pt x="0" y="57"/>
                </a:cubicBezTo>
                <a:cubicBezTo>
                  <a:pt x="0" y="50"/>
                  <a:pt x="0" y="42"/>
                  <a:pt x="1" y="35"/>
                </a:cubicBezTo>
                <a:cubicBezTo>
                  <a:pt x="5" y="13"/>
                  <a:pt x="29" y="0"/>
                  <a:pt x="49" y="8"/>
                </a:cubicBezTo>
                <a:cubicBezTo>
                  <a:pt x="53" y="10"/>
                  <a:pt x="54" y="12"/>
                  <a:pt x="54" y="15"/>
                </a:cubicBezTo>
                <a:cubicBezTo>
                  <a:pt x="54" y="29"/>
                  <a:pt x="54" y="43"/>
                  <a:pt x="54" y="57"/>
                </a:cubicBezTo>
                <a:cubicBezTo>
                  <a:pt x="54" y="62"/>
                  <a:pt x="52" y="63"/>
                  <a:pt x="48" y="63"/>
                </a:cubicBezTo>
                <a:cubicBezTo>
                  <a:pt x="41" y="63"/>
                  <a:pt x="34" y="63"/>
                  <a:pt x="27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3252788" y="5780088"/>
            <a:ext cx="115888" cy="247650"/>
          </a:xfrm>
          <a:custGeom>
            <a:avLst/>
            <a:gdLst>
              <a:gd name="T0" fmla="*/ 37 w 37"/>
              <a:gd name="T1" fmla="*/ 39 h 78"/>
              <a:gd name="T2" fmla="*/ 37 w 37"/>
              <a:gd name="T3" fmla="*/ 65 h 78"/>
              <a:gd name="T4" fmla="*/ 32 w 37"/>
              <a:gd name="T5" fmla="*/ 76 h 78"/>
              <a:gd name="T6" fmla="*/ 21 w 37"/>
              <a:gd name="T7" fmla="*/ 74 h 78"/>
              <a:gd name="T8" fmla="*/ 8 w 37"/>
              <a:gd name="T9" fmla="*/ 68 h 78"/>
              <a:gd name="T10" fmla="*/ 1 w 37"/>
              <a:gd name="T11" fmla="*/ 58 h 78"/>
              <a:gd name="T12" fmla="*/ 1 w 37"/>
              <a:gd name="T13" fmla="*/ 11 h 78"/>
              <a:gd name="T14" fmla="*/ 8 w 37"/>
              <a:gd name="T15" fmla="*/ 1 h 78"/>
              <a:gd name="T16" fmla="*/ 29 w 37"/>
              <a:gd name="T17" fmla="*/ 1 h 78"/>
              <a:gd name="T18" fmla="*/ 37 w 37"/>
              <a:gd name="T19" fmla="*/ 11 h 78"/>
              <a:gd name="T20" fmla="*/ 37 w 37"/>
              <a:gd name="T21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78">
                <a:moveTo>
                  <a:pt x="37" y="39"/>
                </a:moveTo>
                <a:cubicBezTo>
                  <a:pt x="37" y="48"/>
                  <a:pt x="37" y="57"/>
                  <a:pt x="37" y="65"/>
                </a:cubicBezTo>
                <a:cubicBezTo>
                  <a:pt x="37" y="70"/>
                  <a:pt x="36" y="74"/>
                  <a:pt x="32" y="76"/>
                </a:cubicBezTo>
                <a:cubicBezTo>
                  <a:pt x="28" y="78"/>
                  <a:pt x="24" y="76"/>
                  <a:pt x="21" y="74"/>
                </a:cubicBezTo>
                <a:cubicBezTo>
                  <a:pt x="17" y="72"/>
                  <a:pt x="13" y="70"/>
                  <a:pt x="8" y="68"/>
                </a:cubicBezTo>
                <a:cubicBezTo>
                  <a:pt x="3" y="66"/>
                  <a:pt x="1" y="63"/>
                  <a:pt x="1" y="58"/>
                </a:cubicBezTo>
                <a:cubicBezTo>
                  <a:pt x="0" y="43"/>
                  <a:pt x="0" y="27"/>
                  <a:pt x="1" y="11"/>
                </a:cubicBezTo>
                <a:cubicBezTo>
                  <a:pt x="1" y="6"/>
                  <a:pt x="3" y="2"/>
                  <a:pt x="8" y="1"/>
                </a:cubicBezTo>
                <a:cubicBezTo>
                  <a:pt x="15" y="0"/>
                  <a:pt x="22" y="0"/>
                  <a:pt x="29" y="1"/>
                </a:cubicBezTo>
                <a:cubicBezTo>
                  <a:pt x="34" y="2"/>
                  <a:pt x="37" y="6"/>
                  <a:pt x="37" y="11"/>
                </a:cubicBezTo>
                <a:cubicBezTo>
                  <a:pt x="37" y="21"/>
                  <a:pt x="37" y="30"/>
                  <a:pt x="37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>
            <a:off x="8647113" y="6180138"/>
            <a:ext cx="1147763" cy="669925"/>
          </a:xfrm>
          <a:custGeom>
            <a:avLst/>
            <a:gdLst>
              <a:gd name="T0" fmla="*/ 181 w 362"/>
              <a:gd name="T1" fmla="*/ 211 h 211"/>
              <a:gd name="T2" fmla="*/ 97 w 362"/>
              <a:gd name="T3" fmla="*/ 203 h 211"/>
              <a:gd name="T4" fmla="*/ 6 w 362"/>
              <a:gd name="T5" fmla="*/ 148 h 211"/>
              <a:gd name="T6" fmla="*/ 1 w 362"/>
              <a:gd name="T7" fmla="*/ 130 h 211"/>
              <a:gd name="T8" fmla="*/ 95 w 362"/>
              <a:gd name="T9" fmla="*/ 5 h 211"/>
              <a:gd name="T10" fmla="*/ 119 w 362"/>
              <a:gd name="T11" fmla="*/ 10 h 211"/>
              <a:gd name="T12" fmla="*/ 242 w 362"/>
              <a:gd name="T13" fmla="*/ 10 h 211"/>
              <a:gd name="T14" fmla="*/ 267 w 362"/>
              <a:gd name="T15" fmla="*/ 6 h 211"/>
              <a:gd name="T16" fmla="*/ 361 w 362"/>
              <a:gd name="T17" fmla="*/ 132 h 211"/>
              <a:gd name="T18" fmla="*/ 356 w 362"/>
              <a:gd name="T19" fmla="*/ 147 h 211"/>
              <a:gd name="T20" fmla="*/ 222 w 362"/>
              <a:gd name="T21" fmla="*/ 208 h 211"/>
              <a:gd name="T22" fmla="*/ 182 w 362"/>
              <a:gd name="T23" fmla="*/ 208 h 211"/>
              <a:gd name="T24" fmla="*/ 181 w 362"/>
              <a:gd name="T2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2" h="211">
                <a:moveTo>
                  <a:pt x="181" y="211"/>
                </a:moveTo>
                <a:cubicBezTo>
                  <a:pt x="153" y="208"/>
                  <a:pt x="125" y="208"/>
                  <a:pt x="97" y="203"/>
                </a:cubicBezTo>
                <a:cubicBezTo>
                  <a:pt x="61" y="196"/>
                  <a:pt x="31" y="175"/>
                  <a:pt x="6" y="148"/>
                </a:cubicBezTo>
                <a:cubicBezTo>
                  <a:pt x="1" y="142"/>
                  <a:pt x="0" y="137"/>
                  <a:pt x="1" y="130"/>
                </a:cubicBezTo>
                <a:cubicBezTo>
                  <a:pt x="14" y="74"/>
                  <a:pt x="46" y="33"/>
                  <a:pt x="95" y="5"/>
                </a:cubicBezTo>
                <a:cubicBezTo>
                  <a:pt x="106" y="0"/>
                  <a:pt x="111" y="1"/>
                  <a:pt x="119" y="10"/>
                </a:cubicBezTo>
                <a:cubicBezTo>
                  <a:pt x="154" y="47"/>
                  <a:pt x="208" y="47"/>
                  <a:pt x="242" y="10"/>
                </a:cubicBezTo>
                <a:cubicBezTo>
                  <a:pt x="251" y="1"/>
                  <a:pt x="255" y="0"/>
                  <a:pt x="267" y="6"/>
                </a:cubicBezTo>
                <a:cubicBezTo>
                  <a:pt x="317" y="33"/>
                  <a:pt x="349" y="76"/>
                  <a:pt x="361" y="132"/>
                </a:cubicBezTo>
                <a:cubicBezTo>
                  <a:pt x="362" y="136"/>
                  <a:pt x="359" y="143"/>
                  <a:pt x="356" y="147"/>
                </a:cubicBezTo>
                <a:cubicBezTo>
                  <a:pt x="320" y="186"/>
                  <a:pt x="276" y="208"/>
                  <a:pt x="222" y="208"/>
                </a:cubicBezTo>
                <a:cubicBezTo>
                  <a:pt x="209" y="209"/>
                  <a:pt x="195" y="208"/>
                  <a:pt x="182" y="208"/>
                </a:cubicBezTo>
                <a:cubicBezTo>
                  <a:pt x="182" y="209"/>
                  <a:pt x="181" y="210"/>
                  <a:pt x="181" y="2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9"/>
          <p:cNvSpPr>
            <a:spLocks/>
          </p:cNvSpPr>
          <p:nvPr/>
        </p:nvSpPr>
        <p:spPr bwMode="auto">
          <a:xfrm>
            <a:off x="8934450" y="5532438"/>
            <a:ext cx="565150" cy="730250"/>
          </a:xfrm>
          <a:custGeom>
            <a:avLst/>
            <a:gdLst>
              <a:gd name="T0" fmla="*/ 178 w 178"/>
              <a:gd name="T1" fmla="*/ 111 h 230"/>
              <a:gd name="T2" fmla="*/ 130 w 178"/>
              <a:gd name="T3" fmla="*/ 208 h 230"/>
              <a:gd name="T4" fmla="*/ 53 w 178"/>
              <a:gd name="T5" fmla="*/ 210 h 230"/>
              <a:gd name="T6" fmla="*/ 1 w 178"/>
              <a:gd name="T7" fmla="*/ 102 h 230"/>
              <a:gd name="T8" fmla="*/ 64 w 178"/>
              <a:gd name="T9" fmla="*/ 18 h 230"/>
              <a:gd name="T10" fmla="*/ 178 w 178"/>
              <a:gd name="T11" fmla="*/ 11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230">
                <a:moveTo>
                  <a:pt x="178" y="111"/>
                </a:moveTo>
                <a:cubicBezTo>
                  <a:pt x="177" y="146"/>
                  <a:pt x="160" y="181"/>
                  <a:pt x="130" y="208"/>
                </a:cubicBezTo>
                <a:cubicBezTo>
                  <a:pt x="107" y="229"/>
                  <a:pt x="78" y="230"/>
                  <a:pt x="53" y="210"/>
                </a:cubicBezTo>
                <a:cubicBezTo>
                  <a:pt x="19" y="183"/>
                  <a:pt x="2" y="145"/>
                  <a:pt x="1" y="102"/>
                </a:cubicBezTo>
                <a:cubicBezTo>
                  <a:pt x="0" y="64"/>
                  <a:pt x="27" y="29"/>
                  <a:pt x="64" y="18"/>
                </a:cubicBezTo>
                <a:cubicBezTo>
                  <a:pt x="123" y="0"/>
                  <a:pt x="178" y="43"/>
                  <a:pt x="178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8174038" y="5983288"/>
            <a:ext cx="722313" cy="460375"/>
          </a:xfrm>
          <a:custGeom>
            <a:avLst/>
            <a:gdLst>
              <a:gd name="T0" fmla="*/ 106 w 228"/>
              <a:gd name="T1" fmla="*/ 143 h 145"/>
              <a:gd name="T2" fmla="*/ 7 w 228"/>
              <a:gd name="T3" fmla="*/ 104 h 145"/>
              <a:gd name="T4" fmla="*/ 2 w 228"/>
              <a:gd name="T5" fmla="*/ 85 h 145"/>
              <a:gd name="T6" fmla="*/ 62 w 228"/>
              <a:gd name="T7" fmla="*/ 5 h 145"/>
              <a:gd name="T8" fmla="*/ 83 w 228"/>
              <a:gd name="T9" fmla="*/ 8 h 145"/>
              <a:gd name="T10" fmla="*/ 164 w 228"/>
              <a:gd name="T11" fmla="*/ 8 h 145"/>
              <a:gd name="T12" fmla="*/ 184 w 228"/>
              <a:gd name="T13" fmla="*/ 5 h 145"/>
              <a:gd name="T14" fmla="*/ 219 w 228"/>
              <a:gd name="T15" fmla="*/ 34 h 145"/>
              <a:gd name="T16" fmla="*/ 217 w 228"/>
              <a:gd name="T17" fmla="*/ 50 h 145"/>
              <a:gd name="T18" fmla="*/ 145 w 228"/>
              <a:gd name="T19" fmla="*/ 126 h 145"/>
              <a:gd name="T20" fmla="*/ 115 w 228"/>
              <a:gd name="T21" fmla="*/ 143 h 145"/>
              <a:gd name="T22" fmla="*/ 106 w 228"/>
              <a:gd name="T23" fmla="*/ 14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" h="145">
                <a:moveTo>
                  <a:pt x="106" y="143"/>
                </a:moveTo>
                <a:cubicBezTo>
                  <a:pt x="67" y="144"/>
                  <a:pt x="34" y="132"/>
                  <a:pt x="7" y="104"/>
                </a:cubicBezTo>
                <a:cubicBezTo>
                  <a:pt x="1" y="98"/>
                  <a:pt x="0" y="93"/>
                  <a:pt x="2" y="85"/>
                </a:cubicBezTo>
                <a:cubicBezTo>
                  <a:pt x="11" y="50"/>
                  <a:pt x="31" y="24"/>
                  <a:pt x="62" y="5"/>
                </a:cubicBezTo>
                <a:cubicBezTo>
                  <a:pt x="70" y="1"/>
                  <a:pt x="76" y="1"/>
                  <a:pt x="83" y="8"/>
                </a:cubicBezTo>
                <a:cubicBezTo>
                  <a:pt x="106" y="32"/>
                  <a:pt x="141" y="32"/>
                  <a:pt x="164" y="8"/>
                </a:cubicBezTo>
                <a:cubicBezTo>
                  <a:pt x="170" y="1"/>
                  <a:pt x="177" y="0"/>
                  <a:pt x="184" y="5"/>
                </a:cubicBezTo>
                <a:cubicBezTo>
                  <a:pt x="196" y="14"/>
                  <a:pt x="208" y="24"/>
                  <a:pt x="219" y="34"/>
                </a:cubicBezTo>
                <a:cubicBezTo>
                  <a:pt x="228" y="42"/>
                  <a:pt x="227" y="44"/>
                  <a:pt x="217" y="50"/>
                </a:cubicBezTo>
                <a:cubicBezTo>
                  <a:pt x="186" y="69"/>
                  <a:pt x="161" y="94"/>
                  <a:pt x="145" y="126"/>
                </a:cubicBezTo>
                <a:cubicBezTo>
                  <a:pt x="138" y="140"/>
                  <a:pt x="130" y="145"/>
                  <a:pt x="115" y="143"/>
                </a:cubicBezTo>
                <a:cubicBezTo>
                  <a:pt x="112" y="142"/>
                  <a:pt x="109" y="143"/>
                  <a:pt x="106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>
            <a:off x="9550400" y="5986463"/>
            <a:ext cx="712788" cy="450850"/>
          </a:xfrm>
          <a:custGeom>
            <a:avLst/>
            <a:gdLst>
              <a:gd name="T0" fmla="*/ 0 w 225"/>
              <a:gd name="T1" fmla="*/ 42 h 142"/>
              <a:gd name="T2" fmla="*/ 45 w 225"/>
              <a:gd name="T3" fmla="*/ 3 h 142"/>
              <a:gd name="T4" fmla="*/ 59 w 225"/>
              <a:gd name="T5" fmla="*/ 5 h 142"/>
              <a:gd name="T6" fmla="*/ 145 w 225"/>
              <a:gd name="T7" fmla="*/ 5 h 142"/>
              <a:gd name="T8" fmla="*/ 159 w 225"/>
              <a:gd name="T9" fmla="*/ 3 h 142"/>
              <a:gd name="T10" fmla="*/ 224 w 225"/>
              <a:gd name="T11" fmla="*/ 88 h 142"/>
              <a:gd name="T12" fmla="*/ 220 w 225"/>
              <a:gd name="T13" fmla="*/ 102 h 142"/>
              <a:gd name="T14" fmla="*/ 128 w 225"/>
              <a:gd name="T15" fmla="*/ 142 h 142"/>
              <a:gd name="T16" fmla="*/ 95 w 225"/>
              <a:gd name="T17" fmla="*/ 142 h 142"/>
              <a:gd name="T18" fmla="*/ 88 w 225"/>
              <a:gd name="T19" fmla="*/ 137 h 142"/>
              <a:gd name="T20" fmla="*/ 2 w 225"/>
              <a:gd name="T21" fmla="*/ 45 h 142"/>
              <a:gd name="T22" fmla="*/ 0 w 225"/>
              <a:gd name="T23" fmla="*/ 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42">
                <a:moveTo>
                  <a:pt x="0" y="42"/>
                </a:moveTo>
                <a:cubicBezTo>
                  <a:pt x="11" y="25"/>
                  <a:pt x="26" y="11"/>
                  <a:pt x="45" y="3"/>
                </a:cubicBezTo>
                <a:cubicBezTo>
                  <a:pt x="49" y="1"/>
                  <a:pt x="56" y="2"/>
                  <a:pt x="59" y="5"/>
                </a:cubicBezTo>
                <a:cubicBezTo>
                  <a:pt x="81" y="31"/>
                  <a:pt x="123" y="32"/>
                  <a:pt x="145" y="5"/>
                </a:cubicBezTo>
                <a:cubicBezTo>
                  <a:pt x="149" y="0"/>
                  <a:pt x="154" y="0"/>
                  <a:pt x="159" y="3"/>
                </a:cubicBezTo>
                <a:cubicBezTo>
                  <a:pt x="194" y="21"/>
                  <a:pt x="216" y="50"/>
                  <a:pt x="224" y="88"/>
                </a:cubicBezTo>
                <a:cubicBezTo>
                  <a:pt x="225" y="92"/>
                  <a:pt x="223" y="98"/>
                  <a:pt x="220" y="102"/>
                </a:cubicBezTo>
                <a:cubicBezTo>
                  <a:pt x="195" y="128"/>
                  <a:pt x="164" y="141"/>
                  <a:pt x="128" y="142"/>
                </a:cubicBezTo>
                <a:cubicBezTo>
                  <a:pt x="117" y="142"/>
                  <a:pt x="106" y="142"/>
                  <a:pt x="95" y="142"/>
                </a:cubicBezTo>
                <a:cubicBezTo>
                  <a:pt x="93" y="141"/>
                  <a:pt x="89" y="139"/>
                  <a:pt x="88" y="137"/>
                </a:cubicBezTo>
                <a:cubicBezTo>
                  <a:pt x="68" y="98"/>
                  <a:pt x="40" y="67"/>
                  <a:pt x="2" y="45"/>
                </a:cubicBezTo>
                <a:cubicBezTo>
                  <a:pt x="1" y="44"/>
                  <a:pt x="0" y="43"/>
                  <a:pt x="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>
            <a:off x="8329613" y="5472113"/>
            <a:ext cx="477838" cy="539750"/>
          </a:xfrm>
          <a:custGeom>
            <a:avLst/>
            <a:gdLst>
              <a:gd name="T0" fmla="*/ 151 w 151"/>
              <a:gd name="T1" fmla="*/ 80 h 170"/>
              <a:gd name="T2" fmla="*/ 113 w 151"/>
              <a:gd name="T3" fmla="*/ 152 h 170"/>
              <a:gd name="T4" fmla="*/ 44 w 151"/>
              <a:gd name="T5" fmla="*/ 152 h 170"/>
              <a:gd name="T6" fmla="*/ 9 w 151"/>
              <a:gd name="T7" fmla="*/ 54 h 170"/>
              <a:gd name="T8" fmla="*/ 90 w 151"/>
              <a:gd name="T9" fmla="*/ 5 h 170"/>
              <a:gd name="T10" fmla="*/ 151 w 151"/>
              <a:gd name="T11" fmla="*/ 8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70">
                <a:moveTo>
                  <a:pt x="151" y="80"/>
                </a:moveTo>
                <a:cubicBezTo>
                  <a:pt x="148" y="106"/>
                  <a:pt x="137" y="132"/>
                  <a:pt x="113" y="152"/>
                </a:cubicBezTo>
                <a:cubicBezTo>
                  <a:pt x="92" y="170"/>
                  <a:pt x="66" y="170"/>
                  <a:pt x="44" y="152"/>
                </a:cubicBezTo>
                <a:cubicBezTo>
                  <a:pt x="16" y="130"/>
                  <a:pt x="0" y="85"/>
                  <a:pt x="9" y="54"/>
                </a:cubicBezTo>
                <a:cubicBezTo>
                  <a:pt x="20" y="20"/>
                  <a:pt x="54" y="0"/>
                  <a:pt x="90" y="5"/>
                </a:cubicBezTo>
                <a:cubicBezTo>
                  <a:pt x="126" y="11"/>
                  <a:pt x="151" y="40"/>
                  <a:pt x="151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9629775" y="5484813"/>
            <a:ext cx="482600" cy="527050"/>
          </a:xfrm>
          <a:custGeom>
            <a:avLst/>
            <a:gdLst>
              <a:gd name="T0" fmla="*/ 73 w 152"/>
              <a:gd name="T1" fmla="*/ 0 h 166"/>
              <a:gd name="T2" fmla="*/ 144 w 152"/>
              <a:gd name="T3" fmla="*/ 85 h 166"/>
              <a:gd name="T4" fmla="*/ 107 w 152"/>
              <a:gd name="T5" fmla="*/ 149 h 166"/>
              <a:gd name="T6" fmla="*/ 41 w 152"/>
              <a:gd name="T7" fmla="*/ 149 h 166"/>
              <a:gd name="T8" fmla="*/ 1 w 152"/>
              <a:gd name="T9" fmla="*/ 70 h 166"/>
              <a:gd name="T10" fmla="*/ 73 w 152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166">
                <a:moveTo>
                  <a:pt x="73" y="0"/>
                </a:moveTo>
                <a:cubicBezTo>
                  <a:pt x="119" y="0"/>
                  <a:pt x="152" y="39"/>
                  <a:pt x="144" y="85"/>
                </a:cubicBezTo>
                <a:cubicBezTo>
                  <a:pt x="139" y="110"/>
                  <a:pt x="127" y="133"/>
                  <a:pt x="107" y="149"/>
                </a:cubicBezTo>
                <a:cubicBezTo>
                  <a:pt x="86" y="166"/>
                  <a:pt x="62" y="166"/>
                  <a:pt x="41" y="149"/>
                </a:cubicBezTo>
                <a:cubicBezTo>
                  <a:pt x="15" y="129"/>
                  <a:pt x="2" y="102"/>
                  <a:pt x="1" y="70"/>
                </a:cubicBezTo>
                <a:cubicBezTo>
                  <a:pt x="0" y="32"/>
                  <a:pt x="3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>
            <a:off x="14225588" y="5865813"/>
            <a:ext cx="1762125" cy="1050925"/>
          </a:xfrm>
          <a:custGeom>
            <a:avLst/>
            <a:gdLst>
              <a:gd name="T0" fmla="*/ 0 w 556"/>
              <a:gd name="T1" fmla="*/ 319 h 331"/>
              <a:gd name="T2" fmla="*/ 20 w 556"/>
              <a:gd name="T3" fmla="*/ 313 h 331"/>
              <a:gd name="T4" fmla="*/ 48 w 556"/>
              <a:gd name="T5" fmla="*/ 313 h 331"/>
              <a:gd name="T6" fmla="*/ 48 w 556"/>
              <a:gd name="T7" fmla="*/ 307 h 331"/>
              <a:gd name="T8" fmla="*/ 48 w 556"/>
              <a:gd name="T9" fmla="*/ 214 h 331"/>
              <a:gd name="T10" fmla="*/ 60 w 556"/>
              <a:gd name="T11" fmla="*/ 202 h 331"/>
              <a:gd name="T12" fmla="*/ 134 w 556"/>
              <a:gd name="T13" fmla="*/ 202 h 331"/>
              <a:gd name="T14" fmla="*/ 146 w 556"/>
              <a:gd name="T15" fmla="*/ 214 h 331"/>
              <a:gd name="T16" fmla="*/ 146 w 556"/>
              <a:gd name="T17" fmla="*/ 307 h 331"/>
              <a:gd name="T18" fmla="*/ 146 w 556"/>
              <a:gd name="T19" fmla="*/ 313 h 331"/>
              <a:gd name="T20" fmla="*/ 169 w 556"/>
              <a:gd name="T21" fmla="*/ 313 h 331"/>
              <a:gd name="T22" fmla="*/ 169 w 556"/>
              <a:gd name="T23" fmla="*/ 307 h 331"/>
              <a:gd name="T24" fmla="*/ 169 w 556"/>
              <a:gd name="T25" fmla="*/ 148 h 331"/>
              <a:gd name="T26" fmla="*/ 182 w 556"/>
              <a:gd name="T27" fmla="*/ 135 h 331"/>
              <a:gd name="T28" fmla="*/ 254 w 556"/>
              <a:gd name="T29" fmla="*/ 135 h 331"/>
              <a:gd name="T30" fmla="*/ 267 w 556"/>
              <a:gd name="T31" fmla="*/ 148 h 331"/>
              <a:gd name="T32" fmla="*/ 267 w 556"/>
              <a:gd name="T33" fmla="*/ 306 h 331"/>
              <a:gd name="T34" fmla="*/ 267 w 556"/>
              <a:gd name="T35" fmla="*/ 313 h 331"/>
              <a:gd name="T36" fmla="*/ 290 w 556"/>
              <a:gd name="T37" fmla="*/ 313 h 331"/>
              <a:gd name="T38" fmla="*/ 290 w 556"/>
              <a:gd name="T39" fmla="*/ 306 h 331"/>
              <a:gd name="T40" fmla="*/ 290 w 556"/>
              <a:gd name="T41" fmla="*/ 82 h 331"/>
              <a:gd name="T42" fmla="*/ 304 w 556"/>
              <a:gd name="T43" fmla="*/ 68 h 331"/>
              <a:gd name="T44" fmla="*/ 376 w 556"/>
              <a:gd name="T45" fmla="*/ 68 h 331"/>
              <a:gd name="T46" fmla="*/ 388 w 556"/>
              <a:gd name="T47" fmla="*/ 80 h 331"/>
              <a:gd name="T48" fmla="*/ 388 w 556"/>
              <a:gd name="T49" fmla="*/ 306 h 331"/>
              <a:gd name="T50" fmla="*/ 388 w 556"/>
              <a:gd name="T51" fmla="*/ 313 h 331"/>
              <a:gd name="T52" fmla="*/ 410 w 556"/>
              <a:gd name="T53" fmla="*/ 313 h 331"/>
              <a:gd name="T54" fmla="*/ 410 w 556"/>
              <a:gd name="T55" fmla="*/ 306 h 331"/>
              <a:gd name="T56" fmla="*/ 410 w 556"/>
              <a:gd name="T57" fmla="*/ 15 h 331"/>
              <a:gd name="T58" fmla="*/ 425 w 556"/>
              <a:gd name="T59" fmla="*/ 0 h 331"/>
              <a:gd name="T60" fmla="*/ 496 w 556"/>
              <a:gd name="T61" fmla="*/ 0 h 331"/>
              <a:gd name="T62" fmla="*/ 508 w 556"/>
              <a:gd name="T63" fmla="*/ 13 h 331"/>
              <a:gd name="T64" fmla="*/ 508 w 556"/>
              <a:gd name="T65" fmla="*/ 306 h 331"/>
              <a:gd name="T66" fmla="*/ 508 w 556"/>
              <a:gd name="T67" fmla="*/ 313 h 331"/>
              <a:gd name="T68" fmla="*/ 531 w 556"/>
              <a:gd name="T69" fmla="*/ 313 h 331"/>
              <a:gd name="T70" fmla="*/ 544 w 556"/>
              <a:gd name="T71" fmla="*/ 313 h 331"/>
              <a:gd name="T72" fmla="*/ 556 w 556"/>
              <a:gd name="T73" fmla="*/ 319 h 331"/>
              <a:gd name="T74" fmla="*/ 556 w 556"/>
              <a:gd name="T75" fmla="*/ 324 h 331"/>
              <a:gd name="T76" fmla="*/ 542 w 556"/>
              <a:gd name="T77" fmla="*/ 331 h 331"/>
              <a:gd name="T78" fmla="*/ 19 w 556"/>
              <a:gd name="T79" fmla="*/ 331 h 331"/>
              <a:gd name="T80" fmla="*/ 0 w 556"/>
              <a:gd name="T81" fmla="*/ 324 h 331"/>
              <a:gd name="T82" fmla="*/ 0 w 556"/>
              <a:gd name="T83" fmla="*/ 31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56" h="331">
                <a:moveTo>
                  <a:pt x="0" y="319"/>
                </a:moveTo>
                <a:cubicBezTo>
                  <a:pt x="5" y="312"/>
                  <a:pt x="12" y="313"/>
                  <a:pt x="20" y="313"/>
                </a:cubicBezTo>
                <a:cubicBezTo>
                  <a:pt x="29" y="313"/>
                  <a:pt x="38" y="313"/>
                  <a:pt x="48" y="313"/>
                </a:cubicBezTo>
                <a:cubicBezTo>
                  <a:pt x="48" y="311"/>
                  <a:pt x="48" y="309"/>
                  <a:pt x="48" y="307"/>
                </a:cubicBezTo>
                <a:cubicBezTo>
                  <a:pt x="48" y="276"/>
                  <a:pt x="48" y="245"/>
                  <a:pt x="48" y="214"/>
                </a:cubicBezTo>
                <a:cubicBezTo>
                  <a:pt x="48" y="205"/>
                  <a:pt x="51" y="202"/>
                  <a:pt x="60" y="202"/>
                </a:cubicBezTo>
                <a:cubicBezTo>
                  <a:pt x="85" y="202"/>
                  <a:pt x="109" y="202"/>
                  <a:pt x="134" y="202"/>
                </a:cubicBezTo>
                <a:cubicBezTo>
                  <a:pt x="143" y="202"/>
                  <a:pt x="146" y="205"/>
                  <a:pt x="146" y="214"/>
                </a:cubicBezTo>
                <a:cubicBezTo>
                  <a:pt x="146" y="245"/>
                  <a:pt x="146" y="276"/>
                  <a:pt x="146" y="307"/>
                </a:cubicBezTo>
                <a:cubicBezTo>
                  <a:pt x="146" y="309"/>
                  <a:pt x="146" y="311"/>
                  <a:pt x="146" y="313"/>
                </a:cubicBezTo>
                <a:cubicBezTo>
                  <a:pt x="154" y="313"/>
                  <a:pt x="161" y="313"/>
                  <a:pt x="169" y="313"/>
                </a:cubicBezTo>
                <a:cubicBezTo>
                  <a:pt x="169" y="311"/>
                  <a:pt x="169" y="309"/>
                  <a:pt x="169" y="307"/>
                </a:cubicBezTo>
                <a:cubicBezTo>
                  <a:pt x="169" y="254"/>
                  <a:pt x="169" y="201"/>
                  <a:pt x="169" y="148"/>
                </a:cubicBezTo>
                <a:cubicBezTo>
                  <a:pt x="169" y="138"/>
                  <a:pt x="171" y="135"/>
                  <a:pt x="182" y="135"/>
                </a:cubicBezTo>
                <a:cubicBezTo>
                  <a:pt x="206" y="135"/>
                  <a:pt x="230" y="135"/>
                  <a:pt x="254" y="135"/>
                </a:cubicBezTo>
                <a:cubicBezTo>
                  <a:pt x="264" y="135"/>
                  <a:pt x="267" y="138"/>
                  <a:pt x="267" y="148"/>
                </a:cubicBezTo>
                <a:cubicBezTo>
                  <a:pt x="267" y="200"/>
                  <a:pt x="267" y="253"/>
                  <a:pt x="267" y="306"/>
                </a:cubicBezTo>
                <a:cubicBezTo>
                  <a:pt x="267" y="308"/>
                  <a:pt x="267" y="310"/>
                  <a:pt x="267" y="313"/>
                </a:cubicBezTo>
                <a:cubicBezTo>
                  <a:pt x="274" y="313"/>
                  <a:pt x="282" y="313"/>
                  <a:pt x="290" y="313"/>
                </a:cubicBezTo>
                <a:cubicBezTo>
                  <a:pt x="290" y="310"/>
                  <a:pt x="290" y="308"/>
                  <a:pt x="290" y="306"/>
                </a:cubicBezTo>
                <a:cubicBezTo>
                  <a:pt x="290" y="231"/>
                  <a:pt x="290" y="156"/>
                  <a:pt x="290" y="82"/>
                </a:cubicBezTo>
                <a:cubicBezTo>
                  <a:pt x="290" y="70"/>
                  <a:pt x="292" y="68"/>
                  <a:pt x="304" y="68"/>
                </a:cubicBezTo>
                <a:cubicBezTo>
                  <a:pt x="328" y="68"/>
                  <a:pt x="352" y="68"/>
                  <a:pt x="376" y="68"/>
                </a:cubicBezTo>
                <a:cubicBezTo>
                  <a:pt x="385" y="68"/>
                  <a:pt x="388" y="71"/>
                  <a:pt x="388" y="80"/>
                </a:cubicBezTo>
                <a:cubicBezTo>
                  <a:pt x="388" y="155"/>
                  <a:pt x="388" y="231"/>
                  <a:pt x="388" y="306"/>
                </a:cubicBezTo>
                <a:cubicBezTo>
                  <a:pt x="388" y="308"/>
                  <a:pt x="388" y="310"/>
                  <a:pt x="388" y="313"/>
                </a:cubicBezTo>
                <a:cubicBezTo>
                  <a:pt x="395" y="313"/>
                  <a:pt x="403" y="313"/>
                  <a:pt x="410" y="313"/>
                </a:cubicBezTo>
                <a:cubicBezTo>
                  <a:pt x="410" y="310"/>
                  <a:pt x="410" y="308"/>
                  <a:pt x="410" y="306"/>
                </a:cubicBezTo>
                <a:cubicBezTo>
                  <a:pt x="410" y="209"/>
                  <a:pt x="410" y="112"/>
                  <a:pt x="410" y="15"/>
                </a:cubicBezTo>
                <a:cubicBezTo>
                  <a:pt x="410" y="2"/>
                  <a:pt x="412" y="0"/>
                  <a:pt x="425" y="0"/>
                </a:cubicBezTo>
                <a:cubicBezTo>
                  <a:pt x="449" y="0"/>
                  <a:pt x="472" y="0"/>
                  <a:pt x="496" y="0"/>
                </a:cubicBezTo>
                <a:cubicBezTo>
                  <a:pt x="506" y="0"/>
                  <a:pt x="508" y="3"/>
                  <a:pt x="508" y="13"/>
                </a:cubicBezTo>
                <a:cubicBezTo>
                  <a:pt x="508" y="110"/>
                  <a:pt x="508" y="208"/>
                  <a:pt x="508" y="306"/>
                </a:cubicBezTo>
                <a:cubicBezTo>
                  <a:pt x="508" y="308"/>
                  <a:pt x="508" y="310"/>
                  <a:pt x="508" y="313"/>
                </a:cubicBezTo>
                <a:cubicBezTo>
                  <a:pt x="516" y="313"/>
                  <a:pt x="524" y="313"/>
                  <a:pt x="531" y="313"/>
                </a:cubicBezTo>
                <a:cubicBezTo>
                  <a:pt x="535" y="313"/>
                  <a:pt x="540" y="313"/>
                  <a:pt x="544" y="313"/>
                </a:cubicBezTo>
                <a:cubicBezTo>
                  <a:pt x="549" y="313"/>
                  <a:pt x="553" y="314"/>
                  <a:pt x="556" y="319"/>
                </a:cubicBezTo>
                <a:cubicBezTo>
                  <a:pt x="556" y="321"/>
                  <a:pt x="556" y="323"/>
                  <a:pt x="556" y="324"/>
                </a:cubicBezTo>
                <a:cubicBezTo>
                  <a:pt x="553" y="330"/>
                  <a:pt x="548" y="331"/>
                  <a:pt x="542" y="331"/>
                </a:cubicBezTo>
                <a:cubicBezTo>
                  <a:pt x="368" y="331"/>
                  <a:pt x="193" y="331"/>
                  <a:pt x="19" y="331"/>
                </a:cubicBezTo>
                <a:cubicBezTo>
                  <a:pt x="12" y="331"/>
                  <a:pt x="5" y="331"/>
                  <a:pt x="0" y="324"/>
                </a:cubicBezTo>
                <a:cubicBezTo>
                  <a:pt x="0" y="323"/>
                  <a:pt x="0" y="321"/>
                  <a:pt x="0" y="3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5"/>
          <p:cNvSpPr>
            <a:spLocks/>
          </p:cNvSpPr>
          <p:nvPr/>
        </p:nvSpPr>
        <p:spPr bwMode="auto">
          <a:xfrm>
            <a:off x="14465300" y="5240338"/>
            <a:ext cx="1271588" cy="1006475"/>
          </a:xfrm>
          <a:custGeom>
            <a:avLst/>
            <a:gdLst>
              <a:gd name="T0" fmla="*/ 302 w 401"/>
              <a:gd name="T1" fmla="*/ 83 h 317"/>
              <a:gd name="T2" fmla="*/ 268 w 401"/>
              <a:gd name="T3" fmla="*/ 57 h 317"/>
              <a:gd name="T4" fmla="*/ 262 w 401"/>
              <a:gd name="T5" fmla="*/ 52 h 317"/>
              <a:gd name="T6" fmla="*/ 257 w 401"/>
              <a:gd name="T7" fmla="*/ 43 h 317"/>
              <a:gd name="T8" fmla="*/ 265 w 401"/>
              <a:gd name="T9" fmla="*/ 36 h 317"/>
              <a:gd name="T10" fmla="*/ 319 w 401"/>
              <a:gd name="T11" fmla="*/ 21 h 317"/>
              <a:gd name="T12" fmla="*/ 385 w 401"/>
              <a:gd name="T13" fmla="*/ 3 h 317"/>
              <a:gd name="T14" fmla="*/ 399 w 401"/>
              <a:gd name="T15" fmla="*/ 14 h 317"/>
              <a:gd name="T16" fmla="*/ 400 w 401"/>
              <a:gd name="T17" fmla="*/ 133 h 317"/>
              <a:gd name="T18" fmla="*/ 401 w 401"/>
              <a:gd name="T19" fmla="*/ 137 h 317"/>
              <a:gd name="T20" fmla="*/ 396 w 401"/>
              <a:gd name="T21" fmla="*/ 148 h 317"/>
              <a:gd name="T22" fmla="*/ 385 w 401"/>
              <a:gd name="T23" fmla="*/ 146 h 317"/>
              <a:gd name="T24" fmla="*/ 360 w 401"/>
              <a:gd name="T25" fmla="*/ 127 h 317"/>
              <a:gd name="T26" fmla="*/ 356 w 401"/>
              <a:gd name="T27" fmla="*/ 124 h 317"/>
              <a:gd name="T28" fmla="*/ 335 w 401"/>
              <a:gd name="T29" fmla="*/ 149 h 317"/>
              <a:gd name="T30" fmla="*/ 145 w 401"/>
              <a:gd name="T31" fmla="*/ 287 h 317"/>
              <a:gd name="T32" fmla="*/ 11 w 401"/>
              <a:gd name="T33" fmla="*/ 317 h 317"/>
              <a:gd name="T34" fmla="*/ 3 w 401"/>
              <a:gd name="T35" fmla="*/ 315 h 317"/>
              <a:gd name="T36" fmla="*/ 0 w 401"/>
              <a:gd name="T37" fmla="*/ 306 h 317"/>
              <a:gd name="T38" fmla="*/ 8 w 401"/>
              <a:gd name="T39" fmla="*/ 299 h 317"/>
              <a:gd name="T40" fmla="*/ 42 w 401"/>
              <a:gd name="T41" fmla="*/ 292 h 317"/>
              <a:gd name="T42" fmla="*/ 191 w 401"/>
              <a:gd name="T43" fmla="*/ 214 h 317"/>
              <a:gd name="T44" fmla="*/ 300 w 401"/>
              <a:gd name="T45" fmla="*/ 86 h 317"/>
              <a:gd name="T46" fmla="*/ 302 w 401"/>
              <a:gd name="T47" fmla="*/ 8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1" h="317">
                <a:moveTo>
                  <a:pt x="302" y="83"/>
                </a:moveTo>
                <a:cubicBezTo>
                  <a:pt x="290" y="74"/>
                  <a:pt x="279" y="66"/>
                  <a:pt x="268" y="57"/>
                </a:cubicBezTo>
                <a:cubicBezTo>
                  <a:pt x="266" y="56"/>
                  <a:pt x="264" y="54"/>
                  <a:pt x="262" y="52"/>
                </a:cubicBezTo>
                <a:cubicBezTo>
                  <a:pt x="258" y="50"/>
                  <a:pt x="256" y="47"/>
                  <a:pt x="257" y="43"/>
                </a:cubicBezTo>
                <a:cubicBezTo>
                  <a:pt x="258" y="38"/>
                  <a:pt x="261" y="37"/>
                  <a:pt x="265" y="36"/>
                </a:cubicBezTo>
                <a:cubicBezTo>
                  <a:pt x="283" y="31"/>
                  <a:pt x="301" y="26"/>
                  <a:pt x="319" y="21"/>
                </a:cubicBezTo>
                <a:cubicBezTo>
                  <a:pt x="341" y="15"/>
                  <a:pt x="363" y="9"/>
                  <a:pt x="385" y="3"/>
                </a:cubicBezTo>
                <a:cubicBezTo>
                  <a:pt x="395" y="0"/>
                  <a:pt x="399" y="3"/>
                  <a:pt x="399" y="14"/>
                </a:cubicBezTo>
                <a:cubicBezTo>
                  <a:pt x="400" y="54"/>
                  <a:pt x="400" y="93"/>
                  <a:pt x="400" y="133"/>
                </a:cubicBezTo>
                <a:cubicBezTo>
                  <a:pt x="400" y="135"/>
                  <a:pt x="400" y="136"/>
                  <a:pt x="401" y="137"/>
                </a:cubicBezTo>
                <a:cubicBezTo>
                  <a:pt x="401" y="142"/>
                  <a:pt x="400" y="145"/>
                  <a:pt x="396" y="148"/>
                </a:cubicBezTo>
                <a:cubicBezTo>
                  <a:pt x="392" y="150"/>
                  <a:pt x="388" y="148"/>
                  <a:pt x="385" y="146"/>
                </a:cubicBezTo>
                <a:cubicBezTo>
                  <a:pt x="377" y="139"/>
                  <a:pt x="368" y="133"/>
                  <a:pt x="360" y="127"/>
                </a:cubicBezTo>
                <a:cubicBezTo>
                  <a:pt x="359" y="126"/>
                  <a:pt x="357" y="125"/>
                  <a:pt x="356" y="124"/>
                </a:cubicBezTo>
                <a:cubicBezTo>
                  <a:pt x="349" y="132"/>
                  <a:pt x="342" y="141"/>
                  <a:pt x="335" y="149"/>
                </a:cubicBezTo>
                <a:cubicBezTo>
                  <a:pt x="282" y="209"/>
                  <a:pt x="220" y="256"/>
                  <a:pt x="145" y="287"/>
                </a:cubicBezTo>
                <a:cubicBezTo>
                  <a:pt x="102" y="305"/>
                  <a:pt x="57" y="315"/>
                  <a:pt x="11" y="317"/>
                </a:cubicBezTo>
                <a:cubicBezTo>
                  <a:pt x="8" y="317"/>
                  <a:pt x="5" y="317"/>
                  <a:pt x="3" y="315"/>
                </a:cubicBezTo>
                <a:cubicBezTo>
                  <a:pt x="1" y="313"/>
                  <a:pt x="0" y="309"/>
                  <a:pt x="0" y="306"/>
                </a:cubicBezTo>
                <a:cubicBezTo>
                  <a:pt x="0" y="302"/>
                  <a:pt x="4" y="300"/>
                  <a:pt x="8" y="299"/>
                </a:cubicBezTo>
                <a:cubicBezTo>
                  <a:pt x="19" y="297"/>
                  <a:pt x="31" y="295"/>
                  <a:pt x="42" y="292"/>
                </a:cubicBezTo>
                <a:cubicBezTo>
                  <a:pt x="98" y="277"/>
                  <a:pt x="147" y="250"/>
                  <a:pt x="191" y="214"/>
                </a:cubicBezTo>
                <a:cubicBezTo>
                  <a:pt x="235" y="177"/>
                  <a:pt x="271" y="134"/>
                  <a:pt x="300" y="86"/>
                </a:cubicBezTo>
                <a:cubicBezTo>
                  <a:pt x="300" y="85"/>
                  <a:pt x="301" y="84"/>
                  <a:pt x="30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20294600" y="5386388"/>
            <a:ext cx="1487488" cy="1485900"/>
          </a:xfrm>
          <a:custGeom>
            <a:avLst/>
            <a:gdLst>
              <a:gd name="T0" fmla="*/ 461 w 469"/>
              <a:gd name="T1" fmla="*/ 0 h 468"/>
              <a:gd name="T2" fmla="*/ 438 w 469"/>
              <a:gd name="T3" fmla="*/ 0 h 468"/>
              <a:gd name="T4" fmla="*/ 434 w 469"/>
              <a:gd name="T5" fmla="*/ 1 h 468"/>
              <a:gd name="T6" fmla="*/ 376 w 469"/>
              <a:gd name="T7" fmla="*/ 10 h 468"/>
              <a:gd name="T8" fmla="*/ 186 w 469"/>
              <a:gd name="T9" fmla="*/ 124 h 468"/>
              <a:gd name="T10" fmla="*/ 179 w 469"/>
              <a:gd name="T11" fmla="*/ 127 h 468"/>
              <a:gd name="T12" fmla="*/ 110 w 469"/>
              <a:gd name="T13" fmla="*/ 139 h 468"/>
              <a:gd name="T14" fmla="*/ 5 w 469"/>
              <a:gd name="T15" fmla="*/ 202 h 468"/>
              <a:gd name="T16" fmla="*/ 2 w 469"/>
              <a:gd name="T17" fmla="*/ 214 h 468"/>
              <a:gd name="T18" fmla="*/ 11 w 469"/>
              <a:gd name="T19" fmla="*/ 221 h 468"/>
              <a:gd name="T20" fmla="*/ 54 w 469"/>
              <a:gd name="T21" fmla="*/ 227 h 468"/>
              <a:gd name="T22" fmla="*/ 89 w 469"/>
              <a:gd name="T23" fmla="*/ 232 h 468"/>
              <a:gd name="T24" fmla="*/ 81 w 469"/>
              <a:gd name="T25" fmla="*/ 241 h 468"/>
              <a:gd name="T26" fmla="*/ 82 w 469"/>
              <a:gd name="T27" fmla="*/ 259 h 468"/>
              <a:gd name="T28" fmla="*/ 210 w 469"/>
              <a:gd name="T29" fmla="*/ 387 h 468"/>
              <a:gd name="T30" fmla="*/ 228 w 469"/>
              <a:gd name="T31" fmla="*/ 388 h 468"/>
              <a:gd name="T32" fmla="*/ 237 w 469"/>
              <a:gd name="T33" fmla="*/ 380 h 468"/>
              <a:gd name="T34" fmla="*/ 248 w 469"/>
              <a:gd name="T35" fmla="*/ 457 h 468"/>
              <a:gd name="T36" fmla="*/ 259 w 469"/>
              <a:gd name="T37" fmla="*/ 467 h 468"/>
              <a:gd name="T38" fmla="*/ 268 w 469"/>
              <a:gd name="T39" fmla="*/ 462 h 468"/>
              <a:gd name="T40" fmla="*/ 342 w 469"/>
              <a:gd name="T41" fmla="*/ 292 h 468"/>
              <a:gd name="T42" fmla="*/ 345 w 469"/>
              <a:gd name="T43" fmla="*/ 283 h 468"/>
              <a:gd name="T44" fmla="*/ 421 w 469"/>
              <a:gd name="T45" fmla="*/ 186 h 468"/>
              <a:gd name="T46" fmla="*/ 465 w 469"/>
              <a:gd name="T47" fmla="*/ 61 h 468"/>
              <a:gd name="T48" fmla="*/ 469 w 469"/>
              <a:gd name="T49" fmla="*/ 32 h 468"/>
              <a:gd name="T50" fmla="*/ 469 w 469"/>
              <a:gd name="T51" fmla="*/ 8 h 468"/>
              <a:gd name="T52" fmla="*/ 469 w 469"/>
              <a:gd name="T53" fmla="*/ 0 h 468"/>
              <a:gd name="T54" fmla="*/ 461 w 469"/>
              <a:gd name="T55" fmla="*/ 0 h 468"/>
              <a:gd name="T56" fmla="*/ 328 w 469"/>
              <a:gd name="T57" fmla="*/ 193 h 468"/>
              <a:gd name="T58" fmla="*/ 276 w 469"/>
              <a:gd name="T59" fmla="*/ 141 h 468"/>
              <a:gd name="T60" fmla="*/ 328 w 469"/>
              <a:gd name="T61" fmla="*/ 90 h 468"/>
              <a:gd name="T62" fmla="*/ 379 w 469"/>
              <a:gd name="T63" fmla="*/ 141 h 468"/>
              <a:gd name="T64" fmla="*/ 328 w 469"/>
              <a:gd name="T65" fmla="*/ 19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9" h="468">
                <a:moveTo>
                  <a:pt x="461" y="0"/>
                </a:moveTo>
                <a:cubicBezTo>
                  <a:pt x="454" y="0"/>
                  <a:pt x="446" y="0"/>
                  <a:pt x="438" y="0"/>
                </a:cubicBezTo>
                <a:cubicBezTo>
                  <a:pt x="437" y="0"/>
                  <a:pt x="436" y="1"/>
                  <a:pt x="434" y="1"/>
                </a:cubicBezTo>
                <a:cubicBezTo>
                  <a:pt x="415" y="2"/>
                  <a:pt x="395" y="5"/>
                  <a:pt x="376" y="10"/>
                </a:cubicBezTo>
                <a:cubicBezTo>
                  <a:pt x="302" y="30"/>
                  <a:pt x="238" y="68"/>
                  <a:pt x="186" y="124"/>
                </a:cubicBezTo>
                <a:cubicBezTo>
                  <a:pt x="184" y="126"/>
                  <a:pt x="181" y="127"/>
                  <a:pt x="179" y="127"/>
                </a:cubicBezTo>
                <a:cubicBezTo>
                  <a:pt x="156" y="128"/>
                  <a:pt x="133" y="132"/>
                  <a:pt x="110" y="139"/>
                </a:cubicBezTo>
                <a:cubicBezTo>
                  <a:pt x="70" y="152"/>
                  <a:pt x="35" y="173"/>
                  <a:pt x="5" y="202"/>
                </a:cubicBezTo>
                <a:cubicBezTo>
                  <a:pt x="2" y="205"/>
                  <a:pt x="0" y="209"/>
                  <a:pt x="2" y="214"/>
                </a:cubicBezTo>
                <a:cubicBezTo>
                  <a:pt x="3" y="218"/>
                  <a:pt x="7" y="220"/>
                  <a:pt x="11" y="221"/>
                </a:cubicBezTo>
                <a:cubicBezTo>
                  <a:pt x="25" y="223"/>
                  <a:pt x="39" y="225"/>
                  <a:pt x="54" y="227"/>
                </a:cubicBezTo>
                <a:cubicBezTo>
                  <a:pt x="65" y="228"/>
                  <a:pt x="77" y="230"/>
                  <a:pt x="89" y="232"/>
                </a:cubicBezTo>
                <a:cubicBezTo>
                  <a:pt x="86" y="235"/>
                  <a:pt x="84" y="238"/>
                  <a:pt x="81" y="241"/>
                </a:cubicBezTo>
                <a:cubicBezTo>
                  <a:pt x="75" y="248"/>
                  <a:pt x="75" y="252"/>
                  <a:pt x="82" y="259"/>
                </a:cubicBezTo>
                <a:cubicBezTo>
                  <a:pt x="125" y="302"/>
                  <a:pt x="167" y="345"/>
                  <a:pt x="210" y="387"/>
                </a:cubicBezTo>
                <a:cubicBezTo>
                  <a:pt x="217" y="394"/>
                  <a:pt x="221" y="394"/>
                  <a:pt x="228" y="388"/>
                </a:cubicBezTo>
                <a:cubicBezTo>
                  <a:pt x="231" y="385"/>
                  <a:pt x="234" y="383"/>
                  <a:pt x="237" y="380"/>
                </a:cubicBezTo>
                <a:cubicBezTo>
                  <a:pt x="241" y="407"/>
                  <a:pt x="245" y="432"/>
                  <a:pt x="248" y="457"/>
                </a:cubicBezTo>
                <a:cubicBezTo>
                  <a:pt x="249" y="464"/>
                  <a:pt x="254" y="468"/>
                  <a:pt x="259" y="467"/>
                </a:cubicBezTo>
                <a:cubicBezTo>
                  <a:pt x="262" y="467"/>
                  <a:pt x="266" y="465"/>
                  <a:pt x="268" y="462"/>
                </a:cubicBezTo>
                <a:cubicBezTo>
                  <a:pt x="314" y="415"/>
                  <a:pt x="339" y="358"/>
                  <a:pt x="342" y="292"/>
                </a:cubicBezTo>
                <a:cubicBezTo>
                  <a:pt x="342" y="289"/>
                  <a:pt x="342" y="286"/>
                  <a:pt x="345" y="283"/>
                </a:cubicBezTo>
                <a:cubicBezTo>
                  <a:pt x="376" y="255"/>
                  <a:pt x="401" y="223"/>
                  <a:pt x="421" y="186"/>
                </a:cubicBezTo>
                <a:cubicBezTo>
                  <a:pt x="443" y="147"/>
                  <a:pt x="459" y="105"/>
                  <a:pt x="465" y="61"/>
                </a:cubicBezTo>
                <a:cubicBezTo>
                  <a:pt x="467" y="51"/>
                  <a:pt x="468" y="42"/>
                  <a:pt x="469" y="32"/>
                </a:cubicBezTo>
                <a:cubicBezTo>
                  <a:pt x="469" y="24"/>
                  <a:pt x="469" y="16"/>
                  <a:pt x="469" y="8"/>
                </a:cubicBezTo>
                <a:cubicBezTo>
                  <a:pt x="469" y="5"/>
                  <a:pt x="469" y="3"/>
                  <a:pt x="469" y="0"/>
                </a:cubicBezTo>
                <a:cubicBezTo>
                  <a:pt x="466" y="0"/>
                  <a:pt x="464" y="0"/>
                  <a:pt x="461" y="0"/>
                </a:cubicBezTo>
                <a:close/>
                <a:moveTo>
                  <a:pt x="328" y="193"/>
                </a:moveTo>
                <a:cubicBezTo>
                  <a:pt x="299" y="193"/>
                  <a:pt x="276" y="169"/>
                  <a:pt x="276" y="141"/>
                </a:cubicBezTo>
                <a:cubicBezTo>
                  <a:pt x="276" y="113"/>
                  <a:pt x="300" y="90"/>
                  <a:pt x="328" y="90"/>
                </a:cubicBezTo>
                <a:cubicBezTo>
                  <a:pt x="356" y="90"/>
                  <a:pt x="379" y="113"/>
                  <a:pt x="379" y="141"/>
                </a:cubicBezTo>
                <a:cubicBezTo>
                  <a:pt x="379" y="170"/>
                  <a:pt x="356" y="193"/>
                  <a:pt x="328" y="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7"/>
          <p:cNvSpPr>
            <a:spLocks/>
          </p:cNvSpPr>
          <p:nvPr/>
        </p:nvSpPr>
        <p:spPr bwMode="auto">
          <a:xfrm>
            <a:off x="20215225" y="6427788"/>
            <a:ext cx="539750" cy="527050"/>
          </a:xfrm>
          <a:custGeom>
            <a:avLst/>
            <a:gdLst>
              <a:gd name="T0" fmla="*/ 101 w 170"/>
              <a:gd name="T1" fmla="*/ 0 h 166"/>
              <a:gd name="T2" fmla="*/ 82 w 170"/>
              <a:gd name="T3" fmla="*/ 4 h 166"/>
              <a:gd name="T4" fmla="*/ 42 w 170"/>
              <a:gd name="T5" fmla="*/ 41 h 166"/>
              <a:gd name="T6" fmla="*/ 1 w 170"/>
              <a:gd name="T7" fmla="*/ 151 h 166"/>
              <a:gd name="T8" fmla="*/ 4 w 170"/>
              <a:gd name="T9" fmla="*/ 163 h 166"/>
              <a:gd name="T10" fmla="*/ 15 w 170"/>
              <a:gd name="T11" fmla="*/ 165 h 166"/>
              <a:gd name="T12" fmla="*/ 101 w 170"/>
              <a:gd name="T13" fmla="*/ 134 h 166"/>
              <a:gd name="T14" fmla="*/ 133 w 170"/>
              <a:gd name="T15" fmla="*/ 119 h 166"/>
              <a:gd name="T16" fmla="*/ 163 w 170"/>
              <a:gd name="T17" fmla="*/ 49 h 166"/>
              <a:gd name="T18" fmla="*/ 101 w 170"/>
              <a:gd name="T1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66">
                <a:moveTo>
                  <a:pt x="101" y="0"/>
                </a:moveTo>
                <a:cubicBezTo>
                  <a:pt x="95" y="2"/>
                  <a:pt x="88" y="3"/>
                  <a:pt x="82" y="4"/>
                </a:cubicBezTo>
                <a:cubicBezTo>
                  <a:pt x="63" y="10"/>
                  <a:pt x="51" y="24"/>
                  <a:pt x="42" y="41"/>
                </a:cubicBezTo>
                <a:cubicBezTo>
                  <a:pt x="25" y="76"/>
                  <a:pt x="13" y="114"/>
                  <a:pt x="1" y="151"/>
                </a:cubicBezTo>
                <a:cubicBezTo>
                  <a:pt x="0" y="156"/>
                  <a:pt x="0" y="159"/>
                  <a:pt x="4" y="163"/>
                </a:cubicBezTo>
                <a:cubicBezTo>
                  <a:pt x="7" y="166"/>
                  <a:pt x="11" y="166"/>
                  <a:pt x="15" y="165"/>
                </a:cubicBezTo>
                <a:cubicBezTo>
                  <a:pt x="44" y="155"/>
                  <a:pt x="73" y="145"/>
                  <a:pt x="101" y="134"/>
                </a:cubicBezTo>
                <a:cubicBezTo>
                  <a:pt x="112" y="130"/>
                  <a:pt x="123" y="125"/>
                  <a:pt x="133" y="119"/>
                </a:cubicBezTo>
                <a:cubicBezTo>
                  <a:pt x="158" y="105"/>
                  <a:pt x="170" y="77"/>
                  <a:pt x="163" y="49"/>
                </a:cubicBezTo>
                <a:cubicBezTo>
                  <a:pt x="156" y="21"/>
                  <a:pt x="131" y="1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7064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7065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Be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Passionate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RECAP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9666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9667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Value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Teamwork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89130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89131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Ensure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Growth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96882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96883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Take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Initiative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70FC43-9ED5-B803-04D3-B2D4506DB53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4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196975" y="3503600"/>
            <a:ext cx="13833475" cy="8859294"/>
            <a:chOff x="1063625" y="3449638"/>
            <a:chExt cx="14216063" cy="9104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3541432" y="8273820"/>
              <a:ext cx="30879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8000" b="1">
                  <a:solidFill>
                    <a:schemeClr val="tx2"/>
                  </a:solidFill>
                </a:rPr>
                <a:t>400+</a:t>
              </a:r>
              <a:endParaRPr lang="en-MY" sz="8000">
                <a:solidFill>
                  <a:schemeClr val="tx2">
                    <a:alpha val="60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5123516" y="6053376"/>
              <a:ext cx="2346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000" b="1">
                  <a:solidFill>
                    <a:schemeClr val="tx2"/>
                  </a:solidFill>
                </a:rPr>
                <a:t>$1.5B</a:t>
              </a:r>
              <a:endParaRPr lang="en-MY" sz="5000">
                <a:solidFill>
                  <a:schemeClr val="tx2">
                    <a:alpha val="6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5920812" y="4261522"/>
              <a:ext cx="24611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5000" b="1">
                  <a:solidFill>
                    <a:schemeClr val="tx2"/>
                  </a:solidFill>
                </a:rPr>
                <a:t>$3.5B</a:t>
              </a:r>
              <a:endParaRPr lang="en-MY" sz="5000">
                <a:solidFill>
                  <a:schemeClr val="tx2">
                    <a:alpha val="60000"/>
                  </a:schemeClr>
                </a:solidFill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6565900" y="4770438"/>
              <a:ext cx="6800850" cy="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13061950" y="3659188"/>
              <a:ext cx="2217738" cy="22193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1063625" y="8777288"/>
              <a:ext cx="3175" cy="87313"/>
            </a:xfrm>
            <a:custGeom>
              <a:avLst/>
              <a:gdLst>
                <a:gd name="T0" fmla="*/ 0 w 1"/>
                <a:gd name="T1" fmla="*/ 2 h 27"/>
                <a:gd name="T2" fmla="*/ 1 w 1"/>
                <a:gd name="T3" fmla="*/ 0 h 27"/>
                <a:gd name="T4" fmla="*/ 0 w 1"/>
                <a:gd name="T5" fmla="*/ 27 h 27"/>
                <a:gd name="T6" fmla="*/ 0 w 1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7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9"/>
                    <a:pt x="0" y="18"/>
                    <a:pt x="0" y="2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52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4756150" y="12553950"/>
              <a:ext cx="87313" cy="0"/>
            </a:xfrm>
            <a:custGeom>
              <a:avLst/>
              <a:gdLst>
                <a:gd name="T0" fmla="*/ 25 w 27"/>
                <a:gd name="T1" fmla="*/ 0 w 27"/>
                <a:gd name="T2" fmla="*/ 27 w 27"/>
                <a:gd name="T3" fmla="*/ 25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7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E52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1063625" y="6908800"/>
              <a:ext cx="5648325" cy="5645150"/>
            </a:xfrm>
            <a:custGeom>
              <a:avLst/>
              <a:gdLst>
                <a:gd name="T0" fmla="*/ 1744 w 1744"/>
                <a:gd name="T1" fmla="*/ 871 h 1743"/>
                <a:gd name="T2" fmla="*/ 872 w 1744"/>
                <a:gd name="T3" fmla="*/ 1743 h 1743"/>
                <a:gd name="T4" fmla="*/ 0 w 1744"/>
                <a:gd name="T5" fmla="*/ 1743 h 1743"/>
                <a:gd name="T6" fmla="*/ 0 w 1744"/>
                <a:gd name="T7" fmla="*/ 871 h 1743"/>
                <a:gd name="T8" fmla="*/ 872 w 1744"/>
                <a:gd name="T9" fmla="*/ 0 h 1743"/>
                <a:gd name="T10" fmla="*/ 1744 w 1744"/>
                <a:gd name="T11" fmla="*/ 871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4" h="1743">
                  <a:moveTo>
                    <a:pt x="1744" y="871"/>
                  </a:moveTo>
                  <a:cubicBezTo>
                    <a:pt x="1744" y="1352"/>
                    <a:pt x="1353" y="1743"/>
                    <a:pt x="872" y="1743"/>
                  </a:cubicBezTo>
                  <a:cubicBezTo>
                    <a:pt x="0" y="1743"/>
                    <a:pt x="0" y="1743"/>
                    <a:pt x="0" y="1743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0" y="391"/>
                    <a:pt x="391" y="0"/>
                    <a:pt x="872" y="0"/>
                  </a:cubicBezTo>
                  <a:cubicBezTo>
                    <a:pt x="1353" y="0"/>
                    <a:pt x="1744" y="391"/>
                    <a:pt x="1744" y="8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066800" y="5172075"/>
              <a:ext cx="7380288" cy="7381875"/>
            </a:xfrm>
            <a:custGeom>
              <a:avLst/>
              <a:gdLst>
                <a:gd name="T0" fmla="*/ 1166 w 2279"/>
                <a:gd name="T1" fmla="*/ 2279 h 2279"/>
                <a:gd name="T2" fmla="*/ 1791 w 2279"/>
                <a:gd name="T3" fmla="*/ 1407 h 2279"/>
                <a:gd name="T4" fmla="*/ 871 w 2279"/>
                <a:gd name="T5" fmla="*/ 488 h 2279"/>
                <a:gd name="T6" fmla="*/ 0 w 2279"/>
                <a:gd name="T7" fmla="*/ 1113 h 2279"/>
                <a:gd name="T8" fmla="*/ 1139 w 2279"/>
                <a:gd name="T9" fmla="*/ 0 h 2279"/>
                <a:gd name="T10" fmla="*/ 2279 w 2279"/>
                <a:gd name="T11" fmla="*/ 1140 h 2279"/>
                <a:gd name="T12" fmla="*/ 1166 w 2279"/>
                <a:gd name="T13" fmla="*/ 2279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9" h="2279">
                  <a:moveTo>
                    <a:pt x="1166" y="2279"/>
                  </a:moveTo>
                  <a:cubicBezTo>
                    <a:pt x="1529" y="2156"/>
                    <a:pt x="1791" y="1812"/>
                    <a:pt x="1791" y="1407"/>
                  </a:cubicBezTo>
                  <a:cubicBezTo>
                    <a:pt x="1791" y="900"/>
                    <a:pt x="1378" y="488"/>
                    <a:pt x="871" y="488"/>
                  </a:cubicBezTo>
                  <a:cubicBezTo>
                    <a:pt x="467" y="488"/>
                    <a:pt x="123" y="750"/>
                    <a:pt x="0" y="1113"/>
                  </a:cubicBezTo>
                  <a:cubicBezTo>
                    <a:pt x="14" y="497"/>
                    <a:pt x="520" y="0"/>
                    <a:pt x="1139" y="0"/>
                  </a:cubicBezTo>
                  <a:cubicBezTo>
                    <a:pt x="1768" y="0"/>
                    <a:pt x="2279" y="511"/>
                    <a:pt x="2279" y="1140"/>
                  </a:cubicBezTo>
                  <a:cubicBezTo>
                    <a:pt x="2279" y="1759"/>
                    <a:pt x="1782" y="2265"/>
                    <a:pt x="1166" y="22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069975" y="3449638"/>
              <a:ext cx="9099550" cy="9097963"/>
            </a:xfrm>
            <a:custGeom>
              <a:avLst/>
              <a:gdLst>
                <a:gd name="T0" fmla="*/ 2810 w 2810"/>
                <a:gd name="T1" fmla="*/ 1405 h 2809"/>
                <a:gd name="T2" fmla="*/ 1479 w 2810"/>
                <a:gd name="T3" fmla="*/ 2809 h 2809"/>
                <a:gd name="T4" fmla="*/ 2326 w 2810"/>
                <a:gd name="T5" fmla="*/ 1672 h 2809"/>
                <a:gd name="T6" fmla="*/ 1138 w 2810"/>
                <a:gd name="T7" fmla="*/ 484 h 2809"/>
                <a:gd name="T8" fmla="*/ 0 w 2810"/>
                <a:gd name="T9" fmla="*/ 1331 h 2809"/>
                <a:gd name="T10" fmla="*/ 1404 w 2810"/>
                <a:gd name="T11" fmla="*/ 0 h 2809"/>
                <a:gd name="T12" fmla="*/ 2810 w 2810"/>
                <a:gd name="T13" fmla="*/ 1405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0" h="2809">
                  <a:moveTo>
                    <a:pt x="2810" y="1405"/>
                  </a:moveTo>
                  <a:cubicBezTo>
                    <a:pt x="2810" y="2156"/>
                    <a:pt x="2219" y="2771"/>
                    <a:pt x="1479" y="2809"/>
                  </a:cubicBezTo>
                  <a:cubicBezTo>
                    <a:pt x="1968" y="2663"/>
                    <a:pt x="2326" y="2208"/>
                    <a:pt x="2326" y="1672"/>
                  </a:cubicBezTo>
                  <a:cubicBezTo>
                    <a:pt x="2326" y="1017"/>
                    <a:pt x="1793" y="484"/>
                    <a:pt x="1138" y="484"/>
                  </a:cubicBezTo>
                  <a:cubicBezTo>
                    <a:pt x="601" y="484"/>
                    <a:pt x="147" y="842"/>
                    <a:pt x="0" y="1331"/>
                  </a:cubicBezTo>
                  <a:cubicBezTo>
                    <a:pt x="39" y="591"/>
                    <a:pt x="654" y="0"/>
                    <a:pt x="1404" y="0"/>
                  </a:cubicBezTo>
                  <a:cubicBezTo>
                    <a:pt x="2179" y="0"/>
                    <a:pt x="2810" y="630"/>
                    <a:pt x="2810" y="1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1063625" y="8777288"/>
              <a:ext cx="3175" cy="87313"/>
            </a:xfrm>
            <a:custGeom>
              <a:avLst/>
              <a:gdLst>
                <a:gd name="T0" fmla="*/ 0 w 1"/>
                <a:gd name="T1" fmla="*/ 2 h 27"/>
                <a:gd name="T2" fmla="*/ 1 w 1"/>
                <a:gd name="T3" fmla="*/ 0 h 27"/>
                <a:gd name="T4" fmla="*/ 0 w 1"/>
                <a:gd name="T5" fmla="*/ 27 h 27"/>
                <a:gd name="T6" fmla="*/ 0 w 1"/>
                <a:gd name="T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7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9"/>
                    <a:pt x="0" y="18"/>
                    <a:pt x="0" y="2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BC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4756150" y="12553950"/>
              <a:ext cx="87313" cy="0"/>
            </a:xfrm>
            <a:custGeom>
              <a:avLst/>
              <a:gdLst>
                <a:gd name="T0" fmla="*/ 27 w 27"/>
                <a:gd name="T1" fmla="*/ 25 w 27"/>
                <a:gd name="T2" fmla="*/ 0 w 27"/>
                <a:gd name="T3" fmla="*/ 27 w 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7">
                  <a:moveTo>
                    <a:pt x="27" y="0"/>
                  </a:moveTo>
                  <a:cubicBezTo>
                    <a:pt x="26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lose/>
                </a:path>
              </a:pathLst>
            </a:custGeom>
            <a:solidFill>
              <a:srgbClr val="FBC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063625" y="8777288"/>
              <a:ext cx="3779838" cy="3776663"/>
            </a:xfrm>
            <a:custGeom>
              <a:avLst/>
              <a:gdLst>
                <a:gd name="T0" fmla="*/ 0 w 1167"/>
                <a:gd name="T1" fmla="*/ 2 h 1166"/>
                <a:gd name="T2" fmla="*/ 0 w 1167"/>
                <a:gd name="T3" fmla="*/ 27 h 1166"/>
                <a:gd name="T4" fmla="*/ 1 w 1167"/>
                <a:gd name="T5" fmla="*/ 0 h 1166"/>
                <a:gd name="T6" fmla="*/ 0 w 1167"/>
                <a:gd name="T7" fmla="*/ 2 h 1166"/>
                <a:gd name="T8" fmla="*/ 1140 w 1167"/>
                <a:gd name="T9" fmla="*/ 1166 h 1166"/>
                <a:gd name="T10" fmla="*/ 1165 w 1167"/>
                <a:gd name="T11" fmla="*/ 1166 h 1166"/>
                <a:gd name="T12" fmla="*/ 1167 w 1167"/>
                <a:gd name="T13" fmla="*/ 1166 h 1166"/>
                <a:gd name="T14" fmla="*/ 1140 w 1167"/>
                <a:gd name="T15" fmla="*/ 116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7" h="1166">
                  <a:moveTo>
                    <a:pt x="0" y="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9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1140" y="1166"/>
                  </a:moveTo>
                  <a:cubicBezTo>
                    <a:pt x="1165" y="1166"/>
                    <a:pt x="1165" y="1166"/>
                    <a:pt x="1165" y="1166"/>
                  </a:cubicBezTo>
                  <a:cubicBezTo>
                    <a:pt x="1165" y="1166"/>
                    <a:pt x="1166" y="1166"/>
                    <a:pt x="1167" y="1166"/>
                  </a:cubicBezTo>
                  <a:cubicBezTo>
                    <a:pt x="1158" y="1166"/>
                    <a:pt x="1149" y="1166"/>
                    <a:pt x="1140" y="1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7842250" y="7951788"/>
              <a:ext cx="5524500" cy="0"/>
            </a:xfrm>
            <a:prstGeom prst="line">
              <a:avLst/>
            </a:pr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13061950" y="6843713"/>
              <a:ext cx="2217738" cy="2214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6034088" y="11131550"/>
              <a:ext cx="7332663" cy="0"/>
            </a:xfrm>
            <a:prstGeom prst="line">
              <a:avLst/>
            </a:prstGeom>
            <a:noFill/>
            <a:ln w="2857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13061950" y="10023475"/>
              <a:ext cx="2217738" cy="22193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3641388" y="7358063"/>
              <a:ext cx="1058863" cy="1185862"/>
              <a:chOff x="13641388" y="7358063"/>
              <a:chExt cx="1058863" cy="1185862"/>
            </a:xfrm>
          </p:grpSpPr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13641388" y="8032750"/>
                <a:ext cx="1058863" cy="511175"/>
              </a:xfrm>
              <a:custGeom>
                <a:avLst/>
                <a:gdLst>
                  <a:gd name="T0" fmla="*/ 9 w 327"/>
                  <a:gd name="T1" fmla="*/ 158 h 158"/>
                  <a:gd name="T2" fmla="*/ 1 w 327"/>
                  <a:gd name="T3" fmla="*/ 145 h 158"/>
                  <a:gd name="T4" fmla="*/ 1 w 327"/>
                  <a:gd name="T5" fmla="*/ 65 h 158"/>
                  <a:gd name="T6" fmla="*/ 14 w 327"/>
                  <a:gd name="T7" fmla="*/ 51 h 158"/>
                  <a:gd name="T8" fmla="*/ 39 w 327"/>
                  <a:gd name="T9" fmla="*/ 42 h 158"/>
                  <a:gd name="T10" fmla="*/ 68 w 327"/>
                  <a:gd name="T11" fmla="*/ 18 h 158"/>
                  <a:gd name="T12" fmla="*/ 156 w 327"/>
                  <a:gd name="T13" fmla="*/ 24 h 158"/>
                  <a:gd name="T14" fmla="*/ 171 w 327"/>
                  <a:gd name="T15" fmla="*/ 30 h 158"/>
                  <a:gd name="T16" fmla="*/ 193 w 327"/>
                  <a:gd name="T17" fmla="*/ 30 h 158"/>
                  <a:gd name="T18" fmla="*/ 215 w 327"/>
                  <a:gd name="T19" fmla="*/ 51 h 158"/>
                  <a:gd name="T20" fmla="*/ 193 w 327"/>
                  <a:gd name="T21" fmla="*/ 73 h 158"/>
                  <a:gd name="T22" fmla="*/ 139 w 327"/>
                  <a:gd name="T23" fmla="*/ 73 h 158"/>
                  <a:gd name="T24" fmla="*/ 129 w 327"/>
                  <a:gd name="T25" fmla="*/ 86 h 158"/>
                  <a:gd name="T26" fmla="*/ 140 w 327"/>
                  <a:gd name="T27" fmla="*/ 94 h 158"/>
                  <a:gd name="T28" fmla="*/ 200 w 327"/>
                  <a:gd name="T29" fmla="*/ 94 h 158"/>
                  <a:gd name="T30" fmla="*/ 214 w 327"/>
                  <a:gd name="T31" fmla="*/ 94 h 158"/>
                  <a:gd name="T32" fmla="*/ 236 w 327"/>
                  <a:gd name="T33" fmla="*/ 83 h 158"/>
                  <a:gd name="T34" fmla="*/ 278 w 327"/>
                  <a:gd name="T35" fmla="*/ 37 h 158"/>
                  <a:gd name="T36" fmla="*/ 289 w 327"/>
                  <a:gd name="T37" fmla="*/ 26 h 158"/>
                  <a:gd name="T38" fmla="*/ 325 w 327"/>
                  <a:gd name="T39" fmla="*/ 34 h 158"/>
                  <a:gd name="T40" fmla="*/ 321 w 327"/>
                  <a:gd name="T41" fmla="*/ 53 h 158"/>
                  <a:gd name="T42" fmla="*/ 294 w 327"/>
                  <a:gd name="T43" fmla="*/ 89 h 158"/>
                  <a:gd name="T44" fmla="*/ 262 w 327"/>
                  <a:gd name="T45" fmla="*/ 132 h 158"/>
                  <a:gd name="T46" fmla="*/ 214 w 327"/>
                  <a:gd name="T47" fmla="*/ 158 h 158"/>
                  <a:gd name="T48" fmla="*/ 211 w 327"/>
                  <a:gd name="T49" fmla="*/ 158 h 158"/>
                  <a:gd name="T50" fmla="*/ 9 w 327"/>
                  <a:gd name="T5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7" h="158">
                    <a:moveTo>
                      <a:pt x="9" y="158"/>
                    </a:moveTo>
                    <a:cubicBezTo>
                      <a:pt x="3" y="156"/>
                      <a:pt x="0" y="151"/>
                      <a:pt x="1" y="145"/>
                    </a:cubicBezTo>
                    <a:cubicBezTo>
                      <a:pt x="1" y="118"/>
                      <a:pt x="1" y="91"/>
                      <a:pt x="1" y="65"/>
                    </a:cubicBezTo>
                    <a:cubicBezTo>
                      <a:pt x="1" y="55"/>
                      <a:pt x="4" y="51"/>
                      <a:pt x="14" y="51"/>
                    </a:cubicBezTo>
                    <a:cubicBezTo>
                      <a:pt x="24" y="52"/>
                      <a:pt x="32" y="49"/>
                      <a:pt x="39" y="42"/>
                    </a:cubicBezTo>
                    <a:cubicBezTo>
                      <a:pt x="48" y="33"/>
                      <a:pt x="58" y="25"/>
                      <a:pt x="68" y="18"/>
                    </a:cubicBezTo>
                    <a:cubicBezTo>
                      <a:pt x="94" y="0"/>
                      <a:pt x="132" y="3"/>
                      <a:pt x="156" y="24"/>
                    </a:cubicBezTo>
                    <a:cubicBezTo>
                      <a:pt x="161" y="28"/>
                      <a:pt x="165" y="30"/>
                      <a:pt x="171" y="30"/>
                    </a:cubicBezTo>
                    <a:cubicBezTo>
                      <a:pt x="178" y="29"/>
                      <a:pt x="185" y="30"/>
                      <a:pt x="193" y="30"/>
                    </a:cubicBezTo>
                    <a:cubicBezTo>
                      <a:pt x="206" y="30"/>
                      <a:pt x="215" y="39"/>
                      <a:pt x="215" y="51"/>
                    </a:cubicBezTo>
                    <a:cubicBezTo>
                      <a:pt x="215" y="63"/>
                      <a:pt x="206" y="73"/>
                      <a:pt x="193" y="73"/>
                    </a:cubicBezTo>
                    <a:cubicBezTo>
                      <a:pt x="175" y="73"/>
                      <a:pt x="157" y="73"/>
                      <a:pt x="139" y="73"/>
                    </a:cubicBezTo>
                    <a:cubicBezTo>
                      <a:pt x="132" y="73"/>
                      <a:pt x="127" y="79"/>
                      <a:pt x="129" y="86"/>
                    </a:cubicBezTo>
                    <a:cubicBezTo>
                      <a:pt x="130" y="91"/>
                      <a:pt x="134" y="94"/>
                      <a:pt x="140" y="94"/>
                    </a:cubicBezTo>
                    <a:cubicBezTo>
                      <a:pt x="160" y="94"/>
                      <a:pt x="180" y="94"/>
                      <a:pt x="200" y="94"/>
                    </a:cubicBezTo>
                    <a:cubicBezTo>
                      <a:pt x="204" y="94"/>
                      <a:pt x="209" y="94"/>
                      <a:pt x="214" y="94"/>
                    </a:cubicBezTo>
                    <a:cubicBezTo>
                      <a:pt x="223" y="94"/>
                      <a:pt x="230" y="90"/>
                      <a:pt x="236" y="83"/>
                    </a:cubicBezTo>
                    <a:cubicBezTo>
                      <a:pt x="250" y="68"/>
                      <a:pt x="264" y="53"/>
                      <a:pt x="278" y="37"/>
                    </a:cubicBezTo>
                    <a:cubicBezTo>
                      <a:pt x="282" y="34"/>
                      <a:pt x="285" y="30"/>
                      <a:pt x="289" y="26"/>
                    </a:cubicBezTo>
                    <a:cubicBezTo>
                      <a:pt x="301" y="13"/>
                      <a:pt x="321" y="18"/>
                      <a:pt x="325" y="34"/>
                    </a:cubicBezTo>
                    <a:cubicBezTo>
                      <a:pt x="327" y="41"/>
                      <a:pt x="326" y="47"/>
                      <a:pt x="321" y="53"/>
                    </a:cubicBezTo>
                    <a:cubicBezTo>
                      <a:pt x="312" y="65"/>
                      <a:pt x="304" y="77"/>
                      <a:pt x="294" y="89"/>
                    </a:cubicBezTo>
                    <a:cubicBezTo>
                      <a:pt x="284" y="103"/>
                      <a:pt x="273" y="118"/>
                      <a:pt x="262" y="132"/>
                    </a:cubicBezTo>
                    <a:cubicBezTo>
                      <a:pt x="249" y="147"/>
                      <a:pt x="233" y="155"/>
                      <a:pt x="214" y="158"/>
                    </a:cubicBezTo>
                    <a:cubicBezTo>
                      <a:pt x="213" y="158"/>
                      <a:pt x="212" y="158"/>
                      <a:pt x="211" y="158"/>
                    </a:cubicBezTo>
                    <a:cubicBezTo>
                      <a:pt x="143" y="158"/>
                      <a:pt x="76" y="158"/>
                      <a:pt x="9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"/>
              <p:cNvSpPr>
                <a:spLocks noEditPoints="1"/>
              </p:cNvSpPr>
              <p:nvPr/>
            </p:nvSpPr>
            <p:spPr bwMode="auto">
              <a:xfrm>
                <a:off x="13990638" y="7358063"/>
                <a:ext cx="628650" cy="628650"/>
              </a:xfrm>
              <a:custGeom>
                <a:avLst/>
                <a:gdLst>
                  <a:gd name="T0" fmla="*/ 97 w 194"/>
                  <a:gd name="T1" fmla="*/ 0 h 194"/>
                  <a:gd name="T2" fmla="*/ 193 w 194"/>
                  <a:gd name="T3" fmla="*/ 97 h 194"/>
                  <a:gd name="T4" fmla="*/ 96 w 194"/>
                  <a:gd name="T5" fmla="*/ 193 h 194"/>
                  <a:gd name="T6" fmla="*/ 0 w 194"/>
                  <a:gd name="T7" fmla="*/ 96 h 194"/>
                  <a:gd name="T8" fmla="*/ 97 w 194"/>
                  <a:gd name="T9" fmla="*/ 0 h 194"/>
                  <a:gd name="T10" fmla="*/ 129 w 194"/>
                  <a:gd name="T11" fmla="*/ 72 h 194"/>
                  <a:gd name="T12" fmla="*/ 110 w 194"/>
                  <a:gd name="T13" fmla="*/ 46 h 194"/>
                  <a:gd name="T14" fmla="*/ 107 w 194"/>
                  <a:gd name="T15" fmla="*/ 42 h 194"/>
                  <a:gd name="T16" fmla="*/ 107 w 194"/>
                  <a:gd name="T17" fmla="*/ 32 h 194"/>
                  <a:gd name="T18" fmla="*/ 97 w 194"/>
                  <a:gd name="T19" fmla="*/ 22 h 194"/>
                  <a:gd name="T20" fmla="*/ 86 w 194"/>
                  <a:gd name="T21" fmla="*/ 32 h 194"/>
                  <a:gd name="T22" fmla="*/ 86 w 194"/>
                  <a:gd name="T23" fmla="*/ 41 h 194"/>
                  <a:gd name="T24" fmla="*/ 83 w 194"/>
                  <a:gd name="T25" fmla="*/ 46 h 194"/>
                  <a:gd name="T26" fmla="*/ 76 w 194"/>
                  <a:gd name="T27" fmla="*/ 100 h 194"/>
                  <a:gd name="T28" fmla="*/ 97 w 194"/>
                  <a:gd name="T29" fmla="*/ 108 h 194"/>
                  <a:gd name="T30" fmla="*/ 107 w 194"/>
                  <a:gd name="T31" fmla="*/ 119 h 194"/>
                  <a:gd name="T32" fmla="*/ 97 w 194"/>
                  <a:gd name="T33" fmla="*/ 129 h 194"/>
                  <a:gd name="T34" fmla="*/ 86 w 194"/>
                  <a:gd name="T35" fmla="*/ 118 h 194"/>
                  <a:gd name="T36" fmla="*/ 74 w 194"/>
                  <a:gd name="T37" fmla="*/ 107 h 194"/>
                  <a:gd name="T38" fmla="*/ 64 w 194"/>
                  <a:gd name="T39" fmla="*/ 120 h 194"/>
                  <a:gd name="T40" fmla="*/ 83 w 194"/>
                  <a:gd name="T41" fmla="*/ 147 h 194"/>
                  <a:gd name="T42" fmla="*/ 86 w 194"/>
                  <a:gd name="T43" fmla="*/ 152 h 194"/>
                  <a:gd name="T44" fmla="*/ 86 w 194"/>
                  <a:gd name="T45" fmla="*/ 162 h 194"/>
                  <a:gd name="T46" fmla="*/ 97 w 194"/>
                  <a:gd name="T47" fmla="*/ 172 h 194"/>
                  <a:gd name="T48" fmla="*/ 107 w 194"/>
                  <a:gd name="T49" fmla="*/ 161 h 194"/>
                  <a:gd name="T50" fmla="*/ 107 w 194"/>
                  <a:gd name="T51" fmla="*/ 152 h 194"/>
                  <a:gd name="T52" fmla="*/ 110 w 194"/>
                  <a:gd name="T53" fmla="*/ 147 h 194"/>
                  <a:gd name="T54" fmla="*/ 117 w 194"/>
                  <a:gd name="T55" fmla="*/ 94 h 194"/>
                  <a:gd name="T56" fmla="*/ 95 w 194"/>
                  <a:gd name="T57" fmla="*/ 86 h 194"/>
                  <a:gd name="T58" fmla="*/ 86 w 194"/>
                  <a:gd name="T59" fmla="*/ 76 h 194"/>
                  <a:gd name="T60" fmla="*/ 95 w 194"/>
                  <a:gd name="T61" fmla="*/ 65 h 194"/>
                  <a:gd name="T62" fmla="*/ 107 w 194"/>
                  <a:gd name="T63" fmla="*/ 75 h 194"/>
                  <a:gd name="T64" fmla="*/ 119 w 194"/>
                  <a:gd name="T65" fmla="*/ 86 h 194"/>
                  <a:gd name="T66" fmla="*/ 129 w 194"/>
                  <a:gd name="T67" fmla="*/ 7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4" h="194">
                    <a:moveTo>
                      <a:pt x="97" y="0"/>
                    </a:moveTo>
                    <a:cubicBezTo>
                      <a:pt x="150" y="1"/>
                      <a:pt x="194" y="44"/>
                      <a:pt x="193" y="97"/>
                    </a:cubicBezTo>
                    <a:cubicBezTo>
                      <a:pt x="193" y="150"/>
                      <a:pt x="149" y="194"/>
                      <a:pt x="96" y="193"/>
                    </a:cubicBezTo>
                    <a:cubicBezTo>
                      <a:pt x="43" y="193"/>
                      <a:pt x="0" y="149"/>
                      <a:pt x="0" y="96"/>
                    </a:cubicBezTo>
                    <a:cubicBezTo>
                      <a:pt x="0" y="43"/>
                      <a:pt x="44" y="0"/>
                      <a:pt x="97" y="0"/>
                    </a:cubicBezTo>
                    <a:close/>
                    <a:moveTo>
                      <a:pt x="129" y="72"/>
                    </a:moveTo>
                    <a:cubicBezTo>
                      <a:pt x="128" y="62"/>
                      <a:pt x="122" y="52"/>
                      <a:pt x="110" y="46"/>
                    </a:cubicBezTo>
                    <a:cubicBezTo>
                      <a:pt x="108" y="45"/>
                      <a:pt x="107" y="44"/>
                      <a:pt x="107" y="42"/>
                    </a:cubicBezTo>
                    <a:cubicBezTo>
                      <a:pt x="107" y="38"/>
                      <a:pt x="107" y="35"/>
                      <a:pt x="107" y="32"/>
                    </a:cubicBezTo>
                    <a:cubicBezTo>
                      <a:pt x="107" y="26"/>
                      <a:pt x="102" y="22"/>
                      <a:pt x="97" y="22"/>
                    </a:cubicBezTo>
                    <a:cubicBezTo>
                      <a:pt x="91" y="22"/>
                      <a:pt x="86" y="26"/>
                      <a:pt x="86" y="32"/>
                    </a:cubicBezTo>
                    <a:cubicBezTo>
                      <a:pt x="86" y="35"/>
                      <a:pt x="86" y="38"/>
                      <a:pt x="86" y="41"/>
                    </a:cubicBezTo>
                    <a:cubicBezTo>
                      <a:pt x="86" y="44"/>
                      <a:pt x="85" y="45"/>
                      <a:pt x="83" y="46"/>
                    </a:cubicBezTo>
                    <a:cubicBezTo>
                      <a:pt x="62" y="56"/>
                      <a:pt x="58" y="85"/>
                      <a:pt x="76" y="100"/>
                    </a:cubicBezTo>
                    <a:cubicBezTo>
                      <a:pt x="82" y="105"/>
                      <a:pt x="89" y="107"/>
                      <a:pt x="97" y="108"/>
                    </a:cubicBezTo>
                    <a:cubicBezTo>
                      <a:pt x="104" y="108"/>
                      <a:pt x="107" y="113"/>
                      <a:pt x="107" y="119"/>
                    </a:cubicBezTo>
                    <a:cubicBezTo>
                      <a:pt x="107" y="124"/>
                      <a:pt x="102" y="129"/>
                      <a:pt x="97" y="129"/>
                    </a:cubicBezTo>
                    <a:cubicBezTo>
                      <a:pt x="91" y="129"/>
                      <a:pt x="86" y="125"/>
                      <a:pt x="86" y="118"/>
                    </a:cubicBezTo>
                    <a:cubicBezTo>
                      <a:pt x="85" y="112"/>
                      <a:pt x="80" y="107"/>
                      <a:pt x="74" y="107"/>
                    </a:cubicBezTo>
                    <a:cubicBezTo>
                      <a:pt x="68" y="108"/>
                      <a:pt x="64" y="113"/>
                      <a:pt x="64" y="120"/>
                    </a:cubicBezTo>
                    <a:cubicBezTo>
                      <a:pt x="66" y="133"/>
                      <a:pt x="72" y="142"/>
                      <a:pt x="83" y="147"/>
                    </a:cubicBezTo>
                    <a:cubicBezTo>
                      <a:pt x="85" y="148"/>
                      <a:pt x="86" y="149"/>
                      <a:pt x="86" y="152"/>
                    </a:cubicBezTo>
                    <a:cubicBezTo>
                      <a:pt x="86" y="155"/>
                      <a:pt x="86" y="159"/>
                      <a:pt x="86" y="162"/>
                    </a:cubicBezTo>
                    <a:cubicBezTo>
                      <a:pt x="86" y="168"/>
                      <a:pt x="91" y="172"/>
                      <a:pt x="97" y="172"/>
                    </a:cubicBezTo>
                    <a:cubicBezTo>
                      <a:pt x="103" y="172"/>
                      <a:pt x="107" y="167"/>
                      <a:pt x="107" y="161"/>
                    </a:cubicBezTo>
                    <a:cubicBezTo>
                      <a:pt x="107" y="158"/>
                      <a:pt x="107" y="155"/>
                      <a:pt x="107" y="152"/>
                    </a:cubicBezTo>
                    <a:cubicBezTo>
                      <a:pt x="107" y="149"/>
                      <a:pt x="108" y="148"/>
                      <a:pt x="110" y="147"/>
                    </a:cubicBezTo>
                    <a:cubicBezTo>
                      <a:pt x="131" y="137"/>
                      <a:pt x="135" y="108"/>
                      <a:pt x="117" y="94"/>
                    </a:cubicBezTo>
                    <a:cubicBezTo>
                      <a:pt x="111" y="88"/>
                      <a:pt x="103" y="86"/>
                      <a:pt x="95" y="86"/>
                    </a:cubicBezTo>
                    <a:cubicBezTo>
                      <a:pt x="90" y="85"/>
                      <a:pt x="86" y="81"/>
                      <a:pt x="86" y="76"/>
                    </a:cubicBezTo>
                    <a:cubicBezTo>
                      <a:pt x="86" y="70"/>
                      <a:pt x="89" y="66"/>
                      <a:pt x="95" y="65"/>
                    </a:cubicBezTo>
                    <a:cubicBezTo>
                      <a:pt x="101" y="63"/>
                      <a:pt x="106" y="68"/>
                      <a:pt x="107" y="75"/>
                    </a:cubicBezTo>
                    <a:cubicBezTo>
                      <a:pt x="108" y="82"/>
                      <a:pt x="113" y="86"/>
                      <a:pt x="119" y="86"/>
                    </a:cubicBezTo>
                    <a:cubicBezTo>
                      <a:pt x="125" y="85"/>
                      <a:pt x="129" y="81"/>
                      <a:pt x="129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3666788" y="4194175"/>
              <a:ext cx="1008063" cy="1146175"/>
              <a:chOff x="13666788" y="4194175"/>
              <a:chExt cx="1008063" cy="1146175"/>
            </a:xfrm>
          </p:grpSpPr>
          <p:sp>
            <p:nvSpPr>
              <p:cNvPr id="45" name="Freeform 25"/>
              <p:cNvSpPr>
                <a:spLocks noEditPoints="1"/>
              </p:cNvSpPr>
              <p:nvPr/>
            </p:nvSpPr>
            <p:spPr bwMode="auto">
              <a:xfrm>
                <a:off x="13725525" y="4533900"/>
                <a:ext cx="884238" cy="806450"/>
              </a:xfrm>
              <a:custGeom>
                <a:avLst/>
                <a:gdLst>
                  <a:gd name="T0" fmla="*/ 127 w 273"/>
                  <a:gd name="T1" fmla="*/ 249 h 249"/>
                  <a:gd name="T2" fmla="*/ 110 w 273"/>
                  <a:gd name="T3" fmla="*/ 247 h 249"/>
                  <a:gd name="T4" fmla="*/ 41 w 273"/>
                  <a:gd name="T5" fmla="*/ 219 h 249"/>
                  <a:gd name="T6" fmla="*/ 6 w 273"/>
                  <a:gd name="T7" fmla="*/ 164 h 249"/>
                  <a:gd name="T8" fmla="*/ 12 w 273"/>
                  <a:gd name="T9" fmla="*/ 88 h 249"/>
                  <a:gd name="T10" fmla="*/ 42 w 273"/>
                  <a:gd name="T11" fmla="*/ 39 h 249"/>
                  <a:gd name="T12" fmla="*/ 72 w 273"/>
                  <a:gd name="T13" fmla="*/ 3 h 249"/>
                  <a:gd name="T14" fmla="*/ 77 w 273"/>
                  <a:gd name="T15" fmla="*/ 0 h 249"/>
                  <a:gd name="T16" fmla="*/ 198 w 273"/>
                  <a:gd name="T17" fmla="*/ 0 h 249"/>
                  <a:gd name="T18" fmla="*/ 202 w 273"/>
                  <a:gd name="T19" fmla="*/ 2 h 249"/>
                  <a:gd name="T20" fmla="*/ 245 w 273"/>
                  <a:gd name="T21" fmla="*/ 56 h 249"/>
                  <a:gd name="T22" fmla="*/ 271 w 273"/>
                  <a:gd name="T23" fmla="*/ 144 h 249"/>
                  <a:gd name="T24" fmla="*/ 252 w 273"/>
                  <a:gd name="T25" fmla="*/ 199 h 249"/>
                  <a:gd name="T26" fmla="*/ 214 w 273"/>
                  <a:gd name="T27" fmla="*/ 232 h 249"/>
                  <a:gd name="T28" fmla="*/ 151 w 273"/>
                  <a:gd name="T29" fmla="*/ 249 h 249"/>
                  <a:gd name="T30" fmla="*/ 148 w 273"/>
                  <a:gd name="T31" fmla="*/ 249 h 249"/>
                  <a:gd name="T32" fmla="*/ 127 w 273"/>
                  <a:gd name="T33" fmla="*/ 249 h 249"/>
                  <a:gd name="T34" fmla="*/ 148 w 273"/>
                  <a:gd name="T35" fmla="*/ 59 h 249"/>
                  <a:gd name="T36" fmla="*/ 148 w 273"/>
                  <a:gd name="T37" fmla="*/ 53 h 249"/>
                  <a:gd name="T38" fmla="*/ 138 w 273"/>
                  <a:gd name="T39" fmla="*/ 42 h 249"/>
                  <a:gd name="T40" fmla="*/ 127 w 273"/>
                  <a:gd name="T41" fmla="*/ 53 h 249"/>
                  <a:gd name="T42" fmla="*/ 127 w 273"/>
                  <a:gd name="T43" fmla="*/ 65 h 249"/>
                  <a:gd name="T44" fmla="*/ 124 w 273"/>
                  <a:gd name="T45" fmla="*/ 70 h 249"/>
                  <a:gd name="T46" fmla="*/ 106 w 273"/>
                  <a:gd name="T47" fmla="*/ 96 h 249"/>
                  <a:gd name="T48" fmla="*/ 122 w 273"/>
                  <a:gd name="T49" fmla="*/ 124 h 249"/>
                  <a:gd name="T50" fmla="*/ 139 w 273"/>
                  <a:gd name="T51" fmla="*/ 129 h 249"/>
                  <a:gd name="T52" fmla="*/ 148 w 273"/>
                  <a:gd name="T53" fmla="*/ 139 h 249"/>
                  <a:gd name="T54" fmla="*/ 139 w 273"/>
                  <a:gd name="T55" fmla="*/ 149 h 249"/>
                  <a:gd name="T56" fmla="*/ 128 w 273"/>
                  <a:gd name="T57" fmla="*/ 142 h 249"/>
                  <a:gd name="T58" fmla="*/ 127 w 273"/>
                  <a:gd name="T59" fmla="*/ 137 h 249"/>
                  <a:gd name="T60" fmla="*/ 116 w 273"/>
                  <a:gd name="T61" fmla="*/ 128 h 249"/>
                  <a:gd name="T62" fmla="*/ 106 w 273"/>
                  <a:gd name="T63" fmla="*/ 139 h 249"/>
                  <a:gd name="T64" fmla="*/ 119 w 273"/>
                  <a:gd name="T65" fmla="*/ 163 h 249"/>
                  <a:gd name="T66" fmla="*/ 127 w 273"/>
                  <a:gd name="T67" fmla="*/ 177 h 249"/>
                  <a:gd name="T68" fmla="*/ 137 w 273"/>
                  <a:gd name="T69" fmla="*/ 187 h 249"/>
                  <a:gd name="T70" fmla="*/ 148 w 273"/>
                  <a:gd name="T71" fmla="*/ 177 h 249"/>
                  <a:gd name="T72" fmla="*/ 148 w 273"/>
                  <a:gd name="T73" fmla="*/ 171 h 249"/>
                  <a:gd name="T74" fmla="*/ 151 w 273"/>
                  <a:gd name="T75" fmla="*/ 166 h 249"/>
                  <a:gd name="T76" fmla="*/ 168 w 273"/>
                  <a:gd name="T77" fmla="*/ 139 h 249"/>
                  <a:gd name="T78" fmla="*/ 152 w 273"/>
                  <a:gd name="T79" fmla="*/ 112 h 249"/>
                  <a:gd name="T80" fmla="*/ 136 w 273"/>
                  <a:gd name="T81" fmla="*/ 107 h 249"/>
                  <a:gd name="T82" fmla="*/ 127 w 273"/>
                  <a:gd name="T83" fmla="*/ 96 h 249"/>
                  <a:gd name="T84" fmla="*/ 138 w 273"/>
                  <a:gd name="T85" fmla="*/ 87 h 249"/>
                  <a:gd name="T86" fmla="*/ 148 w 273"/>
                  <a:gd name="T87" fmla="*/ 98 h 249"/>
                  <a:gd name="T88" fmla="*/ 159 w 273"/>
                  <a:gd name="T89" fmla="*/ 107 h 249"/>
                  <a:gd name="T90" fmla="*/ 168 w 273"/>
                  <a:gd name="T91" fmla="*/ 97 h 249"/>
                  <a:gd name="T92" fmla="*/ 154 w 273"/>
                  <a:gd name="T93" fmla="*/ 72 h 249"/>
                  <a:gd name="T94" fmla="*/ 148 w 273"/>
                  <a:gd name="T95" fmla="*/ 5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3" h="249">
                    <a:moveTo>
                      <a:pt x="127" y="249"/>
                    </a:moveTo>
                    <a:cubicBezTo>
                      <a:pt x="121" y="249"/>
                      <a:pt x="115" y="248"/>
                      <a:pt x="110" y="247"/>
                    </a:cubicBezTo>
                    <a:cubicBezTo>
                      <a:pt x="84" y="244"/>
                      <a:pt x="61" y="236"/>
                      <a:pt x="41" y="219"/>
                    </a:cubicBezTo>
                    <a:cubicBezTo>
                      <a:pt x="23" y="205"/>
                      <a:pt x="12" y="186"/>
                      <a:pt x="6" y="164"/>
                    </a:cubicBezTo>
                    <a:cubicBezTo>
                      <a:pt x="0" y="138"/>
                      <a:pt x="3" y="113"/>
                      <a:pt x="12" y="88"/>
                    </a:cubicBezTo>
                    <a:cubicBezTo>
                      <a:pt x="18" y="69"/>
                      <a:pt x="29" y="54"/>
                      <a:pt x="42" y="39"/>
                    </a:cubicBezTo>
                    <a:cubicBezTo>
                      <a:pt x="52" y="27"/>
                      <a:pt x="62" y="15"/>
                      <a:pt x="72" y="3"/>
                    </a:cubicBezTo>
                    <a:cubicBezTo>
                      <a:pt x="73" y="1"/>
                      <a:pt x="75" y="0"/>
                      <a:pt x="77" y="0"/>
                    </a:cubicBezTo>
                    <a:cubicBezTo>
                      <a:pt x="117" y="0"/>
                      <a:pt x="157" y="0"/>
                      <a:pt x="198" y="0"/>
                    </a:cubicBezTo>
                    <a:cubicBezTo>
                      <a:pt x="199" y="0"/>
                      <a:pt x="201" y="1"/>
                      <a:pt x="202" y="2"/>
                    </a:cubicBezTo>
                    <a:cubicBezTo>
                      <a:pt x="216" y="20"/>
                      <a:pt x="231" y="37"/>
                      <a:pt x="245" y="56"/>
                    </a:cubicBezTo>
                    <a:cubicBezTo>
                      <a:pt x="265" y="82"/>
                      <a:pt x="273" y="111"/>
                      <a:pt x="271" y="144"/>
                    </a:cubicBezTo>
                    <a:cubicBezTo>
                      <a:pt x="270" y="164"/>
                      <a:pt x="264" y="183"/>
                      <a:pt x="252" y="199"/>
                    </a:cubicBezTo>
                    <a:cubicBezTo>
                      <a:pt x="242" y="214"/>
                      <a:pt x="229" y="224"/>
                      <a:pt x="214" y="232"/>
                    </a:cubicBezTo>
                    <a:cubicBezTo>
                      <a:pt x="194" y="243"/>
                      <a:pt x="173" y="247"/>
                      <a:pt x="151" y="249"/>
                    </a:cubicBezTo>
                    <a:cubicBezTo>
                      <a:pt x="150" y="249"/>
                      <a:pt x="149" y="249"/>
                      <a:pt x="148" y="249"/>
                    </a:cubicBezTo>
                    <a:cubicBezTo>
                      <a:pt x="141" y="249"/>
                      <a:pt x="134" y="249"/>
                      <a:pt x="127" y="249"/>
                    </a:cubicBezTo>
                    <a:close/>
                    <a:moveTo>
                      <a:pt x="148" y="59"/>
                    </a:moveTo>
                    <a:cubicBezTo>
                      <a:pt x="148" y="57"/>
                      <a:pt x="148" y="55"/>
                      <a:pt x="148" y="53"/>
                    </a:cubicBezTo>
                    <a:cubicBezTo>
                      <a:pt x="147" y="47"/>
                      <a:pt x="143" y="43"/>
                      <a:pt x="138" y="42"/>
                    </a:cubicBezTo>
                    <a:cubicBezTo>
                      <a:pt x="132" y="42"/>
                      <a:pt x="127" y="47"/>
                      <a:pt x="127" y="53"/>
                    </a:cubicBezTo>
                    <a:cubicBezTo>
                      <a:pt x="127" y="57"/>
                      <a:pt x="127" y="61"/>
                      <a:pt x="127" y="65"/>
                    </a:cubicBezTo>
                    <a:cubicBezTo>
                      <a:pt x="127" y="67"/>
                      <a:pt x="126" y="68"/>
                      <a:pt x="124" y="70"/>
                    </a:cubicBezTo>
                    <a:cubicBezTo>
                      <a:pt x="113" y="75"/>
                      <a:pt x="107" y="84"/>
                      <a:pt x="106" y="96"/>
                    </a:cubicBezTo>
                    <a:cubicBezTo>
                      <a:pt x="106" y="108"/>
                      <a:pt x="111" y="118"/>
                      <a:pt x="122" y="124"/>
                    </a:cubicBezTo>
                    <a:cubicBezTo>
                      <a:pt x="127" y="127"/>
                      <a:pt x="133" y="128"/>
                      <a:pt x="139" y="129"/>
                    </a:cubicBezTo>
                    <a:cubicBezTo>
                      <a:pt x="144" y="129"/>
                      <a:pt x="148" y="134"/>
                      <a:pt x="148" y="139"/>
                    </a:cubicBezTo>
                    <a:cubicBezTo>
                      <a:pt x="148" y="143"/>
                      <a:pt x="144" y="148"/>
                      <a:pt x="139" y="149"/>
                    </a:cubicBezTo>
                    <a:cubicBezTo>
                      <a:pt x="134" y="150"/>
                      <a:pt x="129" y="147"/>
                      <a:pt x="128" y="142"/>
                    </a:cubicBezTo>
                    <a:cubicBezTo>
                      <a:pt x="127" y="141"/>
                      <a:pt x="127" y="139"/>
                      <a:pt x="127" y="137"/>
                    </a:cubicBezTo>
                    <a:cubicBezTo>
                      <a:pt x="126" y="132"/>
                      <a:pt x="121" y="128"/>
                      <a:pt x="116" y="128"/>
                    </a:cubicBezTo>
                    <a:cubicBezTo>
                      <a:pt x="110" y="129"/>
                      <a:pt x="106" y="133"/>
                      <a:pt x="106" y="139"/>
                    </a:cubicBezTo>
                    <a:cubicBezTo>
                      <a:pt x="107" y="149"/>
                      <a:pt x="111" y="158"/>
                      <a:pt x="119" y="163"/>
                    </a:cubicBezTo>
                    <a:cubicBezTo>
                      <a:pt x="126" y="167"/>
                      <a:pt x="128" y="171"/>
                      <a:pt x="127" y="177"/>
                    </a:cubicBezTo>
                    <a:cubicBezTo>
                      <a:pt x="127" y="183"/>
                      <a:pt x="132" y="187"/>
                      <a:pt x="137" y="187"/>
                    </a:cubicBezTo>
                    <a:cubicBezTo>
                      <a:pt x="143" y="187"/>
                      <a:pt x="147" y="183"/>
                      <a:pt x="148" y="177"/>
                    </a:cubicBezTo>
                    <a:cubicBezTo>
                      <a:pt x="148" y="175"/>
                      <a:pt x="148" y="173"/>
                      <a:pt x="148" y="171"/>
                    </a:cubicBezTo>
                    <a:cubicBezTo>
                      <a:pt x="147" y="168"/>
                      <a:pt x="148" y="167"/>
                      <a:pt x="151" y="166"/>
                    </a:cubicBezTo>
                    <a:cubicBezTo>
                      <a:pt x="162" y="161"/>
                      <a:pt x="168" y="151"/>
                      <a:pt x="168" y="139"/>
                    </a:cubicBezTo>
                    <a:cubicBezTo>
                      <a:pt x="168" y="127"/>
                      <a:pt x="163" y="118"/>
                      <a:pt x="152" y="112"/>
                    </a:cubicBezTo>
                    <a:cubicBezTo>
                      <a:pt x="147" y="109"/>
                      <a:pt x="141" y="108"/>
                      <a:pt x="136" y="107"/>
                    </a:cubicBezTo>
                    <a:cubicBezTo>
                      <a:pt x="130" y="107"/>
                      <a:pt x="126" y="101"/>
                      <a:pt x="127" y="96"/>
                    </a:cubicBezTo>
                    <a:cubicBezTo>
                      <a:pt x="128" y="90"/>
                      <a:pt x="133" y="86"/>
                      <a:pt x="138" y="87"/>
                    </a:cubicBezTo>
                    <a:cubicBezTo>
                      <a:pt x="144" y="88"/>
                      <a:pt x="147" y="91"/>
                      <a:pt x="148" y="98"/>
                    </a:cubicBezTo>
                    <a:cubicBezTo>
                      <a:pt x="148" y="104"/>
                      <a:pt x="153" y="108"/>
                      <a:pt x="159" y="107"/>
                    </a:cubicBezTo>
                    <a:cubicBezTo>
                      <a:pt x="164" y="107"/>
                      <a:pt x="168" y="102"/>
                      <a:pt x="168" y="97"/>
                    </a:cubicBezTo>
                    <a:cubicBezTo>
                      <a:pt x="168" y="86"/>
                      <a:pt x="164" y="77"/>
                      <a:pt x="154" y="72"/>
                    </a:cubicBezTo>
                    <a:cubicBezTo>
                      <a:pt x="149" y="69"/>
                      <a:pt x="146" y="65"/>
                      <a:pt x="148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13936663" y="4194175"/>
                <a:ext cx="468313" cy="271463"/>
              </a:xfrm>
              <a:custGeom>
                <a:avLst/>
                <a:gdLst>
                  <a:gd name="T0" fmla="*/ 125 w 145"/>
                  <a:gd name="T1" fmla="*/ 84 h 84"/>
                  <a:gd name="T2" fmla="*/ 20 w 145"/>
                  <a:gd name="T3" fmla="*/ 84 h 84"/>
                  <a:gd name="T4" fmla="*/ 16 w 145"/>
                  <a:gd name="T5" fmla="*/ 58 h 84"/>
                  <a:gd name="T6" fmla="*/ 2 w 145"/>
                  <a:gd name="T7" fmla="*/ 18 h 84"/>
                  <a:gd name="T8" fmla="*/ 0 w 145"/>
                  <a:gd name="T9" fmla="*/ 10 h 84"/>
                  <a:gd name="T10" fmla="*/ 14 w 145"/>
                  <a:gd name="T11" fmla="*/ 2 h 84"/>
                  <a:gd name="T12" fmla="*/ 17 w 145"/>
                  <a:gd name="T13" fmla="*/ 4 h 84"/>
                  <a:gd name="T14" fmla="*/ 47 w 145"/>
                  <a:gd name="T15" fmla="*/ 18 h 84"/>
                  <a:gd name="T16" fmla="*/ 52 w 145"/>
                  <a:gd name="T17" fmla="*/ 18 h 84"/>
                  <a:gd name="T18" fmla="*/ 64 w 145"/>
                  <a:gd name="T19" fmla="*/ 5 h 84"/>
                  <a:gd name="T20" fmla="*/ 81 w 145"/>
                  <a:gd name="T21" fmla="*/ 5 h 84"/>
                  <a:gd name="T22" fmla="*/ 93 w 145"/>
                  <a:gd name="T23" fmla="*/ 18 h 84"/>
                  <a:gd name="T24" fmla="*/ 98 w 145"/>
                  <a:gd name="T25" fmla="*/ 18 h 84"/>
                  <a:gd name="T26" fmla="*/ 129 w 145"/>
                  <a:gd name="T27" fmla="*/ 3 h 84"/>
                  <a:gd name="T28" fmla="*/ 144 w 145"/>
                  <a:gd name="T29" fmla="*/ 9 h 84"/>
                  <a:gd name="T30" fmla="*/ 143 w 145"/>
                  <a:gd name="T31" fmla="*/ 18 h 84"/>
                  <a:gd name="T32" fmla="*/ 126 w 145"/>
                  <a:gd name="T33" fmla="*/ 68 h 84"/>
                  <a:gd name="T34" fmla="*/ 125 w 145"/>
                  <a:gd name="T3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84">
                    <a:moveTo>
                      <a:pt x="125" y="84"/>
                    </a:moveTo>
                    <a:cubicBezTo>
                      <a:pt x="90" y="84"/>
                      <a:pt x="55" y="84"/>
                      <a:pt x="20" y="84"/>
                    </a:cubicBezTo>
                    <a:cubicBezTo>
                      <a:pt x="19" y="75"/>
                      <a:pt x="18" y="66"/>
                      <a:pt x="16" y="58"/>
                    </a:cubicBezTo>
                    <a:cubicBezTo>
                      <a:pt x="13" y="44"/>
                      <a:pt x="8" y="31"/>
                      <a:pt x="2" y="18"/>
                    </a:cubicBezTo>
                    <a:cubicBezTo>
                      <a:pt x="1" y="16"/>
                      <a:pt x="0" y="13"/>
                      <a:pt x="0" y="10"/>
                    </a:cubicBezTo>
                    <a:cubicBezTo>
                      <a:pt x="1" y="4"/>
                      <a:pt x="8" y="0"/>
                      <a:pt x="14" y="2"/>
                    </a:cubicBezTo>
                    <a:cubicBezTo>
                      <a:pt x="15" y="2"/>
                      <a:pt x="16" y="3"/>
                      <a:pt x="17" y="4"/>
                    </a:cubicBezTo>
                    <a:cubicBezTo>
                      <a:pt x="27" y="9"/>
                      <a:pt x="37" y="13"/>
                      <a:pt x="47" y="18"/>
                    </a:cubicBezTo>
                    <a:cubicBezTo>
                      <a:pt x="49" y="19"/>
                      <a:pt x="50" y="19"/>
                      <a:pt x="52" y="18"/>
                    </a:cubicBezTo>
                    <a:cubicBezTo>
                      <a:pt x="56" y="14"/>
                      <a:pt x="60" y="9"/>
                      <a:pt x="64" y="5"/>
                    </a:cubicBezTo>
                    <a:cubicBezTo>
                      <a:pt x="70" y="0"/>
                      <a:pt x="75" y="0"/>
                      <a:pt x="81" y="5"/>
                    </a:cubicBezTo>
                    <a:cubicBezTo>
                      <a:pt x="85" y="9"/>
                      <a:pt x="89" y="14"/>
                      <a:pt x="93" y="18"/>
                    </a:cubicBezTo>
                    <a:cubicBezTo>
                      <a:pt x="95" y="19"/>
                      <a:pt x="96" y="19"/>
                      <a:pt x="98" y="18"/>
                    </a:cubicBezTo>
                    <a:cubicBezTo>
                      <a:pt x="108" y="13"/>
                      <a:pt x="118" y="8"/>
                      <a:pt x="129" y="3"/>
                    </a:cubicBezTo>
                    <a:cubicBezTo>
                      <a:pt x="136" y="0"/>
                      <a:pt x="143" y="2"/>
                      <a:pt x="144" y="9"/>
                    </a:cubicBezTo>
                    <a:cubicBezTo>
                      <a:pt x="145" y="12"/>
                      <a:pt x="144" y="15"/>
                      <a:pt x="143" y="18"/>
                    </a:cubicBezTo>
                    <a:cubicBezTo>
                      <a:pt x="135" y="34"/>
                      <a:pt x="129" y="51"/>
                      <a:pt x="126" y="68"/>
                    </a:cubicBezTo>
                    <a:cubicBezTo>
                      <a:pt x="126" y="74"/>
                      <a:pt x="125" y="79"/>
                      <a:pt x="125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13666788" y="4197350"/>
                <a:ext cx="201613" cy="200025"/>
              </a:xfrm>
              <a:custGeom>
                <a:avLst/>
                <a:gdLst>
                  <a:gd name="T0" fmla="*/ 21 w 62"/>
                  <a:gd name="T1" fmla="*/ 21 h 62"/>
                  <a:gd name="T2" fmla="*/ 21 w 62"/>
                  <a:gd name="T3" fmla="*/ 11 h 62"/>
                  <a:gd name="T4" fmla="*/ 31 w 62"/>
                  <a:gd name="T5" fmla="*/ 0 h 62"/>
                  <a:gd name="T6" fmla="*/ 42 w 62"/>
                  <a:gd name="T7" fmla="*/ 11 h 62"/>
                  <a:gd name="T8" fmla="*/ 42 w 62"/>
                  <a:gd name="T9" fmla="*/ 21 h 62"/>
                  <a:gd name="T10" fmla="*/ 51 w 62"/>
                  <a:gd name="T11" fmla="*/ 21 h 62"/>
                  <a:gd name="T12" fmla="*/ 62 w 62"/>
                  <a:gd name="T13" fmla="*/ 31 h 62"/>
                  <a:gd name="T14" fmla="*/ 52 w 62"/>
                  <a:gd name="T15" fmla="*/ 42 h 62"/>
                  <a:gd name="T16" fmla="*/ 42 w 62"/>
                  <a:gd name="T17" fmla="*/ 42 h 62"/>
                  <a:gd name="T18" fmla="*/ 42 w 62"/>
                  <a:gd name="T19" fmla="*/ 52 h 62"/>
                  <a:gd name="T20" fmla="*/ 31 w 62"/>
                  <a:gd name="T21" fmla="*/ 62 h 62"/>
                  <a:gd name="T22" fmla="*/ 21 w 62"/>
                  <a:gd name="T23" fmla="*/ 52 h 62"/>
                  <a:gd name="T24" fmla="*/ 21 w 62"/>
                  <a:gd name="T25" fmla="*/ 42 h 62"/>
                  <a:gd name="T26" fmla="*/ 12 w 62"/>
                  <a:gd name="T27" fmla="*/ 42 h 62"/>
                  <a:gd name="T28" fmla="*/ 0 w 62"/>
                  <a:gd name="T29" fmla="*/ 31 h 62"/>
                  <a:gd name="T30" fmla="*/ 12 w 62"/>
                  <a:gd name="T31" fmla="*/ 21 h 62"/>
                  <a:gd name="T32" fmla="*/ 21 w 62"/>
                  <a:gd name="T33" fmla="*/ 2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2">
                    <a:moveTo>
                      <a:pt x="21" y="21"/>
                    </a:moveTo>
                    <a:cubicBezTo>
                      <a:pt x="21" y="17"/>
                      <a:pt x="21" y="14"/>
                      <a:pt x="21" y="11"/>
                    </a:cubicBezTo>
                    <a:cubicBezTo>
                      <a:pt x="21" y="5"/>
                      <a:pt x="25" y="0"/>
                      <a:pt x="31" y="0"/>
                    </a:cubicBezTo>
                    <a:cubicBezTo>
                      <a:pt x="37" y="0"/>
                      <a:pt x="41" y="5"/>
                      <a:pt x="42" y="11"/>
                    </a:cubicBezTo>
                    <a:cubicBezTo>
                      <a:pt x="42" y="14"/>
                      <a:pt x="42" y="17"/>
                      <a:pt x="42" y="21"/>
                    </a:cubicBezTo>
                    <a:cubicBezTo>
                      <a:pt x="45" y="21"/>
                      <a:pt x="48" y="21"/>
                      <a:pt x="51" y="21"/>
                    </a:cubicBezTo>
                    <a:cubicBezTo>
                      <a:pt x="58" y="21"/>
                      <a:pt x="62" y="26"/>
                      <a:pt x="62" y="31"/>
                    </a:cubicBezTo>
                    <a:cubicBezTo>
                      <a:pt x="62" y="37"/>
                      <a:pt x="58" y="42"/>
                      <a:pt x="52" y="42"/>
                    </a:cubicBezTo>
                    <a:cubicBezTo>
                      <a:pt x="48" y="42"/>
                      <a:pt x="45" y="42"/>
                      <a:pt x="42" y="42"/>
                    </a:cubicBezTo>
                    <a:cubicBezTo>
                      <a:pt x="42" y="45"/>
                      <a:pt x="42" y="48"/>
                      <a:pt x="42" y="52"/>
                    </a:cubicBezTo>
                    <a:cubicBezTo>
                      <a:pt x="41" y="58"/>
                      <a:pt x="37" y="62"/>
                      <a:pt x="31" y="62"/>
                    </a:cubicBezTo>
                    <a:cubicBezTo>
                      <a:pt x="25" y="62"/>
                      <a:pt x="21" y="58"/>
                      <a:pt x="21" y="52"/>
                    </a:cubicBezTo>
                    <a:cubicBezTo>
                      <a:pt x="21" y="48"/>
                      <a:pt x="21" y="45"/>
                      <a:pt x="21" y="42"/>
                    </a:cubicBezTo>
                    <a:cubicBezTo>
                      <a:pt x="18" y="42"/>
                      <a:pt x="15" y="42"/>
                      <a:pt x="12" y="42"/>
                    </a:cubicBezTo>
                    <a:cubicBezTo>
                      <a:pt x="5" y="42"/>
                      <a:pt x="0" y="37"/>
                      <a:pt x="0" y="31"/>
                    </a:cubicBezTo>
                    <a:cubicBezTo>
                      <a:pt x="0" y="25"/>
                      <a:pt x="5" y="21"/>
                      <a:pt x="12" y="21"/>
                    </a:cubicBezTo>
                    <a:cubicBezTo>
                      <a:pt x="14" y="21"/>
                      <a:pt x="17" y="21"/>
                      <a:pt x="2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14470063" y="4402138"/>
                <a:ext cx="204788" cy="200025"/>
              </a:xfrm>
              <a:custGeom>
                <a:avLst/>
                <a:gdLst>
                  <a:gd name="T0" fmla="*/ 21 w 63"/>
                  <a:gd name="T1" fmla="*/ 41 h 62"/>
                  <a:gd name="T2" fmla="*/ 11 w 63"/>
                  <a:gd name="T3" fmla="*/ 41 h 62"/>
                  <a:gd name="T4" fmla="*/ 0 w 63"/>
                  <a:gd name="T5" fmla="*/ 31 h 62"/>
                  <a:gd name="T6" fmla="*/ 11 w 63"/>
                  <a:gd name="T7" fmla="*/ 21 h 62"/>
                  <a:gd name="T8" fmla="*/ 21 w 63"/>
                  <a:gd name="T9" fmla="*/ 21 h 62"/>
                  <a:gd name="T10" fmla="*/ 21 w 63"/>
                  <a:gd name="T11" fmla="*/ 11 h 62"/>
                  <a:gd name="T12" fmla="*/ 32 w 63"/>
                  <a:gd name="T13" fmla="*/ 0 h 62"/>
                  <a:gd name="T14" fmla="*/ 42 w 63"/>
                  <a:gd name="T15" fmla="*/ 11 h 62"/>
                  <a:gd name="T16" fmla="*/ 42 w 63"/>
                  <a:gd name="T17" fmla="*/ 21 h 62"/>
                  <a:gd name="T18" fmla="*/ 52 w 63"/>
                  <a:gd name="T19" fmla="*/ 21 h 62"/>
                  <a:gd name="T20" fmla="*/ 62 w 63"/>
                  <a:gd name="T21" fmla="*/ 31 h 62"/>
                  <a:gd name="T22" fmla="*/ 52 w 63"/>
                  <a:gd name="T23" fmla="*/ 41 h 62"/>
                  <a:gd name="T24" fmla="*/ 42 w 63"/>
                  <a:gd name="T25" fmla="*/ 41 h 62"/>
                  <a:gd name="T26" fmla="*/ 42 w 63"/>
                  <a:gd name="T27" fmla="*/ 51 h 62"/>
                  <a:gd name="T28" fmla="*/ 31 w 63"/>
                  <a:gd name="T29" fmla="*/ 62 h 62"/>
                  <a:gd name="T30" fmla="*/ 21 w 63"/>
                  <a:gd name="T31" fmla="*/ 51 h 62"/>
                  <a:gd name="T32" fmla="*/ 21 w 63"/>
                  <a:gd name="T33" fmla="*/ 4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21" y="41"/>
                    </a:moveTo>
                    <a:cubicBezTo>
                      <a:pt x="17" y="41"/>
                      <a:pt x="14" y="41"/>
                      <a:pt x="11" y="41"/>
                    </a:cubicBezTo>
                    <a:cubicBezTo>
                      <a:pt x="5" y="41"/>
                      <a:pt x="0" y="37"/>
                      <a:pt x="0" y="31"/>
                    </a:cubicBezTo>
                    <a:cubicBezTo>
                      <a:pt x="0" y="25"/>
                      <a:pt x="5" y="21"/>
                      <a:pt x="11" y="21"/>
                    </a:cubicBezTo>
                    <a:cubicBezTo>
                      <a:pt x="14" y="21"/>
                      <a:pt x="17" y="21"/>
                      <a:pt x="21" y="21"/>
                    </a:cubicBezTo>
                    <a:cubicBezTo>
                      <a:pt x="21" y="17"/>
                      <a:pt x="21" y="14"/>
                      <a:pt x="21" y="11"/>
                    </a:cubicBezTo>
                    <a:cubicBezTo>
                      <a:pt x="21" y="5"/>
                      <a:pt x="26" y="0"/>
                      <a:pt x="32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42" y="14"/>
                      <a:pt x="42" y="17"/>
                      <a:pt x="42" y="21"/>
                    </a:cubicBezTo>
                    <a:cubicBezTo>
                      <a:pt x="45" y="21"/>
                      <a:pt x="48" y="21"/>
                      <a:pt x="52" y="21"/>
                    </a:cubicBezTo>
                    <a:cubicBezTo>
                      <a:pt x="58" y="21"/>
                      <a:pt x="62" y="25"/>
                      <a:pt x="62" y="31"/>
                    </a:cubicBezTo>
                    <a:cubicBezTo>
                      <a:pt x="63" y="37"/>
                      <a:pt x="58" y="41"/>
                      <a:pt x="52" y="41"/>
                    </a:cubicBezTo>
                    <a:cubicBezTo>
                      <a:pt x="48" y="41"/>
                      <a:pt x="45" y="41"/>
                      <a:pt x="42" y="41"/>
                    </a:cubicBezTo>
                    <a:cubicBezTo>
                      <a:pt x="42" y="45"/>
                      <a:pt x="42" y="48"/>
                      <a:pt x="42" y="51"/>
                    </a:cubicBezTo>
                    <a:cubicBezTo>
                      <a:pt x="42" y="57"/>
                      <a:pt x="38" y="62"/>
                      <a:pt x="31" y="62"/>
                    </a:cubicBezTo>
                    <a:cubicBezTo>
                      <a:pt x="25" y="62"/>
                      <a:pt x="21" y="58"/>
                      <a:pt x="21" y="51"/>
                    </a:cubicBezTo>
                    <a:cubicBezTo>
                      <a:pt x="21" y="48"/>
                      <a:pt x="21" y="45"/>
                      <a:pt x="2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13735050" y="4533900"/>
                <a:ext cx="68263" cy="68263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1 h 21"/>
                  <a:gd name="T8" fmla="*/ 10 w 2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1"/>
                      <a:pt x="21" y="5"/>
                      <a:pt x="21" y="11"/>
                    </a:cubicBezTo>
                    <a:cubicBezTo>
                      <a:pt x="20" y="17"/>
                      <a:pt x="16" y="21"/>
                      <a:pt x="1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3541375" y="10477500"/>
              <a:ext cx="1258888" cy="1308100"/>
              <a:chOff x="13541375" y="10477500"/>
              <a:chExt cx="1258888" cy="1308100"/>
            </a:xfrm>
          </p:grpSpPr>
          <p:sp>
            <p:nvSpPr>
              <p:cNvPr id="50" name="Freeform 30"/>
              <p:cNvSpPr>
                <a:spLocks noEditPoints="1"/>
              </p:cNvSpPr>
              <p:nvPr/>
            </p:nvSpPr>
            <p:spPr bwMode="auto">
              <a:xfrm>
                <a:off x="13877925" y="10477500"/>
                <a:ext cx="585788" cy="585788"/>
              </a:xfrm>
              <a:custGeom>
                <a:avLst/>
                <a:gdLst>
                  <a:gd name="T0" fmla="*/ 16 w 181"/>
                  <a:gd name="T1" fmla="*/ 143 h 181"/>
                  <a:gd name="T2" fmla="*/ 30 w 181"/>
                  <a:gd name="T3" fmla="*/ 130 h 181"/>
                  <a:gd name="T4" fmla="*/ 21 w 181"/>
                  <a:gd name="T5" fmla="*/ 108 h 181"/>
                  <a:gd name="T6" fmla="*/ 18 w 181"/>
                  <a:gd name="T7" fmla="*/ 106 h 181"/>
                  <a:gd name="T8" fmla="*/ 0 w 181"/>
                  <a:gd name="T9" fmla="*/ 105 h 181"/>
                  <a:gd name="T10" fmla="*/ 0 w 181"/>
                  <a:gd name="T11" fmla="*/ 75 h 181"/>
                  <a:gd name="T12" fmla="*/ 17 w 181"/>
                  <a:gd name="T13" fmla="*/ 75 h 181"/>
                  <a:gd name="T14" fmla="*/ 22 w 181"/>
                  <a:gd name="T15" fmla="*/ 72 h 181"/>
                  <a:gd name="T16" fmla="*/ 30 w 181"/>
                  <a:gd name="T17" fmla="*/ 51 h 181"/>
                  <a:gd name="T18" fmla="*/ 16 w 181"/>
                  <a:gd name="T19" fmla="*/ 38 h 181"/>
                  <a:gd name="T20" fmla="*/ 38 w 181"/>
                  <a:gd name="T21" fmla="*/ 17 h 181"/>
                  <a:gd name="T22" fmla="*/ 50 w 181"/>
                  <a:gd name="T23" fmla="*/ 30 h 181"/>
                  <a:gd name="T24" fmla="*/ 73 w 181"/>
                  <a:gd name="T25" fmla="*/ 21 h 181"/>
                  <a:gd name="T26" fmla="*/ 75 w 181"/>
                  <a:gd name="T27" fmla="*/ 18 h 181"/>
                  <a:gd name="T28" fmla="*/ 75 w 181"/>
                  <a:gd name="T29" fmla="*/ 0 h 181"/>
                  <a:gd name="T30" fmla="*/ 105 w 181"/>
                  <a:gd name="T31" fmla="*/ 0 h 181"/>
                  <a:gd name="T32" fmla="*/ 105 w 181"/>
                  <a:gd name="T33" fmla="*/ 16 h 181"/>
                  <a:gd name="T34" fmla="*/ 110 w 181"/>
                  <a:gd name="T35" fmla="*/ 22 h 181"/>
                  <a:gd name="T36" fmla="*/ 130 w 181"/>
                  <a:gd name="T37" fmla="*/ 30 h 181"/>
                  <a:gd name="T38" fmla="*/ 143 w 181"/>
                  <a:gd name="T39" fmla="*/ 16 h 181"/>
                  <a:gd name="T40" fmla="*/ 165 w 181"/>
                  <a:gd name="T41" fmla="*/ 38 h 181"/>
                  <a:gd name="T42" fmla="*/ 151 w 181"/>
                  <a:gd name="T43" fmla="*/ 51 h 181"/>
                  <a:gd name="T44" fmla="*/ 160 w 181"/>
                  <a:gd name="T45" fmla="*/ 73 h 181"/>
                  <a:gd name="T46" fmla="*/ 163 w 181"/>
                  <a:gd name="T47" fmla="*/ 75 h 181"/>
                  <a:gd name="T48" fmla="*/ 181 w 181"/>
                  <a:gd name="T49" fmla="*/ 75 h 181"/>
                  <a:gd name="T50" fmla="*/ 181 w 181"/>
                  <a:gd name="T51" fmla="*/ 105 h 181"/>
                  <a:gd name="T52" fmla="*/ 163 w 181"/>
                  <a:gd name="T53" fmla="*/ 105 h 181"/>
                  <a:gd name="T54" fmla="*/ 159 w 181"/>
                  <a:gd name="T55" fmla="*/ 109 h 181"/>
                  <a:gd name="T56" fmla="*/ 151 w 181"/>
                  <a:gd name="T57" fmla="*/ 129 h 181"/>
                  <a:gd name="T58" fmla="*/ 165 w 181"/>
                  <a:gd name="T59" fmla="*/ 142 h 181"/>
                  <a:gd name="T60" fmla="*/ 143 w 181"/>
                  <a:gd name="T61" fmla="*/ 164 h 181"/>
                  <a:gd name="T62" fmla="*/ 131 w 181"/>
                  <a:gd name="T63" fmla="*/ 151 h 181"/>
                  <a:gd name="T64" fmla="*/ 107 w 181"/>
                  <a:gd name="T65" fmla="*/ 160 h 181"/>
                  <a:gd name="T66" fmla="*/ 105 w 181"/>
                  <a:gd name="T67" fmla="*/ 163 h 181"/>
                  <a:gd name="T68" fmla="*/ 105 w 181"/>
                  <a:gd name="T69" fmla="*/ 181 h 181"/>
                  <a:gd name="T70" fmla="*/ 75 w 181"/>
                  <a:gd name="T71" fmla="*/ 181 h 181"/>
                  <a:gd name="T72" fmla="*/ 75 w 181"/>
                  <a:gd name="T73" fmla="*/ 164 h 181"/>
                  <a:gd name="T74" fmla="*/ 72 w 181"/>
                  <a:gd name="T75" fmla="*/ 159 h 181"/>
                  <a:gd name="T76" fmla="*/ 51 w 181"/>
                  <a:gd name="T77" fmla="*/ 151 h 181"/>
                  <a:gd name="T78" fmla="*/ 38 w 181"/>
                  <a:gd name="T79" fmla="*/ 165 h 181"/>
                  <a:gd name="T80" fmla="*/ 16 w 181"/>
                  <a:gd name="T81" fmla="*/ 143 h 181"/>
                  <a:gd name="T82" fmla="*/ 51 w 181"/>
                  <a:gd name="T83" fmla="*/ 91 h 181"/>
                  <a:gd name="T84" fmla="*/ 90 w 181"/>
                  <a:gd name="T85" fmla="*/ 130 h 181"/>
                  <a:gd name="T86" fmla="*/ 130 w 181"/>
                  <a:gd name="T87" fmla="*/ 90 h 181"/>
                  <a:gd name="T88" fmla="*/ 90 w 181"/>
                  <a:gd name="T89" fmla="*/ 51 h 181"/>
                  <a:gd name="T90" fmla="*/ 51 w 181"/>
                  <a:gd name="T9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181">
                    <a:moveTo>
                      <a:pt x="16" y="143"/>
                    </a:moveTo>
                    <a:cubicBezTo>
                      <a:pt x="21" y="138"/>
                      <a:pt x="26" y="134"/>
                      <a:pt x="30" y="130"/>
                    </a:cubicBezTo>
                    <a:cubicBezTo>
                      <a:pt x="27" y="122"/>
                      <a:pt x="24" y="115"/>
                      <a:pt x="21" y="108"/>
                    </a:cubicBezTo>
                    <a:cubicBezTo>
                      <a:pt x="21" y="107"/>
                      <a:pt x="19" y="106"/>
                      <a:pt x="18" y="106"/>
                    </a:cubicBezTo>
                    <a:cubicBezTo>
                      <a:pt x="12" y="105"/>
                      <a:pt x="6" y="105"/>
                      <a:pt x="0" y="105"/>
                    </a:cubicBezTo>
                    <a:cubicBezTo>
                      <a:pt x="0" y="95"/>
                      <a:pt x="0" y="86"/>
                      <a:pt x="0" y="75"/>
                    </a:cubicBezTo>
                    <a:cubicBezTo>
                      <a:pt x="6" y="75"/>
                      <a:pt x="11" y="75"/>
                      <a:pt x="17" y="75"/>
                    </a:cubicBezTo>
                    <a:cubicBezTo>
                      <a:pt x="19" y="76"/>
                      <a:pt x="21" y="75"/>
                      <a:pt x="22" y="72"/>
                    </a:cubicBezTo>
                    <a:cubicBezTo>
                      <a:pt x="24" y="65"/>
                      <a:pt x="27" y="59"/>
                      <a:pt x="30" y="51"/>
                    </a:cubicBezTo>
                    <a:cubicBezTo>
                      <a:pt x="25" y="47"/>
                      <a:pt x="20" y="43"/>
                      <a:pt x="16" y="38"/>
                    </a:cubicBezTo>
                    <a:cubicBezTo>
                      <a:pt x="24" y="31"/>
                      <a:pt x="30" y="24"/>
                      <a:pt x="38" y="17"/>
                    </a:cubicBezTo>
                    <a:cubicBezTo>
                      <a:pt x="42" y="21"/>
                      <a:pt x="46" y="26"/>
                      <a:pt x="50" y="30"/>
                    </a:cubicBezTo>
                    <a:cubicBezTo>
                      <a:pt x="59" y="27"/>
                      <a:pt x="66" y="24"/>
                      <a:pt x="73" y="21"/>
                    </a:cubicBezTo>
                    <a:cubicBezTo>
                      <a:pt x="74" y="21"/>
                      <a:pt x="75" y="19"/>
                      <a:pt x="75" y="18"/>
                    </a:cubicBezTo>
                    <a:cubicBezTo>
                      <a:pt x="75" y="12"/>
                      <a:pt x="75" y="6"/>
                      <a:pt x="75" y="0"/>
                    </a:cubicBezTo>
                    <a:cubicBezTo>
                      <a:pt x="85" y="0"/>
                      <a:pt x="95" y="0"/>
                      <a:pt x="105" y="0"/>
                    </a:cubicBezTo>
                    <a:cubicBezTo>
                      <a:pt x="105" y="5"/>
                      <a:pt x="106" y="11"/>
                      <a:pt x="105" y="16"/>
                    </a:cubicBezTo>
                    <a:cubicBezTo>
                      <a:pt x="105" y="19"/>
                      <a:pt x="106" y="21"/>
                      <a:pt x="110" y="22"/>
                    </a:cubicBezTo>
                    <a:cubicBezTo>
                      <a:pt x="116" y="24"/>
                      <a:pt x="122" y="27"/>
                      <a:pt x="130" y="30"/>
                    </a:cubicBezTo>
                    <a:cubicBezTo>
                      <a:pt x="134" y="26"/>
                      <a:pt x="138" y="21"/>
                      <a:pt x="143" y="16"/>
                    </a:cubicBezTo>
                    <a:cubicBezTo>
                      <a:pt x="150" y="23"/>
                      <a:pt x="157" y="30"/>
                      <a:pt x="165" y="38"/>
                    </a:cubicBezTo>
                    <a:cubicBezTo>
                      <a:pt x="160" y="42"/>
                      <a:pt x="155" y="47"/>
                      <a:pt x="151" y="51"/>
                    </a:cubicBezTo>
                    <a:cubicBezTo>
                      <a:pt x="154" y="59"/>
                      <a:pt x="157" y="66"/>
                      <a:pt x="160" y="73"/>
                    </a:cubicBezTo>
                    <a:cubicBezTo>
                      <a:pt x="160" y="74"/>
                      <a:pt x="162" y="75"/>
                      <a:pt x="163" y="75"/>
                    </a:cubicBezTo>
                    <a:cubicBezTo>
                      <a:pt x="169" y="75"/>
                      <a:pt x="174" y="75"/>
                      <a:pt x="181" y="75"/>
                    </a:cubicBezTo>
                    <a:cubicBezTo>
                      <a:pt x="181" y="85"/>
                      <a:pt x="181" y="95"/>
                      <a:pt x="181" y="105"/>
                    </a:cubicBezTo>
                    <a:cubicBezTo>
                      <a:pt x="175" y="105"/>
                      <a:pt x="169" y="106"/>
                      <a:pt x="163" y="105"/>
                    </a:cubicBezTo>
                    <a:cubicBezTo>
                      <a:pt x="161" y="105"/>
                      <a:pt x="160" y="106"/>
                      <a:pt x="159" y="109"/>
                    </a:cubicBezTo>
                    <a:cubicBezTo>
                      <a:pt x="157" y="115"/>
                      <a:pt x="154" y="122"/>
                      <a:pt x="151" y="129"/>
                    </a:cubicBezTo>
                    <a:cubicBezTo>
                      <a:pt x="155" y="133"/>
                      <a:pt x="160" y="138"/>
                      <a:pt x="165" y="142"/>
                    </a:cubicBezTo>
                    <a:cubicBezTo>
                      <a:pt x="157" y="150"/>
                      <a:pt x="150" y="157"/>
                      <a:pt x="143" y="164"/>
                    </a:cubicBezTo>
                    <a:cubicBezTo>
                      <a:pt x="139" y="160"/>
                      <a:pt x="134" y="155"/>
                      <a:pt x="131" y="151"/>
                    </a:cubicBezTo>
                    <a:cubicBezTo>
                      <a:pt x="122" y="154"/>
                      <a:pt x="115" y="157"/>
                      <a:pt x="107" y="160"/>
                    </a:cubicBezTo>
                    <a:cubicBezTo>
                      <a:pt x="106" y="160"/>
                      <a:pt x="106" y="162"/>
                      <a:pt x="105" y="163"/>
                    </a:cubicBezTo>
                    <a:cubicBezTo>
                      <a:pt x="105" y="169"/>
                      <a:pt x="105" y="175"/>
                      <a:pt x="105" y="181"/>
                    </a:cubicBezTo>
                    <a:cubicBezTo>
                      <a:pt x="95" y="181"/>
                      <a:pt x="86" y="181"/>
                      <a:pt x="75" y="181"/>
                    </a:cubicBezTo>
                    <a:cubicBezTo>
                      <a:pt x="75" y="175"/>
                      <a:pt x="75" y="169"/>
                      <a:pt x="75" y="164"/>
                    </a:cubicBezTo>
                    <a:cubicBezTo>
                      <a:pt x="75" y="161"/>
                      <a:pt x="75" y="160"/>
                      <a:pt x="72" y="159"/>
                    </a:cubicBezTo>
                    <a:cubicBezTo>
                      <a:pt x="65" y="157"/>
                      <a:pt x="59" y="154"/>
                      <a:pt x="51" y="151"/>
                    </a:cubicBezTo>
                    <a:cubicBezTo>
                      <a:pt x="47" y="155"/>
                      <a:pt x="42" y="160"/>
                      <a:pt x="38" y="165"/>
                    </a:cubicBezTo>
                    <a:cubicBezTo>
                      <a:pt x="30" y="157"/>
                      <a:pt x="23" y="150"/>
                      <a:pt x="16" y="143"/>
                    </a:cubicBezTo>
                    <a:close/>
                    <a:moveTo>
                      <a:pt x="51" y="91"/>
                    </a:moveTo>
                    <a:cubicBezTo>
                      <a:pt x="51" y="113"/>
                      <a:pt x="68" y="130"/>
                      <a:pt x="90" y="130"/>
                    </a:cubicBezTo>
                    <a:cubicBezTo>
                      <a:pt x="113" y="130"/>
                      <a:pt x="130" y="112"/>
                      <a:pt x="130" y="90"/>
                    </a:cubicBezTo>
                    <a:cubicBezTo>
                      <a:pt x="130" y="68"/>
                      <a:pt x="112" y="51"/>
                      <a:pt x="90" y="51"/>
                    </a:cubicBezTo>
                    <a:cubicBezTo>
                      <a:pt x="68" y="51"/>
                      <a:pt x="51" y="68"/>
                      <a:pt x="51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14192250" y="11293475"/>
                <a:ext cx="495300" cy="492125"/>
              </a:xfrm>
              <a:custGeom>
                <a:avLst/>
                <a:gdLst>
                  <a:gd name="T0" fmla="*/ 153 w 153"/>
                  <a:gd name="T1" fmla="*/ 0 h 152"/>
                  <a:gd name="T2" fmla="*/ 153 w 153"/>
                  <a:gd name="T3" fmla="*/ 5 h 152"/>
                  <a:gd name="T4" fmla="*/ 153 w 153"/>
                  <a:gd name="T5" fmla="*/ 92 h 152"/>
                  <a:gd name="T6" fmla="*/ 149 w 153"/>
                  <a:gd name="T7" fmla="*/ 98 h 152"/>
                  <a:gd name="T8" fmla="*/ 4 w 153"/>
                  <a:gd name="T9" fmla="*/ 151 h 152"/>
                  <a:gd name="T10" fmla="*/ 0 w 153"/>
                  <a:gd name="T11" fmla="*/ 152 h 152"/>
                  <a:gd name="T12" fmla="*/ 0 w 153"/>
                  <a:gd name="T13" fmla="*/ 9 h 152"/>
                  <a:gd name="T14" fmla="*/ 13 w 153"/>
                  <a:gd name="T15" fmla="*/ 31 h 152"/>
                  <a:gd name="T16" fmla="*/ 44 w 153"/>
                  <a:gd name="T17" fmla="*/ 42 h 152"/>
                  <a:gd name="T18" fmla="*/ 148 w 153"/>
                  <a:gd name="T19" fmla="*/ 2 h 152"/>
                  <a:gd name="T20" fmla="*/ 153 w 153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52">
                    <a:moveTo>
                      <a:pt x="153" y="0"/>
                    </a:moveTo>
                    <a:cubicBezTo>
                      <a:pt x="153" y="2"/>
                      <a:pt x="153" y="3"/>
                      <a:pt x="153" y="5"/>
                    </a:cubicBezTo>
                    <a:cubicBezTo>
                      <a:pt x="153" y="34"/>
                      <a:pt x="153" y="63"/>
                      <a:pt x="153" y="92"/>
                    </a:cubicBezTo>
                    <a:cubicBezTo>
                      <a:pt x="153" y="95"/>
                      <a:pt x="152" y="96"/>
                      <a:pt x="149" y="98"/>
                    </a:cubicBezTo>
                    <a:cubicBezTo>
                      <a:pt x="101" y="115"/>
                      <a:pt x="52" y="133"/>
                      <a:pt x="4" y="151"/>
                    </a:cubicBezTo>
                    <a:cubicBezTo>
                      <a:pt x="3" y="151"/>
                      <a:pt x="2" y="152"/>
                      <a:pt x="0" y="152"/>
                    </a:cubicBezTo>
                    <a:cubicBezTo>
                      <a:pt x="0" y="105"/>
                      <a:pt x="0" y="58"/>
                      <a:pt x="0" y="9"/>
                    </a:cubicBezTo>
                    <a:cubicBezTo>
                      <a:pt x="5" y="17"/>
                      <a:pt x="9" y="24"/>
                      <a:pt x="13" y="31"/>
                    </a:cubicBezTo>
                    <a:cubicBezTo>
                      <a:pt x="20" y="45"/>
                      <a:pt x="28" y="49"/>
                      <a:pt x="44" y="42"/>
                    </a:cubicBezTo>
                    <a:cubicBezTo>
                      <a:pt x="79" y="28"/>
                      <a:pt x="113" y="15"/>
                      <a:pt x="148" y="2"/>
                    </a:cubicBezTo>
                    <a:cubicBezTo>
                      <a:pt x="149" y="1"/>
                      <a:pt x="151" y="1"/>
                      <a:pt x="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3654088" y="11293475"/>
                <a:ext cx="495300" cy="492125"/>
              </a:xfrm>
              <a:custGeom>
                <a:avLst/>
                <a:gdLst>
                  <a:gd name="T0" fmla="*/ 153 w 153"/>
                  <a:gd name="T1" fmla="*/ 9 h 152"/>
                  <a:gd name="T2" fmla="*/ 153 w 153"/>
                  <a:gd name="T3" fmla="*/ 152 h 152"/>
                  <a:gd name="T4" fmla="*/ 122 w 153"/>
                  <a:gd name="T5" fmla="*/ 141 h 152"/>
                  <a:gd name="T6" fmla="*/ 4 w 153"/>
                  <a:gd name="T7" fmla="*/ 97 h 152"/>
                  <a:gd name="T8" fmla="*/ 0 w 153"/>
                  <a:gd name="T9" fmla="*/ 93 h 152"/>
                  <a:gd name="T10" fmla="*/ 0 w 153"/>
                  <a:gd name="T11" fmla="*/ 2 h 152"/>
                  <a:gd name="T12" fmla="*/ 0 w 153"/>
                  <a:gd name="T13" fmla="*/ 0 h 152"/>
                  <a:gd name="T14" fmla="*/ 19 w 153"/>
                  <a:gd name="T15" fmla="*/ 7 h 152"/>
                  <a:gd name="T16" fmla="*/ 112 w 153"/>
                  <a:gd name="T17" fmla="*/ 44 h 152"/>
                  <a:gd name="T18" fmla="*/ 138 w 153"/>
                  <a:gd name="T19" fmla="*/ 34 h 152"/>
                  <a:gd name="T20" fmla="*/ 153 w 153"/>
                  <a:gd name="T21" fmla="*/ 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52">
                    <a:moveTo>
                      <a:pt x="153" y="9"/>
                    </a:moveTo>
                    <a:cubicBezTo>
                      <a:pt x="153" y="58"/>
                      <a:pt x="153" y="105"/>
                      <a:pt x="153" y="152"/>
                    </a:cubicBezTo>
                    <a:cubicBezTo>
                      <a:pt x="142" y="149"/>
                      <a:pt x="132" y="145"/>
                      <a:pt x="122" y="141"/>
                    </a:cubicBezTo>
                    <a:cubicBezTo>
                      <a:pt x="83" y="126"/>
                      <a:pt x="43" y="112"/>
                      <a:pt x="4" y="97"/>
                    </a:cubicBezTo>
                    <a:cubicBezTo>
                      <a:pt x="2" y="97"/>
                      <a:pt x="0" y="96"/>
                      <a:pt x="0" y="93"/>
                    </a:cubicBezTo>
                    <a:cubicBezTo>
                      <a:pt x="0" y="63"/>
                      <a:pt x="0" y="3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7" y="3"/>
                      <a:pt x="13" y="5"/>
                      <a:pt x="19" y="7"/>
                    </a:cubicBezTo>
                    <a:cubicBezTo>
                      <a:pt x="50" y="19"/>
                      <a:pt x="81" y="31"/>
                      <a:pt x="112" y="44"/>
                    </a:cubicBezTo>
                    <a:cubicBezTo>
                      <a:pt x="124" y="48"/>
                      <a:pt x="132" y="46"/>
                      <a:pt x="138" y="34"/>
                    </a:cubicBezTo>
                    <a:cubicBezTo>
                      <a:pt x="143" y="26"/>
                      <a:pt x="147" y="18"/>
                      <a:pt x="15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14171613" y="10999788"/>
                <a:ext cx="628650" cy="401638"/>
              </a:xfrm>
              <a:custGeom>
                <a:avLst/>
                <a:gdLst>
                  <a:gd name="T0" fmla="*/ 37 w 194"/>
                  <a:gd name="T1" fmla="*/ 124 h 124"/>
                  <a:gd name="T2" fmla="*/ 34 w 194"/>
                  <a:gd name="T3" fmla="*/ 121 h 124"/>
                  <a:gd name="T4" fmla="*/ 2 w 194"/>
                  <a:gd name="T5" fmla="*/ 67 h 124"/>
                  <a:gd name="T6" fmla="*/ 6 w 194"/>
                  <a:gd name="T7" fmla="*/ 60 h 124"/>
                  <a:gd name="T8" fmla="*/ 61 w 194"/>
                  <a:gd name="T9" fmla="*/ 38 h 124"/>
                  <a:gd name="T10" fmla="*/ 152 w 194"/>
                  <a:gd name="T11" fmla="*/ 3 h 124"/>
                  <a:gd name="T12" fmla="*/ 162 w 194"/>
                  <a:gd name="T13" fmla="*/ 6 h 124"/>
                  <a:gd name="T14" fmla="*/ 191 w 194"/>
                  <a:gd name="T15" fmla="*/ 56 h 124"/>
                  <a:gd name="T16" fmla="*/ 188 w 194"/>
                  <a:gd name="T17" fmla="*/ 66 h 124"/>
                  <a:gd name="T18" fmla="*/ 41 w 194"/>
                  <a:gd name="T19" fmla="*/ 122 h 124"/>
                  <a:gd name="T20" fmla="*/ 37 w 194"/>
                  <a:gd name="T2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124">
                    <a:moveTo>
                      <a:pt x="37" y="124"/>
                    </a:moveTo>
                    <a:cubicBezTo>
                      <a:pt x="36" y="123"/>
                      <a:pt x="34" y="122"/>
                      <a:pt x="34" y="121"/>
                    </a:cubicBezTo>
                    <a:cubicBezTo>
                      <a:pt x="23" y="103"/>
                      <a:pt x="12" y="85"/>
                      <a:pt x="2" y="67"/>
                    </a:cubicBezTo>
                    <a:cubicBezTo>
                      <a:pt x="0" y="63"/>
                      <a:pt x="1" y="61"/>
                      <a:pt x="6" y="60"/>
                    </a:cubicBezTo>
                    <a:cubicBezTo>
                      <a:pt x="24" y="53"/>
                      <a:pt x="42" y="45"/>
                      <a:pt x="61" y="38"/>
                    </a:cubicBezTo>
                    <a:cubicBezTo>
                      <a:pt x="91" y="26"/>
                      <a:pt x="121" y="15"/>
                      <a:pt x="152" y="3"/>
                    </a:cubicBezTo>
                    <a:cubicBezTo>
                      <a:pt x="158" y="0"/>
                      <a:pt x="159" y="0"/>
                      <a:pt x="162" y="6"/>
                    </a:cubicBezTo>
                    <a:cubicBezTo>
                      <a:pt x="172" y="23"/>
                      <a:pt x="181" y="40"/>
                      <a:pt x="191" y="56"/>
                    </a:cubicBezTo>
                    <a:cubicBezTo>
                      <a:pt x="194" y="62"/>
                      <a:pt x="193" y="63"/>
                      <a:pt x="188" y="66"/>
                    </a:cubicBezTo>
                    <a:cubicBezTo>
                      <a:pt x="139" y="85"/>
                      <a:pt x="90" y="104"/>
                      <a:pt x="41" y="122"/>
                    </a:cubicBezTo>
                    <a:cubicBezTo>
                      <a:pt x="40" y="123"/>
                      <a:pt x="39" y="123"/>
                      <a:pt x="37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13541375" y="11002963"/>
                <a:ext cx="627063" cy="398463"/>
              </a:xfrm>
              <a:custGeom>
                <a:avLst/>
                <a:gdLst>
                  <a:gd name="T0" fmla="*/ 157 w 194"/>
                  <a:gd name="T1" fmla="*/ 123 h 123"/>
                  <a:gd name="T2" fmla="*/ 152 w 194"/>
                  <a:gd name="T3" fmla="*/ 121 h 123"/>
                  <a:gd name="T4" fmla="*/ 6 w 194"/>
                  <a:gd name="T5" fmla="*/ 65 h 123"/>
                  <a:gd name="T6" fmla="*/ 3 w 194"/>
                  <a:gd name="T7" fmla="*/ 56 h 123"/>
                  <a:gd name="T8" fmla="*/ 32 w 194"/>
                  <a:gd name="T9" fmla="*/ 4 h 123"/>
                  <a:gd name="T10" fmla="*/ 40 w 194"/>
                  <a:gd name="T11" fmla="*/ 1 h 123"/>
                  <a:gd name="T12" fmla="*/ 188 w 194"/>
                  <a:gd name="T13" fmla="*/ 59 h 123"/>
                  <a:gd name="T14" fmla="*/ 191 w 194"/>
                  <a:gd name="T15" fmla="*/ 67 h 123"/>
                  <a:gd name="T16" fmla="*/ 161 w 194"/>
                  <a:gd name="T17" fmla="*/ 119 h 123"/>
                  <a:gd name="T18" fmla="*/ 157 w 194"/>
                  <a:gd name="T1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23">
                    <a:moveTo>
                      <a:pt x="157" y="123"/>
                    </a:moveTo>
                    <a:cubicBezTo>
                      <a:pt x="155" y="122"/>
                      <a:pt x="154" y="122"/>
                      <a:pt x="152" y="121"/>
                    </a:cubicBezTo>
                    <a:cubicBezTo>
                      <a:pt x="103" y="102"/>
                      <a:pt x="55" y="83"/>
                      <a:pt x="6" y="65"/>
                    </a:cubicBezTo>
                    <a:cubicBezTo>
                      <a:pt x="0" y="62"/>
                      <a:pt x="0" y="61"/>
                      <a:pt x="3" y="56"/>
                    </a:cubicBezTo>
                    <a:cubicBezTo>
                      <a:pt x="13" y="38"/>
                      <a:pt x="23" y="21"/>
                      <a:pt x="32" y="4"/>
                    </a:cubicBezTo>
                    <a:cubicBezTo>
                      <a:pt x="34" y="1"/>
                      <a:pt x="37" y="0"/>
                      <a:pt x="40" y="1"/>
                    </a:cubicBezTo>
                    <a:cubicBezTo>
                      <a:pt x="90" y="20"/>
                      <a:pt x="139" y="39"/>
                      <a:pt x="188" y="59"/>
                    </a:cubicBezTo>
                    <a:cubicBezTo>
                      <a:pt x="193" y="61"/>
                      <a:pt x="194" y="62"/>
                      <a:pt x="191" y="67"/>
                    </a:cubicBezTo>
                    <a:cubicBezTo>
                      <a:pt x="181" y="84"/>
                      <a:pt x="171" y="102"/>
                      <a:pt x="161" y="119"/>
                    </a:cubicBezTo>
                    <a:cubicBezTo>
                      <a:pt x="160" y="121"/>
                      <a:pt x="158" y="122"/>
                      <a:pt x="157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716000" y="10910888"/>
                <a:ext cx="909638" cy="244475"/>
              </a:xfrm>
              <a:custGeom>
                <a:avLst/>
                <a:gdLst>
                  <a:gd name="T0" fmla="*/ 0 w 281"/>
                  <a:gd name="T1" fmla="*/ 20 h 75"/>
                  <a:gd name="T2" fmla="*/ 54 w 281"/>
                  <a:gd name="T3" fmla="*/ 0 h 75"/>
                  <a:gd name="T4" fmla="*/ 57 w 281"/>
                  <a:gd name="T5" fmla="*/ 1 h 75"/>
                  <a:gd name="T6" fmla="*/ 47 w 281"/>
                  <a:gd name="T7" fmla="*/ 9 h 75"/>
                  <a:gd name="T8" fmla="*/ 88 w 281"/>
                  <a:gd name="T9" fmla="*/ 49 h 75"/>
                  <a:gd name="T10" fmla="*/ 102 w 281"/>
                  <a:gd name="T11" fmla="*/ 35 h 75"/>
                  <a:gd name="T12" fmla="*/ 107 w 281"/>
                  <a:gd name="T13" fmla="*/ 34 h 75"/>
                  <a:gd name="T14" fmla="*/ 112 w 281"/>
                  <a:gd name="T15" fmla="*/ 39 h 75"/>
                  <a:gd name="T16" fmla="*/ 112 w 281"/>
                  <a:gd name="T17" fmla="*/ 60 h 75"/>
                  <a:gd name="T18" fmla="*/ 169 w 281"/>
                  <a:gd name="T19" fmla="*/ 60 h 75"/>
                  <a:gd name="T20" fmla="*/ 168 w 281"/>
                  <a:gd name="T21" fmla="*/ 40 h 75"/>
                  <a:gd name="T22" fmla="*/ 174 w 281"/>
                  <a:gd name="T23" fmla="*/ 34 h 75"/>
                  <a:gd name="T24" fmla="*/ 179 w 281"/>
                  <a:gd name="T25" fmla="*/ 35 h 75"/>
                  <a:gd name="T26" fmla="*/ 193 w 281"/>
                  <a:gd name="T27" fmla="*/ 49 h 75"/>
                  <a:gd name="T28" fmla="*/ 233 w 281"/>
                  <a:gd name="T29" fmla="*/ 9 h 75"/>
                  <a:gd name="T30" fmla="*/ 224 w 281"/>
                  <a:gd name="T31" fmla="*/ 1 h 75"/>
                  <a:gd name="T32" fmla="*/ 225 w 281"/>
                  <a:gd name="T33" fmla="*/ 0 h 75"/>
                  <a:gd name="T34" fmla="*/ 281 w 281"/>
                  <a:gd name="T35" fmla="*/ 20 h 75"/>
                  <a:gd name="T36" fmla="*/ 265 w 281"/>
                  <a:gd name="T37" fmla="*/ 27 h 75"/>
                  <a:gd name="T38" fmla="*/ 143 w 281"/>
                  <a:gd name="T39" fmla="*/ 74 h 75"/>
                  <a:gd name="T40" fmla="*/ 138 w 281"/>
                  <a:gd name="T41" fmla="*/ 74 h 75"/>
                  <a:gd name="T42" fmla="*/ 2 w 281"/>
                  <a:gd name="T43" fmla="*/ 21 h 75"/>
                  <a:gd name="T44" fmla="*/ 0 w 281"/>
                  <a:gd name="T45" fmla="*/ 2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1" h="75">
                    <a:moveTo>
                      <a:pt x="0" y="20"/>
                    </a:moveTo>
                    <a:cubicBezTo>
                      <a:pt x="19" y="13"/>
                      <a:pt x="37" y="7"/>
                      <a:pt x="54" y="0"/>
                    </a:cubicBezTo>
                    <a:cubicBezTo>
                      <a:pt x="55" y="0"/>
                      <a:pt x="55" y="0"/>
                      <a:pt x="57" y="1"/>
                    </a:cubicBezTo>
                    <a:cubicBezTo>
                      <a:pt x="53" y="3"/>
                      <a:pt x="50" y="6"/>
                      <a:pt x="47" y="9"/>
                    </a:cubicBezTo>
                    <a:cubicBezTo>
                      <a:pt x="61" y="23"/>
                      <a:pt x="74" y="36"/>
                      <a:pt x="88" y="49"/>
                    </a:cubicBezTo>
                    <a:cubicBezTo>
                      <a:pt x="92" y="45"/>
                      <a:pt x="97" y="40"/>
                      <a:pt x="102" y="35"/>
                    </a:cubicBezTo>
                    <a:cubicBezTo>
                      <a:pt x="103" y="33"/>
                      <a:pt x="105" y="32"/>
                      <a:pt x="107" y="34"/>
                    </a:cubicBezTo>
                    <a:cubicBezTo>
                      <a:pt x="109" y="35"/>
                      <a:pt x="113" y="35"/>
                      <a:pt x="112" y="39"/>
                    </a:cubicBezTo>
                    <a:cubicBezTo>
                      <a:pt x="112" y="46"/>
                      <a:pt x="112" y="53"/>
                      <a:pt x="112" y="60"/>
                    </a:cubicBezTo>
                    <a:cubicBezTo>
                      <a:pt x="131" y="60"/>
                      <a:pt x="149" y="60"/>
                      <a:pt x="169" y="60"/>
                    </a:cubicBezTo>
                    <a:cubicBezTo>
                      <a:pt x="169" y="53"/>
                      <a:pt x="169" y="46"/>
                      <a:pt x="168" y="40"/>
                    </a:cubicBezTo>
                    <a:cubicBezTo>
                      <a:pt x="168" y="35"/>
                      <a:pt x="171" y="35"/>
                      <a:pt x="174" y="34"/>
                    </a:cubicBezTo>
                    <a:cubicBezTo>
                      <a:pt x="176" y="32"/>
                      <a:pt x="178" y="33"/>
                      <a:pt x="179" y="35"/>
                    </a:cubicBezTo>
                    <a:cubicBezTo>
                      <a:pt x="184" y="40"/>
                      <a:pt x="189" y="45"/>
                      <a:pt x="193" y="49"/>
                    </a:cubicBezTo>
                    <a:cubicBezTo>
                      <a:pt x="207" y="36"/>
                      <a:pt x="220" y="23"/>
                      <a:pt x="233" y="9"/>
                    </a:cubicBezTo>
                    <a:cubicBezTo>
                      <a:pt x="230" y="7"/>
                      <a:pt x="227" y="4"/>
                      <a:pt x="224" y="1"/>
                    </a:cubicBezTo>
                    <a:cubicBezTo>
                      <a:pt x="224" y="0"/>
                      <a:pt x="224" y="0"/>
                      <a:pt x="225" y="0"/>
                    </a:cubicBezTo>
                    <a:cubicBezTo>
                      <a:pt x="243" y="6"/>
                      <a:pt x="261" y="13"/>
                      <a:pt x="281" y="20"/>
                    </a:cubicBezTo>
                    <a:cubicBezTo>
                      <a:pt x="275" y="23"/>
                      <a:pt x="270" y="25"/>
                      <a:pt x="265" y="27"/>
                    </a:cubicBezTo>
                    <a:cubicBezTo>
                      <a:pt x="224" y="42"/>
                      <a:pt x="184" y="58"/>
                      <a:pt x="143" y="74"/>
                    </a:cubicBezTo>
                    <a:cubicBezTo>
                      <a:pt x="142" y="74"/>
                      <a:pt x="139" y="75"/>
                      <a:pt x="138" y="74"/>
                    </a:cubicBezTo>
                    <a:cubicBezTo>
                      <a:pt x="93" y="56"/>
                      <a:pt x="47" y="39"/>
                      <a:pt x="2" y="21"/>
                    </a:cubicBezTo>
                    <a:cubicBezTo>
                      <a:pt x="2" y="21"/>
                      <a:pt x="1" y="21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SIZE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1" y="4428494"/>
            <a:ext cx="74504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2" y="3560750"/>
            <a:ext cx="74504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Total Market Share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1" y="7551712"/>
            <a:ext cx="74504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2" y="6683968"/>
            <a:ext cx="74504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Company Market Share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1" y="10675313"/>
            <a:ext cx="74504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66782" y="9807569"/>
            <a:ext cx="74504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Products In Market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32523" y="5198254"/>
            <a:ext cx="19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>
                <a:solidFill>
                  <a:schemeClr val="bg1"/>
                </a:solidFill>
              </a:rPr>
              <a:t>$3.5B</a:t>
            </a:r>
            <a:endParaRPr lang="en-MY" sz="400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55991" y="6645073"/>
            <a:ext cx="19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>
                <a:solidFill>
                  <a:schemeClr val="bg1"/>
                </a:solidFill>
              </a:rPr>
              <a:t>$1.5B</a:t>
            </a:r>
            <a:endParaRPr lang="en-MY" sz="400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31077" y="9099683"/>
            <a:ext cx="273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400+</a:t>
            </a:r>
            <a:endParaRPr lang="en-MY" sz="60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5925A1-B365-7930-312A-62200A0F9D3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21094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108613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12207876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6316663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293938" y="4713288"/>
            <a:ext cx="2147888" cy="2136775"/>
            <a:chOff x="2293938" y="4713288"/>
            <a:chExt cx="2147888" cy="2136775"/>
          </a:xfrm>
          <a:solidFill>
            <a:schemeClr val="accent1"/>
          </a:solidFill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2293938" y="4745038"/>
              <a:ext cx="963613" cy="971550"/>
            </a:xfrm>
            <a:custGeom>
              <a:avLst/>
              <a:gdLst>
                <a:gd name="T0" fmla="*/ 0 w 304"/>
                <a:gd name="T1" fmla="*/ 138 h 306"/>
                <a:gd name="T2" fmla="*/ 10 w 304"/>
                <a:gd name="T3" fmla="*/ 98 h 306"/>
                <a:gd name="T4" fmla="*/ 157 w 304"/>
                <a:gd name="T5" fmla="*/ 6 h 306"/>
                <a:gd name="T6" fmla="*/ 289 w 304"/>
                <a:gd name="T7" fmla="*/ 129 h 306"/>
                <a:gd name="T8" fmla="*/ 129 w 304"/>
                <a:gd name="T9" fmla="*/ 295 h 306"/>
                <a:gd name="T10" fmla="*/ 1 w 304"/>
                <a:gd name="T11" fmla="*/ 169 h 306"/>
                <a:gd name="T12" fmla="*/ 0 w 304"/>
                <a:gd name="T13" fmla="*/ 165 h 306"/>
                <a:gd name="T14" fmla="*/ 0 w 304"/>
                <a:gd name="T15" fmla="*/ 138 h 306"/>
                <a:gd name="T16" fmla="*/ 153 w 304"/>
                <a:gd name="T17" fmla="*/ 83 h 306"/>
                <a:gd name="T18" fmla="*/ 175 w 304"/>
                <a:gd name="T19" fmla="*/ 110 h 306"/>
                <a:gd name="T20" fmla="*/ 184 w 304"/>
                <a:gd name="T21" fmla="*/ 120 h 306"/>
                <a:gd name="T22" fmla="*/ 191 w 304"/>
                <a:gd name="T23" fmla="*/ 109 h 306"/>
                <a:gd name="T24" fmla="*/ 167 w 304"/>
                <a:gd name="T25" fmla="*/ 71 h 306"/>
                <a:gd name="T26" fmla="*/ 153 w 304"/>
                <a:gd name="T27" fmla="*/ 66 h 306"/>
                <a:gd name="T28" fmla="*/ 145 w 304"/>
                <a:gd name="T29" fmla="*/ 53 h 306"/>
                <a:gd name="T30" fmla="*/ 137 w 304"/>
                <a:gd name="T31" fmla="*/ 66 h 306"/>
                <a:gd name="T32" fmla="*/ 98 w 304"/>
                <a:gd name="T33" fmla="*/ 110 h 306"/>
                <a:gd name="T34" fmla="*/ 137 w 304"/>
                <a:gd name="T35" fmla="*/ 159 h 306"/>
                <a:gd name="T36" fmla="*/ 137 w 304"/>
                <a:gd name="T37" fmla="*/ 220 h 306"/>
                <a:gd name="T38" fmla="*/ 113 w 304"/>
                <a:gd name="T39" fmla="*/ 192 h 306"/>
                <a:gd name="T40" fmla="*/ 105 w 304"/>
                <a:gd name="T41" fmla="*/ 183 h 306"/>
                <a:gd name="T42" fmla="*/ 98 w 304"/>
                <a:gd name="T43" fmla="*/ 193 h 306"/>
                <a:gd name="T44" fmla="*/ 116 w 304"/>
                <a:gd name="T45" fmla="*/ 228 h 306"/>
                <a:gd name="T46" fmla="*/ 137 w 304"/>
                <a:gd name="T47" fmla="*/ 238 h 306"/>
                <a:gd name="T48" fmla="*/ 145 w 304"/>
                <a:gd name="T49" fmla="*/ 249 h 306"/>
                <a:gd name="T50" fmla="*/ 153 w 304"/>
                <a:gd name="T51" fmla="*/ 237 h 306"/>
                <a:gd name="T52" fmla="*/ 191 w 304"/>
                <a:gd name="T53" fmla="*/ 192 h 306"/>
                <a:gd name="T54" fmla="*/ 153 w 304"/>
                <a:gd name="T55" fmla="*/ 144 h 306"/>
                <a:gd name="T56" fmla="*/ 153 w 304"/>
                <a:gd name="T57" fmla="*/ 8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306">
                  <a:moveTo>
                    <a:pt x="0" y="138"/>
                  </a:moveTo>
                  <a:cubicBezTo>
                    <a:pt x="3" y="124"/>
                    <a:pt x="5" y="111"/>
                    <a:pt x="10" y="98"/>
                  </a:cubicBezTo>
                  <a:cubicBezTo>
                    <a:pt x="33" y="37"/>
                    <a:pt x="94" y="0"/>
                    <a:pt x="157" y="6"/>
                  </a:cubicBezTo>
                  <a:cubicBezTo>
                    <a:pt x="226" y="13"/>
                    <a:pt x="279" y="63"/>
                    <a:pt x="289" y="129"/>
                  </a:cubicBezTo>
                  <a:cubicBezTo>
                    <a:pt x="304" y="223"/>
                    <a:pt x="224" y="306"/>
                    <a:pt x="129" y="295"/>
                  </a:cubicBezTo>
                  <a:cubicBezTo>
                    <a:pt x="61" y="287"/>
                    <a:pt x="9" y="236"/>
                    <a:pt x="1" y="169"/>
                  </a:cubicBezTo>
                  <a:cubicBezTo>
                    <a:pt x="1" y="168"/>
                    <a:pt x="0" y="167"/>
                    <a:pt x="0" y="165"/>
                  </a:cubicBezTo>
                  <a:cubicBezTo>
                    <a:pt x="0" y="156"/>
                    <a:pt x="0" y="147"/>
                    <a:pt x="0" y="138"/>
                  </a:cubicBezTo>
                  <a:close/>
                  <a:moveTo>
                    <a:pt x="153" y="83"/>
                  </a:moveTo>
                  <a:cubicBezTo>
                    <a:pt x="166" y="87"/>
                    <a:pt x="174" y="97"/>
                    <a:pt x="175" y="110"/>
                  </a:cubicBezTo>
                  <a:cubicBezTo>
                    <a:pt x="176" y="117"/>
                    <a:pt x="180" y="121"/>
                    <a:pt x="184" y="120"/>
                  </a:cubicBezTo>
                  <a:cubicBezTo>
                    <a:pt x="191" y="119"/>
                    <a:pt x="192" y="115"/>
                    <a:pt x="191" y="109"/>
                  </a:cubicBezTo>
                  <a:cubicBezTo>
                    <a:pt x="190" y="92"/>
                    <a:pt x="182" y="79"/>
                    <a:pt x="167" y="71"/>
                  </a:cubicBezTo>
                  <a:cubicBezTo>
                    <a:pt x="163" y="69"/>
                    <a:pt x="158" y="67"/>
                    <a:pt x="153" y="66"/>
                  </a:cubicBezTo>
                  <a:cubicBezTo>
                    <a:pt x="153" y="60"/>
                    <a:pt x="153" y="53"/>
                    <a:pt x="145" y="53"/>
                  </a:cubicBezTo>
                  <a:cubicBezTo>
                    <a:pt x="137" y="53"/>
                    <a:pt x="137" y="60"/>
                    <a:pt x="137" y="66"/>
                  </a:cubicBezTo>
                  <a:cubicBezTo>
                    <a:pt x="111" y="75"/>
                    <a:pt x="98" y="89"/>
                    <a:pt x="98" y="110"/>
                  </a:cubicBezTo>
                  <a:cubicBezTo>
                    <a:pt x="97" y="137"/>
                    <a:pt x="112" y="152"/>
                    <a:pt x="137" y="159"/>
                  </a:cubicBezTo>
                  <a:cubicBezTo>
                    <a:pt x="137" y="180"/>
                    <a:pt x="137" y="200"/>
                    <a:pt x="137" y="220"/>
                  </a:cubicBezTo>
                  <a:cubicBezTo>
                    <a:pt x="124" y="217"/>
                    <a:pt x="115" y="206"/>
                    <a:pt x="113" y="192"/>
                  </a:cubicBezTo>
                  <a:cubicBezTo>
                    <a:pt x="113" y="186"/>
                    <a:pt x="110" y="182"/>
                    <a:pt x="105" y="183"/>
                  </a:cubicBezTo>
                  <a:cubicBezTo>
                    <a:pt x="100" y="183"/>
                    <a:pt x="97" y="187"/>
                    <a:pt x="98" y="193"/>
                  </a:cubicBezTo>
                  <a:cubicBezTo>
                    <a:pt x="99" y="207"/>
                    <a:pt x="104" y="219"/>
                    <a:pt x="116" y="228"/>
                  </a:cubicBezTo>
                  <a:cubicBezTo>
                    <a:pt x="122" y="232"/>
                    <a:pt x="130" y="235"/>
                    <a:pt x="137" y="238"/>
                  </a:cubicBezTo>
                  <a:cubicBezTo>
                    <a:pt x="137" y="243"/>
                    <a:pt x="138" y="248"/>
                    <a:pt x="145" y="249"/>
                  </a:cubicBezTo>
                  <a:cubicBezTo>
                    <a:pt x="153" y="249"/>
                    <a:pt x="153" y="243"/>
                    <a:pt x="153" y="237"/>
                  </a:cubicBezTo>
                  <a:cubicBezTo>
                    <a:pt x="178" y="229"/>
                    <a:pt x="191" y="214"/>
                    <a:pt x="191" y="192"/>
                  </a:cubicBezTo>
                  <a:cubicBezTo>
                    <a:pt x="192" y="168"/>
                    <a:pt x="180" y="154"/>
                    <a:pt x="153" y="144"/>
                  </a:cubicBezTo>
                  <a:cubicBezTo>
                    <a:pt x="153" y="124"/>
                    <a:pt x="153" y="103"/>
                    <a:pt x="1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851276" y="5176838"/>
              <a:ext cx="590550" cy="1571625"/>
            </a:xfrm>
            <a:custGeom>
              <a:avLst/>
              <a:gdLst>
                <a:gd name="T0" fmla="*/ 45 w 186"/>
                <a:gd name="T1" fmla="*/ 145 h 495"/>
                <a:gd name="T2" fmla="*/ 10 w 186"/>
                <a:gd name="T3" fmla="*/ 144 h 495"/>
                <a:gd name="T4" fmla="*/ 1 w 186"/>
                <a:gd name="T5" fmla="*/ 140 h 495"/>
                <a:gd name="T6" fmla="*/ 2 w 186"/>
                <a:gd name="T7" fmla="*/ 131 h 495"/>
                <a:gd name="T8" fmla="*/ 83 w 186"/>
                <a:gd name="T9" fmla="*/ 7 h 495"/>
                <a:gd name="T10" fmla="*/ 98 w 186"/>
                <a:gd name="T11" fmla="*/ 7 h 495"/>
                <a:gd name="T12" fmla="*/ 183 w 186"/>
                <a:gd name="T13" fmla="*/ 130 h 495"/>
                <a:gd name="T14" fmla="*/ 185 w 186"/>
                <a:gd name="T15" fmla="*/ 140 h 495"/>
                <a:gd name="T16" fmla="*/ 176 w 186"/>
                <a:gd name="T17" fmla="*/ 144 h 495"/>
                <a:gd name="T18" fmla="*/ 141 w 186"/>
                <a:gd name="T19" fmla="*/ 145 h 495"/>
                <a:gd name="T20" fmla="*/ 141 w 186"/>
                <a:gd name="T21" fmla="*/ 495 h 495"/>
                <a:gd name="T22" fmla="*/ 45 w 186"/>
                <a:gd name="T23" fmla="*/ 495 h 495"/>
                <a:gd name="T24" fmla="*/ 45 w 186"/>
                <a:gd name="T25" fmla="*/ 1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495">
                  <a:moveTo>
                    <a:pt x="45" y="145"/>
                  </a:moveTo>
                  <a:cubicBezTo>
                    <a:pt x="32" y="145"/>
                    <a:pt x="21" y="145"/>
                    <a:pt x="10" y="144"/>
                  </a:cubicBezTo>
                  <a:cubicBezTo>
                    <a:pt x="7" y="144"/>
                    <a:pt x="3" y="143"/>
                    <a:pt x="1" y="140"/>
                  </a:cubicBezTo>
                  <a:cubicBezTo>
                    <a:pt x="0" y="138"/>
                    <a:pt x="1" y="133"/>
                    <a:pt x="2" y="131"/>
                  </a:cubicBezTo>
                  <a:cubicBezTo>
                    <a:pt x="29" y="89"/>
                    <a:pt x="56" y="48"/>
                    <a:pt x="83" y="7"/>
                  </a:cubicBezTo>
                  <a:cubicBezTo>
                    <a:pt x="88" y="0"/>
                    <a:pt x="93" y="0"/>
                    <a:pt x="98" y="7"/>
                  </a:cubicBezTo>
                  <a:cubicBezTo>
                    <a:pt x="127" y="48"/>
                    <a:pt x="155" y="89"/>
                    <a:pt x="183" y="130"/>
                  </a:cubicBezTo>
                  <a:cubicBezTo>
                    <a:pt x="185" y="132"/>
                    <a:pt x="186" y="137"/>
                    <a:pt x="185" y="140"/>
                  </a:cubicBezTo>
                  <a:cubicBezTo>
                    <a:pt x="183" y="142"/>
                    <a:pt x="179" y="144"/>
                    <a:pt x="176" y="144"/>
                  </a:cubicBezTo>
                  <a:cubicBezTo>
                    <a:pt x="165" y="145"/>
                    <a:pt x="153" y="145"/>
                    <a:pt x="141" y="145"/>
                  </a:cubicBezTo>
                  <a:cubicBezTo>
                    <a:pt x="141" y="262"/>
                    <a:pt x="141" y="378"/>
                    <a:pt x="141" y="495"/>
                  </a:cubicBezTo>
                  <a:cubicBezTo>
                    <a:pt x="109" y="495"/>
                    <a:pt x="77" y="495"/>
                    <a:pt x="45" y="495"/>
                  </a:cubicBezTo>
                  <a:cubicBezTo>
                    <a:pt x="45" y="378"/>
                    <a:pt x="45" y="262"/>
                    <a:pt x="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481263" y="4713288"/>
              <a:ext cx="1509713" cy="1565275"/>
            </a:xfrm>
            <a:custGeom>
              <a:avLst/>
              <a:gdLst>
                <a:gd name="T0" fmla="*/ 361 w 476"/>
                <a:gd name="T1" fmla="*/ 79 h 493"/>
                <a:gd name="T2" fmla="*/ 322 w 476"/>
                <a:gd name="T3" fmla="*/ 62 h 493"/>
                <a:gd name="T4" fmla="*/ 315 w 476"/>
                <a:gd name="T5" fmla="*/ 57 h 493"/>
                <a:gd name="T6" fmla="*/ 318 w 476"/>
                <a:gd name="T7" fmla="*/ 45 h 493"/>
                <a:gd name="T8" fmla="*/ 407 w 476"/>
                <a:gd name="T9" fmla="*/ 9 h 493"/>
                <a:gd name="T10" fmla="*/ 421 w 476"/>
                <a:gd name="T11" fmla="*/ 3 h 493"/>
                <a:gd name="T12" fmla="*/ 433 w 476"/>
                <a:gd name="T13" fmla="*/ 8 h 493"/>
                <a:gd name="T14" fmla="*/ 475 w 476"/>
                <a:gd name="T15" fmla="*/ 110 h 493"/>
                <a:gd name="T16" fmla="*/ 474 w 476"/>
                <a:gd name="T17" fmla="*/ 120 h 493"/>
                <a:gd name="T18" fmla="*/ 464 w 476"/>
                <a:gd name="T19" fmla="*/ 121 h 493"/>
                <a:gd name="T20" fmla="*/ 424 w 476"/>
                <a:gd name="T21" fmla="*/ 104 h 493"/>
                <a:gd name="T22" fmla="*/ 418 w 476"/>
                <a:gd name="T23" fmla="*/ 120 h 493"/>
                <a:gd name="T24" fmla="*/ 103 w 476"/>
                <a:gd name="T25" fmla="*/ 469 h 493"/>
                <a:gd name="T26" fmla="*/ 52 w 476"/>
                <a:gd name="T27" fmla="*/ 490 h 493"/>
                <a:gd name="T28" fmla="*/ 29 w 476"/>
                <a:gd name="T29" fmla="*/ 492 h 493"/>
                <a:gd name="T30" fmla="*/ 1 w 476"/>
                <a:gd name="T31" fmla="*/ 465 h 493"/>
                <a:gd name="T32" fmla="*/ 24 w 476"/>
                <a:gd name="T33" fmla="*/ 430 h 493"/>
                <a:gd name="T34" fmla="*/ 66 w 476"/>
                <a:gd name="T35" fmla="*/ 413 h 493"/>
                <a:gd name="T36" fmla="*/ 182 w 476"/>
                <a:gd name="T37" fmla="*/ 344 h 493"/>
                <a:gd name="T38" fmla="*/ 347 w 476"/>
                <a:gd name="T39" fmla="*/ 123 h 493"/>
                <a:gd name="T40" fmla="*/ 354 w 476"/>
                <a:gd name="T41" fmla="*/ 103 h 493"/>
                <a:gd name="T42" fmla="*/ 361 w 476"/>
                <a:gd name="T43" fmla="*/ 7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6" h="493">
                  <a:moveTo>
                    <a:pt x="361" y="79"/>
                  </a:moveTo>
                  <a:cubicBezTo>
                    <a:pt x="348" y="73"/>
                    <a:pt x="335" y="67"/>
                    <a:pt x="322" y="62"/>
                  </a:cubicBezTo>
                  <a:cubicBezTo>
                    <a:pt x="319" y="61"/>
                    <a:pt x="316" y="59"/>
                    <a:pt x="315" y="57"/>
                  </a:cubicBezTo>
                  <a:cubicBezTo>
                    <a:pt x="311" y="53"/>
                    <a:pt x="312" y="48"/>
                    <a:pt x="318" y="45"/>
                  </a:cubicBezTo>
                  <a:cubicBezTo>
                    <a:pt x="348" y="33"/>
                    <a:pt x="378" y="21"/>
                    <a:pt x="407" y="9"/>
                  </a:cubicBezTo>
                  <a:cubicBezTo>
                    <a:pt x="412" y="7"/>
                    <a:pt x="417" y="5"/>
                    <a:pt x="421" y="3"/>
                  </a:cubicBezTo>
                  <a:cubicBezTo>
                    <a:pt x="428" y="0"/>
                    <a:pt x="431" y="1"/>
                    <a:pt x="433" y="8"/>
                  </a:cubicBezTo>
                  <a:cubicBezTo>
                    <a:pt x="448" y="42"/>
                    <a:pt x="462" y="76"/>
                    <a:pt x="475" y="110"/>
                  </a:cubicBezTo>
                  <a:cubicBezTo>
                    <a:pt x="476" y="113"/>
                    <a:pt x="476" y="118"/>
                    <a:pt x="474" y="120"/>
                  </a:cubicBezTo>
                  <a:cubicBezTo>
                    <a:pt x="472" y="122"/>
                    <a:pt x="467" y="122"/>
                    <a:pt x="464" y="121"/>
                  </a:cubicBezTo>
                  <a:cubicBezTo>
                    <a:pt x="450" y="116"/>
                    <a:pt x="437" y="110"/>
                    <a:pt x="424" y="104"/>
                  </a:cubicBezTo>
                  <a:cubicBezTo>
                    <a:pt x="422" y="109"/>
                    <a:pt x="420" y="115"/>
                    <a:pt x="418" y="120"/>
                  </a:cubicBezTo>
                  <a:cubicBezTo>
                    <a:pt x="364" y="282"/>
                    <a:pt x="256" y="396"/>
                    <a:pt x="103" y="469"/>
                  </a:cubicBezTo>
                  <a:cubicBezTo>
                    <a:pt x="86" y="477"/>
                    <a:pt x="69" y="484"/>
                    <a:pt x="52" y="490"/>
                  </a:cubicBezTo>
                  <a:cubicBezTo>
                    <a:pt x="45" y="493"/>
                    <a:pt x="36" y="493"/>
                    <a:pt x="29" y="492"/>
                  </a:cubicBezTo>
                  <a:cubicBezTo>
                    <a:pt x="14" y="491"/>
                    <a:pt x="3" y="479"/>
                    <a:pt x="1" y="465"/>
                  </a:cubicBezTo>
                  <a:cubicBezTo>
                    <a:pt x="0" y="449"/>
                    <a:pt x="9" y="436"/>
                    <a:pt x="24" y="430"/>
                  </a:cubicBezTo>
                  <a:cubicBezTo>
                    <a:pt x="38" y="424"/>
                    <a:pt x="52" y="419"/>
                    <a:pt x="66" y="413"/>
                  </a:cubicBezTo>
                  <a:cubicBezTo>
                    <a:pt x="108" y="395"/>
                    <a:pt x="146" y="372"/>
                    <a:pt x="182" y="344"/>
                  </a:cubicBezTo>
                  <a:cubicBezTo>
                    <a:pt x="257" y="285"/>
                    <a:pt x="313" y="213"/>
                    <a:pt x="347" y="123"/>
                  </a:cubicBezTo>
                  <a:cubicBezTo>
                    <a:pt x="350" y="117"/>
                    <a:pt x="352" y="110"/>
                    <a:pt x="354" y="103"/>
                  </a:cubicBezTo>
                  <a:cubicBezTo>
                    <a:pt x="357" y="95"/>
                    <a:pt x="359" y="87"/>
                    <a:pt x="36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575051" y="5970588"/>
              <a:ext cx="307975" cy="777875"/>
            </a:xfrm>
            <a:custGeom>
              <a:avLst/>
              <a:gdLst>
                <a:gd name="T0" fmla="*/ 97 w 97"/>
                <a:gd name="T1" fmla="*/ 245 h 245"/>
                <a:gd name="T2" fmla="*/ 0 w 97"/>
                <a:gd name="T3" fmla="*/ 245 h 245"/>
                <a:gd name="T4" fmla="*/ 0 w 97"/>
                <a:gd name="T5" fmla="*/ 238 h 245"/>
                <a:gd name="T6" fmla="*/ 0 w 97"/>
                <a:gd name="T7" fmla="*/ 13 h 245"/>
                <a:gd name="T8" fmla="*/ 13 w 97"/>
                <a:gd name="T9" fmla="*/ 0 h 245"/>
                <a:gd name="T10" fmla="*/ 86 w 97"/>
                <a:gd name="T11" fmla="*/ 0 h 245"/>
                <a:gd name="T12" fmla="*/ 97 w 97"/>
                <a:gd name="T13" fmla="*/ 11 h 245"/>
                <a:gd name="T14" fmla="*/ 97 w 97"/>
                <a:gd name="T15" fmla="*/ 243 h 245"/>
                <a:gd name="T16" fmla="*/ 97 w 97"/>
                <a:gd name="T1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5">
                  <a:moveTo>
                    <a:pt x="97" y="245"/>
                  </a:moveTo>
                  <a:cubicBezTo>
                    <a:pt x="65" y="245"/>
                    <a:pt x="33" y="245"/>
                    <a:pt x="0" y="245"/>
                  </a:cubicBezTo>
                  <a:cubicBezTo>
                    <a:pt x="0" y="243"/>
                    <a:pt x="0" y="240"/>
                    <a:pt x="0" y="238"/>
                  </a:cubicBezTo>
                  <a:cubicBezTo>
                    <a:pt x="0" y="163"/>
                    <a:pt x="0" y="88"/>
                    <a:pt x="0" y="13"/>
                  </a:cubicBezTo>
                  <a:cubicBezTo>
                    <a:pt x="0" y="2"/>
                    <a:pt x="2" y="0"/>
                    <a:pt x="13" y="0"/>
                  </a:cubicBezTo>
                  <a:cubicBezTo>
                    <a:pt x="37" y="0"/>
                    <a:pt x="62" y="0"/>
                    <a:pt x="86" y="0"/>
                  </a:cubicBezTo>
                  <a:cubicBezTo>
                    <a:pt x="94" y="0"/>
                    <a:pt x="97" y="3"/>
                    <a:pt x="97" y="11"/>
                  </a:cubicBezTo>
                  <a:cubicBezTo>
                    <a:pt x="97" y="88"/>
                    <a:pt x="97" y="165"/>
                    <a:pt x="97" y="243"/>
                  </a:cubicBezTo>
                  <a:cubicBezTo>
                    <a:pt x="97" y="243"/>
                    <a:pt x="97" y="244"/>
                    <a:pt x="97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157538" y="6218238"/>
              <a:ext cx="306388" cy="530225"/>
            </a:xfrm>
            <a:custGeom>
              <a:avLst/>
              <a:gdLst>
                <a:gd name="T0" fmla="*/ 96 w 97"/>
                <a:gd name="T1" fmla="*/ 167 h 167"/>
                <a:gd name="T2" fmla="*/ 0 w 97"/>
                <a:gd name="T3" fmla="*/ 167 h 167"/>
                <a:gd name="T4" fmla="*/ 0 w 97"/>
                <a:gd name="T5" fmla="*/ 160 h 167"/>
                <a:gd name="T6" fmla="*/ 0 w 97"/>
                <a:gd name="T7" fmla="*/ 13 h 167"/>
                <a:gd name="T8" fmla="*/ 12 w 97"/>
                <a:gd name="T9" fmla="*/ 0 h 167"/>
                <a:gd name="T10" fmla="*/ 87 w 97"/>
                <a:gd name="T11" fmla="*/ 0 h 167"/>
                <a:gd name="T12" fmla="*/ 97 w 97"/>
                <a:gd name="T13" fmla="*/ 10 h 167"/>
                <a:gd name="T14" fmla="*/ 97 w 97"/>
                <a:gd name="T15" fmla="*/ 164 h 167"/>
                <a:gd name="T16" fmla="*/ 96 w 97"/>
                <a:gd name="T1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7">
                  <a:moveTo>
                    <a:pt x="96" y="167"/>
                  </a:moveTo>
                  <a:cubicBezTo>
                    <a:pt x="64" y="167"/>
                    <a:pt x="33" y="167"/>
                    <a:pt x="0" y="167"/>
                  </a:cubicBezTo>
                  <a:cubicBezTo>
                    <a:pt x="0" y="165"/>
                    <a:pt x="0" y="162"/>
                    <a:pt x="0" y="160"/>
                  </a:cubicBezTo>
                  <a:cubicBezTo>
                    <a:pt x="0" y="111"/>
                    <a:pt x="0" y="62"/>
                    <a:pt x="0" y="13"/>
                  </a:cubicBezTo>
                  <a:cubicBezTo>
                    <a:pt x="0" y="2"/>
                    <a:pt x="2" y="0"/>
                    <a:pt x="12" y="0"/>
                  </a:cubicBezTo>
                  <a:cubicBezTo>
                    <a:pt x="37" y="0"/>
                    <a:pt x="62" y="0"/>
                    <a:pt x="87" y="0"/>
                  </a:cubicBezTo>
                  <a:cubicBezTo>
                    <a:pt x="94" y="0"/>
                    <a:pt x="97" y="3"/>
                    <a:pt x="97" y="10"/>
                  </a:cubicBezTo>
                  <a:cubicBezTo>
                    <a:pt x="97" y="61"/>
                    <a:pt x="97" y="112"/>
                    <a:pt x="97" y="164"/>
                  </a:cubicBezTo>
                  <a:cubicBezTo>
                    <a:pt x="97" y="165"/>
                    <a:pt x="97" y="165"/>
                    <a:pt x="96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741613" y="6383338"/>
              <a:ext cx="307975" cy="365125"/>
            </a:xfrm>
            <a:custGeom>
              <a:avLst/>
              <a:gdLst>
                <a:gd name="T0" fmla="*/ 96 w 97"/>
                <a:gd name="T1" fmla="*/ 115 h 115"/>
                <a:gd name="T2" fmla="*/ 0 w 97"/>
                <a:gd name="T3" fmla="*/ 115 h 115"/>
                <a:gd name="T4" fmla="*/ 0 w 97"/>
                <a:gd name="T5" fmla="*/ 109 h 115"/>
                <a:gd name="T6" fmla="*/ 0 w 97"/>
                <a:gd name="T7" fmla="*/ 12 h 115"/>
                <a:gd name="T8" fmla="*/ 12 w 97"/>
                <a:gd name="T9" fmla="*/ 0 h 115"/>
                <a:gd name="T10" fmla="*/ 86 w 97"/>
                <a:gd name="T11" fmla="*/ 0 h 115"/>
                <a:gd name="T12" fmla="*/ 97 w 97"/>
                <a:gd name="T13" fmla="*/ 10 h 115"/>
                <a:gd name="T14" fmla="*/ 97 w 97"/>
                <a:gd name="T15" fmla="*/ 112 h 115"/>
                <a:gd name="T16" fmla="*/ 96 w 9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5">
                  <a:moveTo>
                    <a:pt x="96" y="115"/>
                  </a:moveTo>
                  <a:cubicBezTo>
                    <a:pt x="64" y="115"/>
                    <a:pt x="32" y="115"/>
                    <a:pt x="0" y="115"/>
                  </a:cubicBezTo>
                  <a:cubicBezTo>
                    <a:pt x="0" y="113"/>
                    <a:pt x="0" y="111"/>
                    <a:pt x="0" y="109"/>
                  </a:cubicBezTo>
                  <a:cubicBezTo>
                    <a:pt x="0" y="76"/>
                    <a:pt x="0" y="44"/>
                    <a:pt x="0" y="12"/>
                  </a:cubicBezTo>
                  <a:cubicBezTo>
                    <a:pt x="0" y="2"/>
                    <a:pt x="2" y="0"/>
                    <a:pt x="12" y="0"/>
                  </a:cubicBezTo>
                  <a:cubicBezTo>
                    <a:pt x="36" y="0"/>
                    <a:pt x="61" y="0"/>
                    <a:pt x="86" y="0"/>
                  </a:cubicBezTo>
                  <a:cubicBezTo>
                    <a:pt x="93" y="0"/>
                    <a:pt x="97" y="3"/>
                    <a:pt x="97" y="10"/>
                  </a:cubicBezTo>
                  <a:cubicBezTo>
                    <a:pt x="97" y="44"/>
                    <a:pt x="97" y="78"/>
                    <a:pt x="97" y="112"/>
                  </a:cubicBezTo>
                  <a:cubicBezTo>
                    <a:pt x="97" y="113"/>
                    <a:pt x="96" y="114"/>
                    <a:pt x="9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589213" y="6799263"/>
              <a:ext cx="1811338" cy="50800"/>
            </a:xfrm>
            <a:custGeom>
              <a:avLst/>
              <a:gdLst>
                <a:gd name="T0" fmla="*/ 286 w 571"/>
                <a:gd name="T1" fmla="*/ 0 h 16"/>
                <a:gd name="T2" fmla="*/ 557 w 571"/>
                <a:gd name="T3" fmla="*/ 0 h 16"/>
                <a:gd name="T4" fmla="*/ 571 w 571"/>
                <a:gd name="T5" fmla="*/ 8 h 16"/>
                <a:gd name="T6" fmla="*/ 557 w 571"/>
                <a:gd name="T7" fmla="*/ 16 h 16"/>
                <a:gd name="T8" fmla="*/ 14 w 571"/>
                <a:gd name="T9" fmla="*/ 16 h 16"/>
                <a:gd name="T10" fmla="*/ 10 w 571"/>
                <a:gd name="T11" fmla="*/ 16 h 16"/>
                <a:gd name="T12" fmla="*/ 1 w 571"/>
                <a:gd name="T13" fmla="*/ 8 h 16"/>
                <a:gd name="T14" fmla="*/ 10 w 571"/>
                <a:gd name="T15" fmla="*/ 0 h 16"/>
                <a:gd name="T16" fmla="*/ 68 w 571"/>
                <a:gd name="T17" fmla="*/ 0 h 16"/>
                <a:gd name="T18" fmla="*/ 286 w 57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16">
                  <a:moveTo>
                    <a:pt x="286" y="0"/>
                  </a:moveTo>
                  <a:cubicBezTo>
                    <a:pt x="376" y="0"/>
                    <a:pt x="467" y="0"/>
                    <a:pt x="557" y="0"/>
                  </a:cubicBezTo>
                  <a:cubicBezTo>
                    <a:pt x="567" y="0"/>
                    <a:pt x="571" y="2"/>
                    <a:pt x="571" y="8"/>
                  </a:cubicBezTo>
                  <a:cubicBezTo>
                    <a:pt x="571" y="13"/>
                    <a:pt x="567" y="16"/>
                    <a:pt x="557" y="16"/>
                  </a:cubicBezTo>
                  <a:cubicBezTo>
                    <a:pt x="376" y="16"/>
                    <a:pt x="195" y="16"/>
                    <a:pt x="14" y="16"/>
                  </a:cubicBezTo>
                  <a:cubicBezTo>
                    <a:pt x="13" y="16"/>
                    <a:pt x="11" y="16"/>
                    <a:pt x="10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2"/>
                    <a:pt x="5" y="0"/>
                    <a:pt x="10" y="0"/>
                  </a:cubicBezTo>
                  <a:cubicBezTo>
                    <a:pt x="29" y="0"/>
                    <a:pt x="49" y="0"/>
                    <a:pt x="68" y="0"/>
                  </a:cubicBezTo>
                  <a:cubicBezTo>
                    <a:pt x="140" y="0"/>
                    <a:pt x="213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652713" y="5008563"/>
              <a:ext cx="76200" cy="187325"/>
            </a:xfrm>
            <a:custGeom>
              <a:avLst/>
              <a:gdLst>
                <a:gd name="T0" fmla="*/ 24 w 24"/>
                <a:gd name="T1" fmla="*/ 59 h 59"/>
                <a:gd name="T2" fmla="*/ 0 w 24"/>
                <a:gd name="T3" fmla="*/ 30 h 59"/>
                <a:gd name="T4" fmla="*/ 24 w 24"/>
                <a:gd name="T5" fmla="*/ 0 h 59"/>
                <a:gd name="T6" fmla="*/ 24 w 2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9">
                  <a:moveTo>
                    <a:pt x="24" y="59"/>
                  </a:moveTo>
                  <a:cubicBezTo>
                    <a:pt x="10" y="55"/>
                    <a:pt x="0" y="43"/>
                    <a:pt x="0" y="30"/>
                  </a:cubicBezTo>
                  <a:cubicBezTo>
                    <a:pt x="0" y="16"/>
                    <a:pt x="9" y="4"/>
                    <a:pt x="24" y="0"/>
                  </a:cubicBezTo>
                  <a:cubicBezTo>
                    <a:pt x="24" y="19"/>
                    <a:pt x="24" y="39"/>
                    <a:pt x="2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2779713" y="5256213"/>
              <a:ext cx="73025" cy="187325"/>
            </a:xfrm>
            <a:custGeom>
              <a:avLst/>
              <a:gdLst>
                <a:gd name="T0" fmla="*/ 0 w 23"/>
                <a:gd name="T1" fmla="*/ 59 h 59"/>
                <a:gd name="T2" fmla="*/ 0 w 23"/>
                <a:gd name="T3" fmla="*/ 0 h 59"/>
                <a:gd name="T4" fmla="*/ 22 w 23"/>
                <a:gd name="T5" fmla="*/ 29 h 59"/>
                <a:gd name="T6" fmla="*/ 0 w 23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9">
                  <a:moveTo>
                    <a:pt x="0" y="59"/>
                  </a:moveTo>
                  <a:cubicBezTo>
                    <a:pt x="0" y="39"/>
                    <a:pt x="0" y="20"/>
                    <a:pt x="0" y="0"/>
                  </a:cubicBezTo>
                  <a:cubicBezTo>
                    <a:pt x="13" y="3"/>
                    <a:pt x="22" y="15"/>
                    <a:pt x="22" y="29"/>
                  </a:cubicBezTo>
                  <a:cubicBezTo>
                    <a:pt x="23" y="44"/>
                    <a:pt x="14" y="56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 52"/>
          <p:cNvSpPr>
            <a:spLocks/>
          </p:cNvSpPr>
          <p:nvPr/>
        </p:nvSpPr>
        <p:spPr bwMode="auto">
          <a:xfrm>
            <a:off x="8191501" y="4843463"/>
            <a:ext cx="2151062" cy="1877836"/>
          </a:xfrm>
          <a:custGeom>
            <a:avLst/>
            <a:gdLst>
              <a:gd name="connsiteX0" fmla="*/ 282575 w 2151062"/>
              <a:gd name="connsiteY0" fmla="*/ 876300 h 1877836"/>
              <a:gd name="connsiteX1" fmla="*/ 457200 w 2151062"/>
              <a:gd name="connsiteY1" fmla="*/ 885825 h 1877836"/>
              <a:gd name="connsiteX2" fmla="*/ 565150 w 2151062"/>
              <a:gd name="connsiteY2" fmla="*/ 939800 h 1877836"/>
              <a:gd name="connsiteX3" fmla="*/ 552450 w 2151062"/>
              <a:gd name="connsiteY3" fmla="*/ 952500 h 1877836"/>
              <a:gd name="connsiteX4" fmla="*/ 387350 w 2151062"/>
              <a:gd name="connsiteY4" fmla="*/ 1330325 h 1877836"/>
              <a:gd name="connsiteX5" fmla="*/ 384175 w 2151062"/>
              <a:gd name="connsiteY5" fmla="*/ 1714500 h 1877836"/>
              <a:gd name="connsiteX6" fmla="*/ 384175 w 2151062"/>
              <a:gd name="connsiteY6" fmla="*/ 1739900 h 1877836"/>
              <a:gd name="connsiteX7" fmla="*/ 355600 w 2151062"/>
              <a:gd name="connsiteY7" fmla="*/ 1739900 h 1877836"/>
              <a:gd name="connsiteX8" fmla="*/ 130175 w 2151062"/>
              <a:gd name="connsiteY8" fmla="*/ 1739900 h 1877836"/>
              <a:gd name="connsiteX9" fmla="*/ 0 w 2151062"/>
              <a:gd name="connsiteY9" fmla="*/ 1606550 h 1877836"/>
              <a:gd name="connsiteX10" fmla="*/ 0 w 2151062"/>
              <a:gd name="connsiteY10" fmla="*/ 1162050 h 1877836"/>
              <a:gd name="connsiteX11" fmla="*/ 282575 w 2151062"/>
              <a:gd name="connsiteY11" fmla="*/ 876300 h 1877836"/>
              <a:gd name="connsiteX12" fmla="*/ 1814512 w 2151062"/>
              <a:gd name="connsiteY12" fmla="*/ 871935 h 1877836"/>
              <a:gd name="connsiteX13" fmla="*/ 1928812 w 2151062"/>
              <a:gd name="connsiteY13" fmla="*/ 882650 h 1877836"/>
              <a:gd name="connsiteX14" fmla="*/ 2147887 w 2151062"/>
              <a:gd name="connsiteY14" fmla="*/ 1111250 h 1877836"/>
              <a:gd name="connsiteX15" fmla="*/ 2151062 w 2151062"/>
              <a:gd name="connsiteY15" fmla="*/ 1123950 h 1877836"/>
              <a:gd name="connsiteX16" fmla="*/ 2151062 w 2151062"/>
              <a:gd name="connsiteY16" fmla="*/ 1635125 h 1877836"/>
              <a:gd name="connsiteX17" fmla="*/ 2144712 w 2151062"/>
              <a:gd name="connsiteY17" fmla="*/ 1644650 h 1877836"/>
              <a:gd name="connsiteX18" fmla="*/ 2030412 w 2151062"/>
              <a:gd name="connsiteY18" fmla="*/ 1739900 h 1877836"/>
              <a:gd name="connsiteX19" fmla="*/ 1785937 w 2151062"/>
              <a:gd name="connsiteY19" fmla="*/ 1739900 h 1877836"/>
              <a:gd name="connsiteX20" fmla="*/ 1766887 w 2151062"/>
              <a:gd name="connsiteY20" fmla="*/ 1736725 h 1877836"/>
              <a:gd name="connsiteX21" fmla="*/ 1766887 w 2151062"/>
              <a:gd name="connsiteY21" fmla="*/ 1714500 h 1877836"/>
              <a:gd name="connsiteX22" fmla="*/ 1766887 w 2151062"/>
              <a:gd name="connsiteY22" fmla="*/ 1390650 h 1877836"/>
              <a:gd name="connsiteX23" fmla="*/ 1662112 w 2151062"/>
              <a:gd name="connsiteY23" fmla="*/ 1028700 h 1877836"/>
              <a:gd name="connsiteX24" fmla="*/ 1589087 w 2151062"/>
              <a:gd name="connsiteY24" fmla="*/ 939800 h 1877836"/>
              <a:gd name="connsiteX25" fmla="*/ 1700212 w 2151062"/>
              <a:gd name="connsiteY25" fmla="*/ 882650 h 1877836"/>
              <a:gd name="connsiteX26" fmla="*/ 1814512 w 2151062"/>
              <a:gd name="connsiteY26" fmla="*/ 871935 h 1877836"/>
              <a:gd name="connsiteX27" fmla="*/ 1131017 w 2151062"/>
              <a:gd name="connsiteY27" fmla="*/ 871538 h 1877836"/>
              <a:gd name="connsiteX28" fmla="*/ 1268938 w 2151062"/>
              <a:gd name="connsiteY28" fmla="*/ 889000 h 1877836"/>
              <a:gd name="connsiteX29" fmla="*/ 1636726 w 2151062"/>
              <a:gd name="connsiteY29" fmla="*/ 1323975 h 1877836"/>
              <a:gd name="connsiteX30" fmla="*/ 1639897 w 2151062"/>
              <a:gd name="connsiteY30" fmla="*/ 1739900 h 1877836"/>
              <a:gd name="connsiteX31" fmla="*/ 1624044 w 2151062"/>
              <a:gd name="connsiteY31" fmla="*/ 1793875 h 1877836"/>
              <a:gd name="connsiteX32" fmla="*/ 1538438 w 2151062"/>
              <a:gd name="connsiteY32" fmla="*/ 1863725 h 1877836"/>
              <a:gd name="connsiteX33" fmla="*/ 1326008 w 2151062"/>
              <a:gd name="connsiteY33" fmla="*/ 1876425 h 1877836"/>
              <a:gd name="connsiteX34" fmla="*/ 1053337 w 2151062"/>
              <a:gd name="connsiteY34" fmla="*/ 1876425 h 1877836"/>
              <a:gd name="connsiteX35" fmla="*/ 669696 w 2151062"/>
              <a:gd name="connsiteY35" fmla="*/ 1876425 h 1877836"/>
              <a:gd name="connsiteX36" fmla="*/ 517507 w 2151062"/>
              <a:gd name="connsiteY36" fmla="*/ 1771650 h 1877836"/>
              <a:gd name="connsiteX37" fmla="*/ 511166 w 2151062"/>
              <a:gd name="connsiteY37" fmla="*/ 1733550 h 1877836"/>
              <a:gd name="connsiteX38" fmla="*/ 511166 w 2151062"/>
              <a:gd name="connsiteY38" fmla="*/ 1374775 h 1877836"/>
              <a:gd name="connsiteX39" fmla="*/ 771155 w 2151062"/>
              <a:gd name="connsiteY39" fmla="*/ 939800 h 1877836"/>
              <a:gd name="connsiteX40" fmla="*/ 993096 w 2151062"/>
              <a:gd name="connsiteY40" fmla="*/ 873125 h 1877836"/>
              <a:gd name="connsiteX41" fmla="*/ 1131017 w 2151062"/>
              <a:gd name="connsiteY41" fmla="*/ 871538 h 1877836"/>
              <a:gd name="connsiteX42" fmla="*/ 1814512 w 2151062"/>
              <a:gd name="connsiteY42" fmla="*/ 269875 h 1877836"/>
              <a:gd name="connsiteX43" fmla="*/ 2046287 w 2151062"/>
              <a:gd name="connsiteY43" fmla="*/ 501650 h 1877836"/>
              <a:gd name="connsiteX44" fmla="*/ 1814512 w 2151062"/>
              <a:gd name="connsiteY44" fmla="*/ 733425 h 1877836"/>
              <a:gd name="connsiteX45" fmla="*/ 1582737 w 2151062"/>
              <a:gd name="connsiteY45" fmla="*/ 498475 h 1877836"/>
              <a:gd name="connsiteX46" fmla="*/ 1814512 w 2151062"/>
              <a:gd name="connsiteY46" fmla="*/ 269875 h 1877836"/>
              <a:gd name="connsiteX47" fmla="*/ 336550 w 2151062"/>
              <a:gd name="connsiteY47" fmla="*/ 269875 h 1877836"/>
              <a:gd name="connsiteX48" fmla="*/ 568325 w 2151062"/>
              <a:gd name="connsiteY48" fmla="*/ 501650 h 1877836"/>
              <a:gd name="connsiteX49" fmla="*/ 336550 w 2151062"/>
              <a:gd name="connsiteY49" fmla="*/ 733425 h 1877836"/>
              <a:gd name="connsiteX50" fmla="*/ 104775 w 2151062"/>
              <a:gd name="connsiteY50" fmla="*/ 498475 h 1877836"/>
              <a:gd name="connsiteX51" fmla="*/ 336550 w 2151062"/>
              <a:gd name="connsiteY51" fmla="*/ 269875 h 1877836"/>
              <a:gd name="connsiteX52" fmla="*/ 1075531 w 2151062"/>
              <a:gd name="connsiteY52" fmla="*/ 0 h 1877836"/>
              <a:gd name="connsiteX53" fmla="*/ 1439863 w 2151062"/>
              <a:gd name="connsiteY53" fmla="*/ 368300 h 1877836"/>
              <a:gd name="connsiteX54" fmla="*/ 1075531 w 2151062"/>
              <a:gd name="connsiteY54" fmla="*/ 733425 h 1877836"/>
              <a:gd name="connsiteX55" fmla="*/ 711200 w 2151062"/>
              <a:gd name="connsiteY55" fmla="*/ 365125 h 1877836"/>
              <a:gd name="connsiteX56" fmla="*/ 1075531 w 2151062"/>
              <a:gd name="connsiteY56" fmla="*/ 0 h 18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51062" h="1877836">
                <a:moveTo>
                  <a:pt x="282575" y="876300"/>
                </a:moveTo>
                <a:cubicBezTo>
                  <a:pt x="339725" y="876300"/>
                  <a:pt x="400050" y="879475"/>
                  <a:pt x="457200" y="885825"/>
                </a:cubicBezTo>
                <a:cubicBezTo>
                  <a:pt x="498475" y="889000"/>
                  <a:pt x="530225" y="911225"/>
                  <a:pt x="565150" y="939800"/>
                </a:cubicBezTo>
                <a:cubicBezTo>
                  <a:pt x="558800" y="942975"/>
                  <a:pt x="555625" y="949325"/>
                  <a:pt x="552450" y="952500"/>
                </a:cubicBezTo>
                <a:cubicBezTo>
                  <a:pt x="450850" y="1057275"/>
                  <a:pt x="396875" y="1184275"/>
                  <a:pt x="387350" y="1330325"/>
                </a:cubicBezTo>
                <a:cubicBezTo>
                  <a:pt x="381000" y="1457325"/>
                  <a:pt x="384175" y="1587500"/>
                  <a:pt x="384175" y="1714500"/>
                </a:cubicBezTo>
                <a:cubicBezTo>
                  <a:pt x="384175" y="1720850"/>
                  <a:pt x="384175" y="1730375"/>
                  <a:pt x="384175" y="1739900"/>
                </a:cubicBezTo>
                <a:cubicBezTo>
                  <a:pt x="371475" y="1739900"/>
                  <a:pt x="361950" y="1739900"/>
                  <a:pt x="355600" y="1739900"/>
                </a:cubicBezTo>
                <a:cubicBezTo>
                  <a:pt x="279400" y="1739900"/>
                  <a:pt x="206375" y="1739900"/>
                  <a:pt x="130175" y="1739900"/>
                </a:cubicBezTo>
                <a:cubicBezTo>
                  <a:pt x="50800" y="1739900"/>
                  <a:pt x="0" y="1689100"/>
                  <a:pt x="0" y="1606550"/>
                </a:cubicBezTo>
                <a:cubicBezTo>
                  <a:pt x="0" y="1460500"/>
                  <a:pt x="0" y="1311275"/>
                  <a:pt x="0" y="1162050"/>
                </a:cubicBezTo>
                <a:cubicBezTo>
                  <a:pt x="0" y="1003300"/>
                  <a:pt x="120650" y="879475"/>
                  <a:pt x="282575" y="876300"/>
                </a:cubicBezTo>
                <a:close/>
                <a:moveTo>
                  <a:pt x="1814512" y="871935"/>
                </a:moveTo>
                <a:cubicBezTo>
                  <a:pt x="1852612" y="871538"/>
                  <a:pt x="1890712" y="874713"/>
                  <a:pt x="1928812" y="882650"/>
                </a:cubicBezTo>
                <a:cubicBezTo>
                  <a:pt x="2039937" y="904875"/>
                  <a:pt x="2128837" y="996950"/>
                  <a:pt x="2147887" y="1111250"/>
                </a:cubicBezTo>
                <a:cubicBezTo>
                  <a:pt x="2147887" y="1117600"/>
                  <a:pt x="2147887" y="1120775"/>
                  <a:pt x="2151062" y="1123950"/>
                </a:cubicBezTo>
                <a:cubicBezTo>
                  <a:pt x="2151062" y="1295400"/>
                  <a:pt x="2151062" y="1466850"/>
                  <a:pt x="2151062" y="1635125"/>
                </a:cubicBezTo>
                <a:cubicBezTo>
                  <a:pt x="2147887" y="1638300"/>
                  <a:pt x="2147887" y="1641475"/>
                  <a:pt x="2144712" y="1644650"/>
                </a:cubicBezTo>
                <a:cubicBezTo>
                  <a:pt x="2128837" y="1701800"/>
                  <a:pt x="2087562" y="1736725"/>
                  <a:pt x="2030412" y="1739900"/>
                </a:cubicBezTo>
                <a:cubicBezTo>
                  <a:pt x="1947862" y="1743075"/>
                  <a:pt x="1865312" y="1739900"/>
                  <a:pt x="1785937" y="1739900"/>
                </a:cubicBezTo>
                <a:cubicBezTo>
                  <a:pt x="1779587" y="1739900"/>
                  <a:pt x="1776412" y="1739900"/>
                  <a:pt x="1766887" y="1736725"/>
                </a:cubicBezTo>
                <a:cubicBezTo>
                  <a:pt x="1766887" y="1730375"/>
                  <a:pt x="1766887" y="1720850"/>
                  <a:pt x="1766887" y="1714500"/>
                </a:cubicBezTo>
                <a:cubicBezTo>
                  <a:pt x="1766887" y="1606550"/>
                  <a:pt x="1770062" y="1498600"/>
                  <a:pt x="1766887" y="1390650"/>
                </a:cubicBezTo>
                <a:cubicBezTo>
                  <a:pt x="1763712" y="1260475"/>
                  <a:pt x="1738312" y="1136650"/>
                  <a:pt x="1662112" y="1028700"/>
                </a:cubicBezTo>
                <a:cubicBezTo>
                  <a:pt x="1639887" y="996950"/>
                  <a:pt x="1614487" y="968375"/>
                  <a:pt x="1589087" y="939800"/>
                </a:cubicBezTo>
                <a:cubicBezTo>
                  <a:pt x="1620837" y="911225"/>
                  <a:pt x="1658937" y="892175"/>
                  <a:pt x="1700212" y="882650"/>
                </a:cubicBezTo>
                <a:cubicBezTo>
                  <a:pt x="1738312" y="876300"/>
                  <a:pt x="1776412" y="872332"/>
                  <a:pt x="1814512" y="871935"/>
                </a:cubicBezTo>
                <a:close/>
                <a:moveTo>
                  <a:pt x="1131017" y="871538"/>
                </a:moveTo>
                <a:cubicBezTo>
                  <a:pt x="1176990" y="873125"/>
                  <a:pt x="1222964" y="877888"/>
                  <a:pt x="1268938" y="889000"/>
                </a:cubicBezTo>
                <a:cubicBezTo>
                  <a:pt x="1459173" y="936625"/>
                  <a:pt x="1624044" y="1127125"/>
                  <a:pt x="1636726" y="1323975"/>
                </a:cubicBezTo>
                <a:cubicBezTo>
                  <a:pt x="1646238" y="1460500"/>
                  <a:pt x="1639897" y="1600200"/>
                  <a:pt x="1639897" y="1739900"/>
                </a:cubicBezTo>
                <a:cubicBezTo>
                  <a:pt x="1639897" y="1758950"/>
                  <a:pt x="1633556" y="1778000"/>
                  <a:pt x="1624044" y="1793875"/>
                </a:cubicBezTo>
                <a:cubicBezTo>
                  <a:pt x="1611361" y="1835150"/>
                  <a:pt x="1579656" y="1860550"/>
                  <a:pt x="1538438" y="1863725"/>
                </a:cubicBezTo>
                <a:cubicBezTo>
                  <a:pt x="1468685" y="1870075"/>
                  <a:pt x="1398932" y="1876425"/>
                  <a:pt x="1326008" y="1876425"/>
                </a:cubicBezTo>
                <a:cubicBezTo>
                  <a:pt x="1237232" y="1879600"/>
                  <a:pt x="1145285" y="1876425"/>
                  <a:pt x="1053337" y="1876425"/>
                </a:cubicBezTo>
                <a:cubicBezTo>
                  <a:pt x="923343" y="1876425"/>
                  <a:pt x="796519" y="1876425"/>
                  <a:pt x="669696" y="1876425"/>
                </a:cubicBezTo>
                <a:cubicBezTo>
                  <a:pt x="590431" y="1873250"/>
                  <a:pt x="536531" y="1835150"/>
                  <a:pt x="517507" y="1771650"/>
                </a:cubicBezTo>
                <a:cubicBezTo>
                  <a:pt x="511166" y="1758950"/>
                  <a:pt x="511166" y="1746250"/>
                  <a:pt x="511166" y="1733550"/>
                </a:cubicBezTo>
                <a:cubicBezTo>
                  <a:pt x="507996" y="1612900"/>
                  <a:pt x="504825" y="1495425"/>
                  <a:pt x="511166" y="1374775"/>
                </a:cubicBezTo>
                <a:cubicBezTo>
                  <a:pt x="517507" y="1184275"/>
                  <a:pt x="603113" y="1035050"/>
                  <a:pt x="771155" y="939800"/>
                </a:cubicBezTo>
                <a:cubicBezTo>
                  <a:pt x="840908" y="898525"/>
                  <a:pt x="917002" y="879475"/>
                  <a:pt x="993096" y="873125"/>
                </a:cubicBezTo>
                <a:cubicBezTo>
                  <a:pt x="1039070" y="871538"/>
                  <a:pt x="1085043" y="869950"/>
                  <a:pt x="1131017" y="871538"/>
                </a:cubicBezTo>
                <a:close/>
                <a:moveTo>
                  <a:pt x="1814512" y="269875"/>
                </a:moveTo>
                <a:cubicBezTo>
                  <a:pt x="1944687" y="269875"/>
                  <a:pt x="2046287" y="374650"/>
                  <a:pt x="2046287" y="501650"/>
                </a:cubicBezTo>
                <a:cubicBezTo>
                  <a:pt x="2046287" y="628650"/>
                  <a:pt x="1941512" y="733425"/>
                  <a:pt x="1814512" y="733425"/>
                </a:cubicBezTo>
                <a:cubicBezTo>
                  <a:pt x="1687512" y="730250"/>
                  <a:pt x="1582737" y="628650"/>
                  <a:pt x="1582737" y="498475"/>
                </a:cubicBezTo>
                <a:cubicBezTo>
                  <a:pt x="1582737" y="371475"/>
                  <a:pt x="1687512" y="269875"/>
                  <a:pt x="1814512" y="269875"/>
                </a:cubicBezTo>
                <a:close/>
                <a:moveTo>
                  <a:pt x="336550" y="269875"/>
                </a:moveTo>
                <a:cubicBezTo>
                  <a:pt x="466725" y="269875"/>
                  <a:pt x="568325" y="374650"/>
                  <a:pt x="568325" y="501650"/>
                </a:cubicBezTo>
                <a:cubicBezTo>
                  <a:pt x="568325" y="628650"/>
                  <a:pt x="463550" y="733425"/>
                  <a:pt x="336550" y="733425"/>
                </a:cubicBezTo>
                <a:cubicBezTo>
                  <a:pt x="209550" y="730250"/>
                  <a:pt x="104775" y="625475"/>
                  <a:pt x="104775" y="498475"/>
                </a:cubicBezTo>
                <a:cubicBezTo>
                  <a:pt x="107950" y="371475"/>
                  <a:pt x="209550" y="269875"/>
                  <a:pt x="336550" y="269875"/>
                </a:cubicBezTo>
                <a:close/>
                <a:moveTo>
                  <a:pt x="1075531" y="0"/>
                </a:moveTo>
                <a:cubicBezTo>
                  <a:pt x="1278290" y="0"/>
                  <a:pt x="1439863" y="165100"/>
                  <a:pt x="1439863" y="368300"/>
                </a:cubicBezTo>
                <a:cubicBezTo>
                  <a:pt x="1439863" y="568325"/>
                  <a:pt x="1275122" y="733425"/>
                  <a:pt x="1075531" y="733425"/>
                </a:cubicBezTo>
                <a:cubicBezTo>
                  <a:pt x="872773" y="730250"/>
                  <a:pt x="711200" y="568325"/>
                  <a:pt x="711200" y="365125"/>
                </a:cubicBezTo>
                <a:cubicBezTo>
                  <a:pt x="711200" y="165100"/>
                  <a:pt x="872773" y="0"/>
                  <a:pt x="1075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4085887" y="4702175"/>
            <a:ext cx="2154238" cy="2157413"/>
          </a:xfrm>
          <a:custGeom>
            <a:avLst/>
            <a:gdLst>
              <a:gd name="connsiteX0" fmla="*/ 355997 w 2154238"/>
              <a:gd name="connsiteY0" fmla="*/ 1281113 h 2157413"/>
              <a:gd name="connsiteX1" fmla="*/ 539750 w 2154238"/>
              <a:gd name="connsiteY1" fmla="*/ 1357313 h 2157413"/>
              <a:gd name="connsiteX2" fmla="*/ 508000 w 2154238"/>
              <a:gd name="connsiteY2" fmla="*/ 1735138 h 2157413"/>
              <a:gd name="connsiteX3" fmla="*/ 593725 w 2154238"/>
              <a:gd name="connsiteY3" fmla="*/ 1795463 h 2157413"/>
              <a:gd name="connsiteX4" fmla="*/ 600075 w 2154238"/>
              <a:gd name="connsiteY4" fmla="*/ 1817688 h 2157413"/>
              <a:gd name="connsiteX5" fmla="*/ 565150 w 2154238"/>
              <a:gd name="connsiteY5" fmla="*/ 2157413 h 2157413"/>
              <a:gd name="connsiteX6" fmla="*/ 542925 w 2154238"/>
              <a:gd name="connsiteY6" fmla="*/ 2157413 h 2157413"/>
              <a:gd name="connsiteX7" fmla="*/ 85725 w 2154238"/>
              <a:gd name="connsiteY7" fmla="*/ 2157413 h 2157413"/>
              <a:gd name="connsiteX8" fmla="*/ 0 w 2154238"/>
              <a:gd name="connsiteY8" fmla="*/ 2068513 h 2157413"/>
              <a:gd name="connsiteX9" fmla="*/ 95250 w 2154238"/>
              <a:gd name="connsiteY9" fmla="*/ 1824038 h 2157413"/>
              <a:gd name="connsiteX10" fmla="*/ 206375 w 2154238"/>
              <a:gd name="connsiteY10" fmla="*/ 1731963 h 2157413"/>
              <a:gd name="connsiteX11" fmla="*/ 107950 w 2154238"/>
              <a:gd name="connsiteY11" fmla="*/ 1528763 h 2157413"/>
              <a:gd name="connsiteX12" fmla="*/ 174625 w 2154238"/>
              <a:gd name="connsiteY12" fmla="*/ 1357313 h 2157413"/>
              <a:gd name="connsiteX13" fmla="*/ 355997 w 2154238"/>
              <a:gd name="connsiteY13" fmla="*/ 1281113 h 2157413"/>
              <a:gd name="connsiteX14" fmla="*/ 1810147 w 2154238"/>
              <a:gd name="connsiteY14" fmla="*/ 1280320 h 2157413"/>
              <a:gd name="connsiteX15" fmla="*/ 1989138 w 2154238"/>
              <a:gd name="connsiteY15" fmla="*/ 1366838 h 2157413"/>
              <a:gd name="connsiteX16" fmla="*/ 1941513 w 2154238"/>
              <a:gd name="connsiteY16" fmla="*/ 1738313 h 2157413"/>
              <a:gd name="connsiteX17" fmla="*/ 1979613 w 2154238"/>
              <a:gd name="connsiteY17" fmla="*/ 1757363 h 2157413"/>
              <a:gd name="connsiteX18" fmla="*/ 2154238 w 2154238"/>
              <a:gd name="connsiteY18" fmla="*/ 2062163 h 2157413"/>
              <a:gd name="connsiteX19" fmla="*/ 2154238 w 2154238"/>
              <a:gd name="connsiteY19" fmla="*/ 2109788 h 2157413"/>
              <a:gd name="connsiteX20" fmla="*/ 2106613 w 2154238"/>
              <a:gd name="connsiteY20" fmla="*/ 2157413 h 2157413"/>
              <a:gd name="connsiteX21" fmla="*/ 1770063 w 2154238"/>
              <a:gd name="connsiteY21" fmla="*/ 2157413 h 2157413"/>
              <a:gd name="connsiteX22" fmla="*/ 1589088 w 2154238"/>
              <a:gd name="connsiteY22" fmla="*/ 2157413 h 2157413"/>
              <a:gd name="connsiteX23" fmla="*/ 1576388 w 2154238"/>
              <a:gd name="connsiteY23" fmla="*/ 1890713 h 2157413"/>
              <a:gd name="connsiteX24" fmla="*/ 1557338 w 2154238"/>
              <a:gd name="connsiteY24" fmla="*/ 1820863 h 2157413"/>
              <a:gd name="connsiteX25" fmla="*/ 1560513 w 2154238"/>
              <a:gd name="connsiteY25" fmla="*/ 1795463 h 2157413"/>
              <a:gd name="connsiteX26" fmla="*/ 1646238 w 2154238"/>
              <a:gd name="connsiteY26" fmla="*/ 1735138 h 2157413"/>
              <a:gd name="connsiteX27" fmla="*/ 1544638 w 2154238"/>
              <a:gd name="connsiteY27" fmla="*/ 1519238 h 2157413"/>
              <a:gd name="connsiteX28" fmla="*/ 1624013 w 2154238"/>
              <a:gd name="connsiteY28" fmla="*/ 1350963 h 2157413"/>
              <a:gd name="connsiteX29" fmla="*/ 1810147 w 2154238"/>
              <a:gd name="connsiteY29" fmla="*/ 1280320 h 2157413"/>
              <a:gd name="connsiteX30" fmla="*/ 1085436 w 2154238"/>
              <a:gd name="connsiteY30" fmla="*/ 1039416 h 2157413"/>
              <a:gd name="connsiteX31" fmla="*/ 1291043 w 2154238"/>
              <a:gd name="connsiteY31" fmla="*/ 1128713 h 2157413"/>
              <a:gd name="connsiteX32" fmla="*/ 1379784 w 2154238"/>
              <a:gd name="connsiteY32" fmla="*/ 1379538 h 2157413"/>
              <a:gd name="connsiteX33" fmla="*/ 1237165 w 2154238"/>
              <a:gd name="connsiteY33" fmla="*/ 1601788 h 2157413"/>
              <a:gd name="connsiteX34" fmla="*/ 1389291 w 2154238"/>
              <a:gd name="connsiteY34" fmla="*/ 1706563 h 2157413"/>
              <a:gd name="connsiteX35" fmla="*/ 1512894 w 2154238"/>
              <a:gd name="connsiteY35" fmla="*/ 2008188 h 2157413"/>
              <a:gd name="connsiteX36" fmla="*/ 1512894 w 2154238"/>
              <a:gd name="connsiteY36" fmla="*/ 2112963 h 2157413"/>
              <a:gd name="connsiteX37" fmla="*/ 1468524 w 2154238"/>
              <a:gd name="connsiteY37" fmla="*/ 2157413 h 2157413"/>
              <a:gd name="connsiteX38" fmla="*/ 685709 w 2154238"/>
              <a:gd name="connsiteY38" fmla="*/ 2157413 h 2157413"/>
              <a:gd name="connsiteX39" fmla="*/ 641339 w 2154238"/>
              <a:gd name="connsiteY39" fmla="*/ 2122488 h 2157413"/>
              <a:gd name="connsiteX40" fmla="*/ 657185 w 2154238"/>
              <a:gd name="connsiteY40" fmla="*/ 1893888 h 2157413"/>
              <a:gd name="connsiteX41" fmla="*/ 894882 w 2154238"/>
              <a:gd name="connsiteY41" fmla="*/ 1614488 h 2157413"/>
              <a:gd name="connsiteX42" fmla="*/ 910728 w 2154238"/>
              <a:gd name="connsiteY42" fmla="*/ 1604963 h 2157413"/>
              <a:gd name="connsiteX43" fmla="*/ 913898 w 2154238"/>
              <a:gd name="connsiteY43" fmla="*/ 1601788 h 2157413"/>
              <a:gd name="connsiteX44" fmla="*/ 774449 w 2154238"/>
              <a:gd name="connsiteY44" fmla="*/ 1328738 h 2157413"/>
              <a:gd name="connsiteX45" fmla="*/ 872697 w 2154238"/>
              <a:gd name="connsiteY45" fmla="*/ 1119188 h 2157413"/>
              <a:gd name="connsiteX46" fmla="*/ 1085436 w 2154238"/>
              <a:gd name="connsiteY46" fmla="*/ 1039416 h 2157413"/>
              <a:gd name="connsiteX47" fmla="*/ 1795463 w 2154238"/>
              <a:gd name="connsiteY47" fmla="*/ 579438 h 2157413"/>
              <a:gd name="connsiteX48" fmla="*/ 1830388 w 2154238"/>
              <a:gd name="connsiteY48" fmla="*/ 598488 h 2157413"/>
              <a:gd name="connsiteX49" fmla="*/ 2125663 w 2154238"/>
              <a:gd name="connsiteY49" fmla="*/ 890588 h 2157413"/>
              <a:gd name="connsiteX50" fmla="*/ 2138363 w 2154238"/>
              <a:gd name="connsiteY50" fmla="*/ 941388 h 2157413"/>
              <a:gd name="connsiteX51" fmla="*/ 2093913 w 2154238"/>
              <a:gd name="connsiteY51" fmla="*/ 963613 h 2157413"/>
              <a:gd name="connsiteX52" fmla="*/ 1963738 w 2154238"/>
              <a:gd name="connsiteY52" fmla="*/ 963613 h 2157413"/>
              <a:gd name="connsiteX53" fmla="*/ 1963738 w 2154238"/>
              <a:gd name="connsiteY53" fmla="*/ 1249363 h 2157413"/>
              <a:gd name="connsiteX54" fmla="*/ 1630363 w 2154238"/>
              <a:gd name="connsiteY54" fmla="*/ 1246188 h 2157413"/>
              <a:gd name="connsiteX55" fmla="*/ 1630363 w 2154238"/>
              <a:gd name="connsiteY55" fmla="*/ 963613 h 2157413"/>
              <a:gd name="connsiteX56" fmla="*/ 1500188 w 2154238"/>
              <a:gd name="connsiteY56" fmla="*/ 963613 h 2157413"/>
              <a:gd name="connsiteX57" fmla="*/ 1452563 w 2154238"/>
              <a:gd name="connsiteY57" fmla="*/ 938213 h 2157413"/>
              <a:gd name="connsiteX58" fmla="*/ 1468438 w 2154238"/>
              <a:gd name="connsiteY58" fmla="*/ 887413 h 2157413"/>
              <a:gd name="connsiteX59" fmla="*/ 1760538 w 2154238"/>
              <a:gd name="connsiteY59" fmla="*/ 598488 h 2157413"/>
              <a:gd name="connsiteX60" fmla="*/ 1795463 w 2154238"/>
              <a:gd name="connsiteY60" fmla="*/ 579438 h 2157413"/>
              <a:gd name="connsiteX61" fmla="*/ 358775 w 2154238"/>
              <a:gd name="connsiteY61" fmla="*/ 578645 h 2157413"/>
              <a:gd name="connsiteX62" fmla="*/ 390525 w 2154238"/>
              <a:gd name="connsiteY62" fmla="*/ 595313 h 2157413"/>
              <a:gd name="connsiteX63" fmla="*/ 688975 w 2154238"/>
              <a:gd name="connsiteY63" fmla="*/ 893763 h 2157413"/>
              <a:gd name="connsiteX64" fmla="*/ 701675 w 2154238"/>
              <a:gd name="connsiteY64" fmla="*/ 941388 h 2157413"/>
              <a:gd name="connsiteX65" fmla="*/ 660400 w 2154238"/>
              <a:gd name="connsiteY65" fmla="*/ 963613 h 2157413"/>
              <a:gd name="connsiteX66" fmla="*/ 527050 w 2154238"/>
              <a:gd name="connsiteY66" fmla="*/ 963613 h 2157413"/>
              <a:gd name="connsiteX67" fmla="*/ 527050 w 2154238"/>
              <a:gd name="connsiteY67" fmla="*/ 1246188 h 2157413"/>
              <a:gd name="connsiteX68" fmla="*/ 193675 w 2154238"/>
              <a:gd name="connsiteY68" fmla="*/ 1246188 h 2157413"/>
              <a:gd name="connsiteX69" fmla="*/ 193675 w 2154238"/>
              <a:gd name="connsiteY69" fmla="*/ 963613 h 2157413"/>
              <a:gd name="connsiteX70" fmla="*/ 114300 w 2154238"/>
              <a:gd name="connsiteY70" fmla="*/ 963613 h 2157413"/>
              <a:gd name="connsiteX71" fmla="*/ 53975 w 2154238"/>
              <a:gd name="connsiteY71" fmla="*/ 963613 h 2157413"/>
              <a:gd name="connsiteX72" fmla="*/ 15875 w 2154238"/>
              <a:gd name="connsiteY72" fmla="*/ 941388 h 2157413"/>
              <a:gd name="connsiteX73" fmla="*/ 25400 w 2154238"/>
              <a:gd name="connsiteY73" fmla="*/ 893763 h 2157413"/>
              <a:gd name="connsiteX74" fmla="*/ 241300 w 2154238"/>
              <a:gd name="connsiteY74" fmla="*/ 681038 h 2157413"/>
              <a:gd name="connsiteX75" fmla="*/ 327025 w 2154238"/>
              <a:gd name="connsiteY75" fmla="*/ 595313 h 2157413"/>
              <a:gd name="connsiteX76" fmla="*/ 358775 w 2154238"/>
              <a:gd name="connsiteY76" fmla="*/ 578645 h 2157413"/>
              <a:gd name="connsiteX77" fmla="*/ 1077515 w 2154238"/>
              <a:gd name="connsiteY77" fmla="*/ 0 h 2157413"/>
              <a:gd name="connsiteX78" fmla="*/ 1116733 w 2154238"/>
              <a:gd name="connsiteY78" fmla="*/ 23813 h 2157413"/>
              <a:gd name="connsiteX79" fmla="*/ 1478016 w 2154238"/>
              <a:gd name="connsiteY79" fmla="*/ 388938 h 2157413"/>
              <a:gd name="connsiteX80" fmla="*/ 1497031 w 2154238"/>
              <a:gd name="connsiteY80" fmla="*/ 436563 h 2157413"/>
              <a:gd name="connsiteX81" fmla="*/ 1446324 w 2154238"/>
              <a:gd name="connsiteY81" fmla="*/ 461963 h 2157413"/>
              <a:gd name="connsiteX82" fmla="*/ 1275190 w 2154238"/>
              <a:gd name="connsiteY82" fmla="*/ 461963 h 2157413"/>
              <a:gd name="connsiteX83" fmla="*/ 1275190 w 2154238"/>
              <a:gd name="connsiteY83" fmla="*/ 1017588 h 2157413"/>
              <a:gd name="connsiteX84" fmla="*/ 879048 w 2154238"/>
              <a:gd name="connsiteY84" fmla="*/ 1017588 h 2157413"/>
              <a:gd name="connsiteX85" fmla="*/ 879048 w 2154238"/>
              <a:gd name="connsiteY85" fmla="*/ 461963 h 2157413"/>
              <a:gd name="connsiteX86" fmla="*/ 707914 w 2154238"/>
              <a:gd name="connsiteY86" fmla="*/ 461963 h 2157413"/>
              <a:gd name="connsiteX87" fmla="*/ 657207 w 2154238"/>
              <a:gd name="connsiteY87" fmla="*/ 439738 h 2157413"/>
              <a:gd name="connsiteX88" fmla="*/ 676222 w 2154238"/>
              <a:gd name="connsiteY88" fmla="*/ 385763 h 2157413"/>
              <a:gd name="connsiteX89" fmla="*/ 1040674 w 2154238"/>
              <a:gd name="connsiteY89" fmla="*/ 23813 h 2157413"/>
              <a:gd name="connsiteX90" fmla="*/ 1077515 w 2154238"/>
              <a:gd name="connsiteY90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54238" h="2157413">
                <a:moveTo>
                  <a:pt x="355997" y="1281113"/>
                </a:moveTo>
                <a:cubicBezTo>
                  <a:pt x="422275" y="1281113"/>
                  <a:pt x="488950" y="1306513"/>
                  <a:pt x="539750" y="1357313"/>
                </a:cubicBezTo>
                <a:cubicBezTo>
                  <a:pt x="625475" y="1439863"/>
                  <a:pt x="650875" y="1620838"/>
                  <a:pt x="508000" y="1735138"/>
                </a:cubicBezTo>
                <a:cubicBezTo>
                  <a:pt x="536575" y="1754188"/>
                  <a:pt x="565150" y="1776413"/>
                  <a:pt x="593725" y="1795463"/>
                </a:cubicBezTo>
                <a:cubicBezTo>
                  <a:pt x="600075" y="1798638"/>
                  <a:pt x="603250" y="1811338"/>
                  <a:pt x="600075" y="1817688"/>
                </a:cubicBezTo>
                <a:cubicBezTo>
                  <a:pt x="555625" y="1925638"/>
                  <a:pt x="561975" y="2039938"/>
                  <a:pt x="565150" y="2157413"/>
                </a:cubicBezTo>
                <a:cubicBezTo>
                  <a:pt x="558800" y="2157413"/>
                  <a:pt x="549275" y="2157413"/>
                  <a:pt x="542925" y="2157413"/>
                </a:cubicBezTo>
                <a:cubicBezTo>
                  <a:pt x="390525" y="2157413"/>
                  <a:pt x="238125" y="2157413"/>
                  <a:pt x="85725" y="2157413"/>
                </a:cubicBezTo>
                <a:cubicBezTo>
                  <a:pt x="0" y="2157413"/>
                  <a:pt x="0" y="2154238"/>
                  <a:pt x="0" y="2068513"/>
                </a:cubicBezTo>
                <a:cubicBezTo>
                  <a:pt x="0" y="1976438"/>
                  <a:pt x="28575" y="1890713"/>
                  <a:pt x="95250" y="1824038"/>
                </a:cubicBezTo>
                <a:cubicBezTo>
                  <a:pt x="130175" y="1789113"/>
                  <a:pt x="168275" y="1763713"/>
                  <a:pt x="206375" y="1731963"/>
                </a:cubicBezTo>
                <a:cubicBezTo>
                  <a:pt x="142875" y="1684338"/>
                  <a:pt x="107950" y="1614488"/>
                  <a:pt x="107950" y="1528763"/>
                </a:cubicBezTo>
                <a:cubicBezTo>
                  <a:pt x="107950" y="1462088"/>
                  <a:pt x="130175" y="1404938"/>
                  <a:pt x="174625" y="1357313"/>
                </a:cubicBezTo>
                <a:cubicBezTo>
                  <a:pt x="223838" y="1306513"/>
                  <a:pt x="289719" y="1281113"/>
                  <a:pt x="355997" y="1281113"/>
                </a:cubicBezTo>
                <a:close/>
                <a:moveTo>
                  <a:pt x="1810147" y="1280320"/>
                </a:moveTo>
                <a:cubicBezTo>
                  <a:pt x="1875632" y="1283494"/>
                  <a:pt x="1939925" y="1312863"/>
                  <a:pt x="1989138" y="1366838"/>
                </a:cubicBezTo>
                <a:cubicBezTo>
                  <a:pt x="2071688" y="1462088"/>
                  <a:pt x="2071688" y="1643063"/>
                  <a:pt x="1941513" y="1738313"/>
                </a:cubicBezTo>
                <a:cubicBezTo>
                  <a:pt x="1957388" y="1744663"/>
                  <a:pt x="1970088" y="1751013"/>
                  <a:pt x="1979613" y="1757363"/>
                </a:cubicBezTo>
                <a:cubicBezTo>
                  <a:pt x="2090738" y="1827213"/>
                  <a:pt x="2147888" y="1928813"/>
                  <a:pt x="2154238" y="2062163"/>
                </a:cubicBezTo>
                <a:cubicBezTo>
                  <a:pt x="2154238" y="2078038"/>
                  <a:pt x="2154238" y="2093913"/>
                  <a:pt x="2154238" y="2109788"/>
                </a:cubicBezTo>
                <a:cubicBezTo>
                  <a:pt x="2154238" y="2141538"/>
                  <a:pt x="2138363" y="2157413"/>
                  <a:pt x="2106613" y="2157413"/>
                </a:cubicBezTo>
                <a:cubicBezTo>
                  <a:pt x="1995488" y="2157413"/>
                  <a:pt x="1881188" y="2157413"/>
                  <a:pt x="1770063" y="2157413"/>
                </a:cubicBezTo>
                <a:cubicBezTo>
                  <a:pt x="1709738" y="2157413"/>
                  <a:pt x="1649413" y="2157413"/>
                  <a:pt x="1589088" y="2157413"/>
                </a:cubicBezTo>
                <a:cubicBezTo>
                  <a:pt x="1592263" y="2065338"/>
                  <a:pt x="1598613" y="1976438"/>
                  <a:pt x="1576388" y="1890713"/>
                </a:cubicBezTo>
                <a:cubicBezTo>
                  <a:pt x="1570038" y="1865313"/>
                  <a:pt x="1560513" y="1843088"/>
                  <a:pt x="1557338" y="1820863"/>
                </a:cubicBezTo>
                <a:cubicBezTo>
                  <a:pt x="1554163" y="1811338"/>
                  <a:pt x="1557338" y="1798638"/>
                  <a:pt x="1560513" y="1795463"/>
                </a:cubicBezTo>
                <a:cubicBezTo>
                  <a:pt x="1589088" y="1773238"/>
                  <a:pt x="1617663" y="1754188"/>
                  <a:pt x="1646238" y="1735138"/>
                </a:cubicBezTo>
                <a:cubicBezTo>
                  <a:pt x="1576388" y="1681163"/>
                  <a:pt x="1541463" y="1608138"/>
                  <a:pt x="1544638" y="1519238"/>
                </a:cubicBezTo>
                <a:cubicBezTo>
                  <a:pt x="1544638" y="1452563"/>
                  <a:pt x="1573213" y="1395413"/>
                  <a:pt x="1624013" y="1350963"/>
                </a:cubicBezTo>
                <a:cubicBezTo>
                  <a:pt x="1677988" y="1300163"/>
                  <a:pt x="1744663" y="1277144"/>
                  <a:pt x="1810147" y="1280320"/>
                </a:cubicBezTo>
                <a:close/>
                <a:moveTo>
                  <a:pt x="1085436" y="1039416"/>
                </a:moveTo>
                <a:cubicBezTo>
                  <a:pt x="1161102" y="1041401"/>
                  <a:pt x="1235581" y="1071563"/>
                  <a:pt x="1291043" y="1128713"/>
                </a:cubicBezTo>
                <a:cubicBezTo>
                  <a:pt x="1357598" y="1198563"/>
                  <a:pt x="1386122" y="1284288"/>
                  <a:pt x="1379784" y="1379538"/>
                </a:cubicBezTo>
                <a:cubicBezTo>
                  <a:pt x="1370276" y="1474788"/>
                  <a:pt x="1322736" y="1547813"/>
                  <a:pt x="1237165" y="1601788"/>
                </a:cubicBezTo>
                <a:cubicBezTo>
                  <a:pt x="1297382" y="1627188"/>
                  <a:pt x="1348091" y="1662113"/>
                  <a:pt x="1389291" y="1706563"/>
                </a:cubicBezTo>
                <a:cubicBezTo>
                  <a:pt x="1468524" y="1789113"/>
                  <a:pt x="1512894" y="1890713"/>
                  <a:pt x="1512894" y="2008188"/>
                </a:cubicBezTo>
                <a:cubicBezTo>
                  <a:pt x="1512894" y="2043113"/>
                  <a:pt x="1516063" y="2078038"/>
                  <a:pt x="1512894" y="2112963"/>
                </a:cubicBezTo>
                <a:cubicBezTo>
                  <a:pt x="1512894" y="2141538"/>
                  <a:pt x="1500217" y="2157413"/>
                  <a:pt x="1468524" y="2157413"/>
                </a:cubicBezTo>
                <a:cubicBezTo>
                  <a:pt x="1208642" y="2157413"/>
                  <a:pt x="945591" y="2157413"/>
                  <a:pt x="685709" y="2157413"/>
                </a:cubicBezTo>
                <a:cubicBezTo>
                  <a:pt x="660354" y="2157413"/>
                  <a:pt x="641339" y="2144713"/>
                  <a:pt x="641339" y="2122488"/>
                </a:cubicBezTo>
                <a:cubicBezTo>
                  <a:pt x="641339" y="2046288"/>
                  <a:pt x="635000" y="1966913"/>
                  <a:pt x="657185" y="1893888"/>
                </a:cubicBezTo>
                <a:cubicBezTo>
                  <a:pt x="695217" y="1763713"/>
                  <a:pt x="774449" y="1671638"/>
                  <a:pt x="894882" y="1614488"/>
                </a:cubicBezTo>
                <a:cubicBezTo>
                  <a:pt x="901220" y="1611313"/>
                  <a:pt x="904390" y="1608138"/>
                  <a:pt x="910728" y="1604963"/>
                </a:cubicBezTo>
                <a:cubicBezTo>
                  <a:pt x="910728" y="1604963"/>
                  <a:pt x="910728" y="1604963"/>
                  <a:pt x="913898" y="1601788"/>
                </a:cubicBezTo>
                <a:cubicBezTo>
                  <a:pt x="818819" y="1538288"/>
                  <a:pt x="768110" y="1446213"/>
                  <a:pt x="774449" y="1328738"/>
                </a:cubicBezTo>
                <a:cubicBezTo>
                  <a:pt x="780787" y="1246188"/>
                  <a:pt x="812480" y="1176338"/>
                  <a:pt x="872697" y="1119188"/>
                </a:cubicBezTo>
                <a:cubicBezTo>
                  <a:pt x="932914" y="1063626"/>
                  <a:pt x="1009769" y="1037432"/>
                  <a:pt x="1085436" y="1039416"/>
                </a:cubicBezTo>
                <a:close/>
                <a:moveTo>
                  <a:pt x="1795463" y="579438"/>
                </a:moveTo>
                <a:cubicBezTo>
                  <a:pt x="1806575" y="579438"/>
                  <a:pt x="1817688" y="585788"/>
                  <a:pt x="1830388" y="598488"/>
                </a:cubicBezTo>
                <a:cubicBezTo>
                  <a:pt x="1928813" y="696913"/>
                  <a:pt x="2027238" y="795338"/>
                  <a:pt x="2125663" y="890588"/>
                </a:cubicBezTo>
                <a:cubicBezTo>
                  <a:pt x="2138363" y="906463"/>
                  <a:pt x="2144713" y="922338"/>
                  <a:pt x="2138363" y="941388"/>
                </a:cubicBezTo>
                <a:cubicBezTo>
                  <a:pt x="2128838" y="960438"/>
                  <a:pt x="2112963" y="963613"/>
                  <a:pt x="2093913" y="963613"/>
                </a:cubicBezTo>
                <a:cubicBezTo>
                  <a:pt x="2052638" y="963613"/>
                  <a:pt x="2008188" y="963613"/>
                  <a:pt x="1963738" y="963613"/>
                </a:cubicBezTo>
                <a:cubicBezTo>
                  <a:pt x="1963738" y="1058863"/>
                  <a:pt x="1963738" y="1150938"/>
                  <a:pt x="1963738" y="1249363"/>
                </a:cubicBezTo>
                <a:cubicBezTo>
                  <a:pt x="1849438" y="1189038"/>
                  <a:pt x="1741488" y="1189038"/>
                  <a:pt x="1630363" y="1246188"/>
                </a:cubicBezTo>
                <a:cubicBezTo>
                  <a:pt x="1630363" y="1150938"/>
                  <a:pt x="1630363" y="1058863"/>
                  <a:pt x="1630363" y="963613"/>
                </a:cubicBezTo>
                <a:cubicBezTo>
                  <a:pt x="1585913" y="963613"/>
                  <a:pt x="1541463" y="963613"/>
                  <a:pt x="1500188" y="963613"/>
                </a:cubicBezTo>
                <a:cubicBezTo>
                  <a:pt x="1477963" y="963613"/>
                  <a:pt x="1462088" y="960438"/>
                  <a:pt x="1452563" y="938213"/>
                </a:cubicBezTo>
                <a:cubicBezTo>
                  <a:pt x="1443038" y="919163"/>
                  <a:pt x="1455738" y="903288"/>
                  <a:pt x="1468438" y="887413"/>
                </a:cubicBezTo>
                <a:cubicBezTo>
                  <a:pt x="1566863" y="792163"/>
                  <a:pt x="1665288" y="693738"/>
                  <a:pt x="1760538" y="598488"/>
                </a:cubicBezTo>
                <a:cubicBezTo>
                  <a:pt x="1773238" y="585788"/>
                  <a:pt x="1784351" y="579438"/>
                  <a:pt x="1795463" y="579438"/>
                </a:cubicBezTo>
                <a:close/>
                <a:moveTo>
                  <a:pt x="358775" y="578645"/>
                </a:moveTo>
                <a:cubicBezTo>
                  <a:pt x="369094" y="578645"/>
                  <a:pt x="379413" y="584201"/>
                  <a:pt x="390525" y="595313"/>
                </a:cubicBezTo>
                <a:cubicBezTo>
                  <a:pt x="488950" y="693738"/>
                  <a:pt x="587375" y="792163"/>
                  <a:pt x="688975" y="893763"/>
                </a:cubicBezTo>
                <a:cubicBezTo>
                  <a:pt x="701675" y="906463"/>
                  <a:pt x="708025" y="922338"/>
                  <a:pt x="701675" y="941388"/>
                </a:cubicBezTo>
                <a:cubicBezTo>
                  <a:pt x="695325" y="957263"/>
                  <a:pt x="679450" y="963613"/>
                  <a:pt x="660400" y="963613"/>
                </a:cubicBezTo>
                <a:cubicBezTo>
                  <a:pt x="615950" y="963613"/>
                  <a:pt x="571500" y="963613"/>
                  <a:pt x="527050" y="963613"/>
                </a:cubicBezTo>
                <a:cubicBezTo>
                  <a:pt x="527050" y="1058863"/>
                  <a:pt x="527050" y="1150938"/>
                  <a:pt x="527050" y="1246188"/>
                </a:cubicBezTo>
                <a:cubicBezTo>
                  <a:pt x="412750" y="1192213"/>
                  <a:pt x="304800" y="1189038"/>
                  <a:pt x="193675" y="1246188"/>
                </a:cubicBezTo>
                <a:cubicBezTo>
                  <a:pt x="193675" y="1150938"/>
                  <a:pt x="193675" y="1058863"/>
                  <a:pt x="193675" y="963613"/>
                </a:cubicBezTo>
                <a:cubicBezTo>
                  <a:pt x="165100" y="963613"/>
                  <a:pt x="139700" y="963613"/>
                  <a:pt x="114300" y="963613"/>
                </a:cubicBezTo>
                <a:cubicBezTo>
                  <a:pt x="95250" y="963613"/>
                  <a:pt x="76200" y="963613"/>
                  <a:pt x="53975" y="963613"/>
                </a:cubicBezTo>
                <a:cubicBezTo>
                  <a:pt x="38100" y="963613"/>
                  <a:pt x="22225" y="957263"/>
                  <a:pt x="15875" y="941388"/>
                </a:cubicBezTo>
                <a:cubicBezTo>
                  <a:pt x="9525" y="925513"/>
                  <a:pt x="12700" y="909638"/>
                  <a:pt x="25400" y="893763"/>
                </a:cubicBezTo>
                <a:cubicBezTo>
                  <a:pt x="98425" y="823913"/>
                  <a:pt x="168275" y="750888"/>
                  <a:pt x="241300" y="681038"/>
                </a:cubicBezTo>
                <a:cubicBezTo>
                  <a:pt x="269875" y="652463"/>
                  <a:pt x="298450" y="623888"/>
                  <a:pt x="327025" y="595313"/>
                </a:cubicBezTo>
                <a:cubicBezTo>
                  <a:pt x="338138" y="584201"/>
                  <a:pt x="348456" y="578645"/>
                  <a:pt x="358775" y="578645"/>
                </a:cubicBezTo>
                <a:close/>
                <a:moveTo>
                  <a:pt x="1077515" y="0"/>
                </a:moveTo>
                <a:cubicBezTo>
                  <a:pt x="1089003" y="0"/>
                  <a:pt x="1100888" y="7938"/>
                  <a:pt x="1116733" y="23813"/>
                </a:cubicBezTo>
                <a:cubicBezTo>
                  <a:pt x="1237161" y="144463"/>
                  <a:pt x="1357588" y="265113"/>
                  <a:pt x="1478016" y="388938"/>
                </a:cubicBezTo>
                <a:cubicBezTo>
                  <a:pt x="1493861" y="401638"/>
                  <a:pt x="1506538" y="417513"/>
                  <a:pt x="1497031" y="436563"/>
                </a:cubicBezTo>
                <a:cubicBezTo>
                  <a:pt x="1487523" y="461963"/>
                  <a:pt x="1468508" y="461963"/>
                  <a:pt x="1446324" y="461963"/>
                </a:cubicBezTo>
                <a:cubicBezTo>
                  <a:pt x="1392449" y="461963"/>
                  <a:pt x="1335404" y="461963"/>
                  <a:pt x="1275190" y="461963"/>
                </a:cubicBezTo>
                <a:cubicBezTo>
                  <a:pt x="1275190" y="646113"/>
                  <a:pt x="1275190" y="830263"/>
                  <a:pt x="1275190" y="1017588"/>
                </a:cubicBezTo>
                <a:cubicBezTo>
                  <a:pt x="1142086" y="944563"/>
                  <a:pt x="1012152" y="944563"/>
                  <a:pt x="879048" y="1017588"/>
                </a:cubicBezTo>
                <a:cubicBezTo>
                  <a:pt x="879048" y="830263"/>
                  <a:pt x="879048" y="649288"/>
                  <a:pt x="879048" y="461963"/>
                </a:cubicBezTo>
                <a:cubicBezTo>
                  <a:pt x="818834" y="461963"/>
                  <a:pt x="764958" y="461963"/>
                  <a:pt x="707914" y="461963"/>
                </a:cubicBezTo>
                <a:cubicBezTo>
                  <a:pt x="688899" y="461963"/>
                  <a:pt x="669884" y="461963"/>
                  <a:pt x="657207" y="439738"/>
                </a:cubicBezTo>
                <a:cubicBezTo>
                  <a:pt x="647700" y="417513"/>
                  <a:pt x="660377" y="401638"/>
                  <a:pt x="676222" y="385763"/>
                </a:cubicBezTo>
                <a:cubicBezTo>
                  <a:pt x="796650" y="265113"/>
                  <a:pt x="917077" y="144463"/>
                  <a:pt x="1040674" y="23813"/>
                </a:cubicBezTo>
                <a:cubicBezTo>
                  <a:pt x="1054935" y="7938"/>
                  <a:pt x="1066027" y="0"/>
                  <a:pt x="1077515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9980276" y="4707536"/>
            <a:ext cx="2147888" cy="2152052"/>
          </a:xfrm>
          <a:custGeom>
            <a:avLst/>
            <a:gdLst>
              <a:gd name="connsiteX0" fmla="*/ 111042 w 2147888"/>
              <a:gd name="connsiteY0" fmla="*/ 1253527 h 2152052"/>
              <a:gd name="connsiteX1" fmla="*/ 701150 w 2147888"/>
              <a:gd name="connsiteY1" fmla="*/ 1253527 h 2152052"/>
              <a:gd name="connsiteX2" fmla="*/ 767776 w 2147888"/>
              <a:gd name="connsiteY2" fmla="*/ 1272577 h 2152052"/>
              <a:gd name="connsiteX3" fmla="*/ 777292 w 2147888"/>
              <a:gd name="connsiteY3" fmla="*/ 1409102 h 2152052"/>
              <a:gd name="connsiteX4" fmla="*/ 605972 w 2147888"/>
              <a:gd name="connsiteY4" fmla="*/ 1580552 h 2152052"/>
              <a:gd name="connsiteX5" fmla="*/ 583762 w 2147888"/>
              <a:gd name="connsiteY5" fmla="*/ 1599602 h 2152052"/>
              <a:gd name="connsiteX6" fmla="*/ 697978 w 2147888"/>
              <a:gd name="connsiteY6" fmla="*/ 1682152 h 2152052"/>
              <a:gd name="connsiteX7" fmla="*/ 1288086 w 2147888"/>
              <a:gd name="connsiteY7" fmla="*/ 1758352 h 2152052"/>
              <a:gd name="connsiteX8" fmla="*/ 1719562 w 2147888"/>
              <a:gd name="connsiteY8" fmla="*/ 1380527 h 2152052"/>
              <a:gd name="connsiteX9" fmla="*/ 1760806 w 2147888"/>
              <a:gd name="connsiteY9" fmla="*/ 1285277 h 2152052"/>
              <a:gd name="connsiteX10" fmla="*/ 1805224 w 2147888"/>
              <a:gd name="connsiteY10" fmla="*/ 1253527 h 2152052"/>
              <a:gd name="connsiteX11" fmla="*/ 2062206 w 2147888"/>
              <a:gd name="connsiteY11" fmla="*/ 1253527 h 2152052"/>
              <a:gd name="connsiteX12" fmla="*/ 2109796 w 2147888"/>
              <a:gd name="connsiteY12" fmla="*/ 1317027 h 2152052"/>
              <a:gd name="connsiteX13" fmla="*/ 1878194 w 2147888"/>
              <a:gd name="connsiteY13" fmla="*/ 1780577 h 2152052"/>
              <a:gd name="connsiteX14" fmla="*/ 1361056 w 2147888"/>
              <a:gd name="connsiteY14" fmla="*/ 2110777 h 2152052"/>
              <a:gd name="connsiteX15" fmla="*/ 1148490 w 2147888"/>
              <a:gd name="connsiteY15" fmla="*/ 2145702 h 2152052"/>
              <a:gd name="connsiteX16" fmla="*/ 1126282 w 2147888"/>
              <a:gd name="connsiteY16" fmla="*/ 2152052 h 2152052"/>
              <a:gd name="connsiteX17" fmla="*/ 1008894 w 2147888"/>
              <a:gd name="connsiteY17" fmla="*/ 2152052 h 2152052"/>
              <a:gd name="connsiteX18" fmla="*/ 964478 w 2147888"/>
              <a:gd name="connsiteY18" fmla="*/ 2145702 h 2152052"/>
              <a:gd name="connsiteX19" fmla="*/ 380714 w 2147888"/>
              <a:gd name="connsiteY19" fmla="*/ 1898052 h 2152052"/>
              <a:gd name="connsiteX20" fmla="*/ 329952 w 2147888"/>
              <a:gd name="connsiteY20" fmla="*/ 1853602 h 2152052"/>
              <a:gd name="connsiteX21" fmla="*/ 314090 w 2147888"/>
              <a:gd name="connsiteY21" fmla="*/ 1872652 h 2152052"/>
              <a:gd name="connsiteX22" fmla="*/ 155458 w 2147888"/>
              <a:gd name="connsiteY22" fmla="*/ 2031402 h 2152052"/>
              <a:gd name="connsiteX23" fmla="*/ 41244 w 2147888"/>
              <a:gd name="connsiteY23" fmla="*/ 2044102 h 2152052"/>
              <a:gd name="connsiteX24" fmla="*/ 0 w 2147888"/>
              <a:gd name="connsiteY24" fmla="*/ 1990127 h 2152052"/>
              <a:gd name="connsiteX25" fmla="*/ 0 w 2147888"/>
              <a:gd name="connsiteY25" fmla="*/ 1326552 h 2152052"/>
              <a:gd name="connsiteX26" fmla="*/ 111042 w 2147888"/>
              <a:gd name="connsiteY26" fmla="*/ 1253527 h 2152052"/>
              <a:gd name="connsiteX27" fmla="*/ 1100126 w 2147888"/>
              <a:gd name="connsiteY27" fmla="*/ 444 h 2152052"/>
              <a:gd name="connsiteX28" fmla="*/ 1706892 w 2147888"/>
              <a:gd name="connsiteY28" fmla="*/ 208952 h 2152052"/>
              <a:gd name="connsiteX29" fmla="*/ 1817934 w 2147888"/>
              <a:gd name="connsiteY29" fmla="*/ 294677 h 2152052"/>
              <a:gd name="connsiteX30" fmla="*/ 1890904 w 2147888"/>
              <a:gd name="connsiteY30" fmla="*/ 218477 h 2152052"/>
              <a:gd name="connsiteX31" fmla="*/ 1998774 w 2147888"/>
              <a:gd name="connsiteY31" fmla="*/ 113702 h 2152052"/>
              <a:gd name="connsiteX32" fmla="*/ 2093954 w 2147888"/>
              <a:gd name="connsiteY32" fmla="*/ 97827 h 2152052"/>
              <a:gd name="connsiteX33" fmla="*/ 2147888 w 2147888"/>
              <a:gd name="connsiteY33" fmla="*/ 177202 h 2152052"/>
              <a:gd name="connsiteX34" fmla="*/ 2147888 w 2147888"/>
              <a:gd name="connsiteY34" fmla="*/ 193077 h 2152052"/>
              <a:gd name="connsiteX35" fmla="*/ 2147888 w 2147888"/>
              <a:gd name="connsiteY35" fmla="*/ 789977 h 2152052"/>
              <a:gd name="connsiteX36" fmla="*/ 2046364 w 2147888"/>
              <a:gd name="connsiteY36" fmla="*/ 894752 h 2152052"/>
              <a:gd name="connsiteX37" fmla="*/ 1446736 w 2147888"/>
              <a:gd name="connsiteY37" fmla="*/ 894752 h 2152052"/>
              <a:gd name="connsiteX38" fmla="*/ 1380110 w 2147888"/>
              <a:gd name="connsiteY38" fmla="*/ 878877 h 2152052"/>
              <a:gd name="connsiteX39" fmla="*/ 1370592 w 2147888"/>
              <a:gd name="connsiteY39" fmla="*/ 742352 h 2152052"/>
              <a:gd name="connsiteX40" fmla="*/ 1545088 w 2147888"/>
              <a:gd name="connsiteY40" fmla="*/ 567727 h 2152052"/>
              <a:gd name="connsiteX41" fmla="*/ 1564124 w 2147888"/>
              <a:gd name="connsiteY41" fmla="*/ 551852 h 2152052"/>
              <a:gd name="connsiteX42" fmla="*/ 1389628 w 2147888"/>
              <a:gd name="connsiteY42" fmla="*/ 431202 h 2152052"/>
              <a:gd name="connsiteX43" fmla="*/ 653576 w 2147888"/>
              <a:gd name="connsiteY43" fmla="*/ 494702 h 2152052"/>
              <a:gd name="connsiteX44" fmla="*/ 431492 w 2147888"/>
              <a:gd name="connsiteY44" fmla="*/ 767752 h 2152052"/>
              <a:gd name="connsiteX45" fmla="*/ 390248 w 2147888"/>
              <a:gd name="connsiteY45" fmla="*/ 866177 h 2152052"/>
              <a:gd name="connsiteX46" fmla="*/ 345832 w 2147888"/>
              <a:gd name="connsiteY46" fmla="*/ 894752 h 2152052"/>
              <a:gd name="connsiteX47" fmla="*/ 76158 w 2147888"/>
              <a:gd name="connsiteY47" fmla="*/ 894752 h 2152052"/>
              <a:gd name="connsiteX48" fmla="*/ 28568 w 2147888"/>
              <a:gd name="connsiteY48" fmla="*/ 831252 h 2152052"/>
              <a:gd name="connsiteX49" fmla="*/ 206236 w 2147888"/>
              <a:gd name="connsiteY49" fmla="*/ 440727 h 2152052"/>
              <a:gd name="connsiteX50" fmla="*/ 567916 w 2147888"/>
              <a:gd name="connsiteY50" fmla="*/ 123227 h 2152052"/>
              <a:gd name="connsiteX51" fmla="*/ 878834 w 2147888"/>
              <a:gd name="connsiteY51" fmla="*/ 15277 h 2152052"/>
              <a:gd name="connsiteX52" fmla="*/ 1100126 w 2147888"/>
              <a:gd name="connsiteY52" fmla="*/ 444 h 215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47888" h="2152052">
                <a:moveTo>
                  <a:pt x="111042" y="1253527"/>
                </a:moveTo>
                <a:cubicBezTo>
                  <a:pt x="307744" y="1256702"/>
                  <a:pt x="504448" y="1253527"/>
                  <a:pt x="701150" y="1253527"/>
                </a:cubicBezTo>
                <a:cubicBezTo>
                  <a:pt x="726530" y="1253527"/>
                  <a:pt x="748740" y="1256702"/>
                  <a:pt x="767776" y="1272577"/>
                </a:cubicBezTo>
                <a:cubicBezTo>
                  <a:pt x="815364" y="1304327"/>
                  <a:pt x="818538" y="1364652"/>
                  <a:pt x="777292" y="1409102"/>
                </a:cubicBezTo>
                <a:cubicBezTo>
                  <a:pt x="720186" y="1466252"/>
                  <a:pt x="663078" y="1523402"/>
                  <a:pt x="605972" y="1580552"/>
                </a:cubicBezTo>
                <a:cubicBezTo>
                  <a:pt x="599626" y="1586902"/>
                  <a:pt x="593280" y="1590077"/>
                  <a:pt x="583762" y="1599602"/>
                </a:cubicBezTo>
                <a:cubicBezTo>
                  <a:pt x="625008" y="1628177"/>
                  <a:pt x="659906" y="1659927"/>
                  <a:pt x="697978" y="1682152"/>
                </a:cubicBezTo>
                <a:cubicBezTo>
                  <a:pt x="881990" y="1796452"/>
                  <a:pt x="1081864" y="1825027"/>
                  <a:pt x="1288086" y="1758352"/>
                </a:cubicBezTo>
                <a:cubicBezTo>
                  <a:pt x="1484788" y="1698027"/>
                  <a:pt x="1633902" y="1571027"/>
                  <a:pt x="1719562" y="1380527"/>
                </a:cubicBezTo>
                <a:cubicBezTo>
                  <a:pt x="1732252" y="1348777"/>
                  <a:pt x="1744944" y="1317027"/>
                  <a:pt x="1760806" y="1285277"/>
                </a:cubicBezTo>
                <a:cubicBezTo>
                  <a:pt x="1767152" y="1263052"/>
                  <a:pt x="1783014" y="1253527"/>
                  <a:pt x="1805224" y="1253527"/>
                </a:cubicBezTo>
                <a:cubicBezTo>
                  <a:pt x="1890884" y="1253527"/>
                  <a:pt x="1976544" y="1253527"/>
                  <a:pt x="2062206" y="1253527"/>
                </a:cubicBezTo>
                <a:cubicBezTo>
                  <a:pt x="2100278" y="1256702"/>
                  <a:pt x="2119312" y="1282102"/>
                  <a:pt x="2109796" y="1317027"/>
                </a:cubicBezTo>
                <a:cubicBezTo>
                  <a:pt x="2068552" y="1488477"/>
                  <a:pt x="1995580" y="1644052"/>
                  <a:pt x="1878194" y="1780577"/>
                </a:cubicBezTo>
                <a:cubicBezTo>
                  <a:pt x="1738598" y="1942502"/>
                  <a:pt x="1570448" y="2056802"/>
                  <a:pt x="1361056" y="2110777"/>
                </a:cubicBezTo>
                <a:cubicBezTo>
                  <a:pt x="1291258" y="2129827"/>
                  <a:pt x="1221460" y="2136177"/>
                  <a:pt x="1148490" y="2145702"/>
                </a:cubicBezTo>
                <a:cubicBezTo>
                  <a:pt x="1142144" y="2148877"/>
                  <a:pt x="1132626" y="2148877"/>
                  <a:pt x="1126282" y="2152052"/>
                </a:cubicBezTo>
                <a:cubicBezTo>
                  <a:pt x="1085038" y="2152052"/>
                  <a:pt x="1046966" y="2152052"/>
                  <a:pt x="1008894" y="2152052"/>
                </a:cubicBezTo>
                <a:cubicBezTo>
                  <a:pt x="993032" y="2148877"/>
                  <a:pt x="977168" y="2148877"/>
                  <a:pt x="964478" y="2145702"/>
                </a:cubicBezTo>
                <a:cubicBezTo>
                  <a:pt x="745566" y="2120302"/>
                  <a:pt x="548864" y="2037752"/>
                  <a:pt x="380714" y="1898052"/>
                </a:cubicBezTo>
                <a:cubicBezTo>
                  <a:pt x="364852" y="1882177"/>
                  <a:pt x="348988" y="1869477"/>
                  <a:pt x="329952" y="1853602"/>
                </a:cubicBezTo>
                <a:cubicBezTo>
                  <a:pt x="323608" y="1859952"/>
                  <a:pt x="320436" y="1866302"/>
                  <a:pt x="314090" y="1872652"/>
                </a:cubicBezTo>
                <a:cubicBezTo>
                  <a:pt x="260156" y="1926627"/>
                  <a:pt x="209394" y="1980602"/>
                  <a:pt x="155458" y="2031402"/>
                </a:cubicBezTo>
                <a:cubicBezTo>
                  <a:pt x="120560" y="2066327"/>
                  <a:pt x="72970" y="2072677"/>
                  <a:pt x="41244" y="2044102"/>
                </a:cubicBezTo>
                <a:cubicBezTo>
                  <a:pt x="22208" y="2031402"/>
                  <a:pt x="12690" y="2009177"/>
                  <a:pt x="0" y="1990127"/>
                </a:cubicBezTo>
                <a:cubicBezTo>
                  <a:pt x="0" y="1771052"/>
                  <a:pt x="0" y="1548802"/>
                  <a:pt x="0" y="1326552"/>
                </a:cubicBezTo>
                <a:cubicBezTo>
                  <a:pt x="19036" y="1272577"/>
                  <a:pt x="57108" y="1253527"/>
                  <a:pt x="111042" y="1253527"/>
                </a:cubicBezTo>
                <a:close/>
                <a:moveTo>
                  <a:pt x="1100126" y="444"/>
                </a:moveTo>
                <a:cubicBezTo>
                  <a:pt x="1316658" y="6546"/>
                  <a:pt x="1518914" y="75602"/>
                  <a:pt x="1706892" y="208952"/>
                </a:cubicBezTo>
                <a:cubicBezTo>
                  <a:pt x="1744964" y="234352"/>
                  <a:pt x="1779862" y="266102"/>
                  <a:pt x="1817934" y="294677"/>
                </a:cubicBezTo>
                <a:cubicBezTo>
                  <a:pt x="1843316" y="272452"/>
                  <a:pt x="1865524" y="243877"/>
                  <a:pt x="1890904" y="218477"/>
                </a:cubicBezTo>
                <a:cubicBezTo>
                  <a:pt x="1928976" y="183552"/>
                  <a:pt x="1963876" y="148627"/>
                  <a:pt x="1998774" y="113702"/>
                </a:cubicBezTo>
                <a:cubicBezTo>
                  <a:pt x="2027328" y="88302"/>
                  <a:pt x="2059054" y="81952"/>
                  <a:pt x="2093954" y="97827"/>
                </a:cubicBezTo>
                <a:cubicBezTo>
                  <a:pt x="2128852" y="110527"/>
                  <a:pt x="2147888" y="139102"/>
                  <a:pt x="2147888" y="177202"/>
                </a:cubicBezTo>
                <a:cubicBezTo>
                  <a:pt x="2147888" y="183552"/>
                  <a:pt x="2147888" y="186727"/>
                  <a:pt x="2147888" y="193077"/>
                </a:cubicBezTo>
                <a:cubicBezTo>
                  <a:pt x="2147888" y="393102"/>
                  <a:pt x="2147888" y="593127"/>
                  <a:pt x="2147888" y="789977"/>
                </a:cubicBezTo>
                <a:cubicBezTo>
                  <a:pt x="2147888" y="859827"/>
                  <a:pt x="2116162" y="894752"/>
                  <a:pt x="2046364" y="894752"/>
                </a:cubicBezTo>
                <a:cubicBezTo>
                  <a:pt x="1846488" y="894752"/>
                  <a:pt x="1646612" y="894752"/>
                  <a:pt x="1446736" y="894752"/>
                </a:cubicBezTo>
                <a:cubicBezTo>
                  <a:pt x="1424528" y="894752"/>
                  <a:pt x="1402318" y="894752"/>
                  <a:pt x="1380110" y="878877"/>
                </a:cubicBezTo>
                <a:cubicBezTo>
                  <a:pt x="1335694" y="843952"/>
                  <a:pt x="1329348" y="783627"/>
                  <a:pt x="1370592" y="742352"/>
                </a:cubicBezTo>
                <a:cubicBezTo>
                  <a:pt x="1427700" y="682027"/>
                  <a:pt x="1487980" y="624877"/>
                  <a:pt x="1545088" y="567727"/>
                </a:cubicBezTo>
                <a:cubicBezTo>
                  <a:pt x="1551432" y="561377"/>
                  <a:pt x="1557778" y="558202"/>
                  <a:pt x="1564124" y="551852"/>
                </a:cubicBezTo>
                <a:cubicBezTo>
                  <a:pt x="1510188" y="501052"/>
                  <a:pt x="1453080" y="459777"/>
                  <a:pt x="1389628" y="431202"/>
                </a:cubicBezTo>
                <a:cubicBezTo>
                  <a:pt x="1132644" y="313727"/>
                  <a:pt x="888352" y="332777"/>
                  <a:pt x="653576" y="494702"/>
                </a:cubicBezTo>
                <a:cubicBezTo>
                  <a:pt x="555226" y="564552"/>
                  <a:pt x="479082" y="653452"/>
                  <a:pt x="431492" y="767752"/>
                </a:cubicBezTo>
                <a:cubicBezTo>
                  <a:pt x="418802" y="799502"/>
                  <a:pt x="402938" y="831252"/>
                  <a:pt x="390248" y="866177"/>
                </a:cubicBezTo>
                <a:cubicBezTo>
                  <a:pt x="380730" y="885227"/>
                  <a:pt x="368040" y="894752"/>
                  <a:pt x="345832" y="894752"/>
                </a:cubicBezTo>
                <a:cubicBezTo>
                  <a:pt x="253824" y="894752"/>
                  <a:pt x="164992" y="894752"/>
                  <a:pt x="76158" y="894752"/>
                </a:cubicBezTo>
                <a:cubicBezTo>
                  <a:pt x="38086" y="894752"/>
                  <a:pt x="19050" y="869352"/>
                  <a:pt x="28568" y="831252"/>
                </a:cubicBezTo>
                <a:cubicBezTo>
                  <a:pt x="63466" y="688377"/>
                  <a:pt x="120574" y="558202"/>
                  <a:pt x="206236" y="440727"/>
                </a:cubicBezTo>
                <a:cubicBezTo>
                  <a:pt x="304588" y="307377"/>
                  <a:pt x="425148" y="202602"/>
                  <a:pt x="567916" y="123227"/>
                </a:cubicBezTo>
                <a:cubicBezTo>
                  <a:pt x="666268" y="69252"/>
                  <a:pt x="767792" y="34327"/>
                  <a:pt x="878834" y="15277"/>
                </a:cubicBezTo>
                <a:cubicBezTo>
                  <a:pt x="954184" y="3371"/>
                  <a:pt x="1027948" y="-1590"/>
                  <a:pt x="1100126" y="44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RECAP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1998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1998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Revenue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0511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0511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Customers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37549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37549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User Growth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6062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6062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Update Soft.</a:t>
            </a:r>
            <a:endParaRPr lang="en-MY" sz="4500">
              <a:solidFill>
                <a:srgbClr val="706F6F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10E915-7C00-E85C-C120-08713537C32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281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01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Process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02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Idea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03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4"/>
                </a:solidFill>
              </a:rPr>
              <a:t>Develop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04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05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0325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TIMELINE (WHEN)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330325" y="9834563"/>
            <a:ext cx="3084513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1330325" y="9834563"/>
            <a:ext cx="3084513" cy="63500"/>
          </a:xfrm>
          <a:custGeom>
            <a:avLst/>
            <a:gdLst>
              <a:gd name="T0" fmla="*/ 0 w 1943"/>
              <a:gd name="T1" fmla="*/ 40 h 40"/>
              <a:gd name="T2" fmla="*/ 1943 w 1943"/>
              <a:gd name="T3" fmla="*/ 40 h 40"/>
              <a:gd name="T4" fmla="*/ 1943 w 1943"/>
              <a:gd name="T5" fmla="*/ 0 h 40"/>
              <a:gd name="T6" fmla="*/ 0 w 1943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3" h="40">
                <a:moveTo>
                  <a:pt x="0" y="40"/>
                </a:moveTo>
                <a:lnTo>
                  <a:pt x="1943" y="40"/>
                </a:lnTo>
                <a:lnTo>
                  <a:pt x="1943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784850" y="9834563"/>
            <a:ext cx="3081338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5784850" y="9834563"/>
            <a:ext cx="3081338" cy="63500"/>
          </a:xfrm>
          <a:custGeom>
            <a:avLst/>
            <a:gdLst>
              <a:gd name="T0" fmla="*/ 0 w 1941"/>
              <a:gd name="T1" fmla="*/ 40 h 40"/>
              <a:gd name="T2" fmla="*/ 1941 w 1941"/>
              <a:gd name="T3" fmla="*/ 40 h 40"/>
              <a:gd name="T4" fmla="*/ 1941 w 1941"/>
              <a:gd name="T5" fmla="*/ 0 h 40"/>
              <a:gd name="T6" fmla="*/ 0 w 1941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1" h="40">
                <a:moveTo>
                  <a:pt x="0" y="40"/>
                </a:moveTo>
                <a:lnTo>
                  <a:pt x="1941" y="40"/>
                </a:lnTo>
                <a:lnTo>
                  <a:pt x="1941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0234613" y="9834563"/>
            <a:ext cx="3084513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10234613" y="9834563"/>
            <a:ext cx="3084513" cy="63500"/>
          </a:xfrm>
          <a:custGeom>
            <a:avLst/>
            <a:gdLst>
              <a:gd name="T0" fmla="*/ 0 w 1943"/>
              <a:gd name="T1" fmla="*/ 40 h 40"/>
              <a:gd name="T2" fmla="*/ 1943 w 1943"/>
              <a:gd name="T3" fmla="*/ 40 h 40"/>
              <a:gd name="T4" fmla="*/ 1943 w 1943"/>
              <a:gd name="T5" fmla="*/ 0 h 40"/>
              <a:gd name="T6" fmla="*/ 0 w 1943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3" h="40">
                <a:moveTo>
                  <a:pt x="0" y="40"/>
                </a:moveTo>
                <a:lnTo>
                  <a:pt x="1943" y="40"/>
                </a:lnTo>
                <a:lnTo>
                  <a:pt x="1943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4689138" y="9834563"/>
            <a:ext cx="3081338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14689138" y="9834563"/>
            <a:ext cx="3081338" cy="63500"/>
          </a:xfrm>
          <a:custGeom>
            <a:avLst/>
            <a:gdLst>
              <a:gd name="T0" fmla="*/ 0 w 1941"/>
              <a:gd name="T1" fmla="*/ 40 h 40"/>
              <a:gd name="T2" fmla="*/ 1941 w 1941"/>
              <a:gd name="T3" fmla="*/ 40 h 40"/>
              <a:gd name="T4" fmla="*/ 1941 w 1941"/>
              <a:gd name="T5" fmla="*/ 0 h 40"/>
              <a:gd name="T6" fmla="*/ 0 w 1941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1" h="40">
                <a:moveTo>
                  <a:pt x="0" y="40"/>
                </a:moveTo>
                <a:lnTo>
                  <a:pt x="1941" y="40"/>
                </a:lnTo>
                <a:lnTo>
                  <a:pt x="1941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19142075" y="9834563"/>
            <a:ext cx="3082925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19142075" y="9834563"/>
            <a:ext cx="3082925" cy="63500"/>
          </a:xfrm>
          <a:custGeom>
            <a:avLst/>
            <a:gdLst>
              <a:gd name="T0" fmla="*/ 0 w 1942"/>
              <a:gd name="T1" fmla="*/ 40 h 40"/>
              <a:gd name="T2" fmla="*/ 1942 w 1942"/>
              <a:gd name="T3" fmla="*/ 40 h 40"/>
              <a:gd name="T4" fmla="*/ 1942 w 1942"/>
              <a:gd name="T5" fmla="*/ 0 h 40"/>
              <a:gd name="T6" fmla="*/ 0 w 1942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2" h="40">
                <a:moveTo>
                  <a:pt x="0" y="40"/>
                </a:moveTo>
                <a:lnTo>
                  <a:pt x="1942" y="40"/>
                </a:lnTo>
                <a:lnTo>
                  <a:pt x="1942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4824413" y="5616576"/>
            <a:ext cx="14566900" cy="44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4824413" y="5616576"/>
            <a:ext cx="14566900" cy="441325"/>
          </a:xfrm>
          <a:custGeom>
            <a:avLst/>
            <a:gdLst>
              <a:gd name="T0" fmla="*/ 0 w 9176"/>
              <a:gd name="T1" fmla="*/ 278 h 278"/>
              <a:gd name="T2" fmla="*/ 9176 w 9176"/>
              <a:gd name="T3" fmla="*/ 278 h 278"/>
              <a:gd name="T4" fmla="*/ 9176 w 9176"/>
              <a:gd name="T5" fmla="*/ 0 h 278"/>
              <a:gd name="T6" fmla="*/ 0 w 9176"/>
              <a:gd name="T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6" h="278">
                <a:moveTo>
                  <a:pt x="0" y="278"/>
                </a:moveTo>
                <a:lnTo>
                  <a:pt x="9176" y="278"/>
                </a:lnTo>
                <a:lnTo>
                  <a:pt x="91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1400175" y="6657976"/>
            <a:ext cx="1114425" cy="836613"/>
          </a:xfrm>
          <a:custGeom>
            <a:avLst/>
            <a:gdLst>
              <a:gd name="T0" fmla="*/ 0 w 702"/>
              <a:gd name="T1" fmla="*/ 149 h 527"/>
              <a:gd name="T2" fmla="*/ 542 w 702"/>
              <a:gd name="T3" fmla="*/ 527 h 527"/>
              <a:gd name="T4" fmla="*/ 702 w 702"/>
              <a:gd name="T5" fmla="*/ 0 h 527"/>
              <a:gd name="T6" fmla="*/ 0 w 702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2" h="527">
                <a:moveTo>
                  <a:pt x="0" y="149"/>
                </a:moveTo>
                <a:lnTo>
                  <a:pt x="542" y="527"/>
                </a:lnTo>
                <a:lnTo>
                  <a:pt x="702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1400175" y="6657976"/>
            <a:ext cx="1114425" cy="836613"/>
          </a:xfrm>
          <a:custGeom>
            <a:avLst/>
            <a:gdLst>
              <a:gd name="T0" fmla="*/ 0 w 702"/>
              <a:gd name="T1" fmla="*/ 149 h 527"/>
              <a:gd name="T2" fmla="*/ 542 w 702"/>
              <a:gd name="T3" fmla="*/ 527 h 527"/>
              <a:gd name="T4" fmla="*/ 702 w 702"/>
              <a:gd name="T5" fmla="*/ 0 h 527"/>
              <a:gd name="T6" fmla="*/ 0 w 702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2" h="527">
                <a:moveTo>
                  <a:pt x="0" y="149"/>
                </a:moveTo>
                <a:lnTo>
                  <a:pt x="542" y="527"/>
                </a:lnTo>
                <a:lnTo>
                  <a:pt x="702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1400175" y="6657976"/>
            <a:ext cx="1114425" cy="236538"/>
          </a:xfrm>
          <a:custGeom>
            <a:avLst/>
            <a:gdLst>
              <a:gd name="T0" fmla="*/ 690 w 702"/>
              <a:gd name="T1" fmla="*/ 38 h 149"/>
              <a:gd name="T2" fmla="*/ 658 w 702"/>
              <a:gd name="T3" fmla="*/ 147 h 149"/>
              <a:gd name="T4" fmla="*/ 658 w 702"/>
              <a:gd name="T5" fmla="*/ 147 h 149"/>
              <a:gd name="T6" fmla="*/ 690 w 702"/>
              <a:gd name="T7" fmla="*/ 38 h 149"/>
              <a:gd name="T8" fmla="*/ 702 w 702"/>
              <a:gd name="T9" fmla="*/ 0 h 149"/>
              <a:gd name="T10" fmla="*/ 0 w 702"/>
              <a:gd name="T11" fmla="*/ 149 h 149"/>
              <a:gd name="T12" fmla="*/ 0 w 702"/>
              <a:gd name="T13" fmla="*/ 149 h 149"/>
              <a:gd name="T14" fmla="*/ 702 w 702"/>
              <a:gd name="T15" fmla="*/ 0 h 149"/>
              <a:gd name="T16" fmla="*/ 702 w 702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149">
                <a:moveTo>
                  <a:pt x="690" y="38"/>
                </a:moveTo>
                <a:lnTo>
                  <a:pt x="658" y="147"/>
                </a:lnTo>
                <a:lnTo>
                  <a:pt x="658" y="147"/>
                </a:lnTo>
                <a:lnTo>
                  <a:pt x="690" y="38"/>
                </a:lnTo>
                <a:close/>
                <a:moveTo>
                  <a:pt x="702" y="0"/>
                </a:moveTo>
                <a:lnTo>
                  <a:pt x="0" y="149"/>
                </a:lnTo>
                <a:lnTo>
                  <a:pt x="0" y="149"/>
                </a:lnTo>
                <a:lnTo>
                  <a:pt x="702" y="0"/>
                </a:lnTo>
                <a:lnTo>
                  <a:pt x="70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1400175" y="6657976"/>
            <a:ext cx="1114425" cy="236538"/>
          </a:xfrm>
          <a:custGeom>
            <a:avLst/>
            <a:gdLst>
              <a:gd name="T0" fmla="*/ 690 w 702"/>
              <a:gd name="T1" fmla="*/ 38 h 149"/>
              <a:gd name="T2" fmla="*/ 658 w 702"/>
              <a:gd name="T3" fmla="*/ 147 h 149"/>
              <a:gd name="T4" fmla="*/ 658 w 702"/>
              <a:gd name="T5" fmla="*/ 147 h 149"/>
              <a:gd name="T6" fmla="*/ 690 w 702"/>
              <a:gd name="T7" fmla="*/ 38 h 149"/>
              <a:gd name="T8" fmla="*/ 702 w 702"/>
              <a:gd name="T9" fmla="*/ 0 h 149"/>
              <a:gd name="T10" fmla="*/ 0 w 702"/>
              <a:gd name="T11" fmla="*/ 149 h 149"/>
              <a:gd name="T12" fmla="*/ 0 w 702"/>
              <a:gd name="T13" fmla="*/ 149 h 149"/>
              <a:gd name="T14" fmla="*/ 702 w 702"/>
              <a:gd name="T15" fmla="*/ 0 h 149"/>
              <a:gd name="T16" fmla="*/ 702 w 702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149">
                <a:moveTo>
                  <a:pt x="690" y="38"/>
                </a:moveTo>
                <a:lnTo>
                  <a:pt x="658" y="147"/>
                </a:lnTo>
                <a:lnTo>
                  <a:pt x="658" y="147"/>
                </a:lnTo>
                <a:lnTo>
                  <a:pt x="690" y="38"/>
                </a:lnTo>
                <a:moveTo>
                  <a:pt x="702" y="0"/>
                </a:moveTo>
                <a:lnTo>
                  <a:pt x="0" y="149"/>
                </a:lnTo>
                <a:lnTo>
                  <a:pt x="0" y="149"/>
                </a:lnTo>
                <a:lnTo>
                  <a:pt x="702" y="0"/>
                </a:lnTo>
                <a:lnTo>
                  <a:pt x="7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1400175" y="6657976"/>
            <a:ext cx="1114425" cy="398463"/>
          </a:xfrm>
          <a:custGeom>
            <a:avLst/>
            <a:gdLst>
              <a:gd name="T0" fmla="*/ 702 w 702"/>
              <a:gd name="T1" fmla="*/ 0 h 251"/>
              <a:gd name="T2" fmla="*/ 0 w 702"/>
              <a:gd name="T3" fmla="*/ 149 h 251"/>
              <a:gd name="T4" fmla="*/ 146 w 702"/>
              <a:gd name="T5" fmla="*/ 251 h 251"/>
              <a:gd name="T6" fmla="*/ 658 w 702"/>
              <a:gd name="T7" fmla="*/ 147 h 251"/>
              <a:gd name="T8" fmla="*/ 690 w 702"/>
              <a:gd name="T9" fmla="*/ 38 h 251"/>
              <a:gd name="T10" fmla="*/ 702 w 702"/>
              <a:gd name="T1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251">
                <a:moveTo>
                  <a:pt x="702" y="0"/>
                </a:moveTo>
                <a:lnTo>
                  <a:pt x="0" y="149"/>
                </a:lnTo>
                <a:lnTo>
                  <a:pt x="146" y="251"/>
                </a:lnTo>
                <a:lnTo>
                  <a:pt x="658" y="147"/>
                </a:lnTo>
                <a:lnTo>
                  <a:pt x="690" y="38"/>
                </a:lnTo>
                <a:lnTo>
                  <a:pt x="702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"/>
          <p:cNvSpPr>
            <a:spLocks/>
          </p:cNvSpPr>
          <p:nvPr/>
        </p:nvSpPr>
        <p:spPr bwMode="auto">
          <a:xfrm>
            <a:off x="1400175" y="6657976"/>
            <a:ext cx="1114425" cy="398463"/>
          </a:xfrm>
          <a:custGeom>
            <a:avLst/>
            <a:gdLst>
              <a:gd name="T0" fmla="*/ 702 w 702"/>
              <a:gd name="T1" fmla="*/ 0 h 251"/>
              <a:gd name="T2" fmla="*/ 0 w 702"/>
              <a:gd name="T3" fmla="*/ 149 h 251"/>
              <a:gd name="T4" fmla="*/ 146 w 702"/>
              <a:gd name="T5" fmla="*/ 251 h 251"/>
              <a:gd name="T6" fmla="*/ 658 w 702"/>
              <a:gd name="T7" fmla="*/ 147 h 251"/>
              <a:gd name="T8" fmla="*/ 690 w 702"/>
              <a:gd name="T9" fmla="*/ 38 h 251"/>
              <a:gd name="T10" fmla="*/ 702 w 702"/>
              <a:gd name="T1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251">
                <a:moveTo>
                  <a:pt x="702" y="0"/>
                </a:moveTo>
                <a:lnTo>
                  <a:pt x="0" y="149"/>
                </a:lnTo>
                <a:lnTo>
                  <a:pt x="146" y="251"/>
                </a:lnTo>
                <a:lnTo>
                  <a:pt x="658" y="147"/>
                </a:lnTo>
                <a:lnTo>
                  <a:pt x="690" y="38"/>
                </a:lnTo>
                <a:lnTo>
                  <a:pt x="7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3"/>
          <p:cNvSpPr>
            <a:spLocks/>
          </p:cNvSpPr>
          <p:nvPr/>
        </p:nvSpPr>
        <p:spPr bwMode="auto">
          <a:xfrm>
            <a:off x="1330325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41 w 2543"/>
              <a:gd name="T3" fmla="*/ 0 h 2186"/>
              <a:gd name="T4" fmla="*/ 1641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41 w 2543"/>
              <a:gd name="T13" fmla="*/ 1760 h 2186"/>
              <a:gd name="T14" fmla="*/ 1641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41" y="0"/>
                </a:lnTo>
                <a:lnTo>
                  <a:pt x="1641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41" y="1760"/>
                </a:lnTo>
                <a:lnTo>
                  <a:pt x="1641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244725" y="5300663"/>
            <a:ext cx="1173163" cy="1082676"/>
            <a:chOff x="2244725" y="5300663"/>
            <a:chExt cx="1173163" cy="1082676"/>
          </a:xfrm>
        </p:grpSpPr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2543175" y="5300663"/>
              <a:ext cx="579438" cy="176213"/>
            </a:xfrm>
            <a:custGeom>
              <a:avLst/>
              <a:gdLst>
                <a:gd name="T0" fmla="*/ 149 w 182"/>
                <a:gd name="T1" fmla="*/ 0 h 56"/>
                <a:gd name="T2" fmla="*/ 32 w 182"/>
                <a:gd name="T3" fmla="*/ 0 h 56"/>
                <a:gd name="T4" fmla="*/ 0 w 182"/>
                <a:gd name="T5" fmla="*/ 32 h 56"/>
                <a:gd name="T6" fmla="*/ 0 w 182"/>
                <a:gd name="T7" fmla="*/ 56 h 56"/>
                <a:gd name="T8" fmla="*/ 32 w 182"/>
                <a:gd name="T9" fmla="*/ 56 h 56"/>
                <a:gd name="T10" fmla="*/ 32 w 182"/>
                <a:gd name="T11" fmla="*/ 32 h 56"/>
                <a:gd name="T12" fmla="*/ 149 w 182"/>
                <a:gd name="T13" fmla="*/ 32 h 56"/>
                <a:gd name="T14" fmla="*/ 149 w 182"/>
                <a:gd name="T15" fmla="*/ 56 h 56"/>
                <a:gd name="T16" fmla="*/ 182 w 182"/>
                <a:gd name="T17" fmla="*/ 56 h 56"/>
                <a:gd name="T18" fmla="*/ 182 w 182"/>
                <a:gd name="T19" fmla="*/ 32 h 56"/>
                <a:gd name="T20" fmla="*/ 149 w 18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56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14"/>
                    <a:pt x="167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2244725" y="5556251"/>
              <a:ext cx="1173163" cy="827088"/>
            </a:xfrm>
            <a:custGeom>
              <a:avLst/>
              <a:gdLst>
                <a:gd name="T0" fmla="*/ 199 w 369"/>
                <a:gd name="T1" fmla="*/ 179 h 262"/>
                <a:gd name="T2" fmla="*/ 199 w 369"/>
                <a:gd name="T3" fmla="*/ 186 h 262"/>
                <a:gd name="T4" fmla="*/ 185 w 369"/>
                <a:gd name="T5" fmla="*/ 201 h 262"/>
                <a:gd name="T6" fmla="*/ 170 w 369"/>
                <a:gd name="T7" fmla="*/ 186 h 262"/>
                <a:gd name="T8" fmla="*/ 170 w 369"/>
                <a:gd name="T9" fmla="*/ 179 h 262"/>
                <a:gd name="T10" fmla="*/ 39 w 369"/>
                <a:gd name="T11" fmla="*/ 179 h 262"/>
                <a:gd name="T12" fmla="*/ 20 w 369"/>
                <a:gd name="T13" fmla="*/ 176 h 262"/>
                <a:gd name="T14" fmla="*/ 20 w 369"/>
                <a:gd name="T15" fmla="*/ 243 h 262"/>
                <a:gd name="T16" fmla="*/ 39 w 369"/>
                <a:gd name="T17" fmla="*/ 262 h 262"/>
                <a:gd name="T18" fmla="*/ 330 w 369"/>
                <a:gd name="T19" fmla="*/ 262 h 262"/>
                <a:gd name="T20" fmla="*/ 350 w 369"/>
                <a:gd name="T21" fmla="*/ 243 h 262"/>
                <a:gd name="T22" fmla="*/ 350 w 369"/>
                <a:gd name="T23" fmla="*/ 176 h 262"/>
                <a:gd name="T24" fmla="*/ 330 w 369"/>
                <a:gd name="T25" fmla="*/ 179 h 262"/>
                <a:gd name="T26" fmla="*/ 199 w 369"/>
                <a:gd name="T27" fmla="*/ 179 h 262"/>
                <a:gd name="T28" fmla="*/ 350 w 369"/>
                <a:gd name="T29" fmla="*/ 0 h 262"/>
                <a:gd name="T30" fmla="*/ 20 w 369"/>
                <a:gd name="T31" fmla="*/ 0 h 262"/>
                <a:gd name="T32" fmla="*/ 0 w 369"/>
                <a:gd name="T33" fmla="*/ 19 h 262"/>
                <a:gd name="T34" fmla="*/ 0 w 369"/>
                <a:gd name="T35" fmla="*/ 116 h 262"/>
                <a:gd name="T36" fmla="*/ 39 w 369"/>
                <a:gd name="T37" fmla="*/ 155 h 262"/>
                <a:gd name="T38" fmla="*/ 170 w 369"/>
                <a:gd name="T39" fmla="*/ 155 h 262"/>
                <a:gd name="T40" fmla="*/ 170 w 369"/>
                <a:gd name="T41" fmla="*/ 144 h 262"/>
                <a:gd name="T42" fmla="*/ 185 w 369"/>
                <a:gd name="T43" fmla="*/ 129 h 262"/>
                <a:gd name="T44" fmla="*/ 199 w 369"/>
                <a:gd name="T45" fmla="*/ 144 h 262"/>
                <a:gd name="T46" fmla="*/ 199 w 369"/>
                <a:gd name="T47" fmla="*/ 155 h 262"/>
                <a:gd name="T48" fmla="*/ 330 w 369"/>
                <a:gd name="T49" fmla="*/ 155 h 262"/>
                <a:gd name="T50" fmla="*/ 369 w 369"/>
                <a:gd name="T51" fmla="*/ 116 h 262"/>
                <a:gd name="T52" fmla="*/ 369 w 369"/>
                <a:gd name="T53" fmla="*/ 19 h 262"/>
                <a:gd name="T54" fmla="*/ 350 w 369"/>
                <a:gd name="T5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262">
                  <a:moveTo>
                    <a:pt x="199" y="179"/>
                  </a:moveTo>
                  <a:cubicBezTo>
                    <a:pt x="199" y="186"/>
                    <a:pt x="199" y="186"/>
                    <a:pt x="199" y="186"/>
                  </a:cubicBezTo>
                  <a:cubicBezTo>
                    <a:pt x="199" y="194"/>
                    <a:pt x="193" y="201"/>
                    <a:pt x="185" y="201"/>
                  </a:cubicBezTo>
                  <a:cubicBezTo>
                    <a:pt x="177" y="201"/>
                    <a:pt x="170" y="194"/>
                    <a:pt x="170" y="18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2" y="179"/>
                    <a:pt x="26" y="178"/>
                    <a:pt x="20" y="176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20" y="253"/>
                    <a:pt x="28" y="262"/>
                    <a:pt x="39" y="262"/>
                  </a:cubicBezTo>
                  <a:cubicBezTo>
                    <a:pt x="330" y="262"/>
                    <a:pt x="330" y="262"/>
                    <a:pt x="330" y="262"/>
                  </a:cubicBezTo>
                  <a:cubicBezTo>
                    <a:pt x="341" y="262"/>
                    <a:pt x="350" y="253"/>
                    <a:pt x="350" y="243"/>
                  </a:cubicBezTo>
                  <a:cubicBezTo>
                    <a:pt x="350" y="176"/>
                    <a:pt x="350" y="176"/>
                    <a:pt x="350" y="176"/>
                  </a:cubicBezTo>
                  <a:cubicBezTo>
                    <a:pt x="344" y="178"/>
                    <a:pt x="337" y="179"/>
                    <a:pt x="330" y="179"/>
                  </a:cubicBezTo>
                  <a:lnTo>
                    <a:pt x="199" y="179"/>
                  </a:lnTo>
                  <a:close/>
                  <a:moveTo>
                    <a:pt x="35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8"/>
                    <a:pt x="18" y="155"/>
                    <a:pt x="39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36"/>
                    <a:pt x="177" y="129"/>
                    <a:pt x="185" y="129"/>
                  </a:cubicBezTo>
                  <a:cubicBezTo>
                    <a:pt x="193" y="129"/>
                    <a:pt x="199" y="136"/>
                    <a:pt x="199" y="14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52" y="155"/>
                    <a:pt x="369" y="138"/>
                    <a:pt x="369" y="116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8"/>
                    <a:pt x="361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26"/>
          <p:cNvSpPr>
            <a:spLocks/>
          </p:cNvSpPr>
          <p:nvPr/>
        </p:nvSpPr>
        <p:spPr bwMode="auto">
          <a:xfrm>
            <a:off x="5854700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7"/>
          <p:cNvSpPr>
            <a:spLocks/>
          </p:cNvSpPr>
          <p:nvPr/>
        </p:nvSpPr>
        <p:spPr bwMode="auto">
          <a:xfrm>
            <a:off x="5854700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8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0 w 700"/>
              <a:gd name="T7" fmla="*/ 149 h 253"/>
              <a:gd name="T8" fmla="*/ 700 w 700"/>
              <a:gd name="T9" fmla="*/ 0 h 253"/>
              <a:gd name="T10" fmla="*/ 656 w 700"/>
              <a:gd name="T11" fmla="*/ 147 h 253"/>
              <a:gd name="T12" fmla="*/ 656 w 700"/>
              <a:gd name="T13" fmla="*/ 147 h 253"/>
              <a:gd name="T14" fmla="*/ 700 w 700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0" y="149"/>
                </a:lnTo>
                <a:lnTo>
                  <a:pt x="700" y="0"/>
                </a:lnTo>
                <a:lnTo>
                  <a:pt x="656" y="147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0 w 700"/>
              <a:gd name="T7" fmla="*/ 149 h 253"/>
              <a:gd name="T8" fmla="*/ 700 w 700"/>
              <a:gd name="T9" fmla="*/ 0 h 253"/>
              <a:gd name="T10" fmla="*/ 656 w 700"/>
              <a:gd name="T11" fmla="*/ 147 h 253"/>
              <a:gd name="T12" fmla="*/ 656 w 700"/>
              <a:gd name="T13" fmla="*/ 147 h 253"/>
              <a:gd name="T14" fmla="*/ 700 w 700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0" y="149"/>
                </a:lnTo>
                <a:lnTo>
                  <a:pt x="700" y="0"/>
                </a:lnTo>
                <a:lnTo>
                  <a:pt x="656" y="147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0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1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5784850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39 w 2543"/>
              <a:gd name="T3" fmla="*/ 0 h 2186"/>
              <a:gd name="T4" fmla="*/ 1639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39 w 2543"/>
              <a:gd name="T13" fmla="*/ 1760 h 2186"/>
              <a:gd name="T14" fmla="*/ 1639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6775450" y="5249863"/>
            <a:ext cx="1016000" cy="1184275"/>
            <a:chOff x="6775450" y="5249863"/>
            <a:chExt cx="1016000" cy="1184275"/>
          </a:xfrm>
        </p:grpSpPr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6965950" y="5613401"/>
              <a:ext cx="635000" cy="635000"/>
            </a:xfrm>
            <a:custGeom>
              <a:avLst/>
              <a:gdLst>
                <a:gd name="T0" fmla="*/ 100 w 200"/>
                <a:gd name="T1" fmla="*/ 87 h 201"/>
                <a:gd name="T2" fmla="*/ 89 w 200"/>
                <a:gd name="T3" fmla="*/ 91 h 201"/>
                <a:gd name="T4" fmla="*/ 89 w 200"/>
                <a:gd name="T5" fmla="*/ 113 h 201"/>
                <a:gd name="T6" fmla="*/ 100 w 200"/>
                <a:gd name="T7" fmla="*/ 118 h 201"/>
                <a:gd name="T8" fmla="*/ 111 w 200"/>
                <a:gd name="T9" fmla="*/ 113 h 201"/>
                <a:gd name="T10" fmla="*/ 111 w 200"/>
                <a:gd name="T11" fmla="*/ 91 h 201"/>
                <a:gd name="T12" fmla="*/ 100 w 200"/>
                <a:gd name="T13" fmla="*/ 87 h 201"/>
                <a:gd name="T14" fmla="*/ 100 w 200"/>
                <a:gd name="T15" fmla="*/ 0 h 201"/>
                <a:gd name="T16" fmla="*/ 0 w 200"/>
                <a:gd name="T17" fmla="*/ 100 h 201"/>
                <a:gd name="T18" fmla="*/ 100 w 200"/>
                <a:gd name="T19" fmla="*/ 201 h 201"/>
                <a:gd name="T20" fmla="*/ 200 w 200"/>
                <a:gd name="T21" fmla="*/ 100 h 201"/>
                <a:gd name="T22" fmla="*/ 100 w 200"/>
                <a:gd name="T23" fmla="*/ 0 h 201"/>
                <a:gd name="T24" fmla="*/ 153 w 200"/>
                <a:gd name="T25" fmla="*/ 75 h 201"/>
                <a:gd name="T26" fmla="*/ 134 w 200"/>
                <a:gd name="T27" fmla="*/ 92 h 201"/>
                <a:gd name="T28" fmla="*/ 134 w 200"/>
                <a:gd name="T29" fmla="*/ 92 h 201"/>
                <a:gd name="T30" fmla="*/ 135 w 200"/>
                <a:gd name="T31" fmla="*/ 102 h 201"/>
                <a:gd name="T32" fmla="*/ 125 w 200"/>
                <a:gd name="T33" fmla="*/ 127 h 201"/>
                <a:gd name="T34" fmla="*/ 100 w 200"/>
                <a:gd name="T35" fmla="*/ 137 h 201"/>
                <a:gd name="T36" fmla="*/ 75 w 200"/>
                <a:gd name="T37" fmla="*/ 127 h 201"/>
                <a:gd name="T38" fmla="*/ 65 w 200"/>
                <a:gd name="T39" fmla="*/ 102 h 201"/>
                <a:gd name="T40" fmla="*/ 75 w 200"/>
                <a:gd name="T41" fmla="*/ 77 h 201"/>
                <a:gd name="T42" fmla="*/ 100 w 200"/>
                <a:gd name="T43" fmla="*/ 67 h 201"/>
                <a:gd name="T44" fmla="*/ 114 w 200"/>
                <a:gd name="T45" fmla="*/ 70 h 201"/>
                <a:gd name="T46" fmla="*/ 133 w 200"/>
                <a:gd name="T47" fmla="*/ 53 h 201"/>
                <a:gd name="T48" fmla="*/ 154 w 200"/>
                <a:gd name="T49" fmla="*/ 54 h 201"/>
                <a:gd name="T50" fmla="*/ 153 w 200"/>
                <a:gd name="T51" fmla="*/ 7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" h="201">
                  <a:moveTo>
                    <a:pt x="100" y="87"/>
                  </a:moveTo>
                  <a:cubicBezTo>
                    <a:pt x="96" y="87"/>
                    <a:pt x="92" y="88"/>
                    <a:pt x="89" y="91"/>
                  </a:cubicBezTo>
                  <a:cubicBezTo>
                    <a:pt x="83" y="97"/>
                    <a:pt x="83" y="107"/>
                    <a:pt x="89" y="113"/>
                  </a:cubicBezTo>
                  <a:cubicBezTo>
                    <a:pt x="92" y="116"/>
                    <a:pt x="96" y="118"/>
                    <a:pt x="100" y="118"/>
                  </a:cubicBezTo>
                  <a:cubicBezTo>
                    <a:pt x="104" y="118"/>
                    <a:pt x="108" y="116"/>
                    <a:pt x="111" y="113"/>
                  </a:cubicBezTo>
                  <a:cubicBezTo>
                    <a:pt x="117" y="107"/>
                    <a:pt x="117" y="97"/>
                    <a:pt x="111" y="91"/>
                  </a:cubicBezTo>
                  <a:cubicBezTo>
                    <a:pt x="108" y="88"/>
                    <a:pt x="104" y="87"/>
                    <a:pt x="100" y="87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1"/>
                    <a:pt x="100" y="201"/>
                  </a:cubicBezTo>
                  <a:cubicBezTo>
                    <a:pt x="156" y="201"/>
                    <a:pt x="200" y="156"/>
                    <a:pt x="200" y="100"/>
                  </a:cubicBezTo>
                  <a:cubicBezTo>
                    <a:pt x="200" y="45"/>
                    <a:pt x="156" y="0"/>
                    <a:pt x="100" y="0"/>
                  </a:cubicBezTo>
                  <a:close/>
                  <a:moveTo>
                    <a:pt x="153" y="75"/>
                  </a:moveTo>
                  <a:cubicBezTo>
                    <a:pt x="134" y="92"/>
                    <a:pt x="134" y="92"/>
                    <a:pt x="134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5"/>
                    <a:pt x="135" y="99"/>
                    <a:pt x="135" y="102"/>
                  </a:cubicBezTo>
                  <a:cubicBezTo>
                    <a:pt x="135" y="112"/>
                    <a:pt x="132" y="121"/>
                    <a:pt x="125" y="127"/>
                  </a:cubicBezTo>
                  <a:cubicBezTo>
                    <a:pt x="119" y="134"/>
                    <a:pt x="110" y="137"/>
                    <a:pt x="100" y="137"/>
                  </a:cubicBezTo>
                  <a:cubicBezTo>
                    <a:pt x="91" y="137"/>
                    <a:pt x="82" y="134"/>
                    <a:pt x="75" y="127"/>
                  </a:cubicBezTo>
                  <a:cubicBezTo>
                    <a:pt x="69" y="121"/>
                    <a:pt x="65" y="112"/>
                    <a:pt x="65" y="102"/>
                  </a:cubicBezTo>
                  <a:cubicBezTo>
                    <a:pt x="65" y="93"/>
                    <a:pt x="69" y="84"/>
                    <a:pt x="75" y="77"/>
                  </a:cubicBezTo>
                  <a:cubicBezTo>
                    <a:pt x="82" y="71"/>
                    <a:pt x="91" y="67"/>
                    <a:pt x="100" y="67"/>
                  </a:cubicBezTo>
                  <a:cubicBezTo>
                    <a:pt x="105" y="67"/>
                    <a:pt x="110" y="68"/>
                    <a:pt x="114" y="7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9" y="47"/>
                    <a:pt x="148" y="48"/>
                    <a:pt x="154" y="54"/>
                  </a:cubicBezTo>
                  <a:cubicBezTo>
                    <a:pt x="159" y="60"/>
                    <a:pt x="159" y="69"/>
                    <a:pt x="153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6775450" y="5249863"/>
              <a:ext cx="1016000" cy="1184275"/>
            </a:xfrm>
            <a:custGeom>
              <a:avLst/>
              <a:gdLst>
                <a:gd name="T0" fmla="*/ 188 w 320"/>
                <a:gd name="T1" fmla="*/ 58 h 375"/>
                <a:gd name="T2" fmla="*/ 188 w 320"/>
                <a:gd name="T3" fmla="*/ 49 h 375"/>
                <a:gd name="T4" fmla="*/ 209 w 320"/>
                <a:gd name="T5" fmla="*/ 49 h 375"/>
                <a:gd name="T6" fmla="*/ 214 w 320"/>
                <a:gd name="T7" fmla="*/ 44 h 375"/>
                <a:gd name="T8" fmla="*/ 214 w 320"/>
                <a:gd name="T9" fmla="*/ 10 h 375"/>
                <a:gd name="T10" fmla="*/ 204 w 320"/>
                <a:gd name="T11" fmla="*/ 0 h 375"/>
                <a:gd name="T12" fmla="*/ 116 w 320"/>
                <a:gd name="T13" fmla="*/ 0 h 375"/>
                <a:gd name="T14" fmla="*/ 106 w 320"/>
                <a:gd name="T15" fmla="*/ 10 h 375"/>
                <a:gd name="T16" fmla="*/ 106 w 320"/>
                <a:gd name="T17" fmla="*/ 44 h 375"/>
                <a:gd name="T18" fmla="*/ 111 w 320"/>
                <a:gd name="T19" fmla="*/ 49 h 375"/>
                <a:gd name="T20" fmla="*/ 132 w 320"/>
                <a:gd name="T21" fmla="*/ 49 h 375"/>
                <a:gd name="T22" fmla="*/ 132 w 320"/>
                <a:gd name="T23" fmla="*/ 58 h 375"/>
                <a:gd name="T24" fmla="*/ 57 w 320"/>
                <a:gd name="T25" fmla="*/ 93 h 375"/>
                <a:gd name="T26" fmla="*/ 45 w 320"/>
                <a:gd name="T27" fmla="*/ 81 h 375"/>
                <a:gd name="T28" fmla="*/ 31 w 320"/>
                <a:gd name="T29" fmla="*/ 81 h 375"/>
                <a:gd name="T30" fmla="*/ 6 w 320"/>
                <a:gd name="T31" fmla="*/ 105 h 375"/>
                <a:gd name="T32" fmla="*/ 6 w 320"/>
                <a:gd name="T33" fmla="*/ 119 h 375"/>
                <a:gd name="T34" fmla="*/ 22 w 320"/>
                <a:gd name="T35" fmla="*/ 135 h 375"/>
                <a:gd name="T36" fmla="*/ 0 w 320"/>
                <a:gd name="T37" fmla="*/ 215 h 375"/>
                <a:gd name="T38" fmla="*/ 160 w 320"/>
                <a:gd name="T39" fmla="*/ 375 h 375"/>
                <a:gd name="T40" fmla="*/ 320 w 320"/>
                <a:gd name="T41" fmla="*/ 215 h 375"/>
                <a:gd name="T42" fmla="*/ 188 w 320"/>
                <a:gd name="T43" fmla="*/ 58 h 375"/>
                <a:gd name="T44" fmla="*/ 160 w 320"/>
                <a:gd name="T45" fmla="*/ 340 h 375"/>
                <a:gd name="T46" fmla="*/ 35 w 320"/>
                <a:gd name="T47" fmla="*/ 215 h 375"/>
                <a:gd name="T48" fmla="*/ 160 w 320"/>
                <a:gd name="T49" fmla="*/ 90 h 375"/>
                <a:gd name="T50" fmla="*/ 285 w 320"/>
                <a:gd name="T51" fmla="*/ 215 h 375"/>
                <a:gd name="T52" fmla="*/ 160 w 320"/>
                <a:gd name="T53" fmla="*/ 34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75">
                  <a:moveTo>
                    <a:pt x="188" y="58"/>
                  </a:moveTo>
                  <a:cubicBezTo>
                    <a:pt x="188" y="49"/>
                    <a:pt x="188" y="49"/>
                    <a:pt x="188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12" y="49"/>
                    <a:pt x="214" y="46"/>
                    <a:pt x="214" y="44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4"/>
                    <a:pt x="209" y="0"/>
                    <a:pt x="20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1" y="0"/>
                    <a:pt x="106" y="4"/>
                    <a:pt x="106" y="10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6"/>
                    <a:pt x="109" y="49"/>
                    <a:pt x="111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04" y="63"/>
                    <a:pt x="78" y="76"/>
                    <a:pt x="57" y="9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1" y="77"/>
                    <a:pt x="35" y="77"/>
                    <a:pt x="31" y="8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9"/>
                    <a:pt x="3" y="115"/>
                    <a:pt x="6" y="119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8" y="159"/>
                    <a:pt x="0" y="186"/>
                    <a:pt x="0" y="215"/>
                  </a:cubicBezTo>
                  <a:cubicBezTo>
                    <a:pt x="0" y="303"/>
                    <a:pt x="72" y="375"/>
                    <a:pt x="160" y="375"/>
                  </a:cubicBezTo>
                  <a:cubicBezTo>
                    <a:pt x="248" y="375"/>
                    <a:pt x="320" y="303"/>
                    <a:pt x="320" y="215"/>
                  </a:cubicBezTo>
                  <a:cubicBezTo>
                    <a:pt x="320" y="137"/>
                    <a:pt x="263" y="71"/>
                    <a:pt x="188" y="58"/>
                  </a:cubicBezTo>
                  <a:close/>
                  <a:moveTo>
                    <a:pt x="160" y="340"/>
                  </a:moveTo>
                  <a:cubicBezTo>
                    <a:pt x="91" y="340"/>
                    <a:pt x="35" y="284"/>
                    <a:pt x="35" y="215"/>
                  </a:cubicBezTo>
                  <a:cubicBezTo>
                    <a:pt x="35" y="146"/>
                    <a:pt x="91" y="90"/>
                    <a:pt x="160" y="90"/>
                  </a:cubicBezTo>
                  <a:cubicBezTo>
                    <a:pt x="229" y="90"/>
                    <a:pt x="285" y="146"/>
                    <a:pt x="285" y="215"/>
                  </a:cubicBezTo>
                  <a:cubicBezTo>
                    <a:pt x="285" y="284"/>
                    <a:pt x="229" y="340"/>
                    <a:pt x="160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5"/>
          <p:cNvSpPr>
            <a:spLocks/>
          </p:cNvSpPr>
          <p:nvPr/>
        </p:nvSpPr>
        <p:spPr bwMode="auto">
          <a:xfrm>
            <a:off x="10304463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10304463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7"/>
          <p:cNvSpPr>
            <a:spLocks noEditPoints="1"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34 w 703"/>
              <a:gd name="T1" fmla="*/ 173 h 253"/>
              <a:gd name="T2" fmla="*/ 148 w 703"/>
              <a:gd name="T3" fmla="*/ 253 h 253"/>
              <a:gd name="T4" fmla="*/ 148 w 703"/>
              <a:gd name="T5" fmla="*/ 253 h 253"/>
              <a:gd name="T6" fmla="*/ 34 w 703"/>
              <a:gd name="T7" fmla="*/ 173 h 253"/>
              <a:gd name="T8" fmla="*/ 703 w 703"/>
              <a:gd name="T9" fmla="*/ 0 h 253"/>
              <a:gd name="T10" fmla="*/ 0 w 703"/>
              <a:gd name="T11" fmla="*/ 149 h 253"/>
              <a:gd name="T12" fmla="*/ 0 w 703"/>
              <a:gd name="T13" fmla="*/ 149 h 253"/>
              <a:gd name="T14" fmla="*/ 703 w 703"/>
              <a:gd name="T15" fmla="*/ 0 h 253"/>
              <a:gd name="T16" fmla="*/ 703 w 703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253">
                <a:moveTo>
                  <a:pt x="34" y="173"/>
                </a:moveTo>
                <a:lnTo>
                  <a:pt x="148" y="253"/>
                </a:lnTo>
                <a:lnTo>
                  <a:pt x="148" y="253"/>
                </a:lnTo>
                <a:lnTo>
                  <a:pt x="34" y="173"/>
                </a:lnTo>
                <a:close/>
                <a:moveTo>
                  <a:pt x="703" y="0"/>
                </a:moveTo>
                <a:lnTo>
                  <a:pt x="0" y="149"/>
                </a:lnTo>
                <a:lnTo>
                  <a:pt x="0" y="149"/>
                </a:lnTo>
                <a:lnTo>
                  <a:pt x="703" y="0"/>
                </a:lnTo>
                <a:lnTo>
                  <a:pt x="70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8"/>
          <p:cNvSpPr>
            <a:spLocks noEditPoints="1"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34 w 703"/>
              <a:gd name="T1" fmla="*/ 173 h 253"/>
              <a:gd name="T2" fmla="*/ 148 w 703"/>
              <a:gd name="T3" fmla="*/ 253 h 253"/>
              <a:gd name="T4" fmla="*/ 148 w 703"/>
              <a:gd name="T5" fmla="*/ 253 h 253"/>
              <a:gd name="T6" fmla="*/ 34 w 703"/>
              <a:gd name="T7" fmla="*/ 173 h 253"/>
              <a:gd name="T8" fmla="*/ 703 w 703"/>
              <a:gd name="T9" fmla="*/ 0 h 253"/>
              <a:gd name="T10" fmla="*/ 0 w 703"/>
              <a:gd name="T11" fmla="*/ 149 h 253"/>
              <a:gd name="T12" fmla="*/ 0 w 703"/>
              <a:gd name="T13" fmla="*/ 149 h 253"/>
              <a:gd name="T14" fmla="*/ 703 w 703"/>
              <a:gd name="T15" fmla="*/ 0 h 253"/>
              <a:gd name="T16" fmla="*/ 703 w 703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253">
                <a:moveTo>
                  <a:pt x="34" y="173"/>
                </a:moveTo>
                <a:lnTo>
                  <a:pt x="148" y="253"/>
                </a:lnTo>
                <a:lnTo>
                  <a:pt x="148" y="253"/>
                </a:lnTo>
                <a:lnTo>
                  <a:pt x="34" y="173"/>
                </a:lnTo>
                <a:moveTo>
                  <a:pt x="703" y="0"/>
                </a:moveTo>
                <a:lnTo>
                  <a:pt x="0" y="149"/>
                </a:lnTo>
                <a:lnTo>
                  <a:pt x="0" y="149"/>
                </a:lnTo>
                <a:lnTo>
                  <a:pt x="703" y="0"/>
                </a:lnTo>
                <a:lnTo>
                  <a:pt x="7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9"/>
          <p:cNvSpPr>
            <a:spLocks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703 w 703"/>
              <a:gd name="T1" fmla="*/ 0 h 253"/>
              <a:gd name="T2" fmla="*/ 0 w 703"/>
              <a:gd name="T3" fmla="*/ 149 h 253"/>
              <a:gd name="T4" fmla="*/ 34 w 703"/>
              <a:gd name="T5" fmla="*/ 173 h 253"/>
              <a:gd name="T6" fmla="*/ 148 w 703"/>
              <a:gd name="T7" fmla="*/ 253 h 253"/>
              <a:gd name="T8" fmla="*/ 659 w 703"/>
              <a:gd name="T9" fmla="*/ 147 h 253"/>
              <a:gd name="T10" fmla="*/ 703 w 70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253">
                <a:moveTo>
                  <a:pt x="703" y="0"/>
                </a:moveTo>
                <a:lnTo>
                  <a:pt x="0" y="149"/>
                </a:lnTo>
                <a:lnTo>
                  <a:pt x="34" y="173"/>
                </a:lnTo>
                <a:lnTo>
                  <a:pt x="148" y="253"/>
                </a:lnTo>
                <a:lnTo>
                  <a:pt x="659" y="147"/>
                </a:lnTo>
                <a:lnTo>
                  <a:pt x="703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0"/>
          <p:cNvSpPr>
            <a:spLocks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703 w 703"/>
              <a:gd name="T1" fmla="*/ 0 h 253"/>
              <a:gd name="T2" fmla="*/ 0 w 703"/>
              <a:gd name="T3" fmla="*/ 149 h 253"/>
              <a:gd name="T4" fmla="*/ 34 w 703"/>
              <a:gd name="T5" fmla="*/ 173 h 253"/>
              <a:gd name="T6" fmla="*/ 148 w 703"/>
              <a:gd name="T7" fmla="*/ 253 h 253"/>
              <a:gd name="T8" fmla="*/ 659 w 703"/>
              <a:gd name="T9" fmla="*/ 147 h 253"/>
              <a:gd name="T10" fmla="*/ 703 w 70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253">
                <a:moveTo>
                  <a:pt x="703" y="0"/>
                </a:moveTo>
                <a:lnTo>
                  <a:pt x="0" y="149"/>
                </a:lnTo>
                <a:lnTo>
                  <a:pt x="34" y="173"/>
                </a:lnTo>
                <a:lnTo>
                  <a:pt x="148" y="253"/>
                </a:lnTo>
                <a:lnTo>
                  <a:pt x="659" y="147"/>
                </a:lnTo>
                <a:lnTo>
                  <a:pt x="7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1"/>
          <p:cNvSpPr>
            <a:spLocks/>
          </p:cNvSpPr>
          <p:nvPr/>
        </p:nvSpPr>
        <p:spPr bwMode="auto">
          <a:xfrm>
            <a:off x="10234613" y="4100513"/>
            <a:ext cx="4041775" cy="3470275"/>
          </a:xfrm>
          <a:custGeom>
            <a:avLst/>
            <a:gdLst>
              <a:gd name="T0" fmla="*/ 2546 w 2546"/>
              <a:gd name="T1" fmla="*/ 1094 h 2186"/>
              <a:gd name="T2" fmla="*/ 1641 w 2546"/>
              <a:gd name="T3" fmla="*/ 0 h 2186"/>
              <a:gd name="T4" fmla="*/ 1641 w 2546"/>
              <a:gd name="T5" fmla="*/ 426 h 2186"/>
              <a:gd name="T6" fmla="*/ 0 w 2546"/>
              <a:gd name="T7" fmla="*/ 426 h 2186"/>
              <a:gd name="T8" fmla="*/ 0 w 2546"/>
              <a:gd name="T9" fmla="*/ 1717 h 2186"/>
              <a:gd name="T10" fmla="*/ 44 w 2546"/>
              <a:gd name="T11" fmla="*/ 1760 h 2186"/>
              <a:gd name="T12" fmla="*/ 1641 w 2546"/>
              <a:gd name="T13" fmla="*/ 1760 h 2186"/>
              <a:gd name="T14" fmla="*/ 1641 w 2546"/>
              <a:gd name="T15" fmla="*/ 2186 h 2186"/>
              <a:gd name="T16" fmla="*/ 2546 w 2546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6" h="2186">
                <a:moveTo>
                  <a:pt x="2546" y="1094"/>
                </a:moveTo>
                <a:lnTo>
                  <a:pt x="1641" y="0"/>
                </a:lnTo>
                <a:lnTo>
                  <a:pt x="1641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41" y="1760"/>
                </a:lnTo>
                <a:lnTo>
                  <a:pt x="1641" y="2186"/>
                </a:lnTo>
                <a:lnTo>
                  <a:pt x="2546" y="1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1337925" y="5224463"/>
            <a:ext cx="796925" cy="1209676"/>
            <a:chOff x="11337925" y="5224463"/>
            <a:chExt cx="796925" cy="1209676"/>
          </a:xfrm>
        </p:grpSpPr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11547475" y="6226176"/>
              <a:ext cx="390525" cy="207963"/>
            </a:xfrm>
            <a:custGeom>
              <a:avLst/>
              <a:gdLst>
                <a:gd name="T0" fmla="*/ 108 w 123"/>
                <a:gd name="T1" fmla="*/ 0 h 66"/>
                <a:gd name="T2" fmla="*/ 15 w 123"/>
                <a:gd name="T3" fmla="*/ 0 h 66"/>
                <a:gd name="T4" fmla="*/ 0 w 123"/>
                <a:gd name="T5" fmla="*/ 15 h 66"/>
                <a:gd name="T6" fmla="*/ 0 w 123"/>
                <a:gd name="T7" fmla="*/ 18 h 66"/>
                <a:gd name="T8" fmla="*/ 15 w 123"/>
                <a:gd name="T9" fmla="*/ 33 h 66"/>
                <a:gd name="T10" fmla="*/ 30 w 123"/>
                <a:gd name="T11" fmla="*/ 33 h 66"/>
                <a:gd name="T12" fmla="*/ 30 w 123"/>
                <a:gd name="T13" fmla="*/ 37 h 66"/>
                <a:gd name="T14" fmla="*/ 59 w 123"/>
                <a:gd name="T15" fmla="*/ 66 h 66"/>
                <a:gd name="T16" fmla="*/ 63 w 123"/>
                <a:gd name="T17" fmla="*/ 66 h 66"/>
                <a:gd name="T18" fmla="*/ 92 w 123"/>
                <a:gd name="T19" fmla="*/ 37 h 66"/>
                <a:gd name="T20" fmla="*/ 92 w 123"/>
                <a:gd name="T21" fmla="*/ 33 h 66"/>
                <a:gd name="T22" fmla="*/ 108 w 123"/>
                <a:gd name="T23" fmla="*/ 33 h 66"/>
                <a:gd name="T24" fmla="*/ 123 w 123"/>
                <a:gd name="T25" fmla="*/ 18 h 66"/>
                <a:gd name="T26" fmla="*/ 123 w 123"/>
                <a:gd name="T27" fmla="*/ 15 h 66"/>
                <a:gd name="T28" fmla="*/ 108 w 123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66">
                  <a:moveTo>
                    <a:pt x="10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3"/>
                    <a:pt x="15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53"/>
                    <a:pt x="43" y="66"/>
                    <a:pt x="59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79" y="66"/>
                    <a:pt x="92" y="53"/>
                    <a:pt x="92" y="3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3"/>
                    <a:pt x="123" y="26"/>
                    <a:pt x="123" y="18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6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11337925" y="5224463"/>
              <a:ext cx="796925" cy="919163"/>
            </a:xfrm>
            <a:custGeom>
              <a:avLst/>
              <a:gdLst>
                <a:gd name="T0" fmla="*/ 113 w 251"/>
                <a:gd name="T1" fmla="*/ 9 h 291"/>
                <a:gd name="T2" fmla="*/ 5 w 251"/>
                <a:gd name="T3" fmla="*/ 116 h 291"/>
                <a:gd name="T4" fmla="*/ 39 w 251"/>
                <a:gd name="T5" fmla="*/ 217 h 291"/>
                <a:gd name="T6" fmla="*/ 61 w 251"/>
                <a:gd name="T7" fmla="*/ 272 h 291"/>
                <a:gd name="T8" fmla="*/ 61 w 251"/>
                <a:gd name="T9" fmla="*/ 272 h 291"/>
                <a:gd name="T10" fmla="*/ 80 w 251"/>
                <a:gd name="T11" fmla="*/ 291 h 291"/>
                <a:gd name="T12" fmla="*/ 175 w 251"/>
                <a:gd name="T13" fmla="*/ 291 h 291"/>
                <a:gd name="T14" fmla="*/ 194 w 251"/>
                <a:gd name="T15" fmla="*/ 272 h 291"/>
                <a:gd name="T16" fmla="*/ 216 w 251"/>
                <a:gd name="T17" fmla="*/ 217 h 291"/>
                <a:gd name="T18" fmla="*/ 251 w 251"/>
                <a:gd name="T19" fmla="*/ 131 h 291"/>
                <a:gd name="T20" fmla="*/ 113 w 251"/>
                <a:gd name="T21" fmla="*/ 9 h 291"/>
                <a:gd name="T22" fmla="*/ 115 w 251"/>
                <a:gd name="T23" fmla="*/ 243 h 291"/>
                <a:gd name="T24" fmla="*/ 103 w 251"/>
                <a:gd name="T25" fmla="*/ 255 h 291"/>
                <a:gd name="T26" fmla="*/ 91 w 251"/>
                <a:gd name="T27" fmla="*/ 243 h 291"/>
                <a:gd name="T28" fmla="*/ 91 w 251"/>
                <a:gd name="T29" fmla="*/ 191 h 291"/>
                <a:gd name="T30" fmla="*/ 62 w 251"/>
                <a:gd name="T31" fmla="*/ 162 h 291"/>
                <a:gd name="T32" fmla="*/ 50 w 251"/>
                <a:gd name="T33" fmla="*/ 150 h 291"/>
                <a:gd name="T34" fmla="*/ 62 w 251"/>
                <a:gd name="T35" fmla="*/ 138 h 291"/>
                <a:gd name="T36" fmla="*/ 115 w 251"/>
                <a:gd name="T37" fmla="*/ 191 h 291"/>
                <a:gd name="T38" fmla="*/ 115 w 251"/>
                <a:gd name="T39" fmla="*/ 243 h 291"/>
                <a:gd name="T40" fmla="*/ 193 w 251"/>
                <a:gd name="T41" fmla="*/ 162 h 291"/>
                <a:gd name="T42" fmla="*/ 163 w 251"/>
                <a:gd name="T43" fmla="*/ 191 h 291"/>
                <a:gd name="T44" fmla="*/ 163 w 251"/>
                <a:gd name="T45" fmla="*/ 243 h 291"/>
                <a:gd name="T46" fmla="*/ 151 w 251"/>
                <a:gd name="T47" fmla="*/ 255 h 291"/>
                <a:gd name="T48" fmla="*/ 139 w 251"/>
                <a:gd name="T49" fmla="*/ 243 h 291"/>
                <a:gd name="T50" fmla="*/ 139 w 251"/>
                <a:gd name="T51" fmla="*/ 191 h 291"/>
                <a:gd name="T52" fmla="*/ 193 w 251"/>
                <a:gd name="T53" fmla="*/ 138 h 291"/>
                <a:gd name="T54" fmla="*/ 205 w 251"/>
                <a:gd name="T55" fmla="*/ 150 h 291"/>
                <a:gd name="T56" fmla="*/ 193 w 251"/>
                <a:gd name="T57" fmla="*/ 1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91">
                  <a:moveTo>
                    <a:pt x="113" y="9"/>
                  </a:moveTo>
                  <a:cubicBezTo>
                    <a:pt x="61" y="14"/>
                    <a:pt x="11" y="64"/>
                    <a:pt x="5" y="116"/>
                  </a:cubicBezTo>
                  <a:cubicBezTo>
                    <a:pt x="0" y="155"/>
                    <a:pt x="14" y="191"/>
                    <a:pt x="39" y="217"/>
                  </a:cubicBezTo>
                  <a:cubicBezTo>
                    <a:pt x="53" y="232"/>
                    <a:pt x="61" y="251"/>
                    <a:pt x="61" y="272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82"/>
                    <a:pt x="69" y="291"/>
                    <a:pt x="80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85" y="291"/>
                    <a:pt x="194" y="282"/>
                    <a:pt x="194" y="272"/>
                  </a:cubicBezTo>
                  <a:cubicBezTo>
                    <a:pt x="194" y="252"/>
                    <a:pt x="201" y="232"/>
                    <a:pt x="216" y="217"/>
                  </a:cubicBezTo>
                  <a:cubicBezTo>
                    <a:pt x="237" y="195"/>
                    <a:pt x="251" y="165"/>
                    <a:pt x="251" y="131"/>
                  </a:cubicBezTo>
                  <a:cubicBezTo>
                    <a:pt x="251" y="58"/>
                    <a:pt x="188" y="0"/>
                    <a:pt x="113" y="9"/>
                  </a:cubicBezTo>
                  <a:close/>
                  <a:moveTo>
                    <a:pt x="115" y="243"/>
                  </a:moveTo>
                  <a:cubicBezTo>
                    <a:pt x="115" y="250"/>
                    <a:pt x="110" y="255"/>
                    <a:pt x="103" y="255"/>
                  </a:cubicBezTo>
                  <a:cubicBezTo>
                    <a:pt x="97" y="255"/>
                    <a:pt x="91" y="250"/>
                    <a:pt x="91" y="24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1" y="175"/>
                    <a:pt x="78" y="162"/>
                    <a:pt x="62" y="162"/>
                  </a:cubicBezTo>
                  <a:cubicBezTo>
                    <a:pt x="55" y="162"/>
                    <a:pt x="50" y="156"/>
                    <a:pt x="50" y="150"/>
                  </a:cubicBezTo>
                  <a:cubicBezTo>
                    <a:pt x="50" y="143"/>
                    <a:pt x="55" y="138"/>
                    <a:pt x="62" y="138"/>
                  </a:cubicBezTo>
                  <a:cubicBezTo>
                    <a:pt x="91" y="138"/>
                    <a:pt x="115" y="162"/>
                    <a:pt x="115" y="191"/>
                  </a:cubicBezTo>
                  <a:lnTo>
                    <a:pt x="115" y="243"/>
                  </a:lnTo>
                  <a:close/>
                  <a:moveTo>
                    <a:pt x="193" y="162"/>
                  </a:moveTo>
                  <a:cubicBezTo>
                    <a:pt x="177" y="162"/>
                    <a:pt x="163" y="175"/>
                    <a:pt x="163" y="191"/>
                  </a:cubicBezTo>
                  <a:cubicBezTo>
                    <a:pt x="163" y="243"/>
                    <a:pt x="163" y="243"/>
                    <a:pt x="163" y="243"/>
                  </a:cubicBezTo>
                  <a:cubicBezTo>
                    <a:pt x="163" y="250"/>
                    <a:pt x="158" y="255"/>
                    <a:pt x="151" y="255"/>
                  </a:cubicBezTo>
                  <a:cubicBezTo>
                    <a:pt x="145" y="255"/>
                    <a:pt x="139" y="250"/>
                    <a:pt x="139" y="243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39" y="162"/>
                    <a:pt x="163" y="138"/>
                    <a:pt x="193" y="138"/>
                  </a:cubicBezTo>
                  <a:cubicBezTo>
                    <a:pt x="200" y="138"/>
                    <a:pt x="205" y="143"/>
                    <a:pt x="205" y="150"/>
                  </a:cubicBezTo>
                  <a:cubicBezTo>
                    <a:pt x="205" y="156"/>
                    <a:pt x="200" y="162"/>
                    <a:pt x="19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Freeform 44"/>
          <p:cNvSpPr>
            <a:spLocks/>
          </p:cNvSpPr>
          <p:nvPr/>
        </p:nvSpPr>
        <p:spPr bwMode="auto">
          <a:xfrm>
            <a:off x="14758988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5"/>
          <p:cNvSpPr>
            <a:spLocks/>
          </p:cNvSpPr>
          <p:nvPr/>
        </p:nvSpPr>
        <p:spPr bwMode="auto">
          <a:xfrm>
            <a:off x="14758988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6"/>
          <p:cNvSpPr>
            <a:spLocks/>
          </p:cNvSpPr>
          <p:nvPr/>
        </p:nvSpPr>
        <p:spPr bwMode="auto">
          <a:xfrm>
            <a:off x="14758988" y="6657976"/>
            <a:ext cx="1111250" cy="236538"/>
          </a:xfrm>
          <a:custGeom>
            <a:avLst/>
            <a:gdLst>
              <a:gd name="T0" fmla="*/ 700 w 700"/>
              <a:gd name="T1" fmla="*/ 0 h 149"/>
              <a:gd name="T2" fmla="*/ 0 w 700"/>
              <a:gd name="T3" fmla="*/ 149 h 149"/>
              <a:gd name="T4" fmla="*/ 0 w 700"/>
              <a:gd name="T5" fmla="*/ 149 h 149"/>
              <a:gd name="T6" fmla="*/ 700 w 700"/>
              <a:gd name="T7" fmla="*/ 0 h 149"/>
              <a:gd name="T8" fmla="*/ 700 w 700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49">
                <a:moveTo>
                  <a:pt x="700" y="0"/>
                </a:moveTo>
                <a:lnTo>
                  <a:pt x="0" y="149"/>
                </a:lnTo>
                <a:lnTo>
                  <a:pt x="0" y="149"/>
                </a:lnTo>
                <a:lnTo>
                  <a:pt x="700" y="0"/>
                </a:lnTo>
                <a:lnTo>
                  <a:pt x="70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7"/>
          <p:cNvSpPr>
            <a:spLocks/>
          </p:cNvSpPr>
          <p:nvPr/>
        </p:nvSpPr>
        <p:spPr bwMode="auto">
          <a:xfrm>
            <a:off x="14758988" y="6657976"/>
            <a:ext cx="1111250" cy="236538"/>
          </a:xfrm>
          <a:custGeom>
            <a:avLst/>
            <a:gdLst>
              <a:gd name="T0" fmla="*/ 700 w 700"/>
              <a:gd name="T1" fmla="*/ 0 h 149"/>
              <a:gd name="T2" fmla="*/ 0 w 700"/>
              <a:gd name="T3" fmla="*/ 149 h 149"/>
              <a:gd name="T4" fmla="*/ 0 w 700"/>
              <a:gd name="T5" fmla="*/ 149 h 149"/>
              <a:gd name="T6" fmla="*/ 700 w 700"/>
              <a:gd name="T7" fmla="*/ 0 h 149"/>
              <a:gd name="T8" fmla="*/ 700 w 700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49">
                <a:moveTo>
                  <a:pt x="700" y="0"/>
                </a:moveTo>
                <a:lnTo>
                  <a:pt x="0" y="149"/>
                </a:lnTo>
                <a:lnTo>
                  <a:pt x="0" y="149"/>
                </a:lnTo>
                <a:lnTo>
                  <a:pt x="700" y="0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8"/>
          <p:cNvSpPr>
            <a:spLocks/>
          </p:cNvSpPr>
          <p:nvPr/>
        </p:nvSpPr>
        <p:spPr bwMode="auto">
          <a:xfrm>
            <a:off x="14758988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9"/>
          <p:cNvSpPr>
            <a:spLocks/>
          </p:cNvSpPr>
          <p:nvPr/>
        </p:nvSpPr>
        <p:spPr bwMode="auto">
          <a:xfrm>
            <a:off x="14758988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0"/>
          <p:cNvSpPr>
            <a:spLocks/>
          </p:cNvSpPr>
          <p:nvPr/>
        </p:nvSpPr>
        <p:spPr bwMode="auto">
          <a:xfrm>
            <a:off x="14689138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39 w 2543"/>
              <a:gd name="T3" fmla="*/ 0 h 2186"/>
              <a:gd name="T4" fmla="*/ 1639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39 w 2543"/>
              <a:gd name="T13" fmla="*/ 1760 h 2186"/>
              <a:gd name="T14" fmla="*/ 1639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5613063" y="5253038"/>
            <a:ext cx="1179513" cy="1174750"/>
            <a:chOff x="15613063" y="5253038"/>
            <a:chExt cx="1179513" cy="1174750"/>
          </a:xfrm>
        </p:grpSpPr>
        <p:sp>
          <p:nvSpPr>
            <p:cNvPr id="77" name="Freeform 51"/>
            <p:cNvSpPr>
              <a:spLocks noEditPoints="1"/>
            </p:cNvSpPr>
            <p:nvPr/>
          </p:nvSpPr>
          <p:spPr bwMode="auto">
            <a:xfrm>
              <a:off x="15613063" y="5697538"/>
              <a:ext cx="1179513" cy="730250"/>
            </a:xfrm>
            <a:custGeom>
              <a:avLst/>
              <a:gdLst>
                <a:gd name="T0" fmla="*/ 214 w 371"/>
                <a:gd name="T1" fmla="*/ 12 h 231"/>
                <a:gd name="T2" fmla="*/ 203 w 371"/>
                <a:gd name="T3" fmla="*/ 0 h 231"/>
                <a:gd name="T4" fmla="*/ 158 w 371"/>
                <a:gd name="T5" fmla="*/ 0 h 231"/>
                <a:gd name="T6" fmla="*/ 146 w 371"/>
                <a:gd name="T7" fmla="*/ 12 h 231"/>
                <a:gd name="T8" fmla="*/ 146 w 371"/>
                <a:gd name="T9" fmla="*/ 169 h 231"/>
                <a:gd name="T10" fmla="*/ 214 w 371"/>
                <a:gd name="T11" fmla="*/ 169 h 231"/>
                <a:gd name="T12" fmla="*/ 214 w 371"/>
                <a:gd name="T13" fmla="*/ 12 h 231"/>
                <a:gd name="T14" fmla="*/ 309 w 371"/>
                <a:gd name="T15" fmla="*/ 34 h 231"/>
                <a:gd name="T16" fmla="*/ 298 w 371"/>
                <a:gd name="T17" fmla="*/ 23 h 231"/>
                <a:gd name="T18" fmla="*/ 253 w 371"/>
                <a:gd name="T19" fmla="*/ 23 h 231"/>
                <a:gd name="T20" fmla="*/ 242 w 371"/>
                <a:gd name="T21" fmla="*/ 34 h 231"/>
                <a:gd name="T22" fmla="*/ 242 w 371"/>
                <a:gd name="T23" fmla="*/ 169 h 231"/>
                <a:gd name="T24" fmla="*/ 309 w 371"/>
                <a:gd name="T25" fmla="*/ 169 h 231"/>
                <a:gd name="T26" fmla="*/ 309 w 371"/>
                <a:gd name="T27" fmla="*/ 34 h 231"/>
                <a:gd name="T28" fmla="*/ 354 w 371"/>
                <a:gd name="T29" fmla="*/ 197 h 231"/>
                <a:gd name="T30" fmla="*/ 17 w 371"/>
                <a:gd name="T31" fmla="*/ 197 h 231"/>
                <a:gd name="T32" fmla="*/ 0 w 371"/>
                <a:gd name="T33" fmla="*/ 214 h 231"/>
                <a:gd name="T34" fmla="*/ 17 w 371"/>
                <a:gd name="T35" fmla="*/ 231 h 231"/>
                <a:gd name="T36" fmla="*/ 354 w 371"/>
                <a:gd name="T37" fmla="*/ 231 h 231"/>
                <a:gd name="T38" fmla="*/ 371 w 371"/>
                <a:gd name="T39" fmla="*/ 214 h 231"/>
                <a:gd name="T40" fmla="*/ 354 w 371"/>
                <a:gd name="T41" fmla="*/ 197 h 231"/>
                <a:gd name="T42" fmla="*/ 118 w 371"/>
                <a:gd name="T43" fmla="*/ 68 h 231"/>
                <a:gd name="T44" fmla="*/ 107 w 371"/>
                <a:gd name="T45" fmla="*/ 57 h 231"/>
                <a:gd name="T46" fmla="*/ 62 w 371"/>
                <a:gd name="T47" fmla="*/ 57 h 231"/>
                <a:gd name="T48" fmla="*/ 51 w 371"/>
                <a:gd name="T49" fmla="*/ 68 h 231"/>
                <a:gd name="T50" fmla="*/ 51 w 371"/>
                <a:gd name="T51" fmla="*/ 169 h 231"/>
                <a:gd name="T52" fmla="*/ 118 w 371"/>
                <a:gd name="T53" fmla="*/ 169 h 231"/>
                <a:gd name="T54" fmla="*/ 118 w 371"/>
                <a:gd name="T55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231">
                  <a:moveTo>
                    <a:pt x="214" y="12"/>
                  </a:moveTo>
                  <a:cubicBezTo>
                    <a:pt x="214" y="5"/>
                    <a:pt x="209" y="0"/>
                    <a:pt x="203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0"/>
                    <a:pt x="146" y="5"/>
                    <a:pt x="146" y="12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214" y="169"/>
                    <a:pt x="214" y="169"/>
                    <a:pt x="214" y="169"/>
                  </a:cubicBezTo>
                  <a:lnTo>
                    <a:pt x="214" y="12"/>
                  </a:lnTo>
                  <a:close/>
                  <a:moveTo>
                    <a:pt x="309" y="34"/>
                  </a:moveTo>
                  <a:cubicBezTo>
                    <a:pt x="309" y="28"/>
                    <a:pt x="304" y="23"/>
                    <a:pt x="298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47" y="23"/>
                    <a:pt x="242" y="28"/>
                    <a:pt x="242" y="34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309" y="169"/>
                    <a:pt x="309" y="169"/>
                    <a:pt x="309" y="169"/>
                  </a:cubicBezTo>
                  <a:lnTo>
                    <a:pt x="309" y="34"/>
                  </a:lnTo>
                  <a:close/>
                  <a:moveTo>
                    <a:pt x="354" y="197"/>
                  </a:moveTo>
                  <a:cubicBezTo>
                    <a:pt x="17" y="197"/>
                    <a:pt x="17" y="197"/>
                    <a:pt x="17" y="197"/>
                  </a:cubicBezTo>
                  <a:cubicBezTo>
                    <a:pt x="8" y="197"/>
                    <a:pt x="0" y="205"/>
                    <a:pt x="0" y="214"/>
                  </a:cubicBezTo>
                  <a:cubicBezTo>
                    <a:pt x="0" y="223"/>
                    <a:pt x="8" y="231"/>
                    <a:pt x="17" y="231"/>
                  </a:cubicBezTo>
                  <a:cubicBezTo>
                    <a:pt x="354" y="231"/>
                    <a:pt x="354" y="231"/>
                    <a:pt x="354" y="231"/>
                  </a:cubicBezTo>
                  <a:cubicBezTo>
                    <a:pt x="364" y="231"/>
                    <a:pt x="371" y="223"/>
                    <a:pt x="371" y="214"/>
                  </a:cubicBezTo>
                  <a:cubicBezTo>
                    <a:pt x="371" y="205"/>
                    <a:pt x="364" y="197"/>
                    <a:pt x="354" y="197"/>
                  </a:cubicBezTo>
                  <a:close/>
                  <a:moveTo>
                    <a:pt x="118" y="68"/>
                  </a:moveTo>
                  <a:cubicBezTo>
                    <a:pt x="118" y="62"/>
                    <a:pt x="113" y="57"/>
                    <a:pt x="107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6" y="57"/>
                    <a:pt x="51" y="62"/>
                    <a:pt x="51" y="68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118" y="169"/>
                    <a:pt x="118" y="169"/>
                    <a:pt x="118" y="169"/>
                  </a:cubicBezTo>
                  <a:lnTo>
                    <a:pt x="11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15733713" y="5253038"/>
              <a:ext cx="954088" cy="457200"/>
            </a:xfrm>
            <a:custGeom>
              <a:avLst/>
              <a:gdLst>
                <a:gd name="T0" fmla="*/ 288 w 300"/>
                <a:gd name="T1" fmla="*/ 1 h 145"/>
                <a:gd name="T2" fmla="*/ 237 w 300"/>
                <a:gd name="T3" fmla="*/ 8 h 145"/>
                <a:gd name="T4" fmla="*/ 232 w 300"/>
                <a:gd name="T5" fmla="*/ 25 h 145"/>
                <a:gd name="T6" fmla="*/ 243 w 300"/>
                <a:gd name="T7" fmla="*/ 37 h 145"/>
                <a:gd name="T8" fmla="*/ 202 w 300"/>
                <a:gd name="T9" fmla="*/ 78 h 145"/>
                <a:gd name="T10" fmla="*/ 136 w 300"/>
                <a:gd name="T11" fmla="*/ 27 h 145"/>
                <a:gd name="T12" fmla="*/ 115 w 300"/>
                <a:gd name="T13" fmla="*/ 27 h 145"/>
                <a:gd name="T14" fmla="*/ 8 w 300"/>
                <a:gd name="T15" fmla="*/ 115 h 145"/>
                <a:gd name="T16" fmla="*/ 6 w 300"/>
                <a:gd name="T17" fmla="*/ 139 h 145"/>
                <a:gd name="T18" fmla="*/ 19 w 300"/>
                <a:gd name="T19" fmla="*/ 145 h 145"/>
                <a:gd name="T20" fmla="*/ 29 w 300"/>
                <a:gd name="T21" fmla="*/ 141 h 145"/>
                <a:gd name="T22" fmla="*/ 126 w 300"/>
                <a:gd name="T23" fmla="*/ 62 h 145"/>
                <a:gd name="T24" fmla="*/ 194 w 300"/>
                <a:gd name="T25" fmla="*/ 113 h 145"/>
                <a:gd name="T26" fmla="*/ 216 w 300"/>
                <a:gd name="T27" fmla="*/ 112 h 145"/>
                <a:gd name="T28" fmla="*/ 267 w 300"/>
                <a:gd name="T29" fmla="*/ 61 h 145"/>
                <a:gd name="T30" fmla="*/ 275 w 300"/>
                <a:gd name="T31" fmla="*/ 68 h 145"/>
                <a:gd name="T32" fmla="*/ 292 w 300"/>
                <a:gd name="T33" fmla="*/ 63 h 145"/>
                <a:gd name="T34" fmla="*/ 299 w 300"/>
                <a:gd name="T35" fmla="*/ 12 h 145"/>
                <a:gd name="T36" fmla="*/ 288 w 300"/>
                <a:gd name="T3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45">
                  <a:moveTo>
                    <a:pt x="288" y="1"/>
                  </a:moveTo>
                  <a:cubicBezTo>
                    <a:pt x="237" y="8"/>
                    <a:pt x="237" y="8"/>
                    <a:pt x="237" y="8"/>
                  </a:cubicBezTo>
                  <a:cubicBezTo>
                    <a:pt x="229" y="9"/>
                    <a:pt x="226" y="19"/>
                    <a:pt x="232" y="25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29" y="22"/>
                    <a:pt x="121" y="22"/>
                    <a:pt x="115" y="27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" y="121"/>
                    <a:pt x="0" y="131"/>
                    <a:pt x="6" y="139"/>
                  </a:cubicBezTo>
                  <a:cubicBezTo>
                    <a:pt x="9" y="143"/>
                    <a:pt x="14" y="145"/>
                    <a:pt x="19" y="145"/>
                  </a:cubicBezTo>
                  <a:cubicBezTo>
                    <a:pt x="22" y="145"/>
                    <a:pt x="26" y="144"/>
                    <a:pt x="29" y="14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201" y="118"/>
                    <a:pt x="210" y="118"/>
                    <a:pt x="216" y="112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75" y="68"/>
                    <a:pt x="275" y="68"/>
                    <a:pt x="275" y="68"/>
                  </a:cubicBezTo>
                  <a:cubicBezTo>
                    <a:pt x="281" y="74"/>
                    <a:pt x="291" y="71"/>
                    <a:pt x="292" y="6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300" y="6"/>
                    <a:pt x="294" y="0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53"/>
          <p:cNvSpPr>
            <a:spLocks/>
          </p:cNvSpPr>
          <p:nvPr/>
        </p:nvSpPr>
        <p:spPr bwMode="auto">
          <a:xfrm>
            <a:off x="19208750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81" name="Freeform 55"/>
          <p:cNvSpPr>
            <a:spLocks/>
          </p:cNvSpPr>
          <p:nvPr/>
        </p:nvSpPr>
        <p:spPr bwMode="auto">
          <a:xfrm>
            <a:off x="19142075" y="4100513"/>
            <a:ext cx="4038600" cy="3470275"/>
          </a:xfrm>
          <a:custGeom>
            <a:avLst/>
            <a:gdLst>
              <a:gd name="T0" fmla="*/ 2544 w 2544"/>
              <a:gd name="T1" fmla="*/ 1094 h 2186"/>
              <a:gd name="T2" fmla="*/ 1639 w 2544"/>
              <a:gd name="T3" fmla="*/ 0 h 2186"/>
              <a:gd name="T4" fmla="*/ 1639 w 2544"/>
              <a:gd name="T5" fmla="*/ 426 h 2186"/>
              <a:gd name="T6" fmla="*/ 0 w 2544"/>
              <a:gd name="T7" fmla="*/ 426 h 2186"/>
              <a:gd name="T8" fmla="*/ 0 w 2544"/>
              <a:gd name="T9" fmla="*/ 1717 h 2186"/>
              <a:gd name="T10" fmla="*/ 42 w 2544"/>
              <a:gd name="T11" fmla="*/ 1760 h 2186"/>
              <a:gd name="T12" fmla="*/ 1639 w 2544"/>
              <a:gd name="T13" fmla="*/ 1760 h 2186"/>
              <a:gd name="T14" fmla="*/ 1639 w 2544"/>
              <a:gd name="T15" fmla="*/ 2186 h 2186"/>
              <a:gd name="T16" fmla="*/ 2544 w 2544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2186">
                <a:moveTo>
                  <a:pt x="2544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2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4" y="10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0061238" y="5256213"/>
            <a:ext cx="1177925" cy="1171576"/>
            <a:chOff x="20061238" y="5256213"/>
            <a:chExt cx="1177925" cy="1171576"/>
          </a:xfrm>
        </p:grpSpPr>
        <p:sp>
          <p:nvSpPr>
            <p:cNvPr id="82" name="Freeform 56"/>
            <p:cNvSpPr>
              <a:spLocks noEditPoints="1"/>
            </p:cNvSpPr>
            <p:nvPr/>
          </p:nvSpPr>
          <p:spPr bwMode="auto">
            <a:xfrm>
              <a:off x="20480338" y="5673726"/>
              <a:ext cx="758825" cy="754063"/>
            </a:xfrm>
            <a:custGeom>
              <a:avLst/>
              <a:gdLst>
                <a:gd name="T0" fmla="*/ 119 w 239"/>
                <a:gd name="T1" fmla="*/ 0 h 239"/>
                <a:gd name="T2" fmla="*/ 0 w 239"/>
                <a:gd name="T3" fmla="*/ 119 h 239"/>
                <a:gd name="T4" fmla="*/ 119 w 239"/>
                <a:gd name="T5" fmla="*/ 239 h 239"/>
                <a:gd name="T6" fmla="*/ 239 w 239"/>
                <a:gd name="T7" fmla="*/ 119 h 239"/>
                <a:gd name="T8" fmla="*/ 119 w 239"/>
                <a:gd name="T9" fmla="*/ 0 h 239"/>
                <a:gd name="T10" fmla="*/ 119 w 239"/>
                <a:gd name="T11" fmla="*/ 108 h 239"/>
                <a:gd name="T12" fmla="*/ 152 w 239"/>
                <a:gd name="T13" fmla="*/ 141 h 239"/>
                <a:gd name="T14" fmla="*/ 130 w 239"/>
                <a:gd name="T15" fmla="*/ 172 h 239"/>
                <a:gd name="T16" fmla="*/ 130 w 239"/>
                <a:gd name="T17" fmla="*/ 195 h 239"/>
                <a:gd name="T18" fmla="*/ 108 w 239"/>
                <a:gd name="T19" fmla="*/ 195 h 239"/>
                <a:gd name="T20" fmla="*/ 108 w 239"/>
                <a:gd name="T21" fmla="*/ 172 h 239"/>
                <a:gd name="T22" fmla="*/ 86 w 239"/>
                <a:gd name="T23" fmla="*/ 141 h 239"/>
                <a:gd name="T24" fmla="*/ 108 w 239"/>
                <a:gd name="T25" fmla="*/ 141 h 239"/>
                <a:gd name="T26" fmla="*/ 119 w 239"/>
                <a:gd name="T27" fmla="*/ 152 h 239"/>
                <a:gd name="T28" fmla="*/ 130 w 239"/>
                <a:gd name="T29" fmla="*/ 141 h 239"/>
                <a:gd name="T30" fmla="*/ 119 w 239"/>
                <a:gd name="T31" fmla="*/ 130 h 239"/>
                <a:gd name="T32" fmla="*/ 86 w 239"/>
                <a:gd name="T33" fmla="*/ 97 h 239"/>
                <a:gd name="T34" fmla="*/ 108 w 239"/>
                <a:gd name="T35" fmla="*/ 67 h 239"/>
                <a:gd name="T36" fmla="*/ 108 w 239"/>
                <a:gd name="T37" fmla="*/ 43 h 239"/>
                <a:gd name="T38" fmla="*/ 130 w 239"/>
                <a:gd name="T39" fmla="*/ 43 h 239"/>
                <a:gd name="T40" fmla="*/ 130 w 239"/>
                <a:gd name="T41" fmla="*/ 67 h 239"/>
                <a:gd name="T42" fmla="*/ 152 w 239"/>
                <a:gd name="T43" fmla="*/ 97 h 239"/>
                <a:gd name="T44" fmla="*/ 130 w 239"/>
                <a:gd name="T45" fmla="*/ 97 h 239"/>
                <a:gd name="T46" fmla="*/ 119 w 239"/>
                <a:gd name="T47" fmla="*/ 87 h 239"/>
                <a:gd name="T48" fmla="*/ 108 w 239"/>
                <a:gd name="T49" fmla="*/ 97 h 239"/>
                <a:gd name="T50" fmla="*/ 119 w 239"/>
                <a:gd name="T51" fmla="*/ 1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53" y="0"/>
                    <a:pt x="0" y="53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9" y="185"/>
                    <a:pt x="239" y="119"/>
                  </a:cubicBezTo>
                  <a:cubicBezTo>
                    <a:pt x="239" y="53"/>
                    <a:pt x="185" y="0"/>
                    <a:pt x="119" y="0"/>
                  </a:cubicBezTo>
                  <a:close/>
                  <a:moveTo>
                    <a:pt x="119" y="108"/>
                  </a:moveTo>
                  <a:cubicBezTo>
                    <a:pt x="137" y="108"/>
                    <a:pt x="152" y="123"/>
                    <a:pt x="152" y="141"/>
                  </a:cubicBezTo>
                  <a:cubicBezTo>
                    <a:pt x="152" y="155"/>
                    <a:pt x="142" y="167"/>
                    <a:pt x="130" y="172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96" y="167"/>
                    <a:pt x="86" y="155"/>
                    <a:pt x="86" y="141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8" y="147"/>
                    <a:pt x="113" y="152"/>
                    <a:pt x="119" y="152"/>
                  </a:cubicBezTo>
                  <a:cubicBezTo>
                    <a:pt x="125" y="152"/>
                    <a:pt x="130" y="147"/>
                    <a:pt x="130" y="141"/>
                  </a:cubicBezTo>
                  <a:cubicBezTo>
                    <a:pt x="130" y="135"/>
                    <a:pt x="125" y="130"/>
                    <a:pt x="119" y="130"/>
                  </a:cubicBezTo>
                  <a:cubicBezTo>
                    <a:pt x="101" y="130"/>
                    <a:pt x="86" y="115"/>
                    <a:pt x="86" y="97"/>
                  </a:cubicBezTo>
                  <a:cubicBezTo>
                    <a:pt x="86" y="83"/>
                    <a:pt x="96" y="71"/>
                    <a:pt x="108" y="6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42" y="71"/>
                    <a:pt x="152" y="83"/>
                    <a:pt x="152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1"/>
                    <a:pt x="125" y="87"/>
                    <a:pt x="119" y="87"/>
                  </a:cubicBezTo>
                  <a:cubicBezTo>
                    <a:pt x="113" y="87"/>
                    <a:pt x="108" y="91"/>
                    <a:pt x="108" y="97"/>
                  </a:cubicBezTo>
                  <a:cubicBezTo>
                    <a:pt x="108" y="103"/>
                    <a:pt x="113" y="108"/>
                    <a:pt x="119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20061238" y="5256213"/>
              <a:ext cx="762000" cy="417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20061238" y="6026151"/>
              <a:ext cx="419100" cy="261938"/>
            </a:xfrm>
            <a:custGeom>
              <a:avLst/>
              <a:gdLst>
                <a:gd name="T0" fmla="*/ 0 w 132"/>
                <a:gd name="T1" fmla="*/ 0 h 83"/>
                <a:gd name="T2" fmla="*/ 0 w 132"/>
                <a:gd name="T3" fmla="*/ 18 h 83"/>
                <a:gd name="T4" fmla="*/ 121 w 132"/>
                <a:gd name="T5" fmla="*/ 83 h 83"/>
                <a:gd name="T6" fmla="*/ 132 w 132"/>
                <a:gd name="T7" fmla="*/ 83 h 83"/>
                <a:gd name="T8" fmla="*/ 114 w 132"/>
                <a:gd name="T9" fmla="*/ 40 h 83"/>
                <a:gd name="T10" fmla="*/ 0 w 13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55"/>
                    <a:pt x="54" y="83"/>
                    <a:pt x="121" y="83"/>
                  </a:cubicBezTo>
                  <a:cubicBezTo>
                    <a:pt x="124" y="83"/>
                    <a:pt x="128" y="83"/>
                    <a:pt x="132" y="83"/>
                  </a:cubicBezTo>
                  <a:cubicBezTo>
                    <a:pt x="124" y="70"/>
                    <a:pt x="117" y="55"/>
                    <a:pt x="114" y="40"/>
                  </a:cubicBezTo>
                  <a:cubicBezTo>
                    <a:pt x="65" y="38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20061238" y="5821363"/>
              <a:ext cx="361950" cy="261938"/>
            </a:xfrm>
            <a:custGeom>
              <a:avLst/>
              <a:gdLst>
                <a:gd name="T0" fmla="*/ 110 w 114"/>
                <a:gd name="T1" fmla="*/ 83 h 83"/>
                <a:gd name="T2" fmla="*/ 110 w 114"/>
                <a:gd name="T3" fmla="*/ 72 h 83"/>
                <a:gd name="T4" fmla="*/ 114 w 114"/>
                <a:gd name="T5" fmla="*/ 39 h 83"/>
                <a:gd name="T6" fmla="*/ 0 w 114"/>
                <a:gd name="T7" fmla="*/ 0 h 83"/>
                <a:gd name="T8" fmla="*/ 0 w 114"/>
                <a:gd name="T9" fmla="*/ 18 h 83"/>
                <a:gd name="T10" fmla="*/ 110 w 114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3">
                  <a:moveTo>
                    <a:pt x="110" y="83"/>
                  </a:moveTo>
                  <a:cubicBezTo>
                    <a:pt x="110" y="79"/>
                    <a:pt x="110" y="76"/>
                    <a:pt x="110" y="72"/>
                  </a:cubicBezTo>
                  <a:cubicBezTo>
                    <a:pt x="110" y="61"/>
                    <a:pt x="111" y="50"/>
                    <a:pt x="114" y="39"/>
                  </a:cubicBezTo>
                  <a:cubicBezTo>
                    <a:pt x="65" y="38"/>
                    <a:pt x="23" y="23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48" y="80"/>
                    <a:pt x="11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20061238" y="5616576"/>
              <a:ext cx="479425" cy="261938"/>
            </a:xfrm>
            <a:custGeom>
              <a:avLst/>
              <a:gdLst>
                <a:gd name="T0" fmla="*/ 121 w 151"/>
                <a:gd name="T1" fmla="*/ 83 h 83"/>
                <a:gd name="T2" fmla="*/ 121 w 151"/>
                <a:gd name="T3" fmla="*/ 83 h 83"/>
                <a:gd name="T4" fmla="*/ 151 w 151"/>
                <a:gd name="T5" fmla="*/ 37 h 83"/>
                <a:gd name="T6" fmla="*/ 121 w 151"/>
                <a:gd name="T7" fmla="*/ 39 h 83"/>
                <a:gd name="T8" fmla="*/ 0 w 151"/>
                <a:gd name="T9" fmla="*/ 0 h 83"/>
                <a:gd name="T10" fmla="*/ 0 w 151"/>
                <a:gd name="T11" fmla="*/ 18 h 83"/>
                <a:gd name="T12" fmla="*/ 121 w 151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121" y="83"/>
                  </a:moveTo>
                  <a:cubicBezTo>
                    <a:pt x="121" y="83"/>
                    <a:pt x="121" y="83"/>
                    <a:pt x="121" y="83"/>
                  </a:cubicBezTo>
                  <a:cubicBezTo>
                    <a:pt x="128" y="66"/>
                    <a:pt x="138" y="50"/>
                    <a:pt x="151" y="37"/>
                  </a:cubicBezTo>
                  <a:cubicBezTo>
                    <a:pt x="141" y="39"/>
                    <a:pt x="131" y="39"/>
                    <a:pt x="121" y="39"/>
                  </a:cubicBezTo>
                  <a:cubicBezTo>
                    <a:pt x="69" y="39"/>
                    <a:pt x="24" y="24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4"/>
                    <a:pt x="54" y="83"/>
                    <a:pt x="12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5065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TIMELINE (WHEN)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4522" y="5980232"/>
            <a:ext cx="357490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4522" y="5277376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665850" y="10414903"/>
            <a:ext cx="357490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665850" y="9712047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333315" y="5980232"/>
            <a:ext cx="357490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333315" y="5277376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Dealing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68692" y="5980232"/>
            <a:ext cx="357490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68692" y="5277376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1392238" y="7800975"/>
            <a:ext cx="4325938" cy="2155825"/>
          </a:xfrm>
          <a:custGeom>
            <a:avLst/>
            <a:gdLst>
              <a:gd name="T0" fmla="*/ 1360 w 1360"/>
              <a:gd name="T1" fmla="*/ 0 h 680"/>
              <a:gd name="T2" fmla="*/ 680 w 1360"/>
              <a:gd name="T3" fmla="*/ 680 h 680"/>
              <a:gd name="T4" fmla="*/ 0 w 1360"/>
              <a:gd name="T5" fmla="*/ 0 h 680"/>
              <a:gd name="T6" fmla="*/ 1360 w 1360"/>
              <a:gd name="T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0" h="680">
                <a:moveTo>
                  <a:pt x="1360" y="0"/>
                </a:moveTo>
                <a:cubicBezTo>
                  <a:pt x="1360" y="376"/>
                  <a:pt x="1055" y="680"/>
                  <a:pt x="680" y="680"/>
                </a:cubicBezTo>
                <a:cubicBezTo>
                  <a:pt x="305" y="680"/>
                  <a:pt x="0" y="376"/>
                  <a:pt x="0" y="0"/>
                </a:cubicBezTo>
                <a:cubicBezTo>
                  <a:pt x="1360" y="0"/>
                  <a:pt x="1360" y="0"/>
                  <a:pt x="136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1201738" y="7800975"/>
            <a:ext cx="4708525" cy="2346325"/>
          </a:xfrm>
          <a:custGeom>
            <a:avLst/>
            <a:gdLst>
              <a:gd name="T0" fmla="*/ 1420 w 1480"/>
              <a:gd name="T1" fmla="*/ 0 h 740"/>
              <a:gd name="T2" fmla="*/ 1360 w 1480"/>
              <a:gd name="T3" fmla="*/ 0 h 740"/>
              <a:gd name="T4" fmla="*/ 1360 w 1480"/>
              <a:gd name="T5" fmla="*/ 0 h 740"/>
              <a:gd name="T6" fmla="*/ 1420 w 1480"/>
              <a:gd name="T7" fmla="*/ 0 h 740"/>
              <a:gd name="T8" fmla="*/ 740 w 1480"/>
              <a:gd name="T9" fmla="*/ 680 h 740"/>
              <a:gd name="T10" fmla="*/ 60 w 1480"/>
              <a:gd name="T11" fmla="*/ 0 h 740"/>
              <a:gd name="T12" fmla="*/ 120 w 1480"/>
              <a:gd name="T13" fmla="*/ 0 h 740"/>
              <a:gd name="T14" fmla="*/ 120 w 1480"/>
              <a:gd name="T15" fmla="*/ 0 h 740"/>
              <a:gd name="T16" fmla="*/ 0 w 1480"/>
              <a:gd name="T17" fmla="*/ 0 h 740"/>
              <a:gd name="T18" fmla="*/ 740 w 1480"/>
              <a:gd name="T19" fmla="*/ 740 h 740"/>
              <a:gd name="T20" fmla="*/ 1480 w 1480"/>
              <a:gd name="T21" fmla="*/ 0 h 740"/>
              <a:gd name="T22" fmla="*/ 1420 w 1480"/>
              <a:gd name="T23" fmla="*/ 0 h 740"/>
              <a:gd name="T24" fmla="*/ 1420 w 1480"/>
              <a:gd name="T25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0" h="740">
                <a:moveTo>
                  <a:pt x="1420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1360" y="0"/>
                  <a:pt x="1360" y="0"/>
                  <a:pt x="1360" y="0"/>
                </a:cubicBezTo>
                <a:cubicBezTo>
                  <a:pt x="1420" y="0"/>
                  <a:pt x="1420" y="0"/>
                  <a:pt x="1420" y="0"/>
                </a:cubicBezTo>
                <a:cubicBezTo>
                  <a:pt x="1420" y="376"/>
                  <a:pt x="1115" y="680"/>
                  <a:pt x="740" y="680"/>
                </a:cubicBezTo>
                <a:cubicBezTo>
                  <a:pt x="365" y="680"/>
                  <a:pt x="60" y="376"/>
                  <a:pt x="6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332" y="740"/>
                  <a:pt x="740" y="740"/>
                </a:cubicBezTo>
                <a:cubicBezTo>
                  <a:pt x="1148" y="740"/>
                  <a:pt x="1480" y="408"/>
                  <a:pt x="1480" y="0"/>
                </a:cubicBezTo>
                <a:cubicBezTo>
                  <a:pt x="1420" y="0"/>
                  <a:pt x="1420" y="0"/>
                  <a:pt x="1420" y="0"/>
                </a:cubicBezTo>
                <a:cubicBezTo>
                  <a:pt x="1420" y="0"/>
                  <a:pt x="1420" y="0"/>
                  <a:pt x="1420" y="0"/>
                </a:cubicBezTo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1392238" y="7800975"/>
            <a:ext cx="4325938" cy="2155825"/>
          </a:xfrm>
          <a:custGeom>
            <a:avLst/>
            <a:gdLst>
              <a:gd name="T0" fmla="*/ 1360 w 1360"/>
              <a:gd name="T1" fmla="*/ 0 h 680"/>
              <a:gd name="T2" fmla="*/ 1300 w 1360"/>
              <a:gd name="T3" fmla="*/ 0 h 680"/>
              <a:gd name="T4" fmla="*/ 680 w 1360"/>
              <a:gd name="T5" fmla="*/ 620 h 680"/>
              <a:gd name="T6" fmla="*/ 60 w 1360"/>
              <a:gd name="T7" fmla="*/ 0 h 680"/>
              <a:gd name="T8" fmla="*/ 0 w 1360"/>
              <a:gd name="T9" fmla="*/ 0 h 680"/>
              <a:gd name="T10" fmla="*/ 680 w 1360"/>
              <a:gd name="T11" fmla="*/ 680 h 680"/>
              <a:gd name="T12" fmla="*/ 1360 w 1360"/>
              <a:gd name="T13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0" h="680">
                <a:moveTo>
                  <a:pt x="1360" y="0"/>
                </a:moveTo>
                <a:cubicBezTo>
                  <a:pt x="1300" y="0"/>
                  <a:pt x="1300" y="0"/>
                  <a:pt x="1300" y="0"/>
                </a:cubicBezTo>
                <a:cubicBezTo>
                  <a:pt x="1300" y="342"/>
                  <a:pt x="1022" y="620"/>
                  <a:pt x="680" y="620"/>
                </a:cubicBezTo>
                <a:cubicBezTo>
                  <a:pt x="338" y="620"/>
                  <a:pt x="60" y="342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6"/>
                  <a:pt x="305" y="680"/>
                  <a:pt x="680" y="680"/>
                </a:cubicBezTo>
                <a:cubicBezTo>
                  <a:pt x="1055" y="680"/>
                  <a:pt x="1360" y="376"/>
                  <a:pt x="1360" y="0"/>
                </a:cubicBezTo>
              </a:path>
            </a:pathLst>
          </a:cu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5718176" y="5646738"/>
            <a:ext cx="4322763" cy="2154237"/>
          </a:xfrm>
          <a:custGeom>
            <a:avLst/>
            <a:gdLst>
              <a:gd name="T0" fmla="*/ 0 w 1359"/>
              <a:gd name="T1" fmla="*/ 680 h 680"/>
              <a:gd name="T2" fmla="*/ 679 w 1359"/>
              <a:gd name="T3" fmla="*/ 0 h 680"/>
              <a:gd name="T4" fmla="*/ 1359 w 1359"/>
              <a:gd name="T5" fmla="*/ 680 h 680"/>
              <a:gd name="T6" fmla="*/ 0 w 1359"/>
              <a:gd name="T7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9" h="680">
                <a:moveTo>
                  <a:pt x="0" y="680"/>
                </a:moveTo>
                <a:cubicBezTo>
                  <a:pt x="0" y="305"/>
                  <a:pt x="304" y="0"/>
                  <a:pt x="679" y="0"/>
                </a:cubicBezTo>
                <a:cubicBezTo>
                  <a:pt x="1055" y="0"/>
                  <a:pt x="1359" y="305"/>
                  <a:pt x="1359" y="680"/>
                </a:cubicBezTo>
                <a:cubicBezTo>
                  <a:pt x="0" y="680"/>
                  <a:pt x="0" y="680"/>
                  <a:pt x="0" y="68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5527676" y="5456238"/>
            <a:ext cx="4705350" cy="2344737"/>
          </a:xfrm>
          <a:custGeom>
            <a:avLst/>
            <a:gdLst>
              <a:gd name="T0" fmla="*/ 739 w 1479"/>
              <a:gd name="T1" fmla="*/ 0 h 740"/>
              <a:gd name="T2" fmla="*/ 0 w 1479"/>
              <a:gd name="T3" fmla="*/ 740 h 740"/>
              <a:gd name="T4" fmla="*/ 60 w 1479"/>
              <a:gd name="T5" fmla="*/ 740 h 740"/>
              <a:gd name="T6" fmla="*/ 739 w 1479"/>
              <a:gd name="T7" fmla="*/ 60 h 740"/>
              <a:gd name="T8" fmla="*/ 1419 w 1479"/>
              <a:gd name="T9" fmla="*/ 740 h 740"/>
              <a:gd name="T10" fmla="*/ 1479 w 1479"/>
              <a:gd name="T11" fmla="*/ 740 h 740"/>
              <a:gd name="T12" fmla="*/ 739 w 1479"/>
              <a:gd name="T13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9" h="740">
                <a:moveTo>
                  <a:pt x="739" y="0"/>
                </a:moveTo>
                <a:cubicBezTo>
                  <a:pt x="332" y="0"/>
                  <a:pt x="0" y="332"/>
                  <a:pt x="0" y="740"/>
                </a:cubicBezTo>
                <a:cubicBezTo>
                  <a:pt x="60" y="740"/>
                  <a:pt x="60" y="740"/>
                  <a:pt x="60" y="740"/>
                </a:cubicBezTo>
                <a:cubicBezTo>
                  <a:pt x="60" y="365"/>
                  <a:pt x="364" y="60"/>
                  <a:pt x="739" y="60"/>
                </a:cubicBezTo>
                <a:cubicBezTo>
                  <a:pt x="1115" y="60"/>
                  <a:pt x="1419" y="365"/>
                  <a:pt x="1419" y="740"/>
                </a:cubicBezTo>
                <a:cubicBezTo>
                  <a:pt x="1479" y="740"/>
                  <a:pt x="1479" y="740"/>
                  <a:pt x="1479" y="740"/>
                </a:cubicBezTo>
                <a:cubicBezTo>
                  <a:pt x="1479" y="332"/>
                  <a:pt x="1147" y="0"/>
                  <a:pt x="739" y="0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5718176" y="5646738"/>
            <a:ext cx="4322763" cy="2154237"/>
          </a:xfrm>
          <a:custGeom>
            <a:avLst/>
            <a:gdLst>
              <a:gd name="T0" fmla="*/ 679 w 1359"/>
              <a:gd name="T1" fmla="*/ 0 h 680"/>
              <a:gd name="T2" fmla="*/ 0 w 1359"/>
              <a:gd name="T3" fmla="*/ 680 h 680"/>
              <a:gd name="T4" fmla="*/ 60 w 1359"/>
              <a:gd name="T5" fmla="*/ 680 h 680"/>
              <a:gd name="T6" fmla="*/ 679 w 1359"/>
              <a:gd name="T7" fmla="*/ 60 h 680"/>
              <a:gd name="T8" fmla="*/ 1299 w 1359"/>
              <a:gd name="T9" fmla="*/ 680 h 680"/>
              <a:gd name="T10" fmla="*/ 1359 w 1359"/>
              <a:gd name="T11" fmla="*/ 680 h 680"/>
              <a:gd name="T12" fmla="*/ 679 w 1359"/>
              <a:gd name="T13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9" h="680">
                <a:moveTo>
                  <a:pt x="679" y="0"/>
                </a:moveTo>
                <a:cubicBezTo>
                  <a:pt x="304" y="0"/>
                  <a:pt x="0" y="305"/>
                  <a:pt x="0" y="680"/>
                </a:cubicBezTo>
                <a:cubicBezTo>
                  <a:pt x="60" y="680"/>
                  <a:pt x="60" y="680"/>
                  <a:pt x="60" y="680"/>
                </a:cubicBezTo>
                <a:cubicBezTo>
                  <a:pt x="60" y="338"/>
                  <a:pt x="338" y="60"/>
                  <a:pt x="679" y="60"/>
                </a:cubicBezTo>
                <a:cubicBezTo>
                  <a:pt x="1021" y="60"/>
                  <a:pt x="1299" y="338"/>
                  <a:pt x="1299" y="680"/>
                </a:cubicBezTo>
                <a:cubicBezTo>
                  <a:pt x="1359" y="680"/>
                  <a:pt x="1359" y="680"/>
                  <a:pt x="1359" y="680"/>
                </a:cubicBezTo>
                <a:cubicBezTo>
                  <a:pt x="1359" y="305"/>
                  <a:pt x="1055" y="0"/>
                  <a:pt x="679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10040938" y="7800975"/>
            <a:ext cx="4327525" cy="2155825"/>
          </a:xfrm>
          <a:custGeom>
            <a:avLst/>
            <a:gdLst>
              <a:gd name="T0" fmla="*/ 1360 w 1360"/>
              <a:gd name="T1" fmla="*/ 0 h 680"/>
              <a:gd name="T2" fmla="*/ 680 w 1360"/>
              <a:gd name="T3" fmla="*/ 680 h 680"/>
              <a:gd name="T4" fmla="*/ 0 w 1360"/>
              <a:gd name="T5" fmla="*/ 0 h 680"/>
              <a:gd name="T6" fmla="*/ 1360 w 1360"/>
              <a:gd name="T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0" h="680">
                <a:moveTo>
                  <a:pt x="1360" y="0"/>
                </a:moveTo>
                <a:cubicBezTo>
                  <a:pt x="1360" y="376"/>
                  <a:pt x="1055" y="680"/>
                  <a:pt x="680" y="680"/>
                </a:cubicBezTo>
                <a:cubicBezTo>
                  <a:pt x="305" y="680"/>
                  <a:pt x="0" y="376"/>
                  <a:pt x="0" y="0"/>
                </a:cubicBezTo>
                <a:cubicBezTo>
                  <a:pt x="1360" y="0"/>
                  <a:pt x="1360" y="0"/>
                  <a:pt x="136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9850438" y="7800975"/>
            <a:ext cx="4708525" cy="2346325"/>
          </a:xfrm>
          <a:custGeom>
            <a:avLst/>
            <a:gdLst>
              <a:gd name="T0" fmla="*/ 1480 w 1480"/>
              <a:gd name="T1" fmla="*/ 0 h 740"/>
              <a:gd name="T2" fmla="*/ 1360 w 1480"/>
              <a:gd name="T3" fmla="*/ 0 h 740"/>
              <a:gd name="T4" fmla="*/ 1360 w 1480"/>
              <a:gd name="T5" fmla="*/ 0 h 740"/>
              <a:gd name="T6" fmla="*/ 1420 w 1480"/>
              <a:gd name="T7" fmla="*/ 0 h 740"/>
              <a:gd name="T8" fmla="*/ 740 w 1480"/>
              <a:gd name="T9" fmla="*/ 680 h 740"/>
              <a:gd name="T10" fmla="*/ 60 w 1480"/>
              <a:gd name="T11" fmla="*/ 0 h 740"/>
              <a:gd name="T12" fmla="*/ 120 w 1480"/>
              <a:gd name="T13" fmla="*/ 0 h 740"/>
              <a:gd name="T14" fmla="*/ 120 w 1480"/>
              <a:gd name="T15" fmla="*/ 0 h 740"/>
              <a:gd name="T16" fmla="*/ 60 w 1480"/>
              <a:gd name="T17" fmla="*/ 0 h 740"/>
              <a:gd name="T18" fmla="*/ 60 w 1480"/>
              <a:gd name="T19" fmla="*/ 0 h 740"/>
              <a:gd name="T20" fmla="*/ 0 w 1480"/>
              <a:gd name="T21" fmla="*/ 0 h 740"/>
              <a:gd name="T22" fmla="*/ 740 w 1480"/>
              <a:gd name="T23" fmla="*/ 740 h 740"/>
              <a:gd name="T24" fmla="*/ 1480 w 1480"/>
              <a:gd name="T25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0" h="740">
                <a:moveTo>
                  <a:pt x="1480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1360" y="0"/>
                  <a:pt x="1360" y="0"/>
                  <a:pt x="1360" y="0"/>
                </a:cubicBezTo>
                <a:cubicBezTo>
                  <a:pt x="1420" y="0"/>
                  <a:pt x="1420" y="0"/>
                  <a:pt x="1420" y="0"/>
                </a:cubicBezTo>
                <a:cubicBezTo>
                  <a:pt x="1420" y="376"/>
                  <a:pt x="1115" y="680"/>
                  <a:pt x="740" y="680"/>
                </a:cubicBezTo>
                <a:cubicBezTo>
                  <a:pt x="365" y="680"/>
                  <a:pt x="60" y="376"/>
                  <a:pt x="6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332" y="740"/>
                  <a:pt x="740" y="740"/>
                </a:cubicBezTo>
                <a:cubicBezTo>
                  <a:pt x="1148" y="740"/>
                  <a:pt x="1480" y="408"/>
                  <a:pt x="1480" y="0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3"/>
          <p:cNvSpPr>
            <a:spLocks/>
          </p:cNvSpPr>
          <p:nvPr/>
        </p:nvSpPr>
        <p:spPr bwMode="auto">
          <a:xfrm>
            <a:off x="10040938" y="7800975"/>
            <a:ext cx="4327525" cy="2155825"/>
          </a:xfrm>
          <a:custGeom>
            <a:avLst/>
            <a:gdLst>
              <a:gd name="T0" fmla="*/ 1360 w 1360"/>
              <a:gd name="T1" fmla="*/ 0 h 680"/>
              <a:gd name="T2" fmla="*/ 1300 w 1360"/>
              <a:gd name="T3" fmla="*/ 0 h 680"/>
              <a:gd name="T4" fmla="*/ 680 w 1360"/>
              <a:gd name="T5" fmla="*/ 620 h 680"/>
              <a:gd name="T6" fmla="*/ 60 w 1360"/>
              <a:gd name="T7" fmla="*/ 0 h 680"/>
              <a:gd name="T8" fmla="*/ 0 w 1360"/>
              <a:gd name="T9" fmla="*/ 0 h 680"/>
              <a:gd name="T10" fmla="*/ 680 w 1360"/>
              <a:gd name="T11" fmla="*/ 680 h 680"/>
              <a:gd name="T12" fmla="*/ 1360 w 1360"/>
              <a:gd name="T13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0" h="680">
                <a:moveTo>
                  <a:pt x="1360" y="0"/>
                </a:moveTo>
                <a:cubicBezTo>
                  <a:pt x="1300" y="0"/>
                  <a:pt x="1300" y="0"/>
                  <a:pt x="1300" y="0"/>
                </a:cubicBezTo>
                <a:cubicBezTo>
                  <a:pt x="1300" y="342"/>
                  <a:pt x="1022" y="620"/>
                  <a:pt x="680" y="620"/>
                </a:cubicBezTo>
                <a:cubicBezTo>
                  <a:pt x="338" y="620"/>
                  <a:pt x="60" y="342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6"/>
                  <a:pt x="305" y="680"/>
                  <a:pt x="680" y="680"/>
                </a:cubicBezTo>
                <a:cubicBezTo>
                  <a:pt x="1055" y="680"/>
                  <a:pt x="1360" y="376"/>
                  <a:pt x="1360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14368463" y="5646738"/>
            <a:ext cx="4322763" cy="2154237"/>
          </a:xfrm>
          <a:custGeom>
            <a:avLst/>
            <a:gdLst>
              <a:gd name="T0" fmla="*/ 0 w 1359"/>
              <a:gd name="T1" fmla="*/ 680 h 680"/>
              <a:gd name="T2" fmla="*/ 680 w 1359"/>
              <a:gd name="T3" fmla="*/ 0 h 680"/>
              <a:gd name="T4" fmla="*/ 1359 w 1359"/>
              <a:gd name="T5" fmla="*/ 680 h 680"/>
              <a:gd name="T6" fmla="*/ 0 w 1359"/>
              <a:gd name="T7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9" h="680">
                <a:moveTo>
                  <a:pt x="0" y="680"/>
                </a:moveTo>
                <a:cubicBezTo>
                  <a:pt x="0" y="305"/>
                  <a:pt x="304" y="0"/>
                  <a:pt x="680" y="0"/>
                </a:cubicBezTo>
                <a:cubicBezTo>
                  <a:pt x="1055" y="0"/>
                  <a:pt x="1359" y="305"/>
                  <a:pt x="1359" y="680"/>
                </a:cubicBezTo>
                <a:cubicBezTo>
                  <a:pt x="0" y="680"/>
                  <a:pt x="0" y="680"/>
                  <a:pt x="0" y="68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4176376" y="5456238"/>
            <a:ext cx="4705350" cy="2344737"/>
          </a:xfrm>
          <a:custGeom>
            <a:avLst/>
            <a:gdLst>
              <a:gd name="T0" fmla="*/ 740 w 1479"/>
              <a:gd name="T1" fmla="*/ 0 h 740"/>
              <a:gd name="T2" fmla="*/ 0 w 1479"/>
              <a:gd name="T3" fmla="*/ 740 h 740"/>
              <a:gd name="T4" fmla="*/ 60 w 1479"/>
              <a:gd name="T5" fmla="*/ 740 h 740"/>
              <a:gd name="T6" fmla="*/ 740 w 1479"/>
              <a:gd name="T7" fmla="*/ 60 h 740"/>
              <a:gd name="T8" fmla="*/ 1419 w 1479"/>
              <a:gd name="T9" fmla="*/ 740 h 740"/>
              <a:gd name="T10" fmla="*/ 1479 w 1479"/>
              <a:gd name="T11" fmla="*/ 740 h 740"/>
              <a:gd name="T12" fmla="*/ 740 w 1479"/>
              <a:gd name="T13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9" h="740">
                <a:moveTo>
                  <a:pt x="740" y="0"/>
                </a:moveTo>
                <a:cubicBezTo>
                  <a:pt x="332" y="0"/>
                  <a:pt x="0" y="332"/>
                  <a:pt x="0" y="740"/>
                </a:cubicBezTo>
                <a:cubicBezTo>
                  <a:pt x="60" y="740"/>
                  <a:pt x="60" y="740"/>
                  <a:pt x="60" y="740"/>
                </a:cubicBezTo>
                <a:cubicBezTo>
                  <a:pt x="60" y="365"/>
                  <a:pt x="364" y="60"/>
                  <a:pt x="740" y="60"/>
                </a:cubicBezTo>
                <a:cubicBezTo>
                  <a:pt x="1115" y="60"/>
                  <a:pt x="1419" y="365"/>
                  <a:pt x="1419" y="740"/>
                </a:cubicBezTo>
                <a:cubicBezTo>
                  <a:pt x="1479" y="740"/>
                  <a:pt x="1479" y="740"/>
                  <a:pt x="1479" y="740"/>
                </a:cubicBezTo>
                <a:cubicBezTo>
                  <a:pt x="1479" y="332"/>
                  <a:pt x="1147" y="0"/>
                  <a:pt x="740" y="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14368463" y="5646738"/>
            <a:ext cx="4322763" cy="2154237"/>
          </a:xfrm>
          <a:custGeom>
            <a:avLst/>
            <a:gdLst>
              <a:gd name="T0" fmla="*/ 680 w 1359"/>
              <a:gd name="T1" fmla="*/ 0 h 680"/>
              <a:gd name="T2" fmla="*/ 0 w 1359"/>
              <a:gd name="T3" fmla="*/ 680 h 680"/>
              <a:gd name="T4" fmla="*/ 60 w 1359"/>
              <a:gd name="T5" fmla="*/ 680 h 680"/>
              <a:gd name="T6" fmla="*/ 680 w 1359"/>
              <a:gd name="T7" fmla="*/ 60 h 680"/>
              <a:gd name="T8" fmla="*/ 1299 w 1359"/>
              <a:gd name="T9" fmla="*/ 680 h 680"/>
              <a:gd name="T10" fmla="*/ 1299 w 1359"/>
              <a:gd name="T11" fmla="*/ 680 h 680"/>
              <a:gd name="T12" fmla="*/ 1299 w 1359"/>
              <a:gd name="T13" fmla="*/ 680 h 680"/>
              <a:gd name="T14" fmla="*/ 1359 w 1359"/>
              <a:gd name="T15" fmla="*/ 680 h 680"/>
              <a:gd name="T16" fmla="*/ 680 w 1359"/>
              <a:gd name="T1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9" h="680">
                <a:moveTo>
                  <a:pt x="680" y="0"/>
                </a:moveTo>
                <a:cubicBezTo>
                  <a:pt x="304" y="0"/>
                  <a:pt x="0" y="305"/>
                  <a:pt x="0" y="680"/>
                </a:cubicBezTo>
                <a:cubicBezTo>
                  <a:pt x="60" y="680"/>
                  <a:pt x="60" y="680"/>
                  <a:pt x="60" y="680"/>
                </a:cubicBezTo>
                <a:cubicBezTo>
                  <a:pt x="60" y="338"/>
                  <a:pt x="338" y="60"/>
                  <a:pt x="680" y="60"/>
                </a:cubicBezTo>
                <a:cubicBezTo>
                  <a:pt x="1021" y="60"/>
                  <a:pt x="1299" y="338"/>
                  <a:pt x="1299" y="680"/>
                </a:cubicBezTo>
                <a:cubicBezTo>
                  <a:pt x="1299" y="680"/>
                  <a:pt x="1299" y="680"/>
                  <a:pt x="1299" y="680"/>
                </a:cubicBezTo>
                <a:cubicBezTo>
                  <a:pt x="1299" y="680"/>
                  <a:pt x="1299" y="680"/>
                  <a:pt x="1299" y="680"/>
                </a:cubicBezTo>
                <a:cubicBezTo>
                  <a:pt x="1359" y="680"/>
                  <a:pt x="1359" y="680"/>
                  <a:pt x="1359" y="680"/>
                </a:cubicBezTo>
                <a:cubicBezTo>
                  <a:pt x="1359" y="305"/>
                  <a:pt x="1055" y="0"/>
                  <a:pt x="68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18691226" y="7800975"/>
            <a:ext cx="4325938" cy="2155825"/>
          </a:xfrm>
          <a:custGeom>
            <a:avLst/>
            <a:gdLst>
              <a:gd name="T0" fmla="*/ 1360 w 1360"/>
              <a:gd name="T1" fmla="*/ 0 h 680"/>
              <a:gd name="T2" fmla="*/ 680 w 1360"/>
              <a:gd name="T3" fmla="*/ 680 h 680"/>
              <a:gd name="T4" fmla="*/ 0 w 1360"/>
              <a:gd name="T5" fmla="*/ 0 h 680"/>
              <a:gd name="T6" fmla="*/ 1360 w 1360"/>
              <a:gd name="T7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0" h="680">
                <a:moveTo>
                  <a:pt x="1360" y="0"/>
                </a:moveTo>
                <a:cubicBezTo>
                  <a:pt x="1360" y="376"/>
                  <a:pt x="1055" y="680"/>
                  <a:pt x="680" y="680"/>
                </a:cubicBezTo>
                <a:cubicBezTo>
                  <a:pt x="305" y="680"/>
                  <a:pt x="0" y="376"/>
                  <a:pt x="0" y="0"/>
                </a:cubicBezTo>
                <a:cubicBezTo>
                  <a:pt x="1360" y="0"/>
                  <a:pt x="1360" y="0"/>
                  <a:pt x="1360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8"/>
          <p:cNvSpPr>
            <a:spLocks/>
          </p:cNvSpPr>
          <p:nvPr/>
        </p:nvSpPr>
        <p:spPr bwMode="auto">
          <a:xfrm>
            <a:off x="18499138" y="7800975"/>
            <a:ext cx="4708525" cy="2346325"/>
          </a:xfrm>
          <a:custGeom>
            <a:avLst/>
            <a:gdLst>
              <a:gd name="T0" fmla="*/ 1480 w 1480"/>
              <a:gd name="T1" fmla="*/ 0 h 740"/>
              <a:gd name="T2" fmla="*/ 1360 w 1480"/>
              <a:gd name="T3" fmla="*/ 0 h 740"/>
              <a:gd name="T4" fmla="*/ 1360 w 1480"/>
              <a:gd name="T5" fmla="*/ 0 h 740"/>
              <a:gd name="T6" fmla="*/ 1420 w 1480"/>
              <a:gd name="T7" fmla="*/ 0 h 740"/>
              <a:gd name="T8" fmla="*/ 740 w 1480"/>
              <a:gd name="T9" fmla="*/ 680 h 740"/>
              <a:gd name="T10" fmla="*/ 60 w 1480"/>
              <a:gd name="T11" fmla="*/ 0 h 740"/>
              <a:gd name="T12" fmla="*/ 120 w 1480"/>
              <a:gd name="T13" fmla="*/ 0 h 740"/>
              <a:gd name="T14" fmla="*/ 120 w 1480"/>
              <a:gd name="T15" fmla="*/ 0 h 740"/>
              <a:gd name="T16" fmla="*/ 120 w 1480"/>
              <a:gd name="T17" fmla="*/ 0 h 740"/>
              <a:gd name="T18" fmla="*/ 120 w 1480"/>
              <a:gd name="T19" fmla="*/ 0 h 740"/>
              <a:gd name="T20" fmla="*/ 60 w 1480"/>
              <a:gd name="T21" fmla="*/ 0 h 740"/>
              <a:gd name="T22" fmla="*/ 60 w 1480"/>
              <a:gd name="T23" fmla="*/ 0 h 740"/>
              <a:gd name="T24" fmla="*/ 0 w 1480"/>
              <a:gd name="T25" fmla="*/ 0 h 740"/>
              <a:gd name="T26" fmla="*/ 740 w 1480"/>
              <a:gd name="T27" fmla="*/ 740 h 740"/>
              <a:gd name="T28" fmla="*/ 1480 w 1480"/>
              <a:gd name="T29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0" h="740">
                <a:moveTo>
                  <a:pt x="1480" y="0"/>
                </a:moveTo>
                <a:cubicBezTo>
                  <a:pt x="1360" y="0"/>
                  <a:pt x="1360" y="0"/>
                  <a:pt x="1360" y="0"/>
                </a:cubicBezTo>
                <a:cubicBezTo>
                  <a:pt x="1360" y="0"/>
                  <a:pt x="1360" y="0"/>
                  <a:pt x="1360" y="0"/>
                </a:cubicBezTo>
                <a:cubicBezTo>
                  <a:pt x="1420" y="0"/>
                  <a:pt x="1420" y="0"/>
                  <a:pt x="1420" y="0"/>
                </a:cubicBezTo>
                <a:cubicBezTo>
                  <a:pt x="1420" y="376"/>
                  <a:pt x="1115" y="680"/>
                  <a:pt x="740" y="680"/>
                </a:cubicBezTo>
                <a:cubicBezTo>
                  <a:pt x="365" y="680"/>
                  <a:pt x="60" y="376"/>
                  <a:pt x="6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8"/>
                  <a:pt x="332" y="740"/>
                  <a:pt x="740" y="740"/>
                </a:cubicBezTo>
                <a:cubicBezTo>
                  <a:pt x="1148" y="740"/>
                  <a:pt x="1480" y="408"/>
                  <a:pt x="1480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868613" y="3840163"/>
            <a:ext cx="1374775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11517313" y="3840163"/>
            <a:ext cx="1374775" cy="13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20166013" y="3814763"/>
            <a:ext cx="1374775" cy="137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15840076" y="8242300"/>
            <a:ext cx="1377950" cy="137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249613" y="4240213"/>
            <a:ext cx="617538" cy="573087"/>
            <a:chOff x="3249613" y="4240213"/>
            <a:chExt cx="617538" cy="573087"/>
          </a:xfrm>
        </p:grpSpPr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3406776" y="4240213"/>
              <a:ext cx="304800" cy="93662"/>
            </a:xfrm>
            <a:custGeom>
              <a:avLst/>
              <a:gdLst>
                <a:gd name="T0" fmla="*/ 79 w 96"/>
                <a:gd name="T1" fmla="*/ 0 h 30"/>
                <a:gd name="T2" fmla="*/ 18 w 96"/>
                <a:gd name="T3" fmla="*/ 0 h 30"/>
                <a:gd name="T4" fmla="*/ 0 w 96"/>
                <a:gd name="T5" fmla="*/ 17 h 30"/>
                <a:gd name="T6" fmla="*/ 0 w 96"/>
                <a:gd name="T7" fmla="*/ 30 h 30"/>
                <a:gd name="T8" fmla="*/ 18 w 96"/>
                <a:gd name="T9" fmla="*/ 30 h 30"/>
                <a:gd name="T10" fmla="*/ 18 w 96"/>
                <a:gd name="T11" fmla="*/ 17 h 30"/>
                <a:gd name="T12" fmla="*/ 79 w 96"/>
                <a:gd name="T13" fmla="*/ 17 h 30"/>
                <a:gd name="T14" fmla="*/ 79 w 96"/>
                <a:gd name="T15" fmla="*/ 30 h 30"/>
                <a:gd name="T16" fmla="*/ 96 w 96"/>
                <a:gd name="T17" fmla="*/ 30 h 30"/>
                <a:gd name="T18" fmla="*/ 96 w 96"/>
                <a:gd name="T19" fmla="*/ 17 h 30"/>
                <a:gd name="T20" fmla="*/ 79 w 96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30">
                  <a:moveTo>
                    <a:pt x="7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8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3249613" y="4375150"/>
              <a:ext cx="617538" cy="438150"/>
            </a:xfrm>
            <a:custGeom>
              <a:avLst/>
              <a:gdLst>
                <a:gd name="T0" fmla="*/ 105 w 194"/>
                <a:gd name="T1" fmla="*/ 94 h 138"/>
                <a:gd name="T2" fmla="*/ 105 w 194"/>
                <a:gd name="T3" fmla="*/ 98 h 138"/>
                <a:gd name="T4" fmla="*/ 97 w 194"/>
                <a:gd name="T5" fmla="*/ 106 h 138"/>
                <a:gd name="T6" fmla="*/ 90 w 194"/>
                <a:gd name="T7" fmla="*/ 98 h 138"/>
                <a:gd name="T8" fmla="*/ 90 w 194"/>
                <a:gd name="T9" fmla="*/ 94 h 138"/>
                <a:gd name="T10" fmla="*/ 20 w 194"/>
                <a:gd name="T11" fmla="*/ 94 h 138"/>
                <a:gd name="T12" fmla="*/ 10 w 194"/>
                <a:gd name="T13" fmla="*/ 93 h 138"/>
                <a:gd name="T14" fmla="*/ 10 w 194"/>
                <a:gd name="T15" fmla="*/ 128 h 138"/>
                <a:gd name="T16" fmla="*/ 20 w 194"/>
                <a:gd name="T17" fmla="*/ 138 h 138"/>
                <a:gd name="T18" fmla="*/ 174 w 194"/>
                <a:gd name="T19" fmla="*/ 138 h 138"/>
                <a:gd name="T20" fmla="*/ 184 w 194"/>
                <a:gd name="T21" fmla="*/ 128 h 138"/>
                <a:gd name="T22" fmla="*/ 184 w 194"/>
                <a:gd name="T23" fmla="*/ 93 h 138"/>
                <a:gd name="T24" fmla="*/ 174 w 194"/>
                <a:gd name="T25" fmla="*/ 94 h 138"/>
                <a:gd name="T26" fmla="*/ 105 w 194"/>
                <a:gd name="T27" fmla="*/ 94 h 138"/>
                <a:gd name="T28" fmla="*/ 184 w 194"/>
                <a:gd name="T29" fmla="*/ 0 h 138"/>
                <a:gd name="T30" fmla="*/ 10 w 194"/>
                <a:gd name="T31" fmla="*/ 0 h 138"/>
                <a:gd name="T32" fmla="*/ 0 w 194"/>
                <a:gd name="T33" fmla="*/ 10 h 138"/>
                <a:gd name="T34" fmla="*/ 0 w 194"/>
                <a:gd name="T35" fmla="*/ 61 h 138"/>
                <a:gd name="T36" fmla="*/ 20 w 194"/>
                <a:gd name="T37" fmla="*/ 82 h 138"/>
                <a:gd name="T38" fmla="*/ 90 w 194"/>
                <a:gd name="T39" fmla="*/ 82 h 138"/>
                <a:gd name="T40" fmla="*/ 90 w 194"/>
                <a:gd name="T41" fmla="*/ 76 h 138"/>
                <a:gd name="T42" fmla="*/ 97 w 194"/>
                <a:gd name="T43" fmla="*/ 68 h 138"/>
                <a:gd name="T44" fmla="*/ 105 w 194"/>
                <a:gd name="T45" fmla="*/ 76 h 138"/>
                <a:gd name="T46" fmla="*/ 105 w 194"/>
                <a:gd name="T47" fmla="*/ 82 h 138"/>
                <a:gd name="T48" fmla="*/ 174 w 194"/>
                <a:gd name="T49" fmla="*/ 82 h 138"/>
                <a:gd name="T50" fmla="*/ 194 w 194"/>
                <a:gd name="T51" fmla="*/ 61 h 138"/>
                <a:gd name="T52" fmla="*/ 194 w 194"/>
                <a:gd name="T53" fmla="*/ 10 h 138"/>
                <a:gd name="T54" fmla="*/ 184 w 194"/>
                <a:gd name="T5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4" h="138">
                  <a:moveTo>
                    <a:pt x="105" y="94"/>
                  </a:moveTo>
                  <a:cubicBezTo>
                    <a:pt x="105" y="98"/>
                    <a:pt x="105" y="98"/>
                    <a:pt x="105" y="98"/>
                  </a:cubicBezTo>
                  <a:cubicBezTo>
                    <a:pt x="105" y="102"/>
                    <a:pt x="101" y="106"/>
                    <a:pt x="97" y="106"/>
                  </a:cubicBezTo>
                  <a:cubicBezTo>
                    <a:pt x="93" y="106"/>
                    <a:pt x="90" y="102"/>
                    <a:pt x="90" y="98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7" y="94"/>
                    <a:pt x="13" y="94"/>
                    <a:pt x="10" y="93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33"/>
                    <a:pt x="15" y="138"/>
                    <a:pt x="20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80" y="138"/>
                    <a:pt x="184" y="133"/>
                    <a:pt x="184" y="128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1" y="94"/>
                    <a:pt x="178" y="94"/>
                    <a:pt x="174" y="94"/>
                  </a:cubicBezTo>
                  <a:lnTo>
                    <a:pt x="105" y="94"/>
                  </a:lnTo>
                  <a:close/>
                  <a:moveTo>
                    <a:pt x="18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2"/>
                    <a:pt x="9" y="82"/>
                    <a:pt x="2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1"/>
                    <a:pt x="93" y="68"/>
                    <a:pt x="97" y="68"/>
                  </a:cubicBezTo>
                  <a:cubicBezTo>
                    <a:pt x="101" y="68"/>
                    <a:pt x="105" y="71"/>
                    <a:pt x="105" y="76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85" y="82"/>
                    <a:pt x="194" y="72"/>
                    <a:pt x="194" y="61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4"/>
                    <a:pt x="190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6206788" y="8610600"/>
            <a:ext cx="633413" cy="633413"/>
            <a:chOff x="16206788" y="8610600"/>
            <a:chExt cx="633413" cy="633413"/>
          </a:xfrm>
        </p:grpSpPr>
        <p:sp>
          <p:nvSpPr>
            <p:cNvPr id="55" name="Freeform 30"/>
            <p:cNvSpPr>
              <a:spLocks noEditPoints="1"/>
            </p:cNvSpPr>
            <p:nvPr/>
          </p:nvSpPr>
          <p:spPr bwMode="auto">
            <a:xfrm>
              <a:off x="16206788" y="8850313"/>
              <a:ext cx="633413" cy="393700"/>
            </a:xfrm>
            <a:custGeom>
              <a:avLst/>
              <a:gdLst>
                <a:gd name="T0" fmla="*/ 115 w 199"/>
                <a:gd name="T1" fmla="*/ 6 h 124"/>
                <a:gd name="T2" fmla="*/ 109 w 199"/>
                <a:gd name="T3" fmla="*/ 0 h 124"/>
                <a:gd name="T4" fmla="*/ 84 w 199"/>
                <a:gd name="T5" fmla="*/ 0 h 124"/>
                <a:gd name="T6" fmla="*/ 78 w 199"/>
                <a:gd name="T7" fmla="*/ 6 h 124"/>
                <a:gd name="T8" fmla="*/ 78 w 199"/>
                <a:gd name="T9" fmla="*/ 91 h 124"/>
                <a:gd name="T10" fmla="*/ 115 w 199"/>
                <a:gd name="T11" fmla="*/ 91 h 124"/>
                <a:gd name="T12" fmla="*/ 115 w 199"/>
                <a:gd name="T13" fmla="*/ 6 h 124"/>
                <a:gd name="T14" fmla="*/ 166 w 199"/>
                <a:gd name="T15" fmla="*/ 18 h 124"/>
                <a:gd name="T16" fmla="*/ 160 w 199"/>
                <a:gd name="T17" fmla="*/ 12 h 124"/>
                <a:gd name="T18" fmla="*/ 136 w 199"/>
                <a:gd name="T19" fmla="*/ 12 h 124"/>
                <a:gd name="T20" fmla="*/ 130 w 199"/>
                <a:gd name="T21" fmla="*/ 18 h 124"/>
                <a:gd name="T22" fmla="*/ 130 w 199"/>
                <a:gd name="T23" fmla="*/ 91 h 124"/>
                <a:gd name="T24" fmla="*/ 166 w 199"/>
                <a:gd name="T25" fmla="*/ 91 h 124"/>
                <a:gd name="T26" fmla="*/ 166 w 199"/>
                <a:gd name="T27" fmla="*/ 18 h 124"/>
                <a:gd name="T28" fmla="*/ 190 w 199"/>
                <a:gd name="T29" fmla="*/ 106 h 124"/>
                <a:gd name="T30" fmla="*/ 9 w 199"/>
                <a:gd name="T31" fmla="*/ 106 h 124"/>
                <a:gd name="T32" fmla="*/ 0 w 199"/>
                <a:gd name="T33" fmla="*/ 115 h 124"/>
                <a:gd name="T34" fmla="*/ 9 w 199"/>
                <a:gd name="T35" fmla="*/ 124 h 124"/>
                <a:gd name="T36" fmla="*/ 190 w 199"/>
                <a:gd name="T37" fmla="*/ 124 h 124"/>
                <a:gd name="T38" fmla="*/ 199 w 199"/>
                <a:gd name="T39" fmla="*/ 115 h 124"/>
                <a:gd name="T40" fmla="*/ 190 w 199"/>
                <a:gd name="T41" fmla="*/ 106 h 124"/>
                <a:gd name="T42" fmla="*/ 63 w 199"/>
                <a:gd name="T43" fmla="*/ 36 h 124"/>
                <a:gd name="T44" fmla="*/ 57 w 199"/>
                <a:gd name="T45" fmla="*/ 30 h 124"/>
                <a:gd name="T46" fmla="*/ 33 w 199"/>
                <a:gd name="T47" fmla="*/ 30 h 124"/>
                <a:gd name="T48" fmla="*/ 27 w 199"/>
                <a:gd name="T49" fmla="*/ 36 h 124"/>
                <a:gd name="T50" fmla="*/ 27 w 199"/>
                <a:gd name="T51" fmla="*/ 91 h 124"/>
                <a:gd name="T52" fmla="*/ 63 w 199"/>
                <a:gd name="T53" fmla="*/ 91 h 124"/>
                <a:gd name="T54" fmla="*/ 63 w 199"/>
                <a:gd name="T55" fmla="*/ 3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24">
                  <a:moveTo>
                    <a:pt x="115" y="6"/>
                  </a:moveTo>
                  <a:cubicBezTo>
                    <a:pt x="115" y="3"/>
                    <a:pt x="112" y="0"/>
                    <a:pt x="10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8" y="3"/>
                    <a:pt x="78" y="6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115" y="91"/>
                    <a:pt x="115" y="91"/>
                    <a:pt x="115" y="91"/>
                  </a:cubicBezTo>
                  <a:lnTo>
                    <a:pt x="115" y="6"/>
                  </a:lnTo>
                  <a:close/>
                  <a:moveTo>
                    <a:pt x="166" y="18"/>
                  </a:moveTo>
                  <a:cubicBezTo>
                    <a:pt x="166" y="15"/>
                    <a:pt x="163" y="12"/>
                    <a:pt x="160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2" y="12"/>
                    <a:pt x="130" y="15"/>
                    <a:pt x="130" y="18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66" y="91"/>
                    <a:pt x="166" y="91"/>
                    <a:pt x="166" y="91"/>
                  </a:cubicBezTo>
                  <a:lnTo>
                    <a:pt x="166" y="18"/>
                  </a:lnTo>
                  <a:close/>
                  <a:moveTo>
                    <a:pt x="190" y="106"/>
                  </a:moveTo>
                  <a:cubicBezTo>
                    <a:pt x="9" y="106"/>
                    <a:pt x="9" y="106"/>
                    <a:pt x="9" y="106"/>
                  </a:cubicBezTo>
                  <a:cubicBezTo>
                    <a:pt x="4" y="106"/>
                    <a:pt x="0" y="110"/>
                    <a:pt x="0" y="115"/>
                  </a:cubicBezTo>
                  <a:cubicBezTo>
                    <a:pt x="0" y="120"/>
                    <a:pt x="4" y="124"/>
                    <a:pt x="9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5" y="124"/>
                    <a:pt x="199" y="120"/>
                    <a:pt x="199" y="115"/>
                  </a:cubicBezTo>
                  <a:cubicBezTo>
                    <a:pt x="199" y="110"/>
                    <a:pt x="195" y="106"/>
                    <a:pt x="190" y="106"/>
                  </a:cubicBezTo>
                  <a:close/>
                  <a:moveTo>
                    <a:pt x="63" y="36"/>
                  </a:moveTo>
                  <a:cubicBezTo>
                    <a:pt x="63" y="33"/>
                    <a:pt x="61" y="30"/>
                    <a:pt x="57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0" y="30"/>
                    <a:pt x="27" y="33"/>
                    <a:pt x="27" y="36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63" y="91"/>
                    <a:pt x="63" y="91"/>
                    <a:pt x="63" y="91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6270288" y="8610600"/>
              <a:ext cx="511175" cy="246062"/>
            </a:xfrm>
            <a:custGeom>
              <a:avLst/>
              <a:gdLst>
                <a:gd name="T0" fmla="*/ 155 w 161"/>
                <a:gd name="T1" fmla="*/ 0 h 78"/>
                <a:gd name="T2" fmla="*/ 128 w 161"/>
                <a:gd name="T3" fmla="*/ 4 h 78"/>
                <a:gd name="T4" fmla="*/ 125 w 161"/>
                <a:gd name="T5" fmla="*/ 13 h 78"/>
                <a:gd name="T6" fmla="*/ 131 w 161"/>
                <a:gd name="T7" fmla="*/ 20 h 78"/>
                <a:gd name="T8" fmla="*/ 109 w 161"/>
                <a:gd name="T9" fmla="*/ 42 h 78"/>
                <a:gd name="T10" fmla="*/ 73 w 161"/>
                <a:gd name="T11" fmla="*/ 14 h 78"/>
                <a:gd name="T12" fmla="*/ 62 w 161"/>
                <a:gd name="T13" fmla="*/ 15 h 78"/>
                <a:gd name="T14" fmla="*/ 4 w 161"/>
                <a:gd name="T15" fmla="*/ 62 h 78"/>
                <a:gd name="T16" fmla="*/ 3 w 161"/>
                <a:gd name="T17" fmla="*/ 75 h 78"/>
                <a:gd name="T18" fmla="*/ 10 w 161"/>
                <a:gd name="T19" fmla="*/ 78 h 78"/>
                <a:gd name="T20" fmla="*/ 16 w 161"/>
                <a:gd name="T21" fmla="*/ 76 h 78"/>
                <a:gd name="T22" fmla="*/ 68 w 161"/>
                <a:gd name="T23" fmla="*/ 33 h 78"/>
                <a:gd name="T24" fmla="*/ 104 w 161"/>
                <a:gd name="T25" fmla="*/ 61 h 78"/>
                <a:gd name="T26" fmla="*/ 116 w 161"/>
                <a:gd name="T27" fmla="*/ 60 h 78"/>
                <a:gd name="T28" fmla="*/ 144 w 161"/>
                <a:gd name="T29" fmla="*/ 33 h 78"/>
                <a:gd name="T30" fmla="*/ 148 w 161"/>
                <a:gd name="T31" fmla="*/ 37 h 78"/>
                <a:gd name="T32" fmla="*/ 157 w 161"/>
                <a:gd name="T33" fmla="*/ 34 h 78"/>
                <a:gd name="T34" fmla="*/ 161 w 161"/>
                <a:gd name="T35" fmla="*/ 7 h 78"/>
                <a:gd name="T36" fmla="*/ 155 w 161"/>
                <a:gd name="T3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78">
                  <a:moveTo>
                    <a:pt x="155" y="0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3" y="5"/>
                    <a:pt x="121" y="10"/>
                    <a:pt x="125" y="13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0" y="12"/>
                    <a:pt x="65" y="12"/>
                    <a:pt x="62" y="15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5"/>
                    <a:pt x="0" y="71"/>
                    <a:pt x="3" y="75"/>
                  </a:cubicBezTo>
                  <a:cubicBezTo>
                    <a:pt x="5" y="77"/>
                    <a:pt x="7" y="78"/>
                    <a:pt x="10" y="78"/>
                  </a:cubicBezTo>
                  <a:cubicBezTo>
                    <a:pt x="12" y="78"/>
                    <a:pt x="14" y="77"/>
                    <a:pt x="16" y="7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8" y="64"/>
                    <a:pt x="113" y="63"/>
                    <a:pt x="116" y="60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51" y="40"/>
                    <a:pt x="156" y="38"/>
                    <a:pt x="157" y="3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8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798301" y="4256088"/>
            <a:ext cx="790575" cy="538162"/>
            <a:chOff x="11798301" y="4256088"/>
            <a:chExt cx="790575" cy="538162"/>
          </a:xfrm>
        </p:grpSpPr>
        <p:sp>
          <p:nvSpPr>
            <p:cNvPr id="57" name="Freeform 32"/>
            <p:cNvSpPr>
              <a:spLocks noEditPoints="1"/>
            </p:cNvSpPr>
            <p:nvPr/>
          </p:nvSpPr>
          <p:spPr bwMode="auto">
            <a:xfrm>
              <a:off x="11798301" y="4256088"/>
              <a:ext cx="790575" cy="268287"/>
            </a:xfrm>
            <a:custGeom>
              <a:avLst/>
              <a:gdLst>
                <a:gd name="T0" fmla="*/ 248 w 249"/>
                <a:gd name="T1" fmla="*/ 50 h 85"/>
                <a:gd name="T2" fmla="*/ 203 w 249"/>
                <a:gd name="T3" fmla="*/ 2 h 85"/>
                <a:gd name="T4" fmla="*/ 199 w 249"/>
                <a:gd name="T5" fmla="*/ 1 h 85"/>
                <a:gd name="T6" fmla="*/ 179 w 249"/>
                <a:gd name="T7" fmla="*/ 20 h 85"/>
                <a:gd name="T8" fmla="*/ 179 w 249"/>
                <a:gd name="T9" fmla="*/ 23 h 85"/>
                <a:gd name="T10" fmla="*/ 225 w 249"/>
                <a:gd name="T11" fmla="*/ 72 h 85"/>
                <a:gd name="T12" fmla="*/ 229 w 249"/>
                <a:gd name="T13" fmla="*/ 72 h 85"/>
                <a:gd name="T14" fmla="*/ 248 w 249"/>
                <a:gd name="T15" fmla="*/ 54 h 85"/>
                <a:gd name="T16" fmla="*/ 248 w 249"/>
                <a:gd name="T17" fmla="*/ 50 h 85"/>
                <a:gd name="T18" fmla="*/ 232 w 249"/>
                <a:gd name="T19" fmla="*/ 56 h 85"/>
                <a:gd name="T20" fmla="*/ 223 w 249"/>
                <a:gd name="T21" fmla="*/ 55 h 85"/>
                <a:gd name="T22" fmla="*/ 223 w 249"/>
                <a:gd name="T23" fmla="*/ 47 h 85"/>
                <a:gd name="T24" fmla="*/ 232 w 249"/>
                <a:gd name="T25" fmla="*/ 47 h 85"/>
                <a:gd name="T26" fmla="*/ 232 w 249"/>
                <a:gd name="T27" fmla="*/ 56 h 85"/>
                <a:gd name="T28" fmla="*/ 47 w 249"/>
                <a:gd name="T29" fmla="*/ 8 h 85"/>
                <a:gd name="T30" fmla="*/ 43 w 249"/>
                <a:gd name="T31" fmla="*/ 9 h 85"/>
                <a:gd name="T32" fmla="*/ 1 w 249"/>
                <a:gd name="T33" fmla="*/ 64 h 85"/>
                <a:gd name="T34" fmla="*/ 1 w 249"/>
                <a:gd name="T35" fmla="*/ 67 h 85"/>
                <a:gd name="T36" fmla="*/ 22 w 249"/>
                <a:gd name="T37" fmla="*/ 84 h 85"/>
                <a:gd name="T38" fmla="*/ 26 w 249"/>
                <a:gd name="T39" fmla="*/ 83 h 85"/>
                <a:gd name="T40" fmla="*/ 69 w 249"/>
                <a:gd name="T41" fmla="*/ 28 h 85"/>
                <a:gd name="T42" fmla="*/ 68 w 249"/>
                <a:gd name="T43" fmla="*/ 24 h 85"/>
                <a:gd name="T44" fmla="*/ 47 w 249"/>
                <a:gd name="T45" fmla="*/ 8 h 85"/>
                <a:gd name="T46" fmla="*/ 27 w 249"/>
                <a:gd name="T47" fmla="*/ 65 h 85"/>
                <a:gd name="T48" fmla="*/ 19 w 249"/>
                <a:gd name="T49" fmla="*/ 67 h 85"/>
                <a:gd name="T50" fmla="*/ 18 w 249"/>
                <a:gd name="T51" fmla="*/ 58 h 85"/>
                <a:gd name="T52" fmla="*/ 26 w 249"/>
                <a:gd name="T53" fmla="*/ 57 h 85"/>
                <a:gd name="T54" fmla="*/ 27 w 249"/>
                <a:gd name="T55" fmla="*/ 6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9" h="85">
                  <a:moveTo>
                    <a:pt x="248" y="50"/>
                  </a:move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0" y="0"/>
                    <a:pt x="199" y="1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8" y="21"/>
                    <a:pt x="178" y="22"/>
                    <a:pt x="179" y="2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6" y="73"/>
                    <a:pt x="228" y="73"/>
                    <a:pt x="229" y="72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9" y="53"/>
                    <a:pt x="249" y="51"/>
                    <a:pt x="248" y="50"/>
                  </a:cubicBezTo>
                  <a:close/>
                  <a:moveTo>
                    <a:pt x="232" y="56"/>
                  </a:moveTo>
                  <a:cubicBezTo>
                    <a:pt x="229" y="58"/>
                    <a:pt x="225" y="58"/>
                    <a:pt x="223" y="55"/>
                  </a:cubicBezTo>
                  <a:cubicBezTo>
                    <a:pt x="221" y="53"/>
                    <a:pt x="221" y="49"/>
                    <a:pt x="223" y="47"/>
                  </a:cubicBezTo>
                  <a:cubicBezTo>
                    <a:pt x="226" y="45"/>
                    <a:pt x="230" y="45"/>
                    <a:pt x="232" y="47"/>
                  </a:cubicBezTo>
                  <a:cubicBezTo>
                    <a:pt x="234" y="50"/>
                    <a:pt x="234" y="53"/>
                    <a:pt x="232" y="56"/>
                  </a:cubicBezTo>
                  <a:close/>
                  <a:moveTo>
                    <a:pt x="47" y="8"/>
                  </a:moveTo>
                  <a:cubicBezTo>
                    <a:pt x="46" y="7"/>
                    <a:pt x="44" y="7"/>
                    <a:pt x="43" y="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7"/>
                    <a:pt x="1" y="67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5"/>
                    <a:pt x="25" y="84"/>
                    <a:pt x="26" y="83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0" y="27"/>
                    <a:pt x="69" y="25"/>
                    <a:pt x="68" y="24"/>
                  </a:cubicBezTo>
                  <a:lnTo>
                    <a:pt x="47" y="8"/>
                  </a:lnTo>
                  <a:close/>
                  <a:moveTo>
                    <a:pt x="27" y="65"/>
                  </a:moveTo>
                  <a:cubicBezTo>
                    <a:pt x="25" y="68"/>
                    <a:pt x="21" y="69"/>
                    <a:pt x="19" y="67"/>
                  </a:cubicBezTo>
                  <a:cubicBezTo>
                    <a:pt x="16" y="64"/>
                    <a:pt x="16" y="61"/>
                    <a:pt x="18" y="58"/>
                  </a:cubicBezTo>
                  <a:cubicBezTo>
                    <a:pt x="20" y="55"/>
                    <a:pt x="23" y="55"/>
                    <a:pt x="26" y="57"/>
                  </a:cubicBezTo>
                  <a:cubicBezTo>
                    <a:pt x="29" y="59"/>
                    <a:pt x="29" y="63"/>
                    <a:pt x="2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11925301" y="4343400"/>
              <a:ext cx="549275" cy="450850"/>
            </a:xfrm>
            <a:custGeom>
              <a:avLst/>
              <a:gdLst>
                <a:gd name="T0" fmla="*/ 146 w 173"/>
                <a:gd name="T1" fmla="*/ 91 h 142"/>
                <a:gd name="T2" fmla="*/ 99 w 173"/>
                <a:gd name="T3" fmla="*/ 54 h 142"/>
                <a:gd name="T4" fmla="*/ 91 w 173"/>
                <a:gd name="T5" fmla="*/ 62 h 142"/>
                <a:gd name="T6" fmla="*/ 59 w 173"/>
                <a:gd name="T7" fmla="*/ 76 h 142"/>
                <a:gd name="T8" fmla="*/ 54 w 173"/>
                <a:gd name="T9" fmla="*/ 75 h 142"/>
                <a:gd name="T10" fmla="*/ 31 w 173"/>
                <a:gd name="T11" fmla="*/ 60 h 142"/>
                <a:gd name="T12" fmla="*/ 34 w 173"/>
                <a:gd name="T13" fmla="*/ 39 h 142"/>
                <a:gd name="T14" fmla="*/ 68 w 173"/>
                <a:gd name="T15" fmla="*/ 8 h 142"/>
                <a:gd name="T16" fmla="*/ 55 w 173"/>
                <a:gd name="T17" fmla="*/ 4 h 142"/>
                <a:gd name="T18" fmla="*/ 37 w 173"/>
                <a:gd name="T19" fmla="*/ 12 h 142"/>
                <a:gd name="T20" fmla="*/ 4 w 173"/>
                <a:gd name="T21" fmla="*/ 55 h 142"/>
                <a:gd name="T22" fmla="*/ 1 w 173"/>
                <a:gd name="T23" fmla="*/ 67 h 142"/>
                <a:gd name="T24" fmla="*/ 3 w 173"/>
                <a:gd name="T25" fmla="*/ 84 h 142"/>
                <a:gd name="T26" fmla="*/ 9 w 173"/>
                <a:gd name="T27" fmla="*/ 95 h 142"/>
                <a:gd name="T28" fmla="*/ 67 w 173"/>
                <a:gd name="T29" fmla="*/ 140 h 142"/>
                <a:gd name="T30" fmla="*/ 72 w 173"/>
                <a:gd name="T31" fmla="*/ 142 h 142"/>
                <a:gd name="T32" fmla="*/ 79 w 173"/>
                <a:gd name="T33" fmla="*/ 139 h 142"/>
                <a:gd name="T34" fmla="*/ 81 w 173"/>
                <a:gd name="T35" fmla="*/ 136 h 142"/>
                <a:gd name="T36" fmla="*/ 81 w 173"/>
                <a:gd name="T37" fmla="*/ 124 h 142"/>
                <a:gd name="T38" fmla="*/ 90 w 173"/>
                <a:gd name="T39" fmla="*/ 132 h 142"/>
                <a:gd name="T40" fmla="*/ 96 w 173"/>
                <a:gd name="T41" fmla="*/ 134 h 142"/>
                <a:gd name="T42" fmla="*/ 102 w 173"/>
                <a:gd name="T43" fmla="*/ 131 h 142"/>
                <a:gd name="T44" fmla="*/ 105 w 173"/>
                <a:gd name="T45" fmla="*/ 128 h 142"/>
                <a:gd name="T46" fmla="*/ 105 w 173"/>
                <a:gd name="T47" fmla="*/ 115 h 142"/>
                <a:gd name="T48" fmla="*/ 112 w 173"/>
                <a:gd name="T49" fmla="*/ 121 h 142"/>
                <a:gd name="T50" fmla="*/ 117 w 173"/>
                <a:gd name="T51" fmla="*/ 123 h 142"/>
                <a:gd name="T52" fmla="*/ 124 w 173"/>
                <a:gd name="T53" fmla="*/ 121 h 142"/>
                <a:gd name="T54" fmla="*/ 126 w 173"/>
                <a:gd name="T55" fmla="*/ 118 h 142"/>
                <a:gd name="T56" fmla="*/ 126 w 173"/>
                <a:gd name="T57" fmla="*/ 105 h 142"/>
                <a:gd name="T58" fmla="*/ 131 w 173"/>
                <a:gd name="T59" fmla="*/ 109 h 142"/>
                <a:gd name="T60" fmla="*/ 136 w 173"/>
                <a:gd name="T61" fmla="*/ 111 h 142"/>
                <a:gd name="T62" fmla="*/ 143 w 173"/>
                <a:gd name="T63" fmla="*/ 108 h 142"/>
                <a:gd name="T64" fmla="*/ 147 w 173"/>
                <a:gd name="T65" fmla="*/ 103 h 142"/>
                <a:gd name="T66" fmla="*/ 146 w 173"/>
                <a:gd name="T67" fmla="*/ 91 h 142"/>
                <a:gd name="T68" fmla="*/ 169 w 173"/>
                <a:gd name="T69" fmla="*/ 47 h 142"/>
                <a:gd name="T70" fmla="*/ 129 w 173"/>
                <a:gd name="T71" fmla="*/ 6 h 142"/>
                <a:gd name="T72" fmla="*/ 123 w 173"/>
                <a:gd name="T73" fmla="*/ 3 h 142"/>
                <a:gd name="T74" fmla="*/ 103 w 173"/>
                <a:gd name="T75" fmla="*/ 1 h 142"/>
                <a:gd name="T76" fmla="*/ 94 w 173"/>
                <a:gd name="T77" fmla="*/ 3 h 142"/>
                <a:gd name="T78" fmla="*/ 89 w 173"/>
                <a:gd name="T79" fmla="*/ 8 h 142"/>
                <a:gd name="T80" fmla="*/ 43 w 173"/>
                <a:gd name="T81" fmla="*/ 49 h 142"/>
                <a:gd name="T82" fmla="*/ 43 w 173"/>
                <a:gd name="T83" fmla="*/ 53 h 142"/>
                <a:gd name="T84" fmla="*/ 43 w 173"/>
                <a:gd name="T85" fmla="*/ 53 h 142"/>
                <a:gd name="T86" fmla="*/ 56 w 173"/>
                <a:gd name="T87" fmla="*/ 62 h 142"/>
                <a:gd name="T88" fmla="*/ 81 w 173"/>
                <a:gd name="T89" fmla="*/ 52 h 142"/>
                <a:gd name="T90" fmla="*/ 98 w 173"/>
                <a:gd name="T91" fmla="*/ 36 h 142"/>
                <a:gd name="T92" fmla="*/ 152 w 173"/>
                <a:gd name="T93" fmla="*/ 78 h 142"/>
                <a:gd name="T94" fmla="*/ 169 w 173"/>
                <a:gd name="T95" fmla="*/ 62 h 142"/>
                <a:gd name="T96" fmla="*/ 169 w 173"/>
                <a:gd name="T97" fmla="*/ 4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142">
                  <a:moveTo>
                    <a:pt x="146" y="91"/>
                  </a:moveTo>
                  <a:cubicBezTo>
                    <a:pt x="99" y="54"/>
                    <a:pt x="99" y="54"/>
                    <a:pt x="99" y="54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78" y="73"/>
                    <a:pt x="68" y="76"/>
                    <a:pt x="59" y="76"/>
                  </a:cubicBezTo>
                  <a:cubicBezTo>
                    <a:pt x="57" y="76"/>
                    <a:pt x="55" y="75"/>
                    <a:pt x="54" y="75"/>
                  </a:cubicBezTo>
                  <a:cubicBezTo>
                    <a:pt x="42" y="73"/>
                    <a:pt x="35" y="66"/>
                    <a:pt x="31" y="60"/>
                  </a:cubicBezTo>
                  <a:cubicBezTo>
                    <a:pt x="27" y="53"/>
                    <a:pt x="28" y="45"/>
                    <a:pt x="34" y="3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5"/>
                    <a:pt x="59" y="4"/>
                    <a:pt x="55" y="4"/>
                  </a:cubicBezTo>
                  <a:cubicBezTo>
                    <a:pt x="48" y="4"/>
                    <a:pt x="42" y="7"/>
                    <a:pt x="37" y="1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8"/>
                    <a:pt x="0" y="63"/>
                    <a:pt x="1" y="6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4" y="89"/>
                    <a:pt x="6" y="93"/>
                    <a:pt x="9" y="95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9" y="141"/>
                    <a:pt x="70" y="142"/>
                    <a:pt x="72" y="142"/>
                  </a:cubicBezTo>
                  <a:cubicBezTo>
                    <a:pt x="75" y="142"/>
                    <a:pt x="77" y="141"/>
                    <a:pt x="79" y="139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5" y="133"/>
                    <a:pt x="85" y="127"/>
                    <a:pt x="81" y="124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2" y="133"/>
                    <a:pt x="94" y="134"/>
                    <a:pt x="96" y="134"/>
                  </a:cubicBezTo>
                  <a:cubicBezTo>
                    <a:pt x="98" y="134"/>
                    <a:pt x="100" y="133"/>
                    <a:pt x="102" y="131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9" y="125"/>
                    <a:pt x="109" y="119"/>
                    <a:pt x="105" y="115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13" y="123"/>
                    <a:pt x="115" y="123"/>
                    <a:pt x="117" y="123"/>
                  </a:cubicBezTo>
                  <a:cubicBezTo>
                    <a:pt x="120" y="123"/>
                    <a:pt x="122" y="122"/>
                    <a:pt x="124" y="121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0" y="115"/>
                    <a:pt x="130" y="109"/>
                    <a:pt x="126" y="105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11"/>
                    <a:pt x="134" y="111"/>
                    <a:pt x="136" y="111"/>
                  </a:cubicBezTo>
                  <a:cubicBezTo>
                    <a:pt x="139" y="111"/>
                    <a:pt x="141" y="110"/>
                    <a:pt x="143" y="108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51" y="100"/>
                    <a:pt x="150" y="94"/>
                    <a:pt x="146" y="91"/>
                  </a:cubicBezTo>
                  <a:close/>
                  <a:moveTo>
                    <a:pt x="169" y="47"/>
                  </a:moveTo>
                  <a:cubicBezTo>
                    <a:pt x="129" y="6"/>
                    <a:pt x="129" y="6"/>
                    <a:pt x="129" y="6"/>
                  </a:cubicBezTo>
                  <a:cubicBezTo>
                    <a:pt x="128" y="5"/>
                    <a:pt x="125" y="4"/>
                    <a:pt x="12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9" y="0"/>
                    <a:pt x="96" y="1"/>
                    <a:pt x="94" y="3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2" y="51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6"/>
                    <a:pt x="49" y="61"/>
                    <a:pt x="56" y="62"/>
                  </a:cubicBezTo>
                  <a:cubicBezTo>
                    <a:pt x="64" y="63"/>
                    <a:pt x="73" y="60"/>
                    <a:pt x="81" y="52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73" y="58"/>
                    <a:pt x="173" y="51"/>
                    <a:pt x="16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0535901" y="4176713"/>
            <a:ext cx="655638" cy="649287"/>
            <a:chOff x="20535901" y="4176713"/>
            <a:chExt cx="655638" cy="649287"/>
          </a:xfrm>
        </p:grpSpPr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0770851" y="4406900"/>
              <a:ext cx="420688" cy="419100"/>
            </a:xfrm>
            <a:custGeom>
              <a:avLst/>
              <a:gdLst>
                <a:gd name="T0" fmla="*/ 66 w 132"/>
                <a:gd name="T1" fmla="*/ 0 h 132"/>
                <a:gd name="T2" fmla="*/ 0 w 132"/>
                <a:gd name="T3" fmla="*/ 66 h 132"/>
                <a:gd name="T4" fmla="*/ 66 w 132"/>
                <a:gd name="T5" fmla="*/ 132 h 132"/>
                <a:gd name="T6" fmla="*/ 132 w 132"/>
                <a:gd name="T7" fmla="*/ 66 h 132"/>
                <a:gd name="T8" fmla="*/ 66 w 132"/>
                <a:gd name="T9" fmla="*/ 0 h 132"/>
                <a:gd name="T10" fmla="*/ 66 w 132"/>
                <a:gd name="T11" fmla="*/ 60 h 132"/>
                <a:gd name="T12" fmla="*/ 84 w 132"/>
                <a:gd name="T13" fmla="*/ 78 h 132"/>
                <a:gd name="T14" fmla="*/ 72 w 132"/>
                <a:gd name="T15" fmla="*/ 95 h 132"/>
                <a:gd name="T16" fmla="*/ 72 w 132"/>
                <a:gd name="T17" fmla="*/ 108 h 132"/>
                <a:gd name="T18" fmla="*/ 60 w 132"/>
                <a:gd name="T19" fmla="*/ 108 h 132"/>
                <a:gd name="T20" fmla="*/ 60 w 132"/>
                <a:gd name="T21" fmla="*/ 95 h 132"/>
                <a:gd name="T22" fmla="*/ 48 w 132"/>
                <a:gd name="T23" fmla="*/ 78 h 132"/>
                <a:gd name="T24" fmla="*/ 60 w 132"/>
                <a:gd name="T25" fmla="*/ 78 h 132"/>
                <a:gd name="T26" fmla="*/ 66 w 132"/>
                <a:gd name="T27" fmla="*/ 84 h 132"/>
                <a:gd name="T28" fmla="*/ 72 w 132"/>
                <a:gd name="T29" fmla="*/ 78 h 132"/>
                <a:gd name="T30" fmla="*/ 66 w 132"/>
                <a:gd name="T31" fmla="*/ 72 h 132"/>
                <a:gd name="T32" fmla="*/ 48 w 132"/>
                <a:gd name="T33" fmla="*/ 54 h 132"/>
                <a:gd name="T34" fmla="*/ 60 w 132"/>
                <a:gd name="T35" fmla="*/ 37 h 132"/>
                <a:gd name="T36" fmla="*/ 60 w 132"/>
                <a:gd name="T37" fmla="*/ 24 h 132"/>
                <a:gd name="T38" fmla="*/ 72 w 132"/>
                <a:gd name="T39" fmla="*/ 24 h 132"/>
                <a:gd name="T40" fmla="*/ 72 w 132"/>
                <a:gd name="T41" fmla="*/ 37 h 132"/>
                <a:gd name="T42" fmla="*/ 84 w 132"/>
                <a:gd name="T43" fmla="*/ 54 h 132"/>
                <a:gd name="T44" fmla="*/ 72 w 132"/>
                <a:gd name="T45" fmla="*/ 54 h 132"/>
                <a:gd name="T46" fmla="*/ 66 w 132"/>
                <a:gd name="T47" fmla="*/ 48 h 132"/>
                <a:gd name="T48" fmla="*/ 60 w 132"/>
                <a:gd name="T49" fmla="*/ 54 h 132"/>
                <a:gd name="T50" fmla="*/ 66 w 132"/>
                <a:gd name="T51" fmla="*/ 6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29"/>
                    <a:pt x="102" y="0"/>
                    <a:pt x="66" y="0"/>
                  </a:cubicBezTo>
                  <a:close/>
                  <a:moveTo>
                    <a:pt x="66" y="60"/>
                  </a:moveTo>
                  <a:cubicBezTo>
                    <a:pt x="76" y="60"/>
                    <a:pt x="84" y="68"/>
                    <a:pt x="84" y="78"/>
                  </a:cubicBezTo>
                  <a:cubicBezTo>
                    <a:pt x="84" y="86"/>
                    <a:pt x="79" y="92"/>
                    <a:pt x="72" y="95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53" y="92"/>
                    <a:pt x="48" y="86"/>
                    <a:pt x="48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81"/>
                    <a:pt x="62" y="84"/>
                    <a:pt x="66" y="84"/>
                  </a:cubicBezTo>
                  <a:cubicBezTo>
                    <a:pt x="69" y="84"/>
                    <a:pt x="72" y="81"/>
                    <a:pt x="72" y="78"/>
                  </a:cubicBezTo>
                  <a:cubicBezTo>
                    <a:pt x="72" y="75"/>
                    <a:pt x="69" y="72"/>
                    <a:pt x="66" y="72"/>
                  </a:cubicBezTo>
                  <a:cubicBezTo>
                    <a:pt x="56" y="72"/>
                    <a:pt x="48" y="64"/>
                    <a:pt x="48" y="54"/>
                  </a:cubicBezTo>
                  <a:cubicBezTo>
                    <a:pt x="48" y="46"/>
                    <a:pt x="53" y="39"/>
                    <a:pt x="60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9" y="39"/>
                    <a:pt x="84" y="46"/>
                    <a:pt x="84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1"/>
                    <a:pt x="69" y="48"/>
                    <a:pt x="66" y="48"/>
                  </a:cubicBezTo>
                  <a:cubicBezTo>
                    <a:pt x="62" y="48"/>
                    <a:pt x="60" y="51"/>
                    <a:pt x="60" y="54"/>
                  </a:cubicBezTo>
                  <a:cubicBezTo>
                    <a:pt x="60" y="57"/>
                    <a:pt x="62" y="60"/>
                    <a:pt x="6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20535901" y="4176713"/>
              <a:ext cx="425450" cy="2301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20535901" y="4603750"/>
              <a:ext cx="234950" cy="146050"/>
            </a:xfrm>
            <a:custGeom>
              <a:avLst/>
              <a:gdLst>
                <a:gd name="T0" fmla="*/ 0 w 74"/>
                <a:gd name="T1" fmla="*/ 0 h 46"/>
                <a:gd name="T2" fmla="*/ 0 w 74"/>
                <a:gd name="T3" fmla="*/ 10 h 46"/>
                <a:gd name="T4" fmla="*/ 67 w 74"/>
                <a:gd name="T5" fmla="*/ 46 h 46"/>
                <a:gd name="T6" fmla="*/ 74 w 74"/>
                <a:gd name="T7" fmla="*/ 46 h 46"/>
                <a:gd name="T8" fmla="*/ 64 w 74"/>
                <a:gd name="T9" fmla="*/ 22 h 46"/>
                <a:gd name="T10" fmla="*/ 0 w 74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46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30"/>
                    <a:pt x="30" y="46"/>
                    <a:pt x="67" y="46"/>
                  </a:cubicBezTo>
                  <a:cubicBezTo>
                    <a:pt x="70" y="46"/>
                    <a:pt x="72" y="46"/>
                    <a:pt x="74" y="46"/>
                  </a:cubicBezTo>
                  <a:cubicBezTo>
                    <a:pt x="69" y="39"/>
                    <a:pt x="66" y="30"/>
                    <a:pt x="64" y="22"/>
                  </a:cubicBezTo>
                  <a:cubicBezTo>
                    <a:pt x="37" y="21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20535901" y="4489450"/>
              <a:ext cx="203200" cy="146050"/>
            </a:xfrm>
            <a:custGeom>
              <a:avLst/>
              <a:gdLst>
                <a:gd name="T0" fmla="*/ 62 w 64"/>
                <a:gd name="T1" fmla="*/ 46 h 46"/>
                <a:gd name="T2" fmla="*/ 61 w 64"/>
                <a:gd name="T3" fmla="*/ 40 h 46"/>
                <a:gd name="T4" fmla="*/ 64 w 64"/>
                <a:gd name="T5" fmla="*/ 22 h 46"/>
                <a:gd name="T6" fmla="*/ 0 w 64"/>
                <a:gd name="T7" fmla="*/ 0 h 46"/>
                <a:gd name="T8" fmla="*/ 0 w 64"/>
                <a:gd name="T9" fmla="*/ 10 h 46"/>
                <a:gd name="T10" fmla="*/ 62 w 64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6">
                  <a:moveTo>
                    <a:pt x="62" y="46"/>
                  </a:moveTo>
                  <a:cubicBezTo>
                    <a:pt x="62" y="44"/>
                    <a:pt x="61" y="42"/>
                    <a:pt x="61" y="40"/>
                  </a:cubicBezTo>
                  <a:cubicBezTo>
                    <a:pt x="61" y="34"/>
                    <a:pt x="62" y="28"/>
                    <a:pt x="64" y="22"/>
                  </a:cubicBezTo>
                  <a:cubicBezTo>
                    <a:pt x="37" y="21"/>
                    <a:pt x="13" y="13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9"/>
                    <a:pt x="27" y="44"/>
                    <a:pt x="6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20535901" y="4375150"/>
              <a:ext cx="266700" cy="146050"/>
            </a:xfrm>
            <a:custGeom>
              <a:avLst/>
              <a:gdLst>
                <a:gd name="T0" fmla="*/ 67 w 84"/>
                <a:gd name="T1" fmla="*/ 46 h 46"/>
                <a:gd name="T2" fmla="*/ 68 w 84"/>
                <a:gd name="T3" fmla="*/ 46 h 46"/>
                <a:gd name="T4" fmla="*/ 84 w 84"/>
                <a:gd name="T5" fmla="*/ 21 h 46"/>
                <a:gd name="T6" fmla="*/ 67 w 84"/>
                <a:gd name="T7" fmla="*/ 22 h 46"/>
                <a:gd name="T8" fmla="*/ 0 w 84"/>
                <a:gd name="T9" fmla="*/ 0 h 46"/>
                <a:gd name="T10" fmla="*/ 0 w 84"/>
                <a:gd name="T11" fmla="*/ 10 h 46"/>
                <a:gd name="T12" fmla="*/ 67 w 84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6">
                  <a:moveTo>
                    <a:pt x="67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71" y="36"/>
                    <a:pt x="77" y="28"/>
                    <a:pt x="84" y="21"/>
                  </a:cubicBezTo>
                  <a:cubicBezTo>
                    <a:pt x="79" y="21"/>
                    <a:pt x="73" y="22"/>
                    <a:pt x="67" y="22"/>
                  </a:cubicBezTo>
                  <a:cubicBezTo>
                    <a:pt x="39" y="22"/>
                    <a:pt x="14" y="13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0"/>
                    <a:pt x="30" y="46"/>
                    <a:pt x="67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39965" y="7913652"/>
            <a:ext cx="1804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800" b="1">
                <a:solidFill>
                  <a:schemeClr val="bg1"/>
                </a:solidFill>
              </a:rPr>
              <a:t>01</a:t>
            </a:r>
            <a:endParaRPr lang="en-MY" sz="9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033914" y="10414903"/>
            <a:ext cx="357490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033914" y="9712047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Progress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19357" y="6062206"/>
            <a:ext cx="1804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800" b="1">
                <a:solidFill>
                  <a:schemeClr val="bg1"/>
                </a:solidFill>
              </a:rPr>
              <a:t>02</a:t>
            </a:r>
            <a:endParaRPr lang="en-MY" sz="98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368414" y="6062206"/>
            <a:ext cx="21697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800" b="1">
                <a:solidFill>
                  <a:schemeClr val="bg1"/>
                </a:solidFill>
              </a:rPr>
              <a:t>04</a:t>
            </a:r>
            <a:endParaRPr lang="en-MY" sz="98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18758" y="7913652"/>
            <a:ext cx="1804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800" b="1">
                <a:solidFill>
                  <a:schemeClr val="bg1"/>
                </a:solidFill>
              </a:rPr>
              <a:t>03</a:t>
            </a:r>
            <a:endParaRPr lang="en-MY" sz="98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54135" y="7913652"/>
            <a:ext cx="1804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800" b="1">
                <a:solidFill>
                  <a:schemeClr val="bg1"/>
                </a:solidFill>
              </a:rPr>
              <a:t>05</a:t>
            </a:r>
            <a:endParaRPr lang="en-MY" sz="9800">
              <a:solidFill>
                <a:schemeClr val="bg1"/>
              </a:solidFill>
            </a:endParaRPr>
          </a:p>
        </p:txBody>
      </p:sp>
      <p:sp>
        <p:nvSpPr>
          <p:cNvPr id="44" name="Freeform 19"/>
          <p:cNvSpPr>
            <a:spLocks/>
          </p:cNvSpPr>
          <p:nvPr/>
        </p:nvSpPr>
        <p:spPr bwMode="auto">
          <a:xfrm>
            <a:off x="18499138" y="7800975"/>
            <a:ext cx="192088" cy="0"/>
          </a:xfrm>
          <a:custGeom>
            <a:avLst/>
            <a:gdLst>
              <a:gd name="T0" fmla="*/ 60 w 60"/>
              <a:gd name="T1" fmla="*/ 0 w 60"/>
              <a:gd name="T2" fmla="*/ 0 w 60"/>
              <a:gd name="T3" fmla="*/ 60 w 60"/>
              <a:gd name="T4" fmla="*/ 60 w 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60">
                <a:moveTo>
                  <a:pt x="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solidFill>
            <a:srgbClr val="315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191376" y="8242300"/>
            <a:ext cx="1377950" cy="13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573963" y="8575675"/>
            <a:ext cx="603250" cy="706437"/>
            <a:chOff x="7573963" y="8575675"/>
            <a:chExt cx="603250" cy="706437"/>
          </a:xfrm>
        </p:grpSpPr>
        <p:sp>
          <p:nvSpPr>
            <p:cNvPr id="53" name="Freeform 28"/>
            <p:cNvSpPr>
              <a:spLocks noEditPoints="1"/>
            </p:cNvSpPr>
            <p:nvPr/>
          </p:nvSpPr>
          <p:spPr bwMode="auto">
            <a:xfrm>
              <a:off x="7688263" y="8789988"/>
              <a:ext cx="377825" cy="377825"/>
            </a:xfrm>
            <a:custGeom>
              <a:avLst/>
              <a:gdLst>
                <a:gd name="T0" fmla="*/ 60 w 119"/>
                <a:gd name="T1" fmla="*/ 52 h 119"/>
                <a:gd name="T2" fmla="*/ 53 w 119"/>
                <a:gd name="T3" fmla="*/ 55 h 119"/>
                <a:gd name="T4" fmla="*/ 53 w 119"/>
                <a:gd name="T5" fmla="*/ 67 h 119"/>
                <a:gd name="T6" fmla="*/ 60 w 119"/>
                <a:gd name="T7" fmla="*/ 70 h 119"/>
                <a:gd name="T8" fmla="*/ 66 w 119"/>
                <a:gd name="T9" fmla="*/ 67 h 119"/>
                <a:gd name="T10" fmla="*/ 66 w 119"/>
                <a:gd name="T11" fmla="*/ 55 h 119"/>
                <a:gd name="T12" fmla="*/ 60 w 119"/>
                <a:gd name="T13" fmla="*/ 52 h 119"/>
                <a:gd name="T14" fmla="*/ 59 w 119"/>
                <a:gd name="T15" fmla="*/ 0 h 119"/>
                <a:gd name="T16" fmla="*/ 0 w 119"/>
                <a:gd name="T17" fmla="*/ 60 h 119"/>
                <a:gd name="T18" fmla="*/ 59 w 119"/>
                <a:gd name="T19" fmla="*/ 119 h 119"/>
                <a:gd name="T20" fmla="*/ 119 w 119"/>
                <a:gd name="T21" fmla="*/ 60 h 119"/>
                <a:gd name="T22" fmla="*/ 59 w 119"/>
                <a:gd name="T23" fmla="*/ 0 h 119"/>
                <a:gd name="T24" fmla="*/ 91 w 119"/>
                <a:gd name="T25" fmla="*/ 45 h 119"/>
                <a:gd name="T26" fmla="*/ 79 w 119"/>
                <a:gd name="T27" fmla="*/ 55 h 119"/>
                <a:gd name="T28" fmla="*/ 79 w 119"/>
                <a:gd name="T29" fmla="*/ 55 h 119"/>
                <a:gd name="T30" fmla="*/ 80 w 119"/>
                <a:gd name="T31" fmla="*/ 61 h 119"/>
                <a:gd name="T32" fmla="*/ 74 w 119"/>
                <a:gd name="T33" fmla="*/ 76 h 119"/>
                <a:gd name="T34" fmla="*/ 60 w 119"/>
                <a:gd name="T35" fmla="*/ 82 h 119"/>
                <a:gd name="T36" fmla="*/ 45 w 119"/>
                <a:gd name="T37" fmla="*/ 76 h 119"/>
                <a:gd name="T38" fmla="*/ 39 w 119"/>
                <a:gd name="T39" fmla="*/ 61 h 119"/>
                <a:gd name="T40" fmla="*/ 45 w 119"/>
                <a:gd name="T41" fmla="*/ 46 h 119"/>
                <a:gd name="T42" fmla="*/ 60 w 119"/>
                <a:gd name="T43" fmla="*/ 40 h 119"/>
                <a:gd name="T44" fmla="*/ 68 w 119"/>
                <a:gd name="T45" fmla="*/ 42 h 119"/>
                <a:gd name="T46" fmla="*/ 79 w 119"/>
                <a:gd name="T47" fmla="*/ 32 h 119"/>
                <a:gd name="T48" fmla="*/ 91 w 119"/>
                <a:gd name="T49" fmla="*/ 32 h 119"/>
                <a:gd name="T50" fmla="*/ 91 w 119"/>
                <a:gd name="T51" fmla="*/ 4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19">
                  <a:moveTo>
                    <a:pt x="60" y="52"/>
                  </a:moveTo>
                  <a:cubicBezTo>
                    <a:pt x="57" y="52"/>
                    <a:pt x="55" y="53"/>
                    <a:pt x="53" y="55"/>
                  </a:cubicBezTo>
                  <a:cubicBezTo>
                    <a:pt x="50" y="58"/>
                    <a:pt x="50" y="64"/>
                    <a:pt x="53" y="67"/>
                  </a:cubicBezTo>
                  <a:cubicBezTo>
                    <a:pt x="55" y="69"/>
                    <a:pt x="57" y="70"/>
                    <a:pt x="60" y="70"/>
                  </a:cubicBezTo>
                  <a:cubicBezTo>
                    <a:pt x="62" y="70"/>
                    <a:pt x="64" y="69"/>
                    <a:pt x="66" y="67"/>
                  </a:cubicBezTo>
                  <a:cubicBezTo>
                    <a:pt x="70" y="64"/>
                    <a:pt x="70" y="58"/>
                    <a:pt x="66" y="55"/>
                  </a:cubicBezTo>
                  <a:cubicBezTo>
                    <a:pt x="64" y="53"/>
                    <a:pt x="62" y="52"/>
                    <a:pt x="60" y="52"/>
                  </a:cubicBezTo>
                  <a:close/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3"/>
                    <a:pt x="26" y="119"/>
                    <a:pt x="59" y="119"/>
                  </a:cubicBezTo>
                  <a:cubicBezTo>
                    <a:pt x="92" y="119"/>
                    <a:pt x="119" y="93"/>
                    <a:pt x="119" y="60"/>
                  </a:cubicBezTo>
                  <a:cubicBezTo>
                    <a:pt x="119" y="27"/>
                    <a:pt x="92" y="0"/>
                    <a:pt x="59" y="0"/>
                  </a:cubicBezTo>
                  <a:close/>
                  <a:moveTo>
                    <a:pt x="91" y="45"/>
                  </a:move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57"/>
                    <a:pt x="80" y="59"/>
                    <a:pt x="80" y="61"/>
                  </a:cubicBezTo>
                  <a:cubicBezTo>
                    <a:pt x="80" y="67"/>
                    <a:pt x="78" y="72"/>
                    <a:pt x="74" y="76"/>
                  </a:cubicBezTo>
                  <a:cubicBezTo>
                    <a:pt x="70" y="80"/>
                    <a:pt x="65" y="82"/>
                    <a:pt x="60" y="82"/>
                  </a:cubicBezTo>
                  <a:cubicBezTo>
                    <a:pt x="54" y="82"/>
                    <a:pt x="49" y="80"/>
                    <a:pt x="45" y="76"/>
                  </a:cubicBezTo>
                  <a:cubicBezTo>
                    <a:pt x="41" y="72"/>
                    <a:pt x="39" y="67"/>
                    <a:pt x="39" y="61"/>
                  </a:cubicBezTo>
                  <a:cubicBezTo>
                    <a:pt x="39" y="55"/>
                    <a:pt x="41" y="50"/>
                    <a:pt x="45" y="46"/>
                  </a:cubicBezTo>
                  <a:cubicBezTo>
                    <a:pt x="49" y="42"/>
                    <a:pt x="54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3" y="28"/>
                    <a:pt x="88" y="29"/>
                    <a:pt x="91" y="32"/>
                  </a:cubicBezTo>
                  <a:cubicBezTo>
                    <a:pt x="95" y="36"/>
                    <a:pt x="94" y="41"/>
                    <a:pt x="9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>
              <a:off x="7573963" y="8575675"/>
              <a:ext cx="603250" cy="706437"/>
            </a:xfrm>
            <a:custGeom>
              <a:avLst/>
              <a:gdLst>
                <a:gd name="T0" fmla="*/ 112 w 190"/>
                <a:gd name="T1" fmla="*/ 34 h 223"/>
                <a:gd name="T2" fmla="*/ 112 w 190"/>
                <a:gd name="T3" fmla="*/ 29 h 223"/>
                <a:gd name="T4" fmla="*/ 124 w 190"/>
                <a:gd name="T5" fmla="*/ 29 h 223"/>
                <a:gd name="T6" fmla="*/ 127 w 190"/>
                <a:gd name="T7" fmla="*/ 26 h 223"/>
                <a:gd name="T8" fmla="*/ 127 w 190"/>
                <a:gd name="T9" fmla="*/ 6 h 223"/>
                <a:gd name="T10" fmla="*/ 121 w 190"/>
                <a:gd name="T11" fmla="*/ 0 h 223"/>
                <a:gd name="T12" fmla="*/ 69 w 190"/>
                <a:gd name="T13" fmla="*/ 0 h 223"/>
                <a:gd name="T14" fmla="*/ 63 w 190"/>
                <a:gd name="T15" fmla="*/ 6 h 223"/>
                <a:gd name="T16" fmla="*/ 63 w 190"/>
                <a:gd name="T17" fmla="*/ 26 h 223"/>
                <a:gd name="T18" fmla="*/ 66 w 190"/>
                <a:gd name="T19" fmla="*/ 29 h 223"/>
                <a:gd name="T20" fmla="*/ 79 w 190"/>
                <a:gd name="T21" fmla="*/ 29 h 223"/>
                <a:gd name="T22" fmla="*/ 79 w 190"/>
                <a:gd name="T23" fmla="*/ 34 h 223"/>
                <a:gd name="T24" fmla="*/ 34 w 190"/>
                <a:gd name="T25" fmla="*/ 55 h 223"/>
                <a:gd name="T26" fmla="*/ 27 w 190"/>
                <a:gd name="T27" fmla="*/ 48 h 223"/>
                <a:gd name="T28" fmla="*/ 18 w 190"/>
                <a:gd name="T29" fmla="*/ 48 h 223"/>
                <a:gd name="T30" fmla="*/ 4 w 190"/>
                <a:gd name="T31" fmla="*/ 62 h 223"/>
                <a:gd name="T32" fmla="*/ 4 w 190"/>
                <a:gd name="T33" fmla="*/ 71 h 223"/>
                <a:gd name="T34" fmla="*/ 13 w 190"/>
                <a:gd name="T35" fmla="*/ 80 h 223"/>
                <a:gd name="T36" fmla="*/ 0 w 190"/>
                <a:gd name="T37" fmla="*/ 128 h 223"/>
                <a:gd name="T38" fmla="*/ 95 w 190"/>
                <a:gd name="T39" fmla="*/ 223 h 223"/>
                <a:gd name="T40" fmla="*/ 190 w 190"/>
                <a:gd name="T41" fmla="*/ 128 h 223"/>
                <a:gd name="T42" fmla="*/ 112 w 190"/>
                <a:gd name="T43" fmla="*/ 34 h 223"/>
                <a:gd name="T44" fmla="*/ 95 w 190"/>
                <a:gd name="T45" fmla="*/ 202 h 223"/>
                <a:gd name="T46" fmla="*/ 21 w 190"/>
                <a:gd name="T47" fmla="*/ 128 h 223"/>
                <a:gd name="T48" fmla="*/ 95 w 190"/>
                <a:gd name="T49" fmla="*/ 53 h 223"/>
                <a:gd name="T50" fmla="*/ 170 w 190"/>
                <a:gd name="T51" fmla="*/ 128 h 223"/>
                <a:gd name="T52" fmla="*/ 95 w 190"/>
                <a:gd name="T53" fmla="*/ 20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0" h="223">
                  <a:moveTo>
                    <a:pt x="112" y="34"/>
                  </a:moveTo>
                  <a:cubicBezTo>
                    <a:pt x="112" y="29"/>
                    <a:pt x="112" y="29"/>
                    <a:pt x="112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6" y="29"/>
                    <a:pt x="127" y="27"/>
                    <a:pt x="127" y="2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2"/>
                    <a:pt x="125" y="0"/>
                    <a:pt x="1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0"/>
                    <a:pt x="63" y="2"/>
                    <a:pt x="63" y="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7"/>
                    <a:pt x="65" y="29"/>
                    <a:pt x="66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2" y="37"/>
                    <a:pt x="47" y="45"/>
                    <a:pt x="34" y="55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4" y="46"/>
                    <a:pt x="21" y="46"/>
                    <a:pt x="18" y="48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65"/>
                    <a:pt x="2" y="68"/>
                    <a:pt x="4" y="71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5" y="94"/>
                    <a:pt x="0" y="110"/>
                    <a:pt x="0" y="128"/>
                  </a:cubicBezTo>
                  <a:cubicBezTo>
                    <a:pt x="0" y="180"/>
                    <a:pt x="43" y="223"/>
                    <a:pt x="95" y="223"/>
                  </a:cubicBezTo>
                  <a:cubicBezTo>
                    <a:pt x="148" y="223"/>
                    <a:pt x="190" y="180"/>
                    <a:pt x="190" y="128"/>
                  </a:cubicBezTo>
                  <a:cubicBezTo>
                    <a:pt x="190" y="81"/>
                    <a:pt x="157" y="42"/>
                    <a:pt x="112" y="34"/>
                  </a:cubicBezTo>
                  <a:close/>
                  <a:moveTo>
                    <a:pt x="95" y="202"/>
                  </a:moveTo>
                  <a:cubicBezTo>
                    <a:pt x="54" y="202"/>
                    <a:pt x="21" y="169"/>
                    <a:pt x="21" y="128"/>
                  </a:cubicBezTo>
                  <a:cubicBezTo>
                    <a:pt x="21" y="87"/>
                    <a:pt x="54" y="53"/>
                    <a:pt x="95" y="53"/>
                  </a:cubicBezTo>
                  <a:cubicBezTo>
                    <a:pt x="136" y="53"/>
                    <a:pt x="170" y="87"/>
                    <a:pt x="170" y="128"/>
                  </a:cubicBezTo>
                  <a:cubicBezTo>
                    <a:pt x="170" y="169"/>
                    <a:pt x="136" y="202"/>
                    <a:pt x="95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520B9D-B8DE-0F5C-7CD8-3426A9332747}"/>
              </a:ext>
            </a:extLst>
          </p:cNvPr>
          <p:cNvCxnSpPr/>
          <p:nvPr/>
        </p:nvCxnSpPr>
        <p:spPr>
          <a:xfrm flipV="1">
            <a:off x="16615954" y="3500846"/>
            <a:ext cx="0" cy="1710917"/>
          </a:xfrm>
          <a:prstGeom prst="line">
            <a:avLst/>
          </a:prstGeom>
          <a:ln w="28575"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135EE1-113D-3755-F865-F01C7610D60C}"/>
              </a:ext>
            </a:extLst>
          </p:cNvPr>
          <p:cNvCxnSpPr/>
          <p:nvPr/>
        </p:nvCxnSpPr>
        <p:spPr>
          <a:xfrm flipV="1">
            <a:off x="7876902" y="3500846"/>
            <a:ext cx="0" cy="1710917"/>
          </a:xfrm>
          <a:prstGeom prst="line">
            <a:avLst/>
          </a:prstGeom>
          <a:ln w="28575"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3D7B0C-D4A7-7ED2-A504-B2870C5518AA}"/>
              </a:ext>
            </a:extLst>
          </p:cNvPr>
          <p:cNvCxnSpPr/>
          <p:nvPr/>
        </p:nvCxnSpPr>
        <p:spPr>
          <a:xfrm flipV="1">
            <a:off x="3331028" y="10424161"/>
            <a:ext cx="0" cy="1710917"/>
          </a:xfrm>
          <a:prstGeom prst="line">
            <a:avLst/>
          </a:prstGeom>
          <a:ln w="28575"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12E388-B208-4FAC-F68B-D4E0975258AC}"/>
              </a:ext>
            </a:extLst>
          </p:cNvPr>
          <p:cNvCxnSpPr/>
          <p:nvPr/>
        </p:nvCxnSpPr>
        <p:spPr>
          <a:xfrm flipV="1">
            <a:off x="12174582" y="10424161"/>
            <a:ext cx="0" cy="1710917"/>
          </a:xfrm>
          <a:prstGeom prst="line">
            <a:avLst/>
          </a:prstGeom>
          <a:ln w="28575"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7946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05666" y="10477237"/>
            <a:ext cx="3977814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05667" y="9694371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05667" y="4136490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STEP 01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559378" y="10477237"/>
            <a:ext cx="3977814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559379" y="9694371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Target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559379" y="4136490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STEP 02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86242" y="10477237"/>
            <a:ext cx="3977814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86243" y="9694371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Idea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86243" y="4136490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STEP 03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39954" y="10477237"/>
            <a:ext cx="3977814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39955" y="9694371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4"/>
                </a:solidFill>
              </a:rPr>
              <a:t>Develop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39955" y="4136490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STEP 04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79096" y="10477237"/>
            <a:ext cx="3977814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79097" y="9694371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79097" y="4136490"/>
            <a:ext cx="3977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STEP 05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0" y="5338763"/>
            <a:ext cx="243840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59100" y="5338763"/>
            <a:ext cx="0" cy="26035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7578725" y="5338763"/>
            <a:ext cx="0" cy="26035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12192000" y="5338763"/>
            <a:ext cx="0" cy="26035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16783050" y="5338763"/>
            <a:ext cx="0" cy="26035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21434425" y="5338763"/>
            <a:ext cx="0" cy="26035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/>
          </p:cNvSpPr>
          <p:nvPr/>
        </p:nvSpPr>
        <p:spPr bwMode="auto">
          <a:xfrm>
            <a:off x="1444625" y="6621463"/>
            <a:ext cx="3032125" cy="2641600"/>
          </a:xfrm>
          <a:custGeom>
            <a:avLst/>
            <a:gdLst>
              <a:gd name="T0" fmla="*/ 680 w 955"/>
              <a:gd name="T1" fmla="*/ 0 h 840"/>
              <a:gd name="T2" fmla="*/ 274 w 955"/>
              <a:gd name="T3" fmla="*/ 0 h 840"/>
              <a:gd name="T4" fmla="*/ 215 w 955"/>
              <a:gd name="T5" fmla="*/ 34 h 840"/>
              <a:gd name="T6" fmla="*/ 12 w 955"/>
              <a:gd name="T7" fmla="*/ 386 h 840"/>
              <a:gd name="T8" fmla="*/ 12 w 955"/>
              <a:gd name="T9" fmla="*/ 454 h 840"/>
              <a:gd name="T10" fmla="*/ 215 w 955"/>
              <a:gd name="T11" fmla="*/ 806 h 840"/>
              <a:gd name="T12" fmla="*/ 274 w 955"/>
              <a:gd name="T13" fmla="*/ 840 h 840"/>
              <a:gd name="T14" fmla="*/ 680 w 955"/>
              <a:gd name="T15" fmla="*/ 840 h 840"/>
              <a:gd name="T16" fmla="*/ 740 w 955"/>
              <a:gd name="T17" fmla="*/ 806 h 840"/>
              <a:gd name="T18" fmla="*/ 943 w 955"/>
              <a:gd name="T19" fmla="*/ 454 h 840"/>
              <a:gd name="T20" fmla="*/ 943 w 955"/>
              <a:gd name="T21" fmla="*/ 386 h 840"/>
              <a:gd name="T22" fmla="*/ 740 w 955"/>
              <a:gd name="T23" fmla="*/ 34 h 840"/>
              <a:gd name="T24" fmla="*/ 680 w 955"/>
              <a:gd name="T25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5" h="840">
                <a:moveTo>
                  <a:pt x="680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50" y="0"/>
                  <a:pt x="227" y="13"/>
                  <a:pt x="215" y="34"/>
                </a:cubicBezTo>
                <a:cubicBezTo>
                  <a:pt x="12" y="386"/>
                  <a:pt x="12" y="386"/>
                  <a:pt x="12" y="386"/>
                </a:cubicBezTo>
                <a:cubicBezTo>
                  <a:pt x="0" y="407"/>
                  <a:pt x="0" y="433"/>
                  <a:pt x="12" y="454"/>
                </a:cubicBezTo>
                <a:cubicBezTo>
                  <a:pt x="215" y="806"/>
                  <a:pt x="215" y="806"/>
                  <a:pt x="215" y="806"/>
                </a:cubicBezTo>
                <a:cubicBezTo>
                  <a:pt x="227" y="827"/>
                  <a:pt x="250" y="840"/>
                  <a:pt x="274" y="840"/>
                </a:cubicBezTo>
                <a:cubicBezTo>
                  <a:pt x="680" y="840"/>
                  <a:pt x="680" y="840"/>
                  <a:pt x="680" y="840"/>
                </a:cubicBezTo>
                <a:cubicBezTo>
                  <a:pt x="705" y="840"/>
                  <a:pt x="728" y="827"/>
                  <a:pt x="740" y="806"/>
                </a:cubicBezTo>
                <a:cubicBezTo>
                  <a:pt x="943" y="454"/>
                  <a:pt x="943" y="454"/>
                  <a:pt x="943" y="454"/>
                </a:cubicBezTo>
                <a:cubicBezTo>
                  <a:pt x="955" y="433"/>
                  <a:pt x="955" y="407"/>
                  <a:pt x="943" y="386"/>
                </a:cubicBezTo>
                <a:cubicBezTo>
                  <a:pt x="740" y="34"/>
                  <a:pt x="740" y="34"/>
                  <a:pt x="740" y="34"/>
                </a:cubicBezTo>
                <a:cubicBezTo>
                  <a:pt x="728" y="13"/>
                  <a:pt x="70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6061075" y="6621463"/>
            <a:ext cx="3035300" cy="2641600"/>
          </a:xfrm>
          <a:custGeom>
            <a:avLst/>
            <a:gdLst>
              <a:gd name="T0" fmla="*/ 681 w 956"/>
              <a:gd name="T1" fmla="*/ 0 h 840"/>
              <a:gd name="T2" fmla="*/ 275 w 956"/>
              <a:gd name="T3" fmla="*/ 0 h 840"/>
              <a:gd name="T4" fmla="*/ 215 w 956"/>
              <a:gd name="T5" fmla="*/ 34 h 840"/>
              <a:gd name="T6" fmla="*/ 12 w 956"/>
              <a:gd name="T7" fmla="*/ 386 h 840"/>
              <a:gd name="T8" fmla="*/ 12 w 956"/>
              <a:gd name="T9" fmla="*/ 454 h 840"/>
              <a:gd name="T10" fmla="*/ 215 w 956"/>
              <a:gd name="T11" fmla="*/ 806 h 840"/>
              <a:gd name="T12" fmla="*/ 275 w 956"/>
              <a:gd name="T13" fmla="*/ 840 h 840"/>
              <a:gd name="T14" fmla="*/ 681 w 956"/>
              <a:gd name="T15" fmla="*/ 840 h 840"/>
              <a:gd name="T16" fmla="*/ 740 w 956"/>
              <a:gd name="T17" fmla="*/ 806 h 840"/>
              <a:gd name="T18" fmla="*/ 943 w 956"/>
              <a:gd name="T19" fmla="*/ 454 h 840"/>
              <a:gd name="T20" fmla="*/ 943 w 956"/>
              <a:gd name="T21" fmla="*/ 386 h 840"/>
              <a:gd name="T22" fmla="*/ 740 w 956"/>
              <a:gd name="T23" fmla="*/ 34 h 840"/>
              <a:gd name="T24" fmla="*/ 681 w 956"/>
              <a:gd name="T25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6" h="840">
                <a:moveTo>
                  <a:pt x="681" y="0"/>
                </a:moveTo>
                <a:cubicBezTo>
                  <a:pt x="275" y="0"/>
                  <a:pt x="275" y="0"/>
                  <a:pt x="275" y="0"/>
                </a:cubicBezTo>
                <a:cubicBezTo>
                  <a:pt x="250" y="0"/>
                  <a:pt x="228" y="13"/>
                  <a:pt x="215" y="34"/>
                </a:cubicBezTo>
                <a:cubicBezTo>
                  <a:pt x="12" y="386"/>
                  <a:pt x="12" y="386"/>
                  <a:pt x="12" y="386"/>
                </a:cubicBezTo>
                <a:cubicBezTo>
                  <a:pt x="0" y="407"/>
                  <a:pt x="0" y="433"/>
                  <a:pt x="12" y="454"/>
                </a:cubicBezTo>
                <a:cubicBezTo>
                  <a:pt x="215" y="806"/>
                  <a:pt x="215" y="806"/>
                  <a:pt x="215" y="806"/>
                </a:cubicBezTo>
                <a:cubicBezTo>
                  <a:pt x="228" y="827"/>
                  <a:pt x="250" y="840"/>
                  <a:pt x="275" y="840"/>
                </a:cubicBezTo>
                <a:cubicBezTo>
                  <a:pt x="681" y="840"/>
                  <a:pt x="681" y="840"/>
                  <a:pt x="681" y="840"/>
                </a:cubicBezTo>
                <a:cubicBezTo>
                  <a:pt x="705" y="840"/>
                  <a:pt x="728" y="827"/>
                  <a:pt x="740" y="806"/>
                </a:cubicBezTo>
                <a:cubicBezTo>
                  <a:pt x="943" y="454"/>
                  <a:pt x="943" y="454"/>
                  <a:pt x="943" y="454"/>
                </a:cubicBezTo>
                <a:cubicBezTo>
                  <a:pt x="956" y="433"/>
                  <a:pt x="956" y="407"/>
                  <a:pt x="943" y="386"/>
                </a:cubicBezTo>
                <a:cubicBezTo>
                  <a:pt x="740" y="34"/>
                  <a:pt x="740" y="34"/>
                  <a:pt x="740" y="34"/>
                </a:cubicBezTo>
                <a:cubicBezTo>
                  <a:pt x="728" y="13"/>
                  <a:pt x="705" y="0"/>
                  <a:pt x="6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10680700" y="6621463"/>
            <a:ext cx="3032125" cy="2641600"/>
          </a:xfrm>
          <a:custGeom>
            <a:avLst/>
            <a:gdLst>
              <a:gd name="T0" fmla="*/ 681 w 955"/>
              <a:gd name="T1" fmla="*/ 0 h 840"/>
              <a:gd name="T2" fmla="*/ 274 w 955"/>
              <a:gd name="T3" fmla="*/ 0 h 840"/>
              <a:gd name="T4" fmla="*/ 215 w 955"/>
              <a:gd name="T5" fmla="*/ 34 h 840"/>
              <a:gd name="T6" fmla="*/ 12 w 955"/>
              <a:gd name="T7" fmla="*/ 386 h 840"/>
              <a:gd name="T8" fmla="*/ 12 w 955"/>
              <a:gd name="T9" fmla="*/ 454 h 840"/>
              <a:gd name="T10" fmla="*/ 215 w 955"/>
              <a:gd name="T11" fmla="*/ 806 h 840"/>
              <a:gd name="T12" fmla="*/ 274 w 955"/>
              <a:gd name="T13" fmla="*/ 840 h 840"/>
              <a:gd name="T14" fmla="*/ 681 w 955"/>
              <a:gd name="T15" fmla="*/ 840 h 840"/>
              <a:gd name="T16" fmla="*/ 740 w 955"/>
              <a:gd name="T17" fmla="*/ 806 h 840"/>
              <a:gd name="T18" fmla="*/ 943 w 955"/>
              <a:gd name="T19" fmla="*/ 454 h 840"/>
              <a:gd name="T20" fmla="*/ 943 w 955"/>
              <a:gd name="T21" fmla="*/ 386 h 840"/>
              <a:gd name="T22" fmla="*/ 740 w 955"/>
              <a:gd name="T23" fmla="*/ 34 h 840"/>
              <a:gd name="T24" fmla="*/ 681 w 955"/>
              <a:gd name="T25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5" h="840">
                <a:moveTo>
                  <a:pt x="681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50" y="0"/>
                  <a:pt x="227" y="13"/>
                  <a:pt x="215" y="34"/>
                </a:cubicBezTo>
                <a:cubicBezTo>
                  <a:pt x="12" y="386"/>
                  <a:pt x="12" y="386"/>
                  <a:pt x="12" y="386"/>
                </a:cubicBezTo>
                <a:cubicBezTo>
                  <a:pt x="0" y="407"/>
                  <a:pt x="0" y="433"/>
                  <a:pt x="12" y="454"/>
                </a:cubicBezTo>
                <a:cubicBezTo>
                  <a:pt x="215" y="806"/>
                  <a:pt x="215" y="806"/>
                  <a:pt x="215" y="806"/>
                </a:cubicBezTo>
                <a:cubicBezTo>
                  <a:pt x="227" y="827"/>
                  <a:pt x="250" y="840"/>
                  <a:pt x="274" y="840"/>
                </a:cubicBezTo>
                <a:cubicBezTo>
                  <a:pt x="681" y="840"/>
                  <a:pt x="681" y="840"/>
                  <a:pt x="681" y="840"/>
                </a:cubicBezTo>
                <a:cubicBezTo>
                  <a:pt x="705" y="840"/>
                  <a:pt x="728" y="827"/>
                  <a:pt x="740" y="806"/>
                </a:cubicBezTo>
                <a:cubicBezTo>
                  <a:pt x="943" y="454"/>
                  <a:pt x="943" y="454"/>
                  <a:pt x="943" y="454"/>
                </a:cubicBezTo>
                <a:cubicBezTo>
                  <a:pt x="955" y="433"/>
                  <a:pt x="955" y="407"/>
                  <a:pt x="943" y="386"/>
                </a:cubicBezTo>
                <a:cubicBezTo>
                  <a:pt x="740" y="34"/>
                  <a:pt x="740" y="34"/>
                  <a:pt x="740" y="34"/>
                </a:cubicBezTo>
                <a:cubicBezTo>
                  <a:pt x="728" y="13"/>
                  <a:pt x="705" y="0"/>
                  <a:pt x="6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15297150" y="6621463"/>
            <a:ext cx="3035300" cy="2641600"/>
          </a:xfrm>
          <a:custGeom>
            <a:avLst/>
            <a:gdLst>
              <a:gd name="T0" fmla="*/ 681 w 956"/>
              <a:gd name="T1" fmla="*/ 0 h 840"/>
              <a:gd name="T2" fmla="*/ 275 w 956"/>
              <a:gd name="T3" fmla="*/ 0 h 840"/>
              <a:gd name="T4" fmla="*/ 216 w 956"/>
              <a:gd name="T5" fmla="*/ 34 h 840"/>
              <a:gd name="T6" fmla="*/ 12 w 956"/>
              <a:gd name="T7" fmla="*/ 386 h 840"/>
              <a:gd name="T8" fmla="*/ 12 w 956"/>
              <a:gd name="T9" fmla="*/ 454 h 840"/>
              <a:gd name="T10" fmla="*/ 216 w 956"/>
              <a:gd name="T11" fmla="*/ 806 h 840"/>
              <a:gd name="T12" fmla="*/ 275 w 956"/>
              <a:gd name="T13" fmla="*/ 840 h 840"/>
              <a:gd name="T14" fmla="*/ 681 w 956"/>
              <a:gd name="T15" fmla="*/ 840 h 840"/>
              <a:gd name="T16" fmla="*/ 740 w 956"/>
              <a:gd name="T17" fmla="*/ 806 h 840"/>
              <a:gd name="T18" fmla="*/ 944 w 956"/>
              <a:gd name="T19" fmla="*/ 454 h 840"/>
              <a:gd name="T20" fmla="*/ 944 w 956"/>
              <a:gd name="T21" fmla="*/ 386 h 840"/>
              <a:gd name="T22" fmla="*/ 740 w 956"/>
              <a:gd name="T23" fmla="*/ 34 h 840"/>
              <a:gd name="T24" fmla="*/ 681 w 956"/>
              <a:gd name="T25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6" h="840">
                <a:moveTo>
                  <a:pt x="681" y="0"/>
                </a:moveTo>
                <a:cubicBezTo>
                  <a:pt x="275" y="0"/>
                  <a:pt x="275" y="0"/>
                  <a:pt x="275" y="0"/>
                </a:cubicBezTo>
                <a:cubicBezTo>
                  <a:pt x="250" y="0"/>
                  <a:pt x="228" y="13"/>
                  <a:pt x="216" y="34"/>
                </a:cubicBezTo>
                <a:cubicBezTo>
                  <a:pt x="12" y="386"/>
                  <a:pt x="12" y="386"/>
                  <a:pt x="12" y="386"/>
                </a:cubicBezTo>
                <a:cubicBezTo>
                  <a:pt x="0" y="407"/>
                  <a:pt x="0" y="433"/>
                  <a:pt x="12" y="454"/>
                </a:cubicBezTo>
                <a:cubicBezTo>
                  <a:pt x="216" y="806"/>
                  <a:pt x="216" y="806"/>
                  <a:pt x="216" y="806"/>
                </a:cubicBezTo>
                <a:cubicBezTo>
                  <a:pt x="228" y="827"/>
                  <a:pt x="250" y="840"/>
                  <a:pt x="275" y="840"/>
                </a:cubicBezTo>
                <a:cubicBezTo>
                  <a:pt x="681" y="840"/>
                  <a:pt x="681" y="840"/>
                  <a:pt x="681" y="840"/>
                </a:cubicBezTo>
                <a:cubicBezTo>
                  <a:pt x="706" y="840"/>
                  <a:pt x="728" y="827"/>
                  <a:pt x="740" y="806"/>
                </a:cubicBezTo>
                <a:cubicBezTo>
                  <a:pt x="944" y="454"/>
                  <a:pt x="944" y="454"/>
                  <a:pt x="944" y="454"/>
                </a:cubicBezTo>
                <a:cubicBezTo>
                  <a:pt x="956" y="433"/>
                  <a:pt x="956" y="407"/>
                  <a:pt x="944" y="386"/>
                </a:cubicBezTo>
                <a:cubicBezTo>
                  <a:pt x="740" y="34"/>
                  <a:pt x="740" y="34"/>
                  <a:pt x="740" y="34"/>
                </a:cubicBezTo>
                <a:cubicBezTo>
                  <a:pt x="728" y="13"/>
                  <a:pt x="706" y="0"/>
                  <a:pt x="6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19916775" y="6621463"/>
            <a:ext cx="3032125" cy="2641600"/>
          </a:xfrm>
          <a:custGeom>
            <a:avLst/>
            <a:gdLst>
              <a:gd name="T0" fmla="*/ 681 w 955"/>
              <a:gd name="T1" fmla="*/ 0 h 840"/>
              <a:gd name="T2" fmla="*/ 274 w 955"/>
              <a:gd name="T3" fmla="*/ 0 h 840"/>
              <a:gd name="T4" fmla="*/ 215 w 955"/>
              <a:gd name="T5" fmla="*/ 34 h 840"/>
              <a:gd name="T6" fmla="*/ 12 w 955"/>
              <a:gd name="T7" fmla="*/ 386 h 840"/>
              <a:gd name="T8" fmla="*/ 12 w 955"/>
              <a:gd name="T9" fmla="*/ 454 h 840"/>
              <a:gd name="T10" fmla="*/ 215 w 955"/>
              <a:gd name="T11" fmla="*/ 806 h 840"/>
              <a:gd name="T12" fmla="*/ 274 w 955"/>
              <a:gd name="T13" fmla="*/ 840 h 840"/>
              <a:gd name="T14" fmla="*/ 681 w 955"/>
              <a:gd name="T15" fmla="*/ 840 h 840"/>
              <a:gd name="T16" fmla="*/ 740 w 955"/>
              <a:gd name="T17" fmla="*/ 806 h 840"/>
              <a:gd name="T18" fmla="*/ 943 w 955"/>
              <a:gd name="T19" fmla="*/ 454 h 840"/>
              <a:gd name="T20" fmla="*/ 943 w 955"/>
              <a:gd name="T21" fmla="*/ 386 h 840"/>
              <a:gd name="T22" fmla="*/ 740 w 955"/>
              <a:gd name="T23" fmla="*/ 34 h 840"/>
              <a:gd name="T24" fmla="*/ 681 w 955"/>
              <a:gd name="T25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5" h="840">
                <a:moveTo>
                  <a:pt x="681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50" y="0"/>
                  <a:pt x="227" y="13"/>
                  <a:pt x="215" y="34"/>
                </a:cubicBezTo>
                <a:cubicBezTo>
                  <a:pt x="12" y="386"/>
                  <a:pt x="12" y="386"/>
                  <a:pt x="12" y="386"/>
                </a:cubicBezTo>
                <a:cubicBezTo>
                  <a:pt x="0" y="407"/>
                  <a:pt x="0" y="433"/>
                  <a:pt x="12" y="454"/>
                </a:cubicBezTo>
                <a:cubicBezTo>
                  <a:pt x="215" y="806"/>
                  <a:pt x="215" y="806"/>
                  <a:pt x="215" y="806"/>
                </a:cubicBezTo>
                <a:cubicBezTo>
                  <a:pt x="227" y="827"/>
                  <a:pt x="250" y="840"/>
                  <a:pt x="274" y="840"/>
                </a:cubicBezTo>
                <a:cubicBezTo>
                  <a:pt x="681" y="840"/>
                  <a:pt x="681" y="840"/>
                  <a:pt x="681" y="840"/>
                </a:cubicBezTo>
                <a:cubicBezTo>
                  <a:pt x="705" y="840"/>
                  <a:pt x="728" y="827"/>
                  <a:pt x="740" y="806"/>
                </a:cubicBezTo>
                <a:cubicBezTo>
                  <a:pt x="943" y="454"/>
                  <a:pt x="943" y="454"/>
                  <a:pt x="943" y="454"/>
                </a:cubicBezTo>
                <a:cubicBezTo>
                  <a:pt x="955" y="433"/>
                  <a:pt x="955" y="407"/>
                  <a:pt x="943" y="386"/>
                </a:cubicBezTo>
                <a:cubicBezTo>
                  <a:pt x="740" y="34"/>
                  <a:pt x="740" y="34"/>
                  <a:pt x="740" y="34"/>
                </a:cubicBezTo>
                <a:cubicBezTo>
                  <a:pt x="728" y="13"/>
                  <a:pt x="705" y="0"/>
                  <a:pt x="68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74900" y="7400925"/>
            <a:ext cx="1171575" cy="1082676"/>
            <a:chOff x="2374900" y="7400925"/>
            <a:chExt cx="1171575" cy="1082676"/>
          </a:xfrm>
        </p:grpSpPr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670175" y="7400925"/>
              <a:ext cx="577850" cy="179388"/>
            </a:xfrm>
            <a:custGeom>
              <a:avLst/>
              <a:gdLst>
                <a:gd name="T0" fmla="*/ 150 w 182"/>
                <a:gd name="T1" fmla="*/ 0 h 57"/>
                <a:gd name="T2" fmla="*/ 33 w 182"/>
                <a:gd name="T3" fmla="*/ 0 h 57"/>
                <a:gd name="T4" fmla="*/ 0 w 182"/>
                <a:gd name="T5" fmla="*/ 33 h 57"/>
                <a:gd name="T6" fmla="*/ 0 w 182"/>
                <a:gd name="T7" fmla="*/ 57 h 57"/>
                <a:gd name="T8" fmla="*/ 33 w 182"/>
                <a:gd name="T9" fmla="*/ 57 h 57"/>
                <a:gd name="T10" fmla="*/ 33 w 182"/>
                <a:gd name="T11" fmla="*/ 33 h 57"/>
                <a:gd name="T12" fmla="*/ 150 w 182"/>
                <a:gd name="T13" fmla="*/ 33 h 57"/>
                <a:gd name="T14" fmla="*/ 150 w 182"/>
                <a:gd name="T15" fmla="*/ 57 h 57"/>
                <a:gd name="T16" fmla="*/ 182 w 182"/>
                <a:gd name="T17" fmla="*/ 57 h 57"/>
                <a:gd name="T18" fmla="*/ 182 w 182"/>
                <a:gd name="T19" fmla="*/ 33 h 57"/>
                <a:gd name="T20" fmla="*/ 150 w 18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57">
                  <a:moveTo>
                    <a:pt x="150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15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374900" y="7659688"/>
              <a:ext cx="1171575" cy="823913"/>
            </a:xfrm>
            <a:custGeom>
              <a:avLst/>
              <a:gdLst>
                <a:gd name="T0" fmla="*/ 199 w 369"/>
                <a:gd name="T1" fmla="*/ 179 h 262"/>
                <a:gd name="T2" fmla="*/ 199 w 369"/>
                <a:gd name="T3" fmla="*/ 186 h 262"/>
                <a:gd name="T4" fmla="*/ 184 w 369"/>
                <a:gd name="T5" fmla="*/ 201 h 262"/>
                <a:gd name="T6" fmla="*/ 170 w 369"/>
                <a:gd name="T7" fmla="*/ 186 h 262"/>
                <a:gd name="T8" fmla="*/ 170 w 369"/>
                <a:gd name="T9" fmla="*/ 179 h 262"/>
                <a:gd name="T10" fmla="*/ 39 w 369"/>
                <a:gd name="T11" fmla="*/ 179 h 262"/>
                <a:gd name="T12" fmla="*/ 19 w 369"/>
                <a:gd name="T13" fmla="*/ 176 h 262"/>
                <a:gd name="T14" fmla="*/ 19 w 369"/>
                <a:gd name="T15" fmla="*/ 242 h 262"/>
                <a:gd name="T16" fmla="*/ 39 w 369"/>
                <a:gd name="T17" fmla="*/ 262 h 262"/>
                <a:gd name="T18" fmla="*/ 330 w 369"/>
                <a:gd name="T19" fmla="*/ 262 h 262"/>
                <a:gd name="T20" fmla="*/ 349 w 369"/>
                <a:gd name="T21" fmla="*/ 242 h 262"/>
                <a:gd name="T22" fmla="*/ 349 w 369"/>
                <a:gd name="T23" fmla="*/ 176 h 262"/>
                <a:gd name="T24" fmla="*/ 330 w 369"/>
                <a:gd name="T25" fmla="*/ 179 h 262"/>
                <a:gd name="T26" fmla="*/ 199 w 369"/>
                <a:gd name="T27" fmla="*/ 179 h 262"/>
                <a:gd name="T28" fmla="*/ 349 w 369"/>
                <a:gd name="T29" fmla="*/ 0 h 262"/>
                <a:gd name="T30" fmla="*/ 19 w 369"/>
                <a:gd name="T31" fmla="*/ 0 h 262"/>
                <a:gd name="T32" fmla="*/ 0 w 369"/>
                <a:gd name="T33" fmla="*/ 19 h 262"/>
                <a:gd name="T34" fmla="*/ 0 w 369"/>
                <a:gd name="T35" fmla="*/ 116 h 262"/>
                <a:gd name="T36" fmla="*/ 39 w 369"/>
                <a:gd name="T37" fmla="*/ 155 h 262"/>
                <a:gd name="T38" fmla="*/ 170 w 369"/>
                <a:gd name="T39" fmla="*/ 155 h 262"/>
                <a:gd name="T40" fmla="*/ 170 w 369"/>
                <a:gd name="T41" fmla="*/ 144 h 262"/>
                <a:gd name="T42" fmla="*/ 184 w 369"/>
                <a:gd name="T43" fmla="*/ 129 h 262"/>
                <a:gd name="T44" fmla="*/ 199 w 369"/>
                <a:gd name="T45" fmla="*/ 144 h 262"/>
                <a:gd name="T46" fmla="*/ 199 w 369"/>
                <a:gd name="T47" fmla="*/ 155 h 262"/>
                <a:gd name="T48" fmla="*/ 330 w 369"/>
                <a:gd name="T49" fmla="*/ 155 h 262"/>
                <a:gd name="T50" fmla="*/ 369 w 369"/>
                <a:gd name="T51" fmla="*/ 116 h 262"/>
                <a:gd name="T52" fmla="*/ 369 w 369"/>
                <a:gd name="T53" fmla="*/ 19 h 262"/>
                <a:gd name="T54" fmla="*/ 349 w 369"/>
                <a:gd name="T5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262">
                  <a:moveTo>
                    <a:pt x="199" y="179"/>
                  </a:moveTo>
                  <a:cubicBezTo>
                    <a:pt x="199" y="186"/>
                    <a:pt x="199" y="186"/>
                    <a:pt x="199" y="186"/>
                  </a:cubicBezTo>
                  <a:cubicBezTo>
                    <a:pt x="199" y="194"/>
                    <a:pt x="192" y="201"/>
                    <a:pt x="184" y="201"/>
                  </a:cubicBezTo>
                  <a:cubicBezTo>
                    <a:pt x="176" y="201"/>
                    <a:pt x="170" y="194"/>
                    <a:pt x="170" y="18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2" y="179"/>
                    <a:pt x="25" y="178"/>
                    <a:pt x="19" y="176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9" y="253"/>
                    <a:pt x="28" y="262"/>
                    <a:pt x="39" y="262"/>
                  </a:cubicBezTo>
                  <a:cubicBezTo>
                    <a:pt x="330" y="262"/>
                    <a:pt x="330" y="262"/>
                    <a:pt x="330" y="262"/>
                  </a:cubicBezTo>
                  <a:cubicBezTo>
                    <a:pt x="341" y="262"/>
                    <a:pt x="349" y="253"/>
                    <a:pt x="349" y="242"/>
                  </a:cubicBezTo>
                  <a:cubicBezTo>
                    <a:pt x="349" y="176"/>
                    <a:pt x="349" y="176"/>
                    <a:pt x="349" y="176"/>
                  </a:cubicBezTo>
                  <a:cubicBezTo>
                    <a:pt x="343" y="178"/>
                    <a:pt x="337" y="179"/>
                    <a:pt x="330" y="179"/>
                  </a:cubicBezTo>
                  <a:lnTo>
                    <a:pt x="199" y="179"/>
                  </a:lnTo>
                  <a:close/>
                  <a:moveTo>
                    <a:pt x="34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8"/>
                    <a:pt x="17" y="155"/>
                    <a:pt x="39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36"/>
                    <a:pt x="176" y="129"/>
                    <a:pt x="184" y="129"/>
                  </a:cubicBezTo>
                  <a:cubicBezTo>
                    <a:pt x="192" y="129"/>
                    <a:pt x="199" y="136"/>
                    <a:pt x="199" y="14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52" y="155"/>
                    <a:pt x="369" y="138"/>
                    <a:pt x="369" y="116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8"/>
                    <a:pt x="360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94525" y="7272338"/>
            <a:ext cx="1152525" cy="1339850"/>
            <a:chOff x="6994525" y="7272338"/>
            <a:chExt cx="1152525" cy="1339850"/>
          </a:xfrm>
        </p:grpSpPr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7210425" y="7685088"/>
              <a:ext cx="723900" cy="715963"/>
            </a:xfrm>
            <a:custGeom>
              <a:avLst/>
              <a:gdLst>
                <a:gd name="T0" fmla="*/ 114 w 228"/>
                <a:gd name="T1" fmla="*/ 99 h 228"/>
                <a:gd name="T2" fmla="*/ 102 w 228"/>
                <a:gd name="T3" fmla="*/ 104 h 228"/>
                <a:gd name="T4" fmla="*/ 102 w 228"/>
                <a:gd name="T5" fmla="*/ 129 h 228"/>
                <a:gd name="T6" fmla="*/ 114 w 228"/>
                <a:gd name="T7" fmla="*/ 134 h 228"/>
                <a:gd name="T8" fmla="*/ 126 w 228"/>
                <a:gd name="T9" fmla="*/ 129 h 228"/>
                <a:gd name="T10" fmla="*/ 126 w 228"/>
                <a:gd name="T11" fmla="*/ 104 h 228"/>
                <a:gd name="T12" fmla="*/ 114 w 228"/>
                <a:gd name="T13" fmla="*/ 99 h 228"/>
                <a:gd name="T14" fmla="*/ 114 w 228"/>
                <a:gd name="T15" fmla="*/ 0 h 228"/>
                <a:gd name="T16" fmla="*/ 0 w 228"/>
                <a:gd name="T17" fmla="*/ 114 h 228"/>
                <a:gd name="T18" fmla="*/ 114 w 228"/>
                <a:gd name="T19" fmla="*/ 228 h 228"/>
                <a:gd name="T20" fmla="*/ 228 w 228"/>
                <a:gd name="T21" fmla="*/ 114 h 228"/>
                <a:gd name="T22" fmla="*/ 114 w 228"/>
                <a:gd name="T23" fmla="*/ 0 h 228"/>
                <a:gd name="T24" fmla="*/ 174 w 228"/>
                <a:gd name="T25" fmla="*/ 85 h 228"/>
                <a:gd name="T26" fmla="*/ 152 w 228"/>
                <a:gd name="T27" fmla="*/ 105 h 228"/>
                <a:gd name="T28" fmla="*/ 152 w 228"/>
                <a:gd name="T29" fmla="*/ 105 h 228"/>
                <a:gd name="T30" fmla="*/ 154 w 228"/>
                <a:gd name="T31" fmla="*/ 116 h 228"/>
                <a:gd name="T32" fmla="*/ 142 w 228"/>
                <a:gd name="T33" fmla="*/ 144 h 228"/>
                <a:gd name="T34" fmla="*/ 114 w 228"/>
                <a:gd name="T35" fmla="*/ 156 h 228"/>
                <a:gd name="T36" fmla="*/ 86 w 228"/>
                <a:gd name="T37" fmla="*/ 144 h 228"/>
                <a:gd name="T38" fmla="*/ 74 w 228"/>
                <a:gd name="T39" fmla="*/ 116 h 228"/>
                <a:gd name="T40" fmla="*/ 86 w 228"/>
                <a:gd name="T41" fmla="*/ 88 h 228"/>
                <a:gd name="T42" fmla="*/ 114 w 228"/>
                <a:gd name="T43" fmla="*/ 76 h 228"/>
                <a:gd name="T44" fmla="*/ 130 w 228"/>
                <a:gd name="T45" fmla="*/ 80 h 228"/>
                <a:gd name="T46" fmla="*/ 151 w 228"/>
                <a:gd name="T47" fmla="*/ 60 h 228"/>
                <a:gd name="T48" fmla="*/ 175 w 228"/>
                <a:gd name="T49" fmla="*/ 61 h 228"/>
                <a:gd name="T50" fmla="*/ 174 w 228"/>
                <a:gd name="T51" fmla="*/ 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8" h="228">
                  <a:moveTo>
                    <a:pt x="114" y="99"/>
                  </a:moveTo>
                  <a:cubicBezTo>
                    <a:pt x="110" y="99"/>
                    <a:pt x="105" y="100"/>
                    <a:pt x="102" y="104"/>
                  </a:cubicBezTo>
                  <a:cubicBezTo>
                    <a:pt x="95" y="111"/>
                    <a:pt x="95" y="122"/>
                    <a:pt x="102" y="129"/>
                  </a:cubicBezTo>
                  <a:cubicBezTo>
                    <a:pt x="105" y="132"/>
                    <a:pt x="110" y="134"/>
                    <a:pt x="114" y="134"/>
                  </a:cubicBezTo>
                  <a:cubicBezTo>
                    <a:pt x="119" y="134"/>
                    <a:pt x="123" y="132"/>
                    <a:pt x="126" y="129"/>
                  </a:cubicBezTo>
                  <a:cubicBezTo>
                    <a:pt x="133" y="122"/>
                    <a:pt x="133" y="111"/>
                    <a:pt x="126" y="104"/>
                  </a:cubicBezTo>
                  <a:cubicBezTo>
                    <a:pt x="123" y="100"/>
                    <a:pt x="119" y="99"/>
                    <a:pt x="114" y="9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77"/>
                    <a:pt x="51" y="228"/>
                    <a:pt x="114" y="228"/>
                  </a:cubicBezTo>
                  <a:cubicBezTo>
                    <a:pt x="177" y="228"/>
                    <a:pt x="228" y="177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  <a:moveTo>
                    <a:pt x="174" y="85"/>
                  </a:moveTo>
                  <a:cubicBezTo>
                    <a:pt x="152" y="105"/>
                    <a:pt x="152" y="105"/>
                    <a:pt x="15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3" y="108"/>
                    <a:pt x="154" y="112"/>
                    <a:pt x="154" y="116"/>
                  </a:cubicBezTo>
                  <a:cubicBezTo>
                    <a:pt x="154" y="127"/>
                    <a:pt x="150" y="137"/>
                    <a:pt x="142" y="144"/>
                  </a:cubicBezTo>
                  <a:cubicBezTo>
                    <a:pt x="135" y="152"/>
                    <a:pt x="125" y="156"/>
                    <a:pt x="114" y="156"/>
                  </a:cubicBezTo>
                  <a:cubicBezTo>
                    <a:pt x="103" y="156"/>
                    <a:pt x="93" y="152"/>
                    <a:pt x="86" y="144"/>
                  </a:cubicBezTo>
                  <a:cubicBezTo>
                    <a:pt x="78" y="137"/>
                    <a:pt x="74" y="127"/>
                    <a:pt x="74" y="116"/>
                  </a:cubicBezTo>
                  <a:cubicBezTo>
                    <a:pt x="74" y="106"/>
                    <a:pt x="78" y="96"/>
                    <a:pt x="86" y="88"/>
                  </a:cubicBezTo>
                  <a:cubicBezTo>
                    <a:pt x="93" y="80"/>
                    <a:pt x="103" y="76"/>
                    <a:pt x="114" y="76"/>
                  </a:cubicBezTo>
                  <a:cubicBezTo>
                    <a:pt x="119" y="76"/>
                    <a:pt x="125" y="77"/>
                    <a:pt x="130" y="8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8" y="54"/>
                    <a:pt x="169" y="54"/>
                    <a:pt x="175" y="61"/>
                  </a:cubicBezTo>
                  <a:cubicBezTo>
                    <a:pt x="181" y="68"/>
                    <a:pt x="181" y="79"/>
                    <a:pt x="174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6994525" y="7272338"/>
              <a:ext cx="1152525" cy="1339850"/>
            </a:xfrm>
            <a:custGeom>
              <a:avLst/>
              <a:gdLst>
                <a:gd name="T0" fmla="*/ 214 w 363"/>
                <a:gd name="T1" fmla="*/ 66 h 426"/>
                <a:gd name="T2" fmla="*/ 214 w 363"/>
                <a:gd name="T3" fmla="*/ 56 h 426"/>
                <a:gd name="T4" fmla="*/ 237 w 363"/>
                <a:gd name="T5" fmla="*/ 56 h 426"/>
                <a:gd name="T6" fmla="*/ 243 w 363"/>
                <a:gd name="T7" fmla="*/ 50 h 426"/>
                <a:gd name="T8" fmla="*/ 243 w 363"/>
                <a:gd name="T9" fmla="*/ 11 h 426"/>
                <a:gd name="T10" fmla="*/ 232 w 363"/>
                <a:gd name="T11" fmla="*/ 0 h 426"/>
                <a:gd name="T12" fmla="*/ 132 w 363"/>
                <a:gd name="T13" fmla="*/ 0 h 426"/>
                <a:gd name="T14" fmla="*/ 121 w 363"/>
                <a:gd name="T15" fmla="*/ 11 h 426"/>
                <a:gd name="T16" fmla="*/ 121 w 363"/>
                <a:gd name="T17" fmla="*/ 50 h 426"/>
                <a:gd name="T18" fmla="*/ 126 w 363"/>
                <a:gd name="T19" fmla="*/ 56 h 426"/>
                <a:gd name="T20" fmla="*/ 150 w 363"/>
                <a:gd name="T21" fmla="*/ 56 h 426"/>
                <a:gd name="T22" fmla="*/ 150 w 363"/>
                <a:gd name="T23" fmla="*/ 66 h 426"/>
                <a:gd name="T24" fmla="*/ 65 w 363"/>
                <a:gd name="T25" fmla="*/ 106 h 426"/>
                <a:gd name="T26" fmla="*/ 51 w 363"/>
                <a:gd name="T27" fmla="*/ 92 h 426"/>
                <a:gd name="T28" fmla="*/ 35 w 363"/>
                <a:gd name="T29" fmla="*/ 92 h 426"/>
                <a:gd name="T30" fmla="*/ 7 w 363"/>
                <a:gd name="T31" fmla="*/ 120 h 426"/>
                <a:gd name="T32" fmla="*/ 7 w 363"/>
                <a:gd name="T33" fmla="*/ 136 h 426"/>
                <a:gd name="T34" fmla="*/ 25 w 363"/>
                <a:gd name="T35" fmla="*/ 154 h 426"/>
                <a:gd name="T36" fmla="*/ 0 w 363"/>
                <a:gd name="T37" fmla="*/ 245 h 426"/>
                <a:gd name="T38" fmla="*/ 182 w 363"/>
                <a:gd name="T39" fmla="*/ 426 h 426"/>
                <a:gd name="T40" fmla="*/ 363 w 363"/>
                <a:gd name="T41" fmla="*/ 245 h 426"/>
                <a:gd name="T42" fmla="*/ 214 w 363"/>
                <a:gd name="T43" fmla="*/ 66 h 426"/>
                <a:gd name="T44" fmla="*/ 182 w 363"/>
                <a:gd name="T45" fmla="*/ 387 h 426"/>
                <a:gd name="T46" fmla="*/ 40 w 363"/>
                <a:gd name="T47" fmla="*/ 245 h 426"/>
                <a:gd name="T48" fmla="*/ 182 w 363"/>
                <a:gd name="T49" fmla="*/ 103 h 426"/>
                <a:gd name="T50" fmla="*/ 324 w 363"/>
                <a:gd name="T51" fmla="*/ 245 h 426"/>
                <a:gd name="T52" fmla="*/ 182 w 363"/>
                <a:gd name="T53" fmla="*/ 38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426">
                  <a:moveTo>
                    <a:pt x="214" y="66"/>
                  </a:moveTo>
                  <a:cubicBezTo>
                    <a:pt x="214" y="56"/>
                    <a:pt x="214" y="56"/>
                    <a:pt x="214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40" y="56"/>
                    <a:pt x="243" y="53"/>
                    <a:pt x="243" y="50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3" y="5"/>
                    <a:pt x="238" y="0"/>
                    <a:pt x="2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6" y="0"/>
                    <a:pt x="121" y="5"/>
                    <a:pt x="121" y="11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53"/>
                    <a:pt x="123" y="56"/>
                    <a:pt x="126" y="56"/>
                  </a:cubicBezTo>
                  <a:cubicBezTo>
                    <a:pt x="150" y="56"/>
                    <a:pt x="150" y="56"/>
                    <a:pt x="150" y="56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18" y="72"/>
                    <a:pt x="88" y="86"/>
                    <a:pt x="65" y="106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6" y="88"/>
                    <a:pt x="39" y="88"/>
                    <a:pt x="35" y="92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3" y="124"/>
                    <a:pt x="3" y="131"/>
                    <a:pt x="7" y="136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9" y="180"/>
                    <a:pt x="0" y="212"/>
                    <a:pt x="0" y="245"/>
                  </a:cubicBezTo>
                  <a:cubicBezTo>
                    <a:pt x="0" y="345"/>
                    <a:pt x="82" y="426"/>
                    <a:pt x="182" y="426"/>
                  </a:cubicBezTo>
                  <a:cubicBezTo>
                    <a:pt x="282" y="426"/>
                    <a:pt x="363" y="345"/>
                    <a:pt x="363" y="245"/>
                  </a:cubicBezTo>
                  <a:cubicBezTo>
                    <a:pt x="363" y="156"/>
                    <a:pt x="299" y="81"/>
                    <a:pt x="214" y="66"/>
                  </a:cubicBezTo>
                  <a:close/>
                  <a:moveTo>
                    <a:pt x="182" y="387"/>
                  </a:moveTo>
                  <a:cubicBezTo>
                    <a:pt x="103" y="387"/>
                    <a:pt x="40" y="323"/>
                    <a:pt x="40" y="245"/>
                  </a:cubicBezTo>
                  <a:cubicBezTo>
                    <a:pt x="40" y="166"/>
                    <a:pt x="103" y="103"/>
                    <a:pt x="182" y="103"/>
                  </a:cubicBezTo>
                  <a:cubicBezTo>
                    <a:pt x="260" y="103"/>
                    <a:pt x="324" y="166"/>
                    <a:pt x="324" y="245"/>
                  </a:cubicBezTo>
                  <a:cubicBezTo>
                    <a:pt x="324" y="323"/>
                    <a:pt x="260" y="387"/>
                    <a:pt x="182" y="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712575" y="7207250"/>
            <a:ext cx="955675" cy="1443038"/>
            <a:chOff x="11712575" y="7207250"/>
            <a:chExt cx="955675" cy="1443038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11960225" y="8401050"/>
              <a:ext cx="473075" cy="249238"/>
            </a:xfrm>
            <a:custGeom>
              <a:avLst/>
              <a:gdLst>
                <a:gd name="T0" fmla="*/ 130 w 149"/>
                <a:gd name="T1" fmla="*/ 0 h 79"/>
                <a:gd name="T2" fmla="*/ 19 w 149"/>
                <a:gd name="T3" fmla="*/ 0 h 79"/>
                <a:gd name="T4" fmla="*/ 0 w 149"/>
                <a:gd name="T5" fmla="*/ 19 h 79"/>
                <a:gd name="T6" fmla="*/ 0 w 149"/>
                <a:gd name="T7" fmla="*/ 21 h 79"/>
                <a:gd name="T8" fmla="*/ 19 w 149"/>
                <a:gd name="T9" fmla="*/ 40 h 79"/>
                <a:gd name="T10" fmla="*/ 37 w 149"/>
                <a:gd name="T11" fmla="*/ 40 h 79"/>
                <a:gd name="T12" fmla="*/ 37 w 149"/>
                <a:gd name="T13" fmla="*/ 45 h 79"/>
                <a:gd name="T14" fmla="*/ 72 w 149"/>
                <a:gd name="T15" fmla="*/ 79 h 79"/>
                <a:gd name="T16" fmla="*/ 77 w 149"/>
                <a:gd name="T17" fmla="*/ 79 h 79"/>
                <a:gd name="T18" fmla="*/ 112 w 149"/>
                <a:gd name="T19" fmla="*/ 45 h 79"/>
                <a:gd name="T20" fmla="*/ 112 w 149"/>
                <a:gd name="T21" fmla="*/ 40 h 79"/>
                <a:gd name="T22" fmla="*/ 130 w 149"/>
                <a:gd name="T23" fmla="*/ 40 h 79"/>
                <a:gd name="T24" fmla="*/ 149 w 149"/>
                <a:gd name="T25" fmla="*/ 21 h 79"/>
                <a:gd name="T26" fmla="*/ 149 w 149"/>
                <a:gd name="T27" fmla="*/ 19 h 79"/>
                <a:gd name="T28" fmla="*/ 130 w 149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79">
                  <a:moveTo>
                    <a:pt x="13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9" y="40"/>
                    <a:pt x="19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64"/>
                    <a:pt x="53" y="79"/>
                    <a:pt x="72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96" y="79"/>
                    <a:pt x="112" y="64"/>
                    <a:pt x="112" y="45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40" y="40"/>
                    <a:pt x="149" y="32"/>
                    <a:pt x="149" y="21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8"/>
                    <a:pt x="140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11712575" y="7207250"/>
              <a:ext cx="955675" cy="1096963"/>
            </a:xfrm>
            <a:custGeom>
              <a:avLst/>
              <a:gdLst>
                <a:gd name="T0" fmla="*/ 135 w 301"/>
                <a:gd name="T1" fmla="*/ 10 h 349"/>
                <a:gd name="T2" fmla="*/ 5 w 301"/>
                <a:gd name="T3" fmla="*/ 139 h 349"/>
                <a:gd name="T4" fmla="*/ 46 w 301"/>
                <a:gd name="T5" fmla="*/ 260 h 349"/>
                <a:gd name="T6" fmla="*/ 73 w 301"/>
                <a:gd name="T7" fmla="*/ 326 h 349"/>
                <a:gd name="T8" fmla="*/ 73 w 301"/>
                <a:gd name="T9" fmla="*/ 326 h 349"/>
                <a:gd name="T10" fmla="*/ 95 w 301"/>
                <a:gd name="T11" fmla="*/ 349 h 349"/>
                <a:gd name="T12" fmla="*/ 209 w 301"/>
                <a:gd name="T13" fmla="*/ 349 h 349"/>
                <a:gd name="T14" fmla="*/ 232 w 301"/>
                <a:gd name="T15" fmla="*/ 326 h 349"/>
                <a:gd name="T16" fmla="*/ 258 w 301"/>
                <a:gd name="T17" fmla="*/ 261 h 349"/>
                <a:gd name="T18" fmla="*/ 301 w 301"/>
                <a:gd name="T19" fmla="*/ 157 h 349"/>
                <a:gd name="T20" fmla="*/ 135 w 301"/>
                <a:gd name="T21" fmla="*/ 10 h 349"/>
                <a:gd name="T22" fmla="*/ 138 w 301"/>
                <a:gd name="T23" fmla="*/ 292 h 349"/>
                <a:gd name="T24" fmla="*/ 124 w 301"/>
                <a:gd name="T25" fmla="*/ 306 h 349"/>
                <a:gd name="T26" fmla="*/ 109 w 301"/>
                <a:gd name="T27" fmla="*/ 292 h 349"/>
                <a:gd name="T28" fmla="*/ 109 w 301"/>
                <a:gd name="T29" fmla="*/ 229 h 349"/>
                <a:gd name="T30" fmla="*/ 74 w 301"/>
                <a:gd name="T31" fmla="*/ 194 h 349"/>
                <a:gd name="T32" fmla="*/ 59 w 301"/>
                <a:gd name="T33" fmla="*/ 179 h 349"/>
                <a:gd name="T34" fmla="*/ 74 w 301"/>
                <a:gd name="T35" fmla="*/ 165 h 349"/>
                <a:gd name="T36" fmla="*/ 138 w 301"/>
                <a:gd name="T37" fmla="*/ 229 h 349"/>
                <a:gd name="T38" fmla="*/ 138 w 301"/>
                <a:gd name="T39" fmla="*/ 292 h 349"/>
                <a:gd name="T40" fmla="*/ 231 w 301"/>
                <a:gd name="T41" fmla="*/ 194 h 349"/>
                <a:gd name="T42" fmla="*/ 196 w 301"/>
                <a:gd name="T43" fmla="*/ 229 h 349"/>
                <a:gd name="T44" fmla="*/ 196 w 301"/>
                <a:gd name="T45" fmla="*/ 292 h 349"/>
                <a:gd name="T46" fmla="*/ 181 w 301"/>
                <a:gd name="T47" fmla="*/ 306 h 349"/>
                <a:gd name="T48" fmla="*/ 167 w 301"/>
                <a:gd name="T49" fmla="*/ 292 h 349"/>
                <a:gd name="T50" fmla="*/ 167 w 301"/>
                <a:gd name="T51" fmla="*/ 229 h 349"/>
                <a:gd name="T52" fmla="*/ 231 w 301"/>
                <a:gd name="T53" fmla="*/ 165 h 349"/>
                <a:gd name="T54" fmla="*/ 246 w 301"/>
                <a:gd name="T55" fmla="*/ 179 h 349"/>
                <a:gd name="T56" fmla="*/ 231 w 301"/>
                <a:gd name="T57" fmla="*/ 1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1" h="349">
                  <a:moveTo>
                    <a:pt x="135" y="10"/>
                  </a:moveTo>
                  <a:cubicBezTo>
                    <a:pt x="73" y="17"/>
                    <a:pt x="13" y="77"/>
                    <a:pt x="5" y="139"/>
                  </a:cubicBezTo>
                  <a:cubicBezTo>
                    <a:pt x="0" y="186"/>
                    <a:pt x="16" y="230"/>
                    <a:pt x="46" y="260"/>
                  </a:cubicBezTo>
                  <a:cubicBezTo>
                    <a:pt x="63" y="278"/>
                    <a:pt x="73" y="302"/>
                    <a:pt x="73" y="326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3" y="339"/>
                    <a:pt x="83" y="349"/>
                    <a:pt x="95" y="349"/>
                  </a:cubicBezTo>
                  <a:cubicBezTo>
                    <a:pt x="209" y="349"/>
                    <a:pt x="209" y="349"/>
                    <a:pt x="209" y="349"/>
                  </a:cubicBezTo>
                  <a:cubicBezTo>
                    <a:pt x="222" y="349"/>
                    <a:pt x="232" y="339"/>
                    <a:pt x="232" y="326"/>
                  </a:cubicBezTo>
                  <a:cubicBezTo>
                    <a:pt x="232" y="302"/>
                    <a:pt x="241" y="278"/>
                    <a:pt x="258" y="261"/>
                  </a:cubicBezTo>
                  <a:cubicBezTo>
                    <a:pt x="284" y="234"/>
                    <a:pt x="301" y="197"/>
                    <a:pt x="301" y="157"/>
                  </a:cubicBezTo>
                  <a:cubicBezTo>
                    <a:pt x="301" y="70"/>
                    <a:pt x="225" y="0"/>
                    <a:pt x="135" y="10"/>
                  </a:cubicBezTo>
                  <a:close/>
                  <a:moveTo>
                    <a:pt x="138" y="292"/>
                  </a:moveTo>
                  <a:cubicBezTo>
                    <a:pt x="138" y="300"/>
                    <a:pt x="132" y="306"/>
                    <a:pt x="124" y="306"/>
                  </a:cubicBezTo>
                  <a:cubicBezTo>
                    <a:pt x="116" y="306"/>
                    <a:pt x="109" y="300"/>
                    <a:pt x="109" y="292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10"/>
                    <a:pt x="93" y="194"/>
                    <a:pt x="74" y="194"/>
                  </a:cubicBezTo>
                  <a:cubicBezTo>
                    <a:pt x="66" y="194"/>
                    <a:pt x="59" y="187"/>
                    <a:pt x="59" y="179"/>
                  </a:cubicBezTo>
                  <a:cubicBezTo>
                    <a:pt x="59" y="171"/>
                    <a:pt x="66" y="165"/>
                    <a:pt x="74" y="165"/>
                  </a:cubicBezTo>
                  <a:cubicBezTo>
                    <a:pt x="109" y="165"/>
                    <a:pt x="138" y="194"/>
                    <a:pt x="138" y="229"/>
                  </a:cubicBezTo>
                  <a:lnTo>
                    <a:pt x="138" y="292"/>
                  </a:lnTo>
                  <a:close/>
                  <a:moveTo>
                    <a:pt x="231" y="194"/>
                  </a:moveTo>
                  <a:cubicBezTo>
                    <a:pt x="212" y="194"/>
                    <a:pt x="196" y="210"/>
                    <a:pt x="196" y="229"/>
                  </a:cubicBezTo>
                  <a:cubicBezTo>
                    <a:pt x="196" y="292"/>
                    <a:pt x="196" y="292"/>
                    <a:pt x="196" y="292"/>
                  </a:cubicBezTo>
                  <a:cubicBezTo>
                    <a:pt x="196" y="300"/>
                    <a:pt x="189" y="306"/>
                    <a:pt x="181" y="306"/>
                  </a:cubicBezTo>
                  <a:cubicBezTo>
                    <a:pt x="173" y="306"/>
                    <a:pt x="167" y="300"/>
                    <a:pt x="167" y="292"/>
                  </a:cubicBezTo>
                  <a:cubicBezTo>
                    <a:pt x="167" y="229"/>
                    <a:pt x="167" y="229"/>
                    <a:pt x="167" y="229"/>
                  </a:cubicBezTo>
                  <a:cubicBezTo>
                    <a:pt x="167" y="194"/>
                    <a:pt x="196" y="165"/>
                    <a:pt x="231" y="165"/>
                  </a:cubicBezTo>
                  <a:cubicBezTo>
                    <a:pt x="239" y="165"/>
                    <a:pt x="246" y="171"/>
                    <a:pt x="246" y="179"/>
                  </a:cubicBezTo>
                  <a:cubicBezTo>
                    <a:pt x="246" y="187"/>
                    <a:pt x="239" y="194"/>
                    <a:pt x="231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151225" y="7316788"/>
            <a:ext cx="1260475" cy="1250950"/>
            <a:chOff x="16151225" y="7316788"/>
            <a:chExt cx="1260475" cy="1250950"/>
          </a:xfrm>
        </p:grpSpPr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16151225" y="7791450"/>
              <a:ext cx="1260475" cy="776288"/>
            </a:xfrm>
            <a:custGeom>
              <a:avLst/>
              <a:gdLst>
                <a:gd name="T0" fmla="*/ 229 w 397"/>
                <a:gd name="T1" fmla="*/ 12 h 247"/>
                <a:gd name="T2" fmla="*/ 217 w 397"/>
                <a:gd name="T3" fmla="*/ 0 h 247"/>
                <a:gd name="T4" fmla="*/ 169 w 397"/>
                <a:gd name="T5" fmla="*/ 0 h 247"/>
                <a:gd name="T6" fmla="*/ 157 w 397"/>
                <a:gd name="T7" fmla="*/ 12 h 247"/>
                <a:gd name="T8" fmla="*/ 157 w 397"/>
                <a:gd name="T9" fmla="*/ 180 h 247"/>
                <a:gd name="T10" fmla="*/ 229 w 397"/>
                <a:gd name="T11" fmla="*/ 180 h 247"/>
                <a:gd name="T12" fmla="*/ 229 w 397"/>
                <a:gd name="T13" fmla="*/ 12 h 247"/>
                <a:gd name="T14" fmla="*/ 331 w 397"/>
                <a:gd name="T15" fmla="*/ 36 h 247"/>
                <a:gd name="T16" fmla="*/ 319 w 397"/>
                <a:gd name="T17" fmla="*/ 24 h 247"/>
                <a:gd name="T18" fmla="*/ 271 w 397"/>
                <a:gd name="T19" fmla="*/ 24 h 247"/>
                <a:gd name="T20" fmla="*/ 259 w 397"/>
                <a:gd name="T21" fmla="*/ 36 h 247"/>
                <a:gd name="T22" fmla="*/ 259 w 397"/>
                <a:gd name="T23" fmla="*/ 180 h 247"/>
                <a:gd name="T24" fmla="*/ 331 w 397"/>
                <a:gd name="T25" fmla="*/ 180 h 247"/>
                <a:gd name="T26" fmla="*/ 331 w 397"/>
                <a:gd name="T27" fmla="*/ 36 h 247"/>
                <a:gd name="T28" fmla="*/ 379 w 397"/>
                <a:gd name="T29" fmla="*/ 211 h 247"/>
                <a:gd name="T30" fmla="*/ 18 w 397"/>
                <a:gd name="T31" fmla="*/ 211 h 247"/>
                <a:gd name="T32" fmla="*/ 0 w 397"/>
                <a:gd name="T33" fmla="*/ 229 h 247"/>
                <a:gd name="T34" fmla="*/ 18 w 397"/>
                <a:gd name="T35" fmla="*/ 247 h 247"/>
                <a:gd name="T36" fmla="*/ 379 w 397"/>
                <a:gd name="T37" fmla="*/ 247 h 247"/>
                <a:gd name="T38" fmla="*/ 397 w 397"/>
                <a:gd name="T39" fmla="*/ 229 h 247"/>
                <a:gd name="T40" fmla="*/ 379 w 397"/>
                <a:gd name="T41" fmla="*/ 211 h 247"/>
                <a:gd name="T42" fmla="*/ 127 w 397"/>
                <a:gd name="T43" fmla="*/ 72 h 247"/>
                <a:gd name="T44" fmla="*/ 115 w 397"/>
                <a:gd name="T45" fmla="*/ 60 h 247"/>
                <a:gd name="T46" fmla="*/ 67 w 397"/>
                <a:gd name="T47" fmla="*/ 60 h 247"/>
                <a:gd name="T48" fmla="*/ 54 w 397"/>
                <a:gd name="T49" fmla="*/ 72 h 247"/>
                <a:gd name="T50" fmla="*/ 54 w 397"/>
                <a:gd name="T51" fmla="*/ 180 h 247"/>
                <a:gd name="T52" fmla="*/ 127 w 397"/>
                <a:gd name="T53" fmla="*/ 180 h 247"/>
                <a:gd name="T54" fmla="*/ 127 w 397"/>
                <a:gd name="T55" fmla="*/ 7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247">
                  <a:moveTo>
                    <a:pt x="229" y="12"/>
                  </a:moveTo>
                  <a:cubicBezTo>
                    <a:pt x="229" y="5"/>
                    <a:pt x="224" y="0"/>
                    <a:pt x="217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2" y="0"/>
                    <a:pt x="157" y="5"/>
                    <a:pt x="157" y="12"/>
                  </a:cubicBezTo>
                  <a:cubicBezTo>
                    <a:pt x="157" y="180"/>
                    <a:pt x="157" y="180"/>
                    <a:pt x="157" y="180"/>
                  </a:cubicBezTo>
                  <a:cubicBezTo>
                    <a:pt x="229" y="180"/>
                    <a:pt x="229" y="180"/>
                    <a:pt x="229" y="180"/>
                  </a:cubicBezTo>
                  <a:lnTo>
                    <a:pt x="229" y="12"/>
                  </a:lnTo>
                  <a:close/>
                  <a:moveTo>
                    <a:pt x="331" y="36"/>
                  </a:moveTo>
                  <a:cubicBezTo>
                    <a:pt x="331" y="29"/>
                    <a:pt x="326" y="24"/>
                    <a:pt x="319" y="24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64" y="24"/>
                    <a:pt x="259" y="29"/>
                    <a:pt x="259" y="36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331" y="180"/>
                    <a:pt x="331" y="180"/>
                    <a:pt x="331" y="180"/>
                  </a:cubicBezTo>
                  <a:lnTo>
                    <a:pt x="331" y="36"/>
                  </a:lnTo>
                  <a:close/>
                  <a:moveTo>
                    <a:pt x="379" y="211"/>
                  </a:moveTo>
                  <a:cubicBezTo>
                    <a:pt x="18" y="211"/>
                    <a:pt x="18" y="211"/>
                    <a:pt x="18" y="211"/>
                  </a:cubicBezTo>
                  <a:cubicBezTo>
                    <a:pt x="8" y="211"/>
                    <a:pt x="0" y="219"/>
                    <a:pt x="0" y="229"/>
                  </a:cubicBezTo>
                  <a:cubicBezTo>
                    <a:pt x="0" y="239"/>
                    <a:pt x="8" y="247"/>
                    <a:pt x="18" y="247"/>
                  </a:cubicBezTo>
                  <a:cubicBezTo>
                    <a:pt x="379" y="247"/>
                    <a:pt x="379" y="247"/>
                    <a:pt x="379" y="247"/>
                  </a:cubicBezTo>
                  <a:cubicBezTo>
                    <a:pt x="389" y="247"/>
                    <a:pt x="397" y="239"/>
                    <a:pt x="397" y="229"/>
                  </a:cubicBezTo>
                  <a:cubicBezTo>
                    <a:pt x="397" y="219"/>
                    <a:pt x="389" y="211"/>
                    <a:pt x="379" y="211"/>
                  </a:cubicBezTo>
                  <a:close/>
                  <a:moveTo>
                    <a:pt x="127" y="72"/>
                  </a:moveTo>
                  <a:cubicBezTo>
                    <a:pt x="127" y="66"/>
                    <a:pt x="121" y="60"/>
                    <a:pt x="115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0" y="60"/>
                    <a:pt x="54" y="66"/>
                    <a:pt x="54" y="72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127" y="180"/>
                    <a:pt x="127" y="180"/>
                    <a:pt x="127" y="180"/>
                  </a:cubicBezTo>
                  <a:lnTo>
                    <a:pt x="1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6278225" y="7316788"/>
              <a:ext cx="1022350" cy="487363"/>
            </a:xfrm>
            <a:custGeom>
              <a:avLst/>
              <a:gdLst>
                <a:gd name="T0" fmla="*/ 309 w 322"/>
                <a:gd name="T1" fmla="*/ 1 h 155"/>
                <a:gd name="T2" fmla="*/ 254 w 322"/>
                <a:gd name="T3" fmla="*/ 9 h 155"/>
                <a:gd name="T4" fmla="*/ 248 w 322"/>
                <a:gd name="T5" fmla="*/ 27 h 155"/>
                <a:gd name="T6" fmla="*/ 261 w 322"/>
                <a:gd name="T7" fmla="*/ 39 h 155"/>
                <a:gd name="T8" fmla="*/ 217 w 322"/>
                <a:gd name="T9" fmla="*/ 83 h 155"/>
                <a:gd name="T10" fmla="*/ 146 w 322"/>
                <a:gd name="T11" fmla="*/ 28 h 155"/>
                <a:gd name="T12" fmla="*/ 123 w 322"/>
                <a:gd name="T13" fmla="*/ 29 h 155"/>
                <a:gd name="T14" fmla="*/ 9 w 322"/>
                <a:gd name="T15" fmla="*/ 123 h 155"/>
                <a:gd name="T16" fmla="*/ 7 w 322"/>
                <a:gd name="T17" fmla="*/ 148 h 155"/>
                <a:gd name="T18" fmla="*/ 21 w 322"/>
                <a:gd name="T19" fmla="*/ 155 h 155"/>
                <a:gd name="T20" fmla="*/ 32 w 322"/>
                <a:gd name="T21" fmla="*/ 151 h 155"/>
                <a:gd name="T22" fmla="*/ 135 w 322"/>
                <a:gd name="T23" fmla="*/ 66 h 155"/>
                <a:gd name="T24" fmla="*/ 208 w 322"/>
                <a:gd name="T25" fmla="*/ 121 h 155"/>
                <a:gd name="T26" fmla="*/ 232 w 322"/>
                <a:gd name="T27" fmla="*/ 119 h 155"/>
                <a:gd name="T28" fmla="*/ 286 w 322"/>
                <a:gd name="T29" fmla="*/ 65 h 155"/>
                <a:gd name="T30" fmla="*/ 295 w 322"/>
                <a:gd name="T31" fmla="*/ 73 h 155"/>
                <a:gd name="T32" fmla="*/ 313 w 322"/>
                <a:gd name="T33" fmla="*/ 67 h 155"/>
                <a:gd name="T34" fmla="*/ 321 w 322"/>
                <a:gd name="T35" fmla="*/ 13 h 155"/>
                <a:gd name="T36" fmla="*/ 309 w 322"/>
                <a:gd name="T37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155">
                  <a:moveTo>
                    <a:pt x="309" y="1"/>
                  </a:moveTo>
                  <a:cubicBezTo>
                    <a:pt x="254" y="9"/>
                    <a:pt x="254" y="9"/>
                    <a:pt x="254" y="9"/>
                  </a:cubicBezTo>
                  <a:cubicBezTo>
                    <a:pt x="246" y="10"/>
                    <a:pt x="242" y="20"/>
                    <a:pt x="248" y="27"/>
                  </a:cubicBezTo>
                  <a:cubicBezTo>
                    <a:pt x="261" y="39"/>
                    <a:pt x="261" y="39"/>
                    <a:pt x="261" y="39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39" y="23"/>
                    <a:pt x="130" y="24"/>
                    <a:pt x="123" y="29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1" y="129"/>
                    <a:pt x="0" y="140"/>
                    <a:pt x="7" y="148"/>
                  </a:cubicBezTo>
                  <a:cubicBezTo>
                    <a:pt x="10" y="153"/>
                    <a:pt x="15" y="155"/>
                    <a:pt x="21" y="155"/>
                  </a:cubicBezTo>
                  <a:cubicBezTo>
                    <a:pt x="25" y="155"/>
                    <a:pt x="29" y="153"/>
                    <a:pt x="32" y="151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15" y="126"/>
                    <a:pt x="225" y="126"/>
                    <a:pt x="232" y="119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95" y="73"/>
                    <a:pt x="295" y="73"/>
                    <a:pt x="295" y="73"/>
                  </a:cubicBezTo>
                  <a:cubicBezTo>
                    <a:pt x="301" y="79"/>
                    <a:pt x="312" y="76"/>
                    <a:pt x="313" y="67"/>
                  </a:cubicBezTo>
                  <a:cubicBezTo>
                    <a:pt x="321" y="13"/>
                    <a:pt x="321" y="13"/>
                    <a:pt x="321" y="13"/>
                  </a:cubicBezTo>
                  <a:cubicBezTo>
                    <a:pt x="322" y="6"/>
                    <a:pt x="316" y="0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789900" y="7319963"/>
            <a:ext cx="1260475" cy="1247775"/>
            <a:chOff x="20789900" y="7319963"/>
            <a:chExt cx="1260475" cy="1247775"/>
          </a:xfrm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21237575" y="7762875"/>
              <a:ext cx="812800" cy="804863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116 h 256"/>
                <a:gd name="T12" fmla="*/ 163 w 256"/>
                <a:gd name="T13" fmla="*/ 151 h 256"/>
                <a:gd name="T14" fmla="*/ 140 w 256"/>
                <a:gd name="T15" fmla="*/ 184 h 256"/>
                <a:gd name="T16" fmla="*/ 140 w 256"/>
                <a:gd name="T17" fmla="*/ 209 h 256"/>
                <a:gd name="T18" fmla="*/ 116 w 256"/>
                <a:gd name="T19" fmla="*/ 209 h 256"/>
                <a:gd name="T20" fmla="*/ 116 w 256"/>
                <a:gd name="T21" fmla="*/ 184 h 256"/>
                <a:gd name="T22" fmla="*/ 93 w 256"/>
                <a:gd name="T23" fmla="*/ 151 h 256"/>
                <a:gd name="T24" fmla="*/ 116 w 256"/>
                <a:gd name="T25" fmla="*/ 151 h 256"/>
                <a:gd name="T26" fmla="*/ 128 w 256"/>
                <a:gd name="T27" fmla="*/ 163 h 256"/>
                <a:gd name="T28" fmla="*/ 140 w 256"/>
                <a:gd name="T29" fmla="*/ 151 h 256"/>
                <a:gd name="T30" fmla="*/ 128 w 256"/>
                <a:gd name="T31" fmla="*/ 139 h 256"/>
                <a:gd name="T32" fmla="*/ 93 w 256"/>
                <a:gd name="T33" fmla="*/ 104 h 256"/>
                <a:gd name="T34" fmla="*/ 116 w 256"/>
                <a:gd name="T35" fmla="*/ 72 h 256"/>
                <a:gd name="T36" fmla="*/ 116 w 256"/>
                <a:gd name="T37" fmla="*/ 46 h 256"/>
                <a:gd name="T38" fmla="*/ 140 w 256"/>
                <a:gd name="T39" fmla="*/ 46 h 256"/>
                <a:gd name="T40" fmla="*/ 140 w 256"/>
                <a:gd name="T41" fmla="*/ 72 h 256"/>
                <a:gd name="T42" fmla="*/ 163 w 256"/>
                <a:gd name="T43" fmla="*/ 104 h 256"/>
                <a:gd name="T44" fmla="*/ 140 w 256"/>
                <a:gd name="T45" fmla="*/ 104 h 256"/>
                <a:gd name="T46" fmla="*/ 128 w 256"/>
                <a:gd name="T47" fmla="*/ 93 h 256"/>
                <a:gd name="T48" fmla="*/ 116 w 256"/>
                <a:gd name="T49" fmla="*/ 104 h 256"/>
                <a:gd name="T50" fmla="*/ 128 w 256"/>
                <a:gd name="T51" fmla="*/ 1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8"/>
                    <a:pt x="57" y="256"/>
                    <a:pt x="128" y="256"/>
                  </a:cubicBezTo>
                  <a:cubicBezTo>
                    <a:pt x="199" y="256"/>
                    <a:pt x="256" y="198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116"/>
                  </a:moveTo>
                  <a:cubicBezTo>
                    <a:pt x="147" y="116"/>
                    <a:pt x="163" y="132"/>
                    <a:pt x="163" y="151"/>
                  </a:cubicBezTo>
                  <a:cubicBezTo>
                    <a:pt x="163" y="166"/>
                    <a:pt x="153" y="179"/>
                    <a:pt x="140" y="184"/>
                  </a:cubicBezTo>
                  <a:cubicBezTo>
                    <a:pt x="140" y="209"/>
                    <a:pt x="140" y="209"/>
                    <a:pt x="140" y="209"/>
                  </a:cubicBezTo>
                  <a:cubicBezTo>
                    <a:pt x="116" y="209"/>
                    <a:pt x="116" y="209"/>
                    <a:pt x="116" y="209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03" y="179"/>
                    <a:pt x="93" y="166"/>
                    <a:pt x="93" y="151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6" y="157"/>
                    <a:pt x="122" y="163"/>
                    <a:pt x="128" y="163"/>
                  </a:cubicBezTo>
                  <a:cubicBezTo>
                    <a:pt x="134" y="163"/>
                    <a:pt x="140" y="157"/>
                    <a:pt x="140" y="151"/>
                  </a:cubicBezTo>
                  <a:cubicBezTo>
                    <a:pt x="140" y="145"/>
                    <a:pt x="134" y="139"/>
                    <a:pt x="128" y="139"/>
                  </a:cubicBezTo>
                  <a:cubicBezTo>
                    <a:pt x="109" y="139"/>
                    <a:pt x="93" y="124"/>
                    <a:pt x="93" y="104"/>
                  </a:cubicBezTo>
                  <a:cubicBezTo>
                    <a:pt x="93" y="89"/>
                    <a:pt x="103" y="77"/>
                    <a:pt x="116" y="72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53" y="77"/>
                    <a:pt x="163" y="89"/>
                    <a:pt x="163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98"/>
                    <a:pt x="134" y="93"/>
                    <a:pt x="128" y="93"/>
                  </a:cubicBezTo>
                  <a:cubicBezTo>
                    <a:pt x="122" y="93"/>
                    <a:pt x="116" y="98"/>
                    <a:pt x="116" y="104"/>
                  </a:cubicBezTo>
                  <a:cubicBezTo>
                    <a:pt x="116" y="111"/>
                    <a:pt x="122" y="116"/>
                    <a:pt x="128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20789900" y="7319963"/>
              <a:ext cx="815975" cy="442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20789900" y="8140700"/>
              <a:ext cx="447675" cy="279400"/>
            </a:xfrm>
            <a:custGeom>
              <a:avLst/>
              <a:gdLst>
                <a:gd name="T0" fmla="*/ 0 w 141"/>
                <a:gd name="T1" fmla="*/ 0 h 89"/>
                <a:gd name="T2" fmla="*/ 0 w 141"/>
                <a:gd name="T3" fmla="*/ 19 h 89"/>
                <a:gd name="T4" fmla="*/ 129 w 141"/>
                <a:gd name="T5" fmla="*/ 89 h 89"/>
                <a:gd name="T6" fmla="*/ 141 w 141"/>
                <a:gd name="T7" fmla="*/ 89 h 89"/>
                <a:gd name="T8" fmla="*/ 122 w 141"/>
                <a:gd name="T9" fmla="*/ 42 h 89"/>
                <a:gd name="T10" fmla="*/ 0 w 141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89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58" y="89"/>
                    <a:pt x="129" y="89"/>
                  </a:cubicBezTo>
                  <a:cubicBezTo>
                    <a:pt x="134" y="89"/>
                    <a:pt x="137" y="89"/>
                    <a:pt x="141" y="89"/>
                  </a:cubicBezTo>
                  <a:cubicBezTo>
                    <a:pt x="133" y="74"/>
                    <a:pt x="126" y="59"/>
                    <a:pt x="122" y="42"/>
                  </a:cubicBezTo>
                  <a:cubicBezTo>
                    <a:pt x="70" y="41"/>
                    <a:pt x="25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20789900" y="7923213"/>
              <a:ext cx="387350" cy="276225"/>
            </a:xfrm>
            <a:custGeom>
              <a:avLst/>
              <a:gdLst>
                <a:gd name="T0" fmla="*/ 118 w 122"/>
                <a:gd name="T1" fmla="*/ 88 h 88"/>
                <a:gd name="T2" fmla="*/ 118 w 122"/>
                <a:gd name="T3" fmla="*/ 77 h 88"/>
                <a:gd name="T4" fmla="*/ 122 w 122"/>
                <a:gd name="T5" fmla="*/ 42 h 88"/>
                <a:gd name="T6" fmla="*/ 0 w 122"/>
                <a:gd name="T7" fmla="*/ 0 h 88"/>
                <a:gd name="T8" fmla="*/ 0 w 122"/>
                <a:gd name="T9" fmla="*/ 19 h 88"/>
                <a:gd name="T10" fmla="*/ 118 w 122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88">
                  <a:moveTo>
                    <a:pt x="118" y="88"/>
                  </a:moveTo>
                  <a:cubicBezTo>
                    <a:pt x="118" y="84"/>
                    <a:pt x="118" y="80"/>
                    <a:pt x="118" y="77"/>
                  </a:cubicBezTo>
                  <a:cubicBezTo>
                    <a:pt x="118" y="65"/>
                    <a:pt x="119" y="53"/>
                    <a:pt x="122" y="42"/>
                  </a:cubicBezTo>
                  <a:cubicBezTo>
                    <a:pt x="70" y="40"/>
                    <a:pt x="25" y="24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6"/>
                    <a:pt x="52" y="85"/>
                    <a:pt x="11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20789900" y="7702550"/>
              <a:ext cx="514350" cy="280988"/>
            </a:xfrm>
            <a:custGeom>
              <a:avLst/>
              <a:gdLst>
                <a:gd name="T0" fmla="*/ 129 w 162"/>
                <a:gd name="T1" fmla="*/ 89 h 89"/>
                <a:gd name="T2" fmla="*/ 130 w 162"/>
                <a:gd name="T3" fmla="*/ 89 h 89"/>
                <a:gd name="T4" fmla="*/ 162 w 162"/>
                <a:gd name="T5" fmla="*/ 40 h 89"/>
                <a:gd name="T6" fmla="*/ 129 w 162"/>
                <a:gd name="T7" fmla="*/ 42 h 89"/>
                <a:gd name="T8" fmla="*/ 0 w 162"/>
                <a:gd name="T9" fmla="*/ 0 h 89"/>
                <a:gd name="T10" fmla="*/ 0 w 162"/>
                <a:gd name="T11" fmla="*/ 19 h 89"/>
                <a:gd name="T12" fmla="*/ 129 w 162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89">
                  <a:moveTo>
                    <a:pt x="129" y="89"/>
                  </a:moveTo>
                  <a:cubicBezTo>
                    <a:pt x="129" y="89"/>
                    <a:pt x="130" y="89"/>
                    <a:pt x="130" y="89"/>
                  </a:cubicBezTo>
                  <a:cubicBezTo>
                    <a:pt x="137" y="70"/>
                    <a:pt x="148" y="54"/>
                    <a:pt x="162" y="40"/>
                  </a:cubicBezTo>
                  <a:cubicBezTo>
                    <a:pt x="152" y="41"/>
                    <a:pt x="141" y="42"/>
                    <a:pt x="129" y="42"/>
                  </a:cubicBezTo>
                  <a:cubicBezTo>
                    <a:pt x="74" y="42"/>
                    <a:pt x="26" y="2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58"/>
                    <a:pt x="58" y="89"/>
                    <a:pt x="12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Line 29"/>
          <p:cNvSpPr>
            <a:spLocks noChangeShapeType="1"/>
          </p:cNvSpPr>
          <p:nvPr/>
        </p:nvSpPr>
        <p:spPr bwMode="auto">
          <a:xfrm>
            <a:off x="5270500" y="9820275"/>
            <a:ext cx="0" cy="187642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>
            <a:off x="9886950" y="9820275"/>
            <a:ext cx="0" cy="187642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14506575" y="9820275"/>
            <a:ext cx="0" cy="187642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19123025" y="9820275"/>
            <a:ext cx="0" cy="187642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2A3DB-7BC9-A150-DE93-9CFC642B5530}"/>
              </a:ext>
            </a:extLst>
          </p:cNvPr>
          <p:cNvSpPr txBox="1"/>
          <p:nvPr/>
        </p:nvSpPr>
        <p:spPr>
          <a:xfrm>
            <a:off x="1330325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TIMELINE (WHEN)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922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9D6010-C298-EF57-E71D-A72EC16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179475" y="-273489"/>
            <a:ext cx="24742949" cy="367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5034" y="12045868"/>
            <a:ext cx="1613982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www.wetpaint.co.za</a:t>
            </a:r>
            <a:r>
              <a:rPr lang="en-MY" sz="2400" dirty="0">
                <a:solidFill>
                  <a:schemeClr val="bg1">
                    <a:lumMod val="95000"/>
                  </a:schemeClr>
                </a:solidFill>
              </a:rPr>
              <a:t>.   |   </a:t>
            </a:r>
            <a:r>
              <a:rPr lang="en-MY" sz="24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designs@wetpaint.co.za</a:t>
            </a:r>
            <a:endParaRPr lang="en-MY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F91BC-BC98-0ACA-9589-48EA2C3BB9FF}"/>
              </a:ext>
            </a:extLst>
          </p:cNvPr>
          <p:cNvSpPr txBox="1"/>
          <p:nvPr/>
        </p:nvSpPr>
        <p:spPr>
          <a:xfrm>
            <a:off x="4947556" y="2801638"/>
            <a:ext cx="310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DELIVERING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E0E55-33CB-11D7-6275-7886FC174F8E}"/>
              </a:ext>
            </a:extLst>
          </p:cNvPr>
          <p:cNvSpPr txBox="1"/>
          <p:nvPr/>
        </p:nvSpPr>
        <p:spPr>
          <a:xfrm>
            <a:off x="6025242" y="350952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RESULT-DRIVEN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14759-A8A3-22C4-AC0D-12049800015B}"/>
              </a:ext>
            </a:extLst>
          </p:cNvPr>
          <p:cNvSpPr txBox="1"/>
          <p:nvPr/>
        </p:nvSpPr>
        <p:spPr>
          <a:xfrm>
            <a:off x="8049984" y="4217410"/>
            <a:ext cx="33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CAMPAIGNS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3AFCA-D1BD-AE17-1159-3EA55979C745}"/>
              </a:ext>
            </a:extLst>
          </p:cNvPr>
          <p:cNvSpPr txBox="1"/>
          <p:nvPr/>
        </p:nvSpPr>
        <p:spPr>
          <a:xfrm>
            <a:off x="6139543" y="492529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6F6F"/>
                </a:solidFill>
              </a:rPr>
              <a:t>YEAR-ON-YEAR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2982-684B-BA0B-D842-75A58058E7F5}"/>
              </a:ext>
            </a:extLst>
          </p:cNvPr>
          <p:cNvSpPr txBox="1"/>
          <p:nvPr/>
        </p:nvSpPr>
        <p:spPr>
          <a:xfrm>
            <a:off x="8948058" y="5633182"/>
            <a:ext cx="1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37711485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55139" y="5272071"/>
            <a:ext cx="19311821" cy="34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0" b="1">
                <a:solidFill>
                  <a:schemeClr val="accent2"/>
                </a:solidFill>
              </a:rPr>
              <a:t>THANK YOU</a:t>
            </a:r>
            <a:endParaRPr lang="en-MY" sz="200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141135" y="8943439"/>
            <a:ext cx="1613982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2"/>
              </a:rPr>
              <a:t>www.wetpaint.co.za</a:t>
            </a:r>
            <a:endParaRPr lang="en-MY" sz="24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3"/>
              </a:rPr>
              <a:t>designs@wetpaint.co.za</a:t>
            </a:r>
            <a:endParaRPr lang="en-MY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8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ANALYSIS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5" y="4750672"/>
            <a:ext cx="8682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6" y="3882928"/>
            <a:ext cx="86829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Revenue - $40M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5" y="7911091"/>
            <a:ext cx="8682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6" y="7043347"/>
            <a:ext cx="86829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Deposit - $20M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5" y="11097274"/>
            <a:ext cx="8682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13876" y="10229530"/>
            <a:ext cx="86829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Net Income - $30M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301750" y="4068763"/>
            <a:ext cx="2025650" cy="2014537"/>
          </a:xfrm>
          <a:custGeom>
            <a:avLst/>
            <a:gdLst>
              <a:gd name="T0" fmla="*/ 318 w 636"/>
              <a:gd name="T1" fmla="*/ 635 h 635"/>
              <a:gd name="T2" fmla="*/ 318 w 636"/>
              <a:gd name="T3" fmla="*/ 635 h 635"/>
              <a:gd name="T4" fmla="*/ 636 w 636"/>
              <a:gd name="T5" fmla="*/ 318 h 635"/>
              <a:gd name="T6" fmla="*/ 636 w 636"/>
              <a:gd name="T7" fmla="*/ 318 h 635"/>
              <a:gd name="T8" fmla="*/ 318 w 636"/>
              <a:gd name="T9" fmla="*/ 0 h 635"/>
              <a:gd name="T10" fmla="*/ 318 w 636"/>
              <a:gd name="T11" fmla="*/ 0 h 635"/>
              <a:gd name="T12" fmla="*/ 0 w 636"/>
              <a:gd name="T13" fmla="*/ 318 h 635"/>
              <a:gd name="T14" fmla="*/ 0 w 636"/>
              <a:gd name="T15" fmla="*/ 318 h 635"/>
              <a:gd name="T16" fmla="*/ 318 w 636"/>
              <a:gd name="T1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5">
                <a:moveTo>
                  <a:pt x="318" y="635"/>
                </a:moveTo>
                <a:cubicBezTo>
                  <a:pt x="318" y="635"/>
                  <a:pt x="318" y="635"/>
                  <a:pt x="318" y="635"/>
                </a:cubicBezTo>
                <a:cubicBezTo>
                  <a:pt x="493" y="635"/>
                  <a:pt x="636" y="493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2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2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3"/>
                  <a:pt x="143" y="635"/>
                  <a:pt x="318" y="6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301750" y="7248525"/>
            <a:ext cx="2025650" cy="2014537"/>
          </a:xfrm>
          <a:custGeom>
            <a:avLst/>
            <a:gdLst>
              <a:gd name="T0" fmla="*/ 318 w 636"/>
              <a:gd name="T1" fmla="*/ 635 h 635"/>
              <a:gd name="T2" fmla="*/ 318 w 636"/>
              <a:gd name="T3" fmla="*/ 635 h 635"/>
              <a:gd name="T4" fmla="*/ 636 w 636"/>
              <a:gd name="T5" fmla="*/ 318 h 635"/>
              <a:gd name="T6" fmla="*/ 636 w 636"/>
              <a:gd name="T7" fmla="*/ 318 h 635"/>
              <a:gd name="T8" fmla="*/ 318 w 636"/>
              <a:gd name="T9" fmla="*/ 0 h 635"/>
              <a:gd name="T10" fmla="*/ 318 w 636"/>
              <a:gd name="T11" fmla="*/ 0 h 635"/>
              <a:gd name="T12" fmla="*/ 0 w 636"/>
              <a:gd name="T13" fmla="*/ 318 h 635"/>
              <a:gd name="T14" fmla="*/ 0 w 636"/>
              <a:gd name="T15" fmla="*/ 318 h 635"/>
              <a:gd name="T16" fmla="*/ 318 w 636"/>
              <a:gd name="T17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5">
                <a:moveTo>
                  <a:pt x="318" y="635"/>
                </a:moveTo>
                <a:cubicBezTo>
                  <a:pt x="318" y="635"/>
                  <a:pt x="318" y="635"/>
                  <a:pt x="318" y="635"/>
                </a:cubicBezTo>
                <a:cubicBezTo>
                  <a:pt x="493" y="635"/>
                  <a:pt x="636" y="493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2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2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3"/>
                  <a:pt x="143" y="635"/>
                  <a:pt x="318" y="6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1301750" y="10428288"/>
            <a:ext cx="2025650" cy="2017712"/>
          </a:xfrm>
          <a:custGeom>
            <a:avLst/>
            <a:gdLst>
              <a:gd name="T0" fmla="*/ 318 w 636"/>
              <a:gd name="T1" fmla="*/ 636 h 636"/>
              <a:gd name="T2" fmla="*/ 318 w 636"/>
              <a:gd name="T3" fmla="*/ 636 h 636"/>
              <a:gd name="T4" fmla="*/ 636 w 636"/>
              <a:gd name="T5" fmla="*/ 318 h 636"/>
              <a:gd name="T6" fmla="*/ 636 w 636"/>
              <a:gd name="T7" fmla="*/ 318 h 636"/>
              <a:gd name="T8" fmla="*/ 318 w 636"/>
              <a:gd name="T9" fmla="*/ 0 h 636"/>
              <a:gd name="T10" fmla="*/ 318 w 636"/>
              <a:gd name="T11" fmla="*/ 0 h 636"/>
              <a:gd name="T12" fmla="*/ 0 w 636"/>
              <a:gd name="T13" fmla="*/ 318 h 636"/>
              <a:gd name="T14" fmla="*/ 0 w 636"/>
              <a:gd name="T15" fmla="*/ 318 h 636"/>
              <a:gd name="T16" fmla="*/ 318 w 636"/>
              <a:gd name="T1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6" h="636">
                <a:moveTo>
                  <a:pt x="318" y="636"/>
                </a:moveTo>
                <a:cubicBezTo>
                  <a:pt x="318" y="636"/>
                  <a:pt x="318" y="636"/>
                  <a:pt x="318" y="636"/>
                </a:cubicBezTo>
                <a:cubicBezTo>
                  <a:pt x="493" y="636"/>
                  <a:pt x="636" y="493"/>
                  <a:pt x="636" y="318"/>
                </a:cubicBezTo>
                <a:cubicBezTo>
                  <a:pt x="636" y="318"/>
                  <a:pt x="636" y="318"/>
                  <a:pt x="636" y="318"/>
                </a:cubicBezTo>
                <a:cubicBezTo>
                  <a:pt x="636" y="143"/>
                  <a:pt x="493" y="0"/>
                  <a:pt x="31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143" y="0"/>
                  <a:pt x="0" y="143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493"/>
                  <a:pt x="143" y="636"/>
                  <a:pt x="318" y="6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824038" y="7683500"/>
            <a:ext cx="1028700" cy="1081087"/>
            <a:chOff x="1824038" y="7683500"/>
            <a:chExt cx="1028700" cy="1081087"/>
          </a:xfrm>
        </p:grpSpPr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1824038" y="7947025"/>
              <a:ext cx="987425" cy="817562"/>
            </a:xfrm>
            <a:custGeom>
              <a:avLst/>
              <a:gdLst>
                <a:gd name="T0" fmla="*/ 46 w 310"/>
                <a:gd name="T1" fmla="*/ 0 h 258"/>
                <a:gd name="T2" fmla="*/ 46 w 310"/>
                <a:gd name="T3" fmla="*/ 12 h 258"/>
                <a:gd name="T4" fmla="*/ 31 w 310"/>
                <a:gd name="T5" fmla="*/ 12 h 258"/>
                <a:gd name="T6" fmla="*/ 14 w 310"/>
                <a:gd name="T7" fmla="*/ 24 h 258"/>
                <a:gd name="T8" fmla="*/ 18 w 310"/>
                <a:gd name="T9" fmla="*/ 45 h 258"/>
                <a:gd name="T10" fmla="*/ 33 w 310"/>
                <a:gd name="T11" fmla="*/ 52 h 258"/>
                <a:gd name="T12" fmla="*/ 77 w 310"/>
                <a:gd name="T13" fmla="*/ 52 h 258"/>
                <a:gd name="T14" fmla="*/ 254 w 310"/>
                <a:gd name="T15" fmla="*/ 52 h 258"/>
                <a:gd name="T16" fmla="*/ 259 w 310"/>
                <a:gd name="T17" fmla="*/ 52 h 258"/>
                <a:gd name="T18" fmla="*/ 259 w 310"/>
                <a:gd name="T19" fmla="*/ 12 h 258"/>
                <a:gd name="T20" fmla="*/ 225 w 310"/>
                <a:gd name="T21" fmla="*/ 12 h 258"/>
                <a:gd name="T22" fmla="*/ 226 w 310"/>
                <a:gd name="T23" fmla="*/ 0 h 258"/>
                <a:gd name="T24" fmla="*/ 229 w 310"/>
                <a:gd name="T25" fmla="*/ 0 h 258"/>
                <a:gd name="T26" fmla="*/ 264 w 310"/>
                <a:gd name="T27" fmla="*/ 0 h 258"/>
                <a:gd name="T28" fmla="*/ 271 w 310"/>
                <a:gd name="T29" fmla="*/ 7 h 258"/>
                <a:gd name="T30" fmla="*/ 271 w 310"/>
                <a:gd name="T31" fmla="*/ 47 h 258"/>
                <a:gd name="T32" fmla="*/ 271 w 310"/>
                <a:gd name="T33" fmla="*/ 51 h 258"/>
                <a:gd name="T34" fmla="*/ 285 w 310"/>
                <a:gd name="T35" fmla="*/ 53 h 258"/>
                <a:gd name="T36" fmla="*/ 310 w 310"/>
                <a:gd name="T37" fmla="*/ 84 h 258"/>
                <a:gd name="T38" fmla="*/ 310 w 310"/>
                <a:gd name="T39" fmla="*/ 104 h 258"/>
                <a:gd name="T40" fmla="*/ 305 w 310"/>
                <a:gd name="T41" fmla="*/ 104 h 258"/>
                <a:gd name="T42" fmla="*/ 265 w 310"/>
                <a:gd name="T43" fmla="*/ 105 h 258"/>
                <a:gd name="T44" fmla="*/ 221 w 310"/>
                <a:gd name="T45" fmla="*/ 152 h 258"/>
                <a:gd name="T46" fmla="*/ 261 w 310"/>
                <a:gd name="T47" fmla="*/ 204 h 258"/>
                <a:gd name="T48" fmla="*/ 274 w 310"/>
                <a:gd name="T49" fmla="*/ 205 h 258"/>
                <a:gd name="T50" fmla="*/ 310 w 310"/>
                <a:gd name="T51" fmla="*/ 205 h 258"/>
                <a:gd name="T52" fmla="*/ 308 w 310"/>
                <a:gd name="T53" fmla="*/ 235 h 258"/>
                <a:gd name="T54" fmla="*/ 277 w 310"/>
                <a:gd name="T55" fmla="*/ 258 h 258"/>
                <a:gd name="T56" fmla="*/ 81 w 310"/>
                <a:gd name="T57" fmla="*/ 258 h 258"/>
                <a:gd name="T58" fmla="*/ 33 w 310"/>
                <a:gd name="T59" fmla="*/ 258 h 258"/>
                <a:gd name="T60" fmla="*/ 0 w 310"/>
                <a:gd name="T61" fmla="*/ 225 h 258"/>
                <a:gd name="T62" fmla="*/ 0 w 310"/>
                <a:gd name="T63" fmla="*/ 33 h 258"/>
                <a:gd name="T64" fmla="*/ 33 w 310"/>
                <a:gd name="T65" fmla="*/ 0 h 258"/>
                <a:gd name="T66" fmla="*/ 46 w 310"/>
                <a:gd name="T67" fmla="*/ 0 h 258"/>
                <a:gd name="T68" fmla="*/ 66 w 310"/>
                <a:gd name="T69" fmla="*/ 210 h 258"/>
                <a:gd name="T70" fmla="*/ 43 w 310"/>
                <a:gd name="T71" fmla="*/ 210 h 258"/>
                <a:gd name="T72" fmla="*/ 36 w 310"/>
                <a:gd name="T73" fmla="*/ 216 h 258"/>
                <a:gd name="T74" fmla="*/ 43 w 310"/>
                <a:gd name="T75" fmla="*/ 222 h 258"/>
                <a:gd name="T76" fmla="*/ 89 w 310"/>
                <a:gd name="T77" fmla="*/ 222 h 258"/>
                <a:gd name="T78" fmla="*/ 96 w 310"/>
                <a:gd name="T79" fmla="*/ 216 h 258"/>
                <a:gd name="T80" fmla="*/ 89 w 310"/>
                <a:gd name="T81" fmla="*/ 210 h 258"/>
                <a:gd name="T82" fmla="*/ 66 w 310"/>
                <a:gd name="T83" fmla="*/ 2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258">
                  <a:moveTo>
                    <a:pt x="46" y="0"/>
                  </a:moveTo>
                  <a:cubicBezTo>
                    <a:pt x="46" y="4"/>
                    <a:pt x="46" y="8"/>
                    <a:pt x="46" y="12"/>
                  </a:cubicBezTo>
                  <a:cubicBezTo>
                    <a:pt x="41" y="12"/>
                    <a:pt x="36" y="12"/>
                    <a:pt x="31" y="12"/>
                  </a:cubicBezTo>
                  <a:cubicBezTo>
                    <a:pt x="23" y="12"/>
                    <a:pt x="17" y="17"/>
                    <a:pt x="14" y="24"/>
                  </a:cubicBezTo>
                  <a:cubicBezTo>
                    <a:pt x="11" y="32"/>
                    <a:pt x="12" y="39"/>
                    <a:pt x="18" y="45"/>
                  </a:cubicBezTo>
                  <a:cubicBezTo>
                    <a:pt x="22" y="50"/>
                    <a:pt x="27" y="52"/>
                    <a:pt x="33" y="52"/>
                  </a:cubicBezTo>
                  <a:cubicBezTo>
                    <a:pt x="48" y="52"/>
                    <a:pt x="62" y="52"/>
                    <a:pt x="77" y="52"/>
                  </a:cubicBezTo>
                  <a:cubicBezTo>
                    <a:pt x="136" y="52"/>
                    <a:pt x="195" y="52"/>
                    <a:pt x="254" y="52"/>
                  </a:cubicBezTo>
                  <a:cubicBezTo>
                    <a:pt x="255" y="52"/>
                    <a:pt x="257" y="52"/>
                    <a:pt x="259" y="52"/>
                  </a:cubicBezTo>
                  <a:cubicBezTo>
                    <a:pt x="259" y="38"/>
                    <a:pt x="259" y="25"/>
                    <a:pt x="259" y="12"/>
                  </a:cubicBezTo>
                  <a:cubicBezTo>
                    <a:pt x="248" y="12"/>
                    <a:pt x="236" y="12"/>
                    <a:pt x="225" y="12"/>
                  </a:cubicBezTo>
                  <a:cubicBezTo>
                    <a:pt x="225" y="8"/>
                    <a:pt x="225" y="4"/>
                    <a:pt x="226" y="0"/>
                  </a:cubicBezTo>
                  <a:cubicBezTo>
                    <a:pt x="227" y="0"/>
                    <a:pt x="228" y="0"/>
                    <a:pt x="229" y="0"/>
                  </a:cubicBezTo>
                  <a:cubicBezTo>
                    <a:pt x="240" y="0"/>
                    <a:pt x="252" y="0"/>
                    <a:pt x="264" y="0"/>
                  </a:cubicBezTo>
                  <a:cubicBezTo>
                    <a:pt x="269" y="0"/>
                    <a:pt x="271" y="2"/>
                    <a:pt x="271" y="7"/>
                  </a:cubicBezTo>
                  <a:cubicBezTo>
                    <a:pt x="271" y="21"/>
                    <a:pt x="271" y="34"/>
                    <a:pt x="271" y="47"/>
                  </a:cubicBezTo>
                  <a:cubicBezTo>
                    <a:pt x="271" y="48"/>
                    <a:pt x="271" y="50"/>
                    <a:pt x="271" y="51"/>
                  </a:cubicBezTo>
                  <a:cubicBezTo>
                    <a:pt x="276" y="52"/>
                    <a:pt x="280" y="52"/>
                    <a:pt x="285" y="53"/>
                  </a:cubicBezTo>
                  <a:cubicBezTo>
                    <a:pt x="300" y="56"/>
                    <a:pt x="310" y="68"/>
                    <a:pt x="310" y="84"/>
                  </a:cubicBezTo>
                  <a:cubicBezTo>
                    <a:pt x="310" y="90"/>
                    <a:pt x="310" y="97"/>
                    <a:pt x="310" y="104"/>
                  </a:cubicBezTo>
                  <a:cubicBezTo>
                    <a:pt x="308" y="104"/>
                    <a:pt x="307" y="104"/>
                    <a:pt x="305" y="104"/>
                  </a:cubicBezTo>
                  <a:cubicBezTo>
                    <a:pt x="292" y="105"/>
                    <a:pt x="278" y="104"/>
                    <a:pt x="265" y="105"/>
                  </a:cubicBezTo>
                  <a:cubicBezTo>
                    <a:pt x="241" y="107"/>
                    <a:pt x="222" y="128"/>
                    <a:pt x="221" y="152"/>
                  </a:cubicBezTo>
                  <a:cubicBezTo>
                    <a:pt x="220" y="177"/>
                    <a:pt x="237" y="199"/>
                    <a:pt x="261" y="204"/>
                  </a:cubicBezTo>
                  <a:cubicBezTo>
                    <a:pt x="265" y="205"/>
                    <a:pt x="270" y="205"/>
                    <a:pt x="274" y="205"/>
                  </a:cubicBezTo>
                  <a:cubicBezTo>
                    <a:pt x="286" y="205"/>
                    <a:pt x="298" y="205"/>
                    <a:pt x="310" y="205"/>
                  </a:cubicBezTo>
                  <a:cubicBezTo>
                    <a:pt x="310" y="215"/>
                    <a:pt x="310" y="225"/>
                    <a:pt x="308" y="235"/>
                  </a:cubicBezTo>
                  <a:cubicBezTo>
                    <a:pt x="305" y="249"/>
                    <a:pt x="292" y="258"/>
                    <a:pt x="277" y="258"/>
                  </a:cubicBezTo>
                  <a:cubicBezTo>
                    <a:pt x="212" y="258"/>
                    <a:pt x="146" y="258"/>
                    <a:pt x="81" y="258"/>
                  </a:cubicBezTo>
                  <a:cubicBezTo>
                    <a:pt x="65" y="258"/>
                    <a:pt x="49" y="258"/>
                    <a:pt x="33" y="258"/>
                  </a:cubicBezTo>
                  <a:cubicBezTo>
                    <a:pt x="14" y="258"/>
                    <a:pt x="0" y="244"/>
                    <a:pt x="0" y="225"/>
                  </a:cubicBezTo>
                  <a:cubicBezTo>
                    <a:pt x="0" y="161"/>
                    <a:pt x="0" y="97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37" y="0"/>
                    <a:pt x="41" y="0"/>
                    <a:pt x="46" y="0"/>
                  </a:cubicBezTo>
                  <a:close/>
                  <a:moveTo>
                    <a:pt x="66" y="210"/>
                  </a:moveTo>
                  <a:cubicBezTo>
                    <a:pt x="58" y="210"/>
                    <a:pt x="51" y="210"/>
                    <a:pt x="43" y="210"/>
                  </a:cubicBezTo>
                  <a:cubicBezTo>
                    <a:pt x="39" y="210"/>
                    <a:pt x="36" y="212"/>
                    <a:pt x="36" y="216"/>
                  </a:cubicBezTo>
                  <a:cubicBezTo>
                    <a:pt x="36" y="220"/>
                    <a:pt x="39" y="222"/>
                    <a:pt x="43" y="222"/>
                  </a:cubicBezTo>
                  <a:cubicBezTo>
                    <a:pt x="58" y="222"/>
                    <a:pt x="74" y="222"/>
                    <a:pt x="89" y="222"/>
                  </a:cubicBezTo>
                  <a:cubicBezTo>
                    <a:pt x="93" y="222"/>
                    <a:pt x="96" y="220"/>
                    <a:pt x="96" y="216"/>
                  </a:cubicBezTo>
                  <a:cubicBezTo>
                    <a:pt x="96" y="212"/>
                    <a:pt x="93" y="210"/>
                    <a:pt x="89" y="210"/>
                  </a:cubicBezTo>
                  <a:cubicBezTo>
                    <a:pt x="81" y="210"/>
                    <a:pt x="73" y="210"/>
                    <a:pt x="66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1982788" y="7683500"/>
              <a:ext cx="525463" cy="390525"/>
            </a:xfrm>
            <a:custGeom>
              <a:avLst/>
              <a:gdLst>
                <a:gd name="T0" fmla="*/ 79 w 165"/>
                <a:gd name="T1" fmla="*/ 116 h 123"/>
                <a:gd name="T2" fmla="*/ 79 w 165"/>
                <a:gd name="T3" fmla="*/ 123 h 123"/>
                <a:gd name="T4" fmla="*/ 76 w 165"/>
                <a:gd name="T5" fmla="*/ 123 h 123"/>
                <a:gd name="T6" fmla="*/ 22 w 165"/>
                <a:gd name="T7" fmla="*/ 123 h 123"/>
                <a:gd name="T8" fmla="*/ 17 w 165"/>
                <a:gd name="T9" fmla="*/ 120 h 123"/>
                <a:gd name="T10" fmla="*/ 34 w 165"/>
                <a:gd name="T11" fmla="*/ 25 h 123"/>
                <a:gd name="T12" fmla="*/ 112 w 165"/>
                <a:gd name="T13" fmla="*/ 10 h 123"/>
                <a:gd name="T14" fmla="*/ 162 w 165"/>
                <a:gd name="T15" fmla="*/ 72 h 123"/>
                <a:gd name="T16" fmla="*/ 154 w 165"/>
                <a:gd name="T17" fmla="*/ 120 h 123"/>
                <a:gd name="T18" fmla="*/ 151 w 165"/>
                <a:gd name="T19" fmla="*/ 123 h 123"/>
                <a:gd name="T20" fmla="*/ 92 w 165"/>
                <a:gd name="T21" fmla="*/ 123 h 123"/>
                <a:gd name="T22" fmla="*/ 92 w 165"/>
                <a:gd name="T23" fmla="*/ 116 h 123"/>
                <a:gd name="T24" fmla="*/ 95 w 165"/>
                <a:gd name="T25" fmla="*/ 115 h 123"/>
                <a:gd name="T26" fmla="*/ 109 w 165"/>
                <a:gd name="T27" fmla="*/ 94 h 123"/>
                <a:gd name="T28" fmla="*/ 91 w 165"/>
                <a:gd name="T29" fmla="*/ 77 h 123"/>
                <a:gd name="T30" fmla="*/ 81 w 165"/>
                <a:gd name="T31" fmla="*/ 77 h 123"/>
                <a:gd name="T32" fmla="*/ 74 w 165"/>
                <a:gd name="T33" fmla="*/ 70 h 123"/>
                <a:gd name="T34" fmla="*/ 81 w 165"/>
                <a:gd name="T35" fmla="*/ 62 h 123"/>
                <a:gd name="T36" fmla="*/ 101 w 165"/>
                <a:gd name="T37" fmla="*/ 62 h 123"/>
                <a:gd name="T38" fmla="*/ 109 w 165"/>
                <a:gd name="T39" fmla="*/ 56 h 123"/>
                <a:gd name="T40" fmla="*/ 101 w 165"/>
                <a:gd name="T41" fmla="*/ 50 h 123"/>
                <a:gd name="T42" fmla="*/ 93 w 165"/>
                <a:gd name="T43" fmla="*/ 50 h 123"/>
                <a:gd name="T44" fmla="*/ 92 w 165"/>
                <a:gd name="T45" fmla="*/ 50 h 123"/>
                <a:gd name="T46" fmla="*/ 91 w 165"/>
                <a:gd name="T47" fmla="*/ 46 h 123"/>
                <a:gd name="T48" fmla="*/ 86 w 165"/>
                <a:gd name="T49" fmla="*/ 40 h 123"/>
                <a:gd name="T50" fmla="*/ 80 w 165"/>
                <a:gd name="T51" fmla="*/ 45 h 123"/>
                <a:gd name="T52" fmla="*/ 75 w 165"/>
                <a:gd name="T53" fmla="*/ 52 h 123"/>
                <a:gd name="T54" fmla="*/ 62 w 165"/>
                <a:gd name="T55" fmla="*/ 73 h 123"/>
                <a:gd name="T56" fmla="*/ 80 w 165"/>
                <a:gd name="T57" fmla="*/ 89 h 123"/>
                <a:gd name="T58" fmla="*/ 90 w 165"/>
                <a:gd name="T59" fmla="*/ 89 h 123"/>
                <a:gd name="T60" fmla="*/ 97 w 165"/>
                <a:gd name="T61" fmla="*/ 96 h 123"/>
                <a:gd name="T62" fmla="*/ 90 w 165"/>
                <a:gd name="T63" fmla="*/ 104 h 123"/>
                <a:gd name="T64" fmla="*/ 69 w 165"/>
                <a:gd name="T65" fmla="*/ 104 h 123"/>
                <a:gd name="T66" fmla="*/ 62 w 165"/>
                <a:gd name="T67" fmla="*/ 110 h 123"/>
                <a:gd name="T68" fmla="*/ 69 w 165"/>
                <a:gd name="T69" fmla="*/ 116 h 123"/>
                <a:gd name="T70" fmla="*/ 79 w 165"/>
                <a:gd name="T71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123">
                  <a:moveTo>
                    <a:pt x="79" y="116"/>
                  </a:moveTo>
                  <a:cubicBezTo>
                    <a:pt x="79" y="118"/>
                    <a:pt x="79" y="120"/>
                    <a:pt x="79" y="123"/>
                  </a:cubicBezTo>
                  <a:cubicBezTo>
                    <a:pt x="78" y="123"/>
                    <a:pt x="77" y="123"/>
                    <a:pt x="76" y="123"/>
                  </a:cubicBezTo>
                  <a:cubicBezTo>
                    <a:pt x="58" y="123"/>
                    <a:pt x="40" y="123"/>
                    <a:pt x="22" y="123"/>
                  </a:cubicBezTo>
                  <a:cubicBezTo>
                    <a:pt x="19" y="123"/>
                    <a:pt x="18" y="122"/>
                    <a:pt x="17" y="120"/>
                  </a:cubicBezTo>
                  <a:cubicBezTo>
                    <a:pt x="0" y="89"/>
                    <a:pt x="7" y="48"/>
                    <a:pt x="34" y="25"/>
                  </a:cubicBezTo>
                  <a:cubicBezTo>
                    <a:pt x="57" y="5"/>
                    <a:pt x="84" y="0"/>
                    <a:pt x="112" y="10"/>
                  </a:cubicBezTo>
                  <a:cubicBezTo>
                    <a:pt x="141" y="21"/>
                    <a:pt x="158" y="42"/>
                    <a:pt x="162" y="72"/>
                  </a:cubicBezTo>
                  <a:cubicBezTo>
                    <a:pt x="165" y="89"/>
                    <a:pt x="162" y="105"/>
                    <a:pt x="154" y="120"/>
                  </a:cubicBezTo>
                  <a:cubicBezTo>
                    <a:pt x="154" y="121"/>
                    <a:pt x="152" y="123"/>
                    <a:pt x="151" y="123"/>
                  </a:cubicBezTo>
                  <a:cubicBezTo>
                    <a:pt x="131" y="123"/>
                    <a:pt x="112" y="123"/>
                    <a:pt x="92" y="123"/>
                  </a:cubicBezTo>
                  <a:cubicBezTo>
                    <a:pt x="92" y="120"/>
                    <a:pt x="92" y="118"/>
                    <a:pt x="92" y="116"/>
                  </a:cubicBezTo>
                  <a:cubicBezTo>
                    <a:pt x="93" y="116"/>
                    <a:pt x="94" y="116"/>
                    <a:pt x="95" y="115"/>
                  </a:cubicBezTo>
                  <a:cubicBezTo>
                    <a:pt x="104" y="113"/>
                    <a:pt x="110" y="104"/>
                    <a:pt x="109" y="94"/>
                  </a:cubicBezTo>
                  <a:cubicBezTo>
                    <a:pt x="108" y="85"/>
                    <a:pt x="100" y="78"/>
                    <a:pt x="91" y="77"/>
                  </a:cubicBezTo>
                  <a:cubicBezTo>
                    <a:pt x="88" y="77"/>
                    <a:pt x="85" y="77"/>
                    <a:pt x="81" y="77"/>
                  </a:cubicBezTo>
                  <a:cubicBezTo>
                    <a:pt x="77" y="77"/>
                    <a:pt x="74" y="74"/>
                    <a:pt x="74" y="70"/>
                  </a:cubicBezTo>
                  <a:cubicBezTo>
                    <a:pt x="74" y="65"/>
                    <a:pt x="77" y="62"/>
                    <a:pt x="81" y="62"/>
                  </a:cubicBezTo>
                  <a:cubicBezTo>
                    <a:pt x="88" y="62"/>
                    <a:pt x="95" y="62"/>
                    <a:pt x="101" y="62"/>
                  </a:cubicBezTo>
                  <a:cubicBezTo>
                    <a:pt x="107" y="62"/>
                    <a:pt x="109" y="60"/>
                    <a:pt x="109" y="56"/>
                  </a:cubicBezTo>
                  <a:cubicBezTo>
                    <a:pt x="109" y="52"/>
                    <a:pt x="107" y="50"/>
                    <a:pt x="101" y="50"/>
                  </a:cubicBezTo>
                  <a:cubicBezTo>
                    <a:pt x="98" y="50"/>
                    <a:pt x="95" y="50"/>
                    <a:pt x="93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48"/>
                    <a:pt x="92" y="47"/>
                    <a:pt x="91" y="46"/>
                  </a:cubicBezTo>
                  <a:cubicBezTo>
                    <a:pt x="91" y="42"/>
                    <a:pt x="89" y="40"/>
                    <a:pt x="86" y="40"/>
                  </a:cubicBezTo>
                  <a:cubicBezTo>
                    <a:pt x="82" y="40"/>
                    <a:pt x="80" y="42"/>
                    <a:pt x="80" y="45"/>
                  </a:cubicBezTo>
                  <a:cubicBezTo>
                    <a:pt x="80" y="49"/>
                    <a:pt x="78" y="50"/>
                    <a:pt x="75" y="52"/>
                  </a:cubicBezTo>
                  <a:cubicBezTo>
                    <a:pt x="66" y="54"/>
                    <a:pt x="61" y="64"/>
                    <a:pt x="62" y="73"/>
                  </a:cubicBezTo>
                  <a:cubicBezTo>
                    <a:pt x="63" y="82"/>
                    <a:pt x="71" y="89"/>
                    <a:pt x="80" y="89"/>
                  </a:cubicBezTo>
                  <a:cubicBezTo>
                    <a:pt x="83" y="89"/>
                    <a:pt x="86" y="89"/>
                    <a:pt x="90" y="89"/>
                  </a:cubicBezTo>
                  <a:cubicBezTo>
                    <a:pt x="94" y="89"/>
                    <a:pt x="97" y="92"/>
                    <a:pt x="97" y="96"/>
                  </a:cubicBezTo>
                  <a:cubicBezTo>
                    <a:pt x="98" y="101"/>
                    <a:pt x="94" y="104"/>
                    <a:pt x="90" y="104"/>
                  </a:cubicBezTo>
                  <a:cubicBezTo>
                    <a:pt x="83" y="104"/>
                    <a:pt x="76" y="104"/>
                    <a:pt x="69" y="104"/>
                  </a:cubicBezTo>
                  <a:cubicBezTo>
                    <a:pt x="64" y="104"/>
                    <a:pt x="62" y="106"/>
                    <a:pt x="62" y="110"/>
                  </a:cubicBezTo>
                  <a:cubicBezTo>
                    <a:pt x="62" y="114"/>
                    <a:pt x="64" y="116"/>
                    <a:pt x="69" y="116"/>
                  </a:cubicBezTo>
                  <a:cubicBezTo>
                    <a:pt x="72" y="116"/>
                    <a:pt x="76" y="116"/>
                    <a:pt x="7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2565400" y="8315325"/>
              <a:ext cx="287338" cy="246062"/>
            </a:xfrm>
            <a:custGeom>
              <a:avLst/>
              <a:gdLst>
                <a:gd name="T0" fmla="*/ 90 w 90"/>
                <a:gd name="T1" fmla="*/ 39 h 78"/>
                <a:gd name="T2" fmla="*/ 90 w 90"/>
                <a:gd name="T3" fmla="*/ 65 h 78"/>
                <a:gd name="T4" fmla="*/ 78 w 90"/>
                <a:gd name="T5" fmla="*/ 77 h 78"/>
                <a:gd name="T6" fmla="*/ 35 w 90"/>
                <a:gd name="T7" fmla="*/ 77 h 78"/>
                <a:gd name="T8" fmla="*/ 0 w 90"/>
                <a:gd name="T9" fmla="*/ 40 h 78"/>
                <a:gd name="T10" fmla="*/ 34 w 90"/>
                <a:gd name="T11" fmla="*/ 1 h 78"/>
                <a:gd name="T12" fmla="*/ 79 w 90"/>
                <a:gd name="T13" fmla="*/ 1 h 78"/>
                <a:gd name="T14" fmla="*/ 90 w 90"/>
                <a:gd name="T15" fmla="*/ 12 h 78"/>
                <a:gd name="T16" fmla="*/ 90 w 90"/>
                <a:gd name="T17" fmla="*/ 39 h 78"/>
                <a:gd name="T18" fmla="*/ 90 w 90"/>
                <a:gd name="T19" fmla="*/ 39 h 78"/>
                <a:gd name="T20" fmla="*/ 44 w 90"/>
                <a:gd name="T21" fmla="*/ 39 h 78"/>
                <a:gd name="T22" fmla="*/ 38 w 90"/>
                <a:gd name="T23" fmla="*/ 33 h 78"/>
                <a:gd name="T24" fmla="*/ 33 w 90"/>
                <a:gd name="T25" fmla="*/ 39 h 78"/>
                <a:gd name="T26" fmla="*/ 39 w 90"/>
                <a:gd name="T27" fmla="*/ 45 h 78"/>
                <a:gd name="T28" fmla="*/ 44 w 90"/>
                <a:gd name="T2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78">
                  <a:moveTo>
                    <a:pt x="90" y="39"/>
                  </a:moveTo>
                  <a:cubicBezTo>
                    <a:pt x="90" y="48"/>
                    <a:pt x="90" y="56"/>
                    <a:pt x="90" y="65"/>
                  </a:cubicBezTo>
                  <a:cubicBezTo>
                    <a:pt x="90" y="72"/>
                    <a:pt x="85" y="77"/>
                    <a:pt x="78" y="77"/>
                  </a:cubicBezTo>
                  <a:cubicBezTo>
                    <a:pt x="64" y="77"/>
                    <a:pt x="49" y="78"/>
                    <a:pt x="35" y="77"/>
                  </a:cubicBezTo>
                  <a:cubicBezTo>
                    <a:pt x="15" y="76"/>
                    <a:pt x="1" y="60"/>
                    <a:pt x="0" y="40"/>
                  </a:cubicBezTo>
                  <a:cubicBezTo>
                    <a:pt x="0" y="19"/>
                    <a:pt x="14" y="3"/>
                    <a:pt x="34" y="1"/>
                  </a:cubicBezTo>
                  <a:cubicBezTo>
                    <a:pt x="49" y="0"/>
                    <a:pt x="64" y="0"/>
                    <a:pt x="79" y="1"/>
                  </a:cubicBezTo>
                  <a:cubicBezTo>
                    <a:pt x="85" y="1"/>
                    <a:pt x="90" y="6"/>
                    <a:pt x="90" y="12"/>
                  </a:cubicBezTo>
                  <a:cubicBezTo>
                    <a:pt x="90" y="21"/>
                    <a:pt x="90" y="30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lose/>
                  <a:moveTo>
                    <a:pt x="44" y="39"/>
                  </a:moveTo>
                  <a:cubicBezTo>
                    <a:pt x="44" y="35"/>
                    <a:pt x="41" y="33"/>
                    <a:pt x="38" y="33"/>
                  </a:cubicBezTo>
                  <a:cubicBezTo>
                    <a:pt x="35" y="33"/>
                    <a:pt x="33" y="36"/>
                    <a:pt x="33" y="39"/>
                  </a:cubicBezTo>
                  <a:cubicBezTo>
                    <a:pt x="33" y="42"/>
                    <a:pt x="35" y="45"/>
                    <a:pt x="39" y="45"/>
                  </a:cubicBezTo>
                  <a:cubicBezTo>
                    <a:pt x="42" y="45"/>
                    <a:pt x="45" y="42"/>
                    <a:pt x="4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54188" y="10875963"/>
            <a:ext cx="1123950" cy="1122362"/>
            <a:chOff x="1754188" y="10875963"/>
            <a:chExt cx="1123950" cy="1122362"/>
          </a:xfrm>
        </p:grpSpPr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1754188" y="11512550"/>
              <a:ext cx="1123950" cy="485775"/>
            </a:xfrm>
            <a:custGeom>
              <a:avLst/>
              <a:gdLst>
                <a:gd name="T0" fmla="*/ 191 w 353"/>
                <a:gd name="T1" fmla="*/ 153 h 153"/>
                <a:gd name="T2" fmla="*/ 166 w 353"/>
                <a:gd name="T3" fmla="*/ 148 h 153"/>
                <a:gd name="T4" fmla="*/ 75 w 353"/>
                <a:gd name="T5" fmla="*/ 132 h 153"/>
                <a:gd name="T6" fmla="*/ 69 w 353"/>
                <a:gd name="T7" fmla="*/ 131 h 153"/>
                <a:gd name="T8" fmla="*/ 12 w 353"/>
                <a:gd name="T9" fmla="*/ 131 h 153"/>
                <a:gd name="T10" fmla="*/ 0 w 353"/>
                <a:gd name="T11" fmla="*/ 119 h 153"/>
                <a:gd name="T12" fmla="*/ 0 w 353"/>
                <a:gd name="T13" fmla="*/ 40 h 153"/>
                <a:gd name="T14" fmla="*/ 13 w 353"/>
                <a:gd name="T15" fmla="*/ 28 h 153"/>
                <a:gd name="T16" fmla="*/ 66 w 353"/>
                <a:gd name="T17" fmla="*/ 28 h 153"/>
                <a:gd name="T18" fmla="*/ 72 w 353"/>
                <a:gd name="T19" fmla="*/ 26 h 153"/>
                <a:gd name="T20" fmla="*/ 110 w 353"/>
                <a:gd name="T21" fmla="*/ 4 h 153"/>
                <a:gd name="T22" fmla="*/ 175 w 353"/>
                <a:gd name="T23" fmla="*/ 23 h 153"/>
                <a:gd name="T24" fmla="*/ 189 w 353"/>
                <a:gd name="T25" fmla="*/ 28 h 153"/>
                <a:gd name="T26" fmla="*/ 197 w 353"/>
                <a:gd name="T27" fmla="*/ 28 h 153"/>
                <a:gd name="T28" fmla="*/ 218 w 353"/>
                <a:gd name="T29" fmla="*/ 48 h 153"/>
                <a:gd name="T30" fmla="*/ 197 w 353"/>
                <a:gd name="T31" fmla="*/ 69 h 153"/>
                <a:gd name="T32" fmla="*/ 137 w 353"/>
                <a:gd name="T33" fmla="*/ 69 h 153"/>
                <a:gd name="T34" fmla="*/ 126 w 353"/>
                <a:gd name="T35" fmla="*/ 75 h 153"/>
                <a:gd name="T36" fmla="*/ 135 w 353"/>
                <a:gd name="T37" fmla="*/ 90 h 153"/>
                <a:gd name="T38" fmla="*/ 148 w 353"/>
                <a:gd name="T39" fmla="*/ 90 h 153"/>
                <a:gd name="T40" fmla="*/ 208 w 353"/>
                <a:gd name="T41" fmla="*/ 90 h 153"/>
                <a:gd name="T42" fmla="*/ 215 w 353"/>
                <a:gd name="T43" fmla="*/ 88 h 153"/>
                <a:gd name="T44" fmla="*/ 307 w 353"/>
                <a:gd name="T45" fmla="*/ 24 h 153"/>
                <a:gd name="T46" fmla="*/ 341 w 353"/>
                <a:gd name="T47" fmla="*/ 21 h 153"/>
                <a:gd name="T48" fmla="*/ 353 w 353"/>
                <a:gd name="T49" fmla="*/ 34 h 153"/>
                <a:gd name="T50" fmla="*/ 353 w 353"/>
                <a:gd name="T51" fmla="*/ 39 h 153"/>
                <a:gd name="T52" fmla="*/ 347 w 353"/>
                <a:gd name="T53" fmla="*/ 47 h 153"/>
                <a:gd name="T54" fmla="*/ 247 w 353"/>
                <a:gd name="T55" fmla="*/ 117 h 153"/>
                <a:gd name="T56" fmla="*/ 196 w 353"/>
                <a:gd name="T57" fmla="*/ 153 h 153"/>
                <a:gd name="T58" fmla="*/ 191 w 353"/>
                <a:gd name="T5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153">
                  <a:moveTo>
                    <a:pt x="191" y="153"/>
                  </a:moveTo>
                  <a:cubicBezTo>
                    <a:pt x="182" y="151"/>
                    <a:pt x="174" y="149"/>
                    <a:pt x="166" y="148"/>
                  </a:cubicBezTo>
                  <a:cubicBezTo>
                    <a:pt x="135" y="142"/>
                    <a:pt x="105" y="137"/>
                    <a:pt x="75" y="132"/>
                  </a:cubicBezTo>
                  <a:cubicBezTo>
                    <a:pt x="73" y="131"/>
                    <a:pt x="71" y="131"/>
                    <a:pt x="69" y="131"/>
                  </a:cubicBezTo>
                  <a:cubicBezTo>
                    <a:pt x="50" y="131"/>
                    <a:pt x="31" y="131"/>
                    <a:pt x="12" y="131"/>
                  </a:cubicBezTo>
                  <a:cubicBezTo>
                    <a:pt x="4" y="131"/>
                    <a:pt x="0" y="127"/>
                    <a:pt x="0" y="119"/>
                  </a:cubicBezTo>
                  <a:cubicBezTo>
                    <a:pt x="0" y="93"/>
                    <a:pt x="0" y="66"/>
                    <a:pt x="0" y="40"/>
                  </a:cubicBezTo>
                  <a:cubicBezTo>
                    <a:pt x="0" y="32"/>
                    <a:pt x="4" y="28"/>
                    <a:pt x="13" y="28"/>
                  </a:cubicBezTo>
                  <a:cubicBezTo>
                    <a:pt x="30" y="28"/>
                    <a:pt x="48" y="28"/>
                    <a:pt x="66" y="28"/>
                  </a:cubicBezTo>
                  <a:cubicBezTo>
                    <a:pt x="68" y="28"/>
                    <a:pt x="70" y="27"/>
                    <a:pt x="72" y="26"/>
                  </a:cubicBezTo>
                  <a:cubicBezTo>
                    <a:pt x="83" y="16"/>
                    <a:pt x="95" y="7"/>
                    <a:pt x="110" y="4"/>
                  </a:cubicBezTo>
                  <a:cubicBezTo>
                    <a:pt x="135" y="0"/>
                    <a:pt x="156" y="6"/>
                    <a:pt x="175" y="23"/>
                  </a:cubicBezTo>
                  <a:cubicBezTo>
                    <a:pt x="179" y="26"/>
                    <a:pt x="183" y="28"/>
                    <a:pt x="189" y="28"/>
                  </a:cubicBezTo>
                  <a:cubicBezTo>
                    <a:pt x="192" y="28"/>
                    <a:pt x="194" y="28"/>
                    <a:pt x="197" y="28"/>
                  </a:cubicBezTo>
                  <a:cubicBezTo>
                    <a:pt x="209" y="28"/>
                    <a:pt x="218" y="37"/>
                    <a:pt x="218" y="48"/>
                  </a:cubicBezTo>
                  <a:cubicBezTo>
                    <a:pt x="218" y="60"/>
                    <a:pt x="209" y="69"/>
                    <a:pt x="197" y="69"/>
                  </a:cubicBezTo>
                  <a:cubicBezTo>
                    <a:pt x="177" y="69"/>
                    <a:pt x="157" y="69"/>
                    <a:pt x="137" y="69"/>
                  </a:cubicBezTo>
                  <a:cubicBezTo>
                    <a:pt x="132" y="69"/>
                    <a:pt x="128" y="71"/>
                    <a:pt x="126" y="75"/>
                  </a:cubicBezTo>
                  <a:cubicBezTo>
                    <a:pt x="123" y="82"/>
                    <a:pt x="127" y="89"/>
                    <a:pt x="135" y="90"/>
                  </a:cubicBezTo>
                  <a:cubicBezTo>
                    <a:pt x="139" y="90"/>
                    <a:pt x="144" y="90"/>
                    <a:pt x="148" y="90"/>
                  </a:cubicBezTo>
                  <a:cubicBezTo>
                    <a:pt x="168" y="90"/>
                    <a:pt x="188" y="90"/>
                    <a:pt x="208" y="90"/>
                  </a:cubicBezTo>
                  <a:cubicBezTo>
                    <a:pt x="211" y="90"/>
                    <a:pt x="213" y="89"/>
                    <a:pt x="215" y="88"/>
                  </a:cubicBezTo>
                  <a:cubicBezTo>
                    <a:pt x="246" y="67"/>
                    <a:pt x="276" y="45"/>
                    <a:pt x="307" y="24"/>
                  </a:cubicBezTo>
                  <a:cubicBezTo>
                    <a:pt x="317" y="17"/>
                    <a:pt x="329" y="15"/>
                    <a:pt x="341" y="21"/>
                  </a:cubicBezTo>
                  <a:cubicBezTo>
                    <a:pt x="346" y="24"/>
                    <a:pt x="351" y="28"/>
                    <a:pt x="353" y="34"/>
                  </a:cubicBezTo>
                  <a:cubicBezTo>
                    <a:pt x="353" y="36"/>
                    <a:pt x="353" y="37"/>
                    <a:pt x="353" y="39"/>
                  </a:cubicBezTo>
                  <a:cubicBezTo>
                    <a:pt x="351" y="41"/>
                    <a:pt x="349" y="45"/>
                    <a:pt x="347" y="47"/>
                  </a:cubicBezTo>
                  <a:cubicBezTo>
                    <a:pt x="313" y="70"/>
                    <a:pt x="280" y="94"/>
                    <a:pt x="247" y="117"/>
                  </a:cubicBezTo>
                  <a:cubicBezTo>
                    <a:pt x="230" y="129"/>
                    <a:pt x="213" y="141"/>
                    <a:pt x="196" y="153"/>
                  </a:cubicBezTo>
                  <a:cubicBezTo>
                    <a:pt x="194" y="153"/>
                    <a:pt x="192" y="153"/>
                    <a:pt x="19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2017713" y="10875963"/>
              <a:ext cx="600075" cy="595312"/>
            </a:xfrm>
            <a:custGeom>
              <a:avLst/>
              <a:gdLst>
                <a:gd name="T0" fmla="*/ 94 w 188"/>
                <a:gd name="T1" fmla="*/ 0 h 188"/>
                <a:gd name="T2" fmla="*/ 187 w 188"/>
                <a:gd name="T3" fmla="*/ 95 h 188"/>
                <a:gd name="T4" fmla="*/ 93 w 188"/>
                <a:gd name="T5" fmla="*/ 187 h 188"/>
                <a:gd name="T6" fmla="*/ 1 w 188"/>
                <a:gd name="T7" fmla="*/ 94 h 188"/>
                <a:gd name="T8" fmla="*/ 94 w 188"/>
                <a:gd name="T9" fmla="*/ 0 h 188"/>
                <a:gd name="T10" fmla="*/ 104 w 188"/>
                <a:gd name="T11" fmla="*/ 39 h 188"/>
                <a:gd name="T12" fmla="*/ 104 w 188"/>
                <a:gd name="T13" fmla="*/ 32 h 188"/>
                <a:gd name="T14" fmla="*/ 94 w 188"/>
                <a:gd name="T15" fmla="*/ 22 h 188"/>
                <a:gd name="T16" fmla="*/ 84 w 188"/>
                <a:gd name="T17" fmla="*/ 33 h 188"/>
                <a:gd name="T18" fmla="*/ 84 w 188"/>
                <a:gd name="T19" fmla="*/ 44 h 188"/>
                <a:gd name="T20" fmla="*/ 81 w 188"/>
                <a:gd name="T21" fmla="*/ 49 h 188"/>
                <a:gd name="T22" fmla="*/ 63 w 188"/>
                <a:gd name="T23" fmla="*/ 75 h 188"/>
                <a:gd name="T24" fmla="*/ 79 w 188"/>
                <a:gd name="T25" fmla="*/ 104 h 188"/>
                <a:gd name="T26" fmla="*/ 96 w 188"/>
                <a:gd name="T27" fmla="*/ 108 h 188"/>
                <a:gd name="T28" fmla="*/ 104 w 188"/>
                <a:gd name="T29" fmla="*/ 119 h 188"/>
                <a:gd name="T30" fmla="*/ 94 w 188"/>
                <a:gd name="T31" fmla="*/ 128 h 188"/>
                <a:gd name="T32" fmla="*/ 84 w 188"/>
                <a:gd name="T33" fmla="*/ 119 h 188"/>
                <a:gd name="T34" fmla="*/ 83 w 188"/>
                <a:gd name="T35" fmla="*/ 116 h 188"/>
                <a:gd name="T36" fmla="*/ 72 w 188"/>
                <a:gd name="T37" fmla="*/ 108 h 188"/>
                <a:gd name="T38" fmla="*/ 63 w 188"/>
                <a:gd name="T39" fmla="*/ 118 h 188"/>
                <a:gd name="T40" fmla="*/ 76 w 188"/>
                <a:gd name="T41" fmla="*/ 143 h 188"/>
                <a:gd name="T42" fmla="*/ 84 w 188"/>
                <a:gd name="T43" fmla="*/ 157 h 188"/>
                <a:gd name="T44" fmla="*/ 94 w 188"/>
                <a:gd name="T45" fmla="*/ 167 h 188"/>
                <a:gd name="T46" fmla="*/ 104 w 188"/>
                <a:gd name="T47" fmla="*/ 157 h 188"/>
                <a:gd name="T48" fmla="*/ 104 w 188"/>
                <a:gd name="T49" fmla="*/ 151 h 188"/>
                <a:gd name="T50" fmla="*/ 108 w 188"/>
                <a:gd name="T51" fmla="*/ 145 h 188"/>
                <a:gd name="T52" fmla="*/ 125 w 188"/>
                <a:gd name="T53" fmla="*/ 119 h 188"/>
                <a:gd name="T54" fmla="*/ 109 w 188"/>
                <a:gd name="T55" fmla="*/ 91 h 188"/>
                <a:gd name="T56" fmla="*/ 92 w 188"/>
                <a:gd name="T57" fmla="*/ 87 h 188"/>
                <a:gd name="T58" fmla="*/ 83 w 188"/>
                <a:gd name="T59" fmla="*/ 76 h 188"/>
                <a:gd name="T60" fmla="*/ 92 w 188"/>
                <a:gd name="T61" fmla="*/ 66 h 188"/>
                <a:gd name="T62" fmla="*/ 104 w 188"/>
                <a:gd name="T63" fmla="*/ 77 h 188"/>
                <a:gd name="T64" fmla="*/ 115 w 188"/>
                <a:gd name="T65" fmla="*/ 87 h 188"/>
                <a:gd name="T66" fmla="*/ 125 w 188"/>
                <a:gd name="T67" fmla="*/ 76 h 188"/>
                <a:gd name="T68" fmla="*/ 111 w 188"/>
                <a:gd name="T69" fmla="*/ 51 h 188"/>
                <a:gd name="T70" fmla="*/ 104 w 188"/>
                <a:gd name="T71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146" y="1"/>
                    <a:pt x="188" y="44"/>
                    <a:pt x="187" y="95"/>
                  </a:cubicBezTo>
                  <a:cubicBezTo>
                    <a:pt x="186" y="146"/>
                    <a:pt x="144" y="188"/>
                    <a:pt x="93" y="187"/>
                  </a:cubicBezTo>
                  <a:cubicBezTo>
                    <a:pt x="42" y="187"/>
                    <a:pt x="0" y="144"/>
                    <a:pt x="1" y="94"/>
                  </a:cubicBezTo>
                  <a:cubicBezTo>
                    <a:pt x="1" y="42"/>
                    <a:pt x="44" y="0"/>
                    <a:pt x="94" y="0"/>
                  </a:cubicBezTo>
                  <a:close/>
                  <a:moveTo>
                    <a:pt x="104" y="39"/>
                  </a:moveTo>
                  <a:cubicBezTo>
                    <a:pt x="104" y="37"/>
                    <a:pt x="104" y="35"/>
                    <a:pt x="104" y="32"/>
                  </a:cubicBezTo>
                  <a:cubicBezTo>
                    <a:pt x="104" y="26"/>
                    <a:pt x="100" y="22"/>
                    <a:pt x="94" y="22"/>
                  </a:cubicBezTo>
                  <a:cubicBezTo>
                    <a:pt x="88" y="22"/>
                    <a:pt x="84" y="26"/>
                    <a:pt x="84" y="33"/>
                  </a:cubicBezTo>
                  <a:cubicBezTo>
                    <a:pt x="83" y="36"/>
                    <a:pt x="83" y="40"/>
                    <a:pt x="84" y="44"/>
                  </a:cubicBezTo>
                  <a:cubicBezTo>
                    <a:pt x="84" y="46"/>
                    <a:pt x="83" y="48"/>
                    <a:pt x="81" y="49"/>
                  </a:cubicBezTo>
                  <a:cubicBezTo>
                    <a:pt x="70" y="54"/>
                    <a:pt x="63" y="63"/>
                    <a:pt x="63" y="75"/>
                  </a:cubicBezTo>
                  <a:cubicBezTo>
                    <a:pt x="62" y="88"/>
                    <a:pt x="68" y="97"/>
                    <a:pt x="79" y="104"/>
                  </a:cubicBezTo>
                  <a:cubicBezTo>
                    <a:pt x="84" y="107"/>
                    <a:pt x="90" y="107"/>
                    <a:pt x="96" y="108"/>
                  </a:cubicBezTo>
                  <a:cubicBezTo>
                    <a:pt x="101" y="109"/>
                    <a:pt x="104" y="113"/>
                    <a:pt x="104" y="119"/>
                  </a:cubicBezTo>
                  <a:cubicBezTo>
                    <a:pt x="104" y="124"/>
                    <a:pt x="99" y="128"/>
                    <a:pt x="94" y="128"/>
                  </a:cubicBezTo>
                  <a:cubicBezTo>
                    <a:pt x="89" y="128"/>
                    <a:pt x="84" y="125"/>
                    <a:pt x="84" y="119"/>
                  </a:cubicBezTo>
                  <a:cubicBezTo>
                    <a:pt x="83" y="118"/>
                    <a:pt x="83" y="117"/>
                    <a:pt x="83" y="116"/>
                  </a:cubicBezTo>
                  <a:cubicBezTo>
                    <a:pt x="82" y="111"/>
                    <a:pt x="77" y="107"/>
                    <a:pt x="72" y="108"/>
                  </a:cubicBezTo>
                  <a:cubicBezTo>
                    <a:pt x="67" y="108"/>
                    <a:pt x="63" y="113"/>
                    <a:pt x="63" y="118"/>
                  </a:cubicBezTo>
                  <a:cubicBezTo>
                    <a:pt x="63" y="128"/>
                    <a:pt x="67" y="137"/>
                    <a:pt x="76" y="143"/>
                  </a:cubicBezTo>
                  <a:cubicBezTo>
                    <a:pt x="82" y="146"/>
                    <a:pt x="84" y="150"/>
                    <a:pt x="84" y="157"/>
                  </a:cubicBezTo>
                  <a:cubicBezTo>
                    <a:pt x="83" y="162"/>
                    <a:pt x="89" y="167"/>
                    <a:pt x="94" y="167"/>
                  </a:cubicBezTo>
                  <a:cubicBezTo>
                    <a:pt x="99" y="167"/>
                    <a:pt x="104" y="162"/>
                    <a:pt x="104" y="157"/>
                  </a:cubicBezTo>
                  <a:cubicBezTo>
                    <a:pt x="104" y="155"/>
                    <a:pt x="104" y="153"/>
                    <a:pt x="104" y="151"/>
                  </a:cubicBezTo>
                  <a:cubicBezTo>
                    <a:pt x="104" y="148"/>
                    <a:pt x="105" y="147"/>
                    <a:pt x="108" y="145"/>
                  </a:cubicBezTo>
                  <a:cubicBezTo>
                    <a:pt x="118" y="140"/>
                    <a:pt x="124" y="131"/>
                    <a:pt x="125" y="119"/>
                  </a:cubicBezTo>
                  <a:cubicBezTo>
                    <a:pt x="125" y="107"/>
                    <a:pt x="119" y="97"/>
                    <a:pt x="109" y="91"/>
                  </a:cubicBezTo>
                  <a:cubicBezTo>
                    <a:pt x="104" y="88"/>
                    <a:pt x="98" y="87"/>
                    <a:pt x="92" y="87"/>
                  </a:cubicBezTo>
                  <a:cubicBezTo>
                    <a:pt x="87" y="86"/>
                    <a:pt x="83" y="82"/>
                    <a:pt x="83" y="76"/>
                  </a:cubicBezTo>
                  <a:cubicBezTo>
                    <a:pt x="84" y="71"/>
                    <a:pt x="87" y="67"/>
                    <a:pt x="92" y="66"/>
                  </a:cubicBezTo>
                  <a:cubicBezTo>
                    <a:pt x="99" y="65"/>
                    <a:pt x="103" y="70"/>
                    <a:pt x="104" y="77"/>
                  </a:cubicBezTo>
                  <a:cubicBezTo>
                    <a:pt x="105" y="83"/>
                    <a:pt x="109" y="87"/>
                    <a:pt x="115" y="87"/>
                  </a:cubicBezTo>
                  <a:cubicBezTo>
                    <a:pt x="121" y="86"/>
                    <a:pt x="125" y="82"/>
                    <a:pt x="125" y="76"/>
                  </a:cubicBezTo>
                  <a:cubicBezTo>
                    <a:pt x="124" y="65"/>
                    <a:pt x="120" y="56"/>
                    <a:pt x="111" y="51"/>
                  </a:cubicBezTo>
                  <a:cubicBezTo>
                    <a:pt x="105" y="48"/>
                    <a:pt x="103" y="45"/>
                    <a:pt x="10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04988" y="4570413"/>
            <a:ext cx="1019175" cy="1009650"/>
            <a:chOff x="1804988" y="4570413"/>
            <a:chExt cx="1019175" cy="1009650"/>
          </a:xfrm>
        </p:grpSpPr>
        <p:sp>
          <p:nvSpPr>
            <p:cNvPr id="47" name="Freeform 33"/>
            <p:cNvSpPr>
              <a:spLocks/>
            </p:cNvSpPr>
            <p:nvPr/>
          </p:nvSpPr>
          <p:spPr bwMode="auto">
            <a:xfrm>
              <a:off x="2540000" y="4789488"/>
              <a:ext cx="284163" cy="742950"/>
            </a:xfrm>
            <a:custGeom>
              <a:avLst/>
              <a:gdLst>
                <a:gd name="T0" fmla="*/ 89 w 89"/>
                <a:gd name="T1" fmla="*/ 66 h 234"/>
                <a:gd name="T2" fmla="*/ 84 w 89"/>
                <a:gd name="T3" fmla="*/ 68 h 234"/>
                <a:gd name="T4" fmla="*/ 68 w 89"/>
                <a:gd name="T5" fmla="*/ 68 h 234"/>
                <a:gd name="T6" fmla="*/ 68 w 89"/>
                <a:gd name="T7" fmla="*/ 234 h 234"/>
                <a:gd name="T8" fmla="*/ 22 w 89"/>
                <a:gd name="T9" fmla="*/ 234 h 234"/>
                <a:gd name="T10" fmla="*/ 22 w 89"/>
                <a:gd name="T11" fmla="*/ 68 h 234"/>
                <a:gd name="T12" fmla="*/ 7 w 89"/>
                <a:gd name="T13" fmla="*/ 68 h 234"/>
                <a:gd name="T14" fmla="*/ 2 w 89"/>
                <a:gd name="T15" fmla="*/ 66 h 234"/>
                <a:gd name="T16" fmla="*/ 3 w 89"/>
                <a:gd name="T17" fmla="*/ 61 h 234"/>
                <a:gd name="T18" fmla="*/ 40 w 89"/>
                <a:gd name="T19" fmla="*/ 4 h 234"/>
                <a:gd name="T20" fmla="*/ 48 w 89"/>
                <a:gd name="T21" fmla="*/ 4 h 234"/>
                <a:gd name="T22" fmla="*/ 87 w 89"/>
                <a:gd name="T23" fmla="*/ 60 h 234"/>
                <a:gd name="T24" fmla="*/ 89 w 89"/>
                <a:gd name="T25" fmla="*/ 63 h 234"/>
                <a:gd name="T26" fmla="*/ 89 w 89"/>
                <a:gd name="T27" fmla="*/ 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34">
                  <a:moveTo>
                    <a:pt x="89" y="66"/>
                  </a:moveTo>
                  <a:cubicBezTo>
                    <a:pt x="88" y="68"/>
                    <a:pt x="86" y="69"/>
                    <a:pt x="84" y="68"/>
                  </a:cubicBezTo>
                  <a:cubicBezTo>
                    <a:pt x="79" y="68"/>
                    <a:pt x="73" y="68"/>
                    <a:pt x="68" y="68"/>
                  </a:cubicBezTo>
                  <a:cubicBezTo>
                    <a:pt x="68" y="124"/>
                    <a:pt x="68" y="179"/>
                    <a:pt x="68" y="234"/>
                  </a:cubicBezTo>
                  <a:cubicBezTo>
                    <a:pt x="53" y="234"/>
                    <a:pt x="38" y="234"/>
                    <a:pt x="22" y="234"/>
                  </a:cubicBezTo>
                  <a:cubicBezTo>
                    <a:pt x="22" y="179"/>
                    <a:pt x="22" y="124"/>
                    <a:pt x="22" y="68"/>
                  </a:cubicBezTo>
                  <a:cubicBezTo>
                    <a:pt x="17" y="68"/>
                    <a:pt x="12" y="69"/>
                    <a:pt x="7" y="68"/>
                  </a:cubicBezTo>
                  <a:cubicBezTo>
                    <a:pt x="5" y="68"/>
                    <a:pt x="3" y="68"/>
                    <a:pt x="2" y="66"/>
                  </a:cubicBezTo>
                  <a:cubicBezTo>
                    <a:pt x="0" y="65"/>
                    <a:pt x="2" y="63"/>
                    <a:pt x="3" y="61"/>
                  </a:cubicBezTo>
                  <a:cubicBezTo>
                    <a:pt x="15" y="42"/>
                    <a:pt x="28" y="23"/>
                    <a:pt x="40" y="4"/>
                  </a:cubicBezTo>
                  <a:cubicBezTo>
                    <a:pt x="43" y="0"/>
                    <a:pt x="45" y="0"/>
                    <a:pt x="48" y="4"/>
                  </a:cubicBezTo>
                  <a:cubicBezTo>
                    <a:pt x="61" y="23"/>
                    <a:pt x="74" y="41"/>
                    <a:pt x="87" y="60"/>
                  </a:cubicBezTo>
                  <a:cubicBezTo>
                    <a:pt x="88" y="61"/>
                    <a:pt x="88" y="62"/>
                    <a:pt x="89" y="63"/>
                  </a:cubicBezTo>
                  <a:cubicBezTo>
                    <a:pt x="89" y="64"/>
                    <a:pt x="89" y="65"/>
                    <a:pt x="8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1804988" y="4592638"/>
              <a:ext cx="436563" cy="438150"/>
            </a:xfrm>
            <a:custGeom>
              <a:avLst/>
              <a:gdLst>
                <a:gd name="T0" fmla="*/ 69 w 137"/>
                <a:gd name="T1" fmla="*/ 138 h 138"/>
                <a:gd name="T2" fmla="*/ 0 w 137"/>
                <a:gd name="T3" fmla="*/ 69 h 138"/>
                <a:gd name="T4" fmla="*/ 68 w 137"/>
                <a:gd name="T5" fmla="*/ 0 h 138"/>
                <a:gd name="T6" fmla="*/ 137 w 137"/>
                <a:gd name="T7" fmla="*/ 69 h 138"/>
                <a:gd name="T8" fmla="*/ 69 w 137"/>
                <a:gd name="T9" fmla="*/ 138 h 138"/>
                <a:gd name="T10" fmla="*/ 72 w 137"/>
                <a:gd name="T11" fmla="*/ 29 h 138"/>
                <a:gd name="T12" fmla="*/ 69 w 137"/>
                <a:gd name="T13" fmla="*/ 23 h 138"/>
                <a:gd name="T14" fmla="*/ 65 w 137"/>
                <a:gd name="T15" fmla="*/ 29 h 138"/>
                <a:gd name="T16" fmla="*/ 46 w 137"/>
                <a:gd name="T17" fmla="*/ 49 h 138"/>
                <a:gd name="T18" fmla="*/ 65 w 137"/>
                <a:gd name="T19" fmla="*/ 73 h 138"/>
                <a:gd name="T20" fmla="*/ 65 w 137"/>
                <a:gd name="T21" fmla="*/ 102 h 138"/>
                <a:gd name="T22" fmla="*/ 54 w 137"/>
                <a:gd name="T23" fmla="*/ 89 h 138"/>
                <a:gd name="T24" fmla="*/ 50 w 137"/>
                <a:gd name="T25" fmla="*/ 84 h 138"/>
                <a:gd name="T26" fmla="*/ 46 w 137"/>
                <a:gd name="T27" fmla="*/ 90 h 138"/>
                <a:gd name="T28" fmla="*/ 55 w 137"/>
                <a:gd name="T29" fmla="*/ 105 h 138"/>
                <a:gd name="T30" fmla="*/ 65 w 137"/>
                <a:gd name="T31" fmla="*/ 110 h 138"/>
                <a:gd name="T32" fmla="*/ 68 w 137"/>
                <a:gd name="T33" fmla="*/ 115 h 138"/>
                <a:gd name="T34" fmla="*/ 73 w 137"/>
                <a:gd name="T35" fmla="*/ 110 h 138"/>
                <a:gd name="T36" fmla="*/ 90 w 137"/>
                <a:gd name="T37" fmla="*/ 89 h 138"/>
                <a:gd name="T38" fmla="*/ 72 w 137"/>
                <a:gd name="T39" fmla="*/ 66 h 138"/>
                <a:gd name="T40" fmla="*/ 72 w 137"/>
                <a:gd name="T41" fmla="*/ 51 h 138"/>
                <a:gd name="T42" fmla="*/ 72 w 137"/>
                <a:gd name="T43" fmla="*/ 36 h 138"/>
                <a:gd name="T44" fmla="*/ 83 w 137"/>
                <a:gd name="T45" fmla="*/ 49 h 138"/>
                <a:gd name="T46" fmla="*/ 87 w 137"/>
                <a:gd name="T47" fmla="*/ 55 h 138"/>
                <a:gd name="T48" fmla="*/ 90 w 137"/>
                <a:gd name="T49" fmla="*/ 49 h 138"/>
                <a:gd name="T50" fmla="*/ 90 w 137"/>
                <a:gd name="T51" fmla="*/ 47 h 138"/>
                <a:gd name="T52" fmla="*/ 72 w 137"/>
                <a:gd name="T53" fmla="*/ 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38">
                  <a:moveTo>
                    <a:pt x="69" y="138"/>
                  </a:move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107"/>
                    <a:pt x="107" y="138"/>
                    <a:pt x="69" y="138"/>
                  </a:cubicBezTo>
                  <a:close/>
                  <a:moveTo>
                    <a:pt x="72" y="29"/>
                  </a:moveTo>
                  <a:cubicBezTo>
                    <a:pt x="72" y="26"/>
                    <a:pt x="72" y="23"/>
                    <a:pt x="69" y="23"/>
                  </a:cubicBezTo>
                  <a:cubicBezTo>
                    <a:pt x="66" y="22"/>
                    <a:pt x="65" y="24"/>
                    <a:pt x="65" y="29"/>
                  </a:cubicBezTo>
                  <a:cubicBezTo>
                    <a:pt x="53" y="33"/>
                    <a:pt x="47" y="39"/>
                    <a:pt x="46" y="49"/>
                  </a:cubicBezTo>
                  <a:cubicBezTo>
                    <a:pt x="46" y="62"/>
                    <a:pt x="53" y="69"/>
                    <a:pt x="65" y="73"/>
                  </a:cubicBezTo>
                  <a:cubicBezTo>
                    <a:pt x="65" y="83"/>
                    <a:pt x="65" y="92"/>
                    <a:pt x="65" y="102"/>
                  </a:cubicBezTo>
                  <a:cubicBezTo>
                    <a:pt x="58" y="100"/>
                    <a:pt x="54" y="95"/>
                    <a:pt x="54" y="89"/>
                  </a:cubicBezTo>
                  <a:cubicBezTo>
                    <a:pt x="53" y="85"/>
                    <a:pt x="52" y="84"/>
                    <a:pt x="50" y="84"/>
                  </a:cubicBezTo>
                  <a:cubicBezTo>
                    <a:pt x="47" y="84"/>
                    <a:pt x="46" y="86"/>
                    <a:pt x="46" y="90"/>
                  </a:cubicBezTo>
                  <a:cubicBezTo>
                    <a:pt x="47" y="96"/>
                    <a:pt x="49" y="102"/>
                    <a:pt x="55" y="105"/>
                  </a:cubicBezTo>
                  <a:cubicBezTo>
                    <a:pt x="58" y="107"/>
                    <a:pt x="61" y="109"/>
                    <a:pt x="65" y="110"/>
                  </a:cubicBezTo>
                  <a:cubicBezTo>
                    <a:pt x="65" y="113"/>
                    <a:pt x="65" y="115"/>
                    <a:pt x="68" y="115"/>
                  </a:cubicBezTo>
                  <a:cubicBezTo>
                    <a:pt x="72" y="116"/>
                    <a:pt x="72" y="112"/>
                    <a:pt x="73" y="110"/>
                  </a:cubicBezTo>
                  <a:cubicBezTo>
                    <a:pt x="84" y="106"/>
                    <a:pt x="90" y="99"/>
                    <a:pt x="90" y="89"/>
                  </a:cubicBezTo>
                  <a:cubicBezTo>
                    <a:pt x="91" y="78"/>
                    <a:pt x="86" y="71"/>
                    <a:pt x="72" y="66"/>
                  </a:cubicBezTo>
                  <a:cubicBezTo>
                    <a:pt x="72" y="61"/>
                    <a:pt x="72" y="56"/>
                    <a:pt x="72" y="51"/>
                  </a:cubicBezTo>
                  <a:cubicBezTo>
                    <a:pt x="72" y="46"/>
                    <a:pt x="72" y="42"/>
                    <a:pt x="72" y="36"/>
                  </a:cubicBezTo>
                  <a:cubicBezTo>
                    <a:pt x="79" y="39"/>
                    <a:pt x="82" y="43"/>
                    <a:pt x="83" y="49"/>
                  </a:cubicBezTo>
                  <a:cubicBezTo>
                    <a:pt x="83" y="53"/>
                    <a:pt x="85" y="55"/>
                    <a:pt x="87" y="55"/>
                  </a:cubicBezTo>
                  <a:cubicBezTo>
                    <a:pt x="90" y="54"/>
                    <a:pt x="91" y="52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88" y="37"/>
                    <a:pt x="82" y="31"/>
                    <a:pt x="7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893888" y="4570413"/>
              <a:ext cx="720725" cy="739775"/>
            </a:xfrm>
            <a:custGeom>
              <a:avLst/>
              <a:gdLst>
                <a:gd name="T0" fmla="*/ 171 w 226"/>
                <a:gd name="T1" fmla="*/ 37 h 233"/>
                <a:gd name="T2" fmla="*/ 153 w 226"/>
                <a:gd name="T3" fmla="*/ 30 h 233"/>
                <a:gd name="T4" fmla="*/ 148 w 226"/>
                <a:gd name="T5" fmla="*/ 25 h 233"/>
                <a:gd name="T6" fmla="*/ 153 w 226"/>
                <a:gd name="T7" fmla="*/ 20 h 233"/>
                <a:gd name="T8" fmla="*/ 198 w 226"/>
                <a:gd name="T9" fmla="*/ 2 h 233"/>
                <a:gd name="T10" fmla="*/ 205 w 226"/>
                <a:gd name="T11" fmla="*/ 4 h 233"/>
                <a:gd name="T12" fmla="*/ 225 w 226"/>
                <a:gd name="T13" fmla="*/ 51 h 233"/>
                <a:gd name="T14" fmla="*/ 224 w 226"/>
                <a:gd name="T15" fmla="*/ 57 h 233"/>
                <a:gd name="T16" fmla="*/ 218 w 226"/>
                <a:gd name="T17" fmla="*/ 57 h 233"/>
                <a:gd name="T18" fmla="*/ 200 w 226"/>
                <a:gd name="T19" fmla="*/ 49 h 233"/>
                <a:gd name="T20" fmla="*/ 196 w 226"/>
                <a:gd name="T21" fmla="*/ 63 h 233"/>
                <a:gd name="T22" fmla="*/ 81 w 226"/>
                <a:gd name="T23" fmla="*/ 204 h 233"/>
                <a:gd name="T24" fmla="*/ 25 w 226"/>
                <a:gd name="T25" fmla="*/ 232 h 233"/>
                <a:gd name="T26" fmla="*/ 14 w 226"/>
                <a:gd name="T27" fmla="*/ 233 h 233"/>
                <a:gd name="T28" fmla="*/ 1 w 226"/>
                <a:gd name="T29" fmla="*/ 220 h 233"/>
                <a:gd name="T30" fmla="*/ 11 w 226"/>
                <a:gd name="T31" fmla="*/ 203 h 233"/>
                <a:gd name="T32" fmla="*/ 31 w 226"/>
                <a:gd name="T33" fmla="*/ 195 h 233"/>
                <a:gd name="T34" fmla="*/ 86 w 226"/>
                <a:gd name="T35" fmla="*/ 163 h 233"/>
                <a:gd name="T36" fmla="*/ 164 w 226"/>
                <a:gd name="T37" fmla="*/ 58 h 233"/>
                <a:gd name="T38" fmla="*/ 171 w 226"/>
                <a:gd name="T39" fmla="*/ 3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233">
                  <a:moveTo>
                    <a:pt x="171" y="37"/>
                  </a:moveTo>
                  <a:cubicBezTo>
                    <a:pt x="165" y="35"/>
                    <a:pt x="159" y="32"/>
                    <a:pt x="153" y="30"/>
                  </a:cubicBezTo>
                  <a:cubicBezTo>
                    <a:pt x="151" y="29"/>
                    <a:pt x="148" y="28"/>
                    <a:pt x="148" y="25"/>
                  </a:cubicBezTo>
                  <a:cubicBezTo>
                    <a:pt x="148" y="21"/>
                    <a:pt x="151" y="21"/>
                    <a:pt x="153" y="20"/>
                  </a:cubicBezTo>
                  <a:cubicBezTo>
                    <a:pt x="168" y="14"/>
                    <a:pt x="183" y="8"/>
                    <a:pt x="198" y="2"/>
                  </a:cubicBezTo>
                  <a:cubicBezTo>
                    <a:pt x="203" y="0"/>
                    <a:pt x="204" y="0"/>
                    <a:pt x="205" y="4"/>
                  </a:cubicBezTo>
                  <a:cubicBezTo>
                    <a:pt x="212" y="20"/>
                    <a:pt x="218" y="35"/>
                    <a:pt x="225" y="51"/>
                  </a:cubicBezTo>
                  <a:cubicBezTo>
                    <a:pt x="225" y="53"/>
                    <a:pt x="226" y="55"/>
                    <a:pt x="224" y="57"/>
                  </a:cubicBezTo>
                  <a:cubicBezTo>
                    <a:pt x="222" y="59"/>
                    <a:pt x="220" y="58"/>
                    <a:pt x="218" y="57"/>
                  </a:cubicBezTo>
                  <a:cubicBezTo>
                    <a:pt x="212" y="54"/>
                    <a:pt x="207" y="52"/>
                    <a:pt x="200" y="49"/>
                  </a:cubicBezTo>
                  <a:cubicBezTo>
                    <a:pt x="199" y="54"/>
                    <a:pt x="197" y="59"/>
                    <a:pt x="196" y="63"/>
                  </a:cubicBezTo>
                  <a:cubicBezTo>
                    <a:pt x="174" y="124"/>
                    <a:pt x="135" y="170"/>
                    <a:pt x="81" y="204"/>
                  </a:cubicBezTo>
                  <a:cubicBezTo>
                    <a:pt x="64" y="216"/>
                    <a:pt x="45" y="224"/>
                    <a:pt x="25" y="232"/>
                  </a:cubicBezTo>
                  <a:cubicBezTo>
                    <a:pt x="22" y="233"/>
                    <a:pt x="17" y="233"/>
                    <a:pt x="14" y="233"/>
                  </a:cubicBezTo>
                  <a:cubicBezTo>
                    <a:pt x="6" y="232"/>
                    <a:pt x="1" y="227"/>
                    <a:pt x="1" y="220"/>
                  </a:cubicBezTo>
                  <a:cubicBezTo>
                    <a:pt x="0" y="213"/>
                    <a:pt x="4" y="206"/>
                    <a:pt x="11" y="203"/>
                  </a:cubicBezTo>
                  <a:cubicBezTo>
                    <a:pt x="18" y="201"/>
                    <a:pt x="25" y="198"/>
                    <a:pt x="31" y="195"/>
                  </a:cubicBezTo>
                  <a:cubicBezTo>
                    <a:pt x="51" y="187"/>
                    <a:pt x="69" y="176"/>
                    <a:pt x="86" y="163"/>
                  </a:cubicBezTo>
                  <a:cubicBezTo>
                    <a:pt x="121" y="135"/>
                    <a:pt x="148" y="101"/>
                    <a:pt x="164" y="58"/>
                  </a:cubicBezTo>
                  <a:cubicBezTo>
                    <a:pt x="167" y="52"/>
                    <a:pt x="169" y="44"/>
                    <a:pt x="17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2413000" y="5164138"/>
              <a:ext cx="146050" cy="368300"/>
            </a:xfrm>
            <a:custGeom>
              <a:avLst/>
              <a:gdLst>
                <a:gd name="T0" fmla="*/ 46 w 46"/>
                <a:gd name="T1" fmla="*/ 116 h 116"/>
                <a:gd name="T2" fmla="*/ 0 w 46"/>
                <a:gd name="T3" fmla="*/ 116 h 116"/>
                <a:gd name="T4" fmla="*/ 0 w 46"/>
                <a:gd name="T5" fmla="*/ 113 h 116"/>
                <a:gd name="T6" fmla="*/ 0 w 46"/>
                <a:gd name="T7" fmla="*/ 6 h 116"/>
                <a:gd name="T8" fmla="*/ 6 w 46"/>
                <a:gd name="T9" fmla="*/ 1 h 116"/>
                <a:gd name="T10" fmla="*/ 41 w 46"/>
                <a:gd name="T11" fmla="*/ 1 h 116"/>
                <a:gd name="T12" fmla="*/ 46 w 46"/>
                <a:gd name="T13" fmla="*/ 5 h 116"/>
                <a:gd name="T14" fmla="*/ 46 w 46"/>
                <a:gd name="T15" fmla="*/ 115 h 116"/>
                <a:gd name="T16" fmla="*/ 46 w 46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6">
                  <a:moveTo>
                    <a:pt x="46" y="116"/>
                  </a:moveTo>
                  <a:cubicBezTo>
                    <a:pt x="31" y="116"/>
                    <a:pt x="16" y="116"/>
                    <a:pt x="0" y="116"/>
                  </a:cubicBezTo>
                  <a:cubicBezTo>
                    <a:pt x="0" y="115"/>
                    <a:pt x="0" y="114"/>
                    <a:pt x="0" y="113"/>
                  </a:cubicBezTo>
                  <a:cubicBezTo>
                    <a:pt x="0" y="77"/>
                    <a:pt x="0" y="42"/>
                    <a:pt x="0" y="6"/>
                  </a:cubicBezTo>
                  <a:cubicBezTo>
                    <a:pt x="0" y="1"/>
                    <a:pt x="1" y="1"/>
                    <a:pt x="6" y="1"/>
                  </a:cubicBezTo>
                  <a:cubicBezTo>
                    <a:pt x="18" y="0"/>
                    <a:pt x="29" y="0"/>
                    <a:pt x="41" y="1"/>
                  </a:cubicBezTo>
                  <a:cubicBezTo>
                    <a:pt x="45" y="1"/>
                    <a:pt x="46" y="2"/>
                    <a:pt x="46" y="5"/>
                  </a:cubicBezTo>
                  <a:cubicBezTo>
                    <a:pt x="46" y="42"/>
                    <a:pt x="46" y="78"/>
                    <a:pt x="46" y="115"/>
                  </a:cubicBezTo>
                  <a:cubicBezTo>
                    <a:pt x="46" y="115"/>
                    <a:pt x="46" y="116"/>
                    <a:pt x="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2216150" y="5281613"/>
              <a:ext cx="142875" cy="250825"/>
            </a:xfrm>
            <a:custGeom>
              <a:avLst/>
              <a:gdLst>
                <a:gd name="T0" fmla="*/ 45 w 45"/>
                <a:gd name="T1" fmla="*/ 79 h 79"/>
                <a:gd name="T2" fmla="*/ 0 w 45"/>
                <a:gd name="T3" fmla="*/ 79 h 79"/>
                <a:gd name="T4" fmla="*/ 0 w 45"/>
                <a:gd name="T5" fmla="*/ 76 h 79"/>
                <a:gd name="T6" fmla="*/ 0 w 45"/>
                <a:gd name="T7" fmla="*/ 6 h 79"/>
                <a:gd name="T8" fmla="*/ 5 w 45"/>
                <a:gd name="T9" fmla="*/ 0 h 79"/>
                <a:gd name="T10" fmla="*/ 41 w 45"/>
                <a:gd name="T11" fmla="*/ 0 h 79"/>
                <a:gd name="T12" fmla="*/ 45 w 45"/>
                <a:gd name="T13" fmla="*/ 4 h 79"/>
                <a:gd name="T14" fmla="*/ 45 w 45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9">
                  <a:moveTo>
                    <a:pt x="45" y="79"/>
                  </a:moveTo>
                  <a:cubicBezTo>
                    <a:pt x="30" y="79"/>
                    <a:pt x="15" y="79"/>
                    <a:pt x="0" y="79"/>
                  </a:cubicBezTo>
                  <a:cubicBezTo>
                    <a:pt x="0" y="78"/>
                    <a:pt x="0" y="77"/>
                    <a:pt x="0" y="76"/>
                  </a:cubicBezTo>
                  <a:cubicBezTo>
                    <a:pt x="0" y="53"/>
                    <a:pt x="0" y="29"/>
                    <a:pt x="0" y="6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5" y="1"/>
                    <a:pt x="45" y="4"/>
                  </a:cubicBezTo>
                  <a:cubicBezTo>
                    <a:pt x="45" y="29"/>
                    <a:pt x="45" y="54"/>
                    <a:pt x="45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2017713" y="5360988"/>
              <a:ext cx="144463" cy="171450"/>
            </a:xfrm>
            <a:custGeom>
              <a:avLst/>
              <a:gdLst>
                <a:gd name="T0" fmla="*/ 45 w 45"/>
                <a:gd name="T1" fmla="*/ 54 h 54"/>
                <a:gd name="T2" fmla="*/ 0 w 45"/>
                <a:gd name="T3" fmla="*/ 54 h 54"/>
                <a:gd name="T4" fmla="*/ 0 w 45"/>
                <a:gd name="T5" fmla="*/ 51 h 54"/>
                <a:gd name="T6" fmla="*/ 0 w 45"/>
                <a:gd name="T7" fmla="*/ 5 h 54"/>
                <a:gd name="T8" fmla="*/ 5 w 45"/>
                <a:gd name="T9" fmla="*/ 0 h 54"/>
                <a:gd name="T10" fmla="*/ 40 w 45"/>
                <a:gd name="T11" fmla="*/ 0 h 54"/>
                <a:gd name="T12" fmla="*/ 45 w 45"/>
                <a:gd name="T13" fmla="*/ 5 h 54"/>
                <a:gd name="T14" fmla="*/ 45 w 45"/>
                <a:gd name="T15" fmla="*/ 53 h 54"/>
                <a:gd name="T16" fmla="*/ 45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45" y="54"/>
                  </a:moveTo>
                  <a:cubicBezTo>
                    <a:pt x="30" y="54"/>
                    <a:pt x="15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36"/>
                    <a:pt x="0" y="21"/>
                    <a:pt x="0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7" y="0"/>
                    <a:pt x="29" y="0"/>
                    <a:pt x="40" y="0"/>
                  </a:cubicBezTo>
                  <a:cubicBezTo>
                    <a:pt x="44" y="0"/>
                    <a:pt x="45" y="1"/>
                    <a:pt x="45" y="5"/>
                  </a:cubicBezTo>
                  <a:cubicBezTo>
                    <a:pt x="45" y="21"/>
                    <a:pt x="45" y="37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1944688" y="5557838"/>
              <a:ext cx="860425" cy="22225"/>
            </a:xfrm>
            <a:custGeom>
              <a:avLst/>
              <a:gdLst>
                <a:gd name="T0" fmla="*/ 135 w 270"/>
                <a:gd name="T1" fmla="*/ 0 h 7"/>
                <a:gd name="T2" fmla="*/ 264 w 270"/>
                <a:gd name="T3" fmla="*/ 0 h 7"/>
                <a:gd name="T4" fmla="*/ 270 w 270"/>
                <a:gd name="T5" fmla="*/ 3 h 7"/>
                <a:gd name="T6" fmla="*/ 264 w 270"/>
                <a:gd name="T7" fmla="*/ 7 h 7"/>
                <a:gd name="T8" fmla="*/ 6 w 270"/>
                <a:gd name="T9" fmla="*/ 7 h 7"/>
                <a:gd name="T10" fmla="*/ 5 w 270"/>
                <a:gd name="T11" fmla="*/ 7 h 7"/>
                <a:gd name="T12" fmla="*/ 0 w 270"/>
                <a:gd name="T13" fmla="*/ 3 h 7"/>
                <a:gd name="T14" fmla="*/ 5 w 270"/>
                <a:gd name="T15" fmla="*/ 0 h 7"/>
                <a:gd name="T16" fmla="*/ 32 w 270"/>
                <a:gd name="T17" fmla="*/ 0 h 7"/>
                <a:gd name="T18" fmla="*/ 135 w 27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7">
                  <a:moveTo>
                    <a:pt x="135" y="0"/>
                  </a:moveTo>
                  <a:cubicBezTo>
                    <a:pt x="178" y="0"/>
                    <a:pt x="221" y="0"/>
                    <a:pt x="264" y="0"/>
                  </a:cubicBezTo>
                  <a:cubicBezTo>
                    <a:pt x="268" y="0"/>
                    <a:pt x="270" y="1"/>
                    <a:pt x="270" y="3"/>
                  </a:cubicBezTo>
                  <a:cubicBezTo>
                    <a:pt x="270" y="6"/>
                    <a:pt x="268" y="7"/>
                    <a:pt x="264" y="7"/>
                  </a:cubicBezTo>
                  <a:cubicBezTo>
                    <a:pt x="178" y="7"/>
                    <a:pt x="92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4" y="0"/>
                    <a:pt x="23" y="0"/>
                    <a:pt x="32" y="0"/>
                  </a:cubicBezTo>
                  <a:cubicBezTo>
                    <a:pt x="66" y="0"/>
                    <a:pt x="101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1973263" y="4710113"/>
              <a:ext cx="38100" cy="88900"/>
            </a:xfrm>
            <a:custGeom>
              <a:avLst/>
              <a:gdLst>
                <a:gd name="T0" fmla="*/ 12 w 12"/>
                <a:gd name="T1" fmla="*/ 0 h 28"/>
                <a:gd name="T2" fmla="*/ 12 w 12"/>
                <a:gd name="T3" fmla="*/ 28 h 28"/>
                <a:gd name="T4" fmla="*/ 1 w 12"/>
                <a:gd name="T5" fmla="*/ 14 h 28"/>
                <a:gd name="T6" fmla="*/ 12 w 1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cubicBezTo>
                    <a:pt x="12" y="9"/>
                    <a:pt x="12" y="19"/>
                    <a:pt x="12" y="28"/>
                  </a:cubicBezTo>
                  <a:cubicBezTo>
                    <a:pt x="6" y="27"/>
                    <a:pt x="1" y="21"/>
                    <a:pt x="1" y="14"/>
                  </a:cubicBezTo>
                  <a:cubicBezTo>
                    <a:pt x="0" y="8"/>
                    <a:pt x="5" y="2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2033588" y="4827588"/>
              <a:ext cx="34925" cy="88900"/>
            </a:xfrm>
            <a:custGeom>
              <a:avLst/>
              <a:gdLst>
                <a:gd name="T0" fmla="*/ 0 w 11"/>
                <a:gd name="T1" fmla="*/ 28 h 28"/>
                <a:gd name="T2" fmla="*/ 0 w 11"/>
                <a:gd name="T3" fmla="*/ 0 h 28"/>
                <a:gd name="T4" fmla="*/ 11 w 11"/>
                <a:gd name="T5" fmla="*/ 13 h 28"/>
                <a:gd name="T6" fmla="*/ 0 w 1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6" y="1"/>
                    <a:pt x="11" y="7"/>
                    <a:pt x="11" y="13"/>
                  </a:cubicBezTo>
                  <a:cubicBezTo>
                    <a:pt x="11" y="20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B857B-033C-61A0-201D-D0664B0F90B0}"/>
              </a:ext>
            </a:extLst>
          </p:cNvPr>
          <p:cNvCxnSpPr>
            <a:cxnSpLocks/>
          </p:cNvCxnSpPr>
          <p:nvPr/>
        </p:nvCxnSpPr>
        <p:spPr>
          <a:xfrm>
            <a:off x="1272722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1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6570663" y="3941763"/>
            <a:ext cx="6861175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13222288" y="3730625"/>
            <a:ext cx="420688" cy="420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276350" y="3629025"/>
            <a:ext cx="8870950" cy="8874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490788" y="6059488"/>
            <a:ext cx="6442075" cy="6443663"/>
          </a:xfrm>
          <a:prstGeom prst="ellipse">
            <a:avLst/>
          </a:prstGeom>
          <a:solidFill>
            <a:schemeClr val="accent2"/>
          </a:solidFill>
          <a:ln w="1920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665538" y="8407400"/>
            <a:ext cx="4094163" cy="4095750"/>
          </a:xfrm>
          <a:prstGeom prst="ellipse">
            <a:avLst/>
          </a:prstGeom>
          <a:solidFill>
            <a:schemeClr val="accent3"/>
          </a:solidFill>
          <a:ln w="19208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7304088" y="10661650"/>
            <a:ext cx="6127750" cy="0"/>
          </a:xfrm>
          <a:prstGeom prst="line">
            <a:avLst/>
          </a:pr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3222288" y="10448925"/>
            <a:ext cx="420688" cy="423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H="1">
            <a:off x="7759700" y="7275513"/>
            <a:ext cx="5672138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3222288" y="7064375"/>
            <a:ext cx="420688" cy="423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COMPETITON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4394522"/>
            <a:ext cx="94623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3549505"/>
            <a:ext cx="9462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Direct Competitors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7717539"/>
            <a:ext cx="94623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6872522"/>
            <a:ext cx="9462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Indirect Competitors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11082128"/>
            <a:ext cx="94623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50074" y="10237111"/>
            <a:ext cx="9462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Secondary Competitors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601998" y="9741811"/>
            <a:ext cx="2217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bg1"/>
                </a:solidFill>
              </a:rPr>
              <a:t>15%</a:t>
            </a:r>
            <a:endParaRPr lang="en-MY" sz="80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354348" y="6684002"/>
            <a:ext cx="271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bg1"/>
                </a:solidFill>
              </a:rPr>
              <a:t>35%</a:t>
            </a:r>
            <a:endParaRPr lang="en-MY" sz="80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354348" y="4223140"/>
            <a:ext cx="271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bg1"/>
                </a:solidFill>
              </a:rPr>
              <a:t>40%</a:t>
            </a:r>
            <a:endParaRPr lang="en-MY" sz="80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6295C7-2DEA-DDFC-6D4B-0B17EEDF944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0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RESEARCH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look at Competitors, Industry Landscape, Market Trends looking for: SWOT </a:t>
            </a:r>
          </a:p>
        </p:txBody>
      </p:sp>
    </p:spTree>
    <p:extLst>
      <p:ext uri="{BB962C8B-B14F-4D97-AF65-F5344CB8AC3E}">
        <p14:creationId xmlns:p14="http://schemas.microsoft.com/office/powerpoint/2010/main" val="316762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9504363" y="5410200"/>
            <a:ext cx="5313363" cy="53165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761288" y="3679825"/>
            <a:ext cx="3922713" cy="3922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7761288" y="8535988"/>
            <a:ext cx="3922713" cy="392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12598400" y="3679825"/>
            <a:ext cx="3919538" cy="392271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2598400" y="8535988"/>
            <a:ext cx="3919538" cy="392430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241425" y="8069263"/>
            <a:ext cx="50784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8000663" y="8069263"/>
            <a:ext cx="50784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11198225" y="6981824"/>
            <a:ext cx="1924050" cy="2173288"/>
          </a:xfrm>
          <a:custGeom>
            <a:avLst/>
            <a:gdLst>
              <a:gd name="connsiteX0" fmla="*/ 765175 w 1924050"/>
              <a:gd name="connsiteY0" fmla="*/ 2027238 h 2173288"/>
              <a:gd name="connsiteX1" fmla="*/ 1158875 w 1924050"/>
              <a:gd name="connsiteY1" fmla="*/ 2027238 h 2173288"/>
              <a:gd name="connsiteX2" fmla="*/ 1041400 w 1924050"/>
              <a:gd name="connsiteY2" fmla="*/ 2154238 h 2173288"/>
              <a:gd name="connsiteX3" fmla="*/ 987425 w 1924050"/>
              <a:gd name="connsiteY3" fmla="*/ 2173288 h 2173288"/>
              <a:gd name="connsiteX4" fmla="*/ 933450 w 1924050"/>
              <a:gd name="connsiteY4" fmla="*/ 2173288 h 2173288"/>
              <a:gd name="connsiteX5" fmla="*/ 869950 w 1924050"/>
              <a:gd name="connsiteY5" fmla="*/ 2151063 h 2173288"/>
              <a:gd name="connsiteX6" fmla="*/ 765175 w 1924050"/>
              <a:gd name="connsiteY6" fmla="*/ 2027238 h 2173288"/>
              <a:gd name="connsiteX7" fmla="*/ 669925 w 1924050"/>
              <a:gd name="connsiteY7" fmla="*/ 1846263 h 2173288"/>
              <a:gd name="connsiteX8" fmla="*/ 1254125 w 1924050"/>
              <a:gd name="connsiteY8" fmla="*/ 1846263 h 2173288"/>
              <a:gd name="connsiteX9" fmla="*/ 1254125 w 1924050"/>
              <a:gd name="connsiteY9" fmla="*/ 1919288 h 2173288"/>
              <a:gd name="connsiteX10" fmla="*/ 1184275 w 1924050"/>
              <a:gd name="connsiteY10" fmla="*/ 1973263 h 2173288"/>
              <a:gd name="connsiteX11" fmla="*/ 860425 w 1924050"/>
              <a:gd name="connsiteY11" fmla="*/ 1973263 h 2173288"/>
              <a:gd name="connsiteX12" fmla="*/ 736600 w 1924050"/>
              <a:gd name="connsiteY12" fmla="*/ 1973263 h 2173288"/>
              <a:gd name="connsiteX13" fmla="*/ 669925 w 1924050"/>
              <a:gd name="connsiteY13" fmla="*/ 1906588 h 2173288"/>
              <a:gd name="connsiteX14" fmla="*/ 669925 w 1924050"/>
              <a:gd name="connsiteY14" fmla="*/ 1846263 h 2173288"/>
              <a:gd name="connsiteX15" fmla="*/ 669925 w 1924050"/>
              <a:gd name="connsiteY15" fmla="*/ 1719263 h 2173288"/>
              <a:gd name="connsiteX16" fmla="*/ 1254125 w 1924050"/>
              <a:gd name="connsiteY16" fmla="*/ 1719263 h 2173288"/>
              <a:gd name="connsiteX17" fmla="*/ 1254125 w 1924050"/>
              <a:gd name="connsiteY17" fmla="*/ 1792288 h 2173288"/>
              <a:gd name="connsiteX18" fmla="*/ 669925 w 1924050"/>
              <a:gd name="connsiteY18" fmla="*/ 1792288 h 2173288"/>
              <a:gd name="connsiteX19" fmla="*/ 669925 w 1924050"/>
              <a:gd name="connsiteY19" fmla="*/ 1719263 h 2173288"/>
              <a:gd name="connsiteX20" fmla="*/ 962025 w 1924050"/>
              <a:gd name="connsiteY20" fmla="*/ 903288 h 2173288"/>
              <a:gd name="connsiteX21" fmla="*/ 1069975 w 1924050"/>
              <a:gd name="connsiteY21" fmla="*/ 985838 h 2173288"/>
              <a:gd name="connsiteX22" fmla="*/ 1009650 w 1924050"/>
              <a:gd name="connsiteY22" fmla="*/ 1116013 h 2173288"/>
              <a:gd name="connsiteX23" fmla="*/ 974725 w 1924050"/>
              <a:gd name="connsiteY23" fmla="*/ 1173163 h 2173288"/>
              <a:gd name="connsiteX24" fmla="*/ 974725 w 1924050"/>
              <a:gd name="connsiteY24" fmla="*/ 1636713 h 2173288"/>
              <a:gd name="connsiteX25" fmla="*/ 974725 w 1924050"/>
              <a:gd name="connsiteY25" fmla="*/ 1662113 h 2173288"/>
              <a:gd name="connsiteX26" fmla="*/ 949325 w 1924050"/>
              <a:gd name="connsiteY26" fmla="*/ 1662113 h 2173288"/>
              <a:gd name="connsiteX27" fmla="*/ 949325 w 1924050"/>
              <a:gd name="connsiteY27" fmla="*/ 1636713 h 2173288"/>
              <a:gd name="connsiteX28" fmla="*/ 949325 w 1924050"/>
              <a:gd name="connsiteY28" fmla="*/ 1173163 h 2173288"/>
              <a:gd name="connsiteX29" fmla="*/ 914400 w 1924050"/>
              <a:gd name="connsiteY29" fmla="*/ 1116013 h 2173288"/>
              <a:gd name="connsiteX30" fmla="*/ 854075 w 1924050"/>
              <a:gd name="connsiteY30" fmla="*/ 985838 h 2173288"/>
              <a:gd name="connsiteX31" fmla="*/ 962025 w 1924050"/>
              <a:gd name="connsiteY31" fmla="*/ 903288 h 2173288"/>
              <a:gd name="connsiteX32" fmla="*/ 973751 w 1924050"/>
              <a:gd name="connsiteY32" fmla="*/ 413891 h 2173288"/>
              <a:gd name="connsiteX33" fmla="*/ 1565275 w 1924050"/>
              <a:gd name="connsiteY33" fmla="*/ 919163 h 2173288"/>
              <a:gd name="connsiteX34" fmla="*/ 1336675 w 1924050"/>
              <a:gd name="connsiteY34" fmla="*/ 1512888 h 2173288"/>
              <a:gd name="connsiteX35" fmla="*/ 1257300 w 1924050"/>
              <a:gd name="connsiteY35" fmla="*/ 1665288 h 2173288"/>
              <a:gd name="connsiteX36" fmla="*/ 1028700 w 1924050"/>
              <a:gd name="connsiteY36" fmla="*/ 1665288 h 2173288"/>
              <a:gd name="connsiteX37" fmla="*/ 1028700 w 1924050"/>
              <a:gd name="connsiteY37" fmla="*/ 1639888 h 2173288"/>
              <a:gd name="connsiteX38" fmla="*/ 1028700 w 1924050"/>
              <a:gd name="connsiteY38" fmla="*/ 1185863 h 2173288"/>
              <a:gd name="connsiteX39" fmla="*/ 1044575 w 1924050"/>
              <a:gd name="connsiteY39" fmla="*/ 1157288 h 2173288"/>
              <a:gd name="connsiteX40" fmla="*/ 1120775 w 1924050"/>
              <a:gd name="connsiteY40" fmla="*/ 969963 h 2173288"/>
              <a:gd name="connsiteX41" fmla="*/ 962025 w 1924050"/>
              <a:gd name="connsiteY41" fmla="*/ 849313 h 2173288"/>
              <a:gd name="connsiteX42" fmla="*/ 803275 w 1924050"/>
              <a:gd name="connsiteY42" fmla="*/ 969963 h 2173288"/>
              <a:gd name="connsiteX43" fmla="*/ 876300 w 1924050"/>
              <a:gd name="connsiteY43" fmla="*/ 1157288 h 2173288"/>
              <a:gd name="connsiteX44" fmla="*/ 895350 w 1924050"/>
              <a:gd name="connsiteY44" fmla="*/ 1189038 h 2173288"/>
              <a:gd name="connsiteX45" fmla="*/ 895350 w 1924050"/>
              <a:gd name="connsiteY45" fmla="*/ 1639888 h 2173288"/>
              <a:gd name="connsiteX46" fmla="*/ 895350 w 1924050"/>
              <a:gd name="connsiteY46" fmla="*/ 1662113 h 2173288"/>
              <a:gd name="connsiteX47" fmla="*/ 669925 w 1924050"/>
              <a:gd name="connsiteY47" fmla="*/ 1662113 h 2173288"/>
              <a:gd name="connsiteX48" fmla="*/ 663575 w 1924050"/>
              <a:gd name="connsiteY48" fmla="*/ 1617663 h 2173288"/>
              <a:gd name="connsiteX49" fmla="*/ 606425 w 1924050"/>
              <a:gd name="connsiteY49" fmla="*/ 1528763 h 2173288"/>
              <a:gd name="connsiteX50" fmla="*/ 377825 w 1924050"/>
              <a:gd name="connsiteY50" fmla="*/ 1217613 h 2173288"/>
              <a:gd name="connsiteX51" fmla="*/ 847725 w 1924050"/>
              <a:gd name="connsiteY51" fmla="*/ 423863 h 2173288"/>
              <a:gd name="connsiteX52" fmla="*/ 973751 w 1924050"/>
              <a:gd name="connsiteY52" fmla="*/ 413891 h 2173288"/>
              <a:gd name="connsiteX53" fmla="*/ 803275 w 1924050"/>
              <a:gd name="connsiteY53" fmla="*/ 0 h 2173288"/>
              <a:gd name="connsiteX54" fmla="*/ 1120775 w 1924050"/>
              <a:gd name="connsiteY54" fmla="*/ 0 h 2173288"/>
              <a:gd name="connsiteX55" fmla="*/ 1168400 w 1924050"/>
              <a:gd name="connsiteY55" fmla="*/ 193850 h 2173288"/>
              <a:gd name="connsiteX56" fmla="*/ 1196975 w 1924050"/>
              <a:gd name="connsiteY56" fmla="*/ 225629 h 2173288"/>
              <a:gd name="connsiteX57" fmla="*/ 1314450 w 1924050"/>
              <a:gd name="connsiteY57" fmla="*/ 273297 h 2173288"/>
              <a:gd name="connsiteX58" fmla="*/ 1355725 w 1924050"/>
              <a:gd name="connsiteY58" fmla="*/ 273297 h 2173288"/>
              <a:gd name="connsiteX59" fmla="*/ 1533525 w 1924050"/>
              <a:gd name="connsiteY59" fmla="*/ 165249 h 2173288"/>
              <a:gd name="connsiteX60" fmla="*/ 1555750 w 1924050"/>
              <a:gd name="connsiteY60" fmla="*/ 193850 h 2173288"/>
              <a:gd name="connsiteX61" fmla="*/ 1739900 w 1924050"/>
              <a:gd name="connsiteY61" fmla="*/ 378167 h 2173288"/>
              <a:gd name="connsiteX62" fmla="*/ 1743075 w 1924050"/>
              <a:gd name="connsiteY62" fmla="*/ 413124 h 2173288"/>
              <a:gd name="connsiteX63" fmla="*/ 1651000 w 1924050"/>
              <a:gd name="connsiteY63" fmla="*/ 562484 h 2173288"/>
              <a:gd name="connsiteX64" fmla="*/ 1647825 w 1924050"/>
              <a:gd name="connsiteY64" fmla="*/ 610152 h 2173288"/>
              <a:gd name="connsiteX65" fmla="*/ 1695450 w 1924050"/>
              <a:gd name="connsiteY65" fmla="*/ 724556 h 2173288"/>
              <a:gd name="connsiteX66" fmla="*/ 1730375 w 1924050"/>
              <a:gd name="connsiteY66" fmla="*/ 753157 h 2173288"/>
              <a:gd name="connsiteX67" fmla="*/ 1905000 w 1924050"/>
              <a:gd name="connsiteY67" fmla="*/ 797647 h 2173288"/>
              <a:gd name="connsiteX68" fmla="*/ 1924050 w 1924050"/>
              <a:gd name="connsiteY68" fmla="*/ 819892 h 2173288"/>
              <a:gd name="connsiteX69" fmla="*/ 1924050 w 1924050"/>
              <a:gd name="connsiteY69" fmla="*/ 1102723 h 2173288"/>
              <a:gd name="connsiteX70" fmla="*/ 1905000 w 1924050"/>
              <a:gd name="connsiteY70" fmla="*/ 1124968 h 2173288"/>
              <a:gd name="connsiteX71" fmla="*/ 1730375 w 1924050"/>
              <a:gd name="connsiteY71" fmla="*/ 1166281 h 2173288"/>
              <a:gd name="connsiteX72" fmla="*/ 1695450 w 1924050"/>
              <a:gd name="connsiteY72" fmla="*/ 1201237 h 2173288"/>
              <a:gd name="connsiteX73" fmla="*/ 1647825 w 1924050"/>
              <a:gd name="connsiteY73" fmla="*/ 1312463 h 2173288"/>
              <a:gd name="connsiteX74" fmla="*/ 1651000 w 1924050"/>
              <a:gd name="connsiteY74" fmla="*/ 1356953 h 2173288"/>
              <a:gd name="connsiteX75" fmla="*/ 1743075 w 1924050"/>
              <a:gd name="connsiteY75" fmla="*/ 1512669 h 2173288"/>
              <a:gd name="connsiteX76" fmla="*/ 1746250 w 1924050"/>
              <a:gd name="connsiteY76" fmla="*/ 1534915 h 2173288"/>
              <a:gd name="connsiteX77" fmla="*/ 1530350 w 1924050"/>
              <a:gd name="connsiteY77" fmla="*/ 1754188 h 2173288"/>
              <a:gd name="connsiteX78" fmla="*/ 1362075 w 1924050"/>
              <a:gd name="connsiteY78" fmla="*/ 1652496 h 2173288"/>
              <a:gd name="connsiteX79" fmla="*/ 1311275 w 1924050"/>
              <a:gd name="connsiteY79" fmla="*/ 1649318 h 2173288"/>
              <a:gd name="connsiteX80" fmla="*/ 1346200 w 1924050"/>
              <a:gd name="connsiteY80" fmla="*/ 1573049 h 2173288"/>
              <a:gd name="connsiteX81" fmla="*/ 1479550 w 1924050"/>
              <a:gd name="connsiteY81" fmla="*/ 1445934 h 2173288"/>
              <a:gd name="connsiteX82" fmla="*/ 1587500 w 1924050"/>
              <a:gd name="connsiteY82" fmla="*/ 794469 h 2173288"/>
              <a:gd name="connsiteX83" fmla="*/ 1073150 w 1924050"/>
              <a:gd name="connsiteY83" fmla="*/ 368633 h 2173288"/>
              <a:gd name="connsiteX84" fmla="*/ 301625 w 1924050"/>
              <a:gd name="connsiteY84" fmla="*/ 924762 h 2173288"/>
              <a:gd name="connsiteX85" fmla="*/ 555625 w 1924050"/>
              <a:gd name="connsiteY85" fmla="*/ 1557160 h 2173288"/>
              <a:gd name="connsiteX86" fmla="*/ 584200 w 1924050"/>
              <a:gd name="connsiteY86" fmla="*/ 1579405 h 2173288"/>
              <a:gd name="connsiteX87" fmla="*/ 612775 w 1924050"/>
              <a:gd name="connsiteY87" fmla="*/ 1649318 h 2173288"/>
              <a:gd name="connsiteX88" fmla="*/ 558800 w 1924050"/>
              <a:gd name="connsiteY88" fmla="*/ 1655674 h 2173288"/>
              <a:gd name="connsiteX89" fmla="*/ 396875 w 1924050"/>
              <a:gd name="connsiteY89" fmla="*/ 1754188 h 2173288"/>
              <a:gd name="connsiteX90" fmla="*/ 390525 w 1924050"/>
              <a:gd name="connsiteY90" fmla="*/ 1747832 h 2173288"/>
              <a:gd name="connsiteX91" fmla="*/ 180975 w 1924050"/>
              <a:gd name="connsiteY91" fmla="*/ 1541270 h 2173288"/>
              <a:gd name="connsiteX92" fmla="*/ 177800 w 1924050"/>
              <a:gd name="connsiteY92" fmla="*/ 1515847 h 2173288"/>
              <a:gd name="connsiteX93" fmla="*/ 273050 w 1924050"/>
              <a:gd name="connsiteY93" fmla="*/ 1360131 h 2173288"/>
              <a:gd name="connsiteX94" fmla="*/ 273050 w 1924050"/>
              <a:gd name="connsiteY94" fmla="*/ 1309285 h 2173288"/>
              <a:gd name="connsiteX95" fmla="*/ 228600 w 1924050"/>
              <a:gd name="connsiteY95" fmla="*/ 1201237 h 2173288"/>
              <a:gd name="connsiteX96" fmla="*/ 193675 w 1924050"/>
              <a:gd name="connsiteY96" fmla="*/ 1166281 h 2173288"/>
              <a:gd name="connsiteX97" fmla="*/ 19050 w 1924050"/>
              <a:gd name="connsiteY97" fmla="*/ 1124968 h 2173288"/>
              <a:gd name="connsiteX98" fmla="*/ 3175 w 1924050"/>
              <a:gd name="connsiteY98" fmla="*/ 1109079 h 2173288"/>
              <a:gd name="connsiteX99" fmla="*/ 0 w 1924050"/>
              <a:gd name="connsiteY99" fmla="*/ 800825 h 2173288"/>
              <a:gd name="connsiteX100" fmla="*/ 155575 w 1924050"/>
              <a:gd name="connsiteY100" fmla="*/ 765868 h 2173288"/>
              <a:gd name="connsiteX101" fmla="*/ 241300 w 1924050"/>
              <a:gd name="connsiteY101" fmla="*/ 689599 h 2173288"/>
              <a:gd name="connsiteX102" fmla="*/ 276225 w 1924050"/>
              <a:gd name="connsiteY102" fmla="*/ 606974 h 2173288"/>
              <a:gd name="connsiteX103" fmla="*/ 273050 w 1924050"/>
              <a:gd name="connsiteY103" fmla="*/ 565662 h 2173288"/>
              <a:gd name="connsiteX104" fmla="*/ 177800 w 1924050"/>
              <a:gd name="connsiteY104" fmla="*/ 409946 h 2173288"/>
              <a:gd name="connsiteX105" fmla="*/ 177800 w 1924050"/>
              <a:gd name="connsiteY105" fmla="*/ 384523 h 2173288"/>
              <a:gd name="connsiteX106" fmla="*/ 393700 w 1924050"/>
              <a:gd name="connsiteY106" fmla="*/ 168427 h 2173288"/>
              <a:gd name="connsiteX107" fmla="*/ 565150 w 1924050"/>
              <a:gd name="connsiteY107" fmla="*/ 270119 h 2173288"/>
              <a:gd name="connsiteX108" fmla="*/ 612775 w 1924050"/>
              <a:gd name="connsiteY108" fmla="*/ 273297 h 2173288"/>
              <a:gd name="connsiteX109" fmla="*/ 723900 w 1924050"/>
              <a:gd name="connsiteY109" fmla="*/ 225629 h 2173288"/>
              <a:gd name="connsiteX110" fmla="*/ 755650 w 1924050"/>
              <a:gd name="connsiteY110" fmla="*/ 193850 h 2173288"/>
              <a:gd name="connsiteX111" fmla="*/ 803275 w 1924050"/>
              <a:gd name="connsiteY111" fmla="*/ 0 h 217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924050" h="2173288">
                <a:moveTo>
                  <a:pt x="765175" y="2027238"/>
                </a:moveTo>
                <a:cubicBezTo>
                  <a:pt x="898525" y="2027238"/>
                  <a:pt x="1025525" y="2027238"/>
                  <a:pt x="1158875" y="2027238"/>
                </a:cubicBezTo>
                <a:cubicBezTo>
                  <a:pt x="1136650" y="2087563"/>
                  <a:pt x="1098550" y="2132013"/>
                  <a:pt x="1041400" y="2154238"/>
                </a:cubicBezTo>
                <a:cubicBezTo>
                  <a:pt x="1025525" y="2163763"/>
                  <a:pt x="1006475" y="2166938"/>
                  <a:pt x="987425" y="2173288"/>
                </a:cubicBezTo>
                <a:cubicBezTo>
                  <a:pt x="968375" y="2173288"/>
                  <a:pt x="949325" y="2173288"/>
                  <a:pt x="933450" y="2173288"/>
                </a:cubicBezTo>
                <a:cubicBezTo>
                  <a:pt x="911225" y="2163763"/>
                  <a:pt x="892175" y="2160588"/>
                  <a:pt x="869950" y="2151063"/>
                </a:cubicBezTo>
                <a:cubicBezTo>
                  <a:pt x="819150" y="2125663"/>
                  <a:pt x="784225" y="2084388"/>
                  <a:pt x="765175" y="2027238"/>
                </a:cubicBezTo>
                <a:close/>
                <a:moveTo>
                  <a:pt x="669925" y="1846263"/>
                </a:moveTo>
                <a:cubicBezTo>
                  <a:pt x="863600" y="1846263"/>
                  <a:pt x="1057275" y="1846263"/>
                  <a:pt x="1254125" y="1846263"/>
                </a:cubicBezTo>
                <a:cubicBezTo>
                  <a:pt x="1254125" y="1871663"/>
                  <a:pt x="1257300" y="1897063"/>
                  <a:pt x="1254125" y="1919288"/>
                </a:cubicBezTo>
                <a:cubicBezTo>
                  <a:pt x="1250950" y="1951038"/>
                  <a:pt x="1222375" y="1973263"/>
                  <a:pt x="1184275" y="1973263"/>
                </a:cubicBezTo>
                <a:cubicBezTo>
                  <a:pt x="1076325" y="1973263"/>
                  <a:pt x="968375" y="1973263"/>
                  <a:pt x="860425" y="1973263"/>
                </a:cubicBezTo>
                <a:cubicBezTo>
                  <a:pt x="819150" y="1973263"/>
                  <a:pt x="777875" y="1973263"/>
                  <a:pt x="736600" y="1973263"/>
                </a:cubicBezTo>
                <a:cubicBezTo>
                  <a:pt x="695325" y="1973263"/>
                  <a:pt x="669925" y="1947863"/>
                  <a:pt x="669925" y="1906588"/>
                </a:cubicBezTo>
                <a:cubicBezTo>
                  <a:pt x="666750" y="1887538"/>
                  <a:pt x="669925" y="1868488"/>
                  <a:pt x="669925" y="1846263"/>
                </a:cubicBezTo>
                <a:close/>
                <a:moveTo>
                  <a:pt x="669925" y="1719263"/>
                </a:moveTo>
                <a:cubicBezTo>
                  <a:pt x="863600" y="1719263"/>
                  <a:pt x="1057275" y="1719263"/>
                  <a:pt x="1254125" y="1719263"/>
                </a:cubicBezTo>
                <a:cubicBezTo>
                  <a:pt x="1254125" y="1744663"/>
                  <a:pt x="1254125" y="1766888"/>
                  <a:pt x="1254125" y="1792288"/>
                </a:cubicBezTo>
                <a:cubicBezTo>
                  <a:pt x="1060450" y="1792288"/>
                  <a:pt x="866775" y="1792288"/>
                  <a:pt x="669925" y="1792288"/>
                </a:cubicBezTo>
                <a:cubicBezTo>
                  <a:pt x="669925" y="1766888"/>
                  <a:pt x="669925" y="1744663"/>
                  <a:pt x="669925" y="1719263"/>
                </a:cubicBezTo>
                <a:close/>
                <a:moveTo>
                  <a:pt x="962025" y="903288"/>
                </a:moveTo>
                <a:cubicBezTo>
                  <a:pt x="1012825" y="903288"/>
                  <a:pt x="1060450" y="938213"/>
                  <a:pt x="1069975" y="985838"/>
                </a:cubicBezTo>
                <a:cubicBezTo>
                  <a:pt x="1082675" y="1039813"/>
                  <a:pt x="1060450" y="1093788"/>
                  <a:pt x="1009650" y="1116013"/>
                </a:cubicBezTo>
                <a:cubicBezTo>
                  <a:pt x="984250" y="1128713"/>
                  <a:pt x="974725" y="1144588"/>
                  <a:pt x="974725" y="1173163"/>
                </a:cubicBezTo>
                <a:cubicBezTo>
                  <a:pt x="974725" y="1328738"/>
                  <a:pt x="974725" y="1484313"/>
                  <a:pt x="974725" y="1636713"/>
                </a:cubicBezTo>
                <a:cubicBezTo>
                  <a:pt x="974725" y="1646238"/>
                  <a:pt x="974725" y="1652588"/>
                  <a:pt x="974725" y="1662113"/>
                </a:cubicBezTo>
                <a:cubicBezTo>
                  <a:pt x="965200" y="1662113"/>
                  <a:pt x="958850" y="1662113"/>
                  <a:pt x="949325" y="1662113"/>
                </a:cubicBezTo>
                <a:cubicBezTo>
                  <a:pt x="949325" y="1655763"/>
                  <a:pt x="949325" y="1646238"/>
                  <a:pt x="949325" y="1636713"/>
                </a:cubicBezTo>
                <a:cubicBezTo>
                  <a:pt x="949325" y="1484313"/>
                  <a:pt x="949325" y="1328738"/>
                  <a:pt x="949325" y="1173163"/>
                </a:cubicBezTo>
                <a:cubicBezTo>
                  <a:pt x="949325" y="1144588"/>
                  <a:pt x="939800" y="1128713"/>
                  <a:pt x="914400" y="1116013"/>
                </a:cubicBezTo>
                <a:cubicBezTo>
                  <a:pt x="863600" y="1093788"/>
                  <a:pt x="841375" y="1039813"/>
                  <a:pt x="854075" y="985838"/>
                </a:cubicBezTo>
                <a:cubicBezTo>
                  <a:pt x="863600" y="938213"/>
                  <a:pt x="911225" y="900113"/>
                  <a:pt x="962025" y="903288"/>
                </a:cubicBezTo>
                <a:close/>
                <a:moveTo>
                  <a:pt x="973751" y="413891"/>
                </a:moveTo>
                <a:cubicBezTo>
                  <a:pt x="1263501" y="419448"/>
                  <a:pt x="1515269" y="621903"/>
                  <a:pt x="1565275" y="919163"/>
                </a:cubicBezTo>
                <a:cubicBezTo>
                  <a:pt x="1606550" y="1160463"/>
                  <a:pt x="1527175" y="1360488"/>
                  <a:pt x="1336675" y="1512888"/>
                </a:cubicBezTo>
                <a:cubicBezTo>
                  <a:pt x="1289050" y="1550988"/>
                  <a:pt x="1250950" y="1592263"/>
                  <a:pt x="1257300" y="1665288"/>
                </a:cubicBezTo>
                <a:cubicBezTo>
                  <a:pt x="1177925" y="1665288"/>
                  <a:pt x="1104900" y="1665288"/>
                  <a:pt x="1028700" y="1665288"/>
                </a:cubicBezTo>
                <a:cubicBezTo>
                  <a:pt x="1028700" y="1655763"/>
                  <a:pt x="1028700" y="1649413"/>
                  <a:pt x="1028700" y="1639888"/>
                </a:cubicBezTo>
                <a:cubicBezTo>
                  <a:pt x="1028700" y="1490663"/>
                  <a:pt x="1028700" y="1338263"/>
                  <a:pt x="1028700" y="1185863"/>
                </a:cubicBezTo>
                <a:cubicBezTo>
                  <a:pt x="1028700" y="1173163"/>
                  <a:pt x="1031875" y="1163638"/>
                  <a:pt x="1044575" y="1157288"/>
                </a:cubicBezTo>
                <a:cubicBezTo>
                  <a:pt x="1111250" y="1119188"/>
                  <a:pt x="1143000" y="1042988"/>
                  <a:pt x="1120775" y="969963"/>
                </a:cubicBezTo>
                <a:cubicBezTo>
                  <a:pt x="1101725" y="896938"/>
                  <a:pt x="1035050" y="849313"/>
                  <a:pt x="962025" y="849313"/>
                </a:cubicBezTo>
                <a:cubicBezTo>
                  <a:pt x="889000" y="849313"/>
                  <a:pt x="822325" y="896938"/>
                  <a:pt x="803275" y="969963"/>
                </a:cubicBezTo>
                <a:cubicBezTo>
                  <a:pt x="781050" y="1042988"/>
                  <a:pt x="812800" y="1119188"/>
                  <a:pt x="876300" y="1157288"/>
                </a:cubicBezTo>
                <a:cubicBezTo>
                  <a:pt x="892175" y="1163638"/>
                  <a:pt x="895350" y="1173163"/>
                  <a:pt x="895350" y="1189038"/>
                </a:cubicBezTo>
                <a:cubicBezTo>
                  <a:pt x="895350" y="1338263"/>
                  <a:pt x="895350" y="1490663"/>
                  <a:pt x="895350" y="1639888"/>
                </a:cubicBezTo>
                <a:cubicBezTo>
                  <a:pt x="895350" y="1646238"/>
                  <a:pt x="895350" y="1652588"/>
                  <a:pt x="895350" y="1662113"/>
                </a:cubicBezTo>
                <a:cubicBezTo>
                  <a:pt x="819150" y="1662113"/>
                  <a:pt x="746125" y="1662113"/>
                  <a:pt x="669925" y="1662113"/>
                </a:cubicBezTo>
                <a:cubicBezTo>
                  <a:pt x="669925" y="1646238"/>
                  <a:pt x="666750" y="1630363"/>
                  <a:pt x="663575" y="1617663"/>
                </a:cubicBezTo>
                <a:cubicBezTo>
                  <a:pt x="657225" y="1579563"/>
                  <a:pt x="638175" y="1550988"/>
                  <a:pt x="606425" y="1528763"/>
                </a:cubicBezTo>
                <a:cubicBezTo>
                  <a:pt x="498475" y="1449388"/>
                  <a:pt x="422275" y="1347788"/>
                  <a:pt x="377825" y="1217613"/>
                </a:cubicBezTo>
                <a:cubicBezTo>
                  <a:pt x="260350" y="871538"/>
                  <a:pt x="485775" y="487363"/>
                  <a:pt x="847725" y="423863"/>
                </a:cubicBezTo>
                <a:cubicBezTo>
                  <a:pt x="890191" y="416322"/>
                  <a:pt x="932359" y="413098"/>
                  <a:pt x="973751" y="413891"/>
                </a:cubicBezTo>
                <a:close/>
                <a:moveTo>
                  <a:pt x="803275" y="0"/>
                </a:moveTo>
                <a:cubicBezTo>
                  <a:pt x="908050" y="0"/>
                  <a:pt x="1012825" y="0"/>
                  <a:pt x="1120775" y="0"/>
                </a:cubicBezTo>
                <a:cubicBezTo>
                  <a:pt x="1136650" y="63557"/>
                  <a:pt x="1152525" y="130293"/>
                  <a:pt x="1168400" y="193850"/>
                </a:cubicBezTo>
                <a:cubicBezTo>
                  <a:pt x="1171575" y="209740"/>
                  <a:pt x="1181100" y="219273"/>
                  <a:pt x="1196975" y="225629"/>
                </a:cubicBezTo>
                <a:cubicBezTo>
                  <a:pt x="1238250" y="241518"/>
                  <a:pt x="1276350" y="257408"/>
                  <a:pt x="1314450" y="273297"/>
                </a:cubicBezTo>
                <a:cubicBezTo>
                  <a:pt x="1330325" y="279653"/>
                  <a:pt x="1343025" y="282831"/>
                  <a:pt x="1355725" y="273297"/>
                </a:cubicBezTo>
                <a:cubicBezTo>
                  <a:pt x="1412875" y="238341"/>
                  <a:pt x="1470025" y="203384"/>
                  <a:pt x="1533525" y="165249"/>
                </a:cubicBezTo>
                <a:cubicBezTo>
                  <a:pt x="1539875" y="174783"/>
                  <a:pt x="1546225" y="184317"/>
                  <a:pt x="1555750" y="193850"/>
                </a:cubicBezTo>
                <a:cubicBezTo>
                  <a:pt x="1616075" y="257408"/>
                  <a:pt x="1676400" y="317787"/>
                  <a:pt x="1739900" y="378167"/>
                </a:cubicBezTo>
                <a:cubicBezTo>
                  <a:pt x="1752600" y="390879"/>
                  <a:pt x="1752600" y="397234"/>
                  <a:pt x="1743075" y="413124"/>
                </a:cubicBezTo>
                <a:cubicBezTo>
                  <a:pt x="1711325" y="463970"/>
                  <a:pt x="1682750" y="514816"/>
                  <a:pt x="1651000" y="562484"/>
                </a:cubicBezTo>
                <a:cubicBezTo>
                  <a:pt x="1641475" y="578373"/>
                  <a:pt x="1641475" y="591085"/>
                  <a:pt x="1647825" y="610152"/>
                </a:cubicBezTo>
                <a:cubicBezTo>
                  <a:pt x="1666875" y="645109"/>
                  <a:pt x="1682750" y="686421"/>
                  <a:pt x="1695450" y="724556"/>
                </a:cubicBezTo>
                <a:cubicBezTo>
                  <a:pt x="1701800" y="740445"/>
                  <a:pt x="1711325" y="749979"/>
                  <a:pt x="1730375" y="753157"/>
                </a:cubicBezTo>
                <a:cubicBezTo>
                  <a:pt x="1787525" y="769046"/>
                  <a:pt x="1847850" y="784935"/>
                  <a:pt x="1905000" y="797647"/>
                </a:cubicBezTo>
                <a:cubicBezTo>
                  <a:pt x="1920875" y="800825"/>
                  <a:pt x="1924050" y="807180"/>
                  <a:pt x="1924050" y="819892"/>
                </a:cubicBezTo>
                <a:cubicBezTo>
                  <a:pt x="1924050" y="915228"/>
                  <a:pt x="1924050" y="1007387"/>
                  <a:pt x="1924050" y="1102723"/>
                </a:cubicBezTo>
                <a:cubicBezTo>
                  <a:pt x="1924050" y="1115435"/>
                  <a:pt x="1917700" y="1121790"/>
                  <a:pt x="1905000" y="1124968"/>
                </a:cubicBezTo>
                <a:cubicBezTo>
                  <a:pt x="1847850" y="1137680"/>
                  <a:pt x="1790700" y="1153569"/>
                  <a:pt x="1730375" y="1166281"/>
                </a:cubicBezTo>
                <a:cubicBezTo>
                  <a:pt x="1711325" y="1172636"/>
                  <a:pt x="1701800" y="1182170"/>
                  <a:pt x="1695450" y="1201237"/>
                </a:cubicBezTo>
                <a:cubicBezTo>
                  <a:pt x="1682750" y="1239372"/>
                  <a:pt x="1663700" y="1277506"/>
                  <a:pt x="1647825" y="1312463"/>
                </a:cubicBezTo>
                <a:cubicBezTo>
                  <a:pt x="1641475" y="1328352"/>
                  <a:pt x="1641475" y="1341064"/>
                  <a:pt x="1651000" y="1356953"/>
                </a:cubicBezTo>
                <a:cubicBezTo>
                  <a:pt x="1682750" y="1407799"/>
                  <a:pt x="1714500" y="1461823"/>
                  <a:pt x="1743075" y="1512669"/>
                </a:cubicBezTo>
                <a:cubicBezTo>
                  <a:pt x="1746250" y="1519025"/>
                  <a:pt x="1749425" y="1531737"/>
                  <a:pt x="1746250" y="1534915"/>
                </a:cubicBezTo>
                <a:cubicBezTo>
                  <a:pt x="1673225" y="1608006"/>
                  <a:pt x="1603375" y="1681097"/>
                  <a:pt x="1530350" y="1754188"/>
                </a:cubicBezTo>
                <a:cubicBezTo>
                  <a:pt x="1473200" y="1719231"/>
                  <a:pt x="1416050" y="1687453"/>
                  <a:pt x="1362075" y="1652496"/>
                </a:cubicBezTo>
                <a:cubicBezTo>
                  <a:pt x="1339850" y="1639784"/>
                  <a:pt x="1336675" y="1639784"/>
                  <a:pt x="1311275" y="1649318"/>
                </a:cubicBezTo>
                <a:cubicBezTo>
                  <a:pt x="1308100" y="1620717"/>
                  <a:pt x="1320800" y="1598472"/>
                  <a:pt x="1346200" y="1573049"/>
                </a:cubicBezTo>
                <a:cubicBezTo>
                  <a:pt x="1393825" y="1531737"/>
                  <a:pt x="1441450" y="1493602"/>
                  <a:pt x="1479550" y="1445934"/>
                </a:cubicBezTo>
                <a:cubicBezTo>
                  <a:pt x="1635125" y="1248905"/>
                  <a:pt x="1673225" y="1029632"/>
                  <a:pt x="1587500" y="794469"/>
                </a:cubicBezTo>
                <a:cubicBezTo>
                  <a:pt x="1498600" y="559306"/>
                  <a:pt x="1323975" y="413124"/>
                  <a:pt x="1073150" y="368633"/>
                </a:cubicBezTo>
                <a:cubicBezTo>
                  <a:pt x="704850" y="305076"/>
                  <a:pt x="358775" y="552950"/>
                  <a:pt x="301625" y="924762"/>
                </a:cubicBezTo>
                <a:cubicBezTo>
                  <a:pt x="266700" y="1182170"/>
                  <a:pt x="355600" y="1395088"/>
                  <a:pt x="555625" y="1557160"/>
                </a:cubicBezTo>
                <a:cubicBezTo>
                  <a:pt x="565150" y="1566693"/>
                  <a:pt x="574675" y="1573049"/>
                  <a:pt x="584200" y="1579405"/>
                </a:cubicBezTo>
                <a:cubicBezTo>
                  <a:pt x="606425" y="1598472"/>
                  <a:pt x="615950" y="1620717"/>
                  <a:pt x="612775" y="1649318"/>
                </a:cubicBezTo>
                <a:cubicBezTo>
                  <a:pt x="593725" y="1636607"/>
                  <a:pt x="574675" y="1642962"/>
                  <a:pt x="558800" y="1655674"/>
                </a:cubicBezTo>
                <a:cubicBezTo>
                  <a:pt x="504825" y="1687453"/>
                  <a:pt x="450850" y="1719231"/>
                  <a:pt x="396875" y="1754188"/>
                </a:cubicBezTo>
                <a:cubicBezTo>
                  <a:pt x="393700" y="1751010"/>
                  <a:pt x="390525" y="1751010"/>
                  <a:pt x="390525" y="1747832"/>
                </a:cubicBezTo>
                <a:cubicBezTo>
                  <a:pt x="320675" y="1677919"/>
                  <a:pt x="250825" y="1608006"/>
                  <a:pt x="180975" y="1541270"/>
                </a:cubicBezTo>
                <a:cubicBezTo>
                  <a:pt x="171450" y="1531737"/>
                  <a:pt x="171450" y="1525381"/>
                  <a:pt x="177800" y="1515847"/>
                </a:cubicBezTo>
                <a:cubicBezTo>
                  <a:pt x="209550" y="1461823"/>
                  <a:pt x="241300" y="1410977"/>
                  <a:pt x="273050" y="1360131"/>
                </a:cubicBezTo>
                <a:cubicBezTo>
                  <a:pt x="282575" y="1344242"/>
                  <a:pt x="282575" y="1328352"/>
                  <a:pt x="273050" y="1309285"/>
                </a:cubicBezTo>
                <a:cubicBezTo>
                  <a:pt x="257175" y="1274328"/>
                  <a:pt x="241300" y="1236194"/>
                  <a:pt x="228600" y="1201237"/>
                </a:cubicBezTo>
                <a:cubicBezTo>
                  <a:pt x="222250" y="1182170"/>
                  <a:pt x="212725" y="1172636"/>
                  <a:pt x="193675" y="1166281"/>
                </a:cubicBezTo>
                <a:cubicBezTo>
                  <a:pt x="133350" y="1153569"/>
                  <a:pt x="76200" y="1137680"/>
                  <a:pt x="19050" y="1124968"/>
                </a:cubicBezTo>
                <a:cubicBezTo>
                  <a:pt x="12700" y="1121790"/>
                  <a:pt x="3175" y="1115435"/>
                  <a:pt x="3175" y="1109079"/>
                </a:cubicBezTo>
                <a:cubicBezTo>
                  <a:pt x="0" y="1007387"/>
                  <a:pt x="0" y="905695"/>
                  <a:pt x="0" y="800825"/>
                </a:cubicBezTo>
                <a:cubicBezTo>
                  <a:pt x="53975" y="788113"/>
                  <a:pt x="104775" y="772224"/>
                  <a:pt x="155575" y="765868"/>
                </a:cubicBezTo>
                <a:cubicBezTo>
                  <a:pt x="203200" y="756334"/>
                  <a:pt x="228600" y="737267"/>
                  <a:pt x="241300" y="689599"/>
                </a:cubicBezTo>
                <a:cubicBezTo>
                  <a:pt x="247650" y="660998"/>
                  <a:pt x="263525" y="635575"/>
                  <a:pt x="276225" y="606974"/>
                </a:cubicBezTo>
                <a:cubicBezTo>
                  <a:pt x="282575" y="591085"/>
                  <a:pt x="282575" y="578373"/>
                  <a:pt x="273050" y="565662"/>
                </a:cubicBezTo>
                <a:cubicBezTo>
                  <a:pt x="241300" y="511638"/>
                  <a:pt x="209550" y="460792"/>
                  <a:pt x="177800" y="409946"/>
                </a:cubicBezTo>
                <a:cubicBezTo>
                  <a:pt x="174625" y="400412"/>
                  <a:pt x="168275" y="394056"/>
                  <a:pt x="177800" y="384523"/>
                </a:cubicBezTo>
                <a:cubicBezTo>
                  <a:pt x="250825" y="314610"/>
                  <a:pt x="320675" y="241518"/>
                  <a:pt x="393700" y="168427"/>
                </a:cubicBezTo>
                <a:cubicBezTo>
                  <a:pt x="454025" y="203384"/>
                  <a:pt x="508000" y="235163"/>
                  <a:pt x="565150" y="270119"/>
                </a:cubicBezTo>
                <a:cubicBezTo>
                  <a:pt x="581025" y="279653"/>
                  <a:pt x="593725" y="282831"/>
                  <a:pt x="612775" y="273297"/>
                </a:cubicBezTo>
                <a:cubicBezTo>
                  <a:pt x="647700" y="257408"/>
                  <a:pt x="685800" y="241518"/>
                  <a:pt x="723900" y="225629"/>
                </a:cubicBezTo>
                <a:cubicBezTo>
                  <a:pt x="739775" y="219273"/>
                  <a:pt x="752475" y="209740"/>
                  <a:pt x="755650" y="193850"/>
                </a:cubicBezTo>
                <a:cubicBezTo>
                  <a:pt x="771525" y="130293"/>
                  <a:pt x="787400" y="66735"/>
                  <a:pt x="803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SWOT ANLYSIS (OVERVIEW)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Strengths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Weakness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101719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93269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Opportunities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101719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93269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Threats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42735" y="4271106"/>
            <a:ext cx="2859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800" b="1">
                <a:solidFill>
                  <a:schemeClr val="bg1"/>
                </a:solidFill>
              </a:rPr>
              <a:t>W</a:t>
            </a:r>
            <a:endParaRPr lang="en-MY" sz="168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31341" y="3978498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S</a:t>
            </a:r>
            <a:endParaRPr lang="en-MY" sz="20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42735" y="8887279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T</a:t>
            </a:r>
            <a:endParaRPr lang="en-MY" sz="202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31341" y="8868991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O</a:t>
            </a:r>
            <a:endParaRPr lang="en-MY" sz="202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43484A0-C28E-5D93-0658-9E93C16A407F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4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STRENGTHS ANLYSIS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4899336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4054319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Leadership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7947549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7102532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Creativity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11033318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10188301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Reliability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285875" y="4216400"/>
            <a:ext cx="528638" cy="519113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5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4 h 164"/>
              <a:gd name="T36" fmla="*/ 130 w 164"/>
              <a:gd name="T37" fmla="*/ 46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5"/>
                </a:moveTo>
                <a:cubicBezTo>
                  <a:pt x="57" y="98"/>
                  <a:pt x="50" y="92"/>
                  <a:pt x="43" y="85"/>
                </a:cubicBezTo>
                <a:cubicBezTo>
                  <a:pt x="40" y="82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10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4"/>
                </a:cubicBezTo>
                <a:cubicBezTo>
                  <a:pt x="133" y="51"/>
                  <a:pt x="133" y="47"/>
                  <a:pt x="130" y="46"/>
                </a:cubicBezTo>
                <a:cubicBezTo>
                  <a:pt x="127" y="44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2"/>
                  <a:pt x="70" y="98"/>
                  <a:pt x="63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285875" y="7272338"/>
            <a:ext cx="528638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4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09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4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2"/>
                  <a:pt x="70" y="98"/>
                  <a:pt x="63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285875" y="10329863"/>
            <a:ext cx="528638" cy="519113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09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3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8"/>
                  <a:pt x="63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199E9A-241D-738A-1BF9-C892B133AEE2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9771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CONTENTS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0977" y="3855578"/>
            <a:ext cx="1336323" cy="866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01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02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03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04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05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06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07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08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09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10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MY" sz="3600" b="1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120000"/>
              </a:lnSpc>
            </a:pPr>
            <a:endParaRPr lang="en-MY" sz="3600">
              <a:solidFill>
                <a:srgbClr val="FF000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91986C-5319-4C83-2864-F1A496E76A17}"/>
              </a:ext>
            </a:extLst>
          </p:cNvPr>
          <p:cNvCxnSpPr>
            <a:cxnSpLocks/>
          </p:cNvCxnSpPr>
          <p:nvPr/>
        </p:nvCxnSpPr>
        <p:spPr>
          <a:xfrm>
            <a:off x="1048431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4B58B8-BAFE-2586-9D59-CCF2880A2479}"/>
              </a:ext>
            </a:extLst>
          </p:cNvPr>
          <p:cNvSpPr txBox="1"/>
          <p:nvPr/>
        </p:nvSpPr>
        <p:spPr>
          <a:xfrm>
            <a:off x="3464277" y="3855578"/>
            <a:ext cx="7940323" cy="683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MY" sz="3600" b="1" dirty="0">
                <a:solidFill>
                  <a:schemeClr val="tx2"/>
                </a:solidFill>
              </a:rPr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17486-D284-0A84-48C1-E0C9438EC701}"/>
              </a:ext>
            </a:extLst>
          </p:cNvPr>
          <p:cNvSpPr txBox="1"/>
          <p:nvPr/>
        </p:nvSpPr>
        <p:spPr>
          <a:xfrm>
            <a:off x="3464941" y="4562824"/>
            <a:ext cx="7940323" cy="712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MY" sz="3600" b="1" dirty="0">
                <a:solidFill>
                  <a:schemeClr val="tx2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45535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WEAKNESSES ANLYSIS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Mental Toughness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50896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05879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Procrastination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15941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170924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Listening Skills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301750" y="4259263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3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3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6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8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301750" y="7321550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3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3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4 h 164"/>
              <a:gd name="T24" fmla="*/ 34 w 164"/>
              <a:gd name="T25" fmla="*/ 84 h 164"/>
              <a:gd name="T26" fmla="*/ 34 w 164"/>
              <a:gd name="T27" fmla="*/ 93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3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4"/>
                </a:cubicBezTo>
                <a:cubicBezTo>
                  <a:pt x="40" y="81"/>
                  <a:pt x="36" y="81"/>
                  <a:pt x="34" y="84"/>
                </a:cubicBezTo>
                <a:cubicBezTo>
                  <a:pt x="31" y="86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6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0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7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301750" y="10383838"/>
            <a:ext cx="520700" cy="519112"/>
          </a:xfrm>
          <a:custGeom>
            <a:avLst/>
            <a:gdLst>
              <a:gd name="T0" fmla="*/ 82 w 164"/>
              <a:gd name="T1" fmla="*/ 163 h 163"/>
              <a:gd name="T2" fmla="*/ 20 w 164"/>
              <a:gd name="T3" fmla="*/ 163 h 163"/>
              <a:gd name="T4" fmla="*/ 0 w 164"/>
              <a:gd name="T5" fmla="*/ 143 h 163"/>
              <a:gd name="T6" fmla="*/ 0 w 164"/>
              <a:gd name="T7" fmla="*/ 20 h 163"/>
              <a:gd name="T8" fmla="*/ 20 w 164"/>
              <a:gd name="T9" fmla="*/ 0 h 163"/>
              <a:gd name="T10" fmla="*/ 144 w 164"/>
              <a:gd name="T11" fmla="*/ 0 h 163"/>
              <a:gd name="T12" fmla="*/ 164 w 164"/>
              <a:gd name="T13" fmla="*/ 20 h 163"/>
              <a:gd name="T14" fmla="*/ 164 w 164"/>
              <a:gd name="T15" fmla="*/ 143 h 163"/>
              <a:gd name="T16" fmla="*/ 144 w 164"/>
              <a:gd name="T17" fmla="*/ 163 h 163"/>
              <a:gd name="T18" fmla="*/ 82 w 164"/>
              <a:gd name="T19" fmla="*/ 163 h 163"/>
              <a:gd name="T20" fmla="*/ 63 w 164"/>
              <a:gd name="T21" fmla="*/ 104 h 163"/>
              <a:gd name="T22" fmla="*/ 43 w 164"/>
              <a:gd name="T23" fmla="*/ 84 h 163"/>
              <a:gd name="T24" fmla="*/ 34 w 164"/>
              <a:gd name="T25" fmla="*/ 84 h 163"/>
              <a:gd name="T26" fmla="*/ 34 w 164"/>
              <a:gd name="T27" fmla="*/ 93 h 163"/>
              <a:gd name="T28" fmla="*/ 58 w 164"/>
              <a:gd name="T29" fmla="*/ 117 h 163"/>
              <a:gd name="T30" fmla="*/ 69 w 164"/>
              <a:gd name="T31" fmla="*/ 117 h 163"/>
              <a:gd name="T32" fmla="*/ 130 w 164"/>
              <a:gd name="T33" fmla="*/ 55 h 163"/>
              <a:gd name="T34" fmla="*/ 132 w 164"/>
              <a:gd name="T35" fmla="*/ 53 h 163"/>
              <a:gd name="T36" fmla="*/ 130 w 164"/>
              <a:gd name="T37" fmla="*/ 45 h 163"/>
              <a:gd name="T38" fmla="*/ 121 w 164"/>
              <a:gd name="T39" fmla="*/ 46 h 163"/>
              <a:gd name="T40" fmla="*/ 83 w 164"/>
              <a:gd name="T41" fmla="*/ 85 h 163"/>
              <a:gd name="T42" fmla="*/ 63 w 164"/>
              <a:gd name="T43" fmla="*/ 10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3">
                <a:moveTo>
                  <a:pt x="82" y="163"/>
                </a:moveTo>
                <a:cubicBezTo>
                  <a:pt x="61" y="163"/>
                  <a:pt x="41" y="163"/>
                  <a:pt x="20" y="163"/>
                </a:cubicBezTo>
                <a:cubicBezTo>
                  <a:pt x="8" y="163"/>
                  <a:pt x="0" y="155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5"/>
                  <a:pt x="156" y="163"/>
                  <a:pt x="144" y="163"/>
                </a:cubicBezTo>
                <a:cubicBezTo>
                  <a:pt x="123" y="163"/>
                  <a:pt x="103" y="163"/>
                  <a:pt x="82" y="163"/>
                </a:cubicBezTo>
                <a:close/>
                <a:moveTo>
                  <a:pt x="63" y="104"/>
                </a:moveTo>
                <a:cubicBezTo>
                  <a:pt x="57" y="97"/>
                  <a:pt x="50" y="91"/>
                  <a:pt x="43" y="84"/>
                </a:cubicBezTo>
                <a:cubicBezTo>
                  <a:pt x="40" y="81"/>
                  <a:pt x="36" y="81"/>
                  <a:pt x="34" y="84"/>
                </a:cubicBezTo>
                <a:cubicBezTo>
                  <a:pt x="31" y="86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5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0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7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023EB44-4A45-D8CF-D453-6E0CFAB778E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46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OPPORTUNITIES ANLYSIS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Networking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60194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15177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Internships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08194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163177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Recruitment Drives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331913" y="4214813"/>
            <a:ext cx="520700" cy="517525"/>
          </a:xfrm>
          <a:custGeom>
            <a:avLst/>
            <a:gdLst>
              <a:gd name="T0" fmla="*/ 82 w 164"/>
              <a:gd name="T1" fmla="*/ 163 h 163"/>
              <a:gd name="T2" fmla="*/ 21 w 164"/>
              <a:gd name="T3" fmla="*/ 163 h 163"/>
              <a:gd name="T4" fmla="*/ 0 w 164"/>
              <a:gd name="T5" fmla="*/ 143 h 163"/>
              <a:gd name="T6" fmla="*/ 0 w 164"/>
              <a:gd name="T7" fmla="*/ 20 h 163"/>
              <a:gd name="T8" fmla="*/ 21 w 164"/>
              <a:gd name="T9" fmla="*/ 0 h 163"/>
              <a:gd name="T10" fmla="*/ 144 w 164"/>
              <a:gd name="T11" fmla="*/ 0 h 163"/>
              <a:gd name="T12" fmla="*/ 164 w 164"/>
              <a:gd name="T13" fmla="*/ 20 h 163"/>
              <a:gd name="T14" fmla="*/ 164 w 164"/>
              <a:gd name="T15" fmla="*/ 143 h 163"/>
              <a:gd name="T16" fmla="*/ 144 w 164"/>
              <a:gd name="T17" fmla="*/ 163 h 163"/>
              <a:gd name="T18" fmla="*/ 82 w 164"/>
              <a:gd name="T19" fmla="*/ 163 h 163"/>
              <a:gd name="T20" fmla="*/ 64 w 164"/>
              <a:gd name="T21" fmla="*/ 104 h 163"/>
              <a:gd name="T22" fmla="*/ 44 w 164"/>
              <a:gd name="T23" fmla="*/ 84 h 163"/>
              <a:gd name="T24" fmla="*/ 34 w 164"/>
              <a:gd name="T25" fmla="*/ 84 h 163"/>
              <a:gd name="T26" fmla="*/ 35 w 164"/>
              <a:gd name="T27" fmla="*/ 93 h 163"/>
              <a:gd name="T28" fmla="*/ 59 w 164"/>
              <a:gd name="T29" fmla="*/ 117 h 163"/>
              <a:gd name="T30" fmla="*/ 69 w 164"/>
              <a:gd name="T31" fmla="*/ 117 h 163"/>
              <a:gd name="T32" fmla="*/ 131 w 164"/>
              <a:gd name="T33" fmla="*/ 55 h 163"/>
              <a:gd name="T34" fmla="*/ 132 w 164"/>
              <a:gd name="T35" fmla="*/ 53 h 163"/>
              <a:gd name="T36" fmla="*/ 130 w 164"/>
              <a:gd name="T37" fmla="*/ 45 h 163"/>
              <a:gd name="T38" fmla="*/ 122 w 164"/>
              <a:gd name="T39" fmla="*/ 46 h 163"/>
              <a:gd name="T40" fmla="*/ 83 w 164"/>
              <a:gd name="T41" fmla="*/ 85 h 163"/>
              <a:gd name="T42" fmla="*/ 64 w 164"/>
              <a:gd name="T43" fmla="*/ 10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3">
                <a:moveTo>
                  <a:pt x="82" y="163"/>
                </a:moveTo>
                <a:cubicBezTo>
                  <a:pt x="62" y="163"/>
                  <a:pt x="41" y="163"/>
                  <a:pt x="21" y="163"/>
                </a:cubicBezTo>
                <a:cubicBezTo>
                  <a:pt x="8" y="163"/>
                  <a:pt x="0" y="155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5"/>
                  <a:pt x="156" y="163"/>
                  <a:pt x="144" y="163"/>
                </a:cubicBezTo>
                <a:cubicBezTo>
                  <a:pt x="124" y="163"/>
                  <a:pt x="103" y="163"/>
                  <a:pt x="82" y="163"/>
                </a:cubicBezTo>
                <a:close/>
                <a:moveTo>
                  <a:pt x="64" y="104"/>
                </a:moveTo>
                <a:cubicBezTo>
                  <a:pt x="57" y="97"/>
                  <a:pt x="50" y="91"/>
                  <a:pt x="44" y="84"/>
                </a:cubicBezTo>
                <a:cubicBezTo>
                  <a:pt x="41" y="81"/>
                  <a:pt x="36" y="81"/>
                  <a:pt x="34" y="84"/>
                </a:cubicBezTo>
                <a:cubicBezTo>
                  <a:pt x="31" y="86"/>
                  <a:pt x="32" y="90"/>
                  <a:pt x="35" y="93"/>
                </a:cubicBezTo>
                <a:cubicBezTo>
                  <a:pt x="43" y="101"/>
                  <a:pt x="51" y="109"/>
                  <a:pt x="59" y="117"/>
                </a:cubicBezTo>
                <a:cubicBezTo>
                  <a:pt x="62" y="120"/>
                  <a:pt x="66" y="120"/>
                  <a:pt x="69" y="117"/>
                </a:cubicBezTo>
                <a:cubicBezTo>
                  <a:pt x="90" y="96"/>
                  <a:pt x="110" y="75"/>
                  <a:pt x="131" y="55"/>
                </a:cubicBezTo>
                <a:cubicBezTo>
                  <a:pt x="131" y="54"/>
                  <a:pt x="132" y="54"/>
                  <a:pt x="132" y="53"/>
                </a:cubicBezTo>
                <a:cubicBezTo>
                  <a:pt x="134" y="50"/>
                  <a:pt x="133" y="47"/>
                  <a:pt x="130" y="45"/>
                </a:cubicBezTo>
                <a:cubicBezTo>
                  <a:pt x="128" y="43"/>
                  <a:pt x="124" y="43"/>
                  <a:pt x="122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7" y="91"/>
                  <a:pt x="70" y="97"/>
                  <a:pt x="64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331913" y="7270750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1 w 164"/>
              <a:gd name="T3" fmla="*/ 164 h 164"/>
              <a:gd name="T4" fmla="*/ 0 w 164"/>
              <a:gd name="T5" fmla="*/ 144 h 164"/>
              <a:gd name="T6" fmla="*/ 0 w 164"/>
              <a:gd name="T7" fmla="*/ 21 h 164"/>
              <a:gd name="T8" fmla="*/ 21 w 164"/>
              <a:gd name="T9" fmla="*/ 0 h 164"/>
              <a:gd name="T10" fmla="*/ 144 w 164"/>
              <a:gd name="T11" fmla="*/ 0 h 164"/>
              <a:gd name="T12" fmla="*/ 164 w 164"/>
              <a:gd name="T13" fmla="*/ 21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4 w 164"/>
              <a:gd name="T21" fmla="*/ 105 h 164"/>
              <a:gd name="T22" fmla="*/ 44 w 164"/>
              <a:gd name="T23" fmla="*/ 85 h 164"/>
              <a:gd name="T24" fmla="*/ 34 w 164"/>
              <a:gd name="T25" fmla="*/ 85 h 164"/>
              <a:gd name="T26" fmla="*/ 35 w 164"/>
              <a:gd name="T27" fmla="*/ 94 h 164"/>
              <a:gd name="T28" fmla="*/ 59 w 164"/>
              <a:gd name="T29" fmla="*/ 118 h 164"/>
              <a:gd name="T30" fmla="*/ 69 w 164"/>
              <a:gd name="T31" fmla="*/ 118 h 164"/>
              <a:gd name="T32" fmla="*/ 131 w 164"/>
              <a:gd name="T33" fmla="*/ 56 h 164"/>
              <a:gd name="T34" fmla="*/ 132 w 164"/>
              <a:gd name="T35" fmla="*/ 54 h 164"/>
              <a:gd name="T36" fmla="*/ 130 w 164"/>
              <a:gd name="T37" fmla="*/ 46 h 164"/>
              <a:gd name="T38" fmla="*/ 122 w 164"/>
              <a:gd name="T39" fmla="*/ 47 h 164"/>
              <a:gd name="T40" fmla="*/ 83 w 164"/>
              <a:gd name="T41" fmla="*/ 85 h 164"/>
              <a:gd name="T42" fmla="*/ 64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2" y="164"/>
                  <a:pt x="41" y="164"/>
                  <a:pt x="21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2"/>
                  <a:pt x="0" y="21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1"/>
                </a:cubicBezTo>
                <a:cubicBezTo>
                  <a:pt x="164" y="62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4" y="164"/>
                  <a:pt x="103" y="164"/>
                  <a:pt x="82" y="164"/>
                </a:cubicBezTo>
                <a:close/>
                <a:moveTo>
                  <a:pt x="64" y="105"/>
                </a:moveTo>
                <a:cubicBezTo>
                  <a:pt x="57" y="98"/>
                  <a:pt x="50" y="92"/>
                  <a:pt x="44" y="85"/>
                </a:cubicBezTo>
                <a:cubicBezTo>
                  <a:pt x="41" y="82"/>
                  <a:pt x="36" y="82"/>
                  <a:pt x="34" y="85"/>
                </a:cubicBezTo>
                <a:cubicBezTo>
                  <a:pt x="31" y="87"/>
                  <a:pt x="32" y="91"/>
                  <a:pt x="35" y="94"/>
                </a:cubicBezTo>
                <a:cubicBezTo>
                  <a:pt x="43" y="102"/>
                  <a:pt x="51" y="110"/>
                  <a:pt x="59" y="118"/>
                </a:cubicBezTo>
                <a:cubicBezTo>
                  <a:pt x="62" y="121"/>
                  <a:pt x="66" y="121"/>
                  <a:pt x="69" y="118"/>
                </a:cubicBezTo>
                <a:cubicBezTo>
                  <a:pt x="90" y="97"/>
                  <a:pt x="110" y="76"/>
                  <a:pt x="131" y="56"/>
                </a:cubicBezTo>
                <a:cubicBezTo>
                  <a:pt x="131" y="55"/>
                  <a:pt x="132" y="55"/>
                  <a:pt x="132" y="54"/>
                </a:cubicBezTo>
                <a:cubicBezTo>
                  <a:pt x="134" y="51"/>
                  <a:pt x="133" y="48"/>
                  <a:pt x="130" y="46"/>
                </a:cubicBezTo>
                <a:cubicBezTo>
                  <a:pt x="128" y="44"/>
                  <a:pt x="124" y="44"/>
                  <a:pt x="122" y="47"/>
                </a:cubicBezTo>
                <a:cubicBezTo>
                  <a:pt x="109" y="60"/>
                  <a:pt x="96" y="73"/>
                  <a:pt x="83" y="85"/>
                </a:cubicBezTo>
                <a:cubicBezTo>
                  <a:pt x="77" y="92"/>
                  <a:pt x="70" y="98"/>
                  <a:pt x="64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1331913" y="10329863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1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1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4 w 164"/>
              <a:gd name="T21" fmla="*/ 105 h 164"/>
              <a:gd name="T22" fmla="*/ 44 w 164"/>
              <a:gd name="T23" fmla="*/ 85 h 164"/>
              <a:gd name="T24" fmla="*/ 34 w 164"/>
              <a:gd name="T25" fmla="*/ 84 h 164"/>
              <a:gd name="T26" fmla="*/ 35 w 164"/>
              <a:gd name="T27" fmla="*/ 94 h 164"/>
              <a:gd name="T28" fmla="*/ 59 w 164"/>
              <a:gd name="T29" fmla="*/ 118 h 164"/>
              <a:gd name="T30" fmla="*/ 69 w 164"/>
              <a:gd name="T31" fmla="*/ 118 h 164"/>
              <a:gd name="T32" fmla="*/ 131 w 164"/>
              <a:gd name="T33" fmla="*/ 56 h 164"/>
              <a:gd name="T34" fmla="*/ 132 w 164"/>
              <a:gd name="T35" fmla="*/ 54 h 164"/>
              <a:gd name="T36" fmla="*/ 130 w 164"/>
              <a:gd name="T37" fmla="*/ 46 h 164"/>
              <a:gd name="T38" fmla="*/ 122 w 164"/>
              <a:gd name="T39" fmla="*/ 47 h 164"/>
              <a:gd name="T40" fmla="*/ 83 w 164"/>
              <a:gd name="T41" fmla="*/ 85 h 164"/>
              <a:gd name="T42" fmla="*/ 64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2" y="164"/>
                  <a:pt x="41" y="164"/>
                  <a:pt x="21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2"/>
                  <a:pt x="0" y="20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2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4" y="164"/>
                  <a:pt x="103" y="164"/>
                  <a:pt x="82" y="164"/>
                </a:cubicBezTo>
                <a:close/>
                <a:moveTo>
                  <a:pt x="64" y="105"/>
                </a:moveTo>
                <a:cubicBezTo>
                  <a:pt x="57" y="98"/>
                  <a:pt x="50" y="92"/>
                  <a:pt x="44" y="85"/>
                </a:cubicBezTo>
                <a:cubicBezTo>
                  <a:pt x="41" y="82"/>
                  <a:pt x="36" y="82"/>
                  <a:pt x="34" y="84"/>
                </a:cubicBezTo>
                <a:cubicBezTo>
                  <a:pt x="31" y="87"/>
                  <a:pt x="32" y="91"/>
                  <a:pt x="35" y="94"/>
                </a:cubicBezTo>
                <a:cubicBezTo>
                  <a:pt x="43" y="102"/>
                  <a:pt x="51" y="110"/>
                  <a:pt x="59" y="118"/>
                </a:cubicBezTo>
                <a:cubicBezTo>
                  <a:pt x="62" y="121"/>
                  <a:pt x="66" y="121"/>
                  <a:pt x="69" y="118"/>
                </a:cubicBezTo>
                <a:cubicBezTo>
                  <a:pt x="90" y="97"/>
                  <a:pt x="110" y="76"/>
                  <a:pt x="131" y="56"/>
                </a:cubicBezTo>
                <a:cubicBezTo>
                  <a:pt x="131" y="55"/>
                  <a:pt x="132" y="54"/>
                  <a:pt x="132" y="54"/>
                </a:cubicBezTo>
                <a:cubicBezTo>
                  <a:pt x="134" y="51"/>
                  <a:pt x="133" y="48"/>
                  <a:pt x="130" y="46"/>
                </a:cubicBezTo>
                <a:cubicBezTo>
                  <a:pt x="128" y="44"/>
                  <a:pt x="124" y="44"/>
                  <a:pt x="122" y="47"/>
                </a:cubicBezTo>
                <a:cubicBezTo>
                  <a:pt x="109" y="59"/>
                  <a:pt x="96" y="72"/>
                  <a:pt x="83" y="85"/>
                </a:cubicBezTo>
                <a:cubicBezTo>
                  <a:pt x="77" y="92"/>
                  <a:pt x="70" y="98"/>
                  <a:pt x="64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6744098" y="6331993"/>
            <a:ext cx="3579092" cy="3992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F0436E-4850-FC98-783D-1E78789292C2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1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THREATS ANLYSIS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Economy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5089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0587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Increased Market Competition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5604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21102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Networking Activity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328738" y="4205288"/>
            <a:ext cx="508000" cy="512762"/>
          </a:xfrm>
          <a:custGeom>
            <a:avLst/>
            <a:gdLst>
              <a:gd name="T0" fmla="*/ 8 w 16"/>
              <a:gd name="T1" fmla="*/ 16 h 16"/>
              <a:gd name="T2" fmla="*/ 2 w 16"/>
              <a:gd name="T3" fmla="*/ 16 h 16"/>
              <a:gd name="T4" fmla="*/ 0 w 16"/>
              <a:gd name="T5" fmla="*/ 14 h 16"/>
              <a:gd name="T6" fmla="*/ 0 w 16"/>
              <a:gd name="T7" fmla="*/ 2 h 16"/>
              <a:gd name="T8" fmla="*/ 2 w 16"/>
              <a:gd name="T9" fmla="*/ 0 h 16"/>
              <a:gd name="T10" fmla="*/ 14 w 16"/>
              <a:gd name="T11" fmla="*/ 0 h 16"/>
              <a:gd name="T12" fmla="*/ 16 w 16"/>
              <a:gd name="T13" fmla="*/ 2 h 16"/>
              <a:gd name="T14" fmla="*/ 16 w 16"/>
              <a:gd name="T15" fmla="*/ 14 h 16"/>
              <a:gd name="T16" fmla="*/ 14 w 16"/>
              <a:gd name="T17" fmla="*/ 16 h 16"/>
              <a:gd name="T18" fmla="*/ 8 w 16"/>
              <a:gd name="T19" fmla="*/ 16 h 16"/>
              <a:gd name="T20" fmla="*/ 6 w 16"/>
              <a:gd name="T21" fmla="*/ 10 h 16"/>
              <a:gd name="T22" fmla="*/ 4 w 16"/>
              <a:gd name="T23" fmla="*/ 8 h 16"/>
              <a:gd name="T24" fmla="*/ 3 w 16"/>
              <a:gd name="T25" fmla="*/ 8 h 16"/>
              <a:gd name="T26" fmla="*/ 3 w 16"/>
              <a:gd name="T27" fmla="*/ 9 h 16"/>
              <a:gd name="T28" fmla="*/ 6 w 16"/>
              <a:gd name="T29" fmla="*/ 12 h 16"/>
              <a:gd name="T30" fmla="*/ 7 w 16"/>
              <a:gd name="T31" fmla="*/ 12 h 16"/>
              <a:gd name="T32" fmla="*/ 13 w 16"/>
              <a:gd name="T33" fmla="*/ 6 h 16"/>
              <a:gd name="T34" fmla="*/ 13 w 16"/>
              <a:gd name="T35" fmla="*/ 5 h 16"/>
              <a:gd name="T36" fmla="*/ 13 w 16"/>
              <a:gd name="T37" fmla="*/ 5 h 16"/>
              <a:gd name="T38" fmla="*/ 12 w 16"/>
              <a:gd name="T39" fmla="*/ 5 h 16"/>
              <a:gd name="T40" fmla="*/ 8 w 16"/>
              <a:gd name="T41" fmla="*/ 9 h 16"/>
              <a:gd name="T42" fmla="*/ 6 w 16"/>
              <a:gd name="T4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6" y="16"/>
                  <a:pt x="4" y="16"/>
                  <a:pt x="2" y="16"/>
                </a:cubicBezTo>
                <a:cubicBezTo>
                  <a:pt x="1" y="16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6"/>
                  <a:pt x="16" y="10"/>
                  <a:pt x="16" y="14"/>
                </a:cubicBezTo>
                <a:cubicBezTo>
                  <a:pt x="16" y="16"/>
                  <a:pt x="15" y="16"/>
                  <a:pt x="14" y="16"/>
                </a:cubicBezTo>
                <a:cubicBezTo>
                  <a:pt x="12" y="16"/>
                  <a:pt x="10" y="16"/>
                  <a:pt x="8" y="16"/>
                </a:cubicBezTo>
                <a:close/>
                <a:moveTo>
                  <a:pt x="6" y="10"/>
                </a:moveTo>
                <a:cubicBezTo>
                  <a:pt x="5" y="10"/>
                  <a:pt x="5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10"/>
                  <a:pt x="11" y="8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2" y="4"/>
                  <a:pt x="12" y="5"/>
                </a:cubicBezTo>
                <a:cubicBezTo>
                  <a:pt x="11" y="6"/>
                  <a:pt x="9" y="7"/>
                  <a:pt x="8" y="9"/>
                </a:cubicBezTo>
                <a:cubicBezTo>
                  <a:pt x="7" y="9"/>
                  <a:pt x="7" y="10"/>
                  <a:pt x="6" y="1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328738" y="7283450"/>
            <a:ext cx="508000" cy="544512"/>
          </a:xfrm>
          <a:custGeom>
            <a:avLst/>
            <a:gdLst>
              <a:gd name="T0" fmla="*/ 8 w 16"/>
              <a:gd name="T1" fmla="*/ 17 h 17"/>
              <a:gd name="T2" fmla="*/ 2 w 16"/>
              <a:gd name="T3" fmla="*/ 17 h 17"/>
              <a:gd name="T4" fmla="*/ 0 w 16"/>
              <a:gd name="T5" fmla="*/ 15 h 17"/>
              <a:gd name="T6" fmla="*/ 0 w 16"/>
              <a:gd name="T7" fmla="*/ 2 h 17"/>
              <a:gd name="T8" fmla="*/ 2 w 16"/>
              <a:gd name="T9" fmla="*/ 0 h 17"/>
              <a:gd name="T10" fmla="*/ 14 w 16"/>
              <a:gd name="T11" fmla="*/ 0 h 17"/>
              <a:gd name="T12" fmla="*/ 16 w 16"/>
              <a:gd name="T13" fmla="*/ 2 h 17"/>
              <a:gd name="T14" fmla="*/ 16 w 16"/>
              <a:gd name="T15" fmla="*/ 15 h 17"/>
              <a:gd name="T16" fmla="*/ 14 w 16"/>
              <a:gd name="T17" fmla="*/ 17 h 17"/>
              <a:gd name="T18" fmla="*/ 8 w 16"/>
              <a:gd name="T19" fmla="*/ 17 h 17"/>
              <a:gd name="T20" fmla="*/ 6 w 16"/>
              <a:gd name="T21" fmla="*/ 11 h 17"/>
              <a:gd name="T22" fmla="*/ 4 w 16"/>
              <a:gd name="T23" fmla="*/ 9 h 17"/>
              <a:gd name="T24" fmla="*/ 3 w 16"/>
              <a:gd name="T25" fmla="*/ 9 h 17"/>
              <a:gd name="T26" fmla="*/ 3 w 16"/>
              <a:gd name="T27" fmla="*/ 10 h 17"/>
              <a:gd name="T28" fmla="*/ 6 w 16"/>
              <a:gd name="T29" fmla="*/ 12 h 17"/>
              <a:gd name="T30" fmla="*/ 7 w 16"/>
              <a:gd name="T31" fmla="*/ 12 h 17"/>
              <a:gd name="T32" fmla="*/ 13 w 16"/>
              <a:gd name="T33" fmla="*/ 6 h 17"/>
              <a:gd name="T34" fmla="*/ 13 w 16"/>
              <a:gd name="T35" fmla="*/ 6 h 17"/>
              <a:gd name="T36" fmla="*/ 13 w 16"/>
              <a:gd name="T37" fmla="*/ 5 h 17"/>
              <a:gd name="T38" fmla="*/ 12 w 16"/>
              <a:gd name="T39" fmla="*/ 5 h 17"/>
              <a:gd name="T40" fmla="*/ 8 w 16"/>
              <a:gd name="T41" fmla="*/ 9 h 17"/>
              <a:gd name="T42" fmla="*/ 6 w 16"/>
              <a:gd name="T43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7">
                <a:moveTo>
                  <a:pt x="8" y="17"/>
                </a:moveTo>
                <a:cubicBezTo>
                  <a:pt x="6" y="17"/>
                  <a:pt x="4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11"/>
                  <a:pt x="0" y="7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7"/>
                  <a:pt x="16" y="11"/>
                  <a:pt x="16" y="15"/>
                </a:cubicBezTo>
                <a:cubicBezTo>
                  <a:pt x="16" y="16"/>
                  <a:pt x="15" y="17"/>
                  <a:pt x="14" y="17"/>
                </a:cubicBezTo>
                <a:cubicBezTo>
                  <a:pt x="12" y="17"/>
                  <a:pt x="10" y="17"/>
                  <a:pt x="8" y="17"/>
                </a:cubicBezTo>
                <a:close/>
                <a:moveTo>
                  <a:pt x="6" y="11"/>
                </a:moveTo>
                <a:cubicBezTo>
                  <a:pt x="5" y="10"/>
                  <a:pt x="5" y="10"/>
                  <a:pt x="4" y="9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10"/>
                </a:cubicBezTo>
                <a:cubicBezTo>
                  <a:pt x="4" y="11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6"/>
                  <a:pt x="9" y="8"/>
                  <a:pt x="8" y="9"/>
                </a:cubicBezTo>
                <a:cubicBezTo>
                  <a:pt x="7" y="10"/>
                  <a:pt x="7" y="10"/>
                  <a:pt x="6" y="1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328738" y="10393363"/>
            <a:ext cx="508000" cy="514350"/>
          </a:xfrm>
          <a:custGeom>
            <a:avLst/>
            <a:gdLst>
              <a:gd name="T0" fmla="*/ 8 w 16"/>
              <a:gd name="T1" fmla="*/ 16 h 16"/>
              <a:gd name="T2" fmla="*/ 2 w 16"/>
              <a:gd name="T3" fmla="*/ 16 h 16"/>
              <a:gd name="T4" fmla="*/ 0 w 16"/>
              <a:gd name="T5" fmla="*/ 14 h 16"/>
              <a:gd name="T6" fmla="*/ 0 w 16"/>
              <a:gd name="T7" fmla="*/ 2 h 16"/>
              <a:gd name="T8" fmla="*/ 2 w 16"/>
              <a:gd name="T9" fmla="*/ 0 h 16"/>
              <a:gd name="T10" fmla="*/ 14 w 16"/>
              <a:gd name="T11" fmla="*/ 0 h 16"/>
              <a:gd name="T12" fmla="*/ 16 w 16"/>
              <a:gd name="T13" fmla="*/ 2 h 16"/>
              <a:gd name="T14" fmla="*/ 16 w 16"/>
              <a:gd name="T15" fmla="*/ 14 h 16"/>
              <a:gd name="T16" fmla="*/ 14 w 16"/>
              <a:gd name="T17" fmla="*/ 16 h 16"/>
              <a:gd name="T18" fmla="*/ 8 w 16"/>
              <a:gd name="T19" fmla="*/ 16 h 16"/>
              <a:gd name="T20" fmla="*/ 6 w 16"/>
              <a:gd name="T21" fmla="*/ 10 h 16"/>
              <a:gd name="T22" fmla="*/ 4 w 16"/>
              <a:gd name="T23" fmla="*/ 8 h 16"/>
              <a:gd name="T24" fmla="*/ 3 w 16"/>
              <a:gd name="T25" fmla="*/ 8 h 16"/>
              <a:gd name="T26" fmla="*/ 3 w 16"/>
              <a:gd name="T27" fmla="*/ 9 h 16"/>
              <a:gd name="T28" fmla="*/ 6 w 16"/>
              <a:gd name="T29" fmla="*/ 12 h 16"/>
              <a:gd name="T30" fmla="*/ 7 w 16"/>
              <a:gd name="T31" fmla="*/ 12 h 16"/>
              <a:gd name="T32" fmla="*/ 13 w 16"/>
              <a:gd name="T33" fmla="*/ 5 h 16"/>
              <a:gd name="T34" fmla="*/ 13 w 16"/>
              <a:gd name="T35" fmla="*/ 5 h 16"/>
              <a:gd name="T36" fmla="*/ 13 w 16"/>
              <a:gd name="T37" fmla="*/ 4 h 16"/>
              <a:gd name="T38" fmla="*/ 12 w 16"/>
              <a:gd name="T39" fmla="*/ 4 h 16"/>
              <a:gd name="T40" fmla="*/ 8 w 16"/>
              <a:gd name="T41" fmla="*/ 8 h 16"/>
              <a:gd name="T42" fmla="*/ 6 w 16"/>
              <a:gd name="T4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6" y="16"/>
                  <a:pt x="4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6"/>
                  <a:pt x="16" y="10"/>
                  <a:pt x="16" y="14"/>
                </a:cubicBezTo>
                <a:cubicBezTo>
                  <a:pt x="16" y="15"/>
                  <a:pt x="15" y="16"/>
                  <a:pt x="14" y="16"/>
                </a:cubicBezTo>
                <a:cubicBezTo>
                  <a:pt x="12" y="16"/>
                  <a:pt x="10" y="16"/>
                  <a:pt x="8" y="16"/>
                </a:cubicBezTo>
                <a:close/>
                <a:moveTo>
                  <a:pt x="6" y="10"/>
                </a:moveTo>
                <a:cubicBezTo>
                  <a:pt x="5" y="10"/>
                  <a:pt x="5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9"/>
                  <a:pt x="11" y="7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6"/>
                  <a:pt x="9" y="7"/>
                  <a:pt x="8" y="8"/>
                </a:cubicBezTo>
                <a:cubicBezTo>
                  <a:pt x="7" y="9"/>
                  <a:pt x="7" y="10"/>
                  <a:pt x="6" y="1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FB01A3-0255-41A5-1ED1-6D838D9A165F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6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7635875" y="8834438"/>
            <a:ext cx="3690937" cy="3625850"/>
          </a:xfrm>
          <a:custGeom>
            <a:avLst/>
            <a:gdLst>
              <a:gd name="T0" fmla="*/ 823 w 1164"/>
              <a:gd name="T1" fmla="*/ 1 h 1143"/>
              <a:gd name="T2" fmla="*/ 1075 w 1164"/>
              <a:gd name="T3" fmla="*/ 1 h 1143"/>
              <a:gd name="T4" fmla="*/ 1163 w 1164"/>
              <a:gd name="T5" fmla="*/ 88 h 1143"/>
              <a:gd name="T6" fmla="*/ 1163 w 1164"/>
              <a:gd name="T7" fmla="*/ 567 h 1143"/>
              <a:gd name="T8" fmla="*/ 570 w 1164"/>
              <a:gd name="T9" fmla="*/ 1129 h 1143"/>
              <a:gd name="T10" fmla="*/ 38 w 1164"/>
              <a:gd name="T11" fmla="*/ 504 h 1143"/>
              <a:gd name="T12" fmla="*/ 604 w 1164"/>
              <a:gd name="T13" fmla="*/ 1 h 1143"/>
              <a:gd name="T14" fmla="*/ 823 w 1164"/>
              <a:gd name="T15" fmla="*/ 1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4" h="1143">
                <a:moveTo>
                  <a:pt x="823" y="1"/>
                </a:moveTo>
                <a:cubicBezTo>
                  <a:pt x="907" y="1"/>
                  <a:pt x="991" y="0"/>
                  <a:pt x="1075" y="1"/>
                </a:cubicBezTo>
                <a:cubicBezTo>
                  <a:pt x="1131" y="1"/>
                  <a:pt x="1163" y="33"/>
                  <a:pt x="1163" y="88"/>
                </a:cubicBezTo>
                <a:cubicBezTo>
                  <a:pt x="1164" y="247"/>
                  <a:pt x="1164" y="407"/>
                  <a:pt x="1163" y="567"/>
                </a:cubicBezTo>
                <a:cubicBezTo>
                  <a:pt x="1161" y="890"/>
                  <a:pt x="894" y="1143"/>
                  <a:pt x="570" y="1129"/>
                </a:cubicBezTo>
                <a:cubicBezTo>
                  <a:pt x="249" y="1115"/>
                  <a:pt x="0" y="822"/>
                  <a:pt x="38" y="504"/>
                </a:cubicBezTo>
                <a:cubicBezTo>
                  <a:pt x="73" y="212"/>
                  <a:pt x="309" y="1"/>
                  <a:pt x="604" y="1"/>
                </a:cubicBezTo>
                <a:cubicBezTo>
                  <a:pt x="677" y="0"/>
                  <a:pt x="750" y="1"/>
                  <a:pt x="8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2979400" y="3548063"/>
            <a:ext cx="3675062" cy="3641725"/>
          </a:xfrm>
          <a:custGeom>
            <a:avLst/>
            <a:gdLst>
              <a:gd name="T0" fmla="*/ 342 w 1159"/>
              <a:gd name="T1" fmla="*/ 1144 h 1148"/>
              <a:gd name="T2" fmla="*/ 89 w 1159"/>
              <a:gd name="T3" fmla="*/ 1144 h 1148"/>
              <a:gd name="T4" fmla="*/ 1 w 1159"/>
              <a:gd name="T5" fmla="*/ 1055 h 1148"/>
              <a:gd name="T6" fmla="*/ 1 w 1159"/>
              <a:gd name="T7" fmla="*/ 579 h 1148"/>
              <a:gd name="T8" fmla="*/ 596 w 1159"/>
              <a:gd name="T9" fmla="*/ 16 h 1148"/>
              <a:gd name="T10" fmla="*/ 1126 w 1159"/>
              <a:gd name="T11" fmla="*/ 514 h 1148"/>
              <a:gd name="T12" fmla="*/ 651 w 1159"/>
              <a:gd name="T13" fmla="*/ 1137 h 1148"/>
              <a:gd name="T14" fmla="*/ 427 w 1159"/>
              <a:gd name="T15" fmla="*/ 1144 h 1148"/>
              <a:gd name="T16" fmla="*/ 342 w 1159"/>
              <a:gd name="T17" fmla="*/ 1144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9" h="1148">
                <a:moveTo>
                  <a:pt x="342" y="1144"/>
                </a:moveTo>
                <a:cubicBezTo>
                  <a:pt x="257" y="1144"/>
                  <a:pt x="173" y="1144"/>
                  <a:pt x="89" y="1144"/>
                </a:cubicBezTo>
                <a:cubicBezTo>
                  <a:pt x="32" y="1144"/>
                  <a:pt x="1" y="1112"/>
                  <a:pt x="1" y="1055"/>
                </a:cubicBezTo>
                <a:cubicBezTo>
                  <a:pt x="1" y="896"/>
                  <a:pt x="0" y="738"/>
                  <a:pt x="1" y="579"/>
                </a:cubicBezTo>
                <a:cubicBezTo>
                  <a:pt x="3" y="254"/>
                  <a:pt x="272" y="0"/>
                  <a:pt x="596" y="16"/>
                </a:cubicBezTo>
                <a:cubicBezTo>
                  <a:pt x="868" y="29"/>
                  <a:pt x="1096" y="244"/>
                  <a:pt x="1126" y="514"/>
                </a:cubicBezTo>
                <a:cubicBezTo>
                  <a:pt x="1159" y="819"/>
                  <a:pt x="954" y="1091"/>
                  <a:pt x="651" y="1137"/>
                </a:cubicBezTo>
                <a:cubicBezTo>
                  <a:pt x="578" y="1148"/>
                  <a:pt x="502" y="1142"/>
                  <a:pt x="427" y="1144"/>
                </a:cubicBezTo>
                <a:cubicBezTo>
                  <a:pt x="399" y="1145"/>
                  <a:pt x="370" y="1144"/>
                  <a:pt x="342" y="114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7693025" y="3500438"/>
            <a:ext cx="3633787" cy="3679825"/>
          </a:xfrm>
          <a:custGeom>
            <a:avLst/>
            <a:gdLst>
              <a:gd name="T0" fmla="*/ 1145 w 1146"/>
              <a:gd name="T1" fmla="*/ 820 h 1160"/>
              <a:gd name="T2" fmla="*/ 1145 w 1146"/>
              <a:gd name="T3" fmla="*/ 1067 h 1160"/>
              <a:gd name="T4" fmla="*/ 1055 w 1146"/>
              <a:gd name="T5" fmla="*/ 1159 h 1160"/>
              <a:gd name="T6" fmla="*/ 583 w 1146"/>
              <a:gd name="T7" fmla="*/ 1159 h 1160"/>
              <a:gd name="T8" fmla="*/ 17 w 1146"/>
              <a:gd name="T9" fmla="*/ 562 h 1160"/>
              <a:gd name="T10" fmla="*/ 512 w 1146"/>
              <a:gd name="T11" fmla="*/ 35 h 1160"/>
              <a:gd name="T12" fmla="*/ 1139 w 1146"/>
              <a:gd name="T13" fmla="*/ 508 h 1160"/>
              <a:gd name="T14" fmla="*/ 1145 w 1146"/>
              <a:gd name="T15" fmla="*/ 596 h 1160"/>
              <a:gd name="T16" fmla="*/ 1145 w 1146"/>
              <a:gd name="T17" fmla="*/ 82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6" h="1160">
                <a:moveTo>
                  <a:pt x="1145" y="820"/>
                </a:moveTo>
                <a:cubicBezTo>
                  <a:pt x="1145" y="902"/>
                  <a:pt x="1146" y="985"/>
                  <a:pt x="1145" y="1067"/>
                </a:cubicBezTo>
                <a:cubicBezTo>
                  <a:pt x="1145" y="1128"/>
                  <a:pt x="1115" y="1159"/>
                  <a:pt x="1055" y="1159"/>
                </a:cubicBezTo>
                <a:cubicBezTo>
                  <a:pt x="897" y="1159"/>
                  <a:pt x="740" y="1160"/>
                  <a:pt x="583" y="1159"/>
                </a:cubicBezTo>
                <a:cubicBezTo>
                  <a:pt x="256" y="1158"/>
                  <a:pt x="0" y="889"/>
                  <a:pt x="17" y="562"/>
                </a:cubicBezTo>
                <a:cubicBezTo>
                  <a:pt x="30" y="293"/>
                  <a:pt x="244" y="65"/>
                  <a:pt x="512" y="35"/>
                </a:cubicBezTo>
                <a:cubicBezTo>
                  <a:pt x="819" y="0"/>
                  <a:pt x="1088" y="203"/>
                  <a:pt x="1139" y="508"/>
                </a:cubicBezTo>
                <a:cubicBezTo>
                  <a:pt x="1143" y="537"/>
                  <a:pt x="1145" y="567"/>
                  <a:pt x="1145" y="596"/>
                </a:cubicBezTo>
                <a:cubicBezTo>
                  <a:pt x="1146" y="671"/>
                  <a:pt x="1145" y="745"/>
                  <a:pt x="1145" y="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2979400" y="8828088"/>
            <a:ext cx="3716337" cy="3771900"/>
          </a:xfrm>
          <a:custGeom>
            <a:avLst/>
            <a:gdLst>
              <a:gd name="T0" fmla="*/ 633 w 1172"/>
              <a:gd name="T1" fmla="*/ 8 h 1189"/>
              <a:gd name="T2" fmla="*/ 1120 w 1172"/>
              <a:gd name="T3" fmla="*/ 464 h 1189"/>
              <a:gd name="T4" fmla="*/ 686 w 1172"/>
              <a:gd name="T5" fmla="*/ 1118 h 1189"/>
              <a:gd name="T6" fmla="*/ 11 w 1172"/>
              <a:gd name="T7" fmla="*/ 668 h 1189"/>
              <a:gd name="T8" fmla="*/ 1 w 1172"/>
              <a:gd name="T9" fmla="*/ 561 h 1189"/>
              <a:gd name="T10" fmla="*/ 1 w 1172"/>
              <a:gd name="T11" fmla="*/ 94 h 1189"/>
              <a:gd name="T12" fmla="*/ 92 w 1172"/>
              <a:gd name="T13" fmla="*/ 3 h 1189"/>
              <a:gd name="T14" fmla="*/ 633 w 1172"/>
              <a:gd name="T15" fmla="*/ 8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2" h="1189">
                <a:moveTo>
                  <a:pt x="633" y="8"/>
                </a:moveTo>
                <a:cubicBezTo>
                  <a:pt x="874" y="29"/>
                  <a:pt x="1080" y="226"/>
                  <a:pt x="1120" y="464"/>
                </a:cubicBezTo>
                <a:cubicBezTo>
                  <a:pt x="1172" y="770"/>
                  <a:pt x="987" y="1050"/>
                  <a:pt x="686" y="1118"/>
                </a:cubicBezTo>
                <a:cubicBezTo>
                  <a:pt x="378" y="1189"/>
                  <a:pt x="64" y="980"/>
                  <a:pt x="11" y="668"/>
                </a:cubicBezTo>
                <a:cubicBezTo>
                  <a:pt x="4" y="633"/>
                  <a:pt x="1" y="596"/>
                  <a:pt x="1" y="561"/>
                </a:cubicBezTo>
                <a:cubicBezTo>
                  <a:pt x="0" y="405"/>
                  <a:pt x="1" y="250"/>
                  <a:pt x="1" y="94"/>
                </a:cubicBezTo>
                <a:cubicBezTo>
                  <a:pt x="1" y="34"/>
                  <a:pt x="31" y="3"/>
                  <a:pt x="92" y="3"/>
                </a:cubicBezTo>
                <a:cubicBezTo>
                  <a:pt x="175" y="2"/>
                  <a:pt x="537" y="0"/>
                  <a:pt x="633" y="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2163425" y="4106863"/>
            <a:ext cx="0" cy="780415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53413" y="8008938"/>
            <a:ext cx="778827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1672888" y="3595688"/>
            <a:ext cx="985837" cy="854075"/>
          </a:xfrm>
          <a:custGeom>
            <a:avLst/>
            <a:gdLst>
              <a:gd name="T0" fmla="*/ 309 w 621"/>
              <a:gd name="T1" fmla="*/ 0 h 538"/>
              <a:gd name="T2" fmla="*/ 0 w 621"/>
              <a:gd name="T3" fmla="*/ 538 h 538"/>
              <a:gd name="T4" fmla="*/ 621 w 621"/>
              <a:gd name="T5" fmla="*/ 538 h 538"/>
              <a:gd name="T6" fmla="*/ 309 w 621"/>
              <a:gd name="T7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538">
                <a:moveTo>
                  <a:pt x="309" y="0"/>
                </a:moveTo>
                <a:lnTo>
                  <a:pt x="0" y="538"/>
                </a:lnTo>
                <a:lnTo>
                  <a:pt x="621" y="538"/>
                </a:lnTo>
                <a:lnTo>
                  <a:pt x="30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5697200" y="7516813"/>
            <a:ext cx="852487" cy="984250"/>
          </a:xfrm>
          <a:custGeom>
            <a:avLst/>
            <a:gdLst>
              <a:gd name="T0" fmla="*/ 537 w 537"/>
              <a:gd name="T1" fmla="*/ 310 h 620"/>
              <a:gd name="T2" fmla="*/ 0 w 537"/>
              <a:gd name="T3" fmla="*/ 0 h 620"/>
              <a:gd name="T4" fmla="*/ 0 w 537"/>
              <a:gd name="T5" fmla="*/ 620 h 620"/>
              <a:gd name="T6" fmla="*/ 537 w 537"/>
              <a:gd name="T7" fmla="*/ 31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620">
                <a:moveTo>
                  <a:pt x="537" y="310"/>
                </a:moveTo>
                <a:lnTo>
                  <a:pt x="0" y="0"/>
                </a:lnTo>
                <a:lnTo>
                  <a:pt x="0" y="620"/>
                </a:lnTo>
                <a:lnTo>
                  <a:pt x="537" y="3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7743825" y="7516813"/>
            <a:ext cx="849312" cy="984250"/>
          </a:xfrm>
          <a:custGeom>
            <a:avLst/>
            <a:gdLst>
              <a:gd name="T0" fmla="*/ 0 w 535"/>
              <a:gd name="T1" fmla="*/ 310 h 620"/>
              <a:gd name="T2" fmla="*/ 535 w 535"/>
              <a:gd name="T3" fmla="*/ 620 h 620"/>
              <a:gd name="T4" fmla="*/ 535 w 535"/>
              <a:gd name="T5" fmla="*/ 0 h 620"/>
              <a:gd name="T6" fmla="*/ 0 w 535"/>
              <a:gd name="T7" fmla="*/ 31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5" h="620">
                <a:moveTo>
                  <a:pt x="0" y="310"/>
                </a:moveTo>
                <a:lnTo>
                  <a:pt x="535" y="620"/>
                </a:lnTo>
                <a:lnTo>
                  <a:pt x="535" y="0"/>
                </a:lnTo>
                <a:lnTo>
                  <a:pt x="0" y="3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11672888" y="11568113"/>
            <a:ext cx="985837" cy="850900"/>
          </a:xfrm>
          <a:custGeom>
            <a:avLst/>
            <a:gdLst>
              <a:gd name="T0" fmla="*/ 309 w 621"/>
              <a:gd name="T1" fmla="*/ 536 h 536"/>
              <a:gd name="T2" fmla="*/ 621 w 621"/>
              <a:gd name="T3" fmla="*/ 0 h 536"/>
              <a:gd name="T4" fmla="*/ 0 w 621"/>
              <a:gd name="T5" fmla="*/ 0 h 536"/>
              <a:gd name="T6" fmla="*/ 309 w 621"/>
              <a:gd name="T7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536">
                <a:moveTo>
                  <a:pt x="309" y="536"/>
                </a:moveTo>
                <a:lnTo>
                  <a:pt x="621" y="0"/>
                </a:lnTo>
                <a:lnTo>
                  <a:pt x="0" y="0"/>
                </a:lnTo>
                <a:lnTo>
                  <a:pt x="309" y="5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300163" y="7993063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17894300" y="7993063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8736013" y="4962526"/>
            <a:ext cx="1439862" cy="1054100"/>
          </a:xfrm>
          <a:custGeom>
            <a:avLst/>
            <a:gdLst>
              <a:gd name="T0" fmla="*/ 0 w 454"/>
              <a:gd name="T1" fmla="*/ 0 h 332"/>
              <a:gd name="T2" fmla="*/ 454 w 454"/>
              <a:gd name="T3" fmla="*/ 0 h 332"/>
              <a:gd name="T4" fmla="*/ 454 w 454"/>
              <a:gd name="T5" fmla="*/ 159 h 332"/>
              <a:gd name="T6" fmla="*/ 450 w 454"/>
              <a:gd name="T7" fmla="*/ 155 h 332"/>
              <a:gd name="T8" fmla="*/ 427 w 454"/>
              <a:gd name="T9" fmla="*/ 133 h 332"/>
              <a:gd name="T10" fmla="*/ 401 w 454"/>
              <a:gd name="T11" fmla="*/ 122 h 332"/>
              <a:gd name="T12" fmla="*/ 371 w 454"/>
              <a:gd name="T13" fmla="*/ 122 h 332"/>
              <a:gd name="T14" fmla="*/ 343 w 454"/>
              <a:gd name="T15" fmla="*/ 131 h 332"/>
              <a:gd name="T16" fmla="*/ 314 w 454"/>
              <a:gd name="T17" fmla="*/ 122 h 332"/>
              <a:gd name="T18" fmla="*/ 314 w 454"/>
              <a:gd name="T19" fmla="*/ 76 h 332"/>
              <a:gd name="T20" fmla="*/ 290 w 454"/>
              <a:gd name="T21" fmla="*/ 52 h 332"/>
              <a:gd name="T22" fmla="*/ 252 w 454"/>
              <a:gd name="T23" fmla="*/ 52 h 332"/>
              <a:gd name="T24" fmla="*/ 235 w 454"/>
              <a:gd name="T25" fmla="*/ 58 h 332"/>
              <a:gd name="T26" fmla="*/ 212 w 454"/>
              <a:gd name="T27" fmla="*/ 52 h 332"/>
              <a:gd name="T28" fmla="*/ 184 w 454"/>
              <a:gd name="T29" fmla="*/ 52 h 332"/>
              <a:gd name="T30" fmla="*/ 157 w 454"/>
              <a:gd name="T31" fmla="*/ 79 h 332"/>
              <a:gd name="T32" fmla="*/ 157 w 454"/>
              <a:gd name="T33" fmla="*/ 100 h 332"/>
              <a:gd name="T34" fmla="*/ 157 w 454"/>
              <a:gd name="T35" fmla="*/ 122 h 332"/>
              <a:gd name="T36" fmla="*/ 149 w 454"/>
              <a:gd name="T37" fmla="*/ 122 h 332"/>
              <a:gd name="T38" fmla="*/ 122 w 454"/>
              <a:gd name="T39" fmla="*/ 148 h 332"/>
              <a:gd name="T40" fmla="*/ 122 w 454"/>
              <a:gd name="T41" fmla="*/ 183 h 332"/>
              <a:gd name="T42" fmla="*/ 124 w 454"/>
              <a:gd name="T43" fmla="*/ 195 h 332"/>
              <a:gd name="T44" fmla="*/ 124 w 454"/>
              <a:gd name="T45" fmla="*/ 196 h 332"/>
              <a:gd name="T46" fmla="*/ 105 w 454"/>
              <a:gd name="T47" fmla="*/ 231 h 332"/>
              <a:gd name="T48" fmla="*/ 105 w 454"/>
              <a:gd name="T49" fmla="*/ 278 h 332"/>
              <a:gd name="T50" fmla="*/ 139 w 454"/>
              <a:gd name="T51" fmla="*/ 314 h 332"/>
              <a:gd name="T52" fmla="*/ 144 w 454"/>
              <a:gd name="T53" fmla="*/ 317 h 332"/>
              <a:gd name="T54" fmla="*/ 152 w 454"/>
              <a:gd name="T55" fmla="*/ 331 h 332"/>
              <a:gd name="T56" fmla="*/ 148 w 454"/>
              <a:gd name="T57" fmla="*/ 332 h 332"/>
              <a:gd name="T58" fmla="*/ 19 w 454"/>
              <a:gd name="T59" fmla="*/ 332 h 332"/>
              <a:gd name="T60" fmla="*/ 0 w 454"/>
              <a:gd name="T61" fmla="*/ 313 h 332"/>
              <a:gd name="T62" fmla="*/ 0 w 454"/>
              <a:gd name="T63" fmla="*/ 3 h 332"/>
              <a:gd name="T64" fmla="*/ 0 w 454"/>
              <a:gd name="T65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332">
                <a:moveTo>
                  <a:pt x="0" y="0"/>
                </a:moveTo>
                <a:cubicBezTo>
                  <a:pt x="152" y="0"/>
                  <a:pt x="303" y="0"/>
                  <a:pt x="454" y="0"/>
                </a:cubicBezTo>
                <a:cubicBezTo>
                  <a:pt x="454" y="53"/>
                  <a:pt x="454" y="106"/>
                  <a:pt x="454" y="159"/>
                </a:cubicBezTo>
                <a:cubicBezTo>
                  <a:pt x="452" y="158"/>
                  <a:pt x="451" y="157"/>
                  <a:pt x="450" y="155"/>
                </a:cubicBezTo>
                <a:cubicBezTo>
                  <a:pt x="442" y="148"/>
                  <a:pt x="435" y="141"/>
                  <a:pt x="427" y="133"/>
                </a:cubicBezTo>
                <a:cubicBezTo>
                  <a:pt x="420" y="126"/>
                  <a:pt x="411" y="122"/>
                  <a:pt x="401" y="122"/>
                </a:cubicBezTo>
                <a:cubicBezTo>
                  <a:pt x="391" y="122"/>
                  <a:pt x="381" y="122"/>
                  <a:pt x="371" y="122"/>
                </a:cubicBezTo>
                <a:cubicBezTo>
                  <a:pt x="361" y="122"/>
                  <a:pt x="352" y="124"/>
                  <a:pt x="343" y="131"/>
                </a:cubicBezTo>
                <a:cubicBezTo>
                  <a:pt x="335" y="122"/>
                  <a:pt x="325" y="121"/>
                  <a:pt x="314" y="122"/>
                </a:cubicBezTo>
                <a:cubicBezTo>
                  <a:pt x="314" y="106"/>
                  <a:pt x="315" y="91"/>
                  <a:pt x="314" y="76"/>
                </a:cubicBezTo>
                <a:cubicBezTo>
                  <a:pt x="314" y="63"/>
                  <a:pt x="303" y="52"/>
                  <a:pt x="290" y="52"/>
                </a:cubicBezTo>
                <a:cubicBezTo>
                  <a:pt x="277" y="52"/>
                  <a:pt x="264" y="52"/>
                  <a:pt x="252" y="52"/>
                </a:cubicBezTo>
                <a:cubicBezTo>
                  <a:pt x="246" y="53"/>
                  <a:pt x="241" y="56"/>
                  <a:pt x="235" y="58"/>
                </a:cubicBezTo>
                <a:cubicBezTo>
                  <a:pt x="229" y="53"/>
                  <a:pt x="221" y="52"/>
                  <a:pt x="212" y="52"/>
                </a:cubicBezTo>
                <a:cubicBezTo>
                  <a:pt x="203" y="52"/>
                  <a:pt x="193" y="52"/>
                  <a:pt x="184" y="52"/>
                </a:cubicBezTo>
                <a:cubicBezTo>
                  <a:pt x="169" y="52"/>
                  <a:pt x="157" y="63"/>
                  <a:pt x="157" y="79"/>
                </a:cubicBezTo>
                <a:cubicBezTo>
                  <a:pt x="157" y="86"/>
                  <a:pt x="157" y="93"/>
                  <a:pt x="157" y="100"/>
                </a:cubicBezTo>
                <a:cubicBezTo>
                  <a:pt x="157" y="107"/>
                  <a:pt x="157" y="114"/>
                  <a:pt x="157" y="122"/>
                </a:cubicBezTo>
                <a:cubicBezTo>
                  <a:pt x="155" y="122"/>
                  <a:pt x="152" y="122"/>
                  <a:pt x="149" y="122"/>
                </a:cubicBezTo>
                <a:cubicBezTo>
                  <a:pt x="134" y="122"/>
                  <a:pt x="122" y="133"/>
                  <a:pt x="122" y="148"/>
                </a:cubicBezTo>
                <a:cubicBezTo>
                  <a:pt x="122" y="160"/>
                  <a:pt x="122" y="171"/>
                  <a:pt x="122" y="183"/>
                </a:cubicBezTo>
                <a:cubicBezTo>
                  <a:pt x="122" y="187"/>
                  <a:pt x="124" y="190"/>
                  <a:pt x="124" y="195"/>
                </a:cubicBezTo>
                <a:cubicBezTo>
                  <a:pt x="124" y="195"/>
                  <a:pt x="124" y="195"/>
                  <a:pt x="124" y="196"/>
                </a:cubicBezTo>
                <a:cubicBezTo>
                  <a:pt x="110" y="204"/>
                  <a:pt x="104" y="216"/>
                  <a:pt x="105" y="231"/>
                </a:cubicBezTo>
                <a:cubicBezTo>
                  <a:pt x="105" y="247"/>
                  <a:pt x="105" y="262"/>
                  <a:pt x="105" y="278"/>
                </a:cubicBezTo>
                <a:cubicBezTo>
                  <a:pt x="105" y="298"/>
                  <a:pt x="119" y="313"/>
                  <a:pt x="139" y="314"/>
                </a:cubicBezTo>
                <a:cubicBezTo>
                  <a:pt x="141" y="314"/>
                  <a:pt x="143" y="316"/>
                  <a:pt x="144" y="317"/>
                </a:cubicBezTo>
                <a:cubicBezTo>
                  <a:pt x="147" y="321"/>
                  <a:pt x="149" y="326"/>
                  <a:pt x="152" y="331"/>
                </a:cubicBezTo>
                <a:cubicBezTo>
                  <a:pt x="151" y="331"/>
                  <a:pt x="150" y="332"/>
                  <a:pt x="148" y="332"/>
                </a:cubicBezTo>
                <a:cubicBezTo>
                  <a:pt x="105" y="332"/>
                  <a:pt x="62" y="332"/>
                  <a:pt x="19" y="332"/>
                </a:cubicBezTo>
                <a:cubicBezTo>
                  <a:pt x="7" y="332"/>
                  <a:pt x="0" y="325"/>
                  <a:pt x="0" y="313"/>
                </a:cubicBezTo>
                <a:cubicBezTo>
                  <a:pt x="0" y="210"/>
                  <a:pt x="0" y="107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8675688" y="4462463"/>
            <a:ext cx="1560512" cy="442913"/>
          </a:xfrm>
          <a:custGeom>
            <a:avLst/>
            <a:gdLst>
              <a:gd name="T0" fmla="*/ 245 w 492"/>
              <a:gd name="T1" fmla="*/ 140 h 140"/>
              <a:gd name="T2" fmla="*/ 23 w 492"/>
              <a:gd name="T3" fmla="*/ 140 h 140"/>
              <a:gd name="T4" fmla="*/ 16 w 492"/>
              <a:gd name="T5" fmla="*/ 140 h 140"/>
              <a:gd name="T6" fmla="*/ 1 w 492"/>
              <a:gd name="T7" fmla="*/ 125 h 140"/>
              <a:gd name="T8" fmla="*/ 12 w 492"/>
              <a:gd name="T9" fmla="*/ 106 h 140"/>
              <a:gd name="T10" fmla="*/ 63 w 492"/>
              <a:gd name="T11" fmla="*/ 83 h 140"/>
              <a:gd name="T12" fmla="*/ 236 w 492"/>
              <a:gd name="T13" fmla="*/ 3 h 140"/>
              <a:gd name="T14" fmla="*/ 256 w 492"/>
              <a:gd name="T15" fmla="*/ 3 h 140"/>
              <a:gd name="T16" fmla="*/ 478 w 492"/>
              <a:gd name="T17" fmla="*/ 106 h 140"/>
              <a:gd name="T18" fmla="*/ 482 w 492"/>
              <a:gd name="T19" fmla="*/ 108 h 140"/>
              <a:gd name="T20" fmla="*/ 490 w 492"/>
              <a:gd name="T21" fmla="*/ 126 h 140"/>
              <a:gd name="T22" fmla="*/ 475 w 492"/>
              <a:gd name="T23" fmla="*/ 140 h 140"/>
              <a:gd name="T24" fmla="*/ 468 w 492"/>
              <a:gd name="T25" fmla="*/ 140 h 140"/>
              <a:gd name="T26" fmla="*/ 245 w 492"/>
              <a:gd name="T2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2" h="140">
                <a:moveTo>
                  <a:pt x="245" y="140"/>
                </a:moveTo>
                <a:cubicBezTo>
                  <a:pt x="171" y="140"/>
                  <a:pt x="97" y="140"/>
                  <a:pt x="23" y="140"/>
                </a:cubicBezTo>
                <a:cubicBezTo>
                  <a:pt x="21" y="140"/>
                  <a:pt x="18" y="140"/>
                  <a:pt x="16" y="140"/>
                </a:cubicBezTo>
                <a:cubicBezTo>
                  <a:pt x="8" y="138"/>
                  <a:pt x="3" y="132"/>
                  <a:pt x="1" y="125"/>
                </a:cubicBezTo>
                <a:cubicBezTo>
                  <a:pt x="0" y="117"/>
                  <a:pt x="4" y="110"/>
                  <a:pt x="12" y="106"/>
                </a:cubicBezTo>
                <a:cubicBezTo>
                  <a:pt x="29" y="98"/>
                  <a:pt x="46" y="91"/>
                  <a:pt x="63" y="83"/>
                </a:cubicBezTo>
                <a:cubicBezTo>
                  <a:pt x="121" y="56"/>
                  <a:pt x="178" y="30"/>
                  <a:pt x="236" y="3"/>
                </a:cubicBezTo>
                <a:cubicBezTo>
                  <a:pt x="243" y="0"/>
                  <a:pt x="249" y="0"/>
                  <a:pt x="256" y="3"/>
                </a:cubicBezTo>
                <a:cubicBezTo>
                  <a:pt x="330" y="37"/>
                  <a:pt x="404" y="71"/>
                  <a:pt x="478" y="106"/>
                </a:cubicBezTo>
                <a:cubicBezTo>
                  <a:pt x="480" y="106"/>
                  <a:pt x="481" y="107"/>
                  <a:pt x="482" y="108"/>
                </a:cubicBezTo>
                <a:cubicBezTo>
                  <a:pt x="489" y="112"/>
                  <a:pt x="492" y="119"/>
                  <a:pt x="490" y="126"/>
                </a:cubicBezTo>
                <a:cubicBezTo>
                  <a:pt x="489" y="134"/>
                  <a:pt x="483" y="139"/>
                  <a:pt x="475" y="140"/>
                </a:cubicBezTo>
                <a:cubicBezTo>
                  <a:pt x="473" y="140"/>
                  <a:pt x="470" y="140"/>
                  <a:pt x="468" y="140"/>
                </a:cubicBezTo>
                <a:cubicBezTo>
                  <a:pt x="394" y="140"/>
                  <a:pt x="320" y="140"/>
                  <a:pt x="245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 noEditPoints="1"/>
          </p:cNvSpPr>
          <p:nvPr/>
        </p:nvSpPr>
        <p:spPr bwMode="auto">
          <a:xfrm>
            <a:off x="9123363" y="5403851"/>
            <a:ext cx="1109662" cy="612775"/>
          </a:xfrm>
          <a:custGeom>
            <a:avLst/>
            <a:gdLst>
              <a:gd name="T0" fmla="*/ 35 w 350"/>
              <a:gd name="T1" fmla="*/ 158 h 193"/>
              <a:gd name="T2" fmla="*/ 18 w 350"/>
              <a:gd name="T3" fmla="*/ 158 h 193"/>
              <a:gd name="T4" fmla="*/ 0 w 350"/>
              <a:gd name="T5" fmla="*/ 139 h 193"/>
              <a:gd name="T6" fmla="*/ 0 w 350"/>
              <a:gd name="T7" fmla="*/ 89 h 193"/>
              <a:gd name="T8" fmla="*/ 19 w 350"/>
              <a:gd name="T9" fmla="*/ 70 h 193"/>
              <a:gd name="T10" fmla="*/ 220 w 350"/>
              <a:gd name="T11" fmla="*/ 70 h 193"/>
              <a:gd name="T12" fmla="*/ 227 w 350"/>
              <a:gd name="T13" fmla="*/ 70 h 193"/>
              <a:gd name="T14" fmla="*/ 227 w 350"/>
              <a:gd name="T15" fmla="*/ 64 h 193"/>
              <a:gd name="T16" fmla="*/ 227 w 350"/>
              <a:gd name="T17" fmla="*/ 18 h 193"/>
              <a:gd name="T18" fmla="*/ 245 w 350"/>
              <a:gd name="T19" fmla="*/ 0 h 193"/>
              <a:gd name="T20" fmla="*/ 279 w 350"/>
              <a:gd name="T21" fmla="*/ 1 h 193"/>
              <a:gd name="T22" fmla="*/ 292 w 350"/>
              <a:gd name="T23" fmla="*/ 6 h 193"/>
              <a:gd name="T24" fmla="*/ 344 w 350"/>
              <a:gd name="T25" fmla="*/ 58 h 193"/>
              <a:gd name="T26" fmla="*/ 350 w 350"/>
              <a:gd name="T27" fmla="*/ 71 h 193"/>
              <a:gd name="T28" fmla="*/ 350 w 350"/>
              <a:gd name="T29" fmla="*/ 140 h 193"/>
              <a:gd name="T30" fmla="*/ 332 w 350"/>
              <a:gd name="T31" fmla="*/ 158 h 193"/>
              <a:gd name="T32" fmla="*/ 315 w 350"/>
              <a:gd name="T33" fmla="*/ 158 h 193"/>
              <a:gd name="T34" fmla="*/ 301 w 350"/>
              <a:gd name="T35" fmla="*/ 185 h 193"/>
              <a:gd name="T36" fmla="*/ 278 w 350"/>
              <a:gd name="T37" fmla="*/ 193 h 193"/>
              <a:gd name="T38" fmla="*/ 245 w 350"/>
              <a:gd name="T39" fmla="*/ 158 h 193"/>
              <a:gd name="T40" fmla="*/ 106 w 350"/>
              <a:gd name="T41" fmla="*/ 158 h 193"/>
              <a:gd name="T42" fmla="*/ 70 w 350"/>
              <a:gd name="T43" fmla="*/ 193 h 193"/>
              <a:gd name="T44" fmla="*/ 35 w 350"/>
              <a:gd name="T45" fmla="*/ 158 h 193"/>
              <a:gd name="T46" fmla="*/ 332 w 350"/>
              <a:gd name="T47" fmla="*/ 70 h 193"/>
              <a:gd name="T48" fmla="*/ 328 w 350"/>
              <a:gd name="T49" fmla="*/ 66 h 193"/>
              <a:gd name="T50" fmla="*/ 296 w 350"/>
              <a:gd name="T51" fmla="*/ 34 h 193"/>
              <a:gd name="T52" fmla="*/ 279 w 350"/>
              <a:gd name="T53" fmla="*/ 19 h 193"/>
              <a:gd name="T54" fmla="*/ 256 w 350"/>
              <a:gd name="T55" fmla="*/ 18 h 193"/>
              <a:gd name="T56" fmla="*/ 255 w 350"/>
              <a:gd name="T57" fmla="*/ 18 h 193"/>
              <a:gd name="T58" fmla="*/ 245 w 350"/>
              <a:gd name="T59" fmla="*/ 28 h 193"/>
              <a:gd name="T60" fmla="*/ 245 w 350"/>
              <a:gd name="T61" fmla="*/ 63 h 193"/>
              <a:gd name="T62" fmla="*/ 245 w 350"/>
              <a:gd name="T63" fmla="*/ 70 h 193"/>
              <a:gd name="T64" fmla="*/ 332 w 350"/>
              <a:gd name="T65" fmla="*/ 70 h 193"/>
              <a:gd name="T66" fmla="*/ 88 w 350"/>
              <a:gd name="T67" fmla="*/ 158 h 193"/>
              <a:gd name="T68" fmla="*/ 70 w 350"/>
              <a:gd name="T69" fmla="*/ 140 h 193"/>
              <a:gd name="T70" fmla="*/ 53 w 350"/>
              <a:gd name="T71" fmla="*/ 158 h 193"/>
              <a:gd name="T72" fmla="*/ 70 w 350"/>
              <a:gd name="T73" fmla="*/ 175 h 193"/>
              <a:gd name="T74" fmla="*/ 88 w 350"/>
              <a:gd name="T75" fmla="*/ 158 h 193"/>
              <a:gd name="T76" fmla="*/ 297 w 350"/>
              <a:gd name="T77" fmla="*/ 158 h 193"/>
              <a:gd name="T78" fmla="*/ 280 w 350"/>
              <a:gd name="T79" fmla="*/ 140 h 193"/>
              <a:gd name="T80" fmla="*/ 262 w 350"/>
              <a:gd name="T81" fmla="*/ 158 h 193"/>
              <a:gd name="T82" fmla="*/ 280 w 350"/>
              <a:gd name="T83" fmla="*/ 175 h 193"/>
              <a:gd name="T84" fmla="*/ 297 w 350"/>
              <a:gd name="T85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0" h="193">
                <a:moveTo>
                  <a:pt x="35" y="158"/>
                </a:moveTo>
                <a:cubicBezTo>
                  <a:pt x="29" y="158"/>
                  <a:pt x="24" y="158"/>
                  <a:pt x="18" y="158"/>
                </a:cubicBezTo>
                <a:cubicBezTo>
                  <a:pt x="8" y="158"/>
                  <a:pt x="0" y="150"/>
                  <a:pt x="0" y="139"/>
                </a:cubicBezTo>
                <a:cubicBezTo>
                  <a:pt x="0" y="123"/>
                  <a:pt x="0" y="106"/>
                  <a:pt x="0" y="89"/>
                </a:cubicBezTo>
                <a:cubicBezTo>
                  <a:pt x="0" y="77"/>
                  <a:pt x="7" y="70"/>
                  <a:pt x="19" y="70"/>
                </a:cubicBezTo>
                <a:cubicBezTo>
                  <a:pt x="86" y="70"/>
                  <a:pt x="153" y="70"/>
                  <a:pt x="220" y="70"/>
                </a:cubicBezTo>
                <a:cubicBezTo>
                  <a:pt x="223" y="70"/>
                  <a:pt x="225" y="70"/>
                  <a:pt x="227" y="70"/>
                </a:cubicBezTo>
                <a:cubicBezTo>
                  <a:pt x="227" y="68"/>
                  <a:pt x="227" y="66"/>
                  <a:pt x="227" y="64"/>
                </a:cubicBezTo>
                <a:cubicBezTo>
                  <a:pt x="227" y="49"/>
                  <a:pt x="227" y="33"/>
                  <a:pt x="227" y="18"/>
                </a:cubicBezTo>
                <a:cubicBezTo>
                  <a:pt x="228" y="8"/>
                  <a:pt x="235" y="1"/>
                  <a:pt x="245" y="0"/>
                </a:cubicBezTo>
                <a:cubicBezTo>
                  <a:pt x="256" y="0"/>
                  <a:pt x="268" y="0"/>
                  <a:pt x="279" y="1"/>
                </a:cubicBezTo>
                <a:cubicBezTo>
                  <a:pt x="284" y="1"/>
                  <a:pt x="289" y="3"/>
                  <a:pt x="292" y="6"/>
                </a:cubicBezTo>
                <a:cubicBezTo>
                  <a:pt x="310" y="23"/>
                  <a:pt x="327" y="40"/>
                  <a:pt x="344" y="58"/>
                </a:cubicBezTo>
                <a:cubicBezTo>
                  <a:pt x="347" y="61"/>
                  <a:pt x="349" y="67"/>
                  <a:pt x="350" y="71"/>
                </a:cubicBezTo>
                <a:cubicBezTo>
                  <a:pt x="350" y="94"/>
                  <a:pt x="350" y="117"/>
                  <a:pt x="350" y="140"/>
                </a:cubicBezTo>
                <a:cubicBezTo>
                  <a:pt x="350" y="150"/>
                  <a:pt x="342" y="158"/>
                  <a:pt x="332" y="158"/>
                </a:cubicBezTo>
                <a:cubicBezTo>
                  <a:pt x="326" y="158"/>
                  <a:pt x="321" y="158"/>
                  <a:pt x="315" y="158"/>
                </a:cubicBezTo>
                <a:cubicBezTo>
                  <a:pt x="314" y="169"/>
                  <a:pt x="310" y="178"/>
                  <a:pt x="301" y="185"/>
                </a:cubicBezTo>
                <a:cubicBezTo>
                  <a:pt x="295" y="190"/>
                  <a:pt x="287" y="193"/>
                  <a:pt x="278" y="193"/>
                </a:cubicBezTo>
                <a:cubicBezTo>
                  <a:pt x="260" y="192"/>
                  <a:pt x="248" y="179"/>
                  <a:pt x="245" y="158"/>
                </a:cubicBezTo>
                <a:cubicBezTo>
                  <a:pt x="198" y="158"/>
                  <a:pt x="152" y="158"/>
                  <a:pt x="106" y="158"/>
                </a:cubicBezTo>
                <a:cubicBezTo>
                  <a:pt x="101" y="180"/>
                  <a:pt x="89" y="193"/>
                  <a:pt x="70" y="193"/>
                </a:cubicBezTo>
                <a:cubicBezTo>
                  <a:pt x="51" y="193"/>
                  <a:pt x="39" y="180"/>
                  <a:pt x="35" y="158"/>
                </a:cubicBezTo>
                <a:close/>
                <a:moveTo>
                  <a:pt x="332" y="70"/>
                </a:moveTo>
                <a:cubicBezTo>
                  <a:pt x="330" y="68"/>
                  <a:pt x="329" y="67"/>
                  <a:pt x="328" y="66"/>
                </a:cubicBezTo>
                <a:cubicBezTo>
                  <a:pt x="317" y="55"/>
                  <a:pt x="307" y="45"/>
                  <a:pt x="296" y="34"/>
                </a:cubicBezTo>
                <a:cubicBezTo>
                  <a:pt x="291" y="29"/>
                  <a:pt x="286" y="21"/>
                  <a:pt x="279" y="19"/>
                </a:cubicBezTo>
                <a:cubicBezTo>
                  <a:pt x="273" y="16"/>
                  <a:pt x="264" y="18"/>
                  <a:pt x="256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48" y="18"/>
                  <a:pt x="245" y="21"/>
                  <a:pt x="245" y="28"/>
                </a:cubicBezTo>
                <a:cubicBezTo>
                  <a:pt x="245" y="39"/>
                  <a:pt x="245" y="51"/>
                  <a:pt x="245" y="63"/>
                </a:cubicBezTo>
                <a:cubicBezTo>
                  <a:pt x="245" y="65"/>
                  <a:pt x="245" y="68"/>
                  <a:pt x="245" y="70"/>
                </a:cubicBezTo>
                <a:cubicBezTo>
                  <a:pt x="274" y="70"/>
                  <a:pt x="303" y="70"/>
                  <a:pt x="332" y="70"/>
                </a:cubicBezTo>
                <a:close/>
                <a:moveTo>
                  <a:pt x="88" y="158"/>
                </a:moveTo>
                <a:cubicBezTo>
                  <a:pt x="87" y="148"/>
                  <a:pt x="80" y="140"/>
                  <a:pt x="70" y="140"/>
                </a:cubicBezTo>
                <a:cubicBezTo>
                  <a:pt x="61" y="140"/>
                  <a:pt x="53" y="148"/>
                  <a:pt x="53" y="158"/>
                </a:cubicBezTo>
                <a:cubicBezTo>
                  <a:pt x="53" y="167"/>
                  <a:pt x="61" y="175"/>
                  <a:pt x="70" y="175"/>
                </a:cubicBezTo>
                <a:cubicBezTo>
                  <a:pt x="80" y="175"/>
                  <a:pt x="88" y="167"/>
                  <a:pt x="88" y="158"/>
                </a:cubicBezTo>
                <a:close/>
                <a:moveTo>
                  <a:pt x="297" y="158"/>
                </a:moveTo>
                <a:cubicBezTo>
                  <a:pt x="297" y="148"/>
                  <a:pt x="289" y="140"/>
                  <a:pt x="280" y="140"/>
                </a:cubicBezTo>
                <a:cubicBezTo>
                  <a:pt x="270" y="140"/>
                  <a:pt x="262" y="148"/>
                  <a:pt x="262" y="158"/>
                </a:cubicBezTo>
                <a:cubicBezTo>
                  <a:pt x="262" y="167"/>
                  <a:pt x="271" y="175"/>
                  <a:pt x="280" y="175"/>
                </a:cubicBezTo>
                <a:cubicBezTo>
                  <a:pt x="290" y="175"/>
                  <a:pt x="297" y="167"/>
                  <a:pt x="297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9291638" y="5181601"/>
            <a:ext cx="165100" cy="168275"/>
          </a:xfrm>
          <a:custGeom>
            <a:avLst/>
            <a:gdLst>
              <a:gd name="T0" fmla="*/ 26 w 52"/>
              <a:gd name="T1" fmla="*/ 53 h 53"/>
              <a:gd name="T2" fmla="*/ 9 w 52"/>
              <a:gd name="T3" fmla="*/ 53 h 53"/>
              <a:gd name="T4" fmla="*/ 0 w 52"/>
              <a:gd name="T5" fmla="*/ 43 h 53"/>
              <a:gd name="T6" fmla="*/ 0 w 52"/>
              <a:gd name="T7" fmla="*/ 10 h 53"/>
              <a:gd name="T8" fmla="*/ 9 w 52"/>
              <a:gd name="T9" fmla="*/ 1 h 53"/>
              <a:gd name="T10" fmla="*/ 42 w 52"/>
              <a:gd name="T11" fmla="*/ 1 h 53"/>
              <a:gd name="T12" fmla="*/ 52 w 52"/>
              <a:gd name="T13" fmla="*/ 10 h 53"/>
              <a:gd name="T14" fmla="*/ 52 w 52"/>
              <a:gd name="T15" fmla="*/ 43 h 53"/>
              <a:gd name="T16" fmla="*/ 43 w 52"/>
              <a:gd name="T17" fmla="*/ 53 h 53"/>
              <a:gd name="T18" fmla="*/ 26 w 52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26" y="53"/>
                </a:moveTo>
                <a:cubicBezTo>
                  <a:pt x="20" y="53"/>
                  <a:pt x="15" y="53"/>
                  <a:pt x="9" y="53"/>
                </a:cubicBezTo>
                <a:cubicBezTo>
                  <a:pt x="3" y="53"/>
                  <a:pt x="0" y="50"/>
                  <a:pt x="0" y="43"/>
                </a:cubicBezTo>
                <a:cubicBezTo>
                  <a:pt x="0" y="32"/>
                  <a:pt x="0" y="21"/>
                  <a:pt x="0" y="10"/>
                </a:cubicBezTo>
                <a:cubicBezTo>
                  <a:pt x="0" y="4"/>
                  <a:pt x="3" y="1"/>
                  <a:pt x="9" y="1"/>
                </a:cubicBezTo>
                <a:cubicBezTo>
                  <a:pt x="20" y="0"/>
                  <a:pt x="31" y="0"/>
                  <a:pt x="42" y="1"/>
                </a:cubicBezTo>
                <a:cubicBezTo>
                  <a:pt x="49" y="1"/>
                  <a:pt x="52" y="4"/>
                  <a:pt x="52" y="10"/>
                </a:cubicBezTo>
                <a:cubicBezTo>
                  <a:pt x="52" y="21"/>
                  <a:pt x="52" y="32"/>
                  <a:pt x="52" y="43"/>
                </a:cubicBezTo>
                <a:cubicBezTo>
                  <a:pt x="52" y="49"/>
                  <a:pt x="49" y="53"/>
                  <a:pt x="43" y="53"/>
                </a:cubicBezTo>
                <a:cubicBezTo>
                  <a:pt x="37" y="53"/>
                  <a:pt x="31" y="53"/>
                  <a:pt x="2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9510713" y="5181601"/>
            <a:ext cx="166687" cy="168275"/>
          </a:xfrm>
          <a:custGeom>
            <a:avLst/>
            <a:gdLst>
              <a:gd name="T0" fmla="*/ 27 w 53"/>
              <a:gd name="T1" fmla="*/ 53 h 53"/>
              <a:gd name="T2" fmla="*/ 10 w 53"/>
              <a:gd name="T3" fmla="*/ 53 h 53"/>
              <a:gd name="T4" fmla="*/ 1 w 53"/>
              <a:gd name="T5" fmla="*/ 43 h 53"/>
              <a:gd name="T6" fmla="*/ 1 w 53"/>
              <a:gd name="T7" fmla="*/ 10 h 53"/>
              <a:gd name="T8" fmla="*/ 10 w 53"/>
              <a:gd name="T9" fmla="*/ 1 h 53"/>
              <a:gd name="T10" fmla="*/ 43 w 53"/>
              <a:gd name="T11" fmla="*/ 1 h 53"/>
              <a:gd name="T12" fmla="*/ 53 w 53"/>
              <a:gd name="T13" fmla="*/ 10 h 53"/>
              <a:gd name="T14" fmla="*/ 53 w 53"/>
              <a:gd name="T15" fmla="*/ 43 h 53"/>
              <a:gd name="T16" fmla="*/ 43 w 53"/>
              <a:gd name="T17" fmla="*/ 53 h 53"/>
              <a:gd name="T18" fmla="*/ 27 w 53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27" y="53"/>
                </a:moveTo>
                <a:cubicBezTo>
                  <a:pt x="22" y="53"/>
                  <a:pt x="16" y="53"/>
                  <a:pt x="10" y="53"/>
                </a:cubicBezTo>
                <a:cubicBezTo>
                  <a:pt x="4" y="53"/>
                  <a:pt x="1" y="50"/>
                  <a:pt x="1" y="43"/>
                </a:cubicBezTo>
                <a:cubicBezTo>
                  <a:pt x="0" y="32"/>
                  <a:pt x="0" y="21"/>
                  <a:pt x="1" y="10"/>
                </a:cubicBezTo>
                <a:cubicBezTo>
                  <a:pt x="1" y="4"/>
                  <a:pt x="4" y="1"/>
                  <a:pt x="10" y="1"/>
                </a:cubicBezTo>
                <a:cubicBezTo>
                  <a:pt x="21" y="0"/>
                  <a:pt x="32" y="0"/>
                  <a:pt x="43" y="1"/>
                </a:cubicBezTo>
                <a:cubicBezTo>
                  <a:pt x="50" y="1"/>
                  <a:pt x="53" y="4"/>
                  <a:pt x="53" y="10"/>
                </a:cubicBezTo>
                <a:cubicBezTo>
                  <a:pt x="53" y="21"/>
                  <a:pt x="53" y="32"/>
                  <a:pt x="53" y="43"/>
                </a:cubicBezTo>
                <a:cubicBezTo>
                  <a:pt x="53" y="50"/>
                  <a:pt x="50" y="53"/>
                  <a:pt x="43" y="53"/>
                </a:cubicBezTo>
                <a:cubicBezTo>
                  <a:pt x="38" y="53"/>
                  <a:pt x="33" y="53"/>
                  <a:pt x="2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9180513" y="5403851"/>
            <a:ext cx="165100" cy="168275"/>
          </a:xfrm>
          <a:custGeom>
            <a:avLst/>
            <a:gdLst>
              <a:gd name="T0" fmla="*/ 52 w 52"/>
              <a:gd name="T1" fmla="*/ 27 h 53"/>
              <a:gd name="T2" fmla="*/ 52 w 52"/>
              <a:gd name="T3" fmla="*/ 43 h 53"/>
              <a:gd name="T4" fmla="*/ 42 w 52"/>
              <a:gd name="T5" fmla="*/ 53 h 53"/>
              <a:gd name="T6" fmla="*/ 10 w 52"/>
              <a:gd name="T7" fmla="*/ 53 h 53"/>
              <a:gd name="T8" fmla="*/ 0 w 52"/>
              <a:gd name="T9" fmla="*/ 43 h 53"/>
              <a:gd name="T10" fmla="*/ 0 w 52"/>
              <a:gd name="T11" fmla="*/ 11 h 53"/>
              <a:gd name="T12" fmla="*/ 10 w 52"/>
              <a:gd name="T13" fmla="*/ 0 h 53"/>
              <a:gd name="T14" fmla="*/ 42 w 52"/>
              <a:gd name="T15" fmla="*/ 0 h 53"/>
              <a:gd name="T16" fmla="*/ 52 w 52"/>
              <a:gd name="T17" fmla="*/ 11 h 53"/>
              <a:gd name="T18" fmla="*/ 52 w 52"/>
              <a:gd name="T1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52" y="27"/>
                </a:moveTo>
                <a:cubicBezTo>
                  <a:pt x="52" y="32"/>
                  <a:pt x="52" y="37"/>
                  <a:pt x="52" y="43"/>
                </a:cubicBezTo>
                <a:cubicBezTo>
                  <a:pt x="52" y="49"/>
                  <a:pt x="49" y="53"/>
                  <a:pt x="42" y="53"/>
                </a:cubicBezTo>
                <a:cubicBezTo>
                  <a:pt x="31" y="53"/>
                  <a:pt x="21" y="53"/>
                  <a:pt x="10" y="53"/>
                </a:cubicBezTo>
                <a:cubicBezTo>
                  <a:pt x="3" y="53"/>
                  <a:pt x="0" y="50"/>
                  <a:pt x="0" y="43"/>
                </a:cubicBezTo>
                <a:cubicBezTo>
                  <a:pt x="0" y="32"/>
                  <a:pt x="0" y="21"/>
                  <a:pt x="0" y="11"/>
                </a:cubicBezTo>
                <a:cubicBezTo>
                  <a:pt x="0" y="4"/>
                  <a:pt x="3" y="0"/>
                  <a:pt x="10" y="0"/>
                </a:cubicBezTo>
                <a:cubicBezTo>
                  <a:pt x="20" y="0"/>
                  <a:pt x="31" y="0"/>
                  <a:pt x="42" y="0"/>
                </a:cubicBezTo>
                <a:cubicBezTo>
                  <a:pt x="49" y="0"/>
                  <a:pt x="52" y="4"/>
                  <a:pt x="52" y="11"/>
                </a:cubicBezTo>
                <a:cubicBezTo>
                  <a:pt x="52" y="16"/>
                  <a:pt x="52" y="22"/>
                  <a:pt x="52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9399588" y="5403851"/>
            <a:ext cx="166687" cy="168275"/>
          </a:xfrm>
          <a:custGeom>
            <a:avLst/>
            <a:gdLst>
              <a:gd name="T0" fmla="*/ 53 w 53"/>
              <a:gd name="T1" fmla="*/ 27 h 53"/>
              <a:gd name="T2" fmla="*/ 53 w 53"/>
              <a:gd name="T3" fmla="*/ 43 h 53"/>
              <a:gd name="T4" fmla="*/ 43 w 53"/>
              <a:gd name="T5" fmla="*/ 53 h 53"/>
              <a:gd name="T6" fmla="*/ 10 w 53"/>
              <a:gd name="T7" fmla="*/ 53 h 53"/>
              <a:gd name="T8" fmla="*/ 1 w 53"/>
              <a:gd name="T9" fmla="*/ 43 h 53"/>
              <a:gd name="T10" fmla="*/ 1 w 53"/>
              <a:gd name="T11" fmla="*/ 10 h 53"/>
              <a:gd name="T12" fmla="*/ 10 w 53"/>
              <a:gd name="T13" fmla="*/ 0 h 53"/>
              <a:gd name="T14" fmla="*/ 43 w 53"/>
              <a:gd name="T15" fmla="*/ 0 h 53"/>
              <a:gd name="T16" fmla="*/ 53 w 53"/>
              <a:gd name="T17" fmla="*/ 10 h 53"/>
              <a:gd name="T18" fmla="*/ 53 w 53"/>
              <a:gd name="T1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53" y="27"/>
                </a:moveTo>
                <a:cubicBezTo>
                  <a:pt x="53" y="32"/>
                  <a:pt x="53" y="38"/>
                  <a:pt x="53" y="43"/>
                </a:cubicBezTo>
                <a:cubicBezTo>
                  <a:pt x="53" y="49"/>
                  <a:pt x="50" y="53"/>
                  <a:pt x="43" y="53"/>
                </a:cubicBezTo>
                <a:cubicBezTo>
                  <a:pt x="32" y="53"/>
                  <a:pt x="21" y="53"/>
                  <a:pt x="10" y="53"/>
                </a:cubicBezTo>
                <a:cubicBezTo>
                  <a:pt x="4" y="53"/>
                  <a:pt x="1" y="49"/>
                  <a:pt x="1" y="43"/>
                </a:cubicBezTo>
                <a:cubicBezTo>
                  <a:pt x="0" y="32"/>
                  <a:pt x="0" y="21"/>
                  <a:pt x="1" y="10"/>
                </a:cubicBezTo>
                <a:cubicBezTo>
                  <a:pt x="1" y="4"/>
                  <a:pt x="4" y="1"/>
                  <a:pt x="10" y="0"/>
                </a:cubicBezTo>
                <a:cubicBezTo>
                  <a:pt x="21" y="0"/>
                  <a:pt x="32" y="0"/>
                  <a:pt x="43" y="0"/>
                </a:cubicBezTo>
                <a:cubicBezTo>
                  <a:pt x="50" y="1"/>
                  <a:pt x="53" y="4"/>
                  <a:pt x="53" y="10"/>
                </a:cubicBezTo>
                <a:cubicBezTo>
                  <a:pt x="53" y="16"/>
                  <a:pt x="53" y="21"/>
                  <a:pt x="5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9620250" y="5403851"/>
            <a:ext cx="168275" cy="168275"/>
          </a:xfrm>
          <a:custGeom>
            <a:avLst/>
            <a:gdLst>
              <a:gd name="T0" fmla="*/ 0 w 53"/>
              <a:gd name="T1" fmla="*/ 26 h 53"/>
              <a:gd name="T2" fmla="*/ 1 w 53"/>
              <a:gd name="T3" fmla="*/ 10 h 53"/>
              <a:gd name="T4" fmla="*/ 10 w 53"/>
              <a:gd name="T5" fmla="*/ 0 h 53"/>
              <a:gd name="T6" fmla="*/ 43 w 53"/>
              <a:gd name="T7" fmla="*/ 0 h 53"/>
              <a:gd name="T8" fmla="*/ 53 w 53"/>
              <a:gd name="T9" fmla="*/ 10 h 53"/>
              <a:gd name="T10" fmla="*/ 53 w 53"/>
              <a:gd name="T11" fmla="*/ 43 h 53"/>
              <a:gd name="T12" fmla="*/ 43 w 53"/>
              <a:gd name="T13" fmla="*/ 53 h 53"/>
              <a:gd name="T14" fmla="*/ 10 w 53"/>
              <a:gd name="T15" fmla="*/ 53 h 53"/>
              <a:gd name="T16" fmla="*/ 1 w 53"/>
              <a:gd name="T17" fmla="*/ 43 h 53"/>
              <a:gd name="T18" fmla="*/ 0 w 53"/>
              <a:gd name="T19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0" y="26"/>
                </a:moveTo>
                <a:cubicBezTo>
                  <a:pt x="0" y="21"/>
                  <a:pt x="0" y="16"/>
                  <a:pt x="1" y="10"/>
                </a:cubicBezTo>
                <a:cubicBezTo>
                  <a:pt x="1" y="4"/>
                  <a:pt x="4" y="1"/>
                  <a:pt x="10" y="0"/>
                </a:cubicBezTo>
                <a:cubicBezTo>
                  <a:pt x="21" y="0"/>
                  <a:pt x="32" y="0"/>
                  <a:pt x="43" y="0"/>
                </a:cubicBezTo>
                <a:cubicBezTo>
                  <a:pt x="49" y="0"/>
                  <a:pt x="53" y="4"/>
                  <a:pt x="53" y="10"/>
                </a:cubicBezTo>
                <a:cubicBezTo>
                  <a:pt x="53" y="21"/>
                  <a:pt x="53" y="32"/>
                  <a:pt x="53" y="43"/>
                </a:cubicBezTo>
                <a:cubicBezTo>
                  <a:pt x="53" y="49"/>
                  <a:pt x="50" y="53"/>
                  <a:pt x="43" y="53"/>
                </a:cubicBezTo>
                <a:cubicBezTo>
                  <a:pt x="32" y="53"/>
                  <a:pt x="21" y="53"/>
                  <a:pt x="10" y="53"/>
                </a:cubicBezTo>
                <a:cubicBezTo>
                  <a:pt x="4" y="53"/>
                  <a:pt x="1" y="49"/>
                  <a:pt x="1" y="43"/>
                </a:cubicBezTo>
                <a:cubicBezTo>
                  <a:pt x="0" y="37"/>
                  <a:pt x="0" y="32"/>
                  <a:pt x="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9737725" y="10737851"/>
            <a:ext cx="679450" cy="555625"/>
          </a:xfrm>
          <a:custGeom>
            <a:avLst/>
            <a:gdLst>
              <a:gd name="T0" fmla="*/ 214 w 214"/>
              <a:gd name="T1" fmla="*/ 145 h 175"/>
              <a:gd name="T2" fmla="*/ 210 w 214"/>
              <a:gd name="T3" fmla="*/ 154 h 175"/>
              <a:gd name="T4" fmla="*/ 182 w 214"/>
              <a:gd name="T5" fmla="*/ 174 h 175"/>
              <a:gd name="T6" fmla="*/ 69 w 214"/>
              <a:gd name="T7" fmla="*/ 175 h 175"/>
              <a:gd name="T8" fmla="*/ 69 w 214"/>
              <a:gd name="T9" fmla="*/ 171 h 175"/>
              <a:gd name="T10" fmla="*/ 69 w 214"/>
              <a:gd name="T11" fmla="*/ 118 h 175"/>
              <a:gd name="T12" fmla="*/ 3 w 214"/>
              <a:gd name="T13" fmla="*/ 20 h 175"/>
              <a:gd name="T14" fmla="*/ 0 w 214"/>
              <a:gd name="T15" fmla="*/ 18 h 175"/>
              <a:gd name="T16" fmla="*/ 0 w 214"/>
              <a:gd name="T17" fmla="*/ 17 h 175"/>
              <a:gd name="T18" fmla="*/ 40 w 214"/>
              <a:gd name="T19" fmla="*/ 1 h 175"/>
              <a:gd name="T20" fmla="*/ 123 w 214"/>
              <a:gd name="T21" fmla="*/ 0 h 175"/>
              <a:gd name="T22" fmla="*/ 144 w 214"/>
              <a:gd name="T23" fmla="*/ 2 h 175"/>
              <a:gd name="T24" fmla="*/ 213 w 214"/>
              <a:gd name="T25" fmla="*/ 74 h 175"/>
              <a:gd name="T26" fmla="*/ 214 w 214"/>
              <a:gd name="T27" fmla="*/ 78 h 175"/>
              <a:gd name="T28" fmla="*/ 214 w 214"/>
              <a:gd name="T29" fmla="*/ 14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4" h="175">
                <a:moveTo>
                  <a:pt x="214" y="145"/>
                </a:moveTo>
                <a:cubicBezTo>
                  <a:pt x="213" y="148"/>
                  <a:pt x="212" y="151"/>
                  <a:pt x="210" y="154"/>
                </a:cubicBezTo>
                <a:cubicBezTo>
                  <a:pt x="205" y="166"/>
                  <a:pt x="195" y="174"/>
                  <a:pt x="182" y="174"/>
                </a:cubicBezTo>
                <a:cubicBezTo>
                  <a:pt x="144" y="175"/>
                  <a:pt x="107" y="175"/>
                  <a:pt x="69" y="175"/>
                </a:cubicBezTo>
                <a:cubicBezTo>
                  <a:pt x="69" y="173"/>
                  <a:pt x="69" y="172"/>
                  <a:pt x="69" y="171"/>
                </a:cubicBezTo>
                <a:cubicBezTo>
                  <a:pt x="69" y="153"/>
                  <a:pt x="69" y="135"/>
                  <a:pt x="69" y="118"/>
                </a:cubicBezTo>
                <a:cubicBezTo>
                  <a:pt x="67" y="72"/>
                  <a:pt x="45" y="39"/>
                  <a:pt x="3" y="20"/>
                </a:cubicBezTo>
                <a:cubicBezTo>
                  <a:pt x="2" y="19"/>
                  <a:pt x="1" y="19"/>
                  <a:pt x="0" y="18"/>
                </a:cubicBezTo>
                <a:cubicBezTo>
                  <a:pt x="0" y="18"/>
                  <a:pt x="0" y="18"/>
                  <a:pt x="0" y="17"/>
                </a:cubicBezTo>
                <a:cubicBezTo>
                  <a:pt x="11" y="8"/>
                  <a:pt x="25" y="2"/>
                  <a:pt x="40" y="1"/>
                </a:cubicBezTo>
                <a:cubicBezTo>
                  <a:pt x="67" y="0"/>
                  <a:pt x="95" y="0"/>
                  <a:pt x="123" y="0"/>
                </a:cubicBezTo>
                <a:cubicBezTo>
                  <a:pt x="130" y="0"/>
                  <a:pt x="137" y="0"/>
                  <a:pt x="144" y="2"/>
                </a:cubicBezTo>
                <a:cubicBezTo>
                  <a:pt x="180" y="9"/>
                  <a:pt x="207" y="38"/>
                  <a:pt x="213" y="74"/>
                </a:cubicBezTo>
                <a:cubicBezTo>
                  <a:pt x="213" y="75"/>
                  <a:pt x="214" y="76"/>
                  <a:pt x="214" y="78"/>
                </a:cubicBezTo>
                <a:cubicBezTo>
                  <a:pt x="214" y="100"/>
                  <a:pt x="214" y="123"/>
                  <a:pt x="214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9101138" y="10833101"/>
            <a:ext cx="795337" cy="554038"/>
          </a:xfrm>
          <a:custGeom>
            <a:avLst/>
            <a:gdLst>
              <a:gd name="T0" fmla="*/ 126 w 251"/>
              <a:gd name="T1" fmla="*/ 175 h 175"/>
              <a:gd name="T2" fmla="*/ 39 w 251"/>
              <a:gd name="T3" fmla="*/ 175 h 175"/>
              <a:gd name="T4" fmla="*/ 1 w 251"/>
              <a:gd name="T5" fmla="*/ 137 h 175"/>
              <a:gd name="T6" fmla="*/ 2 w 251"/>
              <a:gd name="T7" fmla="*/ 78 h 175"/>
              <a:gd name="T8" fmla="*/ 86 w 251"/>
              <a:gd name="T9" fmla="*/ 0 h 175"/>
              <a:gd name="T10" fmla="*/ 166 w 251"/>
              <a:gd name="T11" fmla="*/ 0 h 175"/>
              <a:gd name="T12" fmla="*/ 251 w 251"/>
              <a:gd name="T13" fmla="*/ 87 h 175"/>
              <a:gd name="T14" fmla="*/ 251 w 251"/>
              <a:gd name="T15" fmla="*/ 139 h 175"/>
              <a:gd name="T16" fmla="*/ 214 w 251"/>
              <a:gd name="T17" fmla="*/ 175 h 175"/>
              <a:gd name="T18" fmla="*/ 126 w 251"/>
              <a:gd name="T1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" h="175">
                <a:moveTo>
                  <a:pt x="126" y="175"/>
                </a:moveTo>
                <a:cubicBezTo>
                  <a:pt x="97" y="175"/>
                  <a:pt x="68" y="175"/>
                  <a:pt x="39" y="175"/>
                </a:cubicBezTo>
                <a:cubicBezTo>
                  <a:pt x="16" y="175"/>
                  <a:pt x="1" y="160"/>
                  <a:pt x="1" y="137"/>
                </a:cubicBezTo>
                <a:cubicBezTo>
                  <a:pt x="1" y="117"/>
                  <a:pt x="0" y="97"/>
                  <a:pt x="2" y="78"/>
                </a:cubicBezTo>
                <a:cubicBezTo>
                  <a:pt x="6" y="35"/>
                  <a:pt x="43" y="1"/>
                  <a:pt x="86" y="0"/>
                </a:cubicBezTo>
                <a:cubicBezTo>
                  <a:pt x="113" y="0"/>
                  <a:pt x="140" y="0"/>
                  <a:pt x="166" y="0"/>
                </a:cubicBezTo>
                <a:cubicBezTo>
                  <a:pt x="213" y="1"/>
                  <a:pt x="250" y="40"/>
                  <a:pt x="251" y="87"/>
                </a:cubicBezTo>
                <a:cubicBezTo>
                  <a:pt x="251" y="104"/>
                  <a:pt x="251" y="121"/>
                  <a:pt x="251" y="139"/>
                </a:cubicBezTo>
                <a:cubicBezTo>
                  <a:pt x="251" y="160"/>
                  <a:pt x="235" y="175"/>
                  <a:pt x="214" y="175"/>
                </a:cubicBezTo>
                <a:cubicBezTo>
                  <a:pt x="185" y="175"/>
                  <a:pt x="155" y="175"/>
                  <a:pt x="126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8583613" y="10737851"/>
            <a:ext cx="685800" cy="555625"/>
          </a:xfrm>
          <a:custGeom>
            <a:avLst/>
            <a:gdLst>
              <a:gd name="T0" fmla="*/ 216 w 216"/>
              <a:gd name="T1" fmla="*/ 18 h 175"/>
              <a:gd name="T2" fmla="*/ 167 w 216"/>
              <a:gd name="T3" fmla="*/ 54 h 175"/>
              <a:gd name="T4" fmla="*/ 146 w 216"/>
              <a:gd name="T5" fmla="*/ 115 h 175"/>
              <a:gd name="T6" fmla="*/ 146 w 216"/>
              <a:gd name="T7" fmla="*/ 175 h 175"/>
              <a:gd name="T8" fmla="*/ 139 w 216"/>
              <a:gd name="T9" fmla="*/ 175 h 175"/>
              <a:gd name="T10" fmla="*/ 39 w 216"/>
              <a:gd name="T11" fmla="*/ 175 h 175"/>
              <a:gd name="T12" fmla="*/ 0 w 216"/>
              <a:gd name="T13" fmla="*/ 136 h 175"/>
              <a:gd name="T14" fmla="*/ 0 w 216"/>
              <a:gd name="T15" fmla="*/ 88 h 175"/>
              <a:gd name="T16" fmla="*/ 88 w 216"/>
              <a:gd name="T17" fmla="*/ 0 h 175"/>
              <a:gd name="T18" fmla="*/ 162 w 216"/>
              <a:gd name="T19" fmla="*/ 0 h 175"/>
              <a:gd name="T20" fmla="*/ 216 w 216"/>
              <a:gd name="T21" fmla="*/ 1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" h="175">
                <a:moveTo>
                  <a:pt x="216" y="18"/>
                </a:moveTo>
                <a:cubicBezTo>
                  <a:pt x="196" y="26"/>
                  <a:pt x="180" y="37"/>
                  <a:pt x="167" y="54"/>
                </a:cubicBezTo>
                <a:cubicBezTo>
                  <a:pt x="154" y="72"/>
                  <a:pt x="146" y="92"/>
                  <a:pt x="146" y="115"/>
                </a:cubicBezTo>
                <a:cubicBezTo>
                  <a:pt x="145" y="134"/>
                  <a:pt x="146" y="154"/>
                  <a:pt x="146" y="175"/>
                </a:cubicBezTo>
                <a:cubicBezTo>
                  <a:pt x="143" y="175"/>
                  <a:pt x="141" y="175"/>
                  <a:pt x="139" y="175"/>
                </a:cubicBezTo>
                <a:cubicBezTo>
                  <a:pt x="106" y="175"/>
                  <a:pt x="73" y="175"/>
                  <a:pt x="39" y="175"/>
                </a:cubicBezTo>
                <a:cubicBezTo>
                  <a:pt x="15" y="175"/>
                  <a:pt x="0" y="160"/>
                  <a:pt x="0" y="136"/>
                </a:cubicBezTo>
                <a:cubicBezTo>
                  <a:pt x="0" y="120"/>
                  <a:pt x="0" y="104"/>
                  <a:pt x="0" y="88"/>
                </a:cubicBezTo>
                <a:cubicBezTo>
                  <a:pt x="1" y="39"/>
                  <a:pt x="39" y="0"/>
                  <a:pt x="88" y="0"/>
                </a:cubicBezTo>
                <a:cubicBezTo>
                  <a:pt x="113" y="0"/>
                  <a:pt x="137" y="0"/>
                  <a:pt x="162" y="0"/>
                </a:cubicBezTo>
                <a:cubicBezTo>
                  <a:pt x="181" y="0"/>
                  <a:pt x="199" y="5"/>
                  <a:pt x="2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 noEditPoints="1"/>
          </p:cNvSpPr>
          <p:nvPr/>
        </p:nvSpPr>
        <p:spPr bwMode="auto">
          <a:xfrm>
            <a:off x="9186863" y="9632951"/>
            <a:ext cx="627062" cy="628650"/>
          </a:xfrm>
          <a:custGeom>
            <a:avLst/>
            <a:gdLst>
              <a:gd name="T0" fmla="*/ 99 w 198"/>
              <a:gd name="T1" fmla="*/ 198 h 198"/>
              <a:gd name="T2" fmla="*/ 0 w 198"/>
              <a:gd name="T3" fmla="*/ 99 h 198"/>
              <a:gd name="T4" fmla="*/ 99 w 198"/>
              <a:gd name="T5" fmla="*/ 0 h 198"/>
              <a:gd name="T6" fmla="*/ 198 w 198"/>
              <a:gd name="T7" fmla="*/ 99 h 198"/>
              <a:gd name="T8" fmla="*/ 99 w 198"/>
              <a:gd name="T9" fmla="*/ 198 h 198"/>
              <a:gd name="T10" fmla="*/ 108 w 198"/>
              <a:gd name="T11" fmla="*/ 149 h 198"/>
              <a:gd name="T12" fmla="*/ 119 w 198"/>
              <a:gd name="T13" fmla="*/ 144 h 198"/>
              <a:gd name="T14" fmla="*/ 134 w 198"/>
              <a:gd name="T15" fmla="*/ 118 h 198"/>
              <a:gd name="T16" fmla="*/ 116 w 198"/>
              <a:gd name="T17" fmla="*/ 94 h 198"/>
              <a:gd name="T18" fmla="*/ 101 w 198"/>
              <a:gd name="T19" fmla="*/ 90 h 198"/>
              <a:gd name="T20" fmla="*/ 90 w 198"/>
              <a:gd name="T21" fmla="*/ 86 h 198"/>
              <a:gd name="T22" fmla="*/ 89 w 198"/>
              <a:gd name="T23" fmla="*/ 71 h 198"/>
              <a:gd name="T24" fmla="*/ 115 w 198"/>
              <a:gd name="T25" fmla="*/ 77 h 198"/>
              <a:gd name="T26" fmla="*/ 127 w 198"/>
              <a:gd name="T27" fmla="*/ 83 h 198"/>
              <a:gd name="T28" fmla="*/ 132 w 198"/>
              <a:gd name="T29" fmla="*/ 70 h 198"/>
              <a:gd name="T30" fmla="*/ 117 w 198"/>
              <a:gd name="T31" fmla="*/ 53 h 198"/>
              <a:gd name="T32" fmla="*/ 108 w 198"/>
              <a:gd name="T33" fmla="*/ 40 h 198"/>
              <a:gd name="T34" fmla="*/ 99 w 198"/>
              <a:gd name="T35" fmla="*/ 32 h 198"/>
              <a:gd name="T36" fmla="*/ 90 w 198"/>
              <a:gd name="T37" fmla="*/ 40 h 198"/>
              <a:gd name="T38" fmla="*/ 90 w 198"/>
              <a:gd name="T39" fmla="*/ 44 h 198"/>
              <a:gd name="T40" fmla="*/ 85 w 198"/>
              <a:gd name="T41" fmla="*/ 52 h 198"/>
              <a:gd name="T42" fmla="*/ 67 w 198"/>
              <a:gd name="T43" fmla="*/ 75 h 198"/>
              <a:gd name="T44" fmla="*/ 80 w 198"/>
              <a:gd name="T45" fmla="*/ 101 h 198"/>
              <a:gd name="T46" fmla="*/ 97 w 198"/>
              <a:gd name="T47" fmla="*/ 108 h 198"/>
              <a:gd name="T48" fmla="*/ 111 w 198"/>
              <a:gd name="T49" fmla="*/ 112 h 198"/>
              <a:gd name="T50" fmla="*/ 112 w 198"/>
              <a:gd name="T51" fmla="*/ 127 h 198"/>
              <a:gd name="T52" fmla="*/ 105 w 198"/>
              <a:gd name="T53" fmla="*/ 130 h 198"/>
              <a:gd name="T54" fmla="*/ 82 w 198"/>
              <a:gd name="T55" fmla="*/ 116 h 198"/>
              <a:gd name="T56" fmla="*/ 69 w 198"/>
              <a:gd name="T57" fmla="*/ 111 h 198"/>
              <a:gd name="T58" fmla="*/ 65 w 198"/>
              <a:gd name="T59" fmla="*/ 124 h 198"/>
              <a:gd name="T60" fmla="*/ 81 w 198"/>
              <a:gd name="T61" fmla="*/ 143 h 198"/>
              <a:gd name="T62" fmla="*/ 90 w 198"/>
              <a:gd name="T63" fmla="*/ 158 h 198"/>
              <a:gd name="T64" fmla="*/ 99 w 198"/>
              <a:gd name="T65" fmla="*/ 166 h 198"/>
              <a:gd name="T66" fmla="*/ 108 w 198"/>
              <a:gd name="T67" fmla="*/ 158 h 198"/>
              <a:gd name="T68" fmla="*/ 108 w 198"/>
              <a:gd name="T69" fmla="*/ 149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198">
                <a:moveTo>
                  <a:pt x="99" y="198"/>
                </a:moveTo>
                <a:cubicBezTo>
                  <a:pt x="45" y="198"/>
                  <a:pt x="0" y="154"/>
                  <a:pt x="0" y="99"/>
                </a:cubicBezTo>
                <a:cubicBezTo>
                  <a:pt x="0" y="45"/>
                  <a:pt x="45" y="0"/>
                  <a:pt x="99" y="0"/>
                </a:cubicBezTo>
                <a:cubicBezTo>
                  <a:pt x="154" y="0"/>
                  <a:pt x="198" y="45"/>
                  <a:pt x="198" y="99"/>
                </a:cubicBezTo>
                <a:cubicBezTo>
                  <a:pt x="198" y="153"/>
                  <a:pt x="154" y="198"/>
                  <a:pt x="99" y="198"/>
                </a:cubicBezTo>
                <a:close/>
                <a:moveTo>
                  <a:pt x="108" y="149"/>
                </a:moveTo>
                <a:cubicBezTo>
                  <a:pt x="112" y="147"/>
                  <a:pt x="116" y="146"/>
                  <a:pt x="119" y="144"/>
                </a:cubicBezTo>
                <a:cubicBezTo>
                  <a:pt x="130" y="139"/>
                  <a:pt x="135" y="130"/>
                  <a:pt x="134" y="118"/>
                </a:cubicBezTo>
                <a:cubicBezTo>
                  <a:pt x="133" y="106"/>
                  <a:pt x="127" y="98"/>
                  <a:pt x="116" y="94"/>
                </a:cubicBezTo>
                <a:cubicBezTo>
                  <a:pt x="111" y="93"/>
                  <a:pt x="106" y="92"/>
                  <a:pt x="101" y="90"/>
                </a:cubicBezTo>
                <a:cubicBezTo>
                  <a:pt x="97" y="89"/>
                  <a:pt x="93" y="88"/>
                  <a:pt x="90" y="86"/>
                </a:cubicBezTo>
                <a:cubicBezTo>
                  <a:pt x="85" y="82"/>
                  <a:pt x="84" y="75"/>
                  <a:pt x="89" y="71"/>
                </a:cubicBezTo>
                <a:cubicBezTo>
                  <a:pt x="95" y="66"/>
                  <a:pt x="112" y="66"/>
                  <a:pt x="115" y="77"/>
                </a:cubicBezTo>
                <a:cubicBezTo>
                  <a:pt x="117" y="83"/>
                  <a:pt x="122" y="85"/>
                  <a:pt x="127" y="83"/>
                </a:cubicBezTo>
                <a:cubicBezTo>
                  <a:pt x="132" y="82"/>
                  <a:pt x="135" y="76"/>
                  <a:pt x="132" y="70"/>
                </a:cubicBezTo>
                <a:cubicBezTo>
                  <a:pt x="130" y="62"/>
                  <a:pt x="125" y="56"/>
                  <a:pt x="117" y="53"/>
                </a:cubicBezTo>
                <a:cubicBezTo>
                  <a:pt x="110" y="51"/>
                  <a:pt x="107" y="48"/>
                  <a:pt x="108" y="40"/>
                </a:cubicBezTo>
                <a:cubicBezTo>
                  <a:pt x="109" y="35"/>
                  <a:pt x="104" y="32"/>
                  <a:pt x="99" y="32"/>
                </a:cubicBezTo>
                <a:cubicBezTo>
                  <a:pt x="94" y="32"/>
                  <a:pt x="91" y="35"/>
                  <a:pt x="90" y="40"/>
                </a:cubicBezTo>
                <a:cubicBezTo>
                  <a:pt x="90" y="42"/>
                  <a:pt x="90" y="43"/>
                  <a:pt x="90" y="44"/>
                </a:cubicBezTo>
                <a:cubicBezTo>
                  <a:pt x="91" y="48"/>
                  <a:pt x="89" y="51"/>
                  <a:pt x="85" y="52"/>
                </a:cubicBezTo>
                <a:cubicBezTo>
                  <a:pt x="75" y="56"/>
                  <a:pt x="69" y="64"/>
                  <a:pt x="67" y="75"/>
                </a:cubicBezTo>
                <a:cubicBezTo>
                  <a:pt x="66" y="86"/>
                  <a:pt x="70" y="95"/>
                  <a:pt x="80" y="101"/>
                </a:cubicBezTo>
                <a:cubicBezTo>
                  <a:pt x="85" y="104"/>
                  <a:pt x="91" y="106"/>
                  <a:pt x="97" y="108"/>
                </a:cubicBezTo>
                <a:cubicBezTo>
                  <a:pt x="102" y="110"/>
                  <a:pt x="106" y="111"/>
                  <a:pt x="111" y="112"/>
                </a:cubicBezTo>
                <a:cubicBezTo>
                  <a:pt x="117" y="115"/>
                  <a:pt x="118" y="123"/>
                  <a:pt x="112" y="127"/>
                </a:cubicBezTo>
                <a:cubicBezTo>
                  <a:pt x="110" y="128"/>
                  <a:pt x="107" y="130"/>
                  <a:pt x="105" y="130"/>
                </a:cubicBezTo>
                <a:cubicBezTo>
                  <a:pt x="95" y="131"/>
                  <a:pt x="88" y="127"/>
                  <a:pt x="82" y="116"/>
                </a:cubicBezTo>
                <a:cubicBezTo>
                  <a:pt x="79" y="111"/>
                  <a:pt x="74" y="109"/>
                  <a:pt x="69" y="111"/>
                </a:cubicBezTo>
                <a:cubicBezTo>
                  <a:pt x="64" y="114"/>
                  <a:pt x="63" y="119"/>
                  <a:pt x="65" y="124"/>
                </a:cubicBezTo>
                <a:cubicBezTo>
                  <a:pt x="68" y="132"/>
                  <a:pt x="73" y="139"/>
                  <a:pt x="81" y="143"/>
                </a:cubicBezTo>
                <a:cubicBezTo>
                  <a:pt x="88" y="146"/>
                  <a:pt x="91" y="150"/>
                  <a:pt x="90" y="158"/>
                </a:cubicBezTo>
                <a:cubicBezTo>
                  <a:pt x="90" y="163"/>
                  <a:pt x="94" y="167"/>
                  <a:pt x="99" y="166"/>
                </a:cubicBezTo>
                <a:cubicBezTo>
                  <a:pt x="104" y="166"/>
                  <a:pt x="108" y="163"/>
                  <a:pt x="108" y="158"/>
                </a:cubicBezTo>
                <a:cubicBezTo>
                  <a:pt x="108" y="155"/>
                  <a:pt x="108" y="152"/>
                  <a:pt x="108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9"/>
          <p:cNvSpPr>
            <a:spLocks noChangeArrowheads="1"/>
          </p:cNvSpPr>
          <p:nvPr/>
        </p:nvSpPr>
        <p:spPr bwMode="auto">
          <a:xfrm>
            <a:off x="9304338" y="10340976"/>
            <a:ext cx="392112" cy="390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8783638" y="10242551"/>
            <a:ext cx="393700" cy="393700"/>
          </a:xfrm>
          <a:custGeom>
            <a:avLst/>
            <a:gdLst>
              <a:gd name="T0" fmla="*/ 124 w 124"/>
              <a:gd name="T1" fmla="*/ 62 h 124"/>
              <a:gd name="T2" fmla="*/ 62 w 124"/>
              <a:gd name="T3" fmla="*/ 124 h 124"/>
              <a:gd name="T4" fmla="*/ 1 w 124"/>
              <a:gd name="T5" fmla="*/ 62 h 124"/>
              <a:gd name="T6" fmla="*/ 62 w 124"/>
              <a:gd name="T7" fmla="*/ 0 h 124"/>
              <a:gd name="T8" fmla="*/ 124 w 124"/>
              <a:gd name="T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4">
                <a:moveTo>
                  <a:pt x="124" y="62"/>
                </a:moveTo>
                <a:cubicBezTo>
                  <a:pt x="124" y="96"/>
                  <a:pt x="96" y="124"/>
                  <a:pt x="62" y="124"/>
                </a:cubicBezTo>
                <a:cubicBezTo>
                  <a:pt x="29" y="124"/>
                  <a:pt x="1" y="96"/>
                  <a:pt x="1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96" y="0"/>
                  <a:pt x="124" y="28"/>
                  <a:pt x="12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9823450" y="10242551"/>
            <a:ext cx="393700" cy="393700"/>
          </a:xfrm>
          <a:custGeom>
            <a:avLst/>
            <a:gdLst>
              <a:gd name="T0" fmla="*/ 124 w 124"/>
              <a:gd name="T1" fmla="*/ 62 h 124"/>
              <a:gd name="T2" fmla="*/ 62 w 124"/>
              <a:gd name="T3" fmla="*/ 124 h 124"/>
              <a:gd name="T4" fmla="*/ 0 w 124"/>
              <a:gd name="T5" fmla="*/ 62 h 124"/>
              <a:gd name="T6" fmla="*/ 62 w 124"/>
              <a:gd name="T7" fmla="*/ 0 h 124"/>
              <a:gd name="T8" fmla="*/ 124 w 124"/>
              <a:gd name="T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4">
                <a:moveTo>
                  <a:pt x="124" y="62"/>
                </a:moveTo>
                <a:cubicBezTo>
                  <a:pt x="124" y="96"/>
                  <a:pt x="96" y="124"/>
                  <a:pt x="62" y="124"/>
                </a:cubicBezTo>
                <a:cubicBezTo>
                  <a:pt x="28" y="124"/>
                  <a:pt x="1" y="96"/>
                  <a:pt x="0" y="62"/>
                </a:cubicBezTo>
                <a:cubicBezTo>
                  <a:pt x="0" y="28"/>
                  <a:pt x="28" y="1"/>
                  <a:pt x="62" y="0"/>
                </a:cubicBezTo>
                <a:cubicBezTo>
                  <a:pt x="95" y="0"/>
                  <a:pt x="124" y="28"/>
                  <a:pt x="12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14957425" y="10937876"/>
            <a:ext cx="625475" cy="339725"/>
          </a:xfrm>
          <a:custGeom>
            <a:avLst/>
            <a:gdLst>
              <a:gd name="T0" fmla="*/ 197 w 197"/>
              <a:gd name="T1" fmla="*/ 95 h 107"/>
              <a:gd name="T2" fmla="*/ 175 w 197"/>
              <a:gd name="T3" fmla="*/ 107 h 107"/>
              <a:gd name="T4" fmla="*/ 20 w 197"/>
              <a:gd name="T5" fmla="*/ 107 h 107"/>
              <a:gd name="T6" fmla="*/ 1 w 197"/>
              <a:gd name="T7" fmla="*/ 88 h 107"/>
              <a:gd name="T8" fmla="*/ 2 w 197"/>
              <a:gd name="T9" fmla="*/ 46 h 107"/>
              <a:gd name="T10" fmla="*/ 31 w 197"/>
              <a:gd name="T11" fmla="*/ 0 h 107"/>
              <a:gd name="T12" fmla="*/ 167 w 197"/>
              <a:gd name="T13" fmla="*/ 0 h 107"/>
              <a:gd name="T14" fmla="*/ 196 w 197"/>
              <a:gd name="T15" fmla="*/ 46 h 107"/>
              <a:gd name="T16" fmla="*/ 197 w 197"/>
              <a:gd name="T17" fmla="*/ 49 h 107"/>
              <a:gd name="T18" fmla="*/ 197 w 197"/>
              <a:gd name="T19" fmla="*/ 9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7">
                <a:moveTo>
                  <a:pt x="197" y="95"/>
                </a:moveTo>
                <a:cubicBezTo>
                  <a:pt x="193" y="105"/>
                  <a:pt x="185" y="107"/>
                  <a:pt x="175" y="107"/>
                </a:cubicBezTo>
                <a:cubicBezTo>
                  <a:pt x="124" y="107"/>
                  <a:pt x="72" y="107"/>
                  <a:pt x="20" y="107"/>
                </a:cubicBezTo>
                <a:cubicBezTo>
                  <a:pt x="7" y="107"/>
                  <a:pt x="0" y="101"/>
                  <a:pt x="1" y="88"/>
                </a:cubicBezTo>
                <a:cubicBezTo>
                  <a:pt x="1" y="74"/>
                  <a:pt x="0" y="60"/>
                  <a:pt x="2" y="46"/>
                </a:cubicBezTo>
                <a:cubicBezTo>
                  <a:pt x="4" y="27"/>
                  <a:pt x="15" y="11"/>
                  <a:pt x="31" y="0"/>
                </a:cubicBezTo>
                <a:cubicBezTo>
                  <a:pt x="67" y="40"/>
                  <a:pt x="130" y="41"/>
                  <a:pt x="167" y="0"/>
                </a:cubicBezTo>
                <a:cubicBezTo>
                  <a:pt x="183" y="11"/>
                  <a:pt x="193" y="27"/>
                  <a:pt x="196" y="46"/>
                </a:cubicBezTo>
                <a:cubicBezTo>
                  <a:pt x="196" y="47"/>
                  <a:pt x="197" y="48"/>
                  <a:pt x="197" y="49"/>
                </a:cubicBezTo>
                <a:cubicBezTo>
                  <a:pt x="197" y="65"/>
                  <a:pt x="197" y="80"/>
                  <a:pt x="197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14501813" y="9499601"/>
            <a:ext cx="385762" cy="368300"/>
          </a:xfrm>
          <a:custGeom>
            <a:avLst/>
            <a:gdLst>
              <a:gd name="T0" fmla="*/ 69 w 122"/>
              <a:gd name="T1" fmla="*/ 0 h 116"/>
              <a:gd name="T2" fmla="*/ 78 w 122"/>
              <a:gd name="T3" fmla="*/ 3 h 116"/>
              <a:gd name="T4" fmla="*/ 118 w 122"/>
              <a:gd name="T5" fmla="*/ 67 h 116"/>
              <a:gd name="T6" fmla="*/ 62 w 122"/>
              <a:gd name="T7" fmla="*/ 115 h 116"/>
              <a:gd name="T8" fmla="*/ 5 w 122"/>
              <a:gd name="T9" fmla="*/ 67 h 116"/>
              <a:gd name="T10" fmla="*/ 51 w 122"/>
              <a:gd name="T11" fmla="*/ 1 h 116"/>
              <a:gd name="T12" fmla="*/ 54 w 122"/>
              <a:gd name="T13" fmla="*/ 0 h 116"/>
              <a:gd name="T14" fmla="*/ 69 w 122"/>
              <a:gd name="T1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16">
                <a:moveTo>
                  <a:pt x="69" y="0"/>
                </a:moveTo>
                <a:cubicBezTo>
                  <a:pt x="72" y="1"/>
                  <a:pt x="75" y="2"/>
                  <a:pt x="78" y="3"/>
                </a:cubicBezTo>
                <a:cubicBezTo>
                  <a:pt x="106" y="11"/>
                  <a:pt x="122" y="38"/>
                  <a:pt x="118" y="67"/>
                </a:cubicBezTo>
                <a:cubicBezTo>
                  <a:pt x="114" y="94"/>
                  <a:pt x="90" y="115"/>
                  <a:pt x="62" y="115"/>
                </a:cubicBezTo>
                <a:cubicBezTo>
                  <a:pt x="34" y="116"/>
                  <a:pt x="9" y="95"/>
                  <a:pt x="5" y="67"/>
                </a:cubicBezTo>
                <a:cubicBezTo>
                  <a:pt x="0" y="37"/>
                  <a:pt x="20" y="7"/>
                  <a:pt x="51" y="1"/>
                </a:cubicBezTo>
                <a:cubicBezTo>
                  <a:pt x="52" y="1"/>
                  <a:pt x="53" y="1"/>
                  <a:pt x="54" y="0"/>
                </a:cubicBezTo>
                <a:cubicBezTo>
                  <a:pt x="59" y="0"/>
                  <a:pt x="64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14384338" y="9871076"/>
            <a:ext cx="623887" cy="342900"/>
          </a:xfrm>
          <a:custGeom>
            <a:avLst/>
            <a:gdLst>
              <a:gd name="T0" fmla="*/ 30 w 197"/>
              <a:gd name="T1" fmla="*/ 0 h 108"/>
              <a:gd name="T2" fmla="*/ 167 w 197"/>
              <a:gd name="T3" fmla="*/ 0 h 108"/>
              <a:gd name="T4" fmla="*/ 197 w 197"/>
              <a:gd name="T5" fmla="*/ 54 h 108"/>
              <a:gd name="T6" fmla="*/ 197 w 197"/>
              <a:gd name="T7" fmla="*/ 91 h 108"/>
              <a:gd name="T8" fmla="*/ 180 w 197"/>
              <a:gd name="T9" fmla="*/ 107 h 108"/>
              <a:gd name="T10" fmla="*/ 16 w 197"/>
              <a:gd name="T11" fmla="*/ 107 h 108"/>
              <a:gd name="T12" fmla="*/ 0 w 197"/>
              <a:gd name="T13" fmla="*/ 93 h 108"/>
              <a:gd name="T14" fmla="*/ 3 w 197"/>
              <a:gd name="T15" fmla="*/ 41 h 108"/>
              <a:gd name="T16" fmla="*/ 30 w 197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108">
                <a:moveTo>
                  <a:pt x="30" y="0"/>
                </a:moveTo>
                <a:cubicBezTo>
                  <a:pt x="67" y="41"/>
                  <a:pt x="130" y="41"/>
                  <a:pt x="167" y="0"/>
                </a:cubicBezTo>
                <a:cubicBezTo>
                  <a:pt x="185" y="14"/>
                  <a:pt x="195" y="32"/>
                  <a:pt x="197" y="54"/>
                </a:cubicBezTo>
                <a:cubicBezTo>
                  <a:pt x="197" y="66"/>
                  <a:pt x="197" y="79"/>
                  <a:pt x="197" y="91"/>
                </a:cubicBezTo>
                <a:cubicBezTo>
                  <a:pt x="197" y="101"/>
                  <a:pt x="190" y="107"/>
                  <a:pt x="180" y="107"/>
                </a:cubicBezTo>
                <a:cubicBezTo>
                  <a:pt x="126" y="108"/>
                  <a:pt x="71" y="108"/>
                  <a:pt x="16" y="107"/>
                </a:cubicBezTo>
                <a:cubicBezTo>
                  <a:pt x="8" y="107"/>
                  <a:pt x="0" y="101"/>
                  <a:pt x="0" y="93"/>
                </a:cubicBezTo>
                <a:cubicBezTo>
                  <a:pt x="0" y="76"/>
                  <a:pt x="0" y="58"/>
                  <a:pt x="3" y="41"/>
                </a:cubicBezTo>
                <a:cubicBezTo>
                  <a:pt x="5" y="24"/>
                  <a:pt x="16" y="11"/>
                  <a:pt x="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13806488" y="10937876"/>
            <a:ext cx="628650" cy="339725"/>
          </a:xfrm>
          <a:custGeom>
            <a:avLst/>
            <a:gdLst>
              <a:gd name="T0" fmla="*/ 31 w 198"/>
              <a:gd name="T1" fmla="*/ 0 h 107"/>
              <a:gd name="T2" fmla="*/ 167 w 198"/>
              <a:gd name="T3" fmla="*/ 0 h 107"/>
              <a:gd name="T4" fmla="*/ 196 w 198"/>
              <a:gd name="T5" fmla="*/ 46 h 107"/>
              <a:gd name="T6" fmla="*/ 197 w 198"/>
              <a:gd name="T7" fmla="*/ 92 h 107"/>
              <a:gd name="T8" fmla="*/ 180 w 198"/>
              <a:gd name="T9" fmla="*/ 107 h 107"/>
              <a:gd name="T10" fmla="*/ 119 w 198"/>
              <a:gd name="T11" fmla="*/ 107 h 107"/>
              <a:gd name="T12" fmla="*/ 20 w 198"/>
              <a:gd name="T13" fmla="*/ 107 h 107"/>
              <a:gd name="T14" fmla="*/ 1 w 198"/>
              <a:gd name="T15" fmla="*/ 88 h 107"/>
              <a:gd name="T16" fmla="*/ 2 w 198"/>
              <a:gd name="T17" fmla="*/ 46 h 107"/>
              <a:gd name="T18" fmla="*/ 31 w 198"/>
              <a:gd name="T1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07">
                <a:moveTo>
                  <a:pt x="31" y="0"/>
                </a:moveTo>
                <a:cubicBezTo>
                  <a:pt x="68" y="41"/>
                  <a:pt x="131" y="40"/>
                  <a:pt x="167" y="0"/>
                </a:cubicBezTo>
                <a:cubicBezTo>
                  <a:pt x="183" y="11"/>
                  <a:pt x="194" y="26"/>
                  <a:pt x="196" y="46"/>
                </a:cubicBezTo>
                <a:cubicBezTo>
                  <a:pt x="198" y="61"/>
                  <a:pt x="197" y="77"/>
                  <a:pt x="197" y="92"/>
                </a:cubicBezTo>
                <a:cubicBezTo>
                  <a:pt x="197" y="101"/>
                  <a:pt x="189" y="107"/>
                  <a:pt x="180" y="107"/>
                </a:cubicBezTo>
                <a:cubicBezTo>
                  <a:pt x="160" y="107"/>
                  <a:pt x="139" y="107"/>
                  <a:pt x="119" y="107"/>
                </a:cubicBezTo>
                <a:cubicBezTo>
                  <a:pt x="86" y="107"/>
                  <a:pt x="53" y="107"/>
                  <a:pt x="20" y="107"/>
                </a:cubicBezTo>
                <a:cubicBezTo>
                  <a:pt x="7" y="107"/>
                  <a:pt x="0" y="101"/>
                  <a:pt x="1" y="88"/>
                </a:cubicBezTo>
                <a:cubicBezTo>
                  <a:pt x="1" y="74"/>
                  <a:pt x="0" y="60"/>
                  <a:pt x="2" y="46"/>
                </a:cubicBezTo>
                <a:cubicBezTo>
                  <a:pt x="4" y="27"/>
                  <a:pt x="15" y="12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3936663" y="10563226"/>
            <a:ext cx="368300" cy="368300"/>
          </a:xfrm>
          <a:custGeom>
            <a:avLst/>
            <a:gdLst>
              <a:gd name="T0" fmla="*/ 115 w 116"/>
              <a:gd name="T1" fmla="*/ 59 h 116"/>
              <a:gd name="T2" fmla="*/ 57 w 116"/>
              <a:gd name="T3" fmla="*/ 116 h 116"/>
              <a:gd name="T4" fmla="*/ 1 w 116"/>
              <a:gd name="T5" fmla="*/ 58 h 116"/>
              <a:gd name="T6" fmla="*/ 59 w 116"/>
              <a:gd name="T7" fmla="*/ 1 h 116"/>
              <a:gd name="T8" fmla="*/ 115 w 116"/>
              <a:gd name="T9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5" y="59"/>
                </a:moveTo>
                <a:cubicBezTo>
                  <a:pt x="115" y="91"/>
                  <a:pt x="89" y="116"/>
                  <a:pt x="57" y="116"/>
                </a:cubicBezTo>
                <a:cubicBezTo>
                  <a:pt x="25" y="115"/>
                  <a:pt x="0" y="89"/>
                  <a:pt x="1" y="58"/>
                </a:cubicBezTo>
                <a:cubicBezTo>
                  <a:pt x="1" y="26"/>
                  <a:pt x="27" y="0"/>
                  <a:pt x="59" y="1"/>
                </a:cubicBezTo>
                <a:cubicBezTo>
                  <a:pt x="91" y="2"/>
                  <a:pt x="116" y="28"/>
                  <a:pt x="115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15087600" y="10566401"/>
            <a:ext cx="365125" cy="365125"/>
          </a:xfrm>
          <a:custGeom>
            <a:avLst/>
            <a:gdLst>
              <a:gd name="T0" fmla="*/ 115 w 115"/>
              <a:gd name="T1" fmla="*/ 58 h 115"/>
              <a:gd name="T2" fmla="*/ 58 w 115"/>
              <a:gd name="T3" fmla="*/ 115 h 115"/>
              <a:gd name="T4" fmla="*/ 1 w 115"/>
              <a:gd name="T5" fmla="*/ 57 h 115"/>
              <a:gd name="T6" fmla="*/ 58 w 115"/>
              <a:gd name="T7" fmla="*/ 0 h 115"/>
              <a:gd name="T8" fmla="*/ 115 w 115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15">
                <a:moveTo>
                  <a:pt x="115" y="58"/>
                </a:moveTo>
                <a:cubicBezTo>
                  <a:pt x="115" y="89"/>
                  <a:pt x="89" y="115"/>
                  <a:pt x="58" y="115"/>
                </a:cubicBezTo>
                <a:cubicBezTo>
                  <a:pt x="26" y="115"/>
                  <a:pt x="0" y="89"/>
                  <a:pt x="1" y="57"/>
                </a:cubicBezTo>
                <a:cubicBezTo>
                  <a:pt x="1" y="26"/>
                  <a:pt x="26" y="0"/>
                  <a:pt x="58" y="0"/>
                </a:cubicBezTo>
                <a:cubicBezTo>
                  <a:pt x="90" y="0"/>
                  <a:pt x="115" y="26"/>
                  <a:pt x="11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14470063" y="10610851"/>
            <a:ext cx="455612" cy="390525"/>
          </a:xfrm>
          <a:custGeom>
            <a:avLst/>
            <a:gdLst>
              <a:gd name="T0" fmla="*/ 85 w 144"/>
              <a:gd name="T1" fmla="*/ 78 h 123"/>
              <a:gd name="T2" fmla="*/ 49 w 144"/>
              <a:gd name="T3" fmla="*/ 78 h 123"/>
              <a:gd name="T4" fmla="*/ 18 w 144"/>
              <a:gd name="T5" fmla="*/ 78 h 123"/>
              <a:gd name="T6" fmla="*/ 0 w 144"/>
              <a:gd name="T7" fmla="*/ 62 h 123"/>
              <a:gd name="T8" fmla="*/ 18 w 144"/>
              <a:gd name="T9" fmla="*/ 45 h 123"/>
              <a:gd name="T10" fmla="*/ 79 w 144"/>
              <a:gd name="T11" fmla="*/ 45 h 123"/>
              <a:gd name="T12" fmla="*/ 86 w 144"/>
              <a:gd name="T13" fmla="*/ 45 h 123"/>
              <a:gd name="T14" fmla="*/ 72 w 144"/>
              <a:gd name="T15" fmla="*/ 31 h 123"/>
              <a:gd name="T16" fmla="*/ 66 w 144"/>
              <a:gd name="T17" fmla="*/ 19 h 123"/>
              <a:gd name="T18" fmla="*/ 75 w 144"/>
              <a:gd name="T19" fmla="*/ 3 h 123"/>
              <a:gd name="T20" fmla="*/ 94 w 144"/>
              <a:gd name="T21" fmla="*/ 6 h 123"/>
              <a:gd name="T22" fmla="*/ 120 w 144"/>
              <a:gd name="T23" fmla="*/ 32 h 123"/>
              <a:gd name="T24" fmla="*/ 137 w 144"/>
              <a:gd name="T25" fmla="*/ 49 h 123"/>
              <a:gd name="T26" fmla="*/ 137 w 144"/>
              <a:gd name="T27" fmla="*/ 74 h 123"/>
              <a:gd name="T28" fmla="*/ 94 w 144"/>
              <a:gd name="T29" fmla="*/ 116 h 123"/>
              <a:gd name="T30" fmla="*/ 71 w 144"/>
              <a:gd name="T31" fmla="*/ 117 h 123"/>
              <a:gd name="T32" fmla="*/ 71 w 144"/>
              <a:gd name="T33" fmla="*/ 93 h 123"/>
              <a:gd name="T34" fmla="*/ 86 w 144"/>
              <a:gd name="T35" fmla="*/ 79 h 123"/>
              <a:gd name="T36" fmla="*/ 85 w 144"/>
              <a:gd name="T37" fmla="*/ 7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4" h="123">
                <a:moveTo>
                  <a:pt x="85" y="78"/>
                </a:moveTo>
                <a:cubicBezTo>
                  <a:pt x="73" y="78"/>
                  <a:pt x="61" y="78"/>
                  <a:pt x="49" y="78"/>
                </a:cubicBezTo>
                <a:cubicBezTo>
                  <a:pt x="39" y="78"/>
                  <a:pt x="28" y="78"/>
                  <a:pt x="18" y="78"/>
                </a:cubicBezTo>
                <a:cubicBezTo>
                  <a:pt x="8" y="78"/>
                  <a:pt x="0" y="71"/>
                  <a:pt x="0" y="62"/>
                </a:cubicBezTo>
                <a:cubicBezTo>
                  <a:pt x="0" y="52"/>
                  <a:pt x="8" y="45"/>
                  <a:pt x="18" y="45"/>
                </a:cubicBezTo>
                <a:cubicBezTo>
                  <a:pt x="38" y="45"/>
                  <a:pt x="59" y="45"/>
                  <a:pt x="79" y="45"/>
                </a:cubicBezTo>
                <a:cubicBezTo>
                  <a:pt x="81" y="45"/>
                  <a:pt x="83" y="45"/>
                  <a:pt x="86" y="45"/>
                </a:cubicBezTo>
                <a:cubicBezTo>
                  <a:pt x="81" y="40"/>
                  <a:pt x="76" y="35"/>
                  <a:pt x="72" y="31"/>
                </a:cubicBezTo>
                <a:cubicBezTo>
                  <a:pt x="69" y="27"/>
                  <a:pt x="67" y="23"/>
                  <a:pt x="66" y="19"/>
                </a:cubicBezTo>
                <a:cubicBezTo>
                  <a:pt x="65" y="12"/>
                  <a:pt x="69" y="6"/>
                  <a:pt x="75" y="3"/>
                </a:cubicBezTo>
                <a:cubicBezTo>
                  <a:pt x="82" y="0"/>
                  <a:pt x="89" y="1"/>
                  <a:pt x="94" y="6"/>
                </a:cubicBezTo>
                <a:cubicBezTo>
                  <a:pt x="103" y="15"/>
                  <a:pt x="111" y="23"/>
                  <a:pt x="120" y="32"/>
                </a:cubicBezTo>
                <a:cubicBezTo>
                  <a:pt x="126" y="38"/>
                  <a:pt x="131" y="43"/>
                  <a:pt x="137" y="49"/>
                </a:cubicBezTo>
                <a:cubicBezTo>
                  <a:pt x="144" y="57"/>
                  <a:pt x="144" y="66"/>
                  <a:pt x="137" y="74"/>
                </a:cubicBezTo>
                <a:cubicBezTo>
                  <a:pt x="123" y="88"/>
                  <a:pt x="109" y="102"/>
                  <a:pt x="94" y="116"/>
                </a:cubicBezTo>
                <a:cubicBezTo>
                  <a:pt x="87" y="123"/>
                  <a:pt x="77" y="123"/>
                  <a:pt x="71" y="117"/>
                </a:cubicBezTo>
                <a:cubicBezTo>
                  <a:pt x="64" y="110"/>
                  <a:pt x="64" y="100"/>
                  <a:pt x="71" y="93"/>
                </a:cubicBezTo>
                <a:cubicBezTo>
                  <a:pt x="76" y="88"/>
                  <a:pt x="81" y="84"/>
                  <a:pt x="86" y="79"/>
                </a:cubicBezTo>
                <a:cubicBezTo>
                  <a:pt x="85" y="79"/>
                  <a:pt x="85" y="78"/>
                  <a:pt x="8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15055850" y="10077451"/>
            <a:ext cx="355600" cy="412750"/>
          </a:xfrm>
          <a:custGeom>
            <a:avLst/>
            <a:gdLst>
              <a:gd name="T0" fmla="*/ 40 w 112"/>
              <a:gd name="T1" fmla="*/ 61 h 130"/>
              <a:gd name="T2" fmla="*/ 34 w 112"/>
              <a:gd name="T3" fmla="*/ 81 h 130"/>
              <a:gd name="T4" fmla="*/ 14 w 112"/>
              <a:gd name="T5" fmla="*/ 94 h 130"/>
              <a:gd name="T6" fmla="*/ 2 w 112"/>
              <a:gd name="T7" fmla="*/ 73 h 130"/>
              <a:gd name="T8" fmla="*/ 18 w 112"/>
              <a:gd name="T9" fmla="*/ 15 h 130"/>
              <a:gd name="T10" fmla="*/ 39 w 112"/>
              <a:gd name="T11" fmla="*/ 3 h 130"/>
              <a:gd name="T12" fmla="*/ 97 w 112"/>
              <a:gd name="T13" fmla="*/ 18 h 130"/>
              <a:gd name="T14" fmla="*/ 110 w 112"/>
              <a:gd name="T15" fmla="*/ 39 h 130"/>
              <a:gd name="T16" fmla="*/ 88 w 112"/>
              <a:gd name="T17" fmla="*/ 49 h 130"/>
              <a:gd name="T18" fmla="*/ 68 w 112"/>
              <a:gd name="T19" fmla="*/ 44 h 130"/>
              <a:gd name="T20" fmla="*/ 72 w 112"/>
              <a:gd name="T21" fmla="*/ 50 h 130"/>
              <a:gd name="T22" fmla="*/ 102 w 112"/>
              <a:gd name="T23" fmla="*/ 104 h 130"/>
              <a:gd name="T24" fmla="*/ 102 w 112"/>
              <a:gd name="T25" fmla="*/ 122 h 130"/>
              <a:gd name="T26" fmla="*/ 86 w 112"/>
              <a:gd name="T27" fmla="*/ 129 h 130"/>
              <a:gd name="T28" fmla="*/ 74 w 112"/>
              <a:gd name="T29" fmla="*/ 120 h 130"/>
              <a:gd name="T30" fmla="*/ 43 w 112"/>
              <a:gd name="T31" fmla="*/ 67 h 130"/>
              <a:gd name="T32" fmla="*/ 40 w 112"/>
              <a:gd name="T33" fmla="*/ 6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130">
                <a:moveTo>
                  <a:pt x="40" y="61"/>
                </a:moveTo>
                <a:cubicBezTo>
                  <a:pt x="38" y="68"/>
                  <a:pt x="36" y="75"/>
                  <a:pt x="34" y="81"/>
                </a:cubicBezTo>
                <a:cubicBezTo>
                  <a:pt x="31" y="91"/>
                  <a:pt x="23" y="96"/>
                  <a:pt x="14" y="94"/>
                </a:cubicBezTo>
                <a:cubicBezTo>
                  <a:pt x="5" y="91"/>
                  <a:pt x="0" y="82"/>
                  <a:pt x="2" y="73"/>
                </a:cubicBezTo>
                <a:cubicBezTo>
                  <a:pt x="8" y="53"/>
                  <a:pt x="13" y="34"/>
                  <a:pt x="18" y="15"/>
                </a:cubicBezTo>
                <a:cubicBezTo>
                  <a:pt x="21" y="5"/>
                  <a:pt x="29" y="0"/>
                  <a:pt x="39" y="3"/>
                </a:cubicBezTo>
                <a:cubicBezTo>
                  <a:pt x="58" y="8"/>
                  <a:pt x="78" y="13"/>
                  <a:pt x="97" y="18"/>
                </a:cubicBezTo>
                <a:cubicBezTo>
                  <a:pt x="107" y="21"/>
                  <a:pt x="112" y="29"/>
                  <a:pt x="110" y="39"/>
                </a:cubicBezTo>
                <a:cubicBezTo>
                  <a:pt x="107" y="48"/>
                  <a:pt x="98" y="52"/>
                  <a:pt x="88" y="49"/>
                </a:cubicBezTo>
                <a:cubicBezTo>
                  <a:pt x="82" y="48"/>
                  <a:pt x="76" y="46"/>
                  <a:pt x="68" y="44"/>
                </a:cubicBezTo>
                <a:cubicBezTo>
                  <a:pt x="70" y="47"/>
                  <a:pt x="71" y="49"/>
                  <a:pt x="72" y="50"/>
                </a:cubicBezTo>
                <a:cubicBezTo>
                  <a:pt x="82" y="68"/>
                  <a:pt x="92" y="86"/>
                  <a:pt x="102" y="104"/>
                </a:cubicBezTo>
                <a:cubicBezTo>
                  <a:pt x="106" y="110"/>
                  <a:pt x="106" y="116"/>
                  <a:pt x="102" y="122"/>
                </a:cubicBezTo>
                <a:cubicBezTo>
                  <a:pt x="98" y="128"/>
                  <a:pt x="93" y="130"/>
                  <a:pt x="86" y="129"/>
                </a:cubicBezTo>
                <a:cubicBezTo>
                  <a:pt x="80" y="128"/>
                  <a:pt x="76" y="125"/>
                  <a:pt x="74" y="120"/>
                </a:cubicBezTo>
                <a:cubicBezTo>
                  <a:pt x="63" y="102"/>
                  <a:pt x="53" y="84"/>
                  <a:pt x="43" y="67"/>
                </a:cubicBezTo>
                <a:cubicBezTo>
                  <a:pt x="42" y="65"/>
                  <a:pt x="41" y="63"/>
                  <a:pt x="4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13981113" y="10074276"/>
            <a:ext cx="355600" cy="419100"/>
          </a:xfrm>
          <a:custGeom>
            <a:avLst/>
            <a:gdLst>
              <a:gd name="T0" fmla="*/ 40 w 112"/>
              <a:gd name="T1" fmla="*/ 71 h 132"/>
              <a:gd name="T2" fmla="*/ 46 w 112"/>
              <a:gd name="T3" fmla="*/ 61 h 132"/>
              <a:gd name="T4" fmla="*/ 74 w 112"/>
              <a:gd name="T5" fmla="*/ 13 h 132"/>
              <a:gd name="T6" fmla="*/ 97 w 112"/>
              <a:gd name="T7" fmla="*/ 5 h 132"/>
              <a:gd name="T8" fmla="*/ 102 w 112"/>
              <a:gd name="T9" fmla="*/ 29 h 132"/>
              <a:gd name="T10" fmla="*/ 72 w 112"/>
              <a:gd name="T11" fmla="*/ 81 h 132"/>
              <a:gd name="T12" fmla="*/ 68 w 112"/>
              <a:gd name="T13" fmla="*/ 88 h 132"/>
              <a:gd name="T14" fmla="*/ 88 w 112"/>
              <a:gd name="T15" fmla="*/ 83 h 132"/>
              <a:gd name="T16" fmla="*/ 110 w 112"/>
              <a:gd name="T17" fmla="*/ 93 h 132"/>
              <a:gd name="T18" fmla="*/ 96 w 112"/>
              <a:gd name="T19" fmla="*/ 114 h 132"/>
              <a:gd name="T20" fmla="*/ 39 w 112"/>
              <a:gd name="T21" fmla="*/ 129 h 132"/>
              <a:gd name="T22" fmla="*/ 18 w 112"/>
              <a:gd name="T23" fmla="*/ 117 h 132"/>
              <a:gd name="T24" fmla="*/ 3 w 112"/>
              <a:gd name="T25" fmla="*/ 60 h 132"/>
              <a:gd name="T26" fmla="*/ 14 w 112"/>
              <a:gd name="T27" fmla="*/ 38 h 132"/>
              <a:gd name="T28" fmla="*/ 34 w 112"/>
              <a:gd name="T29" fmla="*/ 51 h 132"/>
              <a:gd name="T30" fmla="*/ 40 w 112"/>
              <a:gd name="T31" fmla="*/ 7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" h="132">
                <a:moveTo>
                  <a:pt x="40" y="71"/>
                </a:moveTo>
                <a:cubicBezTo>
                  <a:pt x="42" y="67"/>
                  <a:pt x="44" y="64"/>
                  <a:pt x="46" y="61"/>
                </a:cubicBezTo>
                <a:cubicBezTo>
                  <a:pt x="55" y="45"/>
                  <a:pt x="64" y="29"/>
                  <a:pt x="74" y="13"/>
                </a:cubicBezTo>
                <a:cubicBezTo>
                  <a:pt x="79" y="3"/>
                  <a:pt x="89" y="0"/>
                  <a:pt x="97" y="5"/>
                </a:cubicBezTo>
                <a:cubicBezTo>
                  <a:pt x="105" y="10"/>
                  <a:pt x="107" y="20"/>
                  <a:pt x="102" y="29"/>
                </a:cubicBezTo>
                <a:cubicBezTo>
                  <a:pt x="92" y="46"/>
                  <a:pt x="82" y="64"/>
                  <a:pt x="72" y="81"/>
                </a:cubicBezTo>
                <a:cubicBezTo>
                  <a:pt x="71" y="83"/>
                  <a:pt x="70" y="85"/>
                  <a:pt x="68" y="88"/>
                </a:cubicBezTo>
                <a:cubicBezTo>
                  <a:pt x="75" y="86"/>
                  <a:pt x="82" y="84"/>
                  <a:pt x="88" y="83"/>
                </a:cubicBezTo>
                <a:cubicBezTo>
                  <a:pt x="98" y="80"/>
                  <a:pt x="107" y="84"/>
                  <a:pt x="110" y="93"/>
                </a:cubicBezTo>
                <a:cubicBezTo>
                  <a:pt x="112" y="103"/>
                  <a:pt x="107" y="111"/>
                  <a:pt x="96" y="114"/>
                </a:cubicBezTo>
                <a:cubicBezTo>
                  <a:pt x="77" y="119"/>
                  <a:pt x="58" y="124"/>
                  <a:pt x="39" y="129"/>
                </a:cubicBezTo>
                <a:cubicBezTo>
                  <a:pt x="29" y="132"/>
                  <a:pt x="21" y="127"/>
                  <a:pt x="18" y="117"/>
                </a:cubicBezTo>
                <a:cubicBezTo>
                  <a:pt x="13" y="98"/>
                  <a:pt x="8" y="79"/>
                  <a:pt x="3" y="60"/>
                </a:cubicBezTo>
                <a:cubicBezTo>
                  <a:pt x="0" y="50"/>
                  <a:pt x="5" y="41"/>
                  <a:pt x="14" y="38"/>
                </a:cubicBezTo>
                <a:cubicBezTo>
                  <a:pt x="23" y="36"/>
                  <a:pt x="31" y="41"/>
                  <a:pt x="34" y="51"/>
                </a:cubicBezTo>
                <a:cubicBezTo>
                  <a:pt x="36" y="58"/>
                  <a:pt x="38" y="64"/>
                  <a:pt x="40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13857288" y="4287838"/>
            <a:ext cx="1868487" cy="1817688"/>
          </a:xfrm>
          <a:custGeom>
            <a:avLst/>
            <a:gdLst>
              <a:gd name="T0" fmla="*/ 410 w 589"/>
              <a:gd name="T1" fmla="*/ 435 h 573"/>
              <a:gd name="T2" fmla="*/ 353 w 589"/>
              <a:gd name="T3" fmla="*/ 375 h 573"/>
              <a:gd name="T4" fmla="*/ 323 w 589"/>
              <a:gd name="T5" fmla="*/ 396 h 573"/>
              <a:gd name="T6" fmla="*/ 302 w 589"/>
              <a:gd name="T7" fmla="*/ 368 h 573"/>
              <a:gd name="T8" fmla="*/ 385 w 589"/>
              <a:gd name="T9" fmla="*/ 235 h 573"/>
              <a:gd name="T10" fmla="*/ 340 w 589"/>
              <a:gd name="T11" fmla="*/ 113 h 573"/>
              <a:gd name="T12" fmla="*/ 105 w 589"/>
              <a:gd name="T13" fmla="*/ 116 h 573"/>
              <a:gd name="T14" fmla="*/ 65 w 589"/>
              <a:gd name="T15" fmla="*/ 252 h 573"/>
              <a:gd name="T16" fmla="*/ 146 w 589"/>
              <a:gd name="T17" fmla="*/ 368 h 573"/>
              <a:gd name="T18" fmla="*/ 126 w 589"/>
              <a:gd name="T19" fmla="*/ 395 h 573"/>
              <a:gd name="T20" fmla="*/ 43 w 589"/>
              <a:gd name="T21" fmla="*/ 149 h 573"/>
              <a:gd name="T22" fmla="*/ 309 w 589"/>
              <a:gd name="T23" fmla="*/ 49 h 573"/>
              <a:gd name="T24" fmla="*/ 387 w 589"/>
              <a:gd name="T25" fmla="*/ 337 h 573"/>
              <a:gd name="T26" fmla="*/ 445 w 589"/>
              <a:gd name="T27" fmla="*/ 398 h 573"/>
              <a:gd name="T28" fmla="*/ 455 w 589"/>
              <a:gd name="T29" fmla="*/ 392 h 573"/>
              <a:gd name="T30" fmla="*/ 474 w 589"/>
              <a:gd name="T31" fmla="*/ 396 h 573"/>
              <a:gd name="T32" fmla="*/ 582 w 589"/>
              <a:gd name="T33" fmla="*/ 500 h 573"/>
              <a:gd name="T34" fmla="*/ 583 w 589"/>
              <a:gd name="T35" fmla="*/ 525 h 573"/>
              <a:gd name="T36" fmla="*/ 543 w 589"/>
              <a:gd name="T37" fmla="*/ 566 h 573"/>
              <a:gd name="T38" fmla="*/ 517 w 589"/>
              <a:gd name="T39" fmla="*/ 565 h 573"/>
              <a:gd name="T40" fmla="*/ 433 w 589"/>
              <a:gd name="T41" fmla="*/ 483 h 573"/>
              <a:gd name="T42" fmla="*/ 413 w 589"/>
              <a:gd name="T43" fmla="*/ 464 h 573"/>
              <a:gd name="T44" fmla="*/ 410 w 589"/>
              <a:gd name="T45" fmla="*/ 43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9" h="573">
                <a:moveTo>
                  <a:pt x="410" y="435"/>
                </a:moveTo>
                <a:cubicBezTo>
                  <a:pt x="391" y="415"/>
                  <a:pt x="372" y="395"/>
                  <a:pt x="353" y="375"/>
                </a:cubicBezTo>
                <a:cubicBezTo>
                  <a:pt x="342" y="382"/>
                  <a:pt x="332" y="389"/>
                  <a:pt x="323" y="396"/>
                </a:cubicBezTo>
                <a:cubicBezTo>
                  <a:pt x="316" y="386"/>
                  <a:pt x="309" y="377"/>
                  <a:pt x="302" y="368"/>
                </a:cubicBezTo>
                <a:cubicBezTo>
                  <a:pt x="352" y="338"/>
                  <a:pt x="381" y="294"/>
                  <a:pt x="385" y="235"/>
                </a:cubicBezTo>
                <a:cubicBezTo>
                  <a:pt x="388" y="188"/>
                  <a:pt x="373" y="147"/>
                  <a:pt x="340" y="113"/>
                </a:cubicBezTo>
                <a:cubicBezTo>
                  <a:pt x="276" y="46"/>
                  <a:pt x="168" y="48"/>
                  <a:pt x="105" y="116"/>
                </a:cubicBezTo>
                <a:cubicBezTo>
                  <a:pt x="70" y="155"/>
                  <a:pt x="56" y="200"/>
                  <a:pt x="65" y="252"/>
                </a:cubicBezTo>
                <a:cubicBezTo>
                  <a:pt x="73" y="304"/>
                  <a:pt x="102" y="342"/>
                  <a:pt x="146" y="368"/>
                </a:cubicBezTo>
                <a:cubicBezTo>
                  <a:pt x="139" y="377"/>
                  <a:pt x="132" y="386"/>
                  <a:pt x="126" y="395"/>
                </a:cubicBezTo>
                <a:cubicBezTo>
                  <a:pt x="51" y="356"/>
                  <a:pt x="0" y="252"/>
                  <a:pt x="43" y="149"/>
                </a:cubicBezTo>
                <a:cubicBezTo>
                  <a:pt x="86" y="46"/>
                  <a:pt x="208" y="0"/>
                  <a:pt x="309" y="49"/>
                </a:cubicBezTo>
                <a:cubicBezTo>
                  <a:pt x="416" y="100"/>
                  <a:pt x="456" y="237"/>
                  <a:pt x="387" y="337"/>
                </a:cubicBezTo>
                <a:cubicBezTo>
                  <a:pt x="406" y="357"/>
                  <a:pt x="426" y="378"/>
                  <a:pt x="445" y="398"/>
                </a:cubicBezTo>
                <a:cubicBezTo>
                  <a:pt x="449" y="396"/>
                  <a:pt x="452" y="393"/>
                  <a:pt x="455" y="392"/>
                </a:cubicBezTo>
                <a:cubicBezTo>
                  <a:pt x="462" y="389"/>
                  <a:pt x="469" y="390"/>
                  <a:pt x="474" y="396"/>
                </a:cubicBezTo>
                <a:cubicBezTo>
                  <a:pt x="510" y="431"/>
                  <a:pt x="546" y="465"/>
                  <a:pt x="582" y="500"/>
                </a:cubicBezTo>
                <a:cubicBezTo>
                  <a:pt x="589" y="507"/>
                  <a:pt x="589" y="518"/>
                  <a:pt x="583" y="525"/>
                </a:cubicBezTo>
                <a:cubicBezTo>
                  <a:pt x="570" y="539"/>
                  <a:pt x="556" y="552"/>
                  <a:pt x="543" y="566"/>
                </a:cubicBezTo>
                <a:cubicBezTo>
                  <a:pt x="535" y="573"/>
                  <a:pt x="525" y="573"/>
                  <a:pt x="517" y="565"/>
                </a:cubicBezTo>
                <a:cubicBezTo>
                  <a:pt x="489" y="537"/>
                  <a:pt x="461" y="510"/>
                  <a:pt x="433" y="483"/>
                </a:cubicBezTo>
                <a:cubicBezTo>
                  <a:pt x="426" y="477"/>
                  <a:pt x="420" y="470"/>
                  <a:pt x="413" y="464"/>
                </a:cubicBezTo>
                <a:cubicBezTo>
                  <a:pt x="403" y="454"/>
                  <a:pt x="402" y="446"/>
                  <a:pt x="410" y="4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2"/>
          <p:cNvSpPr>
            <a:spLocks noEditPoints="1"/>
          </p:cNvSpPr>
          <p:nvPr/>
        </p:nvSpPr>
        <p:spPr bwMode="auto">
          <a:xfrm>
            <a:off x="14082713" y="4545013"/>
            <a:ext cx="976312" cy="766763"/>
          </a:xfrm>
          <a:custGeom>
            <a:avLst/>
            <a:gdLst>
              <a:gd name="T0" fmla="*/ 257 w 308"/>
              <a:gd name="T1" fmla="*/ 242 h 242"/>
              <a:gd name="T2" fmla="*/ 151 w 308"/>
              <a:gd name="T3" fmla="*/ 160 h 242"/>
              <a:gd name="T4" fmla="*/ 49 w 308"/>
              <a:gd name="T5" fmla="*/ 242 h 242"/>
              <a:gd name="T6" fmla="*/ 15 w 308"/>
              <a:gd name="T7" fmla="*/ 107 h 242"/>
              <a:gd name="T8" fmla="*/ 150 w 308"/>
              <a:gd name="T9" fmla="*/ 2 h 242"/>
              <a:gd name="T10" fmla="*/ 289 w 308"/>
              <a:gd name="T11" fmla="*/ 99 h 242"/>
              <a:gd name="T12" fmla="*/ 257 w 308"/>
              <a:gd name="T13" fmla="*/ 242 h 242"/>
              <a:gd name="T14" fmla="*/ 153 w 308"/>
              <a:gd name="T15" fmla="*/ 40 h 242"/>
              <a:gd name="T16" fmla="*/ 99 w 308"/>
              <a:gd name="T17" fmla="*/ 94 h 242"/>
              <a:gd name="T18" fmla="*/ 153 w 308"/>
              <a:gd name="T19" fmla="*/ 148 h 242"/>
              <a:gd name="T20" fmla="*/ 207 w 308"/>
              <a:gd name="T21" fmla="*/ 94 h 242"/>
              <a:gd name="T22" fmla="*/ 153 w 308"/>
              <a:gd name="T23" fmla="*/ 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42">
                <a:moveTo>
                  <a:pt x="257" y="242"/>
                </a:moveTo>
                <a:cubicBezTo>
                  <a:pt x="237" y="186"/>
                  <a:pt x="201" y="159"/>
                  <a:pt x="151" y="160"/>
                </a:cubicBezTo>
                <a:cubicBezTo>
                  <a:pt x="114" y="160"/>
                  <a:pt x="65" y="182"/>
                  <a:pt x="49" y="242"/>
                </a:cubicBezTo>
                <a:cubicBezTo>
                  <a:pt x="20" y="216"/>
                  <a:pt x="0" y="161"/>
                  <a:pt x="15" y="107"/>
                </a:cubicBezTo>
                <a:cubicBezTo>
                  <a:pt x="32" y="46"/>
                  <a:pt x="86" y="4"/>
                  <a:pt x="150" y="2"/>
                </a:cubicBezTo>
                <a:cubicBezTo>
                  <a:pt x="212" y="0"/>
                  <a:pt x="268" y="39"/>
                  <a:pt x="289" y="99"/>
                </a:cubicBezTo>
                <a:cubicBezTo>
                  <a:pt x="308" y="155"/>
                  <a:pt x="288" y="213"/>
                  <a:pt x="257" y="242"/>
                </a:cubicBezTo>
                <a:close/>
                <a:moveTo>
                  <a:pt x="153" y="40"/>
                </a:moveTo>
                <a:cubicBezTo>
                  <a:pt x="123" y="40"/>
                  <a:pt x="99" y="65"/>
                  <a:pt x="99" y="94"/>
                </a:cubicBezTo>
                <a:cubicBezTo>
                  <a:pt x="99" y="124"/>
                  <a:pt x="124" y="148"/>
                  <a:pt x="153" y="148"/>
                </a:cubicBezTo>
                <a:cubicBezTo>
                  <a:pt x="183" y="148"/>
                  <a:pt x="207" y="123"/>
                  <a:pt x="207" y="94"/>
                </a:cubicBezTo>
                <a:cubicBezTo>
                  <a:pt x="207" y="64"/>
                  <a:pt x="183" y="40"/>
                  <a:pt x="15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3"/>
          <p:cNvSpPr>
            <a:spLocks noEditPoints="1"/>
          </p:cNvSpPr>
          <p:nvPr/>
        </p:nvSpPr>
        <p:spPr bwMode="auto">
          <a:xfrm>
            <a:off x="14282738" y="5410201"/>
            <a:ext cx="573087" cy="574675"/>
          </a:xfrm>
          <a:custGeom>
            <a:avLst/>
            <a:gdLst>
              <a:gd name="T0" fmla="*/ 90 w 181"/>
              <a:gd name="T1" fmla="*/ 0 h 181"/>
              <a:gd name="T2" fmla="*/ 180 w 181"/>
              <a:gd name="T3" fmla="*/ 90 h 181"/>
              <a:gd name="T4" fmla="*/ 90 w 181"/>
              <a:gd name="T5" fmla="*/ 181 h 181"/>
              <a:gd name="T6" fmla="*/ 0 w 181"/>
              <a:gd name="T7" fmla="*/ 91 h 181"/>
              <a:gd name="T8" fmla="*/ 90 w 181"/>
              <a:gd name="T9" fmla="*/ 0 h 181"/>
              <a:gd name="T10" fmla="*/ 77 w 181"/>
              <a:gd name="T11" fmla="*/ 98 h 181"/>
              <a:gd name="T12" fmla="*/ 59 w 181"/>
              <a:gd name="T13" fmla="*/ 79 h 181"/>
              <a:gd name="T14" fmla="*/ 39 w 181"/>
              <a:gd name="T15" fmla="*/ 79 h 181"/>
              <a:gd name="T16" fmla="*/ 40 w 181"/>
              <a:gd name="T17" fmla="*/ 98 h 181"/>
              <a:gd name="T18" fmla="*/ 67 w 181"/>
              <a:gd name="T19" fmla="*/ 125 h 181"/>
              <a:gd name="T20" fmla="*/ 89 w 181"/>
              <a:gd name="T21" fmla="*/ 125 h 181"/>
              <a:gd name="T22" fmla="*/ 119 w 181"/>
              <a:gd name="T23" fmla="*/ 95 h 181"/>
              <a:gd name="T24" fmla="*/ 141 w 181"/>
              <a:gd name="T25" fmla="*/ 73 h 181"/>
              <a:gd name="T26" fmla="*/ 144 w 181"/>
              <a:gd name="T27" fmla="*/ 59 h 181"/>
              <a:gd name="T28" fmla="*/ 133 w 181"/>
              <a:gd name="T29" fmla="*/ 50 h 181"/>
              <a:gd name="T30" fmla="*/ 120 w 181"/>
              <a:gd name="T31" fmla="*/ 56 h 181"/>
              <a:gd name="T32" fmla="*/ 77 w 181"/>
              <a:gd name="T33" fmla="*/ 9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90" y="0"/>
                </a:moveTo>
                <a:cubicBezTo>
                  <a:pt x="139" y="0"/>
                  <a:pt x="180" y="40"/>
                  <a:pt x="180" y="90"/>
                </a:cubicBezTo>
                <a:cubicBezTo>
                  <a:pt x="181" y="140"/>
                  <a:pt x="140" y="181"/>
                  <a:pt x="90" y="181"/>
                </a:cubicBezTo>
                <a:cubicBezTo>
                  <a:pt x="41" y="181"/>
                  <a:pt x="0" y="141"/>
                  <a:pt x="0" y="91"/>
                </a:cubicBezTo>
                <a:cubicBezTo>
                  <a:pt x="0" y="41"/>
                  <a:pt x="40" y="1"/>
                  <a:pt x="90" y="0"/>
                </a:cubicBezTo>
                <a:close/>
                <a:moveTo>
                  <a:pt x="77" y="98"/>
                </a:moveTo>
                <a:cubicBezTo>
                  <a:pt x="71" y="92"/>
                  <a:pt x="65" y="86"/>
                  <a:pt x="59" y="79"/>
                </a:cubicBezTo>
                <a:cubicBezTo>
                  <a:pt x="53" y="73"/>
                  <a:pt x="45" y="73"/>
                  <a:pt x="39" y="79"/>
                </a:cubicBezTo>
                <a:cubicBezTo>
                  <a:pt x="34" y="84"/>
                  <a:pt x="34" y="92"/>
                  <a:pt x="40" y="98"/>
                </a:cubicBezTo>
                <a:cubicBezTo>
                  <a:pt x="49" y="107"/>
                  <a:pt x="58" y="116"/>
                  <a:pt x="67" y="125"/>
                </a:cubicBezTo>
                <a:cubicBezTo>
                  <a:pt x="75" y="133"/>
                  <a:pt x="82" y="133"/>
                  <a:pt x="89" y="125"/>
                </a:cubicBezTo>
                <a:cubicBezTo>
                  <a:pt x="99" y="115"/>
                  <a:pt x="109" y="105"/>
                  <a:pt x="119" y="95"/>
                </a:cubicBezTo>
                <a:cubicBezTo>
                  <a:pt x="126" y="88"/>
                  <a:pt x="134" y="81"/>
                  <a:pt x="141" y="73"/>
                </a:cubicBezTo>
                <a:cubicBezTo>
                  <a:pt x="145" y="69"/>
                  <a:pt x="146" y="64"/>
                  <a:pt x="144" y="59"/>
                </a:cubicBezTo>
                <a:cubicBezTo>
                  <a:pt x="142" y="54"/>
                  <a:pt x="139" y="51"/>
                  <a:pt x="133" y="50"/>
                </a:cubicBezTo>
                <a:cubicBezTo>
                  <a:pt x="128" y="50"/>
                  <a:pt x="124" y="52"/>
                  <a:pt x="120" y="56"/>
                </a:cubicBezTo>
                <a:cubicBezTo>
                  <a:pt x="106" y="70"/>
                  <a:pt x="92" y="83"/>
                  <a:pt x="77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COMPETITON ANALYSIS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5179735"/>
            <a:ext cx="5729559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4309193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Suppliers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10273758"/>
            <a:ext cx="5729559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9403216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Buyers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5179735"/>
            <a:ext cx="57295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4309193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Identifying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10273758"/>
            <a:ext cx="57295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9403216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Substitutes</a:t>
            </a:r>
            <a:endParaRPr lang="en-MY" sz="4500">
              <a:solidFill>
                <a:schemeClr val="tx2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52DB2-2721-A2AB-FDD6-6E2953957E20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282700" y="3771900"/>
            <a:ext cx="5110163" cy="1995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00825" y="3771900"/>
            <a:ext cx="3978275" cy="1995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760075" y="3771900"/>
            <a:ext cx="3981450" cy="1995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4922500" y="3771900"/>
            <a:ext cx="3979863" cy="199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9083338" y="3771900"/>
            <a:ext cx="3981450" cy="1995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282700" y="5954713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282700" y="7621588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282700" y="9286875"/>
            <a:ext cx="5110163" cy="1490663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282700" y="10955338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COMPETITOR ANALYSIS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4345769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Titles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6252237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Dedicated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7934733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Innovative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9617229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High Value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11281437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Low Value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711697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890759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069821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248883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04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600825" y="5954713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0760075" y="5954713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4922500" y="5954713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9083338" y="5954713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600825" y="7621588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760075" y="762158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4922500" y="7621588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083338" y="762158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6600825" y="9286875"/>
            <a:ext cx="3978275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0760075" y="9286875"/>
            <a:ext cx="3981450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14922500" y="9286875"/>
            <a:ext cx="3979863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9083338" y="9286875"/>
            <a:ext cx="3981450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600825" y="10955338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10760075" y="1095533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14922500" y="10955338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19083338" y="1095533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123238" y="6191250"/>
            <a:ext cx="973138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31"/>
          <p:cNvSpPr>
            <a:spLocks noChangeArrowheads="1"/>
          </p:cNvSpPr>
          <p:nvPr/>
        </p:nvSpPr>
        <p:spPr bwMode="auto">
          <a:xfrm>
            <a:off x="8294688" y="6362700"/>
            <a:ext cx="630238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8123238" y="9547225"/>
            <a:ext cx="973138" cy="969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8294688" y="9718675"/>
            <a:ext cx="630238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4"/>
          <p:cNvSpPr>
            <a:spLocks noChangeArrowheads="1"/>
          </p:cNvSpPr>
          <p:nvPr/>
        </p:nvSpPr>
        <p:spPr bwMode="auto">
          <a:xfrm>
            <a:off x="12265025" y="9547225"/>
            <a:ext cx="973138" cy="969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12436475" y="9718675"/>
            <a:ext cx="628650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6"/>
          <p:cNvSpPr>
            <a:spLocks noChangeArrowheads="1"/>
          </p:cNvSpPr>
          <p:nvPr/>
        </p:nvSpPr>
        <p:spPr bwMode="auto">
          <a:xfrm>
            <a:off x="16421100" y="6191250"/>
            <a:ext cx="973138" cy="971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7"/>
          <p:cNvSpPr>
            <a:spLocks noChangeArrowheads="1"/>
          </p:cNvSpPr>
          <p:nvPr/>
        </p:nvSpPr>
        <p:spPr bwMode="auto">
          <a:xfrm>
            <a:off x="16595725" y="6362700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16421100" y="9547225"/>
            <a:ext cx="973138" cy="969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39"/>
          <p:cNvSpPr>
            <a:spLocks noChangeArrowheads="1"/>
          </p:cNvSpPr>
          <p:nvPr/>
        </p:nvSpPr>
        <p:spPr bwMode="auto">
          <a:xfrm>
            <a:off x="16595725" y="9718675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0"/>
          <p:cNvSpPr>
            <a:spLocks noChangeArrowheads="1"/>
          </p:cNvSpPr>
          <p:nvPr/>
        </p:nvSpPr>
        <p:spPr bwMode="auto">
          <a:xfrm>
            <a:off x="16421100" y="11212513"/>
            <a:ext cx="973138" cy="9731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16595725" y="11387138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2"/>
          <p:cNvSpPr>
            <a:spLocks noChangeArrowheads="1"/>
          </p:cNvSpPr>
          <p:nvPr/>
        </p:nvSpPr>
        <p:spPr bwMode="auto">
          <a:xfrm>
            <a:off x="8123238" y="7878763"/>
            <a:ext cx="973138" cy="974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8294688" y="8050213"/>
            <a:ext cx="630238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44"/>
          <p:cNvSpPr>
            <a:spLocks noChangeArrowheads="1"/>
          </p:cNvSpPr>
          <p:nvPr/>
        </p:nvSpPr>
        <p:spPr bwMode="auto">
          <a:xfrm>
            <a:off x="20586700" y="6191250"/>
            <a:ext cx="973138" cy="9715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20761325" y="6362700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20586700" y="9547225"/>
            <a:ext cx="973138" cy="969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47"/>
          <p:cNvSpPr>
            <a:spLocks noChangeArrowheads="1"/>
          </p:cNvSpPr>
          <p:nvPr/>
        </p:nvSpPr>
        <p:spPr bwMode="auto">
          <a:xfrm>
            <a:off x="20761325" y="9718675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48"/>
          <p:cNvSpPr>
            <a:spLocks noChangeArrowheads="1"/>
          </p:cNvSpPr>
          <p:nvPr/>
        </p:nvSpPr>
        <p:spPr bwMode="auto">
          <a:xfrm>
            <a:off x="20586700" y="7878763"/>
            <a:ext cx="973138" cy="974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49"/>
          <p:cNvSpPr>
            <a:spLocks noChangeArrowheads="1"/>
          </p:cNvSpPr>
          <p:nvPr/>
        </p:nvSpPr>
        <p:spPr bwMode="auto">
          <a:xfrm>
            <a:off x="20761325" y="8050213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50"/>
          <p:cNvSpPr>
            <a:spLocks noChangeArrowheads="1"/>
          </p:cNvSpPr>
          <p:nvPr/>
        </p:nvSpPr>
        <p:spPr bwMode="auto">
          <a:xfrm>
            <a:off x="12255500" y="7878763"/>
            <a:ext cx="973138" cy="974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51"/>
          <p:cNvSpPr>
            <a:spLocks noChangeArrowheads="1"/>
          </p:cNvSpPr>
          <p:nvPr/>
        </p:nvSpPr>
        <p:spPr bwMode="auto">
          <a:xfrm>
            <a:off x="12430125" y="8050213"/>
            <a:ext cx="628650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/>
          <p:cNvSpPr>
            <a:spLocks/>
          </p:cNvSpPr>
          <p:nvPr/>
        </p:nvSpPr>
        <p:spPr bwMode="auto">
          <a:xfrm>
            <a:off x="8399463" y="6527800"/>
            <a:ext cx="423863" cy="327025"/>
          </a:xfrm>
          <a:custGeom>
            <a:avLst/>
            <a:gdLst>
              <a:gd name="T0" fmla="*/ 97 w 267"/>
              <a:gd name="T1" fmla="*/ 206 h 206"/>
              <a:gd name="T2" fmla="*/ 0 w 267"/>
              <a:gd name="T3" fmla="*/ 108 h 206"/>
              <a:gd name="T4" fmla="*/ 33 w 267"/>
              <a:gd name="T5" fmla="*/ 74 h 206"/>
              <a:gd name="T6" fmla="*/ 97 w 267"/>
              <a:gd name="T7" fmla="*/ 138 h 206"/>
              <a:gd name="T8" fmla="*/ 233 w 267"/>
              <a:gd name="T9" fmla="*/ 0 h 206"/>
              <a:gd name="T10" fmla="*/ 267 w 267"/>
              <a:gd name="T11" fmla="*/ 34 h 206"/>
              <a:gd name="T12" fmla="*/ 97 w 267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6">
                <a:moveTo>
                  <a:pt x="97" y="206"/>
                </a:moveTo>
                <a:lnTo>
                  <a:pt x="0" y="108"/>
                </a:lnTo>
                <a:lnTo>
                  <a:pt x="33" y="74"/>
                </a:lnTo>
                <a:lnTo>
                  <a:pt x="97" y="138"/>
                </a:lnTo>
                <a:lnTo>
                  <a:pt x="233" y="0"/>
                </a:lnTo>
                <a:lnTo>
                  <a:pt x="267" y="34"/>
                </a:lnTo>
                <a:lnTo>
                  <a:pt x="97" y="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8399463" y="8202613"/>
            <a:ext cx="423863" cy="323850"/>
          </a:xfrm>
          <a:custGeom>
            <a:avLst/>
            <a:gdLst>
              <a:gd name="T0" fmla="*/ 97 w 267"/>
              <a:gd name="T1" fmla="*/ 204 h 204"/>
              <a:gd name="T2" fmla="*/ 0 w 267"/>
              <a:gd name="T3" fmla="*/ 108 h 204"/>
              <a:gd name="T4" fmla="*/ 33 w 267"/>
              <a:gd name="T5" fmla="*/ 74 h 204"/>
              <a:gd name="T6" fmla="*/ 97 w 267"/>
              <a:gd name="T7" fmla="*/ 138 h 204"/>
              <a:gd name="T8" fmla="*/ 233 w 267"/>
              <a:gd name="T9" fmla="*/ 0 h 204"/>
              <a:gd name="T10" fmla="*/ 267 w 267"/>
              <a:gd name="T11" fmla="*/ 34 h 204"/>
              <a:gd name="T12" fmla="*/ 97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7" y="204"/>
                </a:moveTo>
                <a:lnTo>
                  <a:pt x="0" y="108"/>
                </a:lnTo>
                <a:lnTo>
                  <a:pt x="33" y="74"/>
                </a:lnTo>
                <a:lnTo>
                  <a:pt x="97" y="138"/>
                </a:lnTo>
                <a:lnTo>
                  <a:pt x="233" y="0"/>
                </a:lnTo>
                <a:lnTo>
                  <a:pt x="267" y="34"/>
                </a:lnTo>
                <a:lnTo>
                  <a:pt x="97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8399463" y="9871075"/>
            <a:ext cx="423863" cy="323850"/>
          </a:xfrm>
          <a:custGeom>
            <a:avLst/>
            <a:gdLst>
              <a:gd name="T0" fmla="*/ 97 w 267"/>
              <a:gd name="T1" fmla="*/ 204 h 204"/>
              <a:gd name="T2" fmla="*/ 0 w 267"/>
              <a:gd name="T3" fmla="*/ 108 h 204"/>
              <a:gd name="T4" fmla="*/ 33 w 267"/>
              <a:gd name="T5" fmla="*/ 74 h 204"/>
              <a:gd name="T6" fmla="*/ 97 w 267"/>
              <a:gd name="T7" fmla="*/ 136 h 204"/>
              <a:gd name="T8" fmla="*/ 233 w 267"/>
              <a:gd name="T9" fmla="*/ 0 h 204"/>
              <a:gd name="T10" fmla="*/ 267 w 267"/>
              <a:gd name="T11" fmla="*/ 34 h 204"/>
              <a:gd name="T12" fmla="*/ 97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7" y="204"/>
                </a:moveTo>
                <a:lnTo>
                  <a:pt x="0" y="108"/>
                </a:lnTo>
                <a:lnTo>
                  <a:pt x="33" y="74"/>
                </a:lnTo>
                <a:lnTo>
                  <a:pt x="97" y="136"/>
                </a:lnTo>
                <a:lnTo>
                  <a:pt x="233" y="0"/>
                </a:lnTo>
                <a:lnTo>
                  <a:pt x="267" y="34"/>
                </a:lnTo>
                <a:lnTo>
                  <a:pt x="97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5"/>
          <p:cNvSpPr>
            <a:spLocks/>
          </p:cNvSpPr>
          <p:nvPr/>
        </p:nvSpPr>
        <p:spPr bwMode="auto">
          <a:xfrm>
            <a:off x="12531725" y="8202613"/>
            <a:ext cx="425450" cy="323850"/>
          </a:xfrm>
          <a:custGeom>
            <a:avLst/>
            <a:gdLst>
              <a:gd name="T0" fmla="*/ 96 w 268"/>
              <a:gd name="T1" fmla="*/ 204 h 204"/>
              <a:gd name="T2" fmla="*/ 0 w 268"/>
              <a:gd name="T3" fmla="*/ 108 h 204"/>
              <a:gd name="T4" fmla="*/ 34 w 268"/>
              <a:gd name="T5" fmla="*/ 74 h 204"/>
              <a:gd name="T6" fmla="*/ 96 w 268"/>
              <a:gd name="T7" fmla="*/ 138 h 204"/>
              <a:gd name="T8" fmla="*/ 234 w 268"/>
              <a:gd name="T9" fmla="*/ 0 h 204"/>
              <a:gd name="T10" fmla="*/ 268 w 268"/>
              <a:gd name="T11" fmla="*/ 34 h 204"/>
              <a:gd name="T12" fmla="*/ 96 w 268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4" y="0"/>
                </a:lnTo>
                <a:lnTo>
                  <a:pt x="268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6"/>
          <p:cNvSpPr>
            <a:spLocks/>
          </p:cNvSpPr>
          <p:nvPr/>
        </p:nvSpPr>
        <p:spPr bwMode="auto">
          <a:xfrm>
            <a:off x="12531725" y="9871075"/>
            <a:ext cx="425450" cy="323850"/>
          </a:xfrm>
          <a:custGeom>
            <a:avLst/>
            <a:gdLst>
              <a:gd name="T0" fmla="*/ 96 w 268"/>
              <a:gd name="T1" fmla="*/ 204 h 204"/>
              <a:gd name="T2" fmla="*/ 0 w 268"/>
              <a:gd name="T3" fmla="*/ 108 h 204"/>
              <a:gd name="T4" fmla="*/ 34 w 268"/>
              <a:gd name="T5" fmla="*/ 74 h 204"/>
              <a:gd name="T6" fmla="*/ 96 w 268"/>
              <a:gd name="T7" fmla="*/ 136 h 204"/>
              <a:gd name="T8" fmla="*/ 234 w 268"/>
              <a:gd name="T9" fmla="*/ 0 h 204"/>
              <a:gd name="T10" fmla="*/ 268 w 268"/>
              <a:gd name="T11" fmla="*/ 34 h 204"/>
              <a:gd name="T12" fmla="*/ 96 w 268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4" y="0"/>
                </a:lnTo>
                <a:lnTo>
                  <a:pt x="268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7"/>
          <p:cNvSpPr>
            <a:spLocks/>
          </p:cNvSpPr>
          <p:nvPr/>
        </p:nvSpPr>
        <p:spPr bwMode="auto">
          <a:xfrm>
            <a:off x="16700500" y="6527800"/>
            <a:ext cx="423863" cy="327025"/>
          </a:xfrm>
          <a:custGeom>
            <a:avLst/>
            <a:gdLst>
              <a:gd name="T0" fmla="*/ 96 w 267"/>
              <a:gd name="T1" fmla="*/ 206 h 206"/>
              <a:gd name="T2" fmla="*/ 0 w 267"/>
              <a:gd name="T3" fmla="*/ 108 h 206"/>
              <a:gd name="T4" fmla="*/ 34 w 267"/>
              <a:gd name="T5" fmla="*/ 74 h 206"/>
              <a:gd name="T6" fmla="*/ 96 w 267"/>
              <a:gd name="T7" fmla="*/ 138 h 206"/>
              <a:gd name="T8" fmla="*/ 233 w 267"/>
              <a:gd name="T9" fmla="*/ 0 h 206"/>
              <a:gd name="T10" fmla="*/ 267 w 267"/>
              <a:gd name="T11" fmla="*/ 34 h 206"/>
              <a:gd name="T12" fmla="*/ 96 w 267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6">
                <a:moveTo>
                  <a:pt x="96" y="206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3" y="0"/>
                </a:lnTo>
                <a:lnTo>
                  <a:pt x="267" y="34"/>
                </a:lnTo>
                <a:lnTo>
                  <a:pt x="96" y="2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8"/>
          <p:cNvSpPr>
            <a:spLocks/>
          </p:cNvSpPr>
          <p:nvPr/>
        </p:nvSpPr>
        <p:spPr bwMode="auto">
          <a:xfrm>
            <a:off x="16700500" y="9871075"/>
            <a:ext cx="423863" cy="323850"/>
          </a:xfrm>
          <a:custGeom>
            <a:avLst/>
            <a:gdLst>
              <a:gd name="T0" fmla="*/ 96 w 267"/>
              <a:gd name="T1" fmla="*/ 204 h 204"/>
              <a:gd name="T2" fmla="*/ 0 w 267"/>
              <a:gd name="T3" fmla="*/ 108 h 204"/>
              <a:gd name="T4" fmla="*/ 34 w 267"/>
              <a:gd name="T5" fmla="*/ 74 h 204"/>
              <a:gd name="T6" fmla="*/ 96 w 267"/>
              <a:gd name="T7" fmla="*/ 136 h 204"/>
              <a:gd name="T8" fmla="*/ 233 w 267"/>
              <a:gd name="T9" fmla="*/ 0 h 204"/>
              <a:gd name="T10" fmla="*/ 267 w 267"/>
              <a:gd name="T11" fmla="*/ 34 h 204"/>
              <a:gd name="T12" fmla="*/ 96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3" y="0"/>
                </a:lnTo>
                <a:lnTo>
                  <a:pt x="267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9"/>
          <p:cNvSpPr>
            <a:spLocks/>
          </p:cNvSpPr>
          <p:nvPr/>
        </p:nvSpPr>
        <p:spPr bwMode="auto">
          <a:xfrm>
            <a:off x="20864513" y="8202613"/>
            <a:ext cx="422275" cy="323850"/>
          </a:xfrm>
          <a:custGeom>
            <a:avLst/>
            <a:gdLst>
              <a:gd name="T0" fmla="*/ 96 w 266"/>
              <a:gd name="T1" fmla="*/ 204 h 204"/>
              <a:gd name="T2" fmla="*/ 0 w 266"/>
              <a:gd name="T3" fmla="*/ 108 h 204"/>
              <a:gd name="T4" fmla="*/ 34 w 266"/>
              <a:gd name="T5" fmla="*/ 74 h 204"/>
              <a:gd name="T6" fmla="*/ 96 w 266"/>
              <a:gd name="T7" fmla="*/ 138 h 204"/>
              <a:gd name="T8" fmla="*/ 232 w 266"/>
              <a:gd name="T9" fmla="*/ 0 h 204"/>
              <a:gd name="T10" fmla="*/ 266 w 266"/>
              <a:gd name="T11" fmla="*/ 34 h 204"/>
              <a:gd name="T12" fmla="*/ 96 w 266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2" y="0"/>
                </a:lnTo>
                <a:lnTo>
                  <a:pt x="266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0"/>
          <p:cNvSpPr>
            <a:spLocks/>
          </p:cNvSpPr>
          <p:nvPr/>
        </p:nvSpPr>
        <p:spPr bwMode="auto">
          <a:xfrm>
            <a:off x="20864513" y="6527800"/>
            <a:ext cx="422275" cy="327025"/>
          </a:xfrm>
          <a:custGeom>
            <a:avLst/>
            <a:gdLst>
              <a:gd name="T0" fmla="*/ 96 w 266"/>
              <a:gd name="T1" fmla="*/ 206 h 206"/>
              <a:gd name="T2" fmla="*/ 0 w 266"/>
              <a:gd name="T3" fmla="*/ 108 h 206"/>
              <a:gd name="T4" fmla="*/ 34 w 266"/>
              <a:gd name="T5" fmla="*/ 74 h 206"/>
              <a:gd name="T6" fmla="*/ 96 w 266"/>
              <a:gd name="T7" fmla="*/ 138 h 206"/>
              <a:gd name="T8" fmla="*/ 232 w 266"/>
              <a:gd name="T9" fmla="*/ 0 h 206"/>
              <a:gd name="T10" fmla="*/ 266 w 266"/>
              <a:gd name="T11" fmla="*/ 34 h 206"/>
              <a:gd name="T12" fmla="*/ 96 w 266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6">
                <a:moveTo>
                  <a:pt x="96" y="206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2" y="0"/>
                </a:lnTo>
                <a:lnTo>
                  <a:pt x="266" y="34"/>
                </a:lnTo>
                <a:lnTo>
                  <a:pt x="96" y="2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1"/>
          <p:cNvSpPr>
            <a:spLocks/>
          </p:cNvSpPr>
          <p:nvPr/>
        </p:nvSpPr>
        <p:spPr bwMode="auto">
          <a:xfrm>
            <a:off x="20864513" y="9871075"/>
            <a:ext cx="422275" cy="323850"/>
          </a:xfrm>
          <a:custGeom>
            <a:avLst/>
            <a:gdLst>
              <a:gd name="T0" fmla="*/ 96 w 266"/>
              <a:gd name="T1" fmla="*/ 204 h 204"/>
              <a:gd name="T2" fmla="*/ 0 w 266"/>
              <a:gd name="T3" fmla="*/ 108 h 204"/>
              <a:gd name="T4" fmla="*/ 34 w 266"/>
              <a:gd name="T5" fmla="*/ 74 h 204"/>
              <a:gd name="T6" fmla="*/ 96 w 266"/>
              <a:gd name="T7" fmla="*/ 136 h 204"/>
              <a:gd name="T8" fmla="*/ 232 w 266"/>
              <a:gd name="T9" fmla="*/ 0 h 204"/>
              <a:gd name="T10" fmla="*/ 266 w 266"/>
              <a:gd name="T11" fmla="*/ 34 h 204"/>
              <a:gd name="T12" fmla="*/ 96 w 266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2" y="0"/>
                </a:lnTo>
                <a:lnTo>
                  <a:pt x="266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2"/>
          <p:cNvSpPr>
            <a:spLocks/>
          </p:cNvSpPr>
          <p:nvPr/>
        </p:nvSpPr>
        <p:spPr bwMode="auto">
          <a:xfrm>
            <a:off x="16700500" y="11539538"/>
            <a:ext cx="423863" cy="322263"/>
          </a:xfrm>
          <a:custGeom>
            <a:avLst/>
            <a:gdLst>
              <a:gd name="T0" fmla="*/ 96 w 267"/>
              <a:gd name="T1" fmla="*/ 203 h 203"/>
              <a:gd name="T2" fmla="*/ 0 w 267"/>
              <a:gd name="T3" fmla="*/ 106 h 203"/>
              <a:gd name="T4" fmla="*/ 34 w 267"/>
              <a:gd name="T5" fmla="*/ 74 h 203"/>
              <a:gd name="T6" fmla="*/ 96 w 267"/>
              <a:gd name="T7" fmla="*/ 136 h 203"/>
              <a:gd name="T8" fmla="*/ 233 w 267"/>
              <a:gd name="T9" fmla="*/ 0 h 203"/>
              <a:gd name="T10" fmla="*/ 267 w 267"/>
              <a:gd name="T11" fmla="*/ 32 h 203"/>
              <a:gd name="T12" fmla="*/ 96 w 267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3">
                <a:moveTo>
                  <a:pt x="96" y="203"/>
                </a:moveTo>
                <a:lnTo>
                  <a:pt x="0" y="106"/>
                </a:lnTo>
                <a:lnTo>
                  <a:pt x="34" y="74"/>
                </a:lnTo>
                <a:lnTo>
                  <a:pt x="96" y="136"/>
                </a:lnTo>
                <a:lnTo>
                  <a:pt x="233" y="0"/>
                </a:lnTo>
                <a:lnTo>
                  <a:pt x="267" y="32"/>
                </a:lnTo>
                <a:lnTo>
                  <a:pt x="96" y="2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49C6EF5-FAC7-9668-C3E4-7585941BE20A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32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GRAPHS &amp; INFOGRAPHICS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0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/>
          <p:cNvGraphicFramePr/>
          <p:nvPr/>
        </p:nvGraphicFramePr>
        <p:xfrm>
          <a:off x="12322376" y="4064000"/>
          <a:ext cx="10537624" cy="867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Freeform 5"/>
          <p:cNvSpPr>
            <a:spLocks/>
          </p:cNvSpPr>
          <p:nvPr/>
        </p:nvSpPr>
        <p:spPr bwMode="auto">
          <a:xfrm>
            <a:off x="13940912" y="8550275"/>
            <a:ext cx="1508125" cy="1547813"/>
          </a:xfrm>
          <a:custGeom>
            <a:avLst/>
            <a:gdLst>
              <a:gd name="T0" fmla="*/ 24 w 47"/>
              <a:gd name="T1" fmla="*/ 0 h 48"/>
              <a:gd name="T2" fmla="*/ 42 w 47"/>
              <a:gd name="T3" fmla="*/ 0 h 48"/>
              <a:gd name="T4" fmla="*/ 47 w 47"/>
              <a:gd name="T5" fmla="*/ 5 h 48"/>
              <a:gd name="T6" fmla="*/ 47 w 47"/>
              <a:gd name="T7" fmla="*/ 32 h 48"/>
              <a:gd name="T8" fmla="*/ 42 w 47"/>
              <a:gd name="T9" fmla="*/ 37 h 48"/>
              <a:gd name="T10" fmla="*/ 31 w 47"/>
              <a:gd name="T11" fmla="*/ 37 h 48"/>
              <a:gd name="T12" fmla="*/ 30 w 47"/>
              <a:gd name="T13" fmla="*/ 38 h 48"/>
              <a:gd name="T14" fmla="*/ 25 w 47"/>
              <a:gd name="T15" fmla="*/ 46 h 48"/>
              <a:gd name="T16" fmla="*/ 21 w 47"/>
              <a:gd name="T17" fmla="*/ 46 h 48"/>
              <a:gd name="T18" fmla="*/ 16 w 47"/>
              <a:gd name="T19" fmla="*/ 38 h 48"/>
              <a:gd name="T20" fmla="*/ 15 w 47"/>
              <a:gd name="T21" fmla="*/ 37 h 48"/>
              <a:gd name="T22" fmla="*/ 5 w 47"/>
              <a:gd name="T23" fmla="*/ 37 h 48"/>
              <a:gd name="T24" fmla="*/ 0 w 47"/>
              <a:gd name="T25" fmla="*/ 32 h 48"/>
              <a:gd name="T26" fmla="*/ 0 w 47"/>
              <a:gd name="T27" fmla="*/ 5 h 48"/>
              <a:gd name="T28" fmla="*/ 5 w 47"/>
              <a:gd name="T29" fmla="*/ 0 h 48"/>
              <a:gd name="T30" fmla="*/ 24 w 47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48">
                <a:moveTo>
                  <a:pt x="24" y="0"/>
                </a:moveTo>
                <a:cubicBezTo>
                  <a:pt x="30" y="0"/>
                  <a:pt x="36" y="0"/>
                  <a:pt x="42" y="0"/>
                </a:cubicBezTo>
                <a:cubicBezTo>
                  <a:pt x="45" y="0"/>
                  <a:pt x="47" y="2"/>
                  <a:pt x="47" y="5"/>
                </a:cubicBezTo>
                <a:cubicBezTo>
                  <a:pt x="47" y="14"/>
                  <a:pt x="47" y="23"/>
                  <a:pt x="47" y="32"/>
                </a:cubicBezTo>
                <a:cubicBezTo>
                  <a:pt x="47" y="35"/>
                  <a:pt x="45" y="37"/>
                  <a:pt x="42" y="37"/>
                </a:cubicBezTo>
                <a:cubicBezTo>
                  <a:pt x="39" y="37"/>
                  <a:pt x="34" y="37"/>
                  <a:pt x="31" y="37"/>
                </a:cubicBezTo>
                <a:cubicBezTo>
                  <a:pt x="30" y="37"/>
                  <a:pt x="30" y="37"/>
                  <a:pt x="30" y="38"/>
                </a:cubicBezTo>
                <a:cubicBezTo>
                  <a:pt x="28" y="41"/>
                  <a:pt x="26" y="44"/>
                  <a:pt x="25" y="46"/>
                </a:cubicBezTo>
                <a:cubicBezTo>
                  <a:pt x="24" y="48"/>
                  <a:pt x="22" y="48"/>
                  <a:pt x="21" y="46"/>
                </a:cubicBezTo>
                <a:cubicBezTo>
                  <a:pt x="20" y="44"/>
                  <a:pt x="18" y="41"/>
                  <a:pt x="16" y="38"/>
                </a:cubicBezTo>
                <a:cubicBezTo>
                  <a:pt x="16" y="37"/>
                  <a:pt x="16" y="37"/>
                  <a:pt x="15" y="37"/>
                </a:cubicBezTo>
                <a:cubicBezTo>
                  <a:pt x="12" y="37"/>
                  <a:pt x="9" y="37"/>
                  <a:pt x="5" y="37"/>
                </a:cubicBezTo>
                <a:cubicBezTo>
                  <a:pt x="2" y="37"/>
                  <a:pt x="0" y="35"/>
                  <a:pt x="0" y="32"/>
                </a:cubicBezTo>
                <a:cubicBezTo>
                  <a:pt x="0" y="23"/>
                  <a:pt x="0" y="14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1" y="0"/>
                  <a:pt x="18" y="0"/>
                  <a:pt x="2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6252312" y="6516688"/>
            <a:ext cx="1508125" cy="1549400"/>
          </a:xfrm>
          <a:custGeom>
            <a:avLst/>
            <a:gdLst>
              <a:gd name="T0" fmla="*/ 23 w 47"/>
              <a:gd name="T1" fmla="*/ 0 h 48"/>
              <a:gd name="T2" fmla="*/ 42 w 47"/>
              <a:gd name="T3" fmla="*/ 0 h 48"/>
              <a:gd name="T4" fmla="*/ 47 w 47"/>
              <a:gd name="T5" fmla="*/ 5 h 48"/>
              <a:gd name="T6" fmla="*/ 47 w 47"/>
              <a:gd name="T7" fmla="*/ 32 h 48"/>
              <a:gd name="T8" fmla="*/ 42 w 47"/>
              <a:gd name="T9" fmla="*/ 37 h 48"/>
              <a:gd name="T10" fmla="*/ 31 w 47"/>
              <a:gd name="T11" fmla="*/ 37 h 48"/>
              <a:gd name="T12" fmla="*/ 30 w 47"/>
              <a:gd name="T13" fmla="*/ 38 h 48"/>
              <a:gd name="T14" fmla="*/ 24 w 47"/>
              <a:gd name="T15" fmla="*/ 46 h 48"/>
              <a:gd name="T16" fmla="*/ 21 w 47"/>
              <a:gd name="T17" fmla="*/ 47 h 48"/>
              <a:gd name="T18" fmla="*/ 16 w 47"/>
              <a:gd name="T19" fmla="*/ 38 h 48"/>
              <a:gd name="T20" fmla="*/ 15 w 47"/>
              <a:gd name="T21" fmla="*/ 37 h 48"/>
              <a:gd name="T22" fmla="*/ 5 w 47"/>
              <a:gd name="T23" fmla="*/ 37 h 48"/>
              <a:gd name="T24" fmla="*/ 0 w 47"/>
              <a:gd name="T25" fmla="*/ 32 h 48"/>
              <a:gd name="T26" fmla="*/ 0 w 47"/>
              <a:gd name="T27" fmla="*/ 5 h 48"/>
              <a:gd name="T28" fmla="*/ 5 w 47"/>
              <a:gd name="T29" fmla="*/ 0 h 48"/>
              <a:gd name="T30" fmla="*/ 23 w 47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48">
                <a:moveTo>
                  <a:pt x="23" y="0"/>
                </a:moveTo>
                <a:cubicBezTo>
                  <a:pt x="30" y="0"/>
                  <a:pt x="36" y="0"/>
                  <a:pt x="42" y="0"/>
                </a:cubicBezTo>
                <a:cubicBezTo>
                  <a:pt x="45" y="0"/>
                  <a:pt x="47" y="2"/>
                  <a:pt x="47" y="5"/>
                </a:cubicBezTo>
                <a:cubicBezTo>
                  <a:pt x="47" y="14"/>
                  <a:pt x="47" y="23"/>
                  <a:pt x="47" y="32"/>
                </a:cubicBezTo>
                <a:cubicBezTo>
                  <a:pt x="47" y="35"/>
                  <a:pt x="45" y="37"/>
                  <a:pt x="42" y="37"/>
                </a:cubicBezTo>
                <a:cubicBezTo>
                  <a:pt x="38" y="37"/>
                  <a:pt x="34" y="37"/>
                  <a:pt x="31" y="37"/>
                </a:cubicBezTo>
                <a:cubicBezTo>
                  <a:pt x="30" y="37"/>
                  <a:pt x="30" y="37"/>
                  <a:pt x="30" y="38"/>
                </a:cubicBezTo>
                <a:cubicBezTo>
                  <a:pt x="28" y="41"/>
                  <a:pt x="26" y="44"/>
                  <a:pt x="24" y="46"/>
                </a:cubicBezTo>
                <a:cubicBezTo>
                  <a:pt x="24" y="48"/>
                  <a:pt x="22" y="48"/>
                  <a:pt x="21" y="47"/>
                </a:cubicBezTo>
                <a:cubicBezTo>
                  <a:pt x="19" y="44"/>
                  <a:pt x="18" y="41"/>
                  <a:pt x="16" y="38"/>
                </a:cubicBezTo>
                <a:cubicBezTo>
                  <a:pt x="16" y="37"/>
                  <a:pt x="15" y="37"/>
                  <a:pt x="15" y="37"/>
                </a:cubicBezTo>
                <a:cubicBezTo>
                  <a:pt x="11" y="37"/>
                  <a:pt x="9" y="37"/>
                  <a:pt x="5" y="37"/>
                </a:cubicBezTo>
                <a:cubicBezTo>
                  <a:pt x="2" y="37"/>
                  <a:pt x="0" y="35"/>
                  <a:pt x="0" y="32"/>
                </a:cubicBezTo>
                <a:cubicBezTo>
                  <a:pt x="0" y="23"/>
                  <a:pt x="0" y="14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1" y="0"/>
                  <a:pt x="17" y="0"/>
                  <a:pt x="2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18498625" y="4516438"/>
            <a:ext cx="1508125" cy="1547813"/>
          </a:xfrm>
          <a:custGeom>
            <a:avLst/>
            <a:gdLst>
              <a:gd name="T0" fmla="*/ 24 w 47"/>
              <a:gd name="T1" fmla="*/ 0 h 48"/>
              <a:gd name="T2" fmla="*/ 42 w 47"/>
              <a:gd name="T3" fmla="*/ 0 h 48"/>
              <a:gd name="T4" fmla="*/ 47 w 47"/>
              <a:gd name="T5" fmla="*/ 6 h 48"/>
              <a:gd name="T6" fmla="*/ 47 w 47"/>
              <a:gd name="T7" fmla="*/ 32 h 48"/>
              <a:gd name="T8" fmla="*/ 42 w 47"/>
              <a:gd name="T9" fmla="*/ 38 h 48"/>
              <a:gd name="T10" fmla="*/ 31 w 47"/>
              <a:gd name="T11" fmla="*/ 38 h 48"/>
              <a:gd name="T12" fmla="*/ 30 w 47"/>
              <a:gd name="T13" fmla="*/ 38 h 48"/>
              <a:gd name="T14" fmla="*/ 25 w 47"/>
              <a:gd name="T15" fmla="*/ 47 h 48"/>
              <a:gd name="T16" fmla="*/ 21 w 47"/>
              <a:gd name="T17" fmla="*/ 47 h 48"/>
              <a:gd name="T18" fmla="*/ 16 w 47"/>
              <a:gd name="T19" fmla="*/ 38 h 48"/>
              <a:gd name="T20" fmla="*/ 15 w 47"/>
              <a:gd name="T21" fmla="*/ 38 h 48"/>
              <a:gd name="T22" fmla="*/ 5 w 47"/>
              <a:gd name="T23" fmla="*/ 38 h 48"/>
              <a:gd name="T24" fmla="*/ 0 w 47"/>
              <a:gd name="T25" fmla="*/ 32 h 48"/>
              <a:gd name="T26" fmla="*/ 0 w 47"/>
              <a:gd name="T27" fmla="*/ 6 h 48"/>
              <a:gd name="T28" fmla="*/ 5 w 47"/>
              <a:gd name="T29" fmla="*/ 0 h 48"/>
              <a:gd name="T30" fmla="*/ 24 w 47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48">
                <a:moveTo>
                  <a:pt x="24" y="0"/>
                </a:moveTo>
                <a:cubicBezTo>
                  <a:pt x="30" y="0"/>
                  <a:pt x="36" y="0"/>
                  <a:pt x="42" y="0"/>
                </a:cubicBezTo>
                <a:cubicBezTo>
                  <a:pt x="45" y="0"/>
                  <a:pt x="47" y="3"/>
                  <a:pt x="47" y="6"/>
                </a:cubicBezTo>
                <a:cubicBezTo>
                  <a:pt x="47" y="15"/>
                  <a:pt x="47" y="24"/>
                  <a:pt x="47" y="32"/>
                </a:cubicBezTo>
                <a:cubicBezTo>
                  <a:pt x="47" y="36"/>
                  <a:pt x="45" y="38"/>
                  <a:pt x="42" y="38"/>
                </a:cubicBezTo>
                <a:cubicBezTo>
                  <a:pt x="39" y="38"/>
                  <a:pt x="34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8" y="41"/>
                  <a:pt x="26" y="44"/>
                  <a:pt x="25" y="47"/>
                </a:cubicBezTo>
                <a:cubicBezTo>
                  <a:pt x="24" y="48"/>
                  <a:pt x="22" y="48"/>
                  <a:pt x="21" y="47"/>
                </a:cubicBezTo>
                <a:cubicBezTo>
                  <a:pt x="20" y="44"/>
                  <a:pt x="18" y="41"/>
                  <a:pt x="16" y="38"/>
                </a:cubicBezTo>
                <a:cubicBezTo>
                  <a:pt x="16" y="38"/>
                  <a:pt x="15" y="38"/>
                  <a:pt x="15" y="38"/>
                </a:cubicBezTo>
                <a:cubicBezTo>
                  <a:pt x="12" y="38"/>
                  <a:pt x="9" y="38"/>
                  <a:pt x="5" y="38"/>
                </a:cubicBezTo>
                <a:cubicBezTo>
                  <a:pt x="2" y="38"/>
                  <a:pt x="0" y="36"/>
                  <a:pt x="0" y="32"/>
                </a:cubicBezTo>
                <a:cubicBezTo>
                  <a:pt x="0" y="24"/>
                  <a:pt x="0" y="15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11" y="0"/>
                  <a:pt x="17" y="0"/>
                  <a:pt x="2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20808437" y="2516187"/>
            <a:ext cx="1541462" cy="1547813"/>
          </a:xfrm>
          <a:custGeom>
            <a:avLst/>
            <a:gdLst>
              <a:gd name="T0" fmla="*/ 24 w 48"/>
              <a:gd name="T1" fmla="*/ 0 h 48"/>
              <a:gd name="T2" fmla="*/ 42 w 48"/>
              <a:gd name="T3" fmla="*/ 0 h 48"/>
              <a:gd name="T4" fmla="*/ 48 w 48"/>
              <a:gd name="T5" fmla="*/ 6 h 48"/>
              <a:gd name="T6" fmla="*/ 48 w 48"/>
              <a:gd name="T7" fmla="*/ 32 h 48"/>
              <a:gd name="T8" fmla="*/ 42 w 48"/>
              <a:gd name="T9" fmla="*/ 38 h 48"/>
              <a:gd name="T10" fmla="*/ 31 w 48"/>
              <a:gd name="T11" fmla="*/ 38 h 48"/>
              <a:gd name="T12" fmla="*/ 30 w 48"/>
              <a:gd name="T13" fmla="*/ 38 h 48"/>
              <a:gd name="T14" fmla="*/ 25 w 48"/>
              <a:gd name="T15" fmla="*/ 47 h 48"/>
              <a:gd name="T16" fmla="*/ 21 w 48"/>
              <a:gd name="T17" fmla="*/ 47 h 48"/>
              <a:gd name="T18" fmla="*/ 16 w 48"/>
              <a:gd name="T19" fmla="*/ 38 h 48"/>
              <a:gd name="T20" fmla="*/ 15 w 48"/>
              <a:gd name="T21" fmla="*/ 38 h 48"/>
              <a:gd name="T22" fmla="*/ 5 w 48"/>
              <a:gd name="T23" fmla="*/ 38 h 48"/>
              <a:gd name="T24" fmla="*/ 0 w 48"/>
              <a:gd name="T25" fmla="*/ 32 h 48"/>
              <a:gd name="T26" fmla="*/ 0 w 48"/>
              <a:gd name="T27" fmla="*/ 6 h 48"/>
              <a:gd name="T28" fmla="*/ 5 w 48"/>
              <a:gd name="T29" fmla="*/ 0 h 48"/>
              <a:gd name="T30" fmla="*/ 24 w 48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30" y="0"/>
                  <a:pt x="36" y="0"/>
                  <a:pt x="42" y="0"/>
                </a:cubicBezTo>
                <a:cubicBezTo>
                  <a:pt x="45" y="0"/>
                  <a:pt x="48" y="2"/>
                  <a:pt x="48" y="6"/>
                </a:cubicBezTo>
                <a:cubicBezTo>
                  <a:pt x="48" y="14"/>
                  <a:pt x="48" y="23"/>
                  <a:pt x="48" y="32"/>
                </a:cubicBezTo>
                <a:cubicBezTo>
                  <a:pt x="48" y="35"/>
                  <a:pt x="45" y="38"/>
                  <a:pt x="42" y="38"/>
                </a:cubicBezTo>
                <a:cubicBezTo>
                  <a:pt x="39" y="38"/>
                  <a:pt x="34" y="38"/>
                  <a:pt x="31" y="38"/>
                </a:cubicBezTo>
                <a:cubicBezTo>
                  <a:pt x="31" y="38"/>
                  <a:pt x="30" y="38"/>
                  <a:pt x="30" y="38"/>
                </a:cubicBezTo>
                <a:cubicBezTo>
                  <a:pt x="28" y="41"/>
                  <a:pt x="26" y="44"/>
                  <a:pt x="25" y="47"/>
                </a:cubicBezTo>
                <a:cubicBezTo>
                  <a:pt x="24" y="48"/>
                  <a:pt x="22" y="48"/>
                  <a:pt x="21" y="47"/>
                </a:cubicBezTo>
                <a:cubicBezTo>
                  <a:pt x="20" y="44"/>
                  <a:pt x="18" y="41"/>
                  <a:pt x="16" y="38"/>
                </a:cubicBezTo>
                <a:cubicBezTo>
                  <a:pt x="16" y="38"/>
                  <a:pt x="16" y="38"/>
                  <a:pt x="15" y="38"/>
                </a:cubicBezTo>
                <a:cubicBezTo>
                  <a:pt x="12" y="38"/>
                  <a:pt x="9" y="38"/>
                  <a:pt x="5" y="38"/>
                </a:cubicBezTo>
                <a:cubicBezTo>
                  <a:pt x="2" y="38"/>
                  <a:pt x="0" y="35"/>
                  <a:pt x="0" y="32"/>
                </a:cubicBezTo>
                <a:cubicBezTo>
                  <a:pt x="0" y="23"/>
                  <a:pt x="0" y="14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11" y="0"/>
                  <a:pt x="18" y="0"/>
                  <a:pt x="2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FINANCIAL EXPENSES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50" y="3660746"/>
            <a:ext cx="8663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Insurance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49" y="4440401"/>
            <a:ext cx="86630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50" y="6020443"/>
            <a:ext cx="8663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Floor Rent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49" y="6800098"/>
            <a:ext cx="86630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50" y="8383380"/>
            <a:ext cx="8663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Employees Salary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49" y="9163035"/>
            <a:ext cx="86630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50" y="10759430"/>
            <a:ext cx="8663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Maintenance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80549" y="11539085"/>
            <a:ext cx="86630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043025" y="8775795"/>
            <a:ext cx="133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>
                <a:solidFill>
                  <a:schemeClr val="tx2"/>
                </a:solidFill>
              </a:rPr>
              <a:t>20%</a:t>
            </a:r>
            <a:endParaRPr lang="en-MY" sz="40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92449" y="6800098"/>
            <a:ext cx="13371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MY" sz="4000" b="1" dirty="0">
                <a:solidFill>
                  <a:schemeClr val="tx2"/>
                </a:solidFill>
              </a:rPr>
              <a:t>20</a:t>
            </a:r>
            <a:r>
              <a:rPr lang="en-MY" sz="4000" b="1">
                <a:solidFill>
                  <a:schemeClr val="tx2"/>
                </a:solidFill>
              </a:rPr>
              <a:t>%</a:t>
            </a:r>
            <a:endParaRPr lang="en-MY" sz="400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41873" y="4792877"/>
            <a:ext cx="133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>
                <a:solidFill>
                  <a:schemeClr val="tx2"/>
                </a:solidFill>
              </a:rPr>
              <a:t>60%</a:t>
            </a:r>
            <a:endParaRPr lang="en-MY" sz="40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27873" y="2843132"/>
            <a:ext cx="133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b="1">
                <a:solidFill>
                  <a:schemeClr val="tx2"/>
                </a:solidFill>
              </a:rPr>
              <a:t>80%</a:t>
            </a:r>
            <a:endParaRPr lang="en-MY" sz="4000">
              <a:solidFill>
                <a:schemeClr val="tx2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254125" y="3806825"/>
            <a:ext cx="352425" cy="145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254125" y="6194425"/>
            <a:ext cx="352425" cy="148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254125" y="8613775"/>
            <a:ext cx="352425" cy="1452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254125" y="11001375"/>
            <a:ext cx="352425" cy="1484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FB0C51-AE76-33F6-46EF-A4BB5278560B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5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hart 46"/>
          <p:cNvGraphicFramePr/>
          <p:nvPr/>
        </p:nvGraphicFramePr>
        <p:xfrm>
          <a:off x="7626350" y="3593805"/>
          <a:ext cx="9188230" cy="869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Line 11"/>
          <p:cNvSpPr>
            <a:spLocks noChangeShapeType="1"/>
          </p:cNvSpPr>
          <p:nvPr/>
        </p:nvSpPr>
        <p:spPr bwMode="auto">
          <a:xfrm flipH="1">
            <a:off x="13327063" y="10221913"/>
            <a:ext cx="3630612" cy="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7435850" y="4333875"/>
            <a:ext cx="3629025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13327063" y="4333875"/>
            <a:ext cx="3630612" cy="0"/>
          </a:xfrm>
          <a:prstGeom prst="line">
            <a:avLst/>
          </a:pr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7435850" y="10221913"/>
            <a:ext cx="3629025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FINANCING NEEDS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08" y="3894662"/>
            <a:ext cx="5944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Legacy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08" y="4674317"/>
            <a:ext cx="5944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08" y="9785099"/>
            <a:ext cx="5944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Enhance Life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08" y="10564754"/>
            <a:ext cx="5944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627277" y="3894662"/>
            <a:ext cx="5944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Basic Necessities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627277" y="4674317"/>
            <a:ext cx="5944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627277" y="9785099"/>
            <a:ext cx="59440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Security/Safety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627277" y="10564754"/>
            <a:ext cx="5944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6989763" y="4075113"/>
            <a:ext cx="636587" cy="515937"/>
          </a:xfrm>
          <a:custGeom>
            <a:avLst/>
            <a:gdLst>
              <a:gd name="T0" fmla="*/ 0 w 401"/>
              <a:gd name="T1" fmla="*/ 163 h 325"/>
              <a:gd name="T2" fmla="*/ 401 w 401"/>
              <a:gd name="T3" fmla="*/ 325 h 325"/>
              <a:gd name="T4" fmla="*/ 301 w 401"/>
              <a:gd name="T5" fmla="*/ 163 h 325"/>
              <a:gd name="T6" fmla="*/ 401 w 401"/>
              <a:gd name="T7" fmla="*/ 0 h 325"/>
              <a:gd name="T8" fmla="*/ 0 w 401"/>
              <a:gd name="T9" fmla="*/ 16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325">
                <a:moveTo>
                  <a:pt x="0" y="163"/>
                </a:moveTo>
                <a:lnTo>
                  <a:pt x="401" y="325"/>
                </a:lnTo>
                <a:lnTo>
                  <a:pt x="301" y="163"/>
                </a:lnTo>
                <a:lnTo>
                  <a:pt x="401" y="0"/>
                </a:lnTo>
                <a:lnTo>
                  <a:pt x="0" y="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16765588" y="4075113"/>
            <a:ext cx="636587" cy="515937"/>
          </a:xfrm>
          <a:custGeom>
            <a:avLst/>
            <a:gdLst>
              <a:gd name="T0" fmla="*/ 401 w 401"/>
              <a:gd name="T1" fmla="*/ 163 h 325"/>
              <a:gd name="T2" fmla="*/ 0 w 401"/>
              <a:gd name="T3" fmla="*/ 0 h 325"/>
              <a:gd name="T4" fmla="*/ 100 w 401"/>
              <a:gd name="T5" fmla="*/ 163 h 325"/>
              <a:gd name="T6" fmla="*/ 0 w 401"/>
              <a:gd name="T7" fmla="*/ 325 h 325"/>
              <a:gd name="T8" fmla="*/ 401 w 401"/>
              <a:gd name="T9" fmla="*/ 16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325">
                <a:moveTo>
                  <a:pt x="401" y="163"/>
                </a:moveTo>
                <a:lnTo>
                  <a:pt x="0" y="0"/>
                </a:lnTo>
                <a:lnTo>
                  <a:pt x="100" y="163"/>
                </a:lnTo>
                <a:lnTo>
                  <a:pt x="0" y="325"/>
                </a:lnTo>
                <a:lnTo>
                  <a:pt x="401" y="1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6989763" y="9964738"/>
            <a:ext cx="636587" cy="514350"/>
          </a:xfrm>
          <a:custGeom>
            <a:avLst/>
            <a:gdLst>
              <a:gd name="T0" fmla="*/ 0 w 401"/>
              <a:gd name="T1" fmla="*/ 162 h 324"/>
              <a:gd name="T2" fmla="*/ 401 w 401"/>
              <a:gd name="T3" fmla="*/ 324 h 324"/>
              <a:gd name="T4" fmla="*/ 301 w 401"/>
              <a:gd name="T5" fmla="*/ 162 h 324"/>
              <a:gd name="T6" fmla="*/ 401 w 401"/>
              <a:gd name="T7" fmla="*/ 0 h 324"/>
              <a:gd name="T8" fmla="*/ 0 w 401"/>
              <a:gd name="T9" fmla="*/ 162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324">
                <a:moveTo>
                  <a:pt x="0" y="162"/>
                </a:moveTo>
                <a:lnTo>
                  <a:pt x="401" y="324"/>
                </a:lnTo>
                <a:lnTo>
                  <a:pt x="301" y="162"/>
                </a:lnTo>
                <a:lnTo>
                  <a:pt x="401" y="0"/>
                </a:lnTo>
                <a:lnTo>
                  <a:pt x="0" y="1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>
            <a:off x="16765588" y="9964738"/>
            <a:ext cx="636587" cy="514350"/>
          </a:xfrm>
          <a:custGeom>
            <a:avLst/>
            <a:gdLst>
              <a:gd name="T0" fmla="*/ 401 w 401"/>
              <a:gd name="T1" fmla="*/ 162 h 324"/>
              <a:gd name="T2" fmla="*/ 0 w 401"/>
              <a:gd name="T3" fmla="*/ 0 h 324"/>
              <a:gd name="T4" fmla="*/ 100 w 401"/>
              <a:gd name="T5" fmla="*/ 162 h 324"/>
              <a:gd name="T6" fmla="*/ 0 w 401"/>
              <a:gd name="T7" fmla="*/ 324 h 324"/>
              <a:gd name="T8" fmla="*/ 401 w 401"/>
              <a:gd name="T9" fmla="*/ 162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324">
                <a:moveTo>
                  <a:pt x="401" y="162"/>
                </a:moveTo>
                <a:lnTo>
                  <a:pt x="0" y="0"/>
                </a:lnTo>
                <a:lnTo>
                  <a:pt x="100" y="162"/>
                </a:lnTo>
                <a:lnTo>
                  <a:pt x="0" y="324"/>
                </a:lnTo>
                <a:lnTo>
                  <a:pt x="401" y="1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H="1">
            <a:off x="1257301" y="7969250"/>
            <a:ext cx="5349875" cy="0"/>
          </a:xfrm>
          <a:prstGeom prst="line">
            <a:avLst/>
          </a:prstGeom>
          <a:noFill/>
          <a:ln w="28575" cap="flat">
            <a:solidFill>
              <a:schemeClr val="tx2">
                <a:alpha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H="1">
            <a:off x="17753013" y="7969250"/>
            <a:ext cx="5349875" cy="0"/>
          </a:xfrm>
          <a:prstGeom prst="line">
            <a:avLst/>
          </a:prstGeom>
          <a:noFill/>
          <a:ln w="28575" cap="flat">
            <a:solidFill>
              <a:schemeClr val="tx2">
                <a:alpha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11064875" y="8194675"/>
            <a:ext cx="828675" cy="676275"/>
          </a:xfrm>
          <a:custGeom>
            <a:avLst/>
            <a:gdLst>
              <a:gd name="T0" fmla="*/ 0 w 26"/>
              <a:gd name="T1" fmla="*/ 9 h 21"/>
              <a:gd name="T2" fmla="*/ 0 w 26"/>
              <a:gd name="T3" fmla="*/ 7 h 21"/>
              <a:gd name="T4" fmla="*/ 10 w 26"/>
              <a:gd name="T5" fmla="*/ 0 h 21"/>
              <a:gd name="T6" fmla="*/ 20 w 26"/>
              <a:gd name="T7" fmla="*/ 0 h 21"/>
              <a:gd name="T8" fmla="*/ 25 w 26"/>
              <a:gd name="T9" fmla="*/ 1 h 21"/>
              <a:gd name="T10" fmla="*/ 26 w 26"/>
              <a:gd name="T11" fmla="*/ 2 h 21"/>
              <a:gd name="T12" fmla="*/ 22 w 26"/>
              <a:gd name="T13" fmla="*/ 4 h 21"/>
              <a:gd name="T14" fmla="*/ 17 w 26"/>
              <a:gd name="T15" fmla="*/ 14 h 21"/>
              <a:gd name="T16" fmla="*/ 17 w 26"/>
              <a:gd name="T17" fmla="*/ 21 h 21"/>
              <a:gd name="T18" fmla="*/ 17 w 26"/>
              <a:gd name="T19" fmla="*/ 21 h 21"/>
              <a:gd name="T20" fmla="*/ 17 w 26"/>
              <a:gd name="T21" fmla="*/ 21 h 21"/>
              <a:gd name="T22" fmla="*/ 5 w 26"/>
              <a:gd name="T23" fmla="*/ 21 h 21"/>
              <a:gd name="T24" fmla="*/ 0 w 26"/>
              <a:gd name="T25" fmla="*/ 17 h 21"/>
              <a:gd name="T26" fmla="*/ 0 w 26"/>
              <a:gd name="T27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21">
                <a:moveTo>
                  <a:pt x="0" y="9"/>
                </a:moveTo>
                <a:cubicBezTo>
                  <a:pt x="0" y="9"/>
                  <a:pt x="0" y="8"/>
                  <a:pt x="0" y="7"/>
                </a:cubicBezTo>
                <a:cubicBezTo>
                  <a:pt x="1" y="3"/>
                  <a:pt x="5" y="0"/>
                  <a:pt x="10" y="0"/>
                </a:cubicBezTo>
                <a:cubicBezTo>
                  <a:pt x="13" y="0"/>
                  <a:pt x="16" y="0"/>
                  <a:pt x="20" y="0"/>
                </a:cubicBezTo>
                <a:cubicBezTo>
                  <a:pt x="22" y="0"/>
                  <a:pt x="24" y="0"/>
                  <a:pt x="25" y="1"/>
                </a:cubicBezTo>
                <a:cubicBezTo>
                  <a:pt x="25" y="1"/>
                  <a:pt x="26" y="2"/>
                  <a:pt x="26" y="2"/>
                </a:cubicBezTo>
                <a:cubicBezTo>
                  <a:pt x="25" y="3"/>
                  <a:pt x="23" y="3"/>
                  <a:pt x="22" y="4"/>
                </a:cubicBezTo>
                <a:cubicBezTo>
                  <a:pt x="19" y="7"/>
                  <a:pt x="18" y="10"/>
                  <a:pt x="17" y="14"/>
                </a:cubicBezTo>
                <a:cubicBezTo>
                  <a:pt x="17" y="16"/>
                  <a:pt x="17" y="18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3" y="21"/>
                  <a:pt x="9" y="21"/>
                  <a:pt x="5" y="21"/>
                </a:cubicBezTo>
                <a:cubicBezTo>
                  <a:pt x="3" y="21"/>
                  <a:pt x="1" y="20"/>
                  <a:pt x="0" y="17"/>
                </a:cubicBezTo>
                <a:cubicBezTo>
                  <a:pt x="0" y="15"/>
                  <a:pt x="0" y="12"/>
                  <a:pt x="0" y="9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11703050" y="8291513"/>
            <a:ext cx="954087" cy="708025"/>
          </a:xfrm>
          <a:custGeom>
            <a:avLst/>
            <a:gdLst>
              <a:gd name="T0" fmla="*/ 15 w 30"/>
              <a:gd name="T1" fmla="*/ 22 h 22"/>
              <a:gd name="T2" fmla="*/ 4 w 30"/>
              <a:gd name="T3" fmla="*/ 22 h 22"/>
              <a:gd name="T4" fmla="*/ 0 w 30"/>
              <a:gd name="T5" fmla="*/ 17 h 22"/>
              <a:gd name="T6" fmla="*/ 0 w 30"/>
              <a:gd name="T7" fmla="*/ 10 h 22"/>
              <a:gd name="T8" fmla="*/ 10 w 30"/>
              <a:gd name="T9" fmla="*/ 0 h 22"/>
              <a:gd name="T10" fmla="*/ 20 w 30"/>
              <a:gd name="T11" fmla="*/ 0 h 22"/>
              <a:gd name="T12" fmla="*/ 30 w 30"/>
              <a:gd name="T13" fmla="*/ 11 h 22"/>
              <a:gd name="T14" fmla="*/ 30 w 30"/>
              <a:gd name="T15" fmla="*/ 17 h 22"/>
              <a:gd name="T16" fmla="*/ 26 w 30"/>
              <a:gd name="T17" fmla="*/ 22 h 22"/>
              <a:gd name="T18" fmla="*/ 15 w 30"/>
              <a:gd name="T1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22">
                <a:moveTo>
                  <a:pt x="15" y="22"/>
                </a:moveTo>
                <a:cubicBezTo>
                  <a:pt x="11" y="22"/>
                  <a:pt x="8" y="22"/>
                  <a:pt x="4" y="22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5"/>
                  <a:pt x="0" y="12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3" y="0"/>
                  <a:pt x="17" y="0"/>
                  <a:pt x="20" y="0"/>
                </a:cubicBezTo>
                <a:cubicBezTo>
                  <a:pt x="26" y="0"/>
                  <a:pt x="30" y="5"/>
                  <a:pt x="30" y="11"/>
                </a:cubicBezTo>
                <a:cubicBezTo>
                  <a:pt x="30" y="13"/>
                  <a:pt x="30" y="15"/>
                  <a:pt x="30" y="17"/>
                </a:cubicBezTo>
                <a:cubicBezTo>
                  <a:pt x="30" y="20"/>
                  <a:pt x="28" y="22"/>
                  <a:pt x="26" y="22"/>
                </a:cubicBezTo>
                <a:cubicBezTo>
                  <a:pt x="22" y="22"/>
                  <a:pt x="19" y="22"/>
                  <a:pt x="15" y="2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12466638" y="8194675"/>
            <a:ext cx="828675" cy="676275"/>
          </a:xfrm>
          <a:custGeom>
            <a:avLst/>
            <a:gdLst>
              <a:gd name="T0" fmla="*/ 9 w 26"/>
              <a:gd name="T1" fmla="*/ 21 h 21"/>
              <a:gd name="T2" fmla="*/ 9 w 26"/>
              <a:gd name="T3" fmla="*/ 15 h 21"/>
              <a:gd name="T4" fmla="*/ 0 w 26"/>
              <a:gd name="T5" fmla="*/ 2 h 21"/>
              <a:gd name="T6" fmla="*/ 0 w 26"/>
              <a:gd name="T7" fmla="*/ 2 h 21"/>
              <a:gd name="T8" fmla="*/ 4 w 26"/>
              <a:gd name="T9" fmla="*/ 0 h 21"/>
              <a:gd name="T10" fmla="*/ 7 w 26"/>
              <a:gd name="T11" fmla="*/ 0 h 21"/>
              <a:gd name="T12" fmla="*/ 15 w 26"/>
              <a:gd name="T13" fmla="*/ 0 h 21"/>
              <a:gd name="T14" fmla="*/ 26 w 26"/>
              <a:gd name="T15" fmla="*/ 11 h 21"/>
              <a:gd name="T16" fmla="*/ 26 w 26"/>
              <a:gd name="T17" fmla="*/ 16 h 21"/>
              <a:gd name="T18" fmla="*/ 22 w 26"/>
              <a:gd name="T19" fmla="*/ 21 h 21"/>
              <a:gd name="T20" fmla="*/ 9 w 26"/>
              <a:gd name="T21" fmla="*/ 21 h 21"/>
              <a:gd name="T22" fmla="*/ 9 w 26"/>
              <a:gd name="T2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1">
                <a:moveTo>
                  <a:pt x="9" y="21"/>
                </a:moveTo>
                <a:cubicBezTo>
                  <a:pt x="9" y="19"/>
                  <a:pt x="9" y="17"/>
                  <a:pt x="9" y="15"/>
                </a:cubicBezTo>
                <a:cubicBezTo>
                  <a:pt x="9" y="9"/>
                  <a:pt x="6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3" y="0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10" y="0"/>
                  <a:pt x="13" y="0"/>
                  <a:pt x="15" y="0"/>
                </a:cubicBezTo>
                <a:cubicBezTo>
                  <a:pt x="22" y="0"/>
                  <a:pt x="26" y="4"/>
                  <a:pt x="26" y="11"/>
                </a:cubicBezTo>
                <a:cubicBezTo>
                  <a:pt x="26" y="13"/>
                  <a:pt x="26" y="15"/>
                  <a:pt x="26" y="16"/>
                </a:cubicBezTo>
                <a:cubicBezTo>
                  <a:pt x="26" y="19"/>
                  <a:pt x="25" y="21"/>
                  <a:pt x="22" y="21"/>
                </a:cubicBezTo>
                <a:cubicBezTo>
                  <a:pt x="18" y="21"/>
                  <a:pt x="13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9"/>
          <p:cNvSpPr>
            <a:spLocks noEditPoints="1"/>
          </p:cNvSpPr>
          <p:nvPr/>
        </p:nvSpPr>
        <p:spPr bwMode="auto">
          <a:xfrm>
            <a:off x="11798300" y="6810375"/>
            <a:ext cx="763587" cy="773112"/>
          </a:xfrm>
          <a:custGeom>
            <a:avLst/>
            <a:gdLst>
              <a:gd name="T0" fmla="*/ 12 w 24"/>
              <a:gd name="T1" fmla="*/ 24 h 24"/>
              <a:gd name="T2" fmla="*/ 0 w 24"/>
              <a:gd name="T3" fmla="*/ 12 h 24"/>
              <a:gd name="T4" fmla="*/ 12 w 24"/>
              <a:gd name="T5" fmla="*/ 0 h 24"/>
              <a:gd name="T6" fmla="*/ 24 w 24"/>
              <a:gd name="T7" fmla="*/ 12 h 24"/>
              <a:gd name="T8" fmla="*/ 12 w 24"/>
              <a:gd name="T9" fmla="*/ 24 h 24"/>
              <a:gd name="T10" fmla="*/ 13 w 24"/>
              <a:gd name="T11" fmla="*/ 18 h 24"/>
              <a:gd name="T12" fmla="*/ 14 w 24"/>
              <a:gd name="T13" fmla="*/ 18 h 24"/>
              <a:gd name="T14" fmla="*/ 16 w 24"/>
              <a:gd name="T15" fmla="*/ 14 h 24"/>
              <a:gd name="T16" fmla="*/ 14 w 24"/>
              <a:gd name="T17" fmla="*/ 12 h 24"/>
              <a:gd name="T18" fmla="*/ 12 w 24"/>
              <a:gd name="T19" fmla="*/ 11 h 24"/>
              <a:gd name="T20" fmla="*/ 11 w 24"/>
              <a:gd name="T21" fmla="*/ 10 h 24"/>
              <a:gd name="T22" fmla="*/ 11 w 24"/>
              <a:gd name="T23" fmla="*/ 9 h 24"/>
              <a:gd name="T24" fmla="*/ 14 w 24"/>
              <a:gd name="T25" fmla="*/ 9 h 24"/>
              <a:gd name="T26" fmla="*/ 15 w 24"/>
              <a:gd name="T27" fmla="*/ 10 h 24"/>
              <a:gd name="T28" fmla="*/ 16 w 24"/>
              <a:gd name="T29" fmla="*/ 9 h 24"/>
              <a:gd name="T30" fmla="*/ 14 w 24"/>
              <a:gd name="T31" fmla="*/ 6 h 24"/>
              <a:gd name="T32" fmla="*/ 13 w 24"/>
              <a:gd name="T33" fmla="*/ 5 h 24"/>
              <a:gd name="T34" fmla="*/ 12 w 24"/>
              <a:gd name="T35" fmla="*/ 4 h 24"/>
              <a:gd name="T36" fmla="*/ 11 w 24"/>
              <a:gd name="T37" fmla="*/ 5 h 24"/>
              <a:gd name="T38" fmla="*/ 11 w 24"/>
              <a:gd name="T39" fmla="*/ 5 h 24"/>
              <a:gd name="T40" fmla="*/ 10 w 24"/>
              <a:gd name="T41" fmla="*/ 6 h 24"/>
              <a:gd name="T42" fmla="*/ 8 w 24"/>
              <a:gd name="T43" fmla="*/ 9 h 24"/>
              <a:gd name="T44" fmla="*/ 10 w 24"/>
              <a:gd name="T45" fmla="*/ 12 h 24"/>
              <a:gd name="T46" fmla="*/ 12 w 24"/>
              <a:gd name="T47" fmla="*/ 13 h 24"/>
              <a:gd name="T48" fmla="*/ 13 w 24"/>
              <a:gd name="T49" fmla="*/ 14 h 24"/>
              <a:gd name="T50" fmla="*/ 14 w 24"/>
              <a:gd name="T51" fmla="*/ 16 h 24"/>
              <a:gd name="T52" fmla="*/ 13 w 24"/>
              <a:gd name="T53" fmla="*/ 16 h 24"/>
              <a:gd name="T54" fmla="*/ 10 w 24"/>
              <a:gd name="T55" fmla="*/ 14 h 24"/>
              <a:gd name="T56" fmla="*/ 8 w 24"/>
              <a:gd name="T57" fmla="*/ 14 h 24"/>
              <a:gd name="T58" fmla="*/ 8 w 24"/>
              <a:gd name="T59" fmla="*/ 15 h 24"/>
              <a:gd name="T60" fmla="*/ 10 w 24"/>
              <a:gd name="T61" fmla="*/ 17 h 24"/>
              <a:gd name="T62" fmla="*/ 11 w 24"/>
              <a:gd name="T63" fmla="*/ 19 h 24"/>
              <a:gd name="T64" fmla="*/ 12 w 24"/>
              <a:gd name="T65" fmla="*/ 20 h 24"/>
              <a:gd name="T66" fmla="*/ 13 w 24"/>
              <a:gd name="T67" fmla="*/ 19 h 24"/>
              <a:gd name="T68" fmla="*/ 13 w 24"/>
              <a:gd name="T69" fmla="*/ 1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9"/>
                  <a:pt x="19" y="24"/>
                  <a:pt x="12" y="24"/>
                </a:cubicBezTo>
                <a:close/>
                <a:moveTo>
                  <a:pt x="13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6" y="17"/>
                  <a:pt x="16" y="16"/>
                  <a:pt x="16" y="14"/>
                </a:cubicBezTo>
                <a:cubicBezTo>
                  <a:pt x="16" y="13"/>
                  <a:pt x="15" y="12"/>
                  <a:pt x="14" y="12"/>
                </a:cubicBezTo>
                <a:cubicBezTo>
                  <a:pt x="13" y="11"/>
                  <a:pt x="13" y="11"/>
                  <a:pt x="12" y="11"/>
                </a:cubicBezTo>
                <a:cubicBezTo>
                  <a:pt x="12" y="11"/>
                  <a:pt x="11" y="11"/>
                  <a:pt x="11" y="10"/>
                </a:cubicBezTo>
                <a:cubicBezTo>
                  <a:pt x="10" y="10"/>
                  <a:pt x="10" y="9"/>
                  <a:pt x="11" y="9"/>
                </a:cubicBezTo>
                <a:cubicBezTo>
                  <a:pt x="11" y="8"/>
                  <a:pt x="14" y="8"/>
                  <a:pt x="14" y="9"/>
                </a:cubicBezTo>
                <a:cubicBezTo>
                  <a:pt x="14" y="10"/>
                  <a:pt x="15" y="10"/>
                  <a:pt x="15" y="10"/>
                </a:cubicBezTo>
                <a:cubicBezTo>
                  <a:pt x="16" y="10"/>
                  <a:pt x="16" y="9"/>
                  <a:pt x="16" y="9"/>
                </a:cubicBezTo>
                <a:cubicBezTo>
                  <a:pt x="16" y="8"/>
                  <a:pt x="15" y="7"/>
                  <a:pt x="14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3" y="4"/>
                  <a:pt x="13" y="4"/>
                  <a:pt x="12" y="4"/>
                </a:cubicBezTo>
                <a:cubicBezTo>
                  <a:pt x="11" y="4"/>
                  <a:pt x="11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8" y="10"/>
                  <a:pt x="8" y="12"/>
                  <a:pt x="10" y="12"/>
                </a:cubicBezTo>
                <a:cubicBezTo>
                  <a:pt x="10" y="13"/>
                  <a:pt x="11" y="13"/>
                  <a:pt x="12" y="13"/>
                </a:cubicBezTo>
                <a:cubicBezTo>
                  <a:pt x="12" y="13"/>
                  <a:pt x="13" y="14"/>
                  <a:pt x="13" y="14"/>
                </a:cubicBezTo>
                <a:cubicBezTo>
                  <a:pt x="14" y="14"/>
                  <a:pt x="14" y="15"/>
                  <a:pt x="14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1" y="16"/>
                  <a:pt x="10" y="14"/>
                </a:cubicBezTo>
                <a:cubicBezTo>
                  <a:pt x="9" y="14"/>
                  <a:pt x="9" y="13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6"/>
                  <a:pt x="9" y="17"/>
                  <a:pt x="10" y="17"/>
                </a:cubicBezTo>
                <a:cubicBezTo>
                  <a:pt x="11" y="18"/>
                  <a:pt x="11" y="18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3" y="19"/>
                  <a:pt x="13" y="19"/>
                  <a:pt x="13" y="18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auto">
          <a:xfrm>
            <a:off x="11925300" y="7680325"/>
            <a:ext cx="509587" cy="482600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21"/>
          <p:cNvSpPr>
            <a:spLocks noChangeArrowheads="1"/>
          </p:cNvSpPr>
          <p:nvPr/>
        </p:nvSpPr>
        <p:spPr bwMode="auto">
          <a:xfrm>
            <a:off x="11288713" y="7583488"/>
            <a:ext cx="477837" cy="482600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2"/>
          <p:cNvSpPr>
            <a:spLocks noChangeArrowheads="1"/>
          </p:cNvSpPr>
          <p:nvPr/>
        </p:nvSpPr>
        <p:spPr bwMode="auto">
          <a:xfrm>
            <a:off x="12593638" y="7583488"/>
            <a:ext cx="477837" cy="482600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842568" y="5582191"/>
            <a:ext cx="170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>
                <a:solidFill>
                  <a:schemeClr val="bg1"/>
                </a:solidFill>
              </a:rPr>
              <a:t>30%</a:t>
            </a:r>
            <a:endParaRPr lang="en-MY" sz="54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92420" y="9912689"/>
            <a:ext cx="170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>
                <a:solidFill>
                  <a:schemeClr val="bg1"/>
                </a:solidFill>
              </a:rPr>
              <a:t>20%</a:t>
            </a:r>
            <a:endParaRPr lang="en-MY" sz="54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560889" y="9852039"/>
            <a:ext cx="170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>
                <a:solidFill>
                  <a:schemeClr val="bg1"/>
                </a:solidFill>
              </a:rPr>
              <a:t>20%</a:t>
            </a:r>
            <a:endParaRPr lang="en-MY" sz="54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728252" y="5771711"/>
            <a:ext cx="170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b="1">
                <a:solidFill>
                  <a:schemeClr val="bg1"/>
                </a:solidFill>
              </a:rPr>
              <a:t>30%</a:t>
            </a:r>
            <a:endParaRPr lang="en-MY" sz="54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CD6319-8D03-15F0-3B36-A6158C1792D6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3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INVESTMENT OPPORTUNITY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2" y="3937192"/>
            <a:ext cx="76057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Investment To Data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1" y="4716847"/>
            <a:ext cx="76057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2" y="7105732"/>
            <a:ext cx="76057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Mobile Application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1" y="7885387"/>
            <a:ext cx="76057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2" y="10269097"/>
            <a:ext cx="76057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Use Of Proceeds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781411" y="11048752"/>
            <a:ext cx="76057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1628775" y="7250113"/>
            <a:ext cx="1319212" cy="1970087"/>
          </a:xfrm>
          <a:custGeom>
            <a:avLst/>
            <a:gdLst>
              <a:gd name="T0" fmla="*/ 46 w 414"/>
              <a:gd name="T1" fmla="*/ 620 h 620"/>
              <a:gd name="T2" fmla="*/ 15 w 414"/>
              <a:gd name="T3" fmla="*/ 604 h 620"/>
              <a:gd name="T4" fmla="*/ 0 w 414"/>
              <a:gd name="T5" fmla="*/ 566 h 620"/>
              <a:gd name="T6" fmla="*/ 0 w 414"/>
              <a:gd name="T7" fmla="*/ 54 h 620"/>
              <a:gd name="T8" fmla="*/ 55 w 414"/>
              <a:gd name="T9" fmla="*/ 0 h 620"/>
              <a:gd name="T10" fmla="*/ 359 w 414"/>
              <a:gd name="T11" fmla="*/ 0 h 620"/>
              <a:gd name="T12" fmla="*/ 412 w 414"/>
              <a:gd name="T13" fmla="*/ 39 h 620"/>
              <a:gd name="T14" fmla="*/ 414 w 414"/>
              <a:gd name="T15" fmla="*/ 55 h 620"/>
              <a:gd name="T16" fmla="*/ 414 w 414"/>
              <a:gd name="T17" fmla="*/ 564 h 620"/>
              <a:gd name="T18" fmla="*/ 369 w 414"/>
              <a:gd name="T19" fmla="*/ 620 h 620"/>
              <a:gd name="T20" fmla="*/ 368 w 414"/>
              <a:gd name="T21" fmla="*/ 620 h 620"/>
              <a:gd name="T22" fmla="*/ 46 w 414"/>
              <a:gd name="T23" fmla="*/ 620 h 620"/>
              <a:gd name="T24" fmla="*/ 362 w 414"/>
              <a:gd name="T25" fmla="*/ 491 h 620"/>
              <a:gd name="T26" fmla="*/ 362 w 414"/>
              <a:gd name="T27" fmla="*/ 52 h 620"/>
              <a:gd name="T28" fmla="*/ 52 w 414"/>
              <a:gd name="T29" fmla="*/ 52 h 620"/>
              <a:gd name="T30" fmla="*/ 52 w 414"/>
              <a:gd name="T31" fmla="*/ 491 h 620"/>
              <a:gd name="T32" fmla="*/ 362 w 414"/>
              <a:gd name="T33" fmla="*/ 491 h 620"/>
              <a:gd name="T34" fmla="*/ 207 w 414"/>
              <a:gd name="T35" fmla="*/ 568 h 620"/>
              <a:gd name="T36" fmla="*/ 207 w 414"/>
              <a:gd name="T37" fmla="*/ 569 h 620"/>
              <a:gd name="T38" fmla="*/ 242 w 414"/>
              <a:gd name="T39" fmla="*/ 568 h 620"/>
              <a:gd name="T40" fmla="*/ 251 w 414"/>
              <a:gd name="T41" fmla="*/ 567 h 620"/>
              <a:gd name="T42" fmla="*/ 258 w 414"/>
              <a:gd name="T43" fmla="*/ 554 h 620"/>
              <a:gd name="T44" fmla="*/ 246 w 414"/>
              <a:gd name="T45" fmla="*/ 543 h 620"/>
              <a:gd name="T46" fmla="*/ 167 w 414"/>
              <a:gd name="T47" fmla="*/ 543 h 620"/>
              <a:gd name="T48" fmla="*/ 167 w 414"/>
              <a:gd name="T49" fmla="*/ 543 h 620"/>
              <a:gd name="T50" fmla="*/ 155 w 414"/>
              <a:gd name="T51" fmla="*/ 556 h 620"/>
              <a:gd name="T52" fmla="*/ 168 w 414"/>
              <a:gd name="T53" fmla="*/ 568 h 620"/>
              <a:gd name="T54" fmla="*/ 207 w 414"/>
              <a:gd name="T55" fmla="*/ 568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4" h="620">
                <a:moveTo>
                  <a:pt x="46" y="620"/>
                </a:moveTo>
                <a:cubicBezTo>
                  <a:pt x="34" y="618"/>
                  <a:pt x="23" y="613"/>
                  <a:pt x="15" y="604"/>
                </a:cubicBezTo>
                <a:cubicBezTo>
                  <a:pt x="4" y="593"/>
                  <a:pt x="0" y="580"/>
                  <a:pt x="0" y="566"/>
                </a:cubicBezTo>
                <a:cubicBezTo>
                  <a:pt x="0" y="395"/>
                  <a:pt x="0" y="225"/>
                  <a:pt x="0" y="54"/>
                </a:cubicBezTo>
                <a:cubicBezTo>
                  <a:pt x="0" y="22"/>
                  <a:pt x="22" y="0"/>
                  <a:pt x="55" y="0"/>
                </a:cubicBezTo>
                <a:cubicBezTo>
                  <a:pt x="156" y="0"/>
                  <a:pt x="258" y="0"/>
                  <a:pt x="359" y="0"/>
                </a:cubicBezTo>
                <a:cubicBezTo>
                  <a:pt x="386" y="0"/>
                  <a:pt x="405" y="14"/>
                  <a:pt x="412" y="39"/>
                </a:cubicBezTo>
                <a:cubicBezTo>
                  <a:pt x="413" y="44"/>
                  <a:pt x="414" y="50"/>
                  <a:pt x="414" y="55"/>
                </a:cubicBezTo>
                <a:cubicBezTo>
                  <a:pt x="414" y="225"/>
                  <a:pt x="414" y="395"/>
                  <a:pt x="414" y="564"/>
                </a:cubicBezTo>
                <a:cubicBezTo>
                  <a:pt x="414" y="595"/>
                  <a:pt x="395" y="616"/>
                  <a:pt x="369" y="620"/>
                </a:cubicBezTo>
                <a:cubicBezTo>
                  <a:pt x="369" y="620"/>
                  <a:pt x="369" y="620"/>
                  <a:pt x="368" y="620"/>
                </a:cubicBezTo>
                <a:cubicBezTo>
                  <a:pt x="261" y="620"/>
                  <a:pt x="153" y="620"/>
                  <a:pt x="46" y="620"/>
                </a:cubicBezTo>
                <a:close/>
                <a:moveTo>
                  <a:pt x="362" y="491"/>
                </a:moveTo>
                <a:cubicBezTo>
                  <a:pt x="362" y="344"/>
                  <a:pt x="362" y="198"/>
                  <a:pt x="362" y="52"/>
                </a:cubicBezTo>
                <a:cubicBezTo>
                  <a:pt x="258" y="52"/>
                  <a:pt x="155" y="52"/>
                  <a:pt x="52" y="52"/>
                </a:cubicBezTo>
                <a:cubicBezTo>
                  <a:pt x="52" y="198"/>
                  <a:pt x="52" y="345"/>
                  <a:pt x="52" y="491"/>
                </a:cubicBezTo>
                <a:cubicBezTo>
                  <a:pt x="156" y="491"/>
                  <a:pt x="259" y="491"/>
                  <a:pt x="362" y="491"/>
                </a:cubicBezTo>
                <a:close/>
                <a:moveTo>
                  <a:pt x="207" y="568"/>
                </a:moveTo>
                <a:cubicBezTo>
                  <a:pt x="207" y="568"/>
                  <a:pt x="207" y="568"/>
                  <a:pt x="207" y="569"/>
                </a:cubicBezTo>
                <a:cubicBezTo>
                  <a:pt x="219" y="569"/>
                  <a:pt x="230" y="569"/>
                  <a:pt x="242" y="568"/>
                </a:cubicBezTo>
                <a:cubicBezTo>
                  <a:pt x="245" y="568"/>
                  <a:pt x="248" y="568"/>
                  <a:pt x="251" y="567"/>
                </a:cubicBezTo>
                <a:cubicBezTo>
                  <a:pt x="256" y="566"/>
                  <a:pt x="259" y="560"/>
                  <a:pt x="258" y="554"/>
                </a:cubicBezTo>
                <a:cubicBezTo>
                  <a:pt x="257" y="548"/>
                  <a:pt x="253" y="543"/>
                  <a:pt x="246" y="543"/>
                </a:cubicBezTo>
                <a:cubicBezTo>
                  <a:pt x="220" y="543"/>
                  <a:pt x="194" y="543"/>
                  <a:pt x="167" y="543"/>
                </a:cubicBezTo>
                <a:cubicBezTo>
                  <a:pt x="167" y="543"/>
                  <a:pt x="167" y="543"/>
                  <a:pt x="167" y="543"/>
                </a:cubicBezTo>
                <a:cubicBezTo>
                  <a:pt x="160" y="544"/>
                  <a:pt x="155" y="550"/>
                  <a:pt x="155" y="556"/>
                </a:cubicBezTo>
                <a:cubicBezTo>
                  <a:pt x="156" y="563"/>
                  <a:pt x="160" y="568"/>
                  <a:pt x="168" y="568"/>
                </a:cubicBezTo>
                <a:cubicBezTo>
                  <a:pt x="181" y="569"/>
                  <a:pt x="194" y="568"/>
                  <a:pt x="207" y="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876425" y="7742238"/>
            <a:ext cx="328612" cy="327025"/>
          </a:xfrm>
          <a:custGeom>
            <a:avLst/>
            <a:gdLst>
              <a:gd name="T0" fmla="*/ 51 w 103"/>
              <a:gd name="T1" fmla="*/ 103 h 103"/>
              <a:gd name="T2" fmla="*/ 16 w 103"/>
              <a:gd name="T3" fmla="*/ 103 h 103"/>
              <a:gd name="T4" fmla="*/ 0 w 103"/>
              <a:gd name="T5" fmla="*/ 87 h 103"/>
              <a:gd name="T6" fmla="*/ 0 w 103"/>
              <a:gd name="T7" fmla="*/ 16 h 103"/>
              <a:gd name="T8" fmla="*/ 16 w 103"/>
              <a:gd name="T9" fmla="*/ 0 h 103"/>
              <a:gd name="T10" fmla="*/ 87 w 103"/>
              <a:gd name="T11" fmla="*/ 0 h 103"/>
              <a:gd name="T12" fmla="*/ 103 w 103"/>
              <a:gd name="T13" fmla="*/ 16 h 103"/>
              <a:gd name="T14" fmla="*/ 103 w 103"/>
              <a:gd name="T15" fmla="*/ 88 h 103"/>
              <a:gd name="T16" fmla="*/ 87 w 103"/>
              <a:gd name="T17" fmla="*/ 103 h 103"/>
              <a:gd name="T18" fmla="*/ 51 w 103"/>
              <a:gd name="T1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103">
                <a:moveTo>
                  <a:pt x="51" y="103"/>
                </a:moveTo>
                <a:cubicBezTo>
                  <a:pt x="39" y="103"/>
                  <a:pt x="28" y="103"/>
                  <a:pt x="16" y="103"/>
                </a:cubicBezTo>
                <a:cubicBezTo>
                  <a:pt x="5" y="103"/>
                  <a:pt x="0" y="99"/>
                  <a:pt x="0" y="87"/>
                </a:cubicBezTo>
                <a:cubicBezTo>
                  <a:pt x="0" y="63"/>
                  <a:pt x="0" y="40"/>
                  <a:pt x="0" y="16"/>
                </a:cubicBezTo>
                <a:cubicBezTo>
                  <a:pt x="0" y="5"/>
                  <a:pt x="5" y="0"/>
                  <a:pt x="16" y="0"/>
                </a:cubicBezTo>
                <a:cubicBezTo>
                  <a:pt x="39" y="0"/>
                  <a:pt x="63" y="0"/>
                  <a:pt x="87" y="0"/>
                </a:cubicBezTo>
                <a:cubicBezTo>
                  <a:pt x="98" y="0"/>
                  <a:pt x="103" y="5"/>
                  <a:pt x="103" y="16"/>
                </a:cubicBezTo>
                <a:cubicBezTo>
                  <a:pt x="103" y="40"/>
                  <a:pt x="103" y="64"/>
                  <a:pt x="103" y="88"/>
                </a:cubicBezTo>
                <a:cubicBezTo>
                  <a:pt x="103" y="98"/>
                  <a:pt x="98" y="103"/>
                  <a:pt x="87" y="103"/>
                </a:cubicBezTo>
                <a:cubicBezTo>
                  <a:pt x="75" y="103"/>
                  <a:pt x="63" y="103"/>
                  <a:pt x="51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371725" y="7742238"/>
            <a:ext cx="328612" cy="327025"/>
          </a:xfrm>
          <a:custGeom>
            <a:avLst/>
            <a:gdLst>
              <a:gd name="T0" fmla="*/ 51 w 103"/>
              <a:gd name="T1" fmla="*/ 103 h 103"/>
              <a:gd name="T2" fmla="*/ 16 w 103"/>
              <a:gd name="T3" fmla="*/ 103 h 103"/>
              <a:gd name="T4" fmla="*/ 0 w 103"/>
              <a:gd name="T5" fmla="*/ 87 h 103"/>
              <a:gd name="T6" fmla="*/ 0 w 103"/>
              <a:gd name="T7" fmla="*/ 16 h 103"/>
              <a:gd name="T8" fmla="*/ 16 w 103"/>
              <a:gd name="T9" fmla="*/ 0 h 103"/>
              <a:gd name="T10" fmla="*/ 87 w 103"/>
              <a:gd name="T11" fmla="*/ 0 h 103"/>
              <a:gd name="T12" fmla="*/ 103 w 103"/>
              <a:gd name="T13" fmla="*/ 16 h 103"/>
              <a:gd name="T14" fmla="*/ 103 w 103"/>
              <a:gd name="T15" fmla="*/ 88 h 103"/>
              <a:gd name="T16" fmla="*/ 88 w 103"/>
              <a:gd name="T17" fmla="*/ 103 h 103"/>
              <a:gd name="T18" fmla="*/ 51 w 103"/>
              <a:gd name="T1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103">
                <a:moveTo>
                  <a:pt x="51" y="103"/>
                </a:moveTo>
                <a:cubicBezTo>
                  <a:pt x="40" y="103"/>
                  <a:pt x="28" y="103"/>
                  <a:pt x="16" y="103"/>
                </a:cubicBezTo>
                <a:cubicBezTo>
                  <a:pt x="5" y="103"/>
                  <a:pt x="0" y="99"/>
                  <a:pt x="0" y="87"/>
                </a:cubicBezTo>
                <a:cubicBezTo>
                  <a:pt x="0" y="63"/>
                  <a:pt x="0" y="40"/>
                  <a:pt x="0" y="16"/>
                </a:cubicBezTo>
                <a:cubicBezTo>
                  <a:pt x="0" y="5"/>
                  <a:pt x="5" y="0"/>
                  <a:pt x="16" y="0"/>
                </a:cubicBezTo>
                <a:cubicBezTo>
                  <a:pt x="40" y="0"/>
                  <a:pt x="63" y="0"/>
                  <a:pt x="87" y="0"/>
                </a:cubicBezTo>
                <a:cubicBezTo>
                  <a:pt x="98" y="0"/>
                  <a:pt x="103" y="5"/>
                  <a:pt x="103" y="16"/>
                </a:cubicBezTo>
                <a:cubicBezTo>
                  <a:pt x="103" y="40"/>
                  <a:pt x="103" y="64"/>
                  <a:pt x="103" y="88"/>
                </a:cubicBezTo>
                <a:cubicBezTo>
                  <a:pt x="103" y="98"/>
                  <a:pt x="98" y="103"/>
                  <a:pt x="88" y="103"/>
                </a:cubicBezTo>
                <a:cubicBezTo>
                  <a:pt x="76" y="103"/>
                  <a:pt x="63" y="103"/>
                  <a:pt x="51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876425" y="8234363"/>
            <a:ext cx="328612" cy="328612"/>
          </a:xfrm>
          <a:custGeom>
            <a:avLst/>
            <a:gdLst>
              <a:gd name="T0" fmla="*/ 51 w 103"/>
              <a:gd name="T1" fmla="*/ 103 h 103"/>
              <a:gd name="T2" fmla="*/ 15 w 103"/>
              <a:gd name="T3" fmla="*/ 103 h 103"/>
              <a:gd name="T4" fmla="*/ 0 w 103"/>
              <a:gd name="T5" fmla="*/ 88 h 103"/>
              <a:gd name="T6" fmla="*/ 0 w 103"/>
              <a:gd name="T7" fmla="*/ 16 h 103"/>
              <a:gd name="T8" fmla="*/ 16 w 103"/>
              <a:gd name="T9" fmla="*/ 0 h 103"/>
              <a:gd name="T10" fmla="*/ 87 w 103"/>
              <a:gd name="T11" fmla="*/ 0 h 103"/>
              <a:gd name="T12" fmla="*/ 103 w 103"/>
              <a:gd name="T13" fmla="*/ 16 h 103"/>
              <a:gd name="T14" fmla="*/ 103 w 103"/>
              <a:gd name="T15" fmla="*/ 87 h 103"/>
              <a:gd name="T16" fmla="*/ 87 w 103"/>
              <a:gd name="T17" fmla="*/ 103 h 103"/>
              <a:gd name="T18" fmla="*/ 51 w 103"/>
              <a:gd name="T1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103">
                <a:moveTo>
                  <a:pt x="51" y="103"/>
                </a:moveTo>
                <a:cubicBezTo>
                  <a:pt x="39" y="103"/>
                  <a:pt x="27" y="103"/>
                  <a:pt x="15" y="103"/>
                </a:cubicBezTo>
                <a:cubicBezTo>
                  <a:pt x="5" y="103"/>
                  <a:pt x="0" y="99"/>
                  <a:pt x="0" y="88"/>
                </a:cubicBezTo>
                <a:cubicBezTo>
                  <a:pt x="0" y="64"/>
                  <a:pt x="0" y="40"/>
                  <a:pt x="0" y="16"/>
                </a:cubicBezTo>
                <a:cubicBezTo>
                  <a:pt x="0" y="5"/>
                  <a:pt x="5" y="0"/>
                  <a:pt x="16" y="0"/>
                </a:cubicBezTo>
                <a:cubicBezTo>
                  <a:pt x="40" y="0"/>
                  <a:pt x="63" y="0"/>
                  <a:pt x="87" y="0"/>
                </a:cubicBezTo>
                <a:cubicBezTo>
                  <a:pt x="98" y="0"/>
                  <a:pt x="103" y="5"/>
                  <a:pt x="103" y="16"/>
                </a:cubicBezTo>
                <a:cubicBezTo>
                  <a:pt x="103" y="40"/>
                  <a:pt x="103" y="64"/>
                  <a:pt x="103" y="87"/>
                </a:cubicBezTo>
                <a:cubicBezTo>
                  <a:pt x="103" y="99"/>
                  <a:pt x="98" y="103"/>
                  <a:pt x="87" y="103"/>
                </a:cubicBezTo>
                <a:cubicBezTo>
                  <a:pt x="75" y="103"/>
                  <a:pt x="63" y="103"/>
                  <a:pt x="51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2371725" y="8234363"/>
            <a:ext cx="328612" cy="328612"/>
          </a:xfrm>
          <a:custGeom>
            <a:avLst/>
            <a:gdLst>
              <a:gd name="T0" fmla="*/ 51 w 103"/>
              <a:gd name="T1" fmla="*/ 103 h 103"/>
              <a:gd name="T2" fmla="*/ 16 w 103"/>
              <a:gd name="T3" fmla="*/ 103 h 103"/>
              <a:gd name="T4" fmla="*/ 0 w 103"/>
              <a:gd name="T5" fmla="*/ 88 h 103"/>
              <a:gd name="T6" fmla="*/ 0 w 103"/>
              <a:gd name="T7" fmla="*/ 15 h 103"/>
              <a:gd name="T8" fmla="*/ 16 w 103"/>
              <a:gd name="T9" fmla="*/ 0 h 103"/>
              <a:gd name="T10" fmla="*/ 88 w 103"/>
              <a:gd name="T11" fmla="*/ 0 h 103"/>
              <a:gd name="T12" fmla="*/ 103 w 103"/>
              <a:gd name="T13" fmla="*/ 15 h 103"/>
              <a:gd name="T14" fmla="*/ 103 w 103"/>
              <a:gd name="T15" fmla="*/ 88 h 103"/>
              <a:gd name="T16" fmla="*/ 88 w 103"/>
              <a:gd name="T17" fmla="*/ 103 h 103"/>
              <a:gd name="T18" fmla="*/ 51 w 103"/>
              <a:gd name="T1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103">
                <a:moveTo>
                  <a:pt x="51" y="103"/>
                </a:moveTo>
                <a:cubicBezTo>
                  <a:pt x="39" y="103"/>
                  <a:pt x="28" y="103"/>
                  <a:pt x="16" y="103"/>
                </a:cubicBezTo>
                <a:cubicBezTo>
                  <a:pt x="5" y="103"/>
                  <a:pt x="0" y="99"/>
                  <a:pt x="0" y="88"/>
                </a:cubicBezTo>
                <a:cubicBezTo>
                  <a:pt x="0" y="64"/>
                  <a:pt x="0" y="40"/>
                  <a:pt x="0" y="15"/>
                </a:cubicBezTo>
                <a:cubicBezTo>
                  <a:pt x="0" y="5"/>
                  <a:pt x="5" y="0"/>
                  <a:pt x="16" y="0"/>
                </a:cubicBezTo>
                <a:cubicBezTo>
                  <a:pt x="40" y="0"/>
                  <a:pt x="64" y="0"/>
                  <a:pt x="88" y="0"/>
                </a:cubicBezTo>
                <a:cubicBezTo>
                  <a:pt x="98" y="0"/>
                  <a:pt x="103" y="5"/>
                  <a:pt x="103" y="15"/>
                </a:cubicBezTo>
                <a:cubicBezTo>
                  <a:pt x="103" y="40"/>
                  <a:pt x="103" y="64"/>
                  <a:pt x="103" y="88"/>
                </a:cubicBezTo>
                <a:cubicBezTo>
                  <a:pt x="103" y="99"/>
                  <a:pt x="98" y="103"/>
                  <a:pt x="88" y="103"/>
                </a:cubicBezTo>
                <a:cubicBezTo>
                  <a:pt x="76" y="103"/>
                  <a:pt x="63" y="103"/>
                  <a:pt x="51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205038" y="7494588"/>
            <a:ext cx="166687" cy="82550"/>
          </a:xfrm>
          <a:custGeom>
            <a:avLst/>
            <a:gdLst>
              <a:gd name="T0" fmla="*/ 26 w 52"/>
              <a:gd name="T1" fmla="*/ 26 h 26"/>
              <a:gd name="T2" fmla="*/ 12 w 52"/>
              <a:gd name="T3" fmla="*/ 26 h 26"/>
              <a:gd name="T4" fmla="*/ 0 w 52"/>
              <a:gd name="T5" fmla="*/ 14 h 26"/>
              <a:gd name="T6" fmla="*/ 10 w 52"/>
              <a:gd name="T7" fmla="*/ 1 h 26"/>
              <a:gd name="T8" fmla="*/ 42 w 52"/>
              <a:gd name="T9" fmla="*/ 1 h 26"/>
              <a:gd name="T10" fmla="*/ 52 w 52"/>
              <a:gd name="T11" fmla="*/ 14 h 26"/>
              <a:gd name="T12" fmla="*/ 40 w 52"/>
              <a:gd name="T13" fmla="*/ 26 h 26"/>
              <a:gd name="T14" fmla="*/ 26 w 52"/>
              <a:gd name="T15" fmla="*/ 26 h 26"/>
              <a:gd name="T16" fmla="*/ 26 w 52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6">
                <a:moveTo>
                  <a:pt x="26" y="26"/>
                </a:moveTo>
                <a:cubicBezTo>
                  <a:pt x="21" y="26"/>
                  <a:pt x="17" y="26"/>
                  <a:pt x="12" y="26"/>
                </a:cubicBezTo>
                <a:cubicBezTo>
                  <a:pt x="5" y="25"/>
                  <a:pt x="1" y="20"/>
                  <a:pt x="0" y="14"/>
                </a:cubicBezTo>
                <a:cubicBezTo>
                  <a:pt x="0" y="8"/>
                  <a:pt x="4" y="2"/>
                  <a:pt x="10" y="1"/>
                </a:cubicBezTo>
                <a:cubicBezTo>
                  <a:pt x="21" y="0"/>
                  <a:pt x="31" y="0"/>
                  <a:pt x="42" y="1"/>
                </a:cubicBezTo>
                <a:cubicBezTo>
                  <a:pt x="48" y="2"/>
                  <a:pt x="52" y="8"/>
                  <a:pt x="52" y="14"/>
                </a:cubicBezTo>
                <a:cubicBezTo>
                  <a:pt x="51" y="20"/>
                  <a:pt x="47" y="25"/>
                  <a:pt x="40" y="26"/>
                </a:cubicBezTo>
                <a:cubicBezTo>
                  <a:pt x="36" y="26"/>
                  <a:pt x="31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2616200" y="7494588"/>
            <a:ext cx="84137" cy="82550"/>
          </a:xfrm>
          <a:custGeom>
            <a:avLst/>
            <a:gdLst>
              <a:gd name="T0" fmla="*/ 14 w 26"/>
              <a:gd name="T1" fmla="*/ 26 h 26"/>
              <a:gd name="T2" fmla="*/ 1 w 26"/>
              <a:gd name="T3" fmla="*/ 14 h 26"/>
              <a:gd name="T4" fmla="*/ 13 w 26"/>
              <a:gd name="T5" fmla="*/ 0 h 26"/>
              <a:gd name="T6" fmla="*/ 26 w 26"/>
              <a:gd name="T7" fmla="*/ 13 h 26"/>
              <a:gd name="T8" fmla="*/ 14 w 2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4" y="26"/>
                </a:moveTo>
                <a:cubicBezTo>
                  <a:pt x="6" y="26"/>
                  <a:pt x="1" y="21"/>
                  <a:pt x="1" y="14"/>
                </a:cubicBezTo>
                <a:cubicBezTo>
                  <a:pt x="0" y="7"/>
                  <a:pt x="6" y="0"/>
                  <a:pt x="13" y="0"/>
                </a:cubicBezTo>
                <a:cubicBezTo>
                  <a:pt x="20" y="1"/>
                  <a:pt x="26" y="6"/>
                  <a:pt x="26" y="13"/>
                </a:cubicBezTo>
                <a:cubicBezTo>
                  <a:pt x="26" y="20"/>
                  <a:pt x="20" y="26"/>
                  <a:pt x="14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768475" y="5243513"/>
            <a:ext cx="1393825" cy="698500"/>
          </a:xfrm>
          <a:custGeom>
            <a:avLst/>
            <a:gdLst>
              <a:gd name="T0" fmla="*/ 301 w 437"/>
              <a:gd name="T1" fmla="*/ 64 h 220"/>
              <a:gd name="T2" fmla="*/ 390 w 437"/>
              <a:gd name="T3" fmla="*/ 39 h 220"/>
              <a:gd name="T4" fmla="*/ 402 w 437"/>
              <a:gd name="T5" fmla="*/ 38 h 220"/>
              <a:gd name="T6" fmla="*/ 434 w 437"/>
              <a:gd name="T7" fmla="*/ 71 h 220"/>
              <a:gd name="T8" fmla="*/ 413 w 437"/>
              <a:gd name="T9" fmla="*/ 110 h 220"/>
              <a:gd name="T10" fmla="*/ 333 w 437"/>
              <a:gd name="T11" fmla="*/ 148 h 220"/>
              <a:gd name="T12" fmla="*/ 226 w 437"/>
              <a:gd name="T13" fmla="*/ 199 h 220"/>
              <a:gd name="T14" fmla="*/ 91 w 437"/>
              <a:gd name="T15" fmla="*/ 193 h 220"/>
              <a:gd name="T16" fmla="*/ 31 w 437"/>
              <a:gd name="T17" fmla="*/ 158 h 220"/>
              <a:gd name="T18" fmla="*/ 0 w 437"/>
              <a:gd name="T19" fmla="*/ 148 h 220"/>
              <a:gd name="T20" fmla="*/ 0 w 437"/>
              <a:gd name="T21" fmla="*/ 0 h 220"/>
              <a:gd name="T22" fmla="*/ 5 w 437"/>
              <a:gd name="T23" fmla="*/ 0 h 220"/>
              <a:gd name="T24" fmla="*/ 71 w 437"/>
              <a:gd name="T25" fmla="*/ 0 h 220"/>
              <a:gd name="T26" fmla="*/ 120 w 437"/>
              <a:gd name="T27" fmla="*/ 14 h 220"/>
              <a:gd name="T28" fmla="*/ 151 w 437"/>
              <a:gd name="T29" fmla="*/ 34 h 220"/>
              <a:gd name="T30" fmla="*/ 175 w 437"/>
              <a:gd name="T31" fmla="*/ 41 h 220"/>
              <a:gd name="T32" fmla="*/ 242 w 437"/>
              <a:gd name="T33" fmla="*/ 41 h 220"/>
              <a:gd name="T34" fmla="*/ 279 w 437"/>
              <a:gd name="T35" fmla="*/ 104 h 220"/>
              <a:gd name="T36" fmla="*/ 241 w 437"/>
              <a:gd name="T37" fmla="*/ 127 h 220"/>
              <a:gd name="T38" fmla="*/ 174 w 437"/>
              <a:gd name="T39" fmla="*/ 127 h 220"/>
              <a:gd name="T40" fmla="*/ 167 w 437"/>
              <a:gd name="T41" fmla="*/ 128 h 220"/>
              <a:gd name="T42" fmla="*/ 160 w 437"/>
              <a:gd name="T43" fmla="*/ 138 h 220"/>
              <a:gd name="T44" fmla="*/ 168 w 437"/>
              <a:gd name="T45" fmla="*/ 146 h 220"/>
              <a:gd name="T46" fmla="*/ 250 w 437"/>
              <a:gd name="T47" fmla="*/ 146 h 220"/>
              <a:gd name="T48" fmla="*/ 302 w 437"/>
              <a:gd name="T49" fmla="*/ 68 h 220"/>
              <a:gd name="T50" fmla="*/ 301 w 437"/>
              <a:gd name="T51" fmla="*/ 6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37" h="220">
                <a:moveTo>
                  <a:pt x="301" y="64"/>
                </a:moveTo>
                <a:cubicBezTo>
                  <a:pt x="331" y="55"/>
                  <a:pt x="360" y="47"/>
                  <a:pt x="390" y="39"/>
                </a:cubicBezTo>
                <a:cubicBezTo>
                  <a:pt x="394" y="38"/>
                  <a:pt x="398" y="38"/>
                  <a:pt x="402" y="38"/>
                </a:cubicBezTo>
                <a:cubicBezTo>
                  <a:pt x="419" y="41"/>
                  <a:pt x="431" y="53"/>
                  <a:pt x="434" y="71"/>
                </a:cubicBezTo>
                <a:cubicBezTo>
                  <a:pt x="437" y="86"/>
                  <a:pt x="429" y="103"/>
                  <a:pt x="413" y="110"/>
                </a:cubicBezTo>
                <a:cubicBezTo>
                  <a:pt x="386" y="123"/>
                  <a:pt x="360" y="136"/>
                  <a:pt x="333" y="148"/>
                </a:cubicBezTo>
                <a:cubicBezTo>
                  <a:pt x="297" y="165"/>
                  <a:pt x="262" y="182"/>
                  <a:pt x="226" y="199"/>
                </a:cubicBezTo>
                <a:cubicBezTo>
                  <a:pt x="180" y="220"/>
                  <a:pt x="135" y="218"/>
                  <a:pt x="91" y="193"/>
                </a:cubicBezTo>
                <a:cubicBezTo>
                  <a:pt x="71" y="181"/>
                  <a:pt x="51" y="170"/>
                  <a:pt x="31" y="158"/>
                </a:cubicBezTo>
                <a:cubicBezTo>
                  <a:pt x="22" y="153"/>
                  <a:pt x="12" y="145"/>
                  <a:pt x="0" y="148"/>
                </a:cubicBezTo>
                <a:cubicBezTo>
                  <a:pt x="0" y="98"/>
                  <a:pt x="0" y="50"/>
                  <a:pt x="0" y="0"/>
                </a:cubicBezTo>
                <a:cubicBezTo>
                  <a:pt x="1" y="0"/>
                  <a:pt x="3" y="0"/>
                  <a:pt x="5" y="0"/>
                </a:cubicBezTo>
                <a:cubicBezTo>
                  <a:pt x="27" y="0"/>
                  <a:pt x="49" y="0"/>
                  <a:pt x="71" y="0"/>
                </a:cubicBezTo>
                <a:cubicBezTo>
                  <a:pt x="88" y="0"/>
                  <a:pt x="105" y="5"/>
                  <a:pt x="120" y="14"/>
                </a:cubicBezTo>
                <a:cubicBezTo>
                  <a:pt x="130" y="21"/>
                  <a:pt x="141" y="27"/>
                  <a:pt x="151" y="34"/>
                </a:cubicBezTo>
                <a:cubicBezTo>
                  <a:pt x="159" y="39"/>
                  <a:pt x="167" y="41"/>
                  <a:pt x="175" y="41"/>
                </a:cubicBezTo>
                <a:cubicBezTo>
                  <a:pt x="198" y="41"/>
                  <a:pt x="220" y="40"/>
                  <a:pt x="242" y="41"/>
                </a:cubicBezTo>
                <a:cubicBezTo>
                  <a:pt x="275" y="42"/>
                  <a:pt x="294" y="75"/>
                  <a:pt x="279" y="104"/>
                </a:cubicBezTo>
                <a:cubicBezTo>
                  <a:pt x="272" y="120"/>
                  <a:pt x="258" y="127"/>
                  <a:pt x="241" y="127"/>
                </a:cubicBezTo>
                <a:cubicBezTo>
                  <a:pt x="219" y="128"/>
                  <a:pt x="196" y="127"/>
                  <a:pt x="174" y="127"/>
                </a:cubicBezTo>
                <a:cubicBezTo>
                  <a:pt x="172" y="127"/>
                  <a:pt x="169" y="127"/>
                  <a:pt x="167" y="128"/>
                </a:cubicBezTo>
                <a:cubicBezTo>
                  <a:pt x="162" y="129"/>
                  <a:pt x="160" y="133"/>
                  <a:pt x="160" y="138"/>
                </a:cubicBezTo>
                <a:cubicBezTo>
                  <a:pt x="161" y="143"/>
                  <a:pt x="164" y="146"/>
                  <a:pt x="168" y="146"/>
                </a:cubicBezTo>
                <a:cubicBezTo>
                  <a:pt x="196" y="147"/>
                  <a:pt x="223" y="149"/>
                  <a:pt x="250" y="146"/>
                </a:cubicBezTo>
                <a:cubicBezTo>
                  <a:pt x="288" y="141"/>
                  <a:pt x="311" y="105"/>
                  <a:pt x="302" y="68"/>
                </a:cubicBezTo>
                <a:cubicBezTo>
                  <a:pt x="301" y="67"/>
                  <a:pt x="301" y="66"/>
                  <a:pt x="301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 noEditPoints="1"/>
          </p:cNvSpPr>
          <p:nvPr/>
        </p:nvSpPr>
        <p:spPr bwMode="auto">
          <a:xfrm>
            <a:off x="2017713" y="4789488"/>
            <a:ext cx="1036637" cy="600075"/>
          </a:xfrm>
          <a:custGeom>
            <a:avLst/>
            <a:gdLst>
              <a:gd name="T0" fmla="*/ 0 w 325"/>
              <a:gd name="T1" fmla="*/ 123 h 189"/>
              <a:gd name="T2" fmla="*/ 55 w 325"/>
              <a:gd name="T3" fmla="*/ 0 h 189"/>
              <a:gd name="T4" fmla="*/ 96 w 325"/>
              <a:gd name="T5" fmla="*/ 7 h 189"/>
              <a:gd name="T6" fmla="*/ 230 w 325"/>
              <a:gd name="T7" fmla="*/ 7 h 189"/>
              <a:gd name="T8" fmla="*/ 261 w 325"/>
              <a:gd name="T9" fmla="*/ 0 h 189"/>
              <a:gd name="T10" fmla="*/ 325 w 325"/>
              <a:gd name="T11" fmla="*/ 160 h 189"/>
              <a:gd name="T12" fmla="*/ 219 w 325"/>
              <a:gd name="T13" fmla="*/ 188 h 189"/>
              <a:gd name="T14" fmla="*/ 209 w 325"/>
              <a:gd name="T15" fmla="*/ 185 h 189"/>
              <a:gd name="T16" fmla="*/ 165 w 325"/>
              <a:gd name="T17" fmla="*/ 165 h 189"/>
              <a:gd name="T18" fmla="*/ 97 w 325"/>
              <a:gd name="T19" fmla="*/ 164 h 189"/>
              <a:gd name="T20" fmla="*/ 84 w 325"/>
              <a:gd name="T21" fmla="*/ 161 h 189"/>
              <a:gd name="T22" fmla="*/ 55 w 325"/>
              <a:gd name="T23" fmla="*/ 142 h 189"/>
              <a:gd name="T24" fmla="*/ 5 w 325"/>
              <a:gd name="T25" fmla="*/ 124 h 189"/>
              <a:gd name="T26" fmla="*/ 0 w 325"/>
              <a:gd name="T27" fmla="*/ 123 h 189"/>
              <a:gd name="T28" fmla="*/ 168 w 325"/>
              <a:gd name="T29" fmla="*/ 138 h 189"/>
              <a:gd name="T30" fmla="*/ 172 w 325"/>
              <a:gd name="T31" fmla="*/ 137 h 189"/>
              <a:gd name="T32" fmla="*/ 195 w 325"/>
              <a:gd name="T33" fmla="*/ 107 h 189"/>
              <a:gd name="T34" fmla="*/ 170 w 325"/>
              <a:gd name="T35" fmla="*/ 77 h 189"/>
              <a:gd name="T36" fmla="*/ 153 w 325"/>
              <a:gd name="T37" fmla="*/ 76 h 189"/>
              <a:gd name="T38" fmla="*/ 139 w 325"/>
              <a:gd name="T39" fmla="*/ 64 h 189"/>
              <a:gd name="T40" fmla="*/ 153 w 325"/>
              <a:gd name="T41" fmla="*/ 53 h 189"/>
              <a:gd name="T42" fmla="*/ 185 w 325"/>
              <a:gd name="T43" fmla="*/ 53 h 189"/>
              <a:gd name="T44" fmla="*/ 195 w 325"/>
              <a:gd name="T45" fmla="*/ 43 h 189"/>
              <a:gd name="T46" fmla="*/ 185 w 325"/>
              <a:gd name="T47" fmla="*/ 34 h 189"/>
              <a:gd name="T48" fmla="*/ 168 w 325"/>
              <a:gd name="T49" fmla="*/ 34 h 189"/>
              <a:gd name="T50" fmla="*/ 158 w 325"/>
              <a:gd name="T51" fmla="*/ 18 h 189"/>
              <a:gd name="T52" fmla="*/ 147 w 325"/>
              <a:gd name="T53" fmla="*/ 34 h 189"/>
              <a:gd name="T54" fmla="*/ 143 w 325"/>
              <a:gd name="T55" fmla="*/ 35 h 189"/>
              <a:gd name="T56" fmla="*/ 120 w 325"/>
              <a:gd name="T57" fmla="*/ 66 h 189"/>
              <a:gd name="T58" fmla="*/ 145 w 325"/>
              <a:gd name="T59" fmla="*/ 95 h 189"/>
              <a:gd name="T60" fmla="*/ 162 w 325"/>
              <a:gd name="T61" fmla="*/ 96 h 189"/>
              <a:gd name="T62" fmla="*/ 176 w 325"/>
              <a:gd name="T63" fmla="*/ 107 h 189"/>
              <a:gd name="T64" fmla="*/ 162 w 325"/>
              <a:gd name="T65" fmla="*/ 119 h 189"/>
              <a:gd name="T66" fmla="*/ 131 w 325"/>
              <a:gd name="T67" fmla="*/ 119 h 189"/>
              <a:gd name="T68" fmla="*/ 119 w 325"/>
              <a:gd name="T69" fmla="*/ 128 h 189"/>
              <a:gd name="T70" fmla="*/ 131 w 325"/>
              <a:gd name="T71" fmla="*/ 138 h 189"/>
              <a:gd name="T72" fmla="*/ 147 w 325"/>
              <a:gd name="T73" fmla="*/ 138 h 189"/>
              <a:gd name="T74" fmla="*/ 158 w 325"/>
              <a:gd name="T75" fmla="*/ 154 h 189"/>
              <a:gd name="T76" fmla="*/ 168 w 325"/>
              <a:gd name="T77" fmla="*/ 13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5" h="189">
                <a:moveTo>
                  <a:pt x="0" y="123"/>
                </a:moveTo>
                <a:cubicBezTo>
                  <a:pt x="13" y="80"/>
                  <a:pt x="31" y="39"/>
                  <a:pt x="55" y="0"/>
                </a:cubicBezTo>
                <a:cubicBezTo>
                  <a:pt x="68" y="9"/>
                  <a:pt x="82" y="7"/>
                  <a:pt x="96" y="7"/>
                </a:cubicBezTo>
                <a:cubicBezTo>
                  <a:pt x="141" y="7"/>
                  <a:pt x="185" y="7"/>
                  <a:pt x="230" y="7"/>
                </a:cubicBezTo>
                <a:cubicBezTo>
                  <a:pt x="240" y="7"/>
                  <a:pt x="251" y="6"/>
                  <a:pt x="261" y="0"/>
                </a:cubicBezTo>
                <a:cubicBezTo>
                  <a:pt x="290" y="50"/>
                  <a:pt x="312" y="104"/>
                  <a:pt x="325" y="160"/>
                </a:cubicBezTo>
                <a:cubicBezTo>
                  <a:pt x="288" y="165"/>
                  <a:pt x="254" y="179"/>
                  <a:pt x="219" y="188"/>
                </a:cubicBezTo>
                <a:cubicBezTo>
                  <a:pt x="215" y="189"/>
                  <a:pt x="213" y="189"/>
                  <a:pt x="209" y="185"/>
                </a:cubicBezTo>
                <a:cubicBezTo>
                  <a:pt x="198" y="172"/>
                  <a:pt x="183" y="165"/>
                  <a:pt x="165" y="165"/>
                </a:cubicBezTo>
                <a:cubicBezTo>
                  <a:pt x="142" y="164"/>
                  <a:pt x="119" y="165"/>
                  <a:pt x="97" y="164"/>
                </a:cubicBezTo>
                <a:cubicBezTo>
                  <a:pt x="92" y="164"/>
                  <a:pt x="88" y="163"/>
                  <a:pt x="84" y="161"/>
                </a:cubicBezTo>
                <a:cubicBezTo>
                  <a:pt x="74" y="155"/>
                  <a:pt x="65" y="149"/>
                  <a:pt x="55" y="142"/>
                </a:cubicBezTo>
                <a:cubicBezTo>
                  <a:pt x="40" y="133"/>
                  <a:pt x="23" y="126"/>
                  <a:pt x="5" y="124"/>
                </a:cubicBezTo>
                <a:cubicBezTo>
                  <a:pt x="3" y="124"/>
                  <a:pt x="2" y="124"/>
                  <a:pt x="0" y="123"/>
                </a:cubicBezTo>
                <a:close/>
                <a:moveTo>
                  <a:pt x="168" y="138"/>
                </a:moveTo>
                <a:cubicBezTo>
                  <a:pt x="169" y="138"/>
                  <a:pt x="170" y="137"/>
                  <a:pt x="172" y="137"/>
                </a:cubicBezTo>
                <a:cubicBezTo>
                  <a:pt x="186" y="134"/>
                  <a:pt x="195" y="122"/>
                  <a:pt x="195" y="107"/>
                </a:cubicBezTo>
                <a:cubicBezTo>
                  <a:pt x="195" y="92"/>
                  <a:pt x="185" y="79"/>
                  <a:pt x="170" y="77"/>
                </a:cubicBezTo>
                <a:cubicBezTo>
                  <a:pt x="165" y="76"/>
                  <a:pt x="159" y="76"/>
                  <a:pt x="153" y="76"/>
                </a:cubicBezTo>
                <a:cubicBezTo>
                  <a:pt x="144" y="76"/>
                  <a:pt x="139" y="72"/>
                  <a:pt x="139" y="64"/>
                </a:cubicBezTo>
                <a:cubicBezTo>
                  <a:pt x="139" y="57"/>
                  <a:pt x="144" y="53"/>
                  <a:pt x="153" y="53"/>
                </a:cubicBezTo>
                <a:cubicBezTo>
                  <a:pt x="163" y="53"/>
                  <a:pt x="174" y="53"/>
                  <a:pt x="185" y="53"/>
                </a:cubicBezTo>
                <a:cubicBezTo>
                  <a:pt x="191" y="53"/>
                  <a:pt x="195" y="49"/>
                  <a:pt x="195" y="43"/>
                </a:cubicBezTo>
                <a:cubicBezTo>
                  <a:pt x="195" y="37"/>
                  <a:pt x="191" y="34"/>
                  <a:pt x="185" y="34"/>
                </a:cubicBezTo>
                <a:cubicBezTo>
                  <a:pt x="179" y="34"/>
                  <a:pt x="173" y="34"/>
                  <a:pt x="168" y="34"/>
                </a:cubicBezTo>
                <a:cubicBezTo>
                  <a:pt x="166" y="22"/>
                  <a:pt x="164" y="18"/>
                  <a:pt x="158" y="18"/>
                </a:cubicBezTo>
                <a:cubicBezTo>
                  <a:pt x="151" y="18"/>
                  <a:pt x="149" y="21"/>
                  <a:pt x="147" y="34"/>
                </a:cubicBezTo>
                <a:cubicBezTo>
                  <a:pt x="146" y="34"/>
                  <a:pt x="144" y="34"/>
                  <a:pt x="143" y="35"/>
                </a:cubicBezTo>
                <a:cubicBezTo>
                  <a:pt x="128" y="39"/>
                  <a:pt x="119" y="50"/>
                  <a:pt x="120" y="66"/>
                </a:cubicBezTo>
                <a:cubicBezTo>
                  <a:pt x="120" y="81"/>
                  <a:pt x="130" y="92"/>
                  <a:pt x="145" y="95"/>
                </a:cubicBezTo>
                <a:cubicBezTo>
                  <a:pt x="151" y="96"/>
                  <a:pt x="157" y="95"/>
                  <a:pt x="162" y="96"/>
                </a:cubicBezTo>
                <a:cubicBezTo>
                  <a:pt x="171" y="96"/>
                  <a:pt x="176" y="100"/>
                  <a:pt x="176" y="107"/>
                </a:cubicBezTo>
                <a:cubicBezTo>
                  <a:pt x="176" y="114"/>
                  <a:pt x="171" y="119"/>
                  <a:pt x="162" y="119"/>
                </a:cubicBezTo>
                <a:cubicBezTo>
                  <a:pt x="152" y="119"/>
                  <a:pt x="141" y="119"/>
                  <a:pt x="131" y="119"/>
                </a:cubicBezTo>
                <a:cubicBezTo>
                  <a:pt x="124" y="119"/>
                  <a:pt x="120" y="122"/>
                  <a:pt x="119" y="128"/>
                </a:cubicBezTo>
                <a:cubicBezTo>
                  <a:pt x="119" y="134"/>
                  <a:pt x="124" y="138"/>
                  <a:pt x="131" y="138"/>
                </a:cubicBezTo>
                <a:cubicBezTo>
                  <a:pt x="136" y="138"/>
                  <a:pt x="142" y="138"/>
                  <a:pt x="147" y="138"/>
                </a:cubicBezTo>
                <a:cubicBezTo>
                  <a:pt x="149" y="150"/>
                  <a:pt x="151" y="154"/>
                  <a:pt x="158" y="154"/>
                </a:cubicBezTo>
                <a:cubicBezTo>
                  <a:pt x="164" y="154"/>
                  <a:pt x="167" y="149"/>
                  <a:pt x="168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125663" y="4173538"/>
            <a:ext cx="787400" cy="352425"/>
          </a:xfrm>
          <a:custGeom>
            <a:avLst/>
            <a:gdLst>
              <a:gd name="T0" fmla="*/ 226 w 247"/>
              <a:gd name="T1" fmla="*/ 111 h 111"/>
              <a:gd name="T2" fmla="*/ 192 w 247"/>
              <a:gd name="T3" fmla="*/ 104 h 111"/>
              <a:gd name="T4" fmla="*/ 55 w 247"/>
              <a:gd name="T5" fmla="*/ 104 h 111"/>
              <a:gd name="T6" fmla="*/ 21 w 247"/>
              <a:gd name="T7" fmla="*/ 111 h 111"/>
              <a:gd name="T8" fmla="*/ 4 w 247"/>
              <a:gd name="T9" fmla="*/ 68 h 111"/>
              <a:gd name="T10" fmla="*/ 1 w 247"/>
              <a:gd name="T11" fmla="*/ 56 h 111"/>
              <a:gd name="T12" fmla="*/ 10 w 247"/>
              <a:gd name="T13" fmla="*/ 45 h 111"/>
              <a:gd name="T14" fmla="*/ 65 w 247"/>
              <a:gd name="T15" fmla="*/ 24 h 111"/>
              <a:gd name="T16" fmla="*/ 183 w 247"/>
              <a:gd name="T17" fmla="*/ 25 h 111"/>
              <a:gd name="T18" fmla="*/ 223 w 247"/>
              <a:gd name="T19" fmla="*/ 43 h 111"/>
              <a:gd name="T20" fmla="*/ 237 w 247"/>
              <a:gd name="T21" fmla="*/ 45 h 111"/>
              <a:gd name="T22" fmla="*/ 246 w 247"/>
              <a:gd name="T23" fmla="*/ 56 h 111"/>
              <a:gd name="T24" fmla="*/ 226 w 247"/>
              <a:gd name="T2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7" h="111">
                <a:moveTo>
                  <a:pt x="226" y="111"/>
                </a:moveTo>
                <a:cubicBezTo>
                  <a:pt x="215" y="104"/>
                  <a:pt x="203" y="104"/>
                  <a:pt x="192" y="104"/>
                </a:cubicBezTo>
                <a:cubicBezTo>
                  <a:pt x="146" y="104"/>
                  <a:pt x="100" y="104"/>
                  <a:pt x="55" y="104"/>
                </a:cubicBezTo>
                <a:cubicBezTo>
                  <a:pt x="43" y="104"/>
                  <a:pt x="32" y="105"/>
                  <a:pt x="21" y="111"/>
                </a:cubicBezTo>
                <a:cubicBezTo>
                  <a:pt x="13" y="97"/>
                  <a:pt x="8" y="83"/>
                  <a:pt x="4" y="68"/>
                </a:cubicBezTo>
                <a:cubicBezTo>
                  <a:pt x="3" y="64"/>
                  <a:pt x="2" y="60"/>
                  <a:pt x="1" y="56"/>
                </a:cubicBezTo>
                <a:cubicBezTo>
                  <a:pt x="0" y="50"/>
                  <a:pt x="4" y="45"/>
                  <a:pt x="10" y="45"/>
                </a:cubicBezTo>
                <a:cubicBezTo>
                  <a:pt x="31" y="44"/>
                  <a:pt x="48" y="35"/>
                  <a:pt x="65" y="24"/>
                </a:cubicBezTo>
                <a:cubicBezTo>
                  <a:pt x="104" y="0"/>
                  <a:pt x="144" y="1"/>
                  <a:pt x="183" y="25"/>
                </a:cubicBezTo>
                <a:cubicBezTo>
                  <a:pt x="195" y="33"/>
                  <a:pt x="208" y="41"/>
                  <a:pt x="223" y="43"/>
                </a:cubicBezTo>
                <a:cubicBezTo>
                  <a:pt x="228" y="44"/>
                  <a:pt x="232" y="44"/>
                  <a:pt x="237" y="45"/>
                </a:cubicBezTo>
                <a:cubicBezTo>
                  <a:pt x="243" y="45"/>
                  <a:pt x="247" y="50"/>
                  <a:pt x="246" y="56"/>
                </a:cubicBezTo>
                <a:cubicBezTo>
                  <a:pt x="242" y="75"/>
                  <a:pt x="236" y="93"/>
                  <a:pt x="226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 noEditPoints="1"/>
          </p:cNvSpPr>
          <p:nvPr/>
        </p:nvSpPr>
        <p:spPr bwMode="auto">
          <a:xfrm>
            <a:off x="1420813" y="5183188"/>
            <a:ext cx="287337" cy="587375"/>
          </a:xfrm>
          <a:custGeom>
            <a:avLst/>
            <a:gdLst>
              <a:gd name="T0" fmla="*/ 0 w 90"/>
              <a:gd name="T1" fmla="*/ 93 h 185"/>
              <a:gd name="T2" fmla="*/ 0 w 90"/>
              <a:gd name="T3" fmla="*/ 22 h 185"/>
              <a:gd name="T4" fmla="*/ 22 w 90"/>
              <a:gd name="T5" fmla="*/ 1 h 185"/>
              <a:gd name="T6" fmla="*/ 61 w 90"/>
              <a:gd name="T7" fmla="*/ 1 h 185"/>
              <a:gd name="T8" fmla="*/ 90 w 90"/>
              <a:gd name="T9" fmla="*/ 30 h 185"/>
              <a:gd name="T10" fmla="*/ 90 w 90"/>
              <a:gd name="T11" fmla="*/ 155 h 185"/>
              <a:gd name="T12" fmla="*/ 60 w 90"/>
              <a:gd name="T13" fmla="*/ 185 h 185"/>
              <a:gd name="T14" fmla="*/ 21 w 90"/>
              <a:gd name="T15" fmla="*/ 185 h 185"/>
              <a:gd name="T16" fmla="*/ 0 w 90"/>
              <a:gd name="T17" fmla="*/ 164 h 185"/>
              <a:gd name="T18" fmla="*/ 0 w 90"/>
              <a:gd name="T19" fmla="*/ 93 h 185"/>
              <a:gd name="T20" fmla="*/ 55 w 90"/>
              <a:gd name="T21" fmla="*/ 51 h 185"/>
              <a:gd name="T22" fmla="*/ 45 w 90"/>
              <a:gd name="T23" fmla="*/ 41 h 185"/>
              <a:gd name="T24" fmla="*/ 36 w 90"/>
              <a:gd name="T25" fmla="*/ 51 h 185"/>
              <a:gd name="T26" fmla="*/ 45 w 90"/>
              <a:gd name="T27" fmla="*/ 61 h 185"/>
              <a:gd name="T28" fmla="*/ 55 w 90"/>
              <a:gd name="T29" fmla="*/ 5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185">
                <a:moveTo>
                  <a:pt x="0" y="93"/>
                </a:moveTo>
                <a:cubicBezTo>
                  <a:pt x="0" y="69"/>
                  <a:pt x="0" y="46"/>
                  <a:pt x="0" y="22"/>
                </a:cubicBezTo>
                <a:cubicBezTo>
                  <a:pt x="0" y="8"/>
                  <a:pt x="8" y="1"/>
                  <a:pt x="22" y="1"/>
                </a:cubicBezTo>
                <a:cubicBezTo>
                  <a:pt x="35" y="1"/>
                  <a:pt x="48" y="0"/>
                  <a:pt x="61" y="1"/>
                </a:cubicBezTo>
                <a:cubicBezTo>
                  <a:pt x="78" y="1"/>
                  <a:pt x="90" y="13"/>
                  <a:pt x="90" y="30"/>
                </a:cubicBezTo>
                <a:cubicBezTo>
                  <a:pt x="90" y="72"/>
                  <a:pt x="90" y="113"/>
                  <a:pt x="90" y="155"/>
                </a:cubicBezTo>
                <a:cubicBezTo>
                  <a:pt x="90" y="172"/>
                  <a:pt x="78" y="185"/>
                  <a:pt x="60" y="185"/>
                </a:cubicBezTo>
                <a:cubicBezTo>
                  <a:pt x="47" y="185"/>
                  <a:pt x="34" y="185"/>
                  <a:pt x="21" y="185"/>
                </a:cubicBezTo>
                <a:cubicBezTo>
                  <a:pt x="8" y="185"/>
                  <a:pt x="0" y="177"/>
                  <a:pt x="0" y="164"/>
                </a:cubicBezTo>
                <a:cubicBezTo>
                  <a:pt x="0" y="140"/>
                  <a:pt x="0" y="116"/>
                  <a:pt x="0" y="93"/>
                </a:cubicBezTo>
                <a:close/>
                <a:moveTo>
                  <a:pt x="55" y="51"/>
                </a:moveTo>
                <a:cubicBezTo>
                  <a:pt x="55" y="45"/>
                  <a:pt x="50" y="41"/>
                  <a:pt x="45" y="41"/>
                </a:cubicBezTo>
                <a:cubicBezTo>
                  <a:pt x="40" y="42"/>
                  <a:pt x="35" y="46"/>
                  <a:pt x="36" y="51"/>
                </a:cubicBezTo>
                <a:cubicBezTo>
                  <a:pt x="36" y="57"/>
                  <a:pt x="40" y="61"/>
                  <a:pt x="45" y="61"/>
                </a:cubicBezTo>
                <a:cubicBezTo>
                  <a:pt x="51" y="60"/>
                  <a:pt x="55" y="56"/>
                  <a:pt x="55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2179638" y="4564063"/>
            <a:ext cx="685800" cy="187325"/>
          </a:xfrm>
          <a:custGeom>
            <a:avLst/>
            <a:gdLst>
              <a:gd name="T0" fmla="*/ 106 w 215"/>
              <a:gd name="T1" fmla="*/ 1 h 59"/>
              <a:gd name="T2" fmla="*/ 184 w 215"/>
              <a:gd name="T3" fmla="*/ 1 h 59"/>
              <a:gd name="T4" fmla="*/ 210 w 215"/>
              <a:gd name="T5" fmla="*/ 17 h 59"/>
              <a:gd name="T6" fmla="*/ 207 w 215"/>
              <a:gd name="T7" fmla="*/ 48 h 59"/>
              <a:gd name="T8" fmla="*/ 186 w 215"/>
              <a:gd name="T9" fmla="*/ 59 h 59"/>
              <a:gd name="T10" fmla="*/ 28 w 215"/>
              <a:gd name="T11" fmla="*/ 59 h 59"/>
              <a:gd name="T12" fmla="*/ 0 w 215"/>
              <a:gd name="T13" fmla="*/ 30 h 59"/>
              <a:gd name="T14" fmla="*/ 29 w 215"/>
              <a:gd name="T15" fmla="*/ 1 h 59"/>
              <a:gd name="T16" fmla="*/ 106 w 215"/>
              <a:gd name="T17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59">
                <a:moveTo>
                  <a:pt x="106" y="1"/>
                </a:moveTo>
                <a:cubicBezTo>
                  <a:pt x="132" y="1"/>
                  <a:pt x="158" y="0"/>
                  <a:pt x="184" y="1"/>
                </a:cubicBezTo>
                <a:cubicBezTo>
                  <a:pt x="195" y="1"/>
                  <a:pt x="205" y="6"/>
                  <a:pt x="210" y="17"/>
                </a:cubicBezTo>
                <a:cubicBezTo>
                  <a:pt x="215" y="27"/>
                  <a:pt x="214" y="38"/>
                  <a:pt x="207" y="48"/>
                </a:cubicBezTo>
                <a:cubicBezTo>
                  <a:pt x="202" y="55"/>
                  <a:pt x="194" y="59"/>
                  <a:pt x="186" y="59"/>
                </a:cubicBezTo>
                <a:cubicBezTo>
                  <a:pt x="133" y="59"/>
                  <a:pt x="81" y="59"/>
                  <a:pt x="28" y="59"/>
                </a:cubicBezTo>
                <a:cubicBezTo>
                  <a:pt x="12" y="59"/>
                  <a:pt x="0" y="46"/>
                  <a:pt x="0" y="30"/>
                </a:cubicBezTo>
                <a:cubicBezTo>
                  <a:pt x="0" y="13"/>
                  <a:pt x="12" y="1"/>
                  <a:pt x="29" y="1"/>
                </a:cubicBezTo>
                <a:cubicBezTo>
                  <a:pt x="55" y="0"/>
                  <a:pt x="80" y="1"/>
                  <a:pt x="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2217738" y="10420350"/>
            <a:ext cx="635000" cy="361950"/>
          </a:xfrm>
          <a:custGeom>
            <a:avLst/>
            <a:gdLst>
              <a:gd name="T0" fmla="*/ 106 w 199"/>
              <a:gd name="T1" fmla="*/ 0 h 114"/>
              <a:gd name="T2" fmla="*/ 124 w 199"/>
              <a:gd name="T3" fmla="*/ 11 h 114"/>
              <a:gd name="T4" fmla="*/ 178 w 199"/>
              <a:gd name="T5" fmla="*/ 16 h 114"/>
              <a:gd name="T6" fmla="*/ 183 w 199"/>
              <a:gd name="T7" fmla="*/ 14 h 114"/>
              <a:gd name="T8" fmla="*/ 198 w 199"/>
              <a:gd name="T9" fmla="*/ 24 h 114"/>
              <a:gd name="T10" fmla="*/ 162 w 199"/>
              <a:gd name="T11" fmla="*/ 99 h 114"/>
              <a:gd name="T12" fmla="*/ 132 w 199"/>
              <a:gd name="T13" fmla="*/ 110 h 114"/>
              <a:gd name="T14" fmla="*/ 135 w 199"/>
              <a:gd name="T15" fmla="*/ 104 h 114"/>
              <a:gd name="T16" fmla="*/ 154 w 199"/>
              <a:gd name="T17" fmla="*/ 60 h 114"/>
              <a:gd name="T18" fmla="*/ 147 w 199"/>
              <a:gd name="T19" fmla="*/ 44 h 114"/>
              <a:gd name="T20" fmla="*/ 133 w 199"/>
              <a:gd name="T21" fmla="*/ 54 h 114"/>
              <a:gd name="T22" fmla="*/ 111 w 199"/>
              <a:gd name="T23" fmla="*/ 102 h 114"/>
              <a:gd name="T24" fmla="*/ 88 w 199"/>
              <a:gd name="T25" fmla="*/ 102 h 114"/>
              <a:gd name="T26" fmla="*/ 67 w 199"/>
              <a:gd name="T27" fmla="*/ 55 h 114"/>
              <a:gd name="T28" fmla="*/ 66 w 199"/>
              <a:gd name="T29" fmla="*/ 53 h 114"/>
              <a:gd name="T30" fmla="*/ 52 w 199"/>
              <a:gd name="T31" fmla="*/ 45 h 114"/>
              <a:gd name="T32" fmla="*/ 45 w 199"/>
              <a:gd name="T33" fmla="*/ 59 h 114"/>
              <a:gd name="T34" fmla="*/ 64 w 199"/>
              <a:gd name="T35" fmla="*/ 104 h 114"/>
              <a:gd name="T36" fmla="*/ 67 w 199"/>
              <a:gd name="T37" fmla="*/ 110 h 114"/>
              <a:gd name="T38" fmla="*/ 38 w 199"/>
              <a:gd name="T39" fmla="*/ 100 h 114"/>
              <a:gd name="T40" fmla="*/ 4 w 199"/>
              <a:gd name="T41" fmla="*/ 41 h 114"/>
              <a:gd name="T42" fmla="*/ 1 w 199"/>
              <a:gd name="T43" fmla="*/ 26 h 114"/>
              <a:gd name="T44" fmla="*/ 5 w 199"/>
              <a:gd name="T45" fmla="*/ 15 h 114"/>
              <a:gd name="T46" fmla="*/ 18 w 199"/>
              <a:gd name="T47" fmla="*/ 15 h 114"/>
              <a:gd name="T48" fmla="*/ 46 w 199"/>
              <a:gd name="T49" fmla="*/ 22 h 114"/>
              <a:gd name="T50" fmla="*/ 75 w 199"/>
              <a:gd name="T51" fmla="*/ 11 h 114"/>
              <a:gd name="T52" fmla="*/ 93 w 199"/>
              <a:gd name="T53" fmla="*/ 0 h 114"/>
              <a:gd name="T54" fmla="*/ 106 w 199"/>
              <a:gd name="T5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14">
                <a:moveTo>
                  <a:pt x="106" y="0"/>
                </a:moveTo>
                <a:cubicBezTo>
                  <a:pt x="112" y="3"/>
                  <a:pt x="118" y="7"/>
                  <a:pt x="124" y="11"/>
                </a:cubicBezTo>
                <a:cubicBezTo>
                  <a:pt x="141" y="23"/>
                  <a:pt x="159" y="25"/>
                  <a:pt x="178" y="16"/>
                </a:cubicBezTo>
                <a:cubicBezTo>
                  <a:pt x="180" y="15"/>
                  <a:pt x="181" y="14"/>
                  <a:pt x="183" y="14"/>
                </a:cubicBezTo>
                <a:cubicBezTo>
                  <a:pt x="190" y="11"/>
                  <a:pt x="199" y="16"/>
                  <a:pt x="198" y="24"/>
                </a:cubicBezTo>
                <a:cubicBezTo>
                  <a:pt x="194" y="53"/>
                  <a:pt x="185" y="79"/>
                  <a:pt x="162" y="99"/>
                </a:cubicBezTo>
                <a:cubicBezTo>
                  <a:pt x="154" y="106"/>
                  <a:pt x="144" y="110"/>
                  <a:pt x="132" y="110"/>
                </a:cubicBezTo>
                <a:cubicBezTo>
                  <a:pt x="134" y="108"/>
                  <a:pt x="135" y="106"/>
                  <a:pt x="135" y="104"/>
                </a:cubicBezTo>
                <a:cubicBezTo>
                  <a:pt x="142" y="89"/>
                  <a:pt x="148" y="75"/>
                  <a:pt x="154" y="60"/>
                </a:cubicBezTo>
                <a:cubicBezTo>
                  <a:pt x="157" y="53"/>
                  <a:pt x="153" y="46"/>
                  <a:pt x="147" y="44"/>
                </a:cubicBezTo>
                <a:cubicBezTo>
                  <a:pt x="140" y="43"/>
                  <a:pt x="136" y="46"/>
                  <a:pt x="133" y="54"/>
                </a:cubicBezTo>
                <a:cubicBezTo>
                  <a:pt x="126" y="70"/>
                  <a:pt x="118" y="86"/>
                  <a:pt x="111" y="102"/>
                </a:cubicBezTo>
                <a:cubicBezTo>
                  <a:pt x="106" y="114"/>
                  <a:pt x="93" y="113"/>
                  <a:pt x="88" y="102"/>
                </a:cubicBezTo>
                <a:cubicBezTo>
                  <a:pt x="82" y="86"/>
                  <a:pt x="74" y="71"/>
                  <a:pt x="67" y="55"/>
                </a:cubicBezTo>
                <a:cubicBezTo>
                  <a:pt x="67" y="54"/>
                  <a:pt x="66" y="54"/>
                  <a:pt x="66" y="53"/>
                </a:cubicBezTo>
                <a:cubicBezTo>
                  <a:pt x="64" y="46"/>
                  <a:pt x="58" y="43"/>
                  <a:pt x="52" y="45"/>
                </a:cubicBezTo>
                <a:cubicBezTo>
                  <a:pt x="46" y="46"/>
                  <a:pt x="43" y="53"/>
                  <a:pt x="45" y="59"/>
                </a:cubicBezTo>
                <a:cubicBezTo>
                  <a:pt x="51" y="74"/>
                  <a:pt x="57" y="89"/>
                  <a:pt x="64" y="104"/>
                </a:cubicBezTo>
                <a:cubicBezTo>
                  <a:pt x="64" y="106"/>
                  <a:pt x="65" y="107"/>
                  <a:pt x="67" y="110"/>
                </a:cubicBezTo>
                <a:cubicBezTo>
                  <a:pt x="55" y="110"/>
                  <a:pt x="46" y="106"/>
                  <a:pt x="38" y="100"/>
                </a:cubicBezTo>
                <a:cubicBezTo>
                  <a:pt x="19" y="85"/>
                  <a:pt x="9" y="64"/>
                  <a:pt x="4" y="41"/>
                </a:cubicBezTo>
                <a:cubicBezTo>
                  <a:pt x="3" y="36"/>
                  <a:pt x="2" y="31"/>
                  <a:pt x="1" y="26"/>
                </a:cubicBezTo>
                <a:cubicBezTo>
                  <a:pt x="0" y="21"/>
                  <a:pt x="1" y="17"/>
                  <a:pt x="5" y="15"/>
                </a:cubicBezTo>
                <a:cubicBezTo>
                  <a:pt x="9" y="14"/>
                  <a:pt x="14" y="13"/>
                  <a:pt x="18" y="15"/>
                </a:cubicBezTo>
                <a:cubicBezTo>
                  <a:pt x="27" y="19"/>
                  <a:pt x="36" y="22"/>
                  <a:pt x="46" y="22"/>
                </a:cubicBezTo>
                <a:cubicBezTo>
                  <a:pt x="57" y="21"/>
                  <a:pt x="67" y="17"/>
                  <a:pt x="75" y="11"/>
                </a:cubicBezTo>
                <a:cubicBezTo>
                  <a:pt x="81" y="7"/>
                  <a:pt x="87" y="3"/>
                  <a:pt x="93" y="0"/>
                </a:cubicBezTo>
                <a:cubicBezTo>
                  <a:pt x="97" y="0"/>
                  <a:pt x="102" y="0"/>
                  <a:pt x="106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1300163" y="12068175"/>
            <a:ext cx="395287" cy="149225"/>
          </a:xfrm>
          <a:custGeom>
            <a:avLst/>
            <a:gdLst>
              <a:gd name="T0" fmla="*/ 0 w 124"/>
              <a:gd name="T1" fmla="*/ 21 h 47"/>
              <a:gd name="T2" fmla="*/ 25 w 124"/>
              <a:gd name="T3" fmla="*/ 6 h 47"/>
              <a:gd name="T4" fmla="*/ 100 w 124"/>
              <a:gd name="T5" fmla="*/ 7 h 47"/>
              <a:gd name="T6" fmla="*/ 116 w 124"/>
              <a:gd name="T7" fmla="*/ 15 h 47"/>
              <a:gd name="T8" fmla="*/ 116 w 124"/>
              <a:gd name="T9" fmla="*/ 33 h 47"/>
              <a:gd name="T10" fmla="*/ 87 w 124"/>
              <a:gd name="T11" fmla="*/ 43 h 47"/>
              <a:gd name="T12" fmla="*/ 18 w 124"/>
              <a:gd name="T13" fmla="*/ 39 h 47"/>
              <a:gd name="T14" fmla="*/ 0 w 124"/>
              <a:gd name="T15" fmla="*/ 26 h 47"/>
              <a:gd name="T16" fmla="*/ 0 w 124"/>
              <a:gd name="T17" fmla="*/ 2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47">
                <a:moveTo>
                  <a:pt x="0" y="21"/>
                </a:moveTo>
                <a:cubicBezTo>
                  <a:pt x="5" y="11"/>
                  <a:pt x="15" y="8"/>
                  <a:pt x="25" y="6"/>
                </a:cubicBezTo>
                <a:cubicBezTo>
                  <a:pt x="50" y="0"/>
                  <a:pt x="75" y="0"/>
                  <a:pt x="100" y="7"/>
                </a:cubicBezTo>
                <a:cubicBezTo>
                  <a:pt x="106" y="8"/>
                  <a:pt x="111" y="11"/>
                  <a:pt x="116" y="15"/>
                </a:cubicBezTo>
                <a:cubicBezTo>
                  <a:pt x="124" y="20"/>
                  <a:pt x="123" y="27"/>
                  <a:pt x="116" y="33"/>
                </a:cubicBezTo>
                <a:cubicBezTo>
                  <a:pt x="108" y="39"/>
                  <a:pt x="97" y="42"/>
                  <a:pt x="87" y="43"/>
                </a:cubicBezTo>
                <a:cubicBezTo>
                  <a:pt x="64" y="47"/>
                  <a:pt x="41" y="47"/>
                  <a:pt x="18" y="39"/>
                </a:cubicBezTo>
                <a:cubicBezTo>
                  <a:pt x="11" y="37"/>
                  <a:pt x="4" y="33"/>
                  <a:pt x="0" y="26"/>
                </a:cubicBezTo>
                <a:cubicBezTo>
                  <a:pt x="0" y="24"/>
                  <a:pt x="0" y="23"/>
                  <a:pt x="0" y="2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300163" y="12242800"/>
            <a:ext cx="392112" cy="149225"/>
          </a:xfrm>
          <a:custGeom>
            <a:avLst/>
            <a:gdLst>
              <a:gd name="T0" fmla="*/ 0 w 123"/>
              <a:gd name="T1" fmla="*/ 0 h 47"/>
              <a:gd name="T2" fmla="*/ 23 w 123"/>
              <a:gd name="T3" fmla="*/ 8 h 47"/>
              <a:gd name="T4" fmla="*/ 117 w 123"/>
              <a:gd name="T5" fmla="*/ 1 h 47"/>
              <a:gd name="T6" fmla="*/ 120 w 123"/>
              <a:gd name="T7" fmla="*/ 0 h 47"/>
              <a:gd name="T8" fmla="*/ 121 w 123"/>
              <a:gd name="T9" fmla="*/ 1 h 47"/>
              <a:gd name="T10" fmla="*/ 121 w 123"/>
              <a:gd name="T11" fmla="*/ 24 h 47"/>
              <a:gd name="T12" fmla="*/ 111 w 123"/>
              <a:gd name="T13" fmla="*/ 35 h 47"/>
              <a:gd name="T14" fmla="*/ 72 w 123"/>
              <a:gd name="T15" fmla="*/ 46 h 47"/>
              <a:gd name="T16" fmla="*/ 22 w 123"/>
              <a:gd name="T17" fmla="*/ 41 h 47"/>
              <a:gd name="T18" fmla="*/ 0 w 123"/>
              <a:gd name="T19" fmla="*/ 27 h 47"/>
              <a:gd name="T20" fmla="*/ 0 w 123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47">
                <a:moveTo>
                  <a:pt x="0" y="0"/>
                </a:moveTo>
                <a:cubicBezTo>
                  <a:pt x="8" y="3"/>
                  <a:pt x="15" y="6"/>
                  <a:pt x="23" y="8"/>
                </a:cubicBezTo>
                <a:cubicBezTo>
                  <a:pt x="55" y="16"/>
                  <a:pt x="87" y="15"/>
                  <a:pt x="117" y="1"/>
                </a:cubicBezTo>
                <a:cubicBezTo>
                  <a:pt x="118" y="1"/>
                  <a:pt x="119" y="0"/>
                  <a:pt x="120" y="0"/>
                </a:cubicBezTo>
                <a:cubicBezTo>
                  <a:pt x="120" y="0"/>
                  <a:pt x="121" y="0"/>
                  <a:pt x="121" y="1"/>
                </a:cubicBezTo>
                <a:cubicBezTo>
                  <a:pt x="121" y="8"/>
                  <a:pt x="123" y="17"/>
                  <a:pt x="121" y="24"/>
                </a:cubicBezTo>
                <a:cubicBezTo>
                  <a:pt x="120" y="28"/>
                  <a:pt x="115" y="32"/>
                  <a:pt x="111" y="35"/>
                </a:cubicBezTo>
                <a:cubicBezTo>
                  <a:pt x="99" y="42"/>
                  <a:pt x="86" y="45"/>
                  <a:pt x="72" y="46"/>
                </a:cubicBezTo>
                <a:cubicBezTo>
                  <a:pt x="55" y="47"/>
                  <a:pt x="39" y="46"/>
                  <a:pt x="22" y="41"/>
                </a:cubicBezTo>
                <a:cubicBezTo>
                  <a:pt x="14" y="38"/>
                  <a:pt x="6" y="34"/>
                  <a:pt x="0" y="27"/>
                </a:cubicBezTo>
                <a:cubicBezTo>
                  <a:pt x="0" y="18"/>
                  <a:pt x="0" y="9"/>
                  <a:pt x="0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 noEditPoints="1"/>
          </p:cNvSpPr>
          <p:nvPr/>
        </p:nvSpPr>
        <p:spPr bwMode="auto">
          <a:xfrm>
            <a:off x="1654175" y="10728325"/>
            <a:ext cx="1628775" cy="1450975"/>
          </a:xfrm>
          <a:custGeom>
            <a:avLst/>
            <a:gdLst>
              <a:gd name="T0" fmla="*/ 77 w 511"/>
              <a:gd name="T1" fmla="*/ 283 h 457"/>
              <a:gd name="T2" fmla="*/ 58 w 511"/>
              <a:gd name="T3" fmla="*/ 95 h 457"/>
              <a:gd name="T4" fmla="*/ 0 w 511"/>
              <a:gd name="T5" fmla="*/ 80 h 457"/>
              <a:gd name="T6" fmla="*/ 121 w 511"/>
              <a:gd name="T7" fmla="*/ 0 h 457"/>
              <a:gd name="T8" fmla="*/ 121 w 511"/>
              <a:gd name="T9" fmla="*/ 71 h 457"/>
              <a:gd name="T10" fmla="*/ 102 w 511"/>
              <a:gd name="T11" fmla="*/ 99 h 457"/>
              <a:gd name="T12" fmla="*/ 120 w 511"/>
              <a:gd name="T13" fmla="*/ 112 h 457"/>
              <a:gd name="T14" fmla="*/ 198 w 511"/>
              <a:gd name="T15" fmla="*/ 38 h 457"/>
              <a:gd name="T16" fmla="*/ 212 w 511"/>
              <a:gd name="T17" fmla="*/ 52 h 457"/>
              <a:gd name="T18" fmla="*/ 227 w 511"/>
              <a:gd name="T19" fmla="*/ 68 h 457"/>
              <a:gd name="T20" fmla="*/ 266 w 511"/>
              <a:gd name="T21" fmla="*/ 34 h 457"/>
              <a:gd name="T22" fmla="*/ 274 w 511"/>
              <a:gd name="T23" fmla="*/ 79 h 457"/>
              <a:gd name="T24" fmla="*/ 288 w 511"/>
              <a:gd name="T25" fmla="*/ 35 h 457"/>
              <a:gd name="T26" fmla="*/ 325 w 511"/>
              <a:gd name="T27" fmla="*/ 67 h 457"/>
              <a:gd name="T28" fmla="*/ 340 w 511"/>
              <a:gd name="T29" fmla="*/ 51 h 457"/>
              <a:gd name="T30" fmla="*/ 337 w 511"/>
              <a:gd name="T31" fmla="*/ 29 h 457"/>
              <a:gd name="T32" fmla="*/ 436 w 511"/>
              <a:gd name="T33" fmla="*/ 116 h 457"/>
              <a:gd name="T34" fmla="*/ 496 w 511"/>
              <a:gd name="T35" fmla="*/ 391 h 457"/>
              <a:gd name="T36" fmla="*/ 375 w 511"/>
              <a:gd name="T37" fmla="*/ 456 h 457"/>
              <a:gd name="T38" fmla="*/ 177 w 511"/>
              <a:gd name="T39" fmla="*/ 457 h 457"/>
              <a:gd name="T40" fmla="*/ 177 w 511"/>
              <a:gd name="T41" fmla="*/ 339 h 457"/>
              <a:gd name="T42" fmla="*/ 114 w 511"/>
              <a:gd name="T43" fmla="*/ 292 h 457"/>
              <a:gd name="T44" fmla="*/ 288 w 511"/>
              <a:gd name="T45" fmla="*/ 169 h 457"/>
              <a:gd name="T46" fmla="*/ 322 w 511"/>
              <a:gd name="T47" fmla="*/ 202 h 457"/>
              <a:gd name="T48" fmla="*/ 299 w 511"/>
              <a:gd name="T49" fmla="*/ 148 h 457"/>
              <a:gd name="T50" fmla="*/ 276 w 511"/>
              <a:gd name="T51" fmla="*/ 125 h 457"/>
              <a:gd name="T52" fmla="*/ 221 w 511"/>
              <a:gd name="T53" fmla="*/ 190 h 457"/>
              <a:gd name="T54" fmla="*/ 265 w 511"/>
              <a:gd name="T55" fmla="*/ 235 h 457"/>
              <a:gd name="T56" fmla="*/ 243 w 511"/>
              <a:gd name="T57" fmla="*/ 257 h 457"/>
              <a:gd name="T58" fmla="*/ 221 w 511"/>
              <a:gd name="T59" fmla="*/ 260 h 457"/>
              <a:gd name="T60" fmla="*/ 266 w 511"/>
              <a:gd name="T61" fmla="*/ 303 h 457"/>
              <a:gd name="T62" fmla="*/ 276 w 511"/>
              <a:gd name="T63" fmla="*/ 323 h 457"/>
              <a:gd name="T64" fmla="*/ 287 w 511"/>
              <a:gd name="T65" fmla="*/ 302 h 457"/>
              <a:gd name="T66" fmla="*/ 288 w 511"/>
              <a:gd name="T67" fmla="*/ 212 h 457"/>
              <a:gd name="T68" fmla="*/ 487 w 511"/>
              <a:gd name="T69" fmla="*/ 340 h 457"/>
              <a:gd name="T70" fmla="*/ 476 w 511"/>
              <a:gd name="T71" fmla="*/ 324 h 457"/>
              <a:gd name="T72" fmla="*/ 464 w 511"/>
              <a:gd name="T73" fmla="*/ 340 h 457"/>
              <a:gd name="T74" fmla="*/ 379 w 511"/>
              <a:gd name="T75" fmla="*/ 412 h 457"/>
              <a:gd name="T76" fmla="*/ 380 w 511"/>
              <a:gd name="T77" fmla="*/ 434 h 457"/>
              <a:gd name="T78" fmla="*/ 487 w 511"/>
              <a:gd name="T79" fmla="*/ 34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1" h="457">
                <a:moveTo>
                  <a:pt x="77" y="292"/>
                </a:moveTo>
                <a:cubicBezTo>
                  <a:pt x="77" y="288"/>
                  <a:pt x="77" y="286"/>
                  <a:pt x="77" y="283"/>
                </a:cubicBezTo>
                <a:cubicBezTo>
                  <a:pt x="77" y="232"/>
                  <a:pt x="77" y="181"/>
                  <a:pt x="77" y="130"/>
                </a:cubicBezTo>
                <a:cubicBezTo>
                  <a:pt x="77" y="114"/>
                  <a:pt x="70" y="103"/>
                  <a:pt x="58" y="95"/>
                </a:cubicBezTo>
                <a:cubicBezTo>
                  <a:pt x="43" y="86"/>
                  <a:pt x="27" y="82"/>
                  <a:pt x="10" y="81"/>
                </a:cubicBezTo>
                <a:cubicBezTo>
                  <a:pt x="7" y="80"/>
                  <a:pt x="3" y="80"/>
                  <a:pt x="0" y="80"/>
                </a:cubicBezTo>
                <a:cubicBezTo>
                  <a:pt x="0" y="53"/>
                  <a:pt x="0" y="27"/>
                  <a:pt x="0" y="0"/>
                </a:cubicBezTo>
                <a:cubicBezTo>
                  <a:pt x="40" y="18"/>
                  <a:pt x="81" y="18"/>
                  <a:pt x="121" y="0"/>
                </a:cubicBezTo>
                <a:cubicBezTo>
                  <a:pt x="121" y="6"/>
                  <a:pt x="121" y="11"/>
                  <a:pt x="121" y="17"/>
                </a:cubicBezTo>
                <a:cubicBezTo>
                  <a:pt x="121" y="35"/>
                  <a:pt x="121" y="53"/>
                  <a:pt x="121" y="71"/>
                </a:cubicBezTo>
                <a:cubicBezTo>
                  <a:pt x="121" y="73"/>
                  <a:pt x="120" y="76"/>
                  <a:pt x="118" y="79"/>
                </a:cubicBezTo>
                <a:cubicBezTo>
                  <a:pt x="113" y="86"/>
                  <a:pt x="107" y="92"/>
                  <a:pt x="102" y="99"/>
                </a:cubicBezTo>
                <a:cubicBezTo>
                  <a:pt x="96" y="107"/>
                  <a:pt x="96" y="113"/>
                  <a:pt x="102" y="117"/>
                </a:cubicBezTo>
                <a:cubicBezTo>
                  <a:pt x="108" y="122"/>
                  <a:pt x="114" y="120"/>
                  <a:pt x="120" y="112"/>
                </a:cubicBezTo>
                <a:cubicBezTo>
                  <a:pt x="140" y="86"/>
                  <a:pt x="163" y="62"/>
                  <a:pt x="191" y="43"/>
                </a:cubicBezTo>
                <a:cubicBezTo>
                  <a:pt x="194" y="41"/>
                  <a:pt x="196" y="39"/>
                  <a:pt x="198" y="38"/>
                </a:cubicBezTo>
                <a:cubicBezTo>
                  <a:pt x="213" y="28"/>
                  <a:pt x="213" y="28"/>
                  <a:pt x="231" y="34"/>
                </a:cubicBezTo>
                <a:cubicBezTo>
                  <a:pt x="224" y="40"/>
                  <a:pt x="218" y="46"/>
                  <a:pt x="212" y="52"/>
                </a:cubicBezTo>
                <a:cubicBezTo>
                  <a:pt x="206" y="57"/>
                  <a:pt x="206" y="63"/>
                  <a:pt x="210" y="68"/>
                </a:cubicBezTo>
                <a:cubicBezTo>
                  <a:pt x="215" y="74"/>
                  <a:pt x="221" y="73"/>
                  <a:pt x="227" y="68"/>
                </a:cubicBezTo>
                <a:cubicBezTo>
                  <a:pt x="238" y="58"/>
                  <a:pt x="248" y="48"/>
                  <a:pt x="259" y="39"/>
                </a:cubicBezTo>
                <a:cubicBezTo>
                  <a:pt x="260" y="37"/>
                  <a:pt x="262" y="36"/>
                  <a:pt x="266" y="34"/>
                </a:cubicBezTo>
                <a:cubicBezTo>
                  <a:pt x="266" y="47"/>
                  <a:pt x="265" y="57"/>
                  <a:pt x="266" y="68"/>
                </a:cubicBezTo>
                <a:cubicBezTo>
                  <a:pt x="266" y="74"/>
                  <a:pt x="269" y="78"/>
                  <a:pt x="274" y="79"/>
                </a:cubicBezTo>
                <a:cubicBezTo>
                  <a:pt x="281" y="81"/>
                  <a:pt x="287" y="76"/>
                  <a:pt x="287" y="69"/>
                </a:cubicBezTo>
                <a:cubicBezTo>
                  <a:pt x="288" y="58"/>
                  <a:pt x="288" y="47"/>
                  <a:pt x="288" y="35"/>
                </a:cubicBezTo>
                <a:cubicBezTo>
                  <a:pt x="291" y="36"/>
                  <a:pt x="293" y="37"/>
                  <a:pt x="294" y="39"/>
                </a:cubicBezTo>
                <a:cubicBezTo>
                  <a:pt x="305" y="48"/>
                  <a:pt x="315" y="58"/>
                  <a:pt x="325" y="67"/>
                </a:cubicBezTo>
                <a:cubicBezTo>
                  <a:pt x="332" y="73"/>
                  <a:pt x="338" y="74"/>
                  <a:pt x="343" y="69"/>
                </a:cubicBezTo>
                <a:cubicBezTo>
                  <a:pt x="348" y="64"/>
                  <a:pt x="347" y="57"/>
                  <a:pt x="340" y="51"/>
                </a:cubicBezTo>
                <a:cubicBezTo>
                  <a:pt x="335" y="46"/>
                  <a:pt x="329" y="40"/>
                  <a:pt x="322" y="34"/>
                </a:cubicBezTo>
                <a:cubicBezTo>
                  <a:pt x="328" y="32"/>
                  <a:pt x="332" y="30"/>
                  <a:pt x="337" y="29"/>
                </a:cubicBezTo>
                <a:cubicBezTo>
                  <a:pt x="339" y="29"/>
                  <a:pt x="342" y="30"/>
                  <a:pt x="344" y="31"/>
                </a:cubicBezTo>
                <a:cubicBezTo>
                  <a:pt x="381" y="53"/>
                  <a:pt x="411" y="82"/>
                  <a:pt x="436" y="116"/>
                </a:cubicBezTo>
                <a:cubicBezTo>
                  <a:pt x="479" y="175"/>
                  <a:pt x="503" y="242"/>
                  <a:pt x="509" y="315"/>
                </a:cubicBezTo>
                <a:cubicBezTo>
                  <a:pt x="511" y="341"/>
                  <a:pt x="508" y="367"/>
                  <a:pt x="496" y="391"/>
                </a:cubicBezTo>
                <a:cubicBezTo>
                  <a:pt x="479" y="426"/>
                  <a:pt x="449" y="445"/>
                  <a:pt x="412" y="453"/>
                </a:cubicBezTo>
                <a:cubicBezTo>
                  <a:pt x="400" y="455"/>
                  <a:pt x="387" y="456"/>
                  <a:pt x="375" y="456"/>
                </a:cubicBezTo>
                <a:cubicBezTo>
                  <a:pt x="311" y="457"/>
                  <a:pt x="248" y="457"/>
                  <a:pt x="185" y="457"/>
                </a:cubicBezTo>
                <a:cubicBezTo>
                  <a:pt x="182" y="457"/>
                  <a:pt x="180" y="457"/>
                  <a:pt x="177" y="457"/>
                </a:cubicBezTo>
                <a:cubicBezTo>
                  <a:pt x="177" y="454"/>
                  <a:pt x="177" y="451"/>
                  <a:pt x="177" y="449"/>
                </a:cubicBezTo>
                <a:cubicBezTo>
                  <a:pt x="177" y="412"/>
                  <a:pt x="177" y="376"/>
                  <a:pt x="177" y="339"/>
                </a:cubicBezTo>
                <a:cubicBezTo>
                  <a:pt x="177" y="326"/>
                  <a:pt x="172" y="316"/>
                  <a:pt x="161" y="308"/>
                </a:cubicBezTo>
                <a:cubicBezTo>
                  <a:pt x="147" y="298"/>
                  <a:pt x="131" y="293"/>
                  <a:pt x="114" y="292"/>
                </a:cubicBezTo>
                <a:cubicBezTo>
                  <a:pt x="102" y="291"/>
                  <a:pt x="90" y="292"/>
                  <a:pt x="77" y="292"/>
                </a:cubicBezTo>
                <a:close/>
                <a:moveTo>
                  <a:pt x="288" y="169"/>
                </a:moveTo>
                <a:cubicBezTo>
                  <a:pt x="300" y="169"/>
                  <a:pt x="308" y="176"/>
                  <a:pt x="310" y="190"/>
                </a:cubicBezTo>
                <a:cubicBezTo>
                  <a:pt x="311" y="198"/>
                  <a:pt x="316" y="202"/>
                  <a:pt x="322" y="202"/>
                </a:cubicBezTo>
                <a:cubicBezTo>
                  <a:pt x="329" y="201"/>
                  <a:pt x="332" y="195"/>
                  <a:pt x="332" y="188"/>
                </a:cubicBezTo>
                <a:cubicBezTo>
                  <a:pt x="330" y="169"/>
                  <a:pt x="317" y="153"/>
                  <a:pt x="299" y="148"/>
                </a:cubicBezTo>
                <a:cubicBezTo>
                  <a:pt x="296" y="147"/>
                  <a:pt x="292" y="147"/>
                  <a:pt x="288" y="146"/>
                </a:cubicBezTo>
                <a:cubicBezTo>
                  <a:pt x="287" y="137"/>
                  <a:pt x="291" y="125"/>
                  <a:pt x="276" y="125"/>
                </a:cubicBezTo>
                <a:cubicBezTo>
                  <a:pt x="262" y="125"/>
                  <a:pt x="266" y="137"/>
                  <a:pt x="265" y="146"/>
                </a:cubicBezTo>
                <a:cubicBezTo>
                  <a:pt x="236" y="152"/>
                  <a:pt x="221" y="167"/>
                  <a:pt x="221" y="190"/>
                </a:cubicBezTo>
                <a:cubicBezTo>
                  <a:pt x="221" y="201"/>
                  <a:pt x="224" y="210"/>
                  <a:pt x="231" y="218"/>
                </a:cubicBezTo>
                <a:cubicBezTo>
                  <a:pt x="239" y="229"/>
                  <a:pt x="251" y="234"/>
                  <a:pt x="265" y="235"/>
                </a:cubicBezTo>
                <a:cubicBezTo>
                  <a:pt x="265" y="250"/>
                  <a:pt x="265" y="265"/>
                  <a:pt x="265" y="279"/>
                </a:cubicBezTo>
                <a:cubicBezTo>
                  <a:pt x="252" y="279"/>
                  <a:pt x="245" y="271"/>
                  <a:pt x="243" y="257"/>
                </a:cubicBezTo>
                <a:cubicBezTo>
                  <a:pt x="242" y="250"/>
                  <a:pt x="238" y="246"/>
                  <a:pt x="231" y="246"/>
                </a:cubicBezTo>
                <a:cubicBezTo>
                  <a:pt x="224" y="247"/>
                  <a:pt x="220" y="252"/>
                  <a:pt x="221" y="260"/>
                </a:cubicBezTo>
                <a:cubicBezTo>
                  <a:pt x="223" y="277"/>
                  <a:pt x="231" y="290"/>
                  <a:pt x="248" y="298"/>
                </a:cubicBezTo>
                <a:cubicBezTo>
                  <a:pt x="253" y="300"/>
                  <a:pt x="259" y="301"/>
                  <a:pt x="266" y="303"/>
                </a:cubicBezTo>
                <a:cubicBezTo>
                  <a:pt x="266" y="305"/>
                  <a:pt x="265" y="309"/>
                  <a:pt x="266" y="312"/>
                </a:cubicBezTo>
                <a:cubicBezTo>
                  <a:pt x="266" y="319"/>
                  <a:pt x="270" y="323"/>
                  <a:pt x="276" y="323"/>
                </a:cubicBezTo>
                <a:cubicBezTo>
                  <a:pt x="283" y="323"/>
                  <a:pt x="287" y="319"/>
                  <a:pt x="287" y="312"/>
                </a:cubicBezTo>
                <a:cubicBezTo>
                  <a:pt x="288" y="309"/>
                  <a:pt x="287" y="305"/>
                  <a:pt x="287" y="302"/>
                </a:cubicBezTo>
                <a:cubicBezTo>
                  <a:pt x="316" y="300"/>
                  <a:pt x="331" y="279"/>
                  <a:pt x="332" y="258"/>
                </a:cubicBezTo>
                <a:cubicBezTo>
                  <a:pt x="333" y="234"/>
                  <a:pt x="316" y="217"/>
                  <a:pt x="288" y="212"/>
                </a:cubicBezTo>
                <a:cubicBezTo>
                  <a:pt x="288" y="198"/>
                  <a:pt x="288" y="183"/>
                  <a:pt x="288" y="169"/>
                </a:cubicBezTo>
                <a:close/>
                <a:moveTo>
                  <a:pt x="487" y="340"/>
                </a:moveTo>
                <a:cubicBezTo>
                  <a:pt x="487" y="339"/>
                  <a:pt x="487" y="337"/>
                  <a:pt x="487" y="335"/>
                </a:cubicBezTo>
                <a:cubicBezTo>
                  <a:pt x="486" y="328"/>
                  <a:pt x="482" y="324"/>
                  <a:pt x="476" y="324"/>
                </a:cubicBezTo>
                <a:cubicBezTo>
                  <a:pt x="470" y="323"/>
                  <a:pt x="465" y="328"/>
                  <a:pt x="465" y="334"/>
                </a:cubicBezTo>
                <a:cubicBezTo>
                  <a:pt x="464" y="336"/>
                  <a:pt x="465" y="338"/>
                  <a:pt x="464" y="340"/>
                </a:cubicBezTo>
                <a:cubicBezTo>
                  <a:pt x="462" y="370"/>
                  <a:pt x="449" y="393"/>
                  <a:pt x="420" y="404"/>
                </a:cubicBezTo>
                <a:cubicBezTo>
                  <a:pt x="407" y="410"/>
                  <a:pt x="393" y="412"/>
                  <a:pt x="379" y="412"/>
                </a:cubicBezTo>
                <a:cubicBezTo>
                  <a:pt x="371" y="413"/>
                  <a:pt x="367" y="417"/>
                  <a:pt x="367" y="424"/>
                </a:cubicBezTo>
                <a:cubicBezTo>
                  <a:pt x="368" y="430"/>
                  <a:pt x="373" y="435"/>
                  <a:pt x="380" y="434"/>
                </a:cubicBezTo>
                <a:cubicBezTo>
                  <a:pt x="388" y="434"/>
                  <a:pt x="395" y="433"/>
                  <a:pt x="402" y="432"/>
                </a:cubicBezTo>
                <a:cubicBezTo>
                  <a:pt x="452" y="424"/>
                  <a:pt x="484" y="389"/>
                  <a:pt x="487" y="34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1443038" y="11223625"/>
            <a:ext cx="382587" cy="815975"/>
          </a:xfrm>
          <a:custGeom>
            <a:avLst/>
            <a:gdLst>
              <a:gd name="T0" fmla="*/ 0 w 120"/>
              <a:gd name="T1" fmla="*/ 0 h 257"/>
              <a:gd name="T2" fmla="*/ 120 w 120"/>
              <a:gd name="T3" fmla="*/ 0 h 257"/>
              <a:gd name="T4" fmla="*/ 120 w 120"/>
              <a:gd name="T5" fmla="*/ 138 h 257"/>
              <a:gd name="T6" fmla="*/ 96 w 120"/>
              <a:gd name="T7" fmla="*/ 150 h 257"/>
              <a:gd name="T8" fmla="*/ 76 w 120"/>
              <a:gd name="T9" fmla="*/ 184 h 257"/>
              <a:gd name="T10" fmla="*/ 77 w 120"/>
              <a:gd name="T11" fmla="*/ 251 h 257"/>
              <a:gd name="T12" fmla="*/ 77 w 120"/>
              <a:gd name="T13" fmla="*/ 257 h 257"/>
              <a:gd name="T14" fmla="*/ 39 w 120"/>
              <a:gd name="T15" fmla="*/ 247 h 257"/>
              <a:gd name="T16" fmla="*/ 0 w 120"/>
              <a:gd name="T17" fmla="*/ 245 h 257"/>
              <a:gd name="T18" fmla="*/ 0 w 120"/>
              <a:gd name="T1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7">
                <a:moveTo>
                  <a:pt x="0" y="0"/>
                </a:moveTo>
                <a:cubicBezTo>
                  <a:pt x="40" y="17"/>
                  <a:pt x="80" y="17"/>
                  <a:pt x="120" y="0"/>
                </a:cubicBezTo>
                <a:cubicBezTo>
                  <a:pt x="120" y="46"/>
                  <a:pt x="120" y="93"/>
                  <a:pt x="120" y="138"/>
                </a:cubicBezTo>
                <a:cubicBezTo>
                  <a:pt x="112" y="142"/>
                  <a:pt x="104" y="146"/>
                  <a:pt x="96" y="150"/>
                </a:cubicBezTo>
                <a:cubicBezTo>
                  <a:pt x="83" y="158"/>
                  <a:pt x="76" y="169"/>
                  <a:pt x="76" y="184"/>
                </a:cubicBezTo>
                <a:cubicBezTo>
                  <a:pt x="77" y="207"/>
                  <a:pt x="77" y="229"/>
                  <a:pt x="77" y="251"/>
                </a:cubicBezTo>
                <a:cubicBezTo>
                  <a:pt x="77" y="253"/>
                  <a:pt x="77" y="255"/>
                  <a:pt x="77" y="257"/>
                </a:cubicBezTo>
                <a:cubicBezTo>
                  <a:pt x="64" y="254"/>
                  <a:pt x="51" y="249"/>
                  <a:pt x="39" y="247"/>
                </a:cubicBezTo>
                <a:cubicBezTo>
                  <a:pt x="26" y="245"/>
                  <a:pt x="13" y="245"/>
                  <a:pt x="0" y="245"/>
                </a:cubicBezTo>
                <a:cubicBezTo>
                  <a:pt x="0" y="164"/>
                  <a:pt x="0" y="82"/>
                  <a:pt x="0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1755775" y="11890375"/>
            <a:ext cx="392112" cy="431800"/>
          </a:xfrm>
          <a:custGeom>
            <a:avLst/>
            <a:gdLst>
              <a:gd name="T0" fmla="*/ 1 w 123"/>
              <a:gd name="T1" fmla="*/ 0 h 136"/>
              <a:gd name="T2" fmla="*/ 62 w 123"/>
              <a:gd name="T3" fmla="*/ 13 h 136"/>
              <a:gd name="T4" fmla="*/ 123 w 123"/>
              <a:gd name="T5" fmla="*/ 0 h 136"/>
              <a:gd name="T6" fmla="*/ 123 w 123"/>
              <a:gd name="T7" fmla="*/ 7 h 136"/>
              <a:gd name="T8" fmla="*/ 123 w 123"/>
              <a:gd name="T9" fmla="*/ 106 h 136"/>
              <a:gd name="T10" fmla="*/ 112 w 123"/>
              <a:gd name="T11" fmla="*/ 124 h 136"/>
              <a:gd name="T12" fmla="*/ 54 w 123"/>
              <a:gd name="T13" fmla="*/ 135 h 136"/>
              <a:gd name="T14" fmla="*/ 14 w 123"/>
              <a:gd name="T15" fmla="*/ 125 h 136"/>
              <a:gd name="T16" fmla="*/ 0 w 123"/>
              <a:gd name="T17" fmla="*/ 105 h 136"/>
              <a:gd name="T18" fmla="*/ 1 w 123"/>
              <a:gd name="T19" fmla="*/ 7 h 136"/>
              <a:gd name="T20" fmla="*/ 1 w 123"/>
              <a:gd name="T2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136">
                <a:moveTo>
                  <a:pt x="1" y="0"/>
                </a:moveTo>
                <a:cubicBezTo>
                  <a:pt x="21" y="9"/>
                  <a:pt x="41" y="13"/>
                  <a:pt x="62" y="13"/>
                </a:cubicBezTo>
                <a:cubicBezTo>
                  <a:pt x="83" y="13"/>
                  <a:pt x="103" y="9"/>
                  <a:pt x="123" y="0"/>
                </a:cubicBezTo>
                <a:cubicBezTo>
                  <a:pt x="123" y="3"/>
                  <a:pt x="123" y="5"/>
                  <a:pt x="123" y="7"/>
                </a:cubicBezTo>
                <a:cubicBezTo>
                  <a:pt x="123" y="40"/>
                  <a:pt x="122" y="73"/>
                  <a:pt x="123" y="106"/>
                </a:cubicBezTo>
                <a:cubicBezTo>
                  <a:pt x="123" y="115"/>
                  <a:pt x="119" y="121"/>
                  <a:pt x="112" y="124"/>
                </a:cubicBezTo>
                <a:cubicBezTo>
                  <a:pt x="94" y="134"/>
                  <a:pt x="74" y="136"/>
                  <a:pt x="54" y="135"/>
                </a:cubicBezTo>
                <a:cubicBezTo>
                  <a:pt x="40" y="134"/>
                  <a:pt x="26" y="132"/>
                  <a:pt x="14" y="125"/>
                </a:cubicBezTo>
                <a:cubicBezTo>
                  <a:pt x="5" y="121"/>
                  <a:pt x="0" y="116"/>
                  <a:pt x="0" y="105"/>
                </a:cubicBezTo>
                <a:cubicBezTo>
                  <a:pt x="1" y="72"/>
                  <a:pt x="1" y="39"/>
                  <a:pt x="1" y="7"/>
                </a:cubicBezTo>
                <a:cubicBezTo>
                  <a:pt x="1" y="5"/>
                  <a:pt x="1" y="2"/>
                  <a:pt x="1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2795588" y="10502900"/>
            <a:ext cx="401637" cy="444500"/>
          </a:xfrm>
          <a:custGeom>
            <a:avLst/>
            <a:gdLst>
              <a:gd name="T0" fmla="*/ 35 w 126"/>
              <a:gd name="T1" fmla="*/ 21 h 140"/>
              <a:gd name="T2" fmla="*/ 39 w 126"/>
              <a:gd name="T3" fmla="*/ 0 h 140"/>
              <a:gd name="T4" fmla="*/ 76 w 126"/>
              <a:gd name="T5" fmla="*/ 30 h 140"/>
              <a:gd name="T6" fmla="*/ 64 w 126"/>
              <a:gd name="T7" fmla="*/ 89 h 140"/>
              <a:gd name="T8" fmla="*/ 88 w 126"/>
              <a:gd name="T9" fmla="*/ 97 h 140"/>
              <a:gd name="T10" fmla="*/ 122 w 126"/>
              <a:gd name="T11" fmla="*/ 120 h 140"/>
              <a:gd name="T12" fmla="*/ 125 w 126"/>
              <a:gd name="T13" fmla="*/ 130 h 140"/>
              <a:gd name="T14" fmla="*/ 118 w 126"/>
              <a:gd name="T15" fmla="*/ 139 h 140"/>
              <a:gd name="T16" fmla="*/ 107 w 126"/>
              <a:gd name="T17" fmla="*/ 136 h 140"/>
              <a:gd name="T18" fmla="*/ 41 w 126"/>
              <a:gd name="T19" fmla="*/ 108 h 140"/>
              <a:gd name="T20" fmla="*/ 26 w 126"/>
              <a:gd name="T21" fmla="*/ 103 h 140"/>
              <a:gd name="T22" fmla="*/ 0 w 126"/>
              <a:gd name="T23" fmla="*/ 84 h 140"/>
              <a:gd name="T24" fmla="*/ 7 w 126"/>
              <a:gd name="T25" fmla="*/ 84 h 140"/>
              <a:gd name="T26" fmla="*/ 41 w 126"/>
              <a:gd name="T27" fmla="*/ 78 h 140"/>
              <a:gd name="T28" fmla="*/ 59 w 126"/>
              <a:gd name="T29" fmla="*/ 51 h 140"/>
              <a:gd name="T30" fmla="*/ 39 w 126"/>
              <a:gd name="T31" fmla="*/ 23 h 140"/>
              <a:gd name="T32" fmla="*/ 36 w 126"/>
              <a:gd name="T33" fmla="*/ 22 h 140"/>
              <a:gd name="T34" fmla="*/ 35 w 126"/>
              <a:gd name="T35" fmla="*/ 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40">
                <a:moveTo>
                  <a:pt x="35" y="21"/>
                </a:moveTo>
                <a:cubicBezTo>
                  <a:pt x="37" y="14"/>
                  <a:pt x="38" y="7"/>
                  <a:pt x="39" y="0"/>
                </a:cubicBezTo>
                <a:cubicBezTo>
                  <a:pt x="56" y="4"/>
                  <a:pt x="68" y="14"/>
                  <a:pt x="76" y="30"/>
                </a:cubicBezTo>
                <a:cubicBezTo>
                  <a:pt x="86" y="52"/>
                  <a:pt x="81" y="72"/>
                  <a:pt x="64" y="89"/>
                </a:cubicBezTo>
                <a:cubicBezTo>
                  <a:pt x="72" y="92"/>
                  <a:pt x="80" y="94"/>
                  <a:pt x="88" y="97"/>
                </a:cubicBezTo>
                <a:cubicBezTo>
                  <a:pt x="101" y="102"/>
                  <a:pt x="113" y="109"/>
                  <a:pt x="122" y="120"/>
                </a:cubicBezTo>
                <a:cubicBezTo>
                  <a:pt x="124" y="123"/>
                  <a:pt x="126" y="127"/>
                  <a:pt x="125" y="130"/>
                </a:cubicBezTo>
                <a:cubicBezTo>
                  <a:pt x="124" y="134"/>
                  <a:pt x="121" y="138"/>
                  <a:pt x="118" y="139"/>
                </a:cubicBezTo>
                <a:cubicBezTo>
                  <a:pt x="115" y="140"/>
                  <a:pt x="109" y="139"/>
                  <a:pt x="107" y="136"/>
                </a:cubicBezTo>
                <a:cubicBezTo>
                  <a:pt x="89" y="117"/>
                  <a:pt x="65" y="111"/>
                  <a:pt x="41" y="108"/>
                </a:cubicBezTo>
                <a:cubicBezTo>
                  <a:pt x="35" y="107"/>
                  <a:pt x="31" y="106"/>
                  <a:pt x="26" y="103"/>
                </a:cubicBezTo>
                <a:cubicBezTo>
                  <a:pt x="18" y="96"/>
                  <a:pt x="10" y="91"/>
                  <a:pt x="0" y="84"/>
                </a:cubicBezTo>
                <a:cubicBezTo>
                  <a:pt x="3" y="84"/>
                  <a:pt x="5" y="84"/>
                  <a:pt x="7" y="84"/>
                </a:cubicBezTo>
                <a:cubicBezTo>
                  <a:pt x="19" y="85"/>
                  <a:pt x="31" y="84"/>
                  <a:pt x="41" y="78"/>
                </a:cubicBezTo>
                <a:cubicBezTo>
                  <a:pt x="52" y="72"/>
                  <a:pt x="60" y="63"/>
                  <a:pt x="59" y="51"/>
                </a:cubicBezTo>
                <a:cubicBezTo>
                  <a:pt x="58" y="38"/>
                  <a:pt x="51" y="29"/>
                  <a:pt x="39" y="23"/>
                </a:cubicBezTo>
                <a:cubicBezTo>
                  <a:pt x="38" y="23"/>
                  <a:pt x="37" y="22"/>
                  <a:pt x="36" y="22"/>
                </a:cubicBezTo>
                <a:cubicBezTo>
                  <a:pt x="36" y="22"/>
                  <a:pt x="36" y="21"/>
                  <a:pt x="35" y="2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1749425" y="11715750"/>
            <a:ext cx="395287" cy="152400"/>
          </a:xfrm>
          <a:custGeom>
            <a:avLst/>
            <a:gdLst>
              <a:gd name="T0" fmla="*/ 66 w 124"/>
              <a:gd name="T1" fmla="*/ 0 h 48"/>
              <a:gd name="T2" fmla="*/ 104 w 124"/>
              <a:gd name="T3" fmla="*/ 7 h 48"/>
              <a:gd name="T4" fmla="*/ 113 w 124"/>
              <a:gd name="T5" fmla="*/ 11 h 48"/>
              <a:gd name="T6" fmla="*/ 124 w 124"/>
              <a:gd name="T7" fmla="*/ 24 h 48"/>
              <a:gd name="T8" fmla="*/ 113 w 124"/>
              <a:gd name="T9" fmla="*/ 36 h 48"/>
              <a:gd name="T10" fmla="*/ 87 w 124"/>
              <a:gd name="T11" fmla="*/ 44 h 48"/>
              <a:gd name="T12" fmla="*/ 23 w 124"/>
              <a:gd name="T13" fmla="*/ 40 h 48"/>
              <a:gd name="T14" fmla="*/ 12 w 124"/>
              <a:gd name="T15" fmla="*/ 35 h 48"/>
              <a:gd name="T16" fmla="*/ 12 w 124"/>
              <a:gd name="T17" fmla="*/ 12 h 48"/>
              <a:gd name="T18" fmla="*/ 31 w 124"/>
              <a:gd name="T19" fmla="*/ 5 h 48"/>
              <a:gd name="T20" fmla="*/ 66 w 124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48">
                <a:moveTo>
                  <a:pt x="66" y="0"/>
                </a:moveTo>
                <a:cubicBezTo>
                  <a:pt x="77" y="2"/>
                  <a:pt x="90" y="5"/>
                  <a:pt x="104" y="7"/>
                </a:cubicBezTo>
                <a:cubicBezTo>
                  <a:pt x="107" y="8"/>
                  <a:pt x="110" y="9"/>
                  <a:pt x="113" y="11"/>
                </a:cubicBezTo>
                <a:cubicBezTo>
                  <a:pt x="118" y="14"/>
                  <a:pt x="124" y="17"/>
                  <a:pt x="124" y="24"/>
                </a:cubicBezTo>
                <a:cubicBezTo>
                  <a:pt x="124" y="31"/>
                  <a:pt x="119" y="34"/>
                  <a:pt x="113" y="36"/>
                </a:cubicBezTo>
                <a:cubicBezTo>
                  <a:pt x="105" y="40"/>
                  <a:pt x="96" y="43"/>
                  <a:pt x="87" y="44"/>
                </a:cubicBezTo>
                <a:cubicBezTo>
                  <a:pt x="65" y="48"/>
                  <a:pt x="44" y="47"/>
                  <a:pt x="23" y="40"/>
                </a:cubicBezTo>
                <a:cubicBezTo>
                  <a:pt x="19" y="39"/>
                  <a:pt x="15" y="37"/>
                  <a:pt x="12" y="35"/>
                </a:cubicBezTo>
                <a:cubicBezTo>
                  <a:pt x="0" y="28"/>
                  <a:pt x="0" y="19"/>
                  <a:pt x="12" y="12"/>
                </a:cubicBezTo>
                <a:cubicBezTo>
                  <a:pt x="18" y="9"/>
                  <a:pt x="24" y="7"/>
                  <a:pt x="31" y="5"/>
                </a:cubicBezTo>
                <a:cubicBezTo>
                  <a:pt x="42" y="3"/>
                  <a:pt x="53" y="2"/>
                  <a:pt x="66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1430338" y="11045825"/>
            <a:ext cx="404812" cy="155575"/>
          </a:xfrm>
          <a:custGeom>
            <a:avLst/>
            <a:gdLst>
              <a:gd name="T0" fmla="*/ 65 w 127"/>
              <a:gd name="T1" fmla="*/ 0 h 49"/>
              <a:gd name="T2" fmla="*/ 107 w 127"/>
              <a:gd name="T3" fmla="*/ 9 h 49"/>
              <a:gd name="T4" fmla="*/ 120 w 127"/>
              <a:gd name="T5" fmla="*/ 16 h 49"/>
              <a:gd name="T6" fmla="*/ 120 w 127"/>
              <a:gd name="T7" fmla="*/ 32 h 49"/>
              <a:gd name="T8" fmla="*/ 106 w 127"/>
              <a:gd name="T9" fmla="*/ 40 h 49"/>
              <a:gd name="T10" fmla="*/ 21 w 127"/>
              <a:gd name="T11" fmla="*/ 40 h 49"/>
              <a:gd name="T12" fmla="*/ 11 w 127"/>
              <a:gd name="T13" fmla="*/ 35 h 49"/>
              <a:gd name="T14" fmla="*/ 11 w 127"/>
              <a:gd name="T15" fmla="*/ 14 h 49"/>
              <a:gd name="T16" fmla="*/ 40 w 127"/>
              <a:gd name="T17" fmla="*/ 4 h 49"/>
              <a:gd name="T18" fmla="*/ 64 w 127"/>
              <a:gd name="T19" fmla="*/ 2 h 49"/>
              <a:gd name="T20" fmla="*/ 65 w 127"/>
              <a:gd name="T2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7" h="49">
                <a:moveTo>
                  <a:pt x="65" y="0"/>
                </a:moveTo>
                <a:cubicBezTo>
                  <a:pt x="79" y="3"/>
                  <a:pt x="93" y="5"/>
                  <a:pt x="107" y="9"/>
                </a:cubicBezTo>
                <a:cubicBezTo>
                  <a:pt x="112" y="10"/>
                  <a:pt x="116" y="13"/>
                  <a:pt x="120" y="16"/>
                </a:cubicBezTo>
                <a:cubicBezTo>
                  <a:pt x="127" y="21"/>
                  <a:pt x="127" y="28"/>
                  <a:pt x="120" y="32"/>
                </a:cubicBezTo>
                <a:cubicBezTo>
                  <a:pt x="116" y="36"/>
                  <a:pt x="111" y="38"/>
                  <a:pt x="106" y="40"/>
                </a:cubicBezTo>
                <a:cubicBezTo>
                  <a:pt x="78" y="49"/>
                  <a:pt x="50" y="49"/>
                  <a:pt x="21" y="40"/>
                </a:cubicBezTo>
                <a:cubicBezTo>
                  <a:pt x="18" y="39"/>
                  <a:pt x="14" y="37"/>
                  <a:pt x="11" y="35"/>
                </a:cubicBezTo>
                <a:cubicBezTo>
                  <a:pt x="1" y="28"/>
                  <a:pt x="0" y="19"/>
                  <a:pt x="11" y="14"/>
                </a:cubicBezTo>
                <a:cubicBezTo>
                  <a:pt x="20" y="9"/>
                  <a:pt x="30" y="6"/>
                  <a:pt x="40" y="4"/>
                </a:cubicBezTo>
                <a:cubicBezTo>
                  <a:pt x="48" y="2"/>
                  <a:pt x="56" y="2"/>
                  <a:pt x="64" y="2"/>
                </a:cubicBezTo>
                <a:cubicBezTo>
                  <a:pt x="65" y="1"/>
                  <a:pt x="65" y="1"/>
                  <a:pt x="65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1644650" y="10553700"/>
            <a:ext cx="401637" cy="152400"/>
          </a:xfrm>
          <a:custGeom>
            <a:avLst/>
            <a:gdLst>
              <a:gd name="T0" fmla="*/ 64 w 126"/>
              <a:gd name="T1" fmla="*/ 0 h 48"/>
              <a:gd name="T2" fmla="*/ 106 w 126"/>
              <a:gd name="T3" fmla="*/ 9 h 48"/>
              <a:gd name="T4" fmla="*/ 120 w 126"/>
              <a:gd name="T5" fmla="*/ 16 h 48"/>
              <a:gd name="T6" fmla="*/ 120 w 126"/>
              <a:gd name="T7" fmla="*/ 32 h 48"/>
              <a:gd name="T8" fmla="*/ 99 w 126"/>
              <a:gd name="T9" fmla="*/ 42 h 48"/>
              <a:gd name="T10" fmla="*/ 25 w 126"/>
              <a:gd name="T11" fmla="*/ 41 h 48"/>
              <a:gd name="T12" fmla="*/ 10 w 126"/>
              <a:gd name="T13" fmla="*/ 34 h 48"/>
              <a:gd name="T14" fmla="*/ 10 w 126"/>
              <a:gd name="T15" fmla="*/ 14 h 48"/>
              <a:gd name="T16" fmla="*/ 39 w 126"/>
              <a:gd name="T17" fmla="*/ 4 h 48"/>
              <a:gd name="T18" fmla="*/ 64 w 126"/>
              <a:gd name="T19" fmla="*/ 2 h 48"/>
              <a:gd name="T20" fmla="*/ 64 w 126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8">
                <a:moveTo>
                  <a:pt x="64" y="0"/>
                </a:moveTo>
                <a:cubicBezTo>
                  <a:pt x="78" y="3"/>
                  <a:pt x="92" y="5"/>
                  <a:pt x="106" y="9"/>
                </a:cubicBezTo>
                <a:cubicBezTo>
                  <a:pt x="111" y="10"/>
                  <a:pt x="116" y="13"/>
                  <a:pt x="120" y="16"/>
                </a:cubicBezTo>
                <a:cubicBezTo>
                  <a:pt x="126" y="21"/>
                  <a:pt x="126" y="28"/>
                  <a:pt x="120" y="32"/>
                </a:cubicBezTo>
                <a:cubicBezTo>
                  <a:pt x="113" y="37"/>
                  <a:pt x="106" y="40"/>
                  <a:pt x="99" y="42"/>
                </a:cubicBezTo>
                <a:cubicBezTo>
                  <a:pt x="74" y="48"/>
                  <a:pt x="49" y="48"/>
                  <a:pt x="25" y="41"/>
                </a:cubicBezTo>
                <a:cubicBezTo>
                  <a:pt x="20" y="40"/>
                  <a:pt x="14" y="37"/>
                  <a:pt x="10" y="34"/>
                </a:cubicBezTo>
                <a:cubicBezTo>
                  <a:pt x="0" y="28"/>
                  <a:pt x="0" y="19"/>
                  <a:pt x="10" y="14"/>
                </a:cubicBezTo>
                <a:cubicBezTo>
                  <a:pt x="19" y="9"/>
                  <a:pt x="29" y="6"/>
                  <a:pt x="39" y="4"/>
                </a:cubicBezTo>
                <a:cubicBezTo>
                  <a:pt x="47" y="2"/>
                  <a:pt x="55" y="2"/>
                  <a:pt x="64" y="2"/>
                </a:cubicBezTo>
                <a:cubicBezTo>
                  <a:pt x="64" y="1"/>
                  <a:pt x="64" y="1"/>
                  <a:pt x="64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2824163" y="11753850"/>
            <a:ext cx="382587" cy="355600"/>
          </a:xfrm>
          <a:custGeom>
            <a:avLst/>
            <a:gdLst>
              <a:gd name="T0" fmla="*/ 120 w 120"/>
              <a:gd name="T1" fmla="*/ 17 h 112"/>
              <a:gd name="T2" fmla="*/ 35 w 120"/>
              <a:gd name="T3" fmla="*/ 109 h 112"/>
              <a:gd name="T4" fmla="*/ 13 w 120"/>
              <a:gd name="T5" fmla="*/ 111 h 112"/>
              <a:gd name="T6" fmla="*/ 0 w 120"/>
              <a:gd name="T7" fmla="*/ 101 h 112"/>
              <a:gd name="T8" fmla="*/ 12 w 120"/>
              <a:gd name="T9" fmla="*/ 89 h 112"/>
              <a:gd name="T10" fmla="*/ 53 w 120"/>
              <a:gd name="T11" fmla="*/ 81 h 112"/>
              <a:gd name="T12" fmla="*/ 97 w 120"/>
              <a:gd name="T13" fmla="*/ 17 h 112"/>
              <a:gd name="T14" fmla="*/ 98 w 120"/>
              <a:gd name="T15" fmla="*/ 11 h 112"/>
              <a:gd name="T16" fmla="*/ 109 w 120"/>
              <a:gd name="T17" fmla="*/ 1 h 112"/>
              <a:gd name="T18" fmla="*/ 120 w 120"/>
              <a:gd name="T19" fmla="*/ 12 h 112"/>
              <a:gd name="T20" fmla="*/ 120 w 120"/>
              <a:gd name="T21" fmla="*/ 1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12">
                <a:moveTo>
                  <a:pt x="120" y="17"/>
                </a:moveTo>
                <a:cubicBezTo>
                  <a:pt x="117" y="66"/>
                  <a:pt x="85" y="101"/>
                  <a:pt x="35" y="109"/>
                </a:cubicBezTo>
                <a:cubicBezTo>
                  <a:pt x="28" y="110"/>
                  <a:pt x="21" y="111"/>
                  <a:pt x="13" y="111"/>
                </a:cubicBezTo>
                <a:cubicBezTo>
                  <a:pt x="6" y="112"/>
                  <a:pt x="1" y="107"/>
                  <a:pt x="0" y="101"/>
                </a:cubicBezTo>
                <a:cubicBezTo>
                  <a:pt x="0" y="94"/>
                  <a:pt x="4" y="90"/>
                  <a:pt x="12" y="89"/>
                </a:cubicBezTo>
                <a:cubicBezTo>
                  <a:pt x="26" y="89"/>
                  <a:pt x="40" y="87"/>
                  <a:pt x="53" y="81"/>
                </a:cubicBezTo>
                <a:cubicBezTo>
                  <a:pt x="82" y="70"/>
                  <a:pt x="95" y="47"/>
                  <a:pt x="97" y="17"/>
                </a:cubicBezTo>
                <a:cubicBezTo>
                  <a:pt x="98" y="15"/>
                  <a:pt x="97" y="13"/>
                  <a:pt x="98" y="11"/>
                </a:cubicBezTo>
                <a:cubicBezTo>
                  <a:pt x="98" y="5"/>
                  <a:pt x="103" y="0"/>
                  <a:pt x="109" y="1"/>
                </a:cubicBezTo>
                <a:cubicBezTo>
                  <a:pt x="115" y="1"/>
                  <a:pt x="119" y="5"/>
                  <a:pt x="120" y="12"/>
                </a:cubicBezTo>
                <a:cubicBezTo>
                  <a:pt x="120" y="14"/>
                  <a:pt x="120" y="16"/>
                  <a:pt x="120" y="17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2571750" y="11474450"/>
            <a:ext cx="69850" cy="139700"/>
          </a:xfrm>
          <a:custGeom>
            <a:avLst/>
            <a:gdLst>
              <a:gd name="T0" fmla="*/ 0 w 22"/>
              <a:gd name="T1" fmla="*/ 44 h 44"/>
              <a:gd name="T2" fmla="*/ 0 w 22"/>
              <a:gd name="T3" fmla="*/ 1 h 44"/>
              <a:gd name="T4" fmla="*/ 22 w 22"/>
              <a:gd name="T5" fmla="*/ 21 h 44"/>
              <a:gd name="T6" fmla="*/ 0 w 22"/>
              <a:gd name="T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4">
                <a:moveTo>
                  <a:pt x="0" y="44"/>
                </a:moveTo>
                <a:cubicBezTo>
                  <a:pt x="0" y="29"/>
                  <a:pt x="0" y="15"/>
                  <a:pt x="0" y="1"/>
                </a:cubicBezTo>
                <a:cubicBezTo>
                  <a:pt x="12" y="0"/>
                  <a:pt x="21" y="9"/>
                  <a:pt x="22" y="21"/>
                </a:cubicBezTo>
                <a:cubicBezTo>
                  <a:pt x="22" y="34"/>
                  <a:pt x="14" y="43"/>
                  <a:pt x="0" y="4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2428875" y="11264900"/>
            <a:ext cx="69850" cy="136525"/>
          </a:xfrm>
          <a:custGeom>
            <a:avLst/>
            <a:gdLst>
              <a:gd name="T0" fmla="*/ 22 w 22"/>
              <a:gd name="T1" fmla="*/ 0 h 43"/>
              <a:gd name="T2" fmla="*/ 22 w 22"/>
              <a:gd name="T3" fmla="*/ 43 h 43"/>
              <a:gd name="T4" fmla="*/ 0 w 22"/>
              <a:gd name="T5" fmla="*/ 22 h 43"/>
              <a:gd name="T6" fmla="*/ 22 w 2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0"/>
                </a:moveTo>
                <a:cubicBezTo>
                  <a:pt x="22" y="15"/>
                  <a:pt x="22" y="29"/>
                  <a:pt x="22" y="43"/>
                </a:cubicBezTo>
                <a:cubicBezTo>
                  <a:pt x="10" y="43"/>
                  <a:pt x="1" y="34"/>
                  <a:pt x="0" y="22"/>
                </a:cubicBezTo>
                <a:cubicBezTo>
                  <a:pt x="0" y="10"/>
                  <a:pt x="9" y="1"/>
                  <a:pt x="22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157364-8E7B-7760-F06F-6659751516C0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9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INVESTMENT &amp; PROFIT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5803" y="5723462"/>
            <a:ext cx="63620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Investment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5802" y="6503117"/>
            <a:ext cx="636204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5804" y="3114402"/>
            <a:ext cx="63620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7500" b="1">
                <a:solidFill>
                  <a:schemeClr val="accent1"/>
                </a:solidFill>
              </a:rPr>
              <a:t>40%</a:t>
            </a:r>
            <a:endParaRPr lang="en-MY" sz="1750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1009" y="5723462"/>
            <a:ext cx="63620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Profit 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1008" y="6503117"/>
            <a:ext cx="636204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1010" y="3114402"/>
            <a:ext cx="63620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7500" b="1">
                <a:solidFill>
                  <a:schemeClr val="accent2"/>
                </a:solidFill>
              </a:rPr>
              <a:t>60%</a:t>
            </a:r>
            <a:endParaRPr lang="en-MY" sz="1750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08057" y="8080965"/>
            <a:ext cx="6032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3500" b="1">
                <a:solidFill>
                  <a:schemeClr val="tx2"/>
                </a:solidFill>
              </a:rPr>
              <a:t>Mobile Apps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08056" y="8690500"/>
            <a:ext cx="60321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08057" y="9963091"/>
            <a:ext cx="6032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3500" b="1">
                <a:solidFill>
                  <a:schemeClr val="tx2"/>
                </a:solidFill>
              </a:rPr>
              <a:t>Website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08056" y="10572626"/>
            <a:ext cx="60321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421" y="8080965"/>
            <a:ext cx="6032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tx2"/>
                </a:solidFill>
              </a:rPr>
              <a:t>Mobile Apps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420" y="8690500"/>
            <a:ext cx="60321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421" y="9963091"/>
            <a:ext cx="6032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tx2"/>
                </a:solidFill>
              </a:rPr>
              <a:t>Website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420" y="10572626"/>
            <a:ext cx="60321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aphicFrame>
        <p:nvGraphicFramePr>
          <p:cNvPr id="26" name="Chart 25"/>
          <p:cNvGraphicFramePr/>
          <p:nvPr/>
        </p:nvGraphicFramePr>
        <p:xfrm>
          <a:off x="7527851" y="3891517"/>
          <a:ext cx="9155002" cy="848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reeform 5"/>
          <p:cNvSpPr>
            <a:spLocks/>
          </p:cNvSpPr>
          <p:nvPr/>
        </p:nvSpPr>
        <p:spPr bwMode="auto">
          <a:xfrm>
            <a:off x="12144376" y="6992938"/>
            <a:ext cx="800100" cy="457200"/>
          </a:xfrm>
          <a:custGeom>
            <a:avLst/>
            <a:gdLst>
              <a:gd name="T0" fmla="*/ 13 w 25"/>
              <a:gd name="T1" fmla="*/ 0 h 14"/>
              <a:gd name="T2" fmla="*/ 16 w 25"/>
              <a:gd name="T3" fmla="*/ 1 h 14"/>
              <a:gd name="T4" fmla="*/ 22 w 25"/>
              <a:gd name="T5" fmla="*/ 2 h 14"/>
              <a:gd name="T6" fmla="*/ 23 w 25"/>
              <a:gd name="T7" fmla="*/ 2 h 14"/>
              <a:gd name="T8" fmla="*/ 25 w 25"/>
              <a:gd name="T9" fmla="*/ 3 h 14"/>
              <a:gd name="T10" fmla="*/ 20 w 25"/>
              <a:gd name="T11" fmla="*/ 12 h 14"/>
              <a:gd name="T12" fmla="*/ 17 w 25"/>
              <a:gd name="T13" fmla="*/ 14 h 14"/>
              <a:gd name="T14" fmla="*/ 17 w 25"/>
              <a:gd name="T15" fmla="*/ 13 h 14"/>
              <a:gd name="T16" fmla="*/ 19 w 25"/>
              <a:gd name="T17" fmla="*/ 8 h 14"/>
              <a:gd name="T18" fmla="*/ 19 w 25"/>
              <a:gd name="T19" fmla="*/ 6 h 14"/>
              <a:gd name="T20" fmla="*/ 17 w 25"/>
              <a:gd name="T21" fmla="*/ 7 h 14"/>
              <a:gd name="T22" fmla="*/ 14 w 25"/>
              <a:gd name="T23" fmla="*/ 13 h 14"/>
              <a:gd name="T24" fmla="*/ 11 w 25"/>
              <a:gd name="T25" fmla="*/ 13 h 14"/>
              <a:gd name="T26" fmla="*/ 8 w 25"/>
              <a:gd name="T27" fmla="*/ 7 h 14"/>
              <a:gd name="T28" fmla="*/ 8 w 25"/>
              <a:gd name="T29" fmla="*/ 7 h 14"/>
              <a:gd name="T30" fmla="*/ 6 w 25"/>
              <a:gd name="T31" fmla="*/ 6 h 14"/>
              <a:gd name="T32" fmla="*/ 6 w 25"/>
              <a:gd name="T33" fmla="*/ 7 h 14"/>
              <a:gd name="T34" fmla="*/ 8 w 25"/>
              <a:gd name="T35" fmla="*/ 13 h 14"/>
              <a:gd name="T36" fmla="*/ 8 w 25"/>
              <a:gd name="T37" fmla="*/ 14 h 14"/>
              <a:gd name="T38" fmla="*/ 5 w 25"/>
              <a:gd name="T39" fmla="*/ 13 h 14"/>
              <a:gd name="T40" fmla="*/ 0 w 25"/>
              <a:gd name="T41" fmla="*/ 5 h 14"/>
              <a:gd name="T42" fmla="*/ 0 w 25"/>
              <a:gd name="T43" fmla="*/ 3 h 14"/>
              <a:gd name="T44" fmla="*/ 1 w 25"/>
              <a:gd name="T45" fmla="*/ 2 h 14"/>
              <a:gd name="T46" fmla="*/ 2 w 25"/>
              <a:gd name="T47" fmla="*/ 2 h 14"/>
              <a:gd name="T48" fmla="*/ 6 w 25"/>
              <a:gd name="T49" fmla="*/ 3 h 14"/>
              <a:gd name="T50" fmla="*/ 9 w 25"/>
              <a:gd name="T51" fmla="*/ 1 h 14"/>
              <a:gd name="T52" fmla="*/ 12 w 25"/>
              <a:gd name="T53" fmla="*/ 0 h 14"/>
              <a:gd name="T54" fmla="*/ 13 w 25"/>
              <a:gd name="T5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" h="14">
                <a:moveTo>
                  <a:pt x="13" y="0"/>
                </a:moveTo>
                <a:cubicBezTo>
                  <a:pt x="14" y="0"/>
                  <a:pt x="15" y="1"/>
                  <a:pt x="16" y="1"/>
                </a:cubicBezTo>
                <a:cubicBezTo>
                  <a:pt x="18" y="3"/>
                  <a:pt x="20" y="3"/>
                  <a:pt x="22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5" y="2"/>
                  <a:pt x="25" y="3"/>
                </a:cubicBezTo>
                <a:cubicBezTo>
                  <a:pt x="24" y="7"/>
                  <a:pt x="23" y="10"/>
                  <a:pt x="20" y="12"/>
                </a:cubicBezTo>
                <a:cubicBezTo>
                  <a:pt x="19" y="13"/>
                  <a:pt x="18" y="14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8" y="11"/>
                  <a:pt x="19" y="9"/>
                  <a:pt x="19" y="8"/>
                </a:cubicBezTo>
                <a:cubicBezTo>
                  <a:pt x="20" y="7"/>
                  <a:pt x="19" y="6"/>
                  <a:pt x="19" y="6"/>
                </a:cubicBezTo>
                <a:cubicBezTo>
                  <a:pt x="18" y="5"/>
                  <a:pt x="17" y="6"/>
                  <a:pt x="17" y="7"/>
                </a:cubicBezTo>
                <a:cubicBezTo>
                  <a:pt x="16" y="9"/>
                  <a:pt x="15" y="11"/>
                  <a:pt x="14" y="13"/>
                </a:cubicBezTo>
                <a:cubicBezTo>
                  <a:pt x="13" y="14"/>
                  <a:pt x="12" y="14"/>
                  <a:pt x="11" y="13"/>
                </a:cubicBezTo>
                <a:cubicBezTo>
                  <a:pt x="10" y="11"/>
                  <a:pt x="9" y="9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7" y="5"/>
                  <a:pt x="6" y="6"/>
                </a:cubicBezTo>
                <a:cubicBezTo>
                  <a:pt x="6" y="6"/>
                  <a:pt x="5" y="7"/>
                  <a:pt x="6" y="7"/>
                </a:cubicBezTo>
                <a:cubicBezTo>
                  <a:pt x="6" y="9"/>
                  <a:pt x="7" y="11"/>
                  <a:pt x="8" y="13"/>
                </a:cubicBezTo>
                <a:cubicBezTo>
                  <a:pt x="8" y="13"/>
                  <a:pt x="8" y="14"/>
                  <a:pt x="8" y="14"/>
                </a:cubicBezTo>
                <a:cubicBezTo>
                  <a:pt x="7" y="14"/>
                  <a:pt x="6" y="13"/>
                  <a:pt x="5" y="13"/>
                </a:cubicBezTo>
                <a:cubicBezTo>
                  <a:pt x="2" y="11"/>
                  <a:pt x="1" y="8"/>
                  <a:pt x="0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2" y="0"/>
                  <a:pt x="13" y="0"/>
                  <a:pt x="1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10991851" y="9121775"/>
            <a:ext cx="481013" cy="196850"/>
          </a:xfrm>
          <a:custGeom>
            <a:avLst/>
            <a:gdLst>
              <a:gd name="T0" fmla="*/ 0 w 15"/>
              <a:gd name="T1" fmla="*/ 3 h 6"/>
              <a:gd name="T2" fmla="*/ 3 w 15"/>
              <a:gd name="T3" fmla="*/ 1 h 6"/>
              <a:gd name="T4" fmla="*/ 12 w 15"/>
              <a:gd name="T5" fmla="*/ 1 h 6"/>
              <a:gd name="T6" fmla="*/ 14 w 15"/>
              <a:gd name="T7" fmla="*/ 2 h 6"/>
              <a:gd name="T8" fmla="*/ 14 w 15"/>
              <a:gd name="T9" fmla="*/ 5 h 6"/>
              <a:gd name="T10" fmla="*/ 11 w 15"/>
              <a:gd name="T11" fmla="*/ 6 h 6"/>
              <a:gd name="T12" fmla="*/ 2 w 15"/>
              <a:gd name="T13" fmla="*/ 5 h 6"/>
              <a:gd name="T14" fmla="*/ 0 w 15"/>
              <a:gd name="T15" fmla="*/ 4 h 6"/>
              <a:gd name="T16" fmla="*/ 0 w 15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6">
                <a:moveTo>
                  <a:pt x="0" y="3"/>
                </a:moveTo>
                <a:cubicBezTo>
                  <a:pt x="0" y="2"/>
                  <a:pt x="2" y="1"/>
                  <a:pt x="3" y="1"/>
                </a:cubicBezTo>
                <a:cubicBezTo>
                  <a:pt x="6" y="0"/>
                  <a:pt x="9" y="0"/>
                  <a:pt x="12" y="1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3"/>
                  <a:pt x="15" y="4"/>
                  <a:pt x="14" y="5"/>
                </a:cubicBezTo>
                <a:cubicBezTo>
                  <a:pt x="13" y="5"/>
                  <a:pt x="12" y="6"/>
                  <a:pt x="11" y="6"/>
                </a:cubicBezTo>
                <a:cubicBezTo>
                  <a:pt x="8" y="6"/>
                  <a:pt x="5" y="6"/>
                  <a:pt x="2" y="5"/>
                </a:cubicBezTo>
                <a:cubicBezTo>
                  <a:pt x="1" y="5"/>
                  <a:pt x="0" y="5"/>
                  <a:pt x="0" y="4"/>
                </a:cubicBezTo>
                <a:cubicBezTo>
                  <a:pt x="0" y="4"/>
                  <a:pt x="0" y="3"/>
                  <a:pt x="0" y="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10991851" y="9351963"/>
            <a:ext cx="481013" cy="195262"/>
          </a:xfrm>
          <a:custGeom>
            <a:avLst/>
            <a:gdLst>
              <a:gd name="T0" fmla="*/ 0 w 15"/>
              <a:gd name="T1" fmla="*/ 0 h 6"/>
              <a:gd name="T2" fmla="*/ 3 w 15"/>
              <a:gd name="T3" fmla="*/ 1 h 6"/>
              <a:gd name="T4" fmla="*/ 14 w 15"/>
              <a:gd name="T5" fmla="*/ 1 h 6"/>
              <a:gd name="T6" fmla="*/ 15 w 15"/>
              <a:gd name="T7" fmla="*/ 0 h 6"/>
              <a:gd name="T8" fmla="*/ 15 w 15"/>
              <a:gd name="T9" fmla="*/ 0 h 6"/>
              <a:gd name="T10" fmla="*/ 15 w 15"/>
              <a:gd name="T11" fmla="*/ 3 h 6"/>
              <a:gd name="T12" fmla="*/ 14 w 15"/>
              <a:gd name="T13" fmla="*/ 5 h 6"/>
              <a:gd name="T14" fmla="*/ 9 w 15"/>
              <a:gd name="T15" fmla="*/ 6 h 6"/>
              <a:gd name="T16" fmla="*/ 2 w 15"/>
              <a:gd name="T17" fmla="*/ 5 h 6"/>
              <a:gd name="T18" fmla="*/ 0 w 15"/>
              <a:gd name="T19" fmla="*/ 4 h 6"/>
              <a:gd name="T20" fmla="*/ 0 w 15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6">
                <a:moveTo>
                  <a:pt x="0" y="0"/>
                </a:moveTo>
                <a:cubicBezTo>
                  <a:pt x="1" y="1"/>
                  <a:pt x="2" y="1"/>
                  <a:pt x="3" y="1"/>
                </a:cubicBezTo>
                <a:cubicBezTo>
                  <a:pt x="7" y="2"/>
                  <a:pt x="11" y="2"/>
                  <a:pt x="14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4" y="4"/>
                  <a:pt x="14" y="5"/>
                </a:cubicBezTo>
                <a:cubicBezTo>
                  <a:pt x="12" y="6"/>
                  <a:pt x="10" y="6"/>
                  <a:pt x="9" y="6"/>
                </a:cubicBezTo>
                <a:cubicBezTo>
                  <a:pt x="7" y="6"/>
                  <a:pt x="5" y="6"/>
                  <a:pt x="2" y="5"/>
                </a:cubicBezTo>
                <a:cubicBezTo>
                  <a:pt x="1" y="5"/>
                  <a:pt x="0" y="5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Freeform 8"/>
          <p:cNvSpPr>
            <a:spLocks noEditPoints="1"/>
          </p:cNvSpPr>
          <p:nvPr/>
        </p:nvSpPr>
        <p:spPr bwMode="auto">
          <a:xfrm>
            <a:off x="11441113" y="7385050"/>
            <a:ext cx="2047875" cy="1900237"/>
          </a:xfrm>
          <a:custGeom>
            <a:avLst/>
            <a:gdLst>
              <a:gd name="T0" fmla="*/ 9 w 64"/>
              <a:gd name="T1" fmla="*/ 36 h 58"/>
              <a:gd name="T2" fmla="*/ 7 w 64"/>
              <a:gd name="T3" fmla="*/ 12 h 58"/>
              <a:gd name="T4" fmla="*/ 0 w 64"/>
              <a:gd name="T5" fmla="*/ 10 h 58"/>
              <a:gd name="T6" fmla="*/ 15 w 64"/>
              <a:gd name="T7" fmla="*/ 0 h 58"/>
              <a:gd name="T8" fmla="*/ 15 w 64"/>
              <a:gd name="T9" fmla="*/ 9 h 58"/>
              <a:gd name="T10" fmla="*/ 13 w 64"/>
              <a:gd name="T11" fmla="*/ 13 h 58"/>
              <a:gd name="T12" fmla="*/ 15 w 64"/>
              <a:gd name="T13" fmla="*/ 14 h 58"/>
              <a:gd name="T14" fmla="*/ 25 w 64"/>
              <a:gd name="T15" fmla="*/ 5 h 58"/>
              <a:gd name="T16" fmla="*/ 26 w 64"/>
              <a:gd name="T17" fmla="*/ 7 h 58"/>
              <a:gd name="T18" fmla="*/ 28 w 64"/>
              <a:gd name="T19" fmla="*/ 9 h 58"/>
              <a:gd name="T20" fmla="*/ 33 w 64"/>
              <a:gd name="T21" fmla="*/ 5 h 58"/>
              <a:gd name="T22" fmla="*/ 34 w 64"/>
              <a:gd name="T23" fmla="*/ 10 h 58"/>
              <a:gd name="T24" fmla="*/ 36 w 64"/>
              <a:gd name="T25" fmla="*/ 5 h 58"/>
              <a:gd name="T26" fmla="*/ 41 w 64"/>
              <a:gd name="T27" fmla="*/ 9 h 58"/>
              <a:gd name="T28" fmla="*/ 43 w 64"/>
              <a:gd name="T29" fmla="*/ 7 h 58"/>
              <a:gd name="T30" fmla="*/ 42 w 64"/>
              <a:gd name="T31" fmla="*/ 4 h 58"/>
              <a:gd name="T32" fmla="*/ 55 w 64"/>
              <a:gd name="T33" fmla="*/ 15 h 58"/>
              <a:gd name="T34" fmla="*/ 62 w 64"/>
              <a:gd name="T35" fmla="*/ 50 h 58"/>
              <a:gd name="T36" fmla="*/ 47 w 64"/>
              <a:gd name="T37" fmla="*/ 58 h 58"/>
              <a:gd name="T38" fmla="*/ 22 w 64"/>
              <a:gd name="T39" fmla="*/ 58 h 58"/>
              <a:gd name="T40" fmla="*/ 22 w 64"/>
              <a:gd name="T41" fmla="*/ 43 h 58"/>
              <a:gd name="T42" fmla="*/ 14 w 64"/>
              <a:gd name="T43" fmla="*/ 37 h 58"/>
              <a:gd name="T44" fmla="*/ 36 w 64"/>
              <a:gd name="T45" fmla="*/ 22 h 58"/>
              <a:gd name="T46" fmla="*/ 40 w 64"/>
              <a:gd name="T47" fmla="*/ 26 h 58"/>
              <a:gd name="T48" fmla="*/ 37 w 64"/>
              <a:gd name="T49" fmla="*/ 19 h 58"/>
              <a:gd name="T50" fmla="*/ 35 w 64"/>
              <a:gd name="T51" fmla="*/ 16 h 58"/>
              <a:gd name="T52" fmla="*/ 28 w 64"/>
              <a:gd name="T53" fmla="*/ 24 h 58"/>
              <a:gd name="T54" fmla="*/ 33 w 64"/>
              <a:gd name="T55" fmla="*/ 30 h 58"/>
              <a:gd name="T56" fmla="*/ 30 w 64"/>
              <a:gd name="T57" fmla="*/ 33 h 58"/>
              <a:gd name="T58" fmla="*/ 28 w 64"/>
              <a:gd name="T59" fmla="*/ 33 h 58"/>
              <a:gd name="T60" fmla="*/ 33 w 64"/>
              <a:gd name="T61" fmla="*/ 38 h 58"/>
              <a:gd name="T62" fmla="*/ 35 w 64"/>
              <a:gd name="T63" fmla="*/ 41 h 58"/>
              <a:gd name="T64" fmla="*/ 36 w 64"/>
              <a:gd name="T65" fmla="*/ 38 h 58"/>
              <a:gd name="T66" fmla="*/ 36 w 64"/>
              <a:gd name="T67" fmla="*/ 27 h 58"/>
              <a:gd name="T68" fmla="*/ 61 w 64"/>
              <a:gd name="T69" fmla="*/ 43 h 58"/>
              <a:gd name="T70" fmla="*/ 60 w 64"/>
              <a:gd name="T71" fmla="*/ 41 h 58"/>
              <a:gd name="T72" fmla="*/ 58 w 64"/>
              <a:gd name="T73" fmla="*/ 43 h 58"/>
              <a:gd name="T74" fmla="*/ 47 w 64"/>
              <a:gd name="T75" fmla="*/ 52 h 58"/>
              <a:gd name="T76" fmla="*/ 48 w 64"/>
              <a:gd name="T77" fmla="*/ 55 h 58"/>
              <a:gd name="T78" fmla="*/ 61 w 64"/>
              <a:gd name="T79" fmla="*/ 4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" h="58">
                <a:moveTo>
                  <a:pt x="9" y="37"/>
                </a:moveTo>
                <a:cubicBezTo>
                  <a:pt x="9" y="37"/>
                  <a:pt x="9" y="36"/>
                  <a:pt x="9" y="36"/>
                </a:cubicBezTo>
                <a:cubicBezTo>
                  <a:pt x="9" y="30"/>
                  <a:pt x="9" y="23"/>
                  <a:pt x="9" y="17"/>
                </a:cubicBezTo>
                <a:cubicBezTo>
                  <a:pt x="9" y="15"/>
                  <a:pt x="9" y="13"/>
                  <a:pt x="7" y="12"/>
                </a:cubicBezTo>
                <a:cubicBezTo>
                  <a:pt x="5" y="11"/>
                  <a:pt x="3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0" y="4"/>
                  <a:pt x="0" y="0"/>
                </a:cubicBezTo>
                <a:cubicBezTo>
                  <a:pt x="5" y="3"/>
                  <a:pt x="10" y="3"/>
                  <a:pt x="15" y="0"/>
                </a:cubicBezTo>
                <a:cubicBezTo>
                  <a:pt x="15" y="1"/>
                  <a:pt x="15" y="2"/>
                  <a:pt x="15" y="2"/>
                </a:cubicBezTo>
                <a:cubicBezTo>
                  <a:pt x="15" y="5"/>
                  <a:pt x="15" y="7"/>
                  <a:pt x="15" y="9"/>
                </a:cubicBezTo>
                <a:cubicBezTo>
                  <a:pt x="15" y="9"/>
                  <a:pt x="15" y="10"/>
                  <a:pt x="15" y="10"/>
                </a:cubicBezTo>
                <a:cubicBezTo>
                  <a:pt x="14" y="11"/>
                  <a:pt x="13" y="12"/>
                  <a:pt x="13" y="13"/>
                </a:cubicBezTo>
                <a:cubicBezTo>
                  <a:pt x="12" y="14"/>
                  <a:pt x="12" y="15"/>
                  <a:pt x="13" y="15"/>
                </a:cubicBezTo>
                <a:cubicBezTo>
                  <a:pt x="13" y="16"/>
                  <a:pt x="14" y="15"/>
                  <a:pt x="15" y="14"/>
                </a:cubicBezTo>
                <a:cubicBezTo>
                  <a:pt x="17" y="11"/>
                  <a:pt x="20" y="8"/>
                  <a:pt x="24" y="6"/>
                </a:cubicBezTo>
                <a:cubicBezTo>
                  <a:pt x="24" y="5"/>
                  <a:pt x="24" y="5"/>
                  <a:pt x="25" y="5"/>
                </a:cubicBezTo>
                <a:cubicBezTo>
                  <a:pt x="26" y="4"/>
                  <a:pt x="26" y="4"/>
                  <a:pt x="29" y="5"/>
                </a:cubicBezTo>
                <a:cubicBezTo>
                  <a:pt x="28" y="5"/>
                  <a:pt x="27" y="6"/>
                  <a:pt x="26" y="7"/>
                </a:cubicBezTo>
                <a:cubicBezTo>
                  <a:pt x="26" y="7"/>
                  <a:pt x="26" y="8"/>
                  <a:pt x="26" y="9"/>
                </a:cubicBezTo>
                <a:cubicBezTo>
                  <a:pt x="27" y="10"/>
                  <a:pt x="28" y="10"/>
                  <a:pt x="28" y="9"/>
                </a:cubicBezTo>
                <a:cubicBezTo>
                  <a:pt x="30" y="8"/>
                  <a:pt x="31" y="6"/>
                  <a:pt x="32" y="5"/>
                </a:cubicBezTo>
                <a:cubicBezTo>
                  <a:pt x="32" y="5"/>
                  <a:pt x="33" y="5"/>
                  <a:pt x="33" y="5"/>
                </a:cubicBezTo>
                <a:cubicBezTo>
                  <a:pt x="33" y="6"/>
                  <a:pt x="33" y="7"/>
                  <a:pt x="33" y="9"/>
                </a:cubicBezTo>
                <a:cubicBezTo>
                  <a:pt x="33" y="10"/>
                  <a:pt x="34" y="10"/>
                  <a:pt x="34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8"/>
                  <a:pt x="36" y="6"/>
                  <a:pt x="36" y="5"/>
                </a:cubicBezTo>
                <a:cubicBezTo>
                  <a:pt x="36" y="5"/>
                  <a:pt x="37" y="5"/>
                  <a:pt x="37" y="5"/>
                </a:cubicBezTo>
                <a:cubicBezTo>
                  <a:pt x="38" y="6"/>
                  <a:pt x="39" y="8"/>
                  <a:pt x="41" y="9"/>
                </a:cubicBezTo>
                <a:cubicBezTo>
                  <a:pt x="41" y="9"/>
                  <a:pt x="42" y="10"/>
                  <a:pt x="43" y="9"/>
                </a:cubicBezTo>
                <a:cubicBezTo>
                  <a:pt x="43" y="8"/>
                  <a:pt x="43" y="7"/>
                  <a:pt x="43" y="7"/>
                </a:cubicBezTo>
                <a:cubicBezTo>
                  <a:pt x="42" y="6"/>
                  <a:pt x="41" y="5"/>
                  <a:pt x="40" y="5"/>
                </a:cubicBezTo>
                <a:cubicBezTo>
                  <a:pt x="41" y="4"/>
                  <a:pt x="42" y="4"/>
                  <a:pt x="42" y="4"/>
                </a:cubicBezTo>
                <a:cubicBezTo>
                  <a:pt x="42" y="4"/>
                  <a:pt x="43" y="4"/>
                  <a:pt x="43" y="4"/>
                </a:cubicBezTo>
                <a:cubicBezTo>
                  <a:pt x="48" y="7"/>
                  <a:pt x="51" y="11"/>
                  <a:pt x="55" y="15"/>
                </a:cubicBezTo>
                <a:cubicBezTo>
                  <a:pt x="60" y="22"/>
                  <a:pt x="63" y="31"/>
                  <a:pt x="64" y="40"/>
                </a:cubicBezTo>
                <a:cubicBezTo>
                  <a:pt x="64" y="43"/>
                  <a:pt x="64" y="46"/>
                  <a:pt x="62" y="50"/>
                </a:cubicBezTo>
                <a:cubicBezTo>
                  <a:pt x="60" y="54"/>
                  <a:pt x="56" y="56"/>
                  <a:pt x="52" y="57"/>
                </a:cubicBezTo>
                <a:cubicBezTo>
                  <a:pt x="50" y="58"/>
                  <a:pt x="48" y="58"/>
                  <a:pt x="47" y="58"/>
                </a:cubicBezTo>
                <a:cubicBezTo>
                  <a:pt x="39" y="58"/>
                  <a:pt x="31" y="58"/>
                  <a:pt x="23" y="58"/>
                </a:cubicBezTo>
                <a:cubicBezTo>
                  <a:pt x="23" y="58"/>
                  <a:pt x="22" y="58"/>
                  <a:pt x="22" y="58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2"/>
                  <a:pt x="22" y="48"/>
                  <a:pt x="22" y="43"/>
                </a:cubicBezTo>
                <a:cubicBezTo>
                  <a:pt x="22" y="41"/>
                  <a:pt x="21" y="40"/>
                  <a:pt x="20" y="39"/>
                </a:cubicBezTo>
                <a:cubicBezTo>
                  <a:pt x="18" y="38"/>
                  <a:pt x="16" y="37"/>
                  <a:pt x="14" y="37"/>
                </a:cubicBezTo>
                <a:cubicBezTo>
                  <a:pt x="13" y="37"/>
                  <a:pt x="11" y="37"/>
                  <a:pt x="9" y="37"/>
                </a:cubicBezTo>
                <a:close/>
                <a:moveTo>
                  <a:pt x="36" y="22"/>
                </a:moveTo>
                <a:cubicBezTo>
                  <a:pt x="38" y="22"/>
                  <a:pt x="38" y="22"/>
                  <a:pt x="39" y="24"/>
                </a:cubicBezTo>
                <a:cubicBezTo>
                  <a:pt x="39" y="25"/>
                  <a:pt x="39" y="26"/>
                  <a:pt x="40" y="26"/>
                </a:cubicBezTo>
                <a:cubicBezTo>
                  <a:pt x="41" y="26"/>
                  <a:pt x="42" y="25"/>
                  <a:pt x="41" y="24"/>
                </a:cubicBezTo>
                <a:cubicBezTo>
                  <a:pt x="41" y="22"/>
                  <a:pt x="40" y="20"/>
                  <a:pt x="37" y="19"/>
                </a:cubicBezTo>
                <a:cubicBezTo>
                  <a:pt x="37" y="19"/>
                  <a:pt x="36" y="19"/>
                  <a:pt x="36" y="19"/>
                </a:cubicBezTo>
                <a:cubicBezTo>
                  <a:pt x="36" y="18"/>
                  <a:pt x="36" y="16"/>
                  <a:pt x="35" y="16"/>
                </a:cubicBezTo>
                <a:cubicBezTo>
                  <a:pt x="33" y="16"/>
                  <a:pt x="33" y="18"/>
                  <a:pt x="33" y="19"/>
                </a:cubicBezTo>
                <a:cubicBezTo>
                  <a:pt x="29" y="19"/>
                  <a:pt x="28" y="21"/>
                  <a:pt x="28" y="24"/>
                </a:cubicBezTo>
                <a:cubicBezTo>
                  <a:pt x="28" y="26"/>
                  <a:pt x="28" y="27"/>
                  <a:pt x="29" y="28"/>
                </a:cubicBezTo>
                <a:cubicBezTo>
                  <a:pt x="30" y="29"/>
                  <a:pt x="31" y="30"/>
                  <a:pt x="33" y="30"/>
                </a:cubicBezTo>
                <a:cubicBezTo>
                  <a:pt x="33" y="32"/>
                  <a:pt x="33" y="34"/>
                  <a:pt x="33" y="35"/>
                </a:cubicBezTo>
                <a:cubicBezTo>
                  <a:pt x="31" y="35"/>
                  <a:pt x="31" y="34"/>
                  <a:pt x="30" y="33"/>
                </a:cubicBezTo>
                <a:cubicBezTo>
                  <a:pt x="30" y="32"/>
                  <a:pt x="30" y="31"/>
                  <a:pt x="29" y="31"/>
                </a:cubicBezTo>
                <a:cubicBezTo>
                  <a:pt x="28" y="31"/>
                  <a:pt x="27" y="32"/>
                  <a:pt x="28" y="33"/>
                </a:cubicBezTo>
                <a:cubicBezTo>
                  <a:pt x="28" y="35"/>
                  <a:pt x="29" y="37"/>
                  <a:pt x="31" y="38"/>
                </a:cubicBezTo>
                <a:cubicBezTo>
                  <a:pt x="32" y="38"/>
                  <a:pt x="32" y="38"/>
                  <a:pt x="33" y="38"/>
                </a:cubicBezTo>
                <a:cubicBezTo>
                  <a:pt x="33" y="39"/>
                  <a:pt x="33" y="39"/>
                  <a:pt x="33" y="40"/>
                </a:cubicBezTo>
                <a:cubicBezTo>
                  <a:pt x="33" y="40"/>
                  <a:pt x="34" y="41"/>
                  <a:pt x="35" y="41"/>
                </a:cubicBezTo>
                <a:cubicBezTo>
                  <a:pt x="35" y="41"/>
                  <a:pt x="36" y="40"/>
                  <a:pt x="36" y="40"/>
                </a:cubicBezTo>
                <a:cubicBezTo>
                  <a:pt x="36" y="39"/>
                  <a:pt x="36" y="39"/>
                  <a:pt x="36" y="38"/>
                </a:cubicBezTo>
                <a:cubicBezTo>
                  <a:pt x="40" y="38"/>
                  <a:pt x="41" y="35"/>
                  <a:pt x="42" y="33"/>
                </a:cubicBezTo>
                <a:cubicBezTo>
                  <a:pt x="42" y="30"/>
                  <a:pt x="40" y="28"/>
                  <a:pt x="36" y="27"/>
                </a:cubicBezTo>
                <a:cubicBezTo>
                  <a:pt x="36" y="25"/>
                  <a:pt x="36" y="23"/>
                  <a:pt x="36" y="22"/>
                </a:cubicBezTo>
                <a:close/>
                <a:moveTo>
                  <a:pt x="61" y="43"/>
                </a:moveTo>
                <a:cubicBezTo>
                  <a:pt x="61" y="43"/>
                  <a:pt x="61" y="43"/>
                  <a:pt x="61" y="42"/>
                </a:cubicBezTo>
                <a:cubicBezTo>
                  <a:pt x="61" y="42"/>
                  <a:pt x="60" y="41"/>
                  <a:pt x="60" y="41"/>
                </a:cubicBezTo>
                <a:cubicBezTo>
                  <a:pt x="59" y="41"/>
                  <a:pt x="58" y="42"/>
                  <a:pt x="58" y="42"/>
                </a:cubicBezTo>
                <a:cubicBezTo>
                  <a:pt x="58" y="43"/>
                  <a:pt x="58" y="43"/>
                  <a:pt x="58" y="43"/>
                </a:cubicBezTo>
                <a:cubicBezTo>
                  <a:pt x="58" y="47"/>
                  <a:pt x="56" y="50"/>
                  <a:pt x="53" y="51"/>
                </a:cubicBezTo>
                <a:cubicBezTo>
                  <a:pt x="51" y="52"/>
                  <a:pt x="49" y="52"/>
                  <a:pt x="47" y="52"/>
                </a:cubicBezTo>
                <a:cubicBezTo>
                  <a:pt x="46" y="52"/>
                  <a:pt x="46" y="53"/>
                  <a:pt x="46" y="54"/>
                </a:cubicBezTo>
                <a:cubicBezTo>
                  <a:pt x="46" y="55"/>
                  <a:pt x="47" y="55"/>
                  <a:pt x="48" y="55"/>
                </a:cubicBezTo>
                <a:cubicBezTo>
                  <a:pt x="49" y="55"/>
                  <a:pt x="49" y="55"/>
                  <a:pt x="50" y="55"/>
                </a:cubicBezTo>
                <a:cubicBezTo>
                  <a:pt x="57" y="54"/>
                  <a:pt x="61" y="49"/>
                  <a:pt x="61" y="4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11152188" y="8040688"/>
            <a:ext cx="512763" cy="1047750"/>
          </a:xfrm>
          <a:custGeom>
            <a:avLst/>
            <a:gdLst>
              <a:gd name="T0" fmla="*/ 0 w 16"/>
              <a:gd name="T1" fmla="*/ 0 h 32"/>
              <a:gd name="T2" fmla="*/ 16 w 16"/>
              <a:gd name="T3" fmla="*/ 0 h 32"/>
              <a:gd name="T4" fmla="*/ 16 w 16"/>
              <a:gd name="T5" fmla="*/ 17 h 32"/>
              <a:gd name="T6" fmla="*/ 12 w 16"/>
              <a:gd name="T7" fmla="*/ 19 h 32"/>
              <a:gd name="T8" fmla="*/ 10 w 16"/>
              <a:gd name="T9" fmla="*/ 23 h 32"/>
              <a:gd name="T10" fmla="*/ 10 w 16"/>
              <a:gd name="T11" fmla="*/ 32 h 32"/>
              <a:gd name="T12" fmla="*/ 10 w 16"/>
              <a:gd name="T13" fmla="*/ 32 h 32"/>
              <a:gd name="T14" fmla="*/ 5 w 16"/>
              <a:gd name="T15" fmla="*/ 31 h 32"/>
              <a:gd name="T16" fmla="*/ 0 w 16"/>
              <a:gd name="T17" fmla="*/ 31 h 32"/>
              <a:gd name="T18" fmla="*/ 0 w 16"/>
              <a:gd name="T1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5" y="2"/>
                  <a:pt x="10" y="2"/>
                  <a:pt x="16" y="0"/>
                </a:cubicBezTo>
                <a:cubicBezTo>
                  <a:pt x="16" y="6"/>
                  <a:pt x="16" y="12"/>
                  <a:pt x="16" y="17"/>
                </a:cubicBezTo>
                <a:cubicBezTo>
                  <a:pt x="14" y="18"/>
                  <a:pt x="13" y="18"/>
                  <a:pt x="12" y="19"/>
                </a:cubicBezTo>
                <a:cubicBezTo>
                  <a:pt x="11" y="20"/>
                  <a:pt x="10" y="21"/>
                  <a:pt x="10" y="23"/>
                </a:cubicBezTo>
                <a:cubicBezTo>
                  <a:pt x="10" y="26"/>
                  <a:pt x="10" y="29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8" y="32"/>
                  <a:pt x="7" y="31"/>
                  <a:pt x="5" y="31"/>
                </a:cubicBezTo>
                <a:cubicBezTo>
                  <a:pt x="4" y="31"/>
                  <a:pt x="2" y="31"/>
                  <a:pt x="0" y="31"/>
                </a:cubicBezTo>
                <a:cubicBezTo>
                  <a:pt x="0" y="21"/>
                  <a:pt x="0" y="10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11568113" y="8893175"/>
            <a:ext cx="481013" cy="555625"/>
          </a:xfrm>
          <a:custGeom>
            <a:avLst/>
            <a:gdLst>
              <a:gd name="T0" fmla="*/ 0 w 15"/>
              <a:gd name="T1" fmla="*/ 0 h 17"/>
              <a:gd name="T2" fmla="*/ 7 w 15"/>
              <a:gd name="T3" fmla="*/ 2 h 17"/>
              <a:gd name="T4" fmla="*/ 15 w 15"/>
              <a:gd name="T5" fmla="*/ 0 h 17"/>
              <a:gd name="T6" fmla="*/ 15 w 15"/>
              <a:gd name="T7" fmla="*/ 1 h 17"/>
              <a:gd name="T8" fmla="*/ 15 w 15"/>
              <a:gd name="T9" fmla="*/ 14 h 17"/>
              <a:gd name="T10" fmla="*/ 14 w 15"/>
              <a:gd name="T11" fmla="*/ 16 h 17"/>
              <a:gd name="T12" fmla="*/ 7 w 15"/>
              <a:gd name="T13" fmla="*/ 17 h 17"/>
              <a:gd name="T14" fmla="*/ 1 w 15"/>
              <a:gd name="T15" fmla="*/ 16 h 17"/>
              <a:gd name="T16" fmla="*/ 0 w 15"/>
              <a:gd name="T17" fmla="*/ 14 h 17"/>
              <a:gd name="T18" fmla="*/ 0 w 15"/>
              <a:gd name="T19" fmla="*/ 1 h 17"/>
              <a:gd name="T20" fmla="*/ 0 w 15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17">
                <a:moveTo>
                  <a:pt x="0" y="0"/>
                </a:moveTo>
                <a:cubicBezTo>
                  <a:pt x="2" y="2"/>
                  <a:pt x="5" y="2"/>
                  <a:pt x="7" y="2"/>
                </a:cubicBezTo>
                <a:cubicBezTo>
                  <a:pt x="10" y="2"/>
                  <a:pt x="13" y="2"/>
                  <a:pt x="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5"/>
                  <a:pt x="15" y="10"/>
                  <a:pt x="15" y="14"/>
                </a:cubicBezTo>
                <a:cubicBezTo>
                  <a:pt x="15" y="15"/>
                  <a:pt x="15" y="16"/>
                  <a:pt x="14" y="16"/>
                </a:cubicBezTo>
                <a:cubicBezTo>
                  <a:pt x="11" y="17"/>
                  <a:pt x="9" y="17"/>
                  <a:pt x="7" y="17"/>
                </a:cubicBezTo>
                <a:cubicBezTo>
                  <a:pt x="5" y="17"/>
                  <a:pt x="3" y="17"/>
                  <a:pt x="1" y="16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9"/>
                  <a:pt x="0" y="5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12880976" y="7089775"/>
            <a:ext cx="512763" cy="590550"/>
          </a:xfrm>
          <a:custGeom>
            <a:avLst/>
            <a:gdLst>
              <a:gd name="T0" fmla="*/ 4 w 16"/>
              <a:gd name="T1" fmla="*/ 3 h 18"/>
              <a:gd name="T2" fmla="*/ 5 w 16"/>
              <a:gd name="T3" fmla="*/ 0 h 18"/>
              <a:gd name="T4" fmla="*/ 9 w 16"/>
              <a:gd name="T5" fmla="*/ 4 h 18"/>
              <a:gd name="T6" fmla="*/ 8 w 16"/>
              <a:gd name="T7" fmla="*/ 11 h 18"/>
              <a:gd name="T8" fmla="*/ 11 w 16"/>
              <a:gd name="T9" fmla="*/ 13 h 18"/>
              <a:gd name="T10" fmla="*/ 15 w 16"/>
              <a:gd name="T11" fmla="*/ 15 h 18"/>
              <a:gd name="T12" fmla="*/ 16 w 16"/>
              <a:gd name="T13" fmla="*/ 17 h 18"/>
              <a:gd name="T14" fmla="*/ 15 w 16"/>
              <a:gd name="T15" fmla="*/ 18 h 18"/>
              <a:gd name="T16" fmla="*/ 13 w 16"/>
              <a:gd name="T17" fmla="*/ 17 h 18"/>
              <a:gd name="T18" fmla="*/ 5 w 16"/>
              <a:gd name="T19" fmla="*/ 14 h 18"/>
              <a:gd name="T20" fmla="*/ 3 w 16"/>
              <a:gd name="T21" fmla="*/ 13 h 18"/>
              <a:gd name="T22" fmla="*/ 0 w 16"/>
              <a:gd name="T23" fmla="*/ 11 h 18"/>
              <a:gd name="T24" fmla="*/ 1 w 16"/>
              <a:gd name="T25" fmla="*/ 11 h 18"/>
              <a:gd name="T26" fmla="*/ 5 w 16"/>
              <a:gd name="T27" fmla="*/ 10 h 18"/>
              <a:gd name="T28" fmla="*/ 7 w 16"/>
              <a:gd name="T29" fmla="*/ 7 h 18"/>
              <a:gd name="T30" fmla="*/ 5 w 16"/>
              <a:gd name="T31" fmla="*/ 3 h 18"/>
              <a:gd name="T32" fmla="*/ 4 w 16"/>
              <a:gd name="T33" fmla="*/ 3 h 18"/>
              <a:gd name="T34" fmla="*/ 4 w 16"/>
              <a:gd name="T35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8">
                <a:moveTo>
                  <a:pt x="4" y="3"/>
                </a:moveTo>
                <a:cubicBezTo>
                  <a:pt x="4" y="2"/>
                  <a:pt x="5" y="1"/>
                  <a:pt x="5" y="0"/>
                </a:cubicBezTo>
                <a:cubicBezTo>
                  <a:pt x="7" y="1"/>
                  <a:pt x="8" y="2"/>
                  <a:pt x="9" y="4"/>
                </a:cubicBezTo>
                <a:cubicBezTo>
                  <a:pt x="11" y="7"/>
                  <a:pt x="10" y="9"/>
                  <a:pt x="8" y="11"/>
                </a:cubicBezTo>
                <a:cubicBezTo>
                  <a:pt x="9" y="12"/>
                  <a:pt x="10" y="12"/>
                  <a:pt x="11" y="13"/>
                </a:cubicBezTo>
                <a:cubicBezTo>
                  <a:pt x="12" y="13"/>
                  <a:pt x="14" y="14"/>
                  <a:pt x="15" y="15"/>
                </a:cubicBezTo>
                <a:cubicBezTo>
                  <a:pt x="15" y="16"/>
                  <a:pt x="16" y="16"/>
                  <a:pt x="16" y="17"/>
                </a:cubicBezTo>
                <a:cubicBezTo>
                  <a:pt x="15" y="17"/>
                  <a:pt x="15" y="18"/>
                  <a:pt x="15" y="18"/>
                </a:cubicBezTo>
                <a:cubicBezTo>
                  <a:pt x="14" y="18"/>
                  <a:pt x="14" y="18"/>
                  <a:pt x="13" y="17"/>
                </a:cubicBezTo>
                <a:cubicBezTo>
                  <a:pt x="11" y="15"/>
                  <a:pt x="8" y="14"/>
                  <a:pt x="5" y="14"/>
                </a:cubicBezTo>
                <a:cubicBezTo>
                  <a:pt x="4" y="14"/>
                  <a:pt x="4" y="14"/>
                  <a:pt x="3" y="13"/>
                </a:cubicBezTo>
                <a:cubicBezTo>
                  <a:pt x="2" y="12"/>
                  <a:pt x="1" y="12"/>
                  <a:pt x="0" y="11"/>
                </a:cubicBezTo>
                <a:cubicBezTo>
                  <a:pt x="0" y="11"/>
                  <a:pt x="0" y="11"/>
                  <a:pt x="1" y="11"/>
                </a:cubicBezTo>
                <a:cubicBezTo>
                  <a:pt x="2" y="11"/>
                  <a:pt x="4" y="11"/>
                  <a:pt x="5" y="10"/>
                </a:cubicBezTo>
                <a:cubicBezTo>
                  <a:pt x="6" y="9"/>
                  <a:pt x="7" y="8"/>
                  <a:pt x="7" y="7"/>
                </a:cubicBezTo>
                <a:cubicBezTo>
                  <a:pt x="7" y="5"/>
                  <a:pt x="6" y="4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11536363" y="8696325"/>
            <a:ext cx="512763" cy="163512"/>
          </a:xfrm>
          <a:custGeom>
            <a:avLst/>
            <a:gdLst>
              <a:gd name="T0" fmla="*/ 9 w 16"/>
              <a:gd name="T1" fmla="*/ 0 h 5"/>
              <a:gd name="T2" fmla="*/ 14 w 16"/>
              <a:gd name="T3" fmla="*/ 0 h 5"/>
              <a:gd name="T4" fmla="*/ 15 w 16"/>
              <a:gd name="T5" fmla="*/ 1 h 5"/>
              <a:gd name="T6" fmla="*/ 16 w 16"/>
              <a:gd name="T7" fmla="*/ 2 h 5"/>
              <a:gd name="T8" fmla="*/ 15 w 16"/>
              <a:gd name="T9" fmla="*/ 4 h 5"/>
              <a:gd name="T10" fmla="*/ 11 w 16"/>
              <a:gd name="T11" fmla="*/ 5 h 5"/>
              <a:gd name="T12" fmla="*/ 3 w 16"/>
              <a:gd name="T13" fmla="*/ 4 h 5"/>
              <a:gd name="T14" fmla="*/ 2 w 16"/>
              <a:gd name="T15" fmla="*/ 4 h 5"/>
              <a:gd name="T16" fmla="*/ 2 w 16"/>
              <a:gd name="T17" fmla="*/ 1 h 5"/>
              <a:gd name="T18" fmla="*/ 4 w 16"/>
              <a:gd name="T19" fmla="*/ 0 h 5"/>
              <a:gd name="T20" fmla="*/ 9 w 1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5">
                <a:moveTo>
                  <a:pt x="9" y="0"/>
                </a:moveTo>
                <a:cubicBezTo>
                  <a:pt x="10" y="0"/>
                  <a:pt x="12" y="0"/>
                  <a:pt x="14" y="0"/>
                </a:cubicBezTo>
                <a:cubicBezTo>
                  <a:pt x="14" y="0"/>
                  <a:pt x="14" y="1"/>
                  <a:pt x="15" y="1"/>
                </a:cubicBezTo>
                <a:cubicBezTo>
                  <a:pt x="15" y="1"/>
                  <a:pt x="16" y="2"/>
                  <a:pt x="16" y="2"/>
                </a:cubicBezTo>
                <a:cubicBezTo>
                  <a:pt x="16" y="3"/>
                  <a:pt x="15" y="4"/>
                  <a:pt x="15" y="4"/>
                </a:cubicBezTo>
                <a:cubicBezTo>
                  <a:pt x="14" y="4"/>
                  <a:pt x="13" y="5"/>
                  <a:pt x="11" y="5"/>
                </a:cubicBezTo>
                <a:cubicBezTo>
                  <a:pt x="9" y="5"/>
                  <a:pt x="6" y="5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0" y="3"/>
                  <a:pt x="0" y="2"/>
                  <a:pt x="2" y="1"/>
                </a:cubicBezTo>
                <a:cubicBezTo>
                  <a:pt x="3" y="1"/>
                  <a:pt x="4" y="0"/>
                  <a:pt x="4" y="0"/>
                </a:cubicBezTo>
                <a:cubicBezTo>
                  <a:pt x="6" y="0"/>
                  <a:pt x="7" y="0"/>
                  <a:pt x="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Freeform 13"/>
          <p:cNvSpPr>
            <a:spLocks/>
          </p:cNvSpPr>
          <p:nvPr/>
        </p:nvSpPr>
        <p:spPr bwMode="auto">
          <a:xfrm>
            <a:off x="11152188" y="7812088"/>
            <a:ext cx="512763" cy="195262"/>
          </a:xfrm>
          <a:custGeom>
            <a:avLst/>
            <a:gdLst>
              <a:gd name="T0" fmla="*/ 8 w 16"/>
              <a:gd name="T1" fmla="*/ 0 h 6"/>
              <a:gd name="T2" fmla="*/ 13 w 16"/>
              <a:gd name="T3" fmla="*/ 1 h 6"/>
              <a:gd name="T4" fmla="*/ 15 w 16"/>
              <a:gd name="T5" fmla="*/ 2 h 6"/>
              <a:gd name="T6" fmla="*/ 15 w 16"/>
              <a:gd name="T7" fmla="*/ 4 h 6"/>
              <a:gd name="T8" fmla="*/ 13 w 16"/>
              <a:gd name="T9" fmla="*/ 5 h 6"/>
              <a:gd name="T10" fmla="*/ 3 w 16"/>
              <a:gd name="T11" fmla="*/ 5 h 6"/>
              <a:gd name="T12" fmla="*/ 1 w 16"/>
              <a:gd name="T13" fmla="*/ 4 h 6"/>
              <a:gd name="T14" fmla="*/ 1 w 16"/>
              <a:gd name="T15" fmla="*/ 2 h 6"/>
              <a:gd name="T16" fmla="*/ 5 w 16"/>
              <a:gd name="T17" fmla="*/ 0 h 6"/>
              <a:gd name="T18" fmla="*/ 8 w 16"/>
              <a:gd name="T19" fmla="*/ 0 h 6"/>
              <a:gd name="T20" fmla="*/ 8 w 16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6">
                <a:moveTo>
                  <a:pt x="8" y="0"/>
                </a:moveTo>
                <a:cubicBezTo>
                  <a:pt x="10" y="0"/>
                  <a:pt x="12" y="1"/>
                  <a:pt x="13" y="1"/>
                </a:cubicBezTo>
                <a:cubicBezTo>
                  <a:pt x="14" y="1"/>
                  <a:pt x="14" y="1"/>
                  <a:pt x="15" y="2"/>
                </a:cubicBezTo>
                <a:cubicBezTo>
                  <a:pt x="16" y="2"/>
                  <a:pt x="16" y="3"/>
                  <a:pt x="15" y="4"/>
                </a:cubicBezTo>
                <a:cubicBezTo>
                  <a:pt x="14" y="4"/>
                  <a:pt x="14" y="5"/>
                  <a:pt x="13" y="5"/>
                </a:cubicBezTo>
                <a:cubicBezTo>
                  <a:pt x="10" y="6"/>
                  <a:pt x="6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0" y="3"/>
                  <a:pt x="0" y="2"/>
                  <a:pt x="1" y="2"/>
                </a:cubicBezTo>
                <a:cubicBezTo>
                  <a:pt x="2" y="1"/>
                  <a:pt x="4" y="1"/>
                  <a:pt x="5" y="0"/>
                </a:cubicBezTo>
                <a:cubicBezTo>
                  <a:pt x="6" y="0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11409363" y="7156450"/>
            <a:ext cx="511175" cy="196850"/>
          </a:xfrm>
          <a:custGeom>
            <a:avLst/>
            <a:gdLst>
              <a:gd name="T0" fmla="*/ 8 w 16"/>
              <a:gd name="T1" fmla="*/ 0 h 6"/>
              <a:gd name="T2" fmla="*/ 14 w 16"/>
              <a:gd name="T3" fmla="*/ 1 h 6"/>
              <a:gd name="T4" fmla="*/ 15 w 16"/>
              <a:gd name="T5" fmla="*/ 2 h 6"/>
              <a:gd name="T6" fmla="*/ 15 w 16"/>
              <a:gd name="T7" fmla="*/ 4 h 6"/>
              <a:gd name="T8" fmla="*/ 13 w 16"/>
              <a:gd name="T9" fmla="*/ 6 h 6"/>
              <a:gd name="T10" fmla="*/ 3 w 16"/>
              <a:gd name="T11" fmla="*/ 5 h 6"/>
              <a:gd name="T12" fmla="*/ 2 w 16"/>
              <a:gd name="T13" fmla="*/ 5 h 6"/>
              <a:gd name="T14" fmla="*/ 2 w 16"/>
              <a:gd name="T15" fmla="*/ 2 h 6"/>
              <a:gd name="T16" fmla="*/ 5 w 16"/>
              <a:gd name="T17" fmla="*/ 1 h 6"/>
              <a:gd name="T18" fmla="*/ 8 w 16"/>
              <a:gd name="T19" fmla="*/ 1 h 6"/>
              <a:gd name="T20" fmla="*/ 8 w 16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6">
                <a:moveTo>
                  <a:pt x="8" y="0"/>
                </a:moveTo>
                <a:cubicBezTo>
                  <a:pt x="10" y="1"/>
                  <a:pt x="12" y="1"/>
                  <a:pt x="14" y="1"/>
                </a:cubicBezTo>
                <a:cubicBezTo>
                  <a:pt x="14" y="2"/>
                  <a:pt x="15" y="2"/>
                  <a:pt x="15" y="2"/>
                </a:cubicBezTo>
                <a:cubicBezTo>
                  <a:pt x="16" y="3"/>
                  <a:pt x="16" y="4"/>
                  <a:pt x="15" y="4"/>
                </a:cubicBezTo>
                <a:cubicBezTo>
                  <a:pt x="15" y="5"/>
                  <a:pt x="14" y="5"/>
                  <a:pt x="13" y="6"/>
                </a:cubicBezTo>
                <a:cubicBezTo>
                  <a:pt x="10" y="6"/>
                  <a:pt x="6" y="6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0" y="4"/>
                  <a:pt x="0" y="3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7" y="1"/>
                  <a:pt x="8" y="1"/>
                </a:cubicBezTo>
                <a:cubicBezTo>
                  <a:pt x="8" y="0"/>
                  <a:pt x="8" y="0"/>
                  <a:pt x="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2593638" y="8367713"/>
            <a:ext cx="95250" cy="165100"/>
          </a:xfrm>
          <a:custGeom>
            <a:avLst/>
            <a:gdLst>
              <a:gd name="T0" fmla="*/ 0 w 3"/>
              <a:gd name="T1" fmla="*/ 5 h 5"/>
              <a:gd name="T2" fmla="*/ 0 w 3"/>
              <a:gd name="T3" fmla="*/ 0 h 5"/>
              <a:gd name="T4" fmla="*/ 3 w 3"/>
              <a:gd name="T5" fmla="*/ 3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0" y="4"/>
                  <a:pt x="0" y="2"/>
                  <a:pt x="0" y="0"/>
                </a:cubicBezTo>
                <a:cubicBezTo>
                  <a:pt x="1" y="0"/>
                  <a:pt x="3" y="1"/>
                  <a:pt x="3" y="3"/>
                </a:cubicBezTo>
                <a:cubicBezTo>
                  <a:pt x="3" y="4"/>
                  <a:pt x="2" y="5"/>
                  <a:pt x="0" y="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12401551" y="8105775"/>
            <a:ext cx="95250" cy="163512"/>
          </a:xfrm>
          <a:custGeom>
            <a:avLst/>
            <a:gdLst>
              <a:gd name="T0" fmla="*/ 3 w 3"/>
              <a:gd name="T1" fmla="*/ 0 h 5"/>
              <a:gd name="T2" fmla="*/ 3 w 3"/>
              <a:gd name="T3" fmla="*/ 5 h 5"/>
              <a:gd name="T4" fmla="*/ 0 w 3"/>
              <a:gd name="T5" fmla="*/ 2 h 5"/>
              <a:gd name="T6" fmla="*/ 3 w 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3" y="0"/>
                </a:moveTo>
                <a:cubicBezTo>
                  <a:pt x="3" y="1"/>
                  <a:pt x="3" y="3"/>
                  <a:pt x="3" y="5"/>
                </a:cubicBezTo>
                <a:cubicBezTo>
                  <a:pt x="2" y="5"/>
                  <a:pt x="0" y="4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1260771" y="8248023"/>
            <a:ext cx="320675" cy="295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1260771" y="10181598"/>
            <a:ext cx="320675" cy="3286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22811197" y="8269288"/>
            <a:ext cx="320675" cy="295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22811197" y="10202863"/>
            <a:ext cx="320675" cy="3286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7B01E68-125E-64A7-440E-DE7891790E4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7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OVERVIEW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6338" y="5021512"/>
            <a:ext cx="97012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6339" y="4082425"/>
            <a:ext cx="970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Title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7307512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8570041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9834553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11097082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287463" y="7458075"/>
            <a:ext cx="469900" cy="466725"/>
          </a:xfrm>
          <a:custGeom>
            <a:avLst/>
            <a:gdLst>
              <a:gd name="T0" fmla="*/ 146 w 146"/>
              <a:gd name="T1" fmla="*/ 14 h 147"/>
              <a:gd name="T2" fmla="*/ 146 w 146"/>
              <a:gd name="T3" fmla="*/ 132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0 h 147"/>
              <a:gd name="T26" fmla="*/ 143 w 146"/>
              <a:gd name="T27" fmla="*/ 7 h 147"/>
              <a:gd name="T28" fmla="*/ 146 w 146"/>
              <a:gd name="T29" fmla="*/ 14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29 h 147"/>
              <a:gd name="T36" fmla="*/ 56 w 146"/>
              <a:gd name="T37" fmla="*/ 91 h 147"/>
              <a:gd name="T38" fmla="*/ 27 w 146"/>
              <a:gd name="T39" fmla="*/ 62 h 147"/>
              <a:gd name="T40" fmla="*/ 16 w 146"/>
              <a:gd name="T41" fmla="*/ 73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4"/>
                </a:moveTo>
                <a:cubicBezTo>
                  <a:pt x="146" y="54"/>
                  <a:pt x="146" y="93"/>
                  <a:pt x="146" y="132"/>
                </a:cubicBezTo>
                <a:cubicBezTo>
                  <a:pt x="146" y="132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6"/>
                  <a:pt x="12" y="146"/>
                </a:cubicBezTo>
                <a:cubicBezTo>
                  <a:pt x="5" y="144"/>
                  <a:pt x="0" y="138"/>
                  <a:pt x="0" y="130"/>
                </a:cubicBezTo>
                <a:cubicBezTo>
                  <a:pt x="0" y="104"/>
                  <a:pt x="0" y="79"/>
                  <a:pt x="0" y="54"/>
                </a:cubicBezTo>
                <a:cubicBezTo>
                  <a:pt x="0" y="41"/>
                  <a:pt x="0" y="29"/>
                  <a:pt x="0" y="17"/>
                </a:cubicBezTo>
                <a:cubicBezTo>
                  <a:pt x="0" y="11"/>
                  <a:pt x="2" y="6"/>
                  <a:pt x="7" y="3"/>
                </a:cubicBezTo>
                <a:cubicBezTo>
                  <a:pt x="9" y="1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0"/>
                  <a:pt x="133" y="0"/>
                </a:cubicBezTo>
                <a:cubicBezTo>
                  <a:pt x="137" y="1"/>
                  <a:pt x="141" y="3"/>
                  <a:pt x="143" y="7"/>
                </a:cubicBezTo>
                <a:cubicBezTo>
                  <a:pt x="145" y="9"/>
                  <a:pt x="145" y="12"/>
                  <a:pt x="146" y="14"/>
                </a:cubicBezTo>
                <a:close/>
                <a:moveTo>
                  <a:pt x="57" y="114"/>
                </a:moveTo>
                <a:cubicBezTo>
                  <a:pt x="81" y="89"/>
                  <a:pt x="105" y="65"/>
                  <a:pt x="130" y="41"/>
                </a:cubicBezTo>
                <a:cubicBezTo>
                  <a:pt x="126" y="37"/>
                  <a:pt x="122" y="33"/>
                  <a:pt x="118" y="29"/>
                </a:cubicBezTo>
                <a:cubicBezTo>
                  <a:pt x="98" y="50"/>
                  <a:pt x="77" y="70"/>
                  <a:pt x="56" y="91"/>
                </a:cubicBezTo>
                <a:cubicBezTo>
                  <a:pt x="47" y="82"/>
                  <a:pt x="37" y="72"/>
                  <a:pt x="27" y="62"/>
                </a:cubicBezTo>
                <a:cubicBezTo>
                  <a:pt x="24" y="66"/>
                  <a:pt x="20" y="70"/>
                  <a:pt x="16" y="73"/>
                </a:cubicBezTo>
                <a:cubicBezTo>
                  <a:pt x="30" y="87"/>
                  <a:pt x="43" y="100"/>
                  <a:pt x="57" y="1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287463" y="8726488"/>
            <a:ext cx="469900" cy="465138"/>
          </a:xfrm>
          <a:custGeom>
            <a:avLst/>
            <a:gdLst>
              <a:gd name="T0" fmla="*/ 146 w 146"/>
              <a:gd name="T1" fmla="*/ 15 h 147"/>
              <a:gd name="T2" fmla="*/ 146 w 146"/>
              <a:gd name="T3" fmla="*/ 133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7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1 h 147"/>
              <a:gd name="T26" fmla="*/ 143 w 146"/>
              <a:gd name="T27" fmla="*/ 7 h 147"/>
              <a:gd name="T28" fmla="*/ 146 w 146"/>
              <a:gd name="T29" fmla="*/ 15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30 h 147"/>
              <a:gd name="T36" fmla="*/ 56 w 146"/>
              <a:gd name="T37" fmla="*/ 92 h 147"/>
              <a:gd name="T38" fmla="*/ 27 w 146"/>
              <a:gd name="T39" fmla="*/ 63 h 147"/>
              <a:gd name="T40" fmla="*/ 16 w 146"/>
              <a:gd name="T41" fmla="*/ 74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5"/>
                </a:moveTo>
                <a:cubicBezTo>
                  <a:pt x="146" y="54"/>
                  <a:pt x="146" y="93"/>
                  <a:pt x="146" y="133"/>
                </a:cubicBezTo>
                <a:cubicBezTo>
                  <a:pt x="146" y="133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7"/>
                  <a:pt x="12" y="147"/>
                </a:cubicBezTo>
                <a:cubicBezTo>
                  <a:pt x="5" y="145"/>
                  <a:pt x="0" y="138"/>
                  <a:pt x="0" y="130"/>
                </a:cubicBezTo>
                <a:cubicBezTo>
                  <a:pt x="0" y="105"/>
                  <a:pt x="0" y="80"/>
                  <a:pt x="0" y="54"/>
                </a:cubicBezTo>
                <a:cubicBezTo>
                  <a:pt x="0" y="42"/>
                  <a:pt x="0" y="29"/>
                  <a:pt x="0" y="17"/>
                </a:cubicBezTo>
                <a:cubicBezTo>
                  <a:pt x="0" y="11"/>
                  <a:pt x="2" y="7"/>
                  <a:pt x="7" y="3"/>
                </a:cubicBezTo>
                <a:cubicBezTo>
                  <a:pt x="9" y="2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1"/>
                  <a:pt x="132" y="1"/>
                  <a:pt x="133" y="1"/>
                </a:cubicBezTo>
                <a:cubicBezTo>
                  <a:pt x="137" y="1"/>
                  <a:pt x="141" y="4"/>
                  <a:pt x="143" y="7"/>
                </a:cubicBezTo>
                <a:cubicBezTo>
                  <a:pt x="145" y="10"/>
                  <a:pt x="145" y="12"/>
                  <a:pt x="146" y="15"/>
                </a:cubicBezTo>
                <a:close/>
                <a:moveTo>
                  <a:pt x="57" y="114"/>
                </a:moveTo>
                <a:cubicBezTo>
                  <a:pt x="81" y="90"/>
                  <a:pt x="105" y="65"/>
                  <a:pt x="130" y="41"/>
                </a:cubicBezTo>
                <a:cubicBezTo>
                  <a:pt x="126" y="38"/>
                  <a:pt x="122" y="34"/>
                  <a:pt x="118" y="30"/>
                </a:cubicBezTo>
                <a:cubicBezTo>
                  <a:pt x="98" y="50"/>
                  <a:pt x="77" y="71"/>
                  <a:pt x="56" y="92"/>
                </a:cubicBezTo>
                <a:cubicBezTo>
                  <a:pt x="47" y="82"/>
                  <a:pt x="37" y="72"/>
                  <a:pt x="27" y="63"/>
                </a:cubicBezTo>
                <a:cubicBezTo>
                  <a:pt x="24" y="66"/>
                  <a:pt x="20" y="70"/>
                  <a:pt x="16" y="74"/>
                </a:cubicBezTo>
                <a:cubicBezTo>
                  <a:pt x="30" y="87"/>
                  <a:pt x="43" y="101"/>
                  <a:pt x="57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287463" y="9998075"/>
            <a:ext cx="469900" cy="465138"/>
          </a:xfrm>
          <a:custGeom>
            <a:avLst/>
            <a:gdLst>
              <a:gd name="T0" fmla="*/ 146 w 146"/>
              <a:gd name="T1" fmla="*/ 14 h 147"/>
              <a:gd name="T2" fmla="*/ 146 w 146"/>
              <a:gd name="T3" fmla="*/ 132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6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6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0 h 147"/>
              <a:gd name="T26" fmla="*/ 143 w 146"/>
              <a:gd name="T27" fmla="*/ 7 h 147"/>
              <a:gd name="T28" fmla="*/ 146 w 146"/>
              <a:gd name="T29" fmla="*/ 14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29 h 147"/>
              <a:gd name="T36" fmla="*/ 56 w 146"/>
              <a:gd name="T37" fmla="*/ 91 h 147"/>
              <a:gd name="T38" fmla="*/ 27 w 146"/>
              <a:gd name="T39" fmla="*/ 62 h 147"/>
              <a:gd name="T40" fmla="*/ 16 w 146"/>
              <a:gd name="T41" fmla="*/ 73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4"/>
                </a:moveTo>
                <a:cubicBezTo>
                  <a:pt x="146" y="54"/>
                  <a:pt x="146" y="93"/>
                  <a:pt x="146" y="132"/>
                </a:cubicBezTo>
                <a:cubicBezTo>
                  <a:pt x="146" y="132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6"/>
                  <a:pt x="54" y="146"/>
                  <a:pt x="17" y="146"/>
                </a:cubicBezTo>
                <a:cubicBezTo>
                  <a:pt x="15" y="146"/>
                  <a:pt x="14" y="146"/>
                  <a:pt x="12" y="146"/>
                </a:cubicBezTo>
                <a:cubicBezTo>
                  <a:pt x="5" y="144"/>
                  <a:pt x="0" y="138"/>
                  <a:pt x="0" y="130"/>
                </a:cubicBezTo>
                <a:cubicBezTo>
                  <a:pt x="0" y="104"/>
                  <a:pt x="0" y="79"/>
                  <a:pt x="0" y="54"/>
                </a:cubicBezTo>
                <a:cubicBezTo>
                  <a:pt x="0" y="41"/>
                  <a:pt x="0" y="29"/>
                  <a:pt x="0" y="16"/>
                </a:cubicBezTo>
                <a:cubicBezTo>
                  <a:pt x="0" y="11"/>
                  <a:pt x="2" y="6"/>
                  <a:pt x="7" y="3"/>
                </a:cubicBezTo>
                <a:cubicBezTo>
                  <a:pt x="9" y="1"/>
                  <a:pt x="11" y="0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0"/>
                  <a:pt x="133" y="0"/>
                </a:cubicBezTo>
                <a:cubicBezTo>
                  <a:pt x="137" y="1"/>
                  <a:pt x="141" y="3"/>
                  <a:pt x="143" y="7"/>
                </a:cubicBezTo>
                <a:cubicBezTo>
                  <a:pt x="145" y="9"/>
                  <a:pt x="145" y="12"/>
                  <a:pt x="146" y="14"/>
                </a:cubicBezTo>
                <a:close/>
                <a:moveTo>
                  <a:pt x="57" y="114"/>
                </a:moveTo>
                <a:cubicBezTo>
                  <a:pt x="81" y="89"/>
                  <a:pt x="105" y="65"/>
                  <a:pt x="130" y="41"/>
                </a:cubicBezTo>
                <a:cubicBezTo>
                  <a:pt x="126" y="37"/>
                  <a:pt x="122" y="33"/>
                  <a:pt x="118" y="29"/>
                </a:cubicBezTo>
                <a:cubicBezTo>
                  <a:pt x="98" y="50"/>
                  <a:pt x="77" y="70"/>
                  <a:pt x="56" y="91"/>
                </a:cubicBezTo>
                <a:cubicBezTo>
                  <a:pt x="47" y="81"/>
                  <a:pt x="37" y="72"/>
                  <a:pt x="27" y="62"/>
                </a:cubicBezTo>
                <a:cubicBezTo>
                  <a:pt x="24" y="66"/>
                  <a:pt x="20" y="70"/>
                  <a:pt x="16" y="73"/>
                </a:cubicBezTo>
                <a:cubicBezTo>
                  <a:pt x="30" y="87"/>
                  <a:pt x="43" y="100"/>
                  <a:pt x="57" y="1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287463" y="11266488"/>
            <a:ext cx="469900" cy="465138"/>
          </a:xfrm>
          <a:custGeom>
            <a:avLst/>
            <a:gdLst>
              <a:gd name="T0" fmla="*/ 146 w 146"/>
              <a:gd name="T1" fmla="*/ 15 h 147"/>
              <a:gd name="T2" fmla="*/ 146 w 146"/>
              <a:gd name="T3" fmla="*/ 133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1 h 147"/>
              <a:gd name="T26" fmla="*/ 143 w 146"/>
              <a:gd name="T27" fmla="*/ 7 h 147"/>
              <a:gd name="T28" fmla="*/ 146 w 146"/>
              <a:gd name="T29" fmla="*/ 15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30 h 147"/>
              <a:gd name="T36" fmla="*/ 56 w 146"/>
              <a:gd name="T37" fmla="*/ 92 h 147"/>
              <a:gd name="T38" fmla="*/ 27 w 146"/>
              <a:gd name="T39" fmla="*/ 63 h 147"/>
              <a:gd name="T40" fmla="*/ 16 w 146"/>
              <a:gd name="T41" fmla="*/ 74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5"/>
                </a:moveTo>
                <a:cubicBezTo>
                  <a:pt x="146" y="54"/>
                  <a:pt x="146" y="93"/>
                  <a:pt x="146" y="133"/>
                </a:cubicBezTo>
                <a:cubicBezTo>
                  <a:pt x="146" y="133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7"/>
                  <a:pt x="12" y="146"/>
                </a:cubicBezTo>
                <a:cubicBezTo>
                  <a:pt x="5" y="145"/>
                  <a:pt x="0" y="138"/>
                  <a:pt x="0" y="130"/>
                </a:cubicBezTo>
                <a:cubicBezTo>
                  <a:pt x="0" y="105"/>
                  <a:pt x="0" y="79"/>
                  <a:pt x="0" y="54"/>
                </a:cubicBezTo>
                <a:cubicBezTo>
                  <a:pt x="0" y="42"/>
                  <a:pt x="0" y="29"/>
                  <a:pt x="0" y="17"/>
                </a:cubicBezTo>
                <a:cubicBezTo>
                  <a:pt x="0" y="11"/>
                  <a:pt x="2" y="7"/>
                  <a:pt x="7" y="3"/>
                </a:cubicBezTo>
                <a:cubicBezTo>
                  <a:pt x="9" y="2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1"/>
                  <a:pt x="133" y="1"/>
                </a:cubicBezTo>
                <a:cubicBezTo>
                  <a:pt x="137" y="1"/>
                  <a:pt x="141" y="4"/>
                  <a:pt x="143" y="7"/>
                </a:cubicBezTo>
                <a:cubicBezTo>
                  <a:pt x="145" y="10"/>
                  <a:pt x="145" y="12"/>
                  <a:pt x="146" y="15"/>
                </a:cubicBezTo>
                <a:close/>
                <a:moveTo>
                  <a:pt x="57" y="114"/>
                </a:moveTo>
                <a:cubicBezTo>
                  <a:pt x="81" y="90"/>
                  <a:pt x="105" y="65"/>
                  <a:pt x="130" y="41"/>
                </a:cubicBezTo>
                <a:cubicBezTo>
                  <a:pt x="126" y="37"/>
                  <a:pt x="122" y="34"/>
                  <a:pt x="118" y="30"/>
                </a:cubicBezTo>
                <a:cubicBezTo>
                  <a:pt x="98" y="50"/>
                  <a:pt x="77" y="71"/>
                  <a:pt x="56" y="92"/>
                </a:cubicBezTo>
                <a:cubicBezTo>
                  <a:pt x="47" y="82"/>
                  <a:pt x="37" y="72"/>
                  <a:pt x="27" y="63"/>
                </a:cubicBezTo>
                <a:cubicBezTo>
                  <a:pt x="24" y="66"/>
                  <a:pt x="20" y="70"/>
                  <a:pt x="16" y="74"/>
                </a:cubicBezTo>
                <a:cubicBezTo>
                  <a:pt x="30" y="87"/>
                  <a:pt x="43" y="101"/>
                  <a:pt x="57" y="1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808621-3B39-2A27-CB2D-02F3707E863E}"/>
              </a:ext>
            </a:extLst>
          </p:cNvPr>
          <p:cNvCxnSpPr>
            <a:cxnSpLocks/>
          </p:cNvCxnSpPr>
          <p:nvPr/>
        </p:nvCxnSpPr>
        <p:spPr>
          <a:xfrm>
            <a:off x="1048431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970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>
            <a:spLocks noChangeArrowheads="1"/>
          </p:cNvSpPr>
          <p:nvPr/>
        </p:nvSpPr>
        <p:spPr bwMode="auto">
          <a:xfrm>
            <a:off x="16132853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Freeform 73"/>
          <p:cNvSpPr>
            <a:spLocks noChangeArrowheads="1"/>
          </p:cNvSpPr>
          <p:nvPr/>
        </p:nvSpPr>
        <p:spPr bwMode="auto">
          <a:xfrm>
            <a:off x="17641882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 74"/>
          <p:cNvSpPr>
            <a:spLocks noChangeArrowheads="1"/>
          </p:cNvSpPr>
          <p:nvPr/>
        </p:nvSpPr>
        <p:spPr bwMode="auto">
          <a:xfrm>
            <a:off x="19178137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Freeform 75"/>
          <p:cNvSpPr>
            <a:spLocks noChangeArrowheads="1"/>
          </p:cNvSpPr>
          <p:nvPr/>
        </p:nvSpPr>
        <p:spPr bwMode="auto">
          <a:xfrm>
            <a:off x="20687166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Freeform 76"/>
          <p:cNvSpPr>
            <a:spLocks noChangeArrowheads="1"/>
          </p:cNvSpPr>
          <p:nvPr/>
        </p:nvSpPr>
        <p:spPr bwMode="auto">
          <a:xfrm>
            <a:off x="11556774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77"/>
          <p:cNvSpPr>
            <a:spLocks noChangeArrowheads="1"/>
          </p:cNvSpPr>
          <p:nvPr/>
        </p:nvSpPr>
        <p:spPr bwMode="auto">
          <a:xfrm>
            <a:off x="6978650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8528733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0035383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1" name="Freeform 80"/>
          <p:cNvSpPr>
            <a:spLocks noChangeArrowheads="1"/>
          </p:cNvSpPr>
          <p:nvPr/>
        </p:nvSpPr>
        <p:spPr bwMode="auto">
          <a:xfrm>
            <a:off x="13060587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>
            <a:spLocks noChangeArrowheads="1"/>
          </p:cNvSpPr>
          <p:nvPr/>
        </p:nvSpPr>
        <p:spPr bwMode="auto">
          <a:xfrm>
            <a:off x="14582543" y="8811423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 67"/>
          <p:cNvSpPr>
            <a:spLocks noChangeArrowheads="1"/>
          </p:cNvSpPr>
          <p:nvPr/>
        </p:nvSpPr>
        <p:spPr bwMode="auto">
          <a:xfrm>
            <a:off x="16132853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" name="Freeform 68"/>
          <p:cNvSpPr>
            <a:spLocks noChangeArrowheads="1"/>
          </p:cNvSpPr>
          <p:nvPr/>
        </p:nvSpPr>
        <p:spPr bwMode="auto">
          <a:xfrm>
            <a:off x="17641882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Freeform 69"/>
          <p:cNvSpPr>
            <a:spLocks noChangeArrowheads="1"/>
          </p:cNvSpPr>
          <p:nvPr/>
        </p:nvSpPr>
        <p:spPr bwMode="auto">
          <a:xfrm>
            <a:off x="19178137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20687166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 noChangeArrowheads="1"/>
          </p:cNvSpPr>
          <p:nvPr/>
        </p:nvSpPr>
        <p:spPr bwMode="auto">
          <a:xfrm>
            <a:off x="11556774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1" name="Freeform 60"/>
          <p:cNvSpPr>
            <a:spLocks noChangeArrowheads="1"/>
          </p:cNvSpPr>
          <p:nvPr/>
        </p:nvSpPr>
        <p:spPr bwMode="auto">
          <a:xfrm>
            <a:off x="6978650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>
            <a:off x="6916738" y="6184900"/>
            <a:ext cx="14527213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6916738" y="11252200"/>
            <a:ext cx="14527213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3" y="5590112"/>
            <a:ext cx="5368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Female Users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2" y="6407867"/>
            <a:ext cx="204608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ullamcorper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suscipit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lobortis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nisl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aliquip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ex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4" y="3120949"/>
            <a:ext cx="53683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7500" b="1">
                <a:solidFill>
                  <a:schemeClr val="tx2"/>
                </a:solidFill>
              </a:rPr>
              <a:t>60%</a:t>
            </a:r>
            <a:endParaRPr lang="en-MY" sz="175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3" y="10678684"/>
            <a:ext cx="5368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Male Users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2" y="11496439"/>
            <a:ext cx="204608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ullamcorper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suscipit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lobortis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nisl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aliquip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ex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104" y="8209521"/>
            <a:ext cx="53683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7500" b="1">
                <a:solidFill>
                  <a:schemeClr val="tx2"/>
                </a:solidFill>
              </a:rPr>
              <a:t>40%</a:t>
            </a:r>
            <a:endParaRPr lang="en-MY" sz="17500">
              <a:solidFill>
                <a:schemeClr val="tx2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USER DATA OVERVIEW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8528733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10035383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 noChangeArrowheads="1"/>
          </p:cNvSpPr>
          <p:nvPr/>
        </p:nvSpPr>
        <p:spPr bwMode="auto">
          <a:xfrm>
            <a:off x="13060587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Freeform 66"/>
          <p:cNvSpPr>
            <a:spLocks noChangeArrowheads="1"/>
          </p:cNvSpPr>
          <p:nvPr/>
        </p:nvSpPr>
        <p:spPr bwMode="auto">
          <a:xfrm>
            <a:off x="14582543" y="3760787"/>
            <a:ext cx="743401" cy="1574800"/>
          </a:xfrm>
          <a:custGeom>
            <a:avLst/>
            <a:gdLst>
              <a:gd name="connsiteX0" fmla="*/ 381000 w 743401"/>
              <a:gd name="connsiteY0" fmla="*/ 0 h 1574800"/>
              <a:gd name="connsiteX1" fmla="*/ 539750 w 743401"/>
              <a:gd name="connsiteY1" fmla="*/ 157957 h 1574800"/>
              <a:gd name="connsiteX2" fmla="*/ 442793 w 743401"/>
              <a:gd name="connsiteY2" fmla="*/ 303501 h 1574800"/>
              <a:gd name="connsiteX3" fmla="*/ 381010 w 743401"/>
              <a:gd name="connsiteY3" fmla="*/ 315912 h 1574800"/>
              <a:gd name="connsiteX4" fmla="*/ 462856 w 743401"/>
              <a:gd name="connsiteY4" fmla="*/ 315912 h 1574800"/>
              <a:gd name="connsiteX5" fmla="*/ 539750 w 743401"/>
              <a:gd name="connsiteY5" fmla="*/ 315912 h 1574800"/>
              <a:gd name="connsiteX6" fmla="*/ 635000 w 743401"/>
              <a:gd name="connsiteY6" fmla="*/ 378857 h 1574800"/>
              <a:gd name="connsiteX7" fmla="*/ 730250 w 743401"/>
              <a:gd name="connsiteY7" fmla="*/ 787995 h 1574800"/>
              <a:gd name="connsiteX8" fmla="*/ 698500 w 743401"/>
              <a:gd name="connsiteY8" fmla="*/ 882412 h 1574800"/>
              <a:gd name="connsiteX9" fmla="*/ 635000 w 743401"/>
              <a:gd name="connsiteY9" fmla="*/ 882412 h 1574800"/>
              <a:gd name="connsiteX10" fmla="*/ 603250 w 743401"/>
              <a:gd name="connsiteY10" fmla="*/ 819467 h 1574800"/>
              <a:gd name="connsiteX11" fmla="*/ 539750 w 743401"/>
              <a:gd name="connsiteY11" fmla="*/ 693579 h 1574800"/>
              <a:gd name="connsiteX12" fmla="*/ 635000 w 743401"/>
              <a:gd name="connsiteY12" fmla="*/ 1071245 h 1574800"/>
              <a:gd name="connsiteX13" fmla="*/ 539750 w 743401"/>
              <a:gd name="connsiteY13" fmla="*/ 1165662 h 1574800"/>
              <a:gd name="connsiteX14" fmla="*/ 539750 w 743401"/>
              <a:gd name="connsiteY14" fmla="*/ 1480384 h 1574800"/>
              <a:gd name="connsiteX15" fmla="*/ 476250 w 743401"/>
              <a:gd name="connsiteY15" fmla="*/ 1574800 h 1574800"/>
              <a:gd name="connsiteX16" fmla="*/ 444500 w 743401"/>
              <a:gd name="connsiteY16" fmla="*/ 1574800 h 1574800"/>
              <a:gd name="connsiteX17" fmla="*/ 381000 w 743401"/>
              <a:gd name="connsiteY17" fmla="*/ 1480384 h 1574800"/>
              <a:gd name="connsiteX18" fmla="*/ 381000 w 743401"/>
              <a:gd name="connsiteY18" fmla="*/ 1165662 h 1574800"/>
              <a:gd name="connsiteX19" fmla="*/ 349250 w 743401"/>
              <a:gd name="connsiteY19" fmla="*/ 1165662 h 1574800"/>
              <a:gd name="connsiteX20" fmla="*/ 349250 w 743401"/>
              <a:gd name="connsiteY20" fmla="*/ 1480384 h 1574800"/>
              <a:gd name="connsiteX21" fmla="*/ 317500 w 743401"/>
              <a:gd name="connsiteY21" fmla="*/ 1574800 h 1574800"/>
              <a:gd name="connsiteX22" fmla="*/ 285750 w 743401"/>
              <a:gd name="connsiteY22" fmla="*/ 1574800 h 1574800"/>
              <a:gd name="connsiteX23" fmla="*/ 254000 w 743401"/>
              <a:gd name="connsiteY23" fmla="*/ 1574800 h 1574800"/>
              <a:gd name="connsiteX24" fmla="*/ 222250 w 743401"/>
              <a:gd name="connsiteY24" fmla="*/ 1543328 h 1574800"/>
              <a:gd name="connsiteX25" fmla="*/ 190500 w 743401"/>
              <a:gd name="connsiteY25" fmla="*/ 1480384 h 1574800"/>
              <a:gd name="connsiteX26" fmla="*/ 190500 w 743401"/>
              <a:gd name="connsiteY26" fmla="*/ 1165662 h 1574800"/>
              <a:gd name="connsiteX27" fmla="*/ 158750 w 743401"/>
              <a:gd name="connsiteY27" fmla="*/ 1165662 h 1574800"/>
              <a:gd name="connsiteX28" fmla="*/ 127000 w 743401"/>
              <a:gd name="connsiteY28" fmla="*/ 1071245 h 1574800"/>
              <a:gd name="connsiteX29" fmla="*/ 190500 w 743401"/>
              <a:gd name="connsiteY29" fmla="*/ 756523 h 1574800"/>
              <a:gd name="connsiteX30" fmla="*/ 190500 w 743401"/>
              <a:gd name="connsiteY30" fmla="*/ 693579 h 1574800"/>
              <a:gd name="connsiteX31" fmla="*/ 158750 w 743401"/>
              <a:gd name="connsiteY31" fmla="*/ 819467 h 1574800"/>
              <a:gd name="connsiteX32" fmla="*/ 95250 w 743401"/>
              <a:gd name="connsiteY32" fmla="*/ 882412 h 1574800"/>
              <a:gd name="connsiteX33" fmla="*/ 0 w 743401"/>
              <a:gd name="connsiteY33" fmla="*/ 819467 h 1574800"/>
              <a:gd name="connsiteX34" fmla="*/ 0 w 743401"/>
              <a:gd name="connsiteY34" fmla="*/ 787995 h 1574800"/>
              <a:gd name="connsiteX35" fmla="*/ 127000 w 743401"/>
              <a:gd name="connsiteY35" fmla="*/ 378857 h 1574800"/>
              <a:gd name="connsiteX36" fmla="*/ 190500 w 743401"/>
              <a:gd name="connsiteY36" fmla="*/ 315912 h 1574800"/>
              <a:gd name="connsiteX37" fmla="*/ 377032 w 743401"/>
              <a:gd name="connsiteY37" fmla="*/ 315912 h 1574800"/>
              <a:gd name="connsiteX38" fmla="*/ 380990 w 743401"/>
              <a:gd name="connsiteY38" fmla="*/ 315912 h 1574800"/>
              <a:gd name="connsiteX39" fmla="*/ 319208 w 743401"/>
              <a:gd name="connsiteY39" fmla="*/ 303501 h 1574800"/>
              <a:gd name="connsiteX40" fmla="*/ 222250 w 743401"/>
              <a:gd name="connsiteY40" fmla="*/ 157957 h 1574800"/>
              <a:gd name="connsiteX41" fmla="*/ 381000 w 743401"/>
              <a:gd name="connsiteY41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3401" h="1574800">
                <a:moveTo>
                  <a:pt x="381000" y="0"/>
                </a:moveTo>
                <a:cubicBezTo>
                  <a:pt x="468675" y="0"/>
                  <a:pt x="539750" y="70720"/>
                  <a:pt x="539750" y="157957"/>
                </a:cubicBezTo>
                <a:cubicBezTo>
                  <a:pt x="539750" y="223385"/>
                  <a:pt x="499771" y="279522"/>
                  <a:pt x="442793" y="303501"/>
                </a:cubicBezTo>
                <a:lnTo>
                  <a:pt x="381010" y="315912"/>
                </a:lnTo>
                <a:lnTo>
                  <a:pt x="462856" y="315912"/>
                </a:lnTo>
                <a:cubicBezTo>
                  <a:pt x="490141" y="315912"/>
                  <a:pt x="515938" y="315912"/>
                  <a:pt x="539750" y="315912"/>
                </a:cubicBezTo>
                <a:cubicBezTo>
                  <a:pt x="571500" y="315912"/>
                  <a:pt x="603250" y="347384"/>
                  <a:pt x="635000" y="378857"/>
                </a:cubicBezTo>
                <a:cubicBezTo>
                  <a:pt x="666750" y="504745"/>
                  <a:pt x="698500" y="630634"/>
                  <a:pt x="730250" y="787995"/>
                </a:cubicBezTo>
                <a:cubicBezTo>
                  <a:pt x="762000" y="819467"/>
                  <a:pt x="730250" y="850940"/>
                  <a:pt x="698500" y="882412"/>
                </a:cubicBezTo>
                <a:cubicBezTo>
                  <a:pt x="698500" y="882412"/>
                  <a:pt x="666750" y="882412"/>
                  <a:pt x="635000" y="882412"/>
                </a:cubicBezTo>
                <a:cubicBezTo>
                  <a:pt x="603250" y="882412"/>
                  <a:pt x="603250" y="850940"/>
                  <a:pt x="603250" y="819467"/>
                </a:cubicBezTo>
                <a:cubicBezTo>
                  <a:pt x="571500" y="787995"/>
                  <a:pt x="571500" y="756523"/>
                  <a:pt x="539750" y="693579"/>
                </a:cubicBezTo>
                <a:cubicBezTo>
                  <a:pt x="571500" y="819467"/>
                  <a:pt x="603250" y="945356"/>
                  <a:pt x="635000" y="1071245"/>
                </a:cubicBezTo>
                <a:cubicBezTo>
                  <a:pt x="635000" y="1102717"/>
                  <a:pt x="603250" y="1134189"/>
                  <a:pt x="539750" y="1165662"/>
                </a:cubicBezTo>
                <a:cubicBezTo>
                  <a:pt x="539750" y="1260078"/>
                  <a:pt x="539750" y="1385967"/>
                  <a:pt x="539750" y="1480384"/>
                </a:cubicBezTo>
                <a:cubicBezTo>
                  <a:pt x="539750" y="1511856"/>
                  <a:pt x="508000" y="1543328"/>
                  <a:pt x="476250" y="1574800"/>
                </a:cubicBezTo>
                <a:cubicBezTo>
                  <a:pt x="476250" y="1574800"/>
                  <a:pt x="444500" y="1574800"/>
                  <a:pt x="444500" y="1574800"/>
                </a:cubicBezTo>
                <a:cubicBezTo>
                  <a:pt x="381000" y="1543328"/>
                  <a:pt x="381000" y="1511856"/>
                  <a:pt x="381000" y="1480384"/>
                </a:cubicBezTo>
                <a:cubicBezTo>
                  <a:pt x="381000" y="1385967"/>
                  <a:pt x="381000" y="1260078"/>
                  <a:pt x="381000" y="1165662"/>
                </a:cubicBezTo>
                <a:cubicBezTo>
                  <a:pt x="381000" y="1165662"/>
                  <a:pt x="381000" y="1165662"/>
                  <a:pt x="349250" y="1165662"/>
                </a:cubicBezTo>
                <a:cubicBezTo>
                  <a:pt x="349250" y="1291550"/>
                  <a:pt x="349250" y="1385967"/>
                  <a:pt x="349250" y="1480384"/>
                </a:cubicBezTo>
                <a:cubicBezTo>
                  <a:pt x="349250" y="1511856"/>
                  <a:pt x="349250" y="1543328"/>
                  <a:pt x="317500" y="1574800"/>
                </a:cubicBezTo>
                <a:cubicBezTo>
                  <a:pt x="317500" y="1574800"/>
                  <a:pt x="317500" y="1574800"/>
                  <a:pt x="285750" y="1574800"/>
                </a:cubicBezTo>
                <a:cubicBezTo>
                  <a:pt x="285750" y="1574800"/>
                  <a:pt x="285750" y="1574800"/>
                  <a:pt x="254000" y="1574800"/>
                </a:cubicBezTo>
                <a:cubicBezTo>
                  <a:pt x="254000" y="1574800"/>
                  <a:pt x="254000" y="1574800"/>
                  <a:pt x="222250" y="1543328"/>
                </a:cubicBezTo>
                <a:cubicBezTo>
                  <a:pt x="222250" y="1543328"/>
                  <a:pt x="190500" y="1511856"/>
                  <a:pt x="190500" y="1480384"/>
                </a:cubicBezTo>
                <a:cubicBezTo>
                  <a:pt x="190500" y="1385967"/>
                  <a:pt x="190500" y="1291550"/>
                  <a:pt x="190500" y="1165662"/>
                </a:cubicBezTo>
                <a:cubicBezTo>
                  <a:pt x="190500" y="1165662"/>
                  <a:pt x="190500" y="1165662"/>
                  <a:pt x="158750" y="1165662"/>
                </a:cubicBezTo>
                <a:cubicBezTo>
                  <a:pt x="127000" y="1134189"/>
                  <a:pt x="95250" y="1102717"/>
                  <a:pt x="127000" y="1071245"/>
                </a:cubicBezTo>
                <a:cubicBezTo>
                  <a:pt x="127000" y="945356"/>
                  <a:pt x="158750" y="850940"/>
                  <a:pt x="190500" y="756523"/>
                </a:cubicBezTo>
                <a:cubicBezTo>
                  <a:pt x="190500" y="725051"/>
                  <a:pt x="190500" y="725051"/>
                  <a:pt x="190500" y="693579"/>
                </a:cubicBezTo>
                <a:cubicBezTo>
                  <a:pt x="190500" y="756523"/>
                  <a:pt x="158750" y="787995"/>
                  <a:pt x="158750" y="819467"/>
                </a:cubicBezTo>
                <a:cubicBezTo>
                  <a:pt x="127000" y="850940"/>
                  <a:pt x="127000" y="882412"/>
                  <a:pt x="95250" y="882412"/>
                </a:cubicBezTo>
                <a:cubicBezTo>
                  <a:pt x="31750" y="882412"/>
                  <a:pt x="0" y="882412"/>
                  <a:pt x="0" y="819467"/>
                </a:cubicBezTo>
                <a:cubicBezTo>
                  <a:pt x="0" y="819467"/>
                  <a:pt x="0" y="787995"/>
                  <a:pt x="0" y="787995"/>
                </a:cubicBezTo>
                <a:cubicBezTo>
                  <a:pt x="31750" y="630634"/>
                  <a:pt x="63500" y="504745"/>
                  <a:pt x="127000" y="378857"/>
                </a:cubicBezTo>
                <a:cubicBezTo>
                  <a:pt x="127000" y="347384"/>
                  <a:pt x="158750" y="315912"/>
                  <a:pt x="190500" y="315912"/>
                </a:cubicBezTo>
                <a:cubicBezTo>
                  <a:pt x="254000" y="315912"/>
                  <a:pt x="317500" y="315912"/>
                  <a:pt x="377032" y="315912"/>
                </a:cubicBezTo>
                <a:lnTo>
                  <a:pt x="380990" y="315912"/>
                </a:lnTo>
                <a:lnTo>
                  <a:pt x="319208" y="303501"/>
                </a:lnTo>
                <a:cubicBezTo>
                  <a:pt x="262230" y="279522"/>
                  <a:pt x="222250" y="223385"/>
                  <a:pt x="222250" y="157957"/>
                </a:cubicBezTo>
                <a:cubicBezTo>
                  <a:pt x="222250" y="70720"/>
                  <a:pt x="293325" y="0"/>
                  <a:pt x="381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85514B-6E0C-B07A-9286-E546DF69336B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6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CIRCLE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4653398"/>
            <a:ext cx="598696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3893821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7693642"/>
            <a:ext cx="598696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6934065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10695221"/>
            <a:ext cx="598696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9935644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Strategy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4653398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3893821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Analysis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7693642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6934065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Strategy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10695221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07299" y="9935644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Progress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12376150" y="3687763"/>
            <a:ext cx="3440113" cy="3970338"/>
          </a:xfrm>
          <a:custGeom>
            <a:avLst/>
            <a:gdLst>
              <a:gd name="T0" fmla="*/ 1083 w 1083"/>
              <a:gd name="T1" fmla="*/ 625 h 1250"/>
              <a:gd name="T2" fmla="*/ 0 w 1083"/>
              <a:gd name="T3" fmla="*/ 1250 h 1250"/>
              <a:gd name="T4" fmla="*/ 0 w 1083"/>
              <a:gd name="T5" fmla="*/ 0 h 1250"/>
              <a:gd name="T6" fmla="*/ 1083 w 1083"/>
              <a:gd name="T7" fmla="*/ 625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250">
                <a:moveTo>
                  <a:pt x="1083" y="625"/>
                </a:moveTo>
                <a:cubicBezTo>
                  <a:pt x="0" y="1250"/>
                  <a:pt x="0" y="1250"/>
                  <a:pt x="0" y="1250"/>
                </a:cubicBezTo>
                <a:cubicBezTo>
                  <a:pt x="0" y="0"/>
                  <a:pt x="0" y="0"/>
                  <a:pt x="0" y="0"/>
                </a:cubicBezTo>
                <a:cubicBezTo>
                  <a:pt x="455" y="20"/>
                  <a:pt x="852" y="264"/>
                  <a:pt x="1083" y="6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7877175" y="6003926"/>
            <a:ext cx="3925888" cy="3968750"/>
          </a:xfrm>
          <a:custGeom>
            <a:avLst/>
            <a:gdLst>
              <a:gd name="T0" fmla="*/ 153 w 1236"/>
              <a:gd name="T1" fmla="*/ 0 h 1250"/>
              <a:gd name="T2" fmla="*/ 1236 w 1236"/>
              <a:gd name="T3" fmla="*/ 625 h 1250"/>
              <a:gd name="T4" fmla="*/ 153 w 1236"/>
              <a:gd name="T5" fmla="*/ 1250 h 1250"/>
              <a:gd name="T6" fmla="*/ 0 w 1236"/>
              <a:gd name="T7" fmla="*/ 625 h 1250"/>
              <a:gd name="T8" fmla="*/ 153 w 1236"/>
              <a:gd name="T9" fmla="*/ 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6" h="1250">
                <a:moveTo>
                  <a:pt x="153" y="0"/>
                </a:moveTo>
                <a:cubicBezTo>
                  <a:pt x="1236" y="625"/>
                  <a:pt x="1236" y="625"/>
                  <a:pt x="1236" y="625"/>
                </a:cubicBezTo>
                <a:cubicBezTo>
                  <a:pt x="153" y="1250"/>
                  <a:pt x="153" y="1250"/>
                  <a:pt x="153" y="1250"/>
                </a:cubicBezTo>
                <a:cubicBezTo>
                  <a:pt x="55" y="1063"/>
                  <a:pt x="0" y="850"/>
                  <a:pt x="0" y="625"/>
                </a:cubicBezTo>
                <a:cubicBezTo>
                  <a:pt x="0" y="400"/>
                  <a:pt x="55" y="187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8553450" y="3687763"/>
            <a:ext cx="3440113" cy="3970338"/>
          </a:xfrm>
          <a:custGeom>
            <a:avLst/>
            <a:gdLst>
              <a:gd name="T0" fmla="*/ 1083 w 1083"/>
              <a:gd name="T1" fmla="*/ 0 h 1250"/>
              <a:gd name="T2" fmla="*/ 1083 w 1083"/>
              <a:gd name="T3" fmla="*/ 1250 h 1250"/>
              <a:gd name="T4" fmla="*/ 0 w 1083"/>
              <a:gd name="T5" fmla="*/ 625 h 1250"/>
              <a:gd name="T6" fmla="*/ 1083 w 1083"/>
              <a:gd name="T7" fmla="*/ 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250">
                <a:moveTo>
                  <a:pt x="1083" y="0"/>
                </a:moveTo>
                <a:cubicBezTo>
                  <a:pt x="1083" y="1250"/>
                  <a:pt x="1083" y="1250"/>
                  <a:pt x="1083" y="1250"/>
                </a:cubicBezTo>
                <a:cubicBezTo>
                  <a:pt x="0" y="625"/>
                  <a:pt x="0" y="625"/>
                  <a:pt x="0" y="625"/>
                </a:cubicBezTo>
                <a:cubicBezTo>
                  <a:pt x="231" y="264"/>
                  <a:pt x="628" y="20"/>
                  <a:pt x="10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8553450" y="8318501"/>
            <a:ext cx="3440113" cy="3970338"/>
          </a:xfrm>
          <a:custGeom>
            <a:avLst/>
            <a:gdLst>
              <a:gd name="T0" fmla="*/ 0 w 1083"/>
              <a:gd name="T1" fmla="*/ 625 h 1250"/>
              <a:gd name="T2" fmla="*/ 1083 w 1083"/>
              <a:gd name="T3" fmla="*/ 0 h 1250"/>
              <a:gd name="T4" fmla="*/ 1083 w 1083"/>
              <a:gd name="T5" fmla="*/ 1250 h 1250"/>
              <a:gd name="T6" fmla="*/ 0 w 1083"/>
              <a:gd name="T7" fmla="*/ 625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250">
                <a:moveTo>
                  <a:pt x="0" y="625"/>
                </a:moveTo>
                <a:cubicBezTo>
                  <a:pt x="1083" y="0"/>
                  <a:pt x="1083" y="0"/>
                  <a:pt x="1083" y="0"/>
                </a:cubicBezTo>
                <a:cubicBezTo>
                  <a:pt x="1083" y="1250"/>
                  <a:pt x="1083" y="1250"/>
                  <a:pt x="1083" y="1250"/>
                </a:cubicBezTo>
                <a:cubicBezTo>
                  <a:pt x="628" y="1230"/>
                  <a:pt x="231" y="986"/>
                  <a:pt x="0" y="6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12376150" y="8318501"/>
            <a:ext cx="3440113" cy="3970338"/>
          </a:xfrm>
          <a:custGeom>
            <a:avLst/>
            <a:gdLst>
              <a:gd name="T0" fmla="*/ 0 w 1083"/>
              <a:gd name="T1" fmla="*/ 0 h 1250"/>
              <a:gd name="T2" fmla="*/ 1083 w 1083"/>
              <a:gd name="T3" fmla="*/ 625 h 1250"/>
              <a:gd name="T4" fmla="*/ 0 w 1083"/>
              <a:gd name="T5" fmla="*/ 1250 h 1250"/>
              <a:gd name="T6" fmla="*/ 0 w 1083"/>
              <a:gd name="T7" fmla="*/ 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250">
                <a:moveTo>
                  <a:pt x="0" y="0"/>
                </a:moveTo>
                <a:cubicBezTo>
                  <a:pt x="1083" y="625"/>
                  <a:pt x="1083" y="625"/>
                  <a:pt x="1083" y="625"/>
                </a:cubicBezTo>
                <a:cubicBezTo>
                  <a:pt x="852" y="986"/>
                  <a:pt x="455" y="1230"/>
                  <a:pt x="0" y="12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>
            <a:off x="12566650" y="6003926"/>
            <a:ext cx="3925888" cy="3968750"/>
          </a:xfrm>
          <a:custGeom>
            <a:avLst/>
            <a:gdLst>
              <a:gd name="T0" fmla="*/ 1236 w 1236"/>
              <a:gd name="T1" fmla="*/ 625 h 1250"/>
              <a:gd name="T2" fmla="*/ 1083 w 1236"/>
              <a:gd name="T3" fmla="*/ 1250 h 1250"/>
              <a:gd name="T4" fmla="*/ 0 w 1236"/>
              <a:gd name="T5" fmla="*/ 625 h 1250"/>
              <a:gd name="T6" fmla="*/ 1083 w 1236"/>
              <a:gd name="T7" fmla="*/ 0 h 1250"/>
              <a:gd name="T8" fmla="*/ 1236 w 1236"/>
              <a:gd name="T9" fmla="*/ 625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6" h="1250">
                <a:moveTo>
                  <a:pt x="1236" y="625"/>
                </a:moveTo>
                <a:cubicBezTo>
                  <a:pt x="1236" y="850"/>
                  <a:pt x="1181" y="1063"/>
                  <a:pt x="1083" y="1250"/>
                </a:cubicBezTo>
                <a:cubicBezTo>
                  <a:pt x="0" y="625"/>
                  <a:pt x="0" y="625"/>
                  <a:pt x="0" y="625"/>
                </a:cubicBezTo>
                <a:cubicBezTo>
                  <a:pt x="1083" y="0"/>
                  <a:pt x="1083" y="0"/>
                  <a:pt x="1083" y="0"/>
                </a:cubicBezTo>
                <a:cubicBezTo>
                  <a:pt x="1181" y="187"/>
                  <a:pt x="1236" y="400"/>
                  <a:pt x="1236" y="6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8985250" y="4789488"/>
            <a:ext cx="6399213" cy="63976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10717213" y="8032751"/>
            <a:ext cx="2916238" cy="1171575"/>
          </a:xfrm>
          <a:custGeom>
            <a:avLst/>
            <a:gdLst>
              <a:gd name="T0" fmla="*/ 918 w 918"/>
              <a:gd name="T1" fmla="*/ 21 h 369"/>
              <a:gd name="T2" fmla="*/ 918 w 918"/>
              <a:gd name="T3" fmla="*/ 302 h 369"/>
              <a:gd name="T4" fmla="*/ 907 w 918"/>
              <a:gd name="T5" fmla="*/ 329 h 369"/>
              <a:gd name="T6" fmla="*/ 853 w 918"/>
              <a:gd name="T7" fmla="*/ 367 h 369"/>
              <a:gd name="T8" fmla="*/ 850 w 918"/>
              <a:gd name="T9" fmla="*/ 369 h 369"/>
              <a:gd name="T10" fmla="*/ 835 w 918"/>
              <a:gd name="T11" fmla="*/ 367 h 369"/>
              <a:gd name="T12" fmla="*/ 138 w 918"/>
              <a:gd name="T13" fmla="*/ 367 h 369"/>
              <a:gd name="T14" fmla="*/ 68 w 918"/>
              <a:gd name="T15" fmla="*/ 368 h 369"/>
              <a:gd name="T16" fmla="*/ 65 w 918"/>
              <a:gd name="T17" fmla="*/ 365 h 369"/>
              <a:gd name="T18" fmla="*/ 63 w 918"/>
              <a:gd name="T19" fmla="*/ 368 h 369"/>
              <a:gd name="T20" fmla="*/ 52 w 918"/>
              <a:gd name="T21" fmla="*/ 365 h 369"/>
              <a:gd name="T22" fmla="*/ 49 w 918"/>
              <a:gd name="T23" fmla="*/ 363 h 369"/>
              <a:gd name="T24" fmla="*/ 11 w 918"/>
              <a:gd name="T25" fmla="*/ 331 h 369"/>
              <a:gd name="T26" fmla="*/ 10 w 918"/>
              <a:gd name="T27" fmla="*/ 329 h 369"/>
              <a:gd name="T28" fmla="*/ 7 w 918"/>
              <a:gd name="T29" fmla="*/ 326 h 369"/>
              <a:gd name="T30" fmla="*/ 8 w 918"/>
              <a:gd name="T31" fmla="*/ 324 h 369"/>
              <a:gd name="T32" fmla="*/ 6 w 918"/>
              <a:gd name="T33" fmla="*/ 322 h 369"/>
              <a:gd name="T34" fmla="*/ 4 w 918"/>
              <a:gd name="T35" fmla="*/ 320 h 369"/>
              <a:gd name="T36" fmla="*/ 3 w 918"/>
              <a:gd name="T37" fmla="*/ 313 h 369"/>
              <a:gd name="T38" fmla="*/ 0 w 918"/>
              <a:gd name="T39" fmla="*/ 301 h 369"/>
              <a:gd name="T40" fmla="*/ 0 w 918"/>
              <a:gd name="T41" fmla="*/ 23 h 369"/>
              <a:gd name="T42" fmla="*/ 29 w 918"/>
              <a:gd name="T43" fmla="*/ 7 h 369"/>
              <a:gd name="T44" fmla="*/ 88 w 918"/>
              <a:gd name="T45" fmla="*/ 24 h 369"/>
              <a:gd name="T46" fmla="*/ 372 w 918"/>
              <a:gd name="T47" fmla="*/ 23 h 369"/>
              <a:gd name="T48" fmla="*/ 382 w 918"/>
              <a:gd name="T49" fmla="*/ 23 h 369"/>
              <a:gd name="T50" fmla="*/ 382 w 918"/>
              <a:gd name="T51" fmla="*/ 79 h 369"/>
              <a:gd name="T52" fmla="*/ 402 w 918"/>
              <a:gd name="T53" fmla="*/ 100 h 369"/>
              <a:gd name="T54" fmla="*/ 514 w 918"/>
              <a:gd name="T55" fmla="*/ 100 h 369"/>
              <a:gd name="T56" fmla="*/ 528 w 918"/>
              <a:gd name="T57" fmla="*/ 93 h 369"/>
              <a:gd name="T58" fmla="*/ 535 w 918"/>
              <a:gd name="T59" fmla="*/ 75 h 369"/>
              <a:gd name="T60" fmla="*/ 536 w 918"/>
              <a:gd name="T61" fmla="*/ 24 h 369"/>
              <a:gd name="T62" fmla="*/ 540 w 918"/>
              <a:gd name="T63" fmla="*/ 23 h 369"/>
              <a:gd name="T64" fmla="*/ 836 w 918"/>
              <a:gd name="T65" fmla="*/ 23 h 369"/>
              <a:gd name="T66" fmla="*/ 847 w 918"/>
              <a:gd name="T67" fmla="*/ 24 h 369"/>
              <a:gd name="T68" fmla="*/ 886 w 918"/>
              <a:gd name="T69" fmla="*/ 8 h 369"/>
              <a:gd name="T70" fmla="*/ 916 w 918"/>
              <a:gd name="T71" fmla="*/ 17 h 369"/>
              <a:gd name="T72" fmla="*/ 918 w 918"/>
              <a:gd name="T73" fmla="*/ 21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8" h="369">
                <a:moveTo>
                  <a:pt x="918" y="21"/>
                </a:moveTo>
                <a:cubicBezTo>
                  <a:pt x="918" y="115"/>
                  <a:pt x="918" y="209"/>
                  <a:pt x="918" y="302"/>
                </a:cubicBezTo>
                <a:cubicBezTo>
                  <a:pt x="914" y="311"/>
                  <a:pt x="911" y="321"/>
                  <a:pt x="907" y="329"/>
                </a:cubicBezTo>
                <a:cubicBezTo>
                  <a:pt x="894" y="349"/>
                  <a:pt x="877" y="362"/>
                  <a:pt x="853" y="367"/>
                </a:cubicBezTo>
                <a:cubicBezTo>
                  <a:pt x="852" y="367"/>
                  <a:pt x="851" y="368"/>
                  <a:pt x="850" y="369"/>
                </a:cubicBezTo>
                <a:cubicBezTo>
                  <a:pt x="845" y="368"/>
                  <a:pt x="840" y="367"/>
                  <a:pt x="835" y="367"/>
                </a:cubicBezTo>
                <a:cubicBezTo>
                  <a:pt x="603" y="367"/>
                  <a:pt x="370" y="367"/>
                  <a:pt x="138" y="367"/>
                </a:cubicBezTo>
                <a:cubicBezTo>
                  <a:pt x="115" y="367"/>
                  <a:pt x="92" y="368"/>
                  <a:pt x="68" y="368"/>
                </a:cubicBezTo>
                <a:cubicBezTo>
                  <a:pt x="67" y="367"/>
                  <a:pt x="66" y="366"/>
                  <a:pt x="65" y="365"/>
                </a:cubicBezTo>
                <a:cubicBezTo>
                  <a:pt x="65" y="366"/>
                  <a:pt x="64" y="367"/>
                  <a:pt x="63" y="368"/>
                </a:cubicBezTo>
                <a:cubicBezTo>
                  <a:pt x="60" y="367"/>
                  <a:pt x="56" y="366"/>
                  <a:pt x="52" y="365"/>
                </a:cubicBezTo>
                <a:cubicBezTo>
                  <a:pt x="51" y="364"/>
                  <a:pt x="50" y="364"/>
                  <a:pt x="49" y="363"/>
                </a:cubicBezTo>
                <a:cubicBezTo>
                  <a:pt x="34" y="356"/>
                  <a:pt x="20" y="346"/>
                  <a:pt x="11" y="331"/>
                </a:cubicBezTo>
                <a:cubicBezTo>
                  <a:pt x="11" y="330"/>
                  <a:pt x="10" y="330"/>
                  <a:pt x="10" y="329"/>
                </a:cubicBezTo>
                <a:cubicBezTo>
                  <a:pt x="9" y="328"/>
                  <a:pt x="8" y="327"/>
                  <a:pt x="7" y="326"/>
                </a:cubicBezTo>
                <a:cubicBezTo>
                  <a:pt x="8" y="325"/>
                  <a:pt x="8" y="325"/>
                  <a:pt x="8" y="324"/>
                </a:cubicBezTo>
                <a:cubicBezTo>
                  <a:pt x="7" y="323"/>
                  <a:pt x="7" y="323"/>
                  <a:pt x="6" y="322"/>
                </a:cubicBezTo>
                <a:cubicBezTo>
                  <a:pt x="5" y="321"/>
                  <a:pt x="5" y="321"/>
                  <a:pt x="4" y="320"/>
                </a:cubicBezTo>
                <a:cubicBezTo>
                  <a:pt x="3" y="318"/>
                  <a:pt x="3" y="315"/>
                  <a:pt x="3" y="313"/>
                </a:cubicBezTo>
                <a:cubicBezTo>
                  <a:pt x="2" y="309"/>
                  <a:pt x="0" y="305"/>
                  <a:pt x="0" y="301"/>
                </a:cubicBezTo>
                <a:cubicBezTo>
                  <a:pt x="0" y="209"/>
                  <a:pt x="1" y="116"/>
                  <a:pt x="0" y="23"/>
                </a:cubicBezTo>
                <a:cubicBezTo>
                  <a:pt x="0" y="6"/>
                  <a:pt x="19" y="0"/>
                  <a:pt x="29" y="7"/>
                </a:cubicBezTo>
                <a:cubicBezTo>
                  <a:pt x="47" y="21"/>
                  <a:pt x="66" y="24"/>
                  <a:pt x="88" y="24"/>
                </a:cubicBezTo>
                <a:cubicBezTo>
                  <a:pt x="183" y="23"/>
                  <a:pt x="277" y="23"/>
                  <a:pt x="372" y="23"/>
                </a:cubicBezTo>
                <a:cubicBezTo>
                  <a:pt x="375" y="23"/>
                  <a:pt x="378" y="23"/>
                  <a:pt x="382" y="23"/>
                </a:cubicBezTo>
                <a:cubicBezTo>
                  <a:pt x="382" y="43"/>
                  <a:pt x="382" y="61"/>
                  <a:pt x="382" y="79"/>
                </a:cubicBezTo>
                <a:cubicBezTo>
                  <a:pt x="382" y="92"/>
                  <a:pt x="390" y="100"/>
                  <a:pt x="402" y="100"/>
                </a:cubicBezTo>
                <a:cubicBezTo>
                  <a:pt x="439" y="100"/>
                  <a:pt x="477" y="100"/>
                  <a:pt x="514" y="100"/>
                </a:cubicBezTo>
                <a:cubicBezTo>
                  <a:pt x="519" y="100"/>
                  <a:pt x="525" y="97"/>
                  <a:pt x="528" y="93"/>
                </a:cubicBezTo>
                <a:cubicBezTo>
                  <a:pt x="532" y="88"/>
                  <a:pt x="535" y="81"/>
                  <a:pt x="535" y="75"/>
                </a:cubicBezTo>
                <a:cubicBezTo>
                  <a:pt x="536" y="58"/>
                  <a:pt x="536" y="41"/>
                  <a:pt x="536" y="24"/>
                </a:cubicBezTo>
                <a:cubicBezTo>
                  <a:pt x="538" y="23"/>
                  <a:pt x="539" y="23"/>
                  <a:pt x="540" y="23"/>
                </a:cubicBezTo>
                <a:cubicBezTo>
                  <a:pt x="639" y="23"/>
                  <a:pt x="737" y="23"/>
                  <a:pt x="836" y="23"/>
                </a:cubicBezTo>
                <a:cubicBezTo>
                  <a:pt x="839" y="23"/>
                  <a:pt x="843" y="24"/>
                  <a:pt x="847" y="24"/>
                </a:cubicBezTo>
                <a:cubicBezTo>
                  <a:pt x="862" y="23"/>
                  <a:pt x="874" y="16"/>
                  <a:pt x="886" y="8"/>
                </a:cubicBezTo>
                <a:cubicBezTo>
                  <a:pt x="897" y="1"/>
                  <a:pt x="912" y="5"/>
                  <a:pt x="916" y="17"/>
                </a:cubicBezTo>
                <a:cubicBezTo>
                  <a:pt x="916" y="19"/>
                  <a:pt x="917" y="20"/>
                  <a:pt x="918" y="2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10717213" y="6772276"/>
            <a:ext cx="2916238" cy="1216025"/>
          </a:xfrm>
          <a:custGeom>
            <a:avLst/>
            <a:gdLst>
              <a:gd name="T0" fmla="*/ 918 w 918"/>
              <a:gd name="T1" fmla="*/ 178 h 383"/>
              <a:gd name="T2" fmla="*/ 918 w 918"/>
              <a:gd name="T3" fmla="*/ 321 h 383"/>
              <a:gd name="T4" fmla="*/ 905 w 918"/>
              <a:gd name="T5" fmla="*/ 347 h 383"/>
              <a:gd name="T6" fmla="*/ 843 w 918"/>
              <a:gd name="T7" fmla="*/ 382 h 383"/>
              <a:gd name="T8" fmla="*/ 541 w 918"/>
              <a:gd name="T9" fmla="*/ 382 h 383"/>
              <a:gd name="T10" fmla="*/ 534 w 918"/>
              <a:gd name="T11" fmla="*/ 382 h 383"/>
              <a:gd name="T12" fmla="*/ 534 w 918"/>
              <a:gd name="T13" fmla="*/ 362 h 383"/>
              <a:gd name="T14" fmla="*/ 520 w 918"/>
              <a:gd name="T15" fmla="*/ 346 h 383"/>
              <a:gd name="T16" fmla="*/ 516 w 918"/>
              <a:gd name="T17" fmla="*/ 344 h 383"/>
              <a:gd name="T18" fmla="*/ 403 w 918"/>
              <a:gd name="T19" fmla="*/ 344 h 383"/>
              <a:gd name="T20" fmla="*/ 382 w 918"/>
              <a:gd name="T21" fmla="*/ 366 h 383"/>
              <a:gd name="T22" fmla="*/ 382 w 918"/>
              <a:gd name="T23" fmla="*/ 382 h 383"/>
              <a:gd name="T24" fmla="*/ 379 w 918"/>
              <a:gd name="T25" fmla="*/ 382 h 383"/>
              <a:gd name="T26" fmla="*/ 68 w 918"/>
              <a:gd name="T27" fmla="*/ 382 h 383"/>
              <a:gd name="T28" fmla="*/ 62 w 918"/>
              <a:gd name="T29" fmla="*/ 382 h 383"/>
              <a:gd name="T30" fmla="*/ 0 w 918"/>
              <a:gd name="T31" fmla="*/ 316 h 383"/>
              <a:gd name="T32" fmla="*/ 1 w 918"/>
              <a:gd name="T33" fmla="*/ 192 h 383"/>
              <a:gd name="T34" fmla="*/ 4 w 918"/>
              <a:gd name="T35" fmla="*/ 164 h 383"/>
              <a:gd name="T36" fmla="*/ 8 w 918"/>
              <a:gd name="T37" fmla="*/ 158 h 383"/>
              <a:gd name="T38" fmla="*/ 8 w 918"/>
              <a:gd name="T39" fmla="*/ 156 h 383"/>
              <a:gd name="T40" fmla="*/ 9 w 918"/>
              <a:gd name="T41" fmla="*/ 155 h 383"/>
              <a:gd name="T42" fmla="*/ 11 w 918"/>
              <a:gd name="T43" fmla="*/ 151 h 383"/>
              <a:gd name="T44" fmla="*/ 49 w 918"/>
              <a:gd name="T45" fmla="*/ 119 h 383"/>
              <a:gd name="T46" fmla="*/ 52 w 918"/>
              <a:gd name="T47" fmla="*/ 117 h 383"/>
              <a:gd name="T48" fmla="*/ 63 w 918"/>
              <a:gd name="T49" fmla="*/ 115 h 383"/>
              <a:gd name="T50" fmla="*/ 67 w 918"/>
              <a:gd name="T51" fmla="*/ 114 h 383"/>
              <a:gd name="T52" fmla="*/ 77 w 918"/>
              <a:gd name="T53" fmla="*/ 115 h 383"/>
              <a:gd name="T54" fmla="*/ 257 w 918"/>
              <a:gd name="T55" fmla="*/ 115 h 383"/>
              <a:gd name="T56" fmla="*/ 267 w 918"/>
              <a:gd name="T57" fmla="*/ 115 h 383"/>
              <a:gd name="T58" fmla="*/ 267 w 918"/>
              <a:gd name="T59" fmla="*/ 74 h 383"/>
              <a:gd name="T60" fmla="*/ 305 w 918"/>
              <a:gd name="T61" fmla="*/ 11 h 383"/>
              <a:gd name="T62" fmla="*/ 348 w 918"/>
              <a:gd name="T63" fmla="*/ 0 h 383"/>
              <a:gd name="T64" fmla="*/ 545 w 918"/>
              <a:gd name="T65" fmla="*/ 0 h 383"/>
              <a:gd name="T66" fmla="*/ 589 w 918"/>
              <a:gd name="T67" fmla="*/ 3 h 383"/>
              <a:gd name="T68" fmla="*/ 616 w 918"/>
              <a:gd name="T69" fmla="*/ 13 h 383"/>
              <a:gd name="T70" fmla="*/ 649 w 918"/>
              <a:gd name="T71" fmla="*/ 83 h 383"/>
              <a:gd name="T72" fmla="*/ 649 w 918"/>
              <a:gd name="T73" fmla="*/ 114 h 383"/>
              <a:gd name="T74" fmla="*/ 653 w 918"/>
              <a:gd name="T75" fmla="*/ 115 h 383"/>
              <a:gd name="T76" fmla="*/ 841 w 918"/>
              <a:gd name="T77" fmla="*/ 115 h 383"/>
              <a:gd name="T78" fmla="*/ 847 w 918"/>
              <a:gd name="T79" fmla="*/ 113 h 383"/>
              <a:gd name="T80" fmla="*/ 853 w 918"/>
              <a:gd name="T81" fmla="*/ 115 h 383"/>
              <a:gd name="T82" fmla="*/ 877 w 918"/>
              <a:gd name="T83" fmla="*/ 124 h 383"/>
              <a:gd name="T84" fmla="*/ 912 w 918"/>
              <a:gd name="T85" fmla="*/ 166 h 383"/>
              <a:gd name="T86" fmla="*/ 918 w 918"/>
              <a:gd name="T87" fmla="*/ 178 h 383"/>
              <a:gd name="T88" fmla="*/ 345 w 918"/>
              <a:gd name="T89" fmla="*/ 114 h 383"/>
              <a:gd name="T90" fmla="*/ 573 w 918"/>
              <a:gd name="T91" fmla="*/ 114 h 383"/>
              <a:gd name="T92" fmla="*/ 573 w 918"/>
              <a:gd name="T93" fmla="*/ 77 h 383"/>
              <a:gd name="T94" fmla="*/ 345 w 918"/>
              <a:gd name="T95" fmla="*/ 77 h 383"/>
              <a:gd name="T96" fmla="*/ 345 w 918"/>
              <a:gd name="T97" fmla="*/ 114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8" h="383">
                <a:moveTo>
                  <a:pt x="918" y="178"/>
                </a:moveTo>
                <a:cubicBezTo>
                  <a:pt x="918" y="226"/>
                  <a:pt x="918" y="274"/>
                  <a:pt x="918" y="321"/>
                </a:cubicBezTo>
                <a:cubicBezTo>
                  <a:pt x="913" y="330"/>
                  <a:pt x="910" y="339"/>
                  <a:pt x="905" y="347"/>
                </a:cubicBezTo>
                <a:cubicBezTo>
                  <a:pt x="891" y="370"/>
                  <a:pt x="870" y="382"/>
                  <a:pt x="843" y="382"/>
                </a:cubicBezTo>
                <a:cubicBezTo>
                  <a:pt x="743" y="383"/>
                  <a:pt x="642" y="382"/>
                  <a:pt x="541" y="382"/>
                </a:cubicBezTo>
                <a:cubicBezTo>
                  <a:pt x="539" y="382"/>
                  <a:pt x="537" y="382"/>
                  <a:pt x="534" y="382"/>
                </a:cubicBezTo>
                <a:cubicBezTo>
                  <a:pt x="534" y="375"/>
                  <a:pt x="534" y="369"/>
                  <a:pt x="534" y="362"/>
                </a:cubicBezTo>
                <a:cubicBezTo>
                  <a:pt x="534" y="354"/>
                  <a:pt x="528" y="348"/>
                  <a:pt x="520" y="346"/>
                </a:cubicBezTo>
                <a:cubicBezTo>
                  <a:pt x="519" y="346"/>
                  <a:pt x="518" y="345"/>
                  <a:pt x="516" y="344"/>
                </a:cubicBezTo>
                <a:cubicBezTo>
                  <a:pt x="478" y="344"/>
                  <a:pt x="441" y="344"/>
                  <a:pt x="403" y="344"/>
                </a:cubicBezTo>
                <a:cubicBezTo>
                  <a:pt x="390" y="344"/>
                  <a:pt x="382" y="353"/>
                  <a:pt x="382" y="366"/>
                </a:cubicBezTo>
                <a:cubicBezTo>
                  <a:pt x="382" y="371"/>
                  <a:pt x="382" y="377"/>
                  <a:pt x="382" y="382"/>
                </a:cubicBezTo>
                <a:cubicBezTo>
                  <a:pt x="380" y="382"/>
                  <a:pt x="380" y="382"/>
                  <a:pt x="379" y="382"/>
                </a:cubicBezTo>
                <a:cubicBezTo>
                  <a:pt x="275" y="382"/>
                  <a:pt x="171" y="382"/>
                  <a:pt x="68" y="382"/>
                </a:cubicBezTo>
                <a:cubicBezTo>
                  <a:pt x="66" y="382"/>
                  <a:pt x="64" y="382"/>
                  <a:pt x="62" y="382"/>
                </a:cubicBezTo>
                <a:cubicBezTo>
                  <a:pt x="28" y="373"/>
                  <a:pt x="7" y="351"/>
                  <a:pt x="0" y="316"/>
                </a:cubicBezTo>
                <a:cubicBezTo>
                  <a:pt x="0" y="275"/>
                  <a:pt x="0" y="233"/>
                  <a:pt x="1" y="192"/>
                </a:cubicBezTo>
                <a:cubicBezTo>
                  <a:pt x="1" y="183"/>
                  <a:pt x="3" y="173"/>
                  <a:pt x="4" y="164"/>
                </a:cubicBezTo>
                <a:cubicBezTo>
                  <a:pt x="5" y="162"/>
                  <a:pt x="6" y="160"/>
                  <a:pt x="8" y="158"/>
                </a:cubicBezTo>
                <a:cubicBezTo>
                  <a:pt x="8" y="158"/>
                  <a:pt x="8" y="157"/>
                  <a:pt x="8" y="156"/>
                </a:cubicBezTo>
                <a:cubicBezTo>
                  <a:pt x="8" y="156"/>
                  <a:pt x="9" y="155"/>
                  <a:pt x="9" y="155"/>
                </a:cubicBezTo>
                <a:cubicBezTo>
                  <a:pt x="10" y="153"/>
                  <a:pt x="10" y="152"/>
                  <a:pt x="11" y="151"/>
                </a:cubicBezTo>
                <a:cubicBezTo>
                  <a:pt x="20" y="136"/>
                  <a:pt x="34" y="126"/>
                  <a:pt x="49" y="119"/>
                </a:cubicBezTo>
                <a:cubicBezTo>
                  <a:pt x="50" y="118"/>
                  <a:pt x="51" y="118"/>
                  <a:pt x="52" y="117"/>
                </a:cubicBezTo>
                <a:cubicBezTo>
                  <a:pt x="56" y="117"/>
                  <a:pt x="59" y="116"/>
                  <a:pt x="63" y="115"/>
                </a:cubicBezTo>
                <a:cubicBezTo>
                  <a:pt x="64" y="115"/>
                  <a:pt x="65" y="114"/>
                  <a:pt x="67" y="114"/>
                </a:cubicBezTo>
                <a:cubicBezTo>
                  <a:pt x="70" y="114"/>
                  <a:pt x="74" y="115"/>
                  <a:pt x="77" y="115"/>
                </a:cubicBezTo>
                <a:cubicBezTo>
                  <a:pt x="137" y="115"/>
                  <a:pt x="197" y="115"/>
                  <a:pt x="257" y="115"/>
                </a:cubicBezTo>
                <a:cubicBezTo>
                  <a:pt x="260" y="115"/>
                  <a:pt x="263" y="115"/>
                  <a:pt x="267" y="115"/>
                </a:cubicBezTo>
                <a:cubicBezTo>
                  <a:pt x="267" y="101"/>
                  <a:pt x="267" y="87"/>
                  <a:pt x="267" y="74"/>
                </a:cubicBezTo>
                <a:cubicBezTo>
                  <a:pt x="269" y="46"/>
                  <a:pt x="281" y="25"/>
                  <a:pt x="305" y="11"/>
                </a:cubicBezTo>
                <a:cubicBezTo>
                  <a:pt x="318" y="3"/>
                  <a:pt x="333" y="0"/>
                  <a:pt x="348" y="0"/>
                </a:cubicBezTo>
                <a:cubicBezTo>
                  <a:pt x="414" y="0"/>
                  <a:pt x="479" y="0"/>
                  <a:pt x="545" y="0"/>
                </a:cubicBezTo>
                <a:cubicBezTo>
                  <a:pt x="560" y="0"/>
                  <a:pt x="575" y="1"/>
                  <a:pt x="589" y="3"/>
                </a:cubicBezTo>
                <a:cubicBezTo>
                  <a:pt x="599" y="4"/>
                  <a:pt x="609" y="7"/>
                  <a:pt x="616" y="13"/>
                </a:cubicBezTo>
                <a:cubicBezTo>
                  <a:pt x="638" y="30"/>
                  <a:pt x="652" y="53"/>
                  <a:pt x="649" y="83"/>
                </a:cubicBezTo>
                <a:cubicBezTo>
                  <a:pt x="648" y="93"/>
                  <a:pt x="649" y="104"/>
                  <a:pt x="649" y="114"/>
                </a:cubicBezTo>
                <a:cubicBezTo>
                  <a:pt x="651" y="115"/>
                  <a:pt x="652" y="115"/>
                  <a:pt x="653" y="115"/>
                </a:cubicBezTo>
                <a:cubicBezTo>
                  <a:pt x="715" y="115"/>
                  <a:pt x="778" y="115"/>
                  <a:pt x="841" y="115"/>
                </a:cubicBezTo>
                <a:cubicBezTo>
                  <a:pt x="843" y="115"/>
                  <a:pt x="845" y="114"/>
                  <a:pt x="847" y="113"/>
                </a:cubicBezTo>
                <a:cubicBezTo>
                  <a:pt x="849" y="114"/>
                  <a:pt x="851" y="115"/>
                  <a:pt x="853" y="115"/>
                </a:cubicBezTo>
                <a:cubicBezTo>
                  <a:pt x="861" y="118"/>
                  <a:pt x="869" y="120"/>
                  <a:pt x="877" y="124"/>
                </a:cubicBezTo>
                <a:cubicBezTo>
                  <a:pt x="893" y="134"/>
                  <a:pt x="906" y="147"/>
                  <a:pt x="912" y="166"/>
                </a:cubicBezTo>
                <a:cubicBezTo>
                  <a:pt x="914" y="170"/>
                  <a:pt x="916" y="174"/>
                  <a:pt x="918" y="178"/>
                </a:cubicBezTo>
                <a:close/>
                <a:moveTo>
                  <a:pt x="345" y="114"/>
                </a:moveTo>
                <a:cubicBezTo>
                  <a:pt x="421" y="114"/>
                  <a:pt x="497" y="114"/>
                  <a:pt x="573" y="114"/>
                </a:cubicBezTo>
                <a:cubicBezTo>
                  <a:pt x="573" y="101"/>
                  <a:pt x="573" y="89"/>
                  <a:pt x="573" y="77"/>
                </a:cubicBezTo>
                <a:cubicBezTo>
                  <a:pt x="496" y="77"/>
                  <a:pt x="421" y="77"/>
                  <a:pt x="345" y="77"/>
                </a:cubicBezTo>
                <a:cubicBezTo>
                  <a:pt x="345" y="90"/>
                  <a:pt x="345" y="102"/>
                  <a:pt x="345" y="11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/>
          </p:cNvSpPr>
          <p:nvPr/>
        </p:nvSpPr>
        <p:spPr bwMode="auto">
          <a:xfrm>
            <a:off x="13627100" y="8086726"/>
            <a:ext cx="6350" cy="12700"/>
          </a:xfrm>
          <a:custGeom>
            <a:avLst/>
            <a:gdLst>
              <a:gd name="T0" fmla="*/ 0 w 2"/>
              <a:gd name="T1" fmla="*/ 0 h 4"/>
              <a:gd name="T2" fmla="*/ 2 w 2"/>
              <a:gd name="T3" fmla="*/ 0 h 4"/>
              <a:gd name="T4" fmla="*/ 2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1"/>
                  <a:pt x="1" y="1"/>
                  <a:pt x="2" y="0"/>
                </a:cubicBezTo>
                <a:cubicBezTo>
                  <a:pt x="2" y="2"/>
                  <a:pt x="2" y="3"/>
                  <a:pt x="2" y="4"/>
                </a:cubicBezTo>
                <a:cubicBezTo>
                  <a:pt x="1" y="3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10726738" y="9026526"/>
            <a:ext cx="3175" cy="22225"/>
          </a:xfrm>
          <a:custGeom>
            <a:avLst/>
            <a:gdLst>
              <a:gd name="T0" fmla="*/ 1 w 1"/>
              <a:gd name="T1" fmla="*/ 7 h 7"/>
              <a:gd name="T2" fmla="*/ 0 w 1"/>
              <a:gd name="T3" fmla="*/ 0 h 7"/>
              <a:gd name="T4" fmla="*/ 1 w 1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7">
                <a:moveTo>
                  <a:pt x="1" y="7"/>
                </a:moveTo>
                <a:cubicBezTo>
                  <a:pt x="0" y="5"/>
                  <a:pt x="0" y="2"/>
                  <a:pt x="0" y="0"/>
                </a:cubicBezTo>
                <a:cubicBezTo>
                  <a:pt x="0" y="2"/>
                  <a:pt x="0" y="5"/>
                  <a:pt x="1" y="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10917238" y="9191626"/>
            <a:ext cx="15875" cy="9525"/>
          </a:xfrm>
          <a:custGeom>
            <a:avLst/>
            <a:gdLst>
              <a:gd name="T0" fmla="*/ 5 w 5"/>
              <a:gd name="T1" fmla="*/ 3 h 3"/>
              <a:gd name="T2" fmla="*/ 0 w 5"/>
              <a:gd name="T3" fmla="*/ 3 h 3"/>
              <a:gd name="T4" fmla="*/ 2 w 5"/>
              <a:gd name="T5" fmla="*/ 0 h 3"/>
              <a:gd name="T6" fmla="*/ 5 w 5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3"/>
                </a:moveTo>
                <a:cubicBezTo>
                  <a:pt x="4" y="3"/>
                  <a:pt x="2" y="3"/>
                  <a:pt x="0" y="3"/>
                </a:cubicBezTo>
                <a:cubicBezTo>
                  <a:pt x="1" y="2"/>
                  <a:pt x="2" y="1"/>
                  <a:pt x="2" y="0"/>
                </a:cubicBezTo>
                <a:cubicBezTo>
                  <a:pt x="3" y="1"/>
                  <a:pt x="4" y="2"/>
                  <a:pt x="5" y="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7"/>
          <p:cNvSpPr>
            <a:spLocks/>
          </p:cNvSpPr>
          <p:nvPr/>
        </p:nvSpPr>
        <p:spPr bwMode="auto">
          <a:xfrm>
            <a:off x="13417550" y="9197976"/>
            <a:ext cx="9525" cy="635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1"/>
                  <a:pt x="0" y="2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8"/>
          <p:cNvSpPr>
            <a:spLocks/>
          </p:cNvSpPr>
          <p:nvPr/>
        </p:nvSpPr>
        <p:spPr bwMode="auto">
          <a:xfrm>
            <a:off x="10872788" y="9185276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0736263" y="9055101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2" y="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>
            <a:off x="10748963" y="9077326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1"/>
          <p:cNvSpPr>
            <a:spLocks/>
          </p:cNvSpPr>
          <p:nvPr/>
        </p:nvSpPr>
        <p:spPr bwMode="auto">
          <a:xfrm>
            <a:off x="13408025" y="7131051"/>
            <a:ext cx="19050" cy="6350"/>
          </a:xfrm>
          <a:custGeom>
            <a:avLst/>
            <a:gdLst>
              <a:gd name="T0" fmla="*/ 0 w 6"/>
              <a:gd name="T1" fmla="*/ 0 h 2"/>
              <a:gd name="T2" fmla="*/ 6 w 6"/>
              <a:gd name="T3" fmla="*/ 2 h 2"/>
              <a:gd name="T4" fmla="*/ 0 w 6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0" y="0"/>
                </a:moveTo>
                <a:cubicBezTo>
                  <a:pt x="2" y="1"/>
                  <a:pt x="4" y="2"/>
                  <a:pt x="6" y="2"/>
                </a:cubicBezTo>
                <a:cubicBezTo>
                  <a:pt x="4" y="2"/>
                  <a:pt x="2" y="1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2"/>
          <p:cNvSpPr>
            <a:spLocks/>
          </p:cNvSpPr>
          <p:nvPr/>
        </p:nvSpPr>
        <p:spPr bwMode="auto">
          <a:xfrm>
            <a:off x="10729913" y="7273926"/>
            <a:ext cx="12700" cy="19050"/>
          </a:xfrm>
          <a:custGeom>
            <a:avLst/>
            <a:gdLst>
              <a:gd name="T0" fmla="*/ 0 w 4"/>
              <a:gd name="T1" fmla="*/ 6 h 6"/>
              <a:gd name="T2" fmla="*/ 4 w 4"/>
              <a:gd name="T3" fmla="*/ 0 h 6"/>
              <a:gd name="T4" fmla="*/ 0 w 4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0" y="6"/>
                </a:moveTo>
                <a:cubicBezTo>
                  <a:pt x="1" y="4"/>
                  <a:pt x="2" y="2"/>
                  <a:pt x="4" y="0"/>
                </a:cubicBezTo>
                <a:cubicBezTo>
                  <a:pt x="2" y="2"/>
                  <a:pt x="1" y="4"/>
                  <a:pt x="0" y="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3"/>
          <p:cNvSpPr>
            <a:spLocks/>
          </p:cNvSpPr>
          <p:nvPr/>
        </p:nvSpPr>
        <p:spPr bwMode="auto">
          <a:xfrm>
            <a:off x="12357100" y="7864476"/>
            <a:ext cx="12700" cy="6350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2"/>
                  <a:pt x="2" y="1"/>
                  <a:pt x="0" y="0"/>
                </a:cubicBezTo>
                <a:cubicBezTo>
                  <a:pt x="2" y="1"/>
                  <a:pt x="3" y="2"/>
                  <a:pt x="4" y="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4"/>
          <p:cNvSpPr>
            <a:spLocks/>
          </p:cNvSpPr>
          <p:nvPr/>
        </p:nvSpPr>
        <p:spPr bwMode="auto">
          <a:xfrm>
            <a:off x="10917238" y="7134226"/>
            <a:ext cx="12700" cy="3175"/>
          </a:xfrm>
          <a:custGeom>
            <a:avLst/>
            <a:gdLst>
              <a:gd name="T0" fmla="*/ 0 w 4"/>
              <a:gd name="T1" fmla="*/ 1 h 1"/>
              <a:gd name="T2" fmla="*/ 4 w 4"/>
              <a:gd name="T3" fmla="*/ 0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1" y="1"/>
                  <a:pt x="2" y="0"/>
                  <a:pt x="4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5"/>
          <p:cNvSpPr>
            <a:spLocks/>
          </p:cNvSpPr>
          <p:nvPr/>
        </p:nvSpPr>
        <p:spPr bwMode="auto">
          <a:xfrm>
            <a:off x="10872788" y="7143751"/>
            <a:ext cx="9525" cy="635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1"/>
                  <a:pt x="3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6"/>
          <p:cNvSpPr>
            <a:spLocks/>
          </p:cNvSpPr>
          <p:nvPr/>
        </p:nvSpPr>
        <p:spPr bwMode="auto">
          <a:xfrm>
            <a:off x="10742613" y="7264401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6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CIRCLE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4564907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3805330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Target Audience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10641857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9882280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Digital 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12049" y="4564907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12049" y="3805330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Market 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12049" y="10641857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12049" y="9882280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Business 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7896225" y="3635375"/>
            <a:ext cx="4079875" cy="4086225"/>
          </a:xfrm>
          <a:custGeom>
            <a:avLst/>
            <a:gdLst>
              <a:gd name="T0" fmla="*/ 1288 w 1288"/>
              <a:gd name="T1" fmla="*/ 1289 h 1289"/>
              <a:gd name="T2" fmla="*/ 0 w 1288"/>
              <a:gd name="T3" fmla="*/ 1289 h 1289"/>
              <a:gd name="T4" fmla="*/ 1288 w 1288"/>
              <a:gd name="T5" fmla="*/ 0 h 1289"/>
              <a:gd name="T6" fmla="*/ 1288 w 1288"/>
              <a:gd name="T7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1289">
                <a:moveTo>
                  <a:pt x="1288" y="1289"/>
                </a:moveTo>
                <a:cubicBezTo>
                  <a:pt x="0" y="1289"/>
                  <a:pt x="0" y="1289"/>
                  <a:pt x="0" y="1289"/>
                </a:cubicBezTo>
                <a:cubicBezTo>
                  <a:pt x="30" y="591"/>
                  <a:pt x="590" y="31"/>
                  <a:pt x="1288" y="0"/>
                </a:cubicBezTo>
                <a:lnTo>
                  <a:pt x="1288" y="12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7896225" y="8102600"/>
            <a:ext cx="4079875" cy="4086225"/>
          </a:xfrm>
          <a:custGeom>
            <a:avLst/>
            <a:gdLst>
              <a:gd name="T0" fmla="*/ 0 w 1288"/>
              <a:gd name="T1" fmla="*/ 0 h 1289"/>
              <a:gd name="T2" fmla="*/ 1288 w 1288"/>
              <a:gd name="T3" fmla="*/ 0 h 1289"/>
              <a:gd name="T4" fmla="*/ 1288 w 1288"/>
              <a:gd name="T5" fmla="*/ 1289 h 1289"/>
              <a:gd name="T6" fmla="*/ 0 w 1288"/>
              <a:gd name="T7" fmla="*/ 0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1289">
                <a:moveTo>
                  <a:pt x="0" y="0"/>
                </a:moveTo>
                <a:cubicBezTo>
                  <a:pt x="1288" y="0"/>
                  <a:pt x="1288" y="0"/>
                  <a:pt x="1288" y="0"/>
                </a:cubicBezTo>
                <a:cubicBezTo>
                  <a:pt x="1288" y="1289"/>
                  <a:pt x="1288" y="1289"/>
                  <a:pt x="1288" y="1289"/>
                </a:cubicBezTo>
                <a:cubicBezTo>
                  <a:pt x="590" y="1258"/>
                  <a:pt x="30" y="698"/>
                  <a:pt x="0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2355513" y="8102600"/>
            <a:ext cx="4083050" cy="4086225"/>
          </a:xfrm>
          <a:custGeom>
            <a:avLst/>
            <a:gdLst>
              <a:gd name="T0" fmla="*/ 1289 w 1289"/>
              <a:gd name="T1" fmla="*/ 0 h 1289"/>
              <a:gd name="T2" fmla="*/ 0 w 1289"/>
              <a:gd name="T3" fmla="*/ 1289 h 1289"/>
              <a:gd name="T4" fmla="*/ 0 w 1289"/>
              <a:gd name="T5" fmla="*/ 0 h 1289"/>
              <a:gd name="T6" fmla="*/ 1289 w 1289"/>
              <a:gd name="T7" fmla="*/ 0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9" h="1289">
                <a:moveTo>
                  <a:pt x="1289" y="0"/>
                </a:moveTo>
                <a:cubicBezTo>
                  <a:pt x="1259" y="698"/>
                  <a:pt x="698" y="1258"/>
                  <a:pt x="0" y="1289"/>
                </a:cubicBezTo>
                <a:cubicBezTo>
                  <a:pt x="0" y="0"/>
                  <a:pt x="0" y="0"/>
                  <a:pt x="0" y="0"/>
                </a:cubicBezTo>
                <a:lnTo>
                  <a:pt x="12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2355513" y="3635375"/>
            <a:ext cx="4083050" cy="4086225"/>
          </a:xfrm>
          <a:custGeom>
            <a:avLst/>
            <a:gdLst>
              <a:gd name="T0" fmla="*/ 1289 w 1289"/>
              <a:gd name="T1" fmla="*/ 1289 h 1289"/>
              <a:gd name="T2" fmla="*/ 0 w 1289"/>
              <a:gd name="T3" fmla="*/ 1289 h 1289"/>
              <a:gd name="T4" fmla="*/ 0 w 1289"/>
              <a:gd name="T5" fmla="*/ 0 h 1289"/>
              <a:gd name="T6" fmla="*/ 1289 w 1289"/>
              <a:gd name="T7" fmla="*/ 1289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9" h="1289">
                <a:moveTo>
                  <a:pt x="1289" y="1289"/>
                </a:moveTo>
                <a:cubicBezTo>
                  <a:pt x="0" y="1289"/>
                  <a:pt x="0" y="1289"/>
                  <a:pt x="0" y="1289"/>
                </a:cubicBezTo>
                <a:cubicBezTo>
                  <a:pt x="0" y="0"/>
                  <a:pt x="0" y="0"/>
                  <a:pt x="0" y="0"/>
                </a:cubicBezTo>
                <a:cubicBezTo>
                  <a:pt x="698" y="31"/>
                  <a:pt x="1259" y="591"/>
                  <a:pt x="1289" y="12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8010525" y="3749675"/>
            <a:ext cx="2266950" cy="2270125"/>
          </a:xfrm>
          <a:prstGeom prst="ellipse">
            <a:avLst/>
          </a:prstGeom>
          <a:solidFill>
            <a:schemeClr val="accent1"/>
          </a:solidFill>
          <a:ln w="152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14057313" y="3749675"/>
            <a:ext cx="2268537" cy="22701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8010525" y="9807575"/>
            <a:ext cx="2266950" cy="2270125"/>
          </a:xfrm>
          <a:prstGeom prst="ellipse">
            <a:avLst/>
          </a:prstGeom>
          <a:solidFill>
            <a:schemeClr val="accent2"/>
          </a:solidFill>
          <a:ln w="152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057313" y="9807575"/>
            <a:ext cx="2268537" cy="22701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152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9723438" y="5451475"/>
            <a:ext cx="4916487" cy="49212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1293813" y="7912100"/>
            <a:ext cx="5075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8013363" y="7912100"/>
            <a:ext cx="5075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8577263" y="4316413"/>
            <a:ext cx="1133475" cy="1135063"/>
          </a:xfrm>
          <a:custGeom>
            <a:avLst/>
            <a:gdLst>
              <a:gd name="T0" fmla="*/ 354 w 358"/>
              <a:gd name="T1" fmla="*/ 69 h 358"/>
              <a:gd name="T2" fmla="*/ 318 w 358"/>
              <a:gd name="T3" fmla="*/ 104 h 358"/>
              <a:gd name="T4" fmla="*/ 310 w 358"/>
              <a:gd name="T5" fmla="*/ 108 h 358"/>
              <a:gd name="T6" fmla="*/ 267 w 358"/>
              <a:gd name="T7" fmla="*/ 108 h 358"/>
              <a:gd name="T8" fmla="*/ 187 w 358"/>
              <a:gd name="T9" fmla="*/ 188 h 358"/>
              <a:gd name="T10" fmla="*/ 179 w 358"/>
              <a:gd name="T11" fmla="*/ 191 h 358"/>
              <a:gd name="T12" fmla="*/ 170 w 358"/>
              <a:gd name="T13" fmla="*/ 188 h 358"/>
              <a:gd name="T14" fmla="*/ 170 w 358"/>
              <a:gd name="T15" fmla="*/ 171 h 358"/>
              <a:gd name="T16" fmla="*/ 250 w 358"/>
              <a:gd name="T17" fmla="*/ 91 h 358"/>
              <a:gd name="T18" fmla="*/ 250 w 358"/>
              <a:gd name="T19" fmla="*/ 48 h 358"/>
              <a:gd name="T20" fmla="*/ 254 w 358"/>
              <a:gd name="T21" fmla="*/ 40 h 358"/>
              <a:gd name="T22" fmla="*/ 289 w 358"/>
              <a:gd name="T23" fmla="*/ 4 h 358"/>
              <a:gd name="T24" fmla="*/ 302 w 358"/>
              <a:gd name="T25" fmla="*/ 2 h 358"/>
              <a:gd name="T26" fmla="*/ 310 w 358"/>
              <a:gd name="T27" fmla="*/ 13 h 358"/>
              <a:gd name="T28" fmla="*/ 310 w 358"/>
              <a:gd name="T29" fmla="*/ 48 h 358"/>
              <a:gd name="T30" fmla="*/ 345 w 358"/>
              <a:gd name="T31" fmla="*/ 48 h 358"/>
              <a:gd name="T32" fmla="*/ 357 w 358"/>
              <a:gd name="T33" fmla="*/ 56 h 358"/>
              <a:gd name="T34" fmla="*/ 354 w 358"/>
              <a:gd name="T35" fmla="*/ 69 h 358"/>
              <a:gd name="T36" fmla="*/ 257 w 358"/>
              <a:gd name="T37" fmla="*/ 151 h 358"/>
              <a:gd name="T38" fmla="*/ 204 w 358"/>
              <a:gd name="T39" fmla="*/ 205 h 358"/>
              <a:gd name="T40" fmla="*/ 179 w 358"/>
              <a:gd name="T41" fmla="*/ 215 h 358"/>
              <a:gd name="T42" fmla="*/ 153 w 358"/>
              <a:gd name="T43" fmla="*/ 205 h 358"/>
              <a:gd name="T44" fmla="*/ 153 w 358"/>
              <a:gd name="T45" fmla="*/ 154 h 358"/>
              <a:gd name="T46" fmla="*/ 207 w 358"/>
              <a:gd name="T47" fmla="*/ 101 h 358"/>
              <a:gd name="T48" fmla="*/ 179 w 358"/>
              <a:gd name="T49" fmla="*/ 96 h 358"/>
              <a:gd name="T50" fmla="*/ 95 w 358"/>
              <a:gd name="T51" fmla="*/ 179 h 358"/>
              <a:gd name="T52" fmla="*/ 179 w 358"/>
              <a:gd name="T53" fmla="*/ 263 h 358"/>
              <a:gd name="T54" fmla="*/ 262 w 358"/>
              <a:gd name="T55" fmla="*/ 179 h 358"/>
              <a:gd name="T56" fmla="*/ 257 w 358"/>
              <a:gd name="T57" fmla="*/ 151 h 358"/>
              <a:gd name="T58" fmla="*/ 357 w 358"/>
              <a:gd name="T59" fmla="*/ 179 h 358"/>
              <a:gd name="T60" fmla="*/ 179 w 358"/>
              <a:gd name="T61" fmla="*/ 358 h 358"/>
              <a:gd name="T62" fmla="*/ 0 w 358"/>
              <a:gd name="T63" fmla="*/ 179 h 358"/>
              <a:gd name="T64" fmla="*/ 179 w 358"/>
              <a:gd name="T65" fmla="*/ 1 h 358"/>
              <a:gd name="T66" fmla="*/ 246 w 358"/>
              <a:gd name="T67" fmla="*/ 14 h 358"/>
              <a:gd name="T68" fmla="*/ 237 w 358"/>
              <a:gd name="T69" fmla="*/ 23 h 358"/>
              <a:gd name="T70" fmla="*/ 226 w 358"/>
              <a:gd name="T71" fmla="*/ 48 h 358"/>
              <a:gd name="T72" fmla="*/ 226 w 358"/>
              <a:gd name="T73" fmla="*/ 81 h 358"/>
              <a:gd name="T74" fmla="*/ 225 w 358"/>
              <a:gd name="T75" fmla="*/ 83 h 358"/>
              <a:gd name="T76" fmla="*/ 179 w 358"/>
              <a:gd name="T77" fmla="*/ 72 h 358"/>
              <a:gd name="T78" fmla="*/ 71 w 358"/>
              <a:gd name="T79" fmla="*/ 179 h 358"/>
              <a:gd name="T80" fmla="*/ 179 w 358"/>
              <a:gd name="T81" fmla="*/ 287 h 358"/>
              <a:gd name="T82" fmla="*/ 286 w 358"/>
              <a:gd name="T83" fmla="*/ 179 h 358"/>
              <a:gd name="T84" fmla="*/ 275 w 358"/>
              <a:gd name="T85" fmla="*/ 133 h 358"/>
              <a:gd name="T86" fmla="*/ 277 w 358"/>
              <a:gd name="T87" fmla="*/ 132 h 358"/>
              <a:gd name="T88" fmla="*/ 310 w 358"/>
              <a:gd name="T89" fmla="*/ 132 h 358"/>
              <a:gd name="T90" fmla="*/ 335 w 358"/>
              <a:gd name="T91" fmla="*/ 121 h 358"/>
              <a:gd name="T92" fmla="*/ 344 w 358"/>
              <a:gd name="T93" fmla="*/ 112 h 358"/>
              <a:gd name="T94" fmla="*/ 357 w 358"/>
              <a:gd name="T95" fmla="*/ 17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358">
                <a:moveTo>
                  <a:pt x="354" y="69"/>
                </a:moveTo>
                <a:cubicBezTo>
                  <a:pt x="318" y="104"/>
                  <a:pt x="318" y="104"/>
                  <a:pt x="318" y="104"/>
                </a:cubicBezTo>
                <a:cubicBezTo>
                  <a:pt x="316" y="107"/>
                  <a:pt x="313" y="108"/>
                  <a:pt x="310" y="108"/>
                </a:cubicBezTo>
                <a:cubicBezTo>
                  <a:pt x="267" y="108"/>
                  <a:pt x="267" y="108"/>
                  <a:pt x="267" y="108"/>
                </a:cubicBezTo>
                <a:cubicBezTo>
                  <a:pt x="187" y="188"/>
                  <a:pt x="187" y="188"/>
                  <a:pt x="187" y="188"/>
                </a:cubicBezTo>
                <a:cubicBezTo>
                  <a:pt x="185" y="190"/>
                  <a:pt x="182" y="191"/>
                  <a:pt x="179" y="191"/>
                </a:cubicBezTo>
                <a:cubicBezTo>
                  <a:pt x="176" y="191"/>
                  <a:pt x="173" y="190"/>
                  <a:pt x="170" y="188"/>
                </a:cubicBezTo>
                <a:cubicBezTo>
                  <a:pt x="166" y="183"/>
                  <a:pt x="166" y="176"/>
                  <a:pt x="170" y="171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50" y="48"/>
                  <a:pt x="250" y="48"/>
                  <a:pt x="250" y="48"/>
                </a:cubicBezTo>
                <a:cubicBezTo>
                  <a:pt x="250" y="45"/>
                  <a:pt x="251" y="42"/>
                  <a:pt x="254" y="40"/>
                </a:cubicBezTo>
                <a:cubicBezTo>
                  <a:pt x="289" y="4"/>
                  <a:pt x="289" y="4"/>
                  <a:pt x="289" y="4"/>
                </a:cubicBezTo>
                <a:cubicBezTo>
                  <a:pt x="293" y="1"/>
                  <a:pt x="298" y="0"/>
                  <a:pt x="302" y="2"/>
                </a:cubicBezTo>
                <a:cubicBezTo>
                  <a:pt x="307" y="3"/>
                  <a:pt x="310" y="8"/>
                  <a:pt x="310" y="13"/>
                </a:cubicBezTo>
                <a:cubicBezTo>
                  <a:pt x="310" y="48"/>
                  <a:pt x="310" y="48"/>
                  <a:pt x="310" y="48"/>
                </a:cubicBezTo>
                <a:cubicBezTo>
                  <a:pt x="345" y="48"/>
                  <a:pt x="345" y="48"/>
                  <a:pt x="345" y="48"/>
                </a:cubicBezTo>
                <a:cubicBezTo>
                  <a:pt x="350" y="48"/>
                  <a:pt x="355" y="51"/>
                  <a:pt x="357" y="56"/>
                </a:cubicBezTo>
                <a:cubicBezTo>
                  <a:pt x="358" y="60"/>
                  <a:pt x="357" y="65"/>
                  <a:pt x="354" y="69"/>
                </a:cubicBezTo>
                <a:close/>
                <a:moveTo>
                  <a:pt x="257" y="151"/>
                </a:moveTo>
                <a:cubicBezTo>
                  <a:pt x="204" y="205"/>
                  <a:pt x="204" y="205"/>
                  <a:pt x="204" y="205"/>
                </a:cubicBezTo>
                <a:cubicBezTo>
                  <a:pt x="197" y="211"/>
                  <a:pt x="188" y="215"/>
                  <a:pt x="179" y="215"/>
                </a:cubicBezTo>
                <a:cubicBezTo>
                  <a:pt x="169" y="215"/>
                  <a:pt x="160" y="211"/>
                  <a:pt x="153" y="205"/>
                </a:cubicBezTo>
                <a:cubicBezTo>
                  <a:pt x="139" y="191"/>
                  <a:pt x="139" y="168"/>
                  <a:pt x="153" y="154"/>
                </a:cubicBezTo>
                <a:cubicBezTo>
                  <a:pt x="207" y="101"/>
                  <a:pt x="207" y="101"/>
                  <a:pt x="207" y="101"/>
                </a:cubicBezTo>
                <a:cubicBezTo>
                  <a:pt x="198" y="98"/>
                  <a:pt x="189" y="96"/>
                  <a:pt x="179" y="96"/>
                </a:cubicBezTo>
                <a:cubicBezTo>
                  <a:pt x="133" y="96"/>
                  <a:pt x="95" y="133"/>
                  <a:pt x="95" y="179"/>
                </a:cubicBezTo>
                <a:cubicBezTo>
                  <a:pt x="95" y="225"/>
                  <a:pt x="133" y="263"/>
                  <a:pt x="179" y="263"/>
                </a:cubicBezTo>
                <a:cubicBezTo>
                  <a:pt x="225" y="263"/>
                  <a:pt x="262" y="225"/>
                  <a:pt x="262" y="179"/>
                </a:cubicBezTo>
                <a:cubicBezTo>
                  <a:pt x="262" y="169"/>
                  <a:pt x="260" y="160"/>
                  <a:pt x="257" y="151"/>
                </a:cubicBezTo>
                <a:close/>
                <a:moveTo>
                  <a:pt x="357" y="179"/>
                </a:moveTo>
                <a:cubicBezTo>
                  <a:pt x="357" y="278"/>
                  <a:pt x="277" y="358"/>
                  <a:pt x="179" y="358"/>
                </a:cubicBezTo>
                <a:cubicBezTo>
                  <a:pt x="80" y="358"/>
                  <a:pt x="0" y="278"/>
                  <a:pt x="0" y="179"/>
                </a:cubicBezTo>
                <a:cubicBezTo>
                  <a:pt x="0" y="81"/>
                  <a:pt x="80" y="1"/>
                  <a:pt x="179" y="1"/>
                </a:cubicBezTo>
                <a:cubicBezTo>
                  <a:pt x="202" y="1"/>
                  <a:pt x="225" y="5"/>
                  <a:pt x="246" y="14"/>
                </a:cubicBezTo>
                <a:cubicBezTo>
                  <a:pt x="237" y="23"/>
                  <a:pt x="237" y="23"/>
                  <a:pt x="237" y="23"/>
                </a:cubicBezTo>
                <a:cubicBezTo>
                  <a:pt x="230" y="30"/>
                  <a:pt x="226" y="39"/>
                  <a:pt x="226" y="48"/>
                </a:cubicBezTo>
                <a:cubicBezTo>
                  <a:pt x="226" y="81"/>
                  <a:pt x="226" y="81"/>
                  <a:pt x="226" y="81"/>
                </a:cubicBezTo>
                <a:cubicBezTo>
                  <a:pt x="225" y="83"/>
                  <a:pt x="225" y="83"/>
                  <a:pt x="225" y="83"/>
                </a:cubicBezTo>
                <a:cubicBezTo>
                  <a:pt x="211" y="76"/>
                  <a:pt x="195" y="72"/>
                  <a:pt x="179" y="72"/>
                </a:cubicBezTo>
                <a:cubicBezTo>
                  <a:pt x="120" y="72"/>
                  <a:pt x="71" y="120"/>
                  <a:pt x="71" y="179"/>
                </a:cubicBezTo>
                <a:cubicBezTo>
                  <a:pt x="71" y="239"/>
                  <a:pt x="120" y="287"/>
                  <a:pt x="179" y="287"/>
                </a:cubicBezTo>
                <a:cubicBezTo>
                  <a:pt x="238" y="287"/>
                  <a:pt x="286" y="239"/>
                  <a:pt x="286" y="179"/>
                </a:cubicBezTo>
                <a:cubicBezTo>
                  <a:pt x="286" y="163"/>
                  <a:pt x="282" y="147"/>
                  <a:pt x="275" y="133"/>
                </a:cubicBezTo>
                <a:cubicBezTo>
                  <a:pt x="277" y="132"/>
                  <a:pt x="277" y="132"/>
                  <a:pt x="277" y="132"/>
                </a:cubicBezTo>
                <a:cubicBezTo>
                  <a:pt x="310" y="132"/>
                  <a:pt x="310" y="132"/>
                  <a:pt x="310" y="132"/>
                </a:cubicBezTo>
                <a:cubicBezTo>
                  <a:pt x="319" y="132"/>
                  <a:pt x="328" y="128"/>
                  <a:pt x="335" y="121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53" y="133"/>
                  <a:pt x="357" y="156"/>
                  <a:pt x="357" y="1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8558213" y="10660063"/>
            <a:ext cx="560387" cy="844550"/>
          </a:xfrm>
          <a:custGeom>
            <a:avLst/>
            <a:gdLst>
              <a:gd name="T0" fmla="*/ 177 w 177"/>
              <a:gd name="T1" fmla="*/ 135 h 266"/>
              <a:gd name="T2" fmla="*/ 177 w 177"/>
              <a:gd name="T3" fmla="*/ 0 h 266"/>
              <a:gd name="T4" fmla="*/ 165 w 177"/>
              <a:gd name="T5" fmla="*/ 1 h 266"/>
              <a:gd name="T6" fmla="*/ 55 w 177"/>
              <a:gd name="T7" fmla="*/ 1 h 266"/>
              <a:gd name="T8" fmla="*/ 44 w 177"/>
              <a:gd name="T9" fmla="*/ 12 h 266"/>
              <a:gd name="T10" fmla="*/ 44 w 177"/>
              <a:gd name="T11" fmla="*/ 23 h 266"/>
              <a:gd name="T12" fmla="*/ 11 w 177"/>
              <a:gd name="T13" fmla="*/ 23 h 266"/>
              <a:gd name="T14" fmla="*/ 0 w 177"/>
              <a:gd name="T15" fmla="*/ 34 h 266"/>
              <a:gd name="T16" fmla="*/ 0 w 177"/>
              <a:gd name="T17" fmla="*/ 100 h 266"/>
              <a:gd name="T18" fmla="*/ 11 w 177"/>
              <a:gd name="T19" fmla="*/ 111 h 266"/>
              <a:gd name="T20" fmla="*/ 44 w 177"/>
              <a:gd name="T21" fmla="*/ 111 h 266"/>
              <a:gd name="T22" fmla="*/ 44 w 177"/>
              <a:gd name="T23" fmla="*/ 123 h 266"/>
              <a:gd name="T24" fmla="*/ 55 w 177"/>
              <a:gd name="T25" fmla="*/ 134 h 266"/>
              <a:gd name="T26" fmla="*/ 62 w 177"/>
              <a:gd name="T27" fmla="*/ 134 h 266"/>
              <a:gd name="T28" fmla="*/ 106 w 177"/>
              <a:gd name="T29" fmla="*/ 252 h 266"/>
              <a:gd name="T30" fmla="*/ 122 w 177"/>
              <a:gd name="T31" fmla="*/ 266 h 266"/>
              <a:gd name="T32" fmla="*/ 127 w 177"/>
              <a:gd name="T33" fmla="*/ 266 h 266"/>
              <a:gd name="T34" fmla="*/ 142 w 177"/>
              <a:gd name="T35" fmla="*/ 260 h 266"/>
              <a:gd name="T36" fmla="*/ 169 w 177"/>
              <a:gd name="T37" fmla="*/ 233 h 266"/>
              <a:gd name="T38" fmla="*/ 173 w 177"/>
              <a:gd name="T39" fmla="*/ 208 h 266"/>
              <a:gd name="T40" fmla="*/ 136 w 177"/>
              <a:gd name="T41" fmla="*/ 134 h 266"/>
              <a:gd name="T42" fmla="*/ 165 w 177"/>
              <a:gd name="T43" fmla="*/ 134 h 266"/>
              <a:gd name="T44" fmla="*/ 177 w 177"/>
              <a:gd name="T45" fmla="*/ 13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7" h="266">
                <a:moveTo>
                  <a:pt x="177" y="13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0"/>
                  <a:pt x="169" y="1"/>
                  <a:pt x="165" y="1"/>
                </a:cubicBezTo>
                <a:cubicBezTo>
                  <a:pt x="55" y="1"/>
                  <a:pt x="55" y="1"/>
                  <a:pt x="55" y="1"/>
                </a:cubicBezTo>
                <a:cubicBezTo>
                  <a:pt x="49" y="1"/>
                  <a:pt x="44" y="6"/>
                  <a:pt x="44" y="12"/>
                </a:cubicBezTo>
                <a:cubicBezTo>
                  <a:pt x="44" y="23"/>
                  <a:pt x="44" y="23"/>
                  <a:pt x="4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8"/>
                  <a:pt x="0" y="3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7"/>
                  <a:pt x="5" y="111"/>
                  <a:pt x="11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29"/>
                  <a:pt x="49" y="134"/>
                  <a:pt x="55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106" y="252"/>
                  <a:pt x="106" y="252"/>
                  <a:pt x="106" y="252"/>
                </a:cubicBezTo>
                <a:cubicBezTo>
                  <a:pt x="109" y="259"/>
                  <a:pt x="115" y="264"/>
                  <a:pt x="122" y="266"/>
                </a:cubicBezTo>
                <a:cubicBezTo>
                  <a:pt x="124" y="266"/>
                  <a:pt x="125" y="266"/>
                  <a:pt x="127" y="266"/>
                </a:cubicBezTo>
                <a:cubicBezTo>
                  <a:pt x="133" y="266"/>
                  <a:pt x="138" y="264"/>
                  <a:pt x="142" y="260"/>
                </a:cubicBezTo>
                <a:cubicBezTo>
                  <a:pt x="169" y="233"/>
                  <a:pt x="169" y="233"/>
                  <a:pt x="169" y="233"/>
                </a:cubicBezTo>
                <a:cubicBezTo>
                  <a:pt x="176" y="227"/>
                  <a:pt x="177" y="216"/>
                  <a:pt x="173" y="20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65" y="134"/>
                  <a:pt x="165" y="134"/>
                  <a:pt x="165" y="134"/>
                </a:cubicBezTo>
                <a:cubicBezTo>
                  <a:pt x="169" y="134"/>
                  <a:pt x="173" y="134"/>
                  <a:pt x="17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9188450" y="10382250"/>
            <a:ext cx="490537" cy="982663"/>
          </a:xfrm>
          <a:custGeom>
            <a:avLst/>
            <a:gdLst>
              <a:gd name="T0" fmla="*/ 153 w 155"/>
              <a:gd name="T1" fmla="*/ 6 h 310"/>
              <a:gd name="T2" fmla="*/ 152 w 155"/>
              <a:gd name="T3" fmla="*/ 5 h 310"/>
              <a:gd name="T4" fmla="*/ 148 w 155"/>
              <a:gd name="T5" fmla="*/ 1 h 310"/>
              <a:gd name="T6" fmla="*/ 147 w 155"/>
              <a:gd name="T7" fmla="*/ 1 h 310"/>
              <a:gd name="T8" fmla="*/ 147 w 155"/>
              <a:gd name="T9" fmla="*/ 1 h 310"/>
              <a:gd name="T10" fmla="*/ 144 w 155"/>
              <a:gd name="T11" fmla="*/ 0 h 310"/>
              <a:gd name="T12" fmla="*/ 141 w 155"/>
              <a:gd name="T13" fmla="*/ 1 h 310"/>
              <a:gd name="T14" fmla="*/ 140 w 155"/>
              <a:gd name="T15" fmla="*/ 1 h 310"/>
              <a:gd name="T16" fmla="*/ 135 w 155"/>
              <a:gd name="T17" fmla="*/ 4 h 310"/>
              <a:gd name="T18" fmla="*/ 135 w 155"/>
              <a:gd name="T19" fmla="*/ 4 h 310"/>
              <a:gd name="T20" fmla="*/ 0 w 155"/>
              <a:gd name="T21" fmla="*/ 84 h 310"/>
              <a:gd name="T22" fmla="*/ 0 w 155"/>
              <a:gd name="T23" fmla="*/ 226 h 310"/>
              <a:gd name="T24" fmla="*/ 135 w 155"/>
              <a:gd name="T25" fmla="*/ 306 h 310"/>
              <a:gd name="T26" fmla="*/ 135 w 155"/>
              <a:gd name="T27" fmla="*/ 306 h 310"/>
              <a:gd name="T28" fmla="*/ 138 w 155"/>
              <a:gd name="T29" fmla="*/ 308 h 310"/>
              <a:gd name="T30" fmla="*/ 139 w 155"/>
              <a:gd name="T31" fmla="*/ 309 h 310"/>
              <a:gd name="T32" fmla="*/ 144 w 155"/>
              <a:gd name="T33" fmla="*/ 310 h 310"/>
              <a:gd name="T34" fmla="*/ 147 w 155"/>
              <a:gd name="T35" fmla="*/ 309 h 310"/>
              <a:gd name="T36" fmla="*/ 148 w 155"/>
              <a:gd name="T37" fmla="*/ 309 h 310"/>
              <a:gd name="T38" fmla="*/ 152 w 155"/>
              <a:gd name="T39" fmla="*/ 306 h 310"/>
              <a:gd name="T40" fmla="*/ 153 w 155"/>
              <a:gd name="T41" fmla="*/ 305 h 310"/>
              <a:gd name="T42" fmla="*/ 155 w 155"/>
              <a:gd name="T43" fmla="*/ 299 h 310"/>
              <a:gd name="T44" fmla="*/ 155 w 155"/>
              <a:gd name="T45" fmla="*/ 11 h 310"/>
              <a:gd name="T46" fmla="*/ 153 w 155"/>
              <a:gd name="T47" fmla="*/ 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5" h="310">
                <a:moveTo>
                  <a:pt x="153" y="6"/>
                </a:moveTo>
                <a:cubicBezTo>
                  <a:pt x="153" y="5"/>
                  <a:pt x="152" y="5"/>
                  <a:pt x="152" y="5"/>
                </a:cubicBezTo>
                <a:cubicBezTo>
                  <a:pt x="151" y="3"/>
                  <a:pt x="149" y="2"/>
                  <a:pt x="148" y="1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7" y="1"/>
                </a:cubicBezTo>
                <a:cubicBezTo>
                  <a:pt x="146" y="1"/>
                  <a:pt x="145" y="0"/>
                  <a:pt x="144" y="0"/>
                </a:cubicBezTo>
                <a:cubicBezTo>
                  <a:pt x="143" y="0"/>
                  <a:pt x="142" y="1"/>
                  <a:pt x="141" y="1"/>
                </a:cubicBezTo>
                <a:cubicBezTo>
                  <a:pt x="141" y="1"/>
                  <a:pt x="141" y="1"/>
                  <a:pt x="140" y="1"/>
                </a:cubicBezTo>
                <a:cubicBezTo>
                  <a:pt x="138" y="2"/>
                  <a:pt x="137" y="3"/>
                  <a:pt x="135" y="4"/>
                </a:cubicBezTo>
                <a:cubicBezTo>
                  <a:pt x="135" y="4"/>
                  <a:pt x="135" y="4"/>
                  <a:pt x="135" y="4"/>
                </a:cubicBezTo>
                <a:cubicBezTo>
                  <a:pt x="101" y="46"/>
                  <a:pt x="52" y="74"/>
                  <a:pt x="0" y="84"/>
                </a:cubicBezTo>
                <a:cubicBezTo>
                  <a:pt x="0" y="226"/>
                  <a:pt x="0" y="226"/>
                  <a:pt x="0" y="226"/>
                </a:cubicBezTo>
                <a:cubicBezTo>
                  <a:pt x="52" y="236"/>
                  <a:pt x="101" y="264"/>
                  <a:pt x="135" y="306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6" y="307"/>
                  <a:pt x="137" y="308"/>
                  <a:pt x="138" y="308"/>
                </a:cubicBezTo>
                <a:cubicBezTo>
                  <a:pt x="138" y="309"/>
                  <a:pt x="139" y="309"/>
                  <a:pt x="139" y="309"/>
                </a:cubicBezTo>
                <a:cubicBezTo>
                  <a:pt x="140" y="310"/>
                  <a:pt x="142" y="310"/>
                  <a:pt x="144" y="310"/>
                </a:cubicBezTo>
                <a:cubicBezTo>
                  <a:pt x="145" y="310"/>
                  <a:pt x="146" y="310"/>
                  <a:pt x="147" y="309"/>
                </a:cubicBezTo>
                <a:cubicBezTo>
                  <a:pt x="147" y="309"/>
                  <a:pt x="147" y="309"/>
                  <a:pt x="148" y="309"/>
                </a:cubicBezTo>
                <a:cubicBezTo>
                  <a:pt x="149" y="309"/>
                  <a:pt x="151" y="307"/>
                  <a:pt x="152" y="306"/>
                </a:cubicBezTo>
                <a:cubicBezTo>
                  <a:pt x="152" y="305"/>
                  <a:pt x="153" y="305"/>
                  <a:pt x="153" y="305"/>
                </a:cubicBezTo>
                <a:cubicBezTo>
                  <a:pt x="154" y="303"/>
                  <a:pt x="155" y="301"/>
                  <a:pt x="155" y="29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9"/>
                  <a:pt x="154" y="7"/>
                  <a:pt x="153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4601825" y="10942638"/>
            <a:ext cx="1177925" cy="476250"/>
          </a:xfrm>
          <a:custGeom>
            <a:avLst/>
            <a:gdLst>
              <a:gd name="T0" fmla="*/ 372 w 372"/>
              <a:gd name="T1" fmla="*/ 9 h 150"/>
              <a:gd name="T2" fmla="*/ 372 w 372"/>
              <a:gd name="T3" fmla="*/ 123 h 150"/>
              <a:gd name="T4" fmla="*/ 367 w 372"/>
              <a:gd name="T5" fmla="*/ 134 h 150"/>
              <a:gd name="T6" fmla="*/ 346 w 372"/>
              <a:gd name="T7" fmla="*/ 149 h 150"/>
              <a:gd name="T8" fmla="*/ 344 w 372"/>
              <a:gd name="T9" fmla="*/ 150 h 150"/>
              <a:gd name="T10" fmla="*/ 339 w 372"/>
              <a:gd name="T11" fmla="*/ 149 h 150"/>
              <a:gd name="T12" fmla="*/ 56 w 372"/>
              <a:gd name="T13" fmla="*/ 149 h 150"/>
              <a:gd name="T14" fmla="*/ 28 w 372"/>
              <a:gd name="T15" fmla="*/ 150 h 150"/>
              <a:gd name="T16" fmla="*/ 27 w 372"/>
              <a:gd name="T17" fmla="*/ 148 h 150"/>
              <a:gd name="T18" fmla="*/ 26 w 372"/>
              <a:gd name="T19" fmla="*/ 149 h 150"/>
              <a:gd name="T20" fmla="*/ 22 w 372"/>
              <a:gd name="T21" fmla="*/ 148 h 150"/>
              <a:gd name="T22" fmla="*/ 20 w 372"/>
              <a:gd name="T23" fmla="*/ 147 h 150"/>
              <a:gd name="T24" fmla="*/ 5 w 372"/>
              <a:gd name="T25" fmla="*/ 134 h 150"/>
              <a:gd name="T26" fmla="*/ 4 w 372"/>
              <a:gd name="T27" fmla="*/ 134 h 150"/>
              <a:gd name="T28" fmla="*/ 3 w 372"/>
              <a:gd name="T29" fmla="*/ 132 h 150"/>
              <a:gd name="T30" fmla="*/ 3 w 372"/>
              <a:gd name="T31" fmla="*/ 132 h 150"/>
              <a:gd name="T32" fmla="*/ 3 w 372"/>
              <a:gd name="T33" fmla="*/ 131 h 150"/>
              <a:gd name="T34" fmla="*/ 2 w 372"/>
              <a:gd name="T35" fmla="*/ 130 h 150"/>
              <a:gd name="T36" fmla="*/ 1 w 372"/>
              <a:gd name="T37" fmla="*/ 127 h 150"/>
              <a:gd name="T38" fmla="*/ 1 w 372"/>
              <a:gd name="T39" fmla="*/ 122 h 150"/>
              <a:gd name="T40" fmla="*/ 1 w 372"/>
              <a:gd name="T41" fmla="*/ 10 h 150"/>
              <a:gd name="T42" fmla="*/ 12 w 372"/>
              <a:gd name="T43" fmla="*/ 3 h 150"/>
              <a:gd name="T44" fmla="*/ 36 w 372"/>
              <a:gd name="T45" fmla="*/ 10 h 150"/>
              <a:gd name="T46" fmla="*/ 151 w 372"/>
              <a:gd name="T47" fmla="*/ 10 h 150"/>
              <a:gd name="T48" fmla="*/ 155 w 372"/>
              <a:gd name="T49" fmla="*/ 10 h 150"/>
              <a:gd name="T50" fmla="*/ 155 w 372"/>
              <a:gd name="T51" fmla="*/ 33 h 150"/>
              <a:gd name="T52" fmla="*/ 163 w 372"/>
              <a:gd name="T53" fmla="*/ 41 h 150"/>
              <a:gd name="T54" fmla="*/ 209 w 372"/>
              <a:gd name="T55" fmla="*/ 41 h 150"/>
              <a:gd name="T56" fmla="*/ 214 w 372"/>
              <a:gd name="T57" fmla="*/ 38 h 150"/>
              <a:gd name="T58" fmla="*/ 217 w 372"/>
              <a:gd name="T59" fmla="*/ 31 h 150"/>
              <a:gd name="T60" fmla="*/ 217 w 372"/>
              <a:gd name="T61" fmla="*/ 10 h 150"/>
              <a:gd name="T62" fmla="*/ 219 w 372"/>
              <a:gd name="T63" fmla="*/ 10 h 150"/>
              <a:gd name="T64" fmla="*/ 339 w 372"/>
              <a:gd name="T65" fmla="*/ 10 h 150"/>
              <a:gd name="T66" fmla="*/ 343 w 372"/>
              <a:gd name="T67" fmla="*/ 10 h 150"/>
              <a:gd name="T68" fmla="*/ 359 w 372"/>
              <a:gd name="T69" fmla="*/ 4 h 150"/>
              <a:gd name="T70" fmla="*/ 371 w 372"/>
              <a:gd name="T71" fmla="*/ 7 h 150"/>
              <a:gd name="T72" fmla="*/ 372 w 372"/>
              <a:gd name="T73" fmla="*/ 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2" h="150">
                <a:moveTo>
                  <a:pt x="372" y="9"/>
                </a:moveTo>
                <a:cubicBezTo>
                  <a:pt x="372" y="47"/>
                  <a:pt x="372" y="85"/>
                  <a:pt x="372" y="123"/>
                </a:cubicBezTo>
                <a:cubicBezTo>
                  <a:pt x="370" y="126"/>
                  <a:pt x="369" y="130"/>
                  <a:pt x="367" y="134"/>
                </a:cubicBezTo>
                <a:cubicBezTo>
                  <a:pt x="362" y="142"/>
                  <a:pt x="355" y="147"/>
                  <a:pt x="346" y="149"/>
                </a:cubicBezTo>
                <a:cubicBezTo>
                  <a:pt x="345" y="149"/>
                  <a:pt x="345" y="149"/>
                  <a:pt x="344" y="150"/>
                </a:cubicBezTo>
                <a:cubicBezTo>
                  <a:pt x="342" y="150"/>
                  <a:pt x="341" y="149"/>
                  <a:pt x="339" y="149"/>
                </a:cubicBezTo>
                <a:cubicBezTo>
                  <a:pt x="245" y="149"/>
                  <a:pt x="150" y="149"/>
                  <a:pt x="56" y="149"/>
                </a:cubicBezTo>
                <a:cubicBezTo>
                  <a:pt x="47" y="149"/>
                  <a:pt x="38" y="149"/>
                  <a:pt x="28" y="150"/>
                </a:cubicBezTo>
                <a:cubicBezTo>
                  <a:pt x="28" y="149"/>
                  <a:pt x="27" y="149"/>
                  <a:pt x="27" y="148"/>
                </a:cubicBezTo>
                <a:cubicBezTo>
                  <a:pt x="27" y="149"/>
                  <a:pt x="26" y="149"/>
                  <a:pt x="26" y="149"/>
                </a:cubicBezTo>
                <a:cubicBezTo>
                  <a:pt x="25" y="149"/>
                  <a:pt x="23" y="149"/>
                  <a:pt x="22" y="148"/>
                </a:cubicBezTo>
                <a:cubicBezTo>
                  <a:pt x="21" y="148"/>
                  <a:pt x="21" y="148"/>
                  <a:pt x="20" y="147"/>
                </a:cubicBezTo>
                <a:cubicBezTo>
                  <a:pt x="14" y="144"/>
                  <a:pt x="9" y="140"/>
                  <a:pt x="5" y="134"/>
                </a:cubicBezTo>
                <a:cubicBezTo>
                  <a:pt x="5" y="134"/>
                  <a:pt x="5" y="134"/>
                  <a:pt x="4" y="134"/>
                </a:cubicBezTo>
                <a:cubicBezTo>
                  <a:pt x="4" y="133"/>
                  <a:pt x="4" y="133"/>
                  <a:pt x="3" y="132"/>
                </a:cubicBezTo>
                <a:cubicBezTo>
                  <a:pt x="4" y="132"/>
                  <a:pt x="4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ubicBezTo>
                  <a:pt x="3" y="130"/>
                  <a:pt x="2" y="130"/>
                  <a:pt x="2" y="130"/>
                </a:cubicBezTo>
                <a:cubicBezTo>
                  <a:pt x="2" y="129"/>
                  <a:pt x="2" y="128"/>
                  <a:pt x="1" y="127"/>
                </a:cubicBezTo>
                <a:cubicBezTo>
                  <a:pt x="1" y="126"/>
                  <a:pt x="1" y="124"/>
                  <a:pt x="1" y="122"/>
                </a:cubicBezTo>
                <a:cubicBezTo>
                  <a:pt x="1" y="85"/>
                  <a:pt x="1" y="47"/>
                  <a:pt x="1" y="10"/>
                </a:cubicBezTo>
                <a:cubicBezTo>
                  <a:pt x="0" y="3"/>
                  <a:pt x="8" y="0"/>
                  <a:pt x="12" y="3"/>
                </a:cubicBezTo>
                <a:cubicBezTo>
                  <a:pt x="20" y="9"/>
                  <a:pt x="27" y="10"/>
                  <a:pt x="36" y="10"/>
                </a:cubicBezTo>
                <a:cubicBezTo>
                  <a:pt x="74" y="10"/>
                  <a:pt x="113" y="10"/>
                  <a:pt x="151" y="10"/>
                </a:cubicBezTo>
                <a:cubicBezTo>
                  <a:pt x="152" y="10"/>
                  <a:pt x="154" y="10"/>
                  <a:pt x="155" y="10"/>
                </a:cubicBezTo>
                <a:cubicBezTo>
                  <a:pt x="155" y="18"/>
                  <a:pt x="155" y="25"/>
                  <a:pt x="155" y="33"/>
                </a:cubicBezTo>
                <a:cubicBezTo>
                  <a:pt x="155" y="38"/>
                  <a:pt x="158" y="41"/>
                  <a:pt x="163" y="41"/>
                </a:cubicBezTo>
                <a:cubicBezTo>
                  <a:pt x="178" y="41"/>
                  <a:pt x="193" y="41"/>
                  <a:pt x="209" y="41"/>
                </a:cubicBezTo>
                <a:cubicBezTo>
                  <a:pt x="211" y="41"/>
                  <a:pt x="213" y="40"/>
                  <a:pt x="214" y="38"/>
                </a:cubicBezTo>
                <a:cubicBezTo>
                  <a:pt x="216" y="36"/>
                  <a:pt x="217" y="33"/>
                  <a:pt x="217" y="31"/>
                </a:cubicBezTo>
                <a:cubicBezTo>
                  <a:pt x="218" y="24"/>
                  <a:pt x="217" y="17"/>
                  <a:pt x="217" y="10"/>
                </a:cubicBezTo>
                <a:cubicBezTo>
                  <a:pt x="218" y="10"/>
                  <a:pt x="219" y="10"/>
                  <a:pt x="219" y="10"/>
                </a:cubicBezTo>
                <a:cubicBezTo>
                  <a:pt x="259" y="10"/>
                  <a:pt x="299" y="10"/>
                  <a:pt x="339" y="10"/>
                </a:cubicBezTo>
                <a:cubicBezTo>
                  <a:pt x="340" y="10"/>
                  <a:pt x="342" y="10"/>
                  <a:pt x="343" y="10"/>
                </a:cubicBezTo>
                <a:cubicBezTo>
                  <a:pt x="349" y="10"/>
                  <a:pt x="354" y="7"/>
                  <a:pt x="359" y="4"/>
                </a:cubicBezTo>
                <a:cubicBezTo>
                  <a:pt x="364" y="1"/>
                  <a:pt x="370" y="3"/>
                  <a:pt x="371" y="7"/>
                </a:cubicBezTo>
                <a:cubicBezTo>
                  <a:pt x="371" y="8"/>
                  <a:pt x="372" y="8"/>
                  <a:pt x="37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 noEditPoints="1"/>
          </p:cNvSpPr>
          <p:nvPr/>
        </p:nvSpPr>
        <p:spPr bwMode="auto">
          <a:xfrm>
            <a:off x="14601825" y="10436225"/>
            <a:ext cx="1177925" cy="490538"/>
          </a:xfrm>
          <a:custGeom>
            <a:avLst/>
            <a:gdLst>
              <a:gd name="T0" fmla="*/ 372 w 372"/>
              <a:gd name="T1" fmla="*/ 72 h 155"/>
              <a:gd name="T2" fmla="*/ 372 w 372"/>
              <a:gd name="T3" fmla="*/ 130 h 155"/>
              <a:gd name="T4" fmla="*/ 367 w 372"/>
              <a:gd name="T5" fmla="*/ 140 h 155"/>
              <a:gd name="T6" fmla="*/ 342 w 372"/>
              <a:gd name="T7" fmla="*/ 154 h 155"/>
              <a:gd name="T8" fmla="*/ 220 w 372"/>
              <a:gd name="T9" fmla="*/ 154 h 155"/>
              <a:gd name="T10" fmla="*/ 217 w 372"/>
              <a:gd name="T11" fmla="*/ 154 h 155"/>
              <a:gd name="T12" fmla="*/ 217 w 372"/>
              <a:gd name="T13" fmla="*/ 146 h 155"/>
              <a:gd name="T14" fmla="*/ 211 w 372"/>
              <a:gd name="T15" fmla="*/ 140 h 155"/>
              <a:gd name="T16" fmla="*/ 209 w 372"/>
              <a:gd name="T17" fmla="*/ 139 h 155"/>
              <a:gd name="T18" fmla="*/ 163 w 372"/>
              <a:gd name="T19" fmla="*/ 139 h 155"/>
              <a:gd name="T20" fmla="*/ 155 w 372"/>
              <a:gd name="T21" fmla="*/ 148 h 155"/>
              <a:gd name="T22" fmla="*/ 155 w 372"/>
              <a:gd name="T23" fmla="*/ 154 h 155"/>
              <a:gd name="T24" fmla="*/ 154 w 372"/>
              <a:gd name="T25" fmla="*/ 154 h 155"/>
              <a:gd name="T26" fmla="*/ 28 w 372"/>
              <a:gd name="T27" fmla="*/ 154 h 155"/>
              <a:gd name="T28" fmla="*/ 26 w 372"/>
              <a:gd name="T29" fmla="*/ 154 h 155"/>
              <a:gd name="T30" fmla="*/ 0 w 372"/>
              <a:gd name="T31" fmla="*/ 128 h 155"/>
              <a:gd name="T32" fmla="*/ 1 w 372"/>
              <a:gd name="T33" fmla="*/ 77 h 155"/>
              <a:gd name="T34" fmla="*/ 2 w 372"/>
              <a:gd name="T35" fmla="*/ 66 h 155"/>
              <a:gd name="T36" fmla="*/ 3 w 372"/>
              <a:gd name="T37" fmla="*/ 64 h 155"/>
              <a:gd name="T38" fmla="*/ 4 w 372"/>
              <a:gd name="T39" fmla="*/ 63 h 155"/>
              <a:gd name="T40" fmla="*/ 4 w 372"/>
              <a:gd name="T41" fmla="*/ 62 h 155"/>
              <a:gd name="T42" fmla="*/ 5 w 372"/>
              <a:gd name="T43" fmla="*/ 61 h 155"/>
              <a:gd name="T44" fmla="*/ 20 w 372"/>
              <a:gd name="T45" fmla="*/ 48 h 155"/>
              <a:gd name="T46" fmla="*/ 22 w 372"/>
              <a:gd name="T47" fmla="*/ 47 h 155"/>
              <a:gd name="T48" fmla="*/ 26 w 372"/>
              <a:gd name="T49" fmla="*/ 46 h 155"/>
              <a:gd name="T50" fmla="*/ 27 w 372"/>
              <a:gd name="T51" fmla="*/ 46 h 155"/>
              <a:gd name="T52" fmla="*/ 32 w 372"/>
              <a:gd name="T53" fmla="*/ 46 h 155"/>
              <a:gd name="T54" fmla="*/ 104 w 372"/>
              <a:gd name="T55" fmla="*/ 46 h 155"/>
              <a:gd name="T56" fmla="*/ 109 w 372"/>
              <a:gd name="T57" fmla="*/ 46 h 155"/>
              <a:gd name="T58" fmla="*/ 109 w 372"/>
              <a:gd name="T59" fmla="*/ 30 h 155"/>
              <a:gd name="T60" fmla="*/ 124 w 372"/>
              <a:gd name="T61" fmla="*/ 4 h 155"/>
              <a:gd name="T62" fmla="*/ 141 w 372"/>
              <a:gd name="T63" fmla="*/ 0 h 155"/>
              <a:gd name="T64" fmla="*/ 221 w 372"/>
              <a:gd name="T65" fmla="*/ 0 h 155"/>
              <a:gd name="T66" fmla="*/ 239 w 372"/>
              <a:gd name="T67" fmla="*/ 1 h 155"/>
              <a:gd name="T68" fmla="*/ 250 w 372"/>
              <a:gd name="T69" fmla="*/ 5 h 155"/>
              <a:gd name="T70" fmla="*/ 263 w 372"/>
              <a:gd name="T71" fmla="*/ 33 h 155"/>
              <a:gd name="T72" fmla="*/ 263 w 372"/>
              <a:gd name="T73" fmla="*/ 46 h 155"/>
              <a:gd name="T74" fmla="*/ 265 w 372"/>
              <a:gd name="T75" fmla="*/ 46 h 155"/>
              <a:gd name="T76" fmla="*/ 341 w 372"/>
              <a:gd name="T77" fmla="*/ 46 h 155"/>
              <a:gd name="T78" fmla="*/ 344 w 372"/>
              <a:gd name="T79" fmla="*/ 46 h 155"/>
              <a:gd name="T80" fmla="*/ 346 w 372"/>
              <a:gd name="T81" fmla="*/ 46 h 155"/>
              <a:gd name="T82" fmla="*/ 355 w 372"/>
              <a:gd name="T83" fmla="*/ 50 h 155"/>
              <a:gd name="T84" fmla="*/ 370 w 372"/>
              <a:gd name="T85" fmla="*/ 67 h 155"/>
              <a:gd name="T86" fmla="*/ 372 w 372"/>
              <a:gd name="T87" fmla="*/ 72 h 155"/>
              <a:gd name="T88" fmla="*/ 140 w 372"/>
              <a:gd name="T89" fmla="*/ 46 h 155"/>
              <a:gd name="T90" fmla="*/ 232 w 372"/>
              <a:gd name="T91" fmla="*/ 46 h 155"/>
              <a:gd name="T92" fmla="*/ 232 w 372"/>
              <a:gd name="T93" fmla="*/ 31 h 155"/>
              <a:gd name="T94" fmla="*/ 140 w 372"/>
              <a:gd name="T95" fmla="*/ 31 h 155"/>
              <a:gd name="T96" fmla="*/ 140 w 372"/>
              <a:gd name="T97" fmla="*/ 4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2" h="155">
                <a:moveTo>
                  <a:pt x="372" y="72"/>
                </a:moveTo>
                <a:cubicBezTo>
                  <a:pt x="372" y="91"/>
                  <a:pt x="372" y="110"/>
                  <a:pt x="372" y="130"/>
                </a:cubicBezTo>
                <a:cubicBezTo>
                  <a:pt x="370" y="133"/>
                  <a:pt x="369" y="137"/>
                  <a:pt x="367" y="140"/>
                </a:cubicBezTo>
                <a:cubicBezTo>
                  <a:pt x="361" y="149"/>
                  <a:pt x="352" y="154"/>
                  <a:pt x="342" y="154"/>
                </a:cubicBezTo>
                <a:cubicBezTo>
                  <a:pt x="301" y="155"/>
                  <a:pt x="260" y="154"/>
                  <a:pt x="220" y="154"/>
                </a:cubicBezTo>
                <a:cubicBezTo>
                  <a:pt x="219" y="154"/>
                  <a:pt x="218" y="154"/>
                  <a:pt x="217" y="154"/>
                </a:cubicBezTo>
                <a:cubicBezTo>
                  <a:pt x="217" y="151"/>
                  <a:pt x="217" y="149"/>
                  <a:pt x="217" y="146"/>
                </a:cubicBezTo>
                <a:cubicBezTo>
                  <a:pt x="217" y="143"/>
                  <a:pt x="214" y="141"/>
                  <a:pt x="211" y="140"/>
                </a:cubicBezTo>
                <a:cubicBezTo>
                  <a:pt x="210" y="140"/>
                  <a:pt x="210" y="139"/>
                  <a:pt x="209" y="139"/>
                </a:cubicBezTo>
                <a:cubicBezTo>
                  <a:pt x="194" y="139"/>
                  <a:pt x="179" y="139"/>
                  <a:pt x="163" y="139"/>
                </a:cubicBezTo>
                <a:cubicBezTo>
                  <a:pt x="158" y="139"/>
                  <a:pt x="155" y="143"/>
                  <a:pt x="155" y="148"/>
                </a:cubicBezTo>
                <a:cubicBezTo>
                  <a:pt x="155" y="150"/>
                  <a:pt x="155" y="152"/>
                  <a:pt x="155" y="154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12" y="154"/>
                  <a:pt x="70" y="154"/>
                  <a:pt x="28" y="154"/>
                </a:cubicBezTo>
                <a:cubicBezTo>
                  <a:pt x="27" y="154"/>
                  <a:pt x="26" y="154"/>
                  <a:pt x="26" y="154"/>
                </a:cubicBezTo>
                <a:cubicBezTo>
                  <a:pt x="12" y="151"/>
                  <a:pt x="3" y="142"/>
                  <a:pt x="0" y="128"/>
                </a:cubicBezTo>
                <a:cubicBezTo>
                  <a:pt x="1" y="111"/>
                  <a:pt x="0" y="94"/>
                  <a:pt x="1" y="77"/>
                </a:cubicBezTo>
                <a:cubicBezTo>
                  <a:pt x="1" y="74"/>
                  <a:pt x="2" y="70"/>
                  <a:pt x="2" y="66"/>
                </a:cubicBezTo>
                <a:cubicBezTo>
                  <a:pt x="2" y="65"/>
                  <a:pt x="3" y="64"/>
                  <a:pt x="3" y="64"/>
                </a:cubicBezTo>
                <a:cubicBezTo>
                  <a:pt x="3" y="63"/>
                  <a:pt x="4" y="63"/>
                  <a:pt x="4" y="63"/>
                </a:cubicBezTo>
                <a:cubicBezTo>
                  <a:pt x="4" y="63"/>
                  <a:pt x="4" y="62"/>
                  <a:pt x="4" y="62"/>
                </a:cubicBezTo>
                <a:cubicBezTo>
                  <a:pt x="4" y="62"/>
                  <a:pt x="5" y="61"/>
                  <a:pt x="5" y="61"/>
                </a:cubicBezTo>
                <a:cubicBezTo>
                  <a:pt x="9" y="55"/>
                  <a:pt x="14" y="51"/>
                  <a:pt x="20" y="48"/>
                </a:cubicBezTo>
                <a:cubicBezTo>
                  <a:pt x="21" y="48"/>
                  <a:pt x="21" y="47"/>
                  <a:pt x="22" y="47"/>
                </a:cubicBezTo>
                <a:cubicBezTo>
                  <a:pt x="23" y="47"/>
                  <a:pt x="24" y="47"/>
                  <a:pt x="26" y="46"/>
                </a:cubicBezTo>
                <a:cubicBezTo>
                  <a:pt x="26" y="46"/>
                  <a:pt x="27" y="46"/>
                  <a:pt x="27" y="46"/>
                </a:cubicBezTo>
                <a:cubicBezTo>
                  <a:pt x="29" y="46"/>
                  <a:pt x="30" y="46"/>
                  <a:pt x="32" y="46"/>
                </a:cubicBezTo>
                <a:cubicBezTo>
                  <a:pt x="56" y="46"/>
                  <a:pt x="80" y="46"/>
                  <a:pt x="104" y="46"/>
                </a:cubicBezTo>
                <a:cubicBezTo>
                  <a:pt x="106" y="46"/>
                  <a:pt x="107" y="46"/>
                  <a:pt x="109" y="46"/>
                </a:cubicBezTo>
                <a:cubicBezTo>
                  <a:pt x="109" y="40"/>
                  <a:pt x="108" y="35"/>
                  <a:pt x="109" y="30"/>
                </a:cubicBezTo>
                <a:cubicBezTo>
                  <a:pt x="109" y="18"/>
                  <a:pt x="114" y="10"/>
                  <a:pt x="124" y="4"/>
                </a:cubicBezTo>
                <a:cubicBezTo>
                  <a:pt x="129" y="1"/>
                  <a:pt x="135" y="0"/>
                  <a:pt x="141" y="0"/>
                </a:cubicBezTo>
                <a:cubicBezTo>
                  <a:pt x="168" y="0"/>
                  <a:pt x="195" y="0"/>
                  <a:pt x="221" y="0"/>
                </a:cubicBezTo>
                <a:cubicBezTo>
                  <a:pt x="227" y="0"/>
                  <a:pt x="233" y="0"/>
                  <a:pt x="239" y="1"/>
                </a:cubicBezTo>
                <a:cubicBezTo>
                  <a:pt x="243" y="1"/>
                  <a:pt x="247" y="3"/>
                  <a:pt x="250" y="5"/>
                </a:cubicBezTo>
                <a:cubicBezTo>
                  <a:pt x="259" y="12"/>
                  <a:pt x="264" y="21"/>
                  <a:pt x="263" y="33"/>
                </a:cubicBezTo>
                <a:cubicBezTo>
                  <a:pt x="263" y="37"/>
                  <a:pt x="263" y="42"/>
                  <a:pt x="263" y="46"/>
                </a:cubicBezTo>
                <a:cubicBezTo>
                  <a:pt x="264" y="46"/>
                  <a:pt x="264" y="46"/>
                  <a:pt x="265" y="46"/>
                </a:cubicBezTo>
                <a:cubicBezTo>
                  <a:pt x="290" y="46"/>
                  <a:pt x="315" y="46"/>
                  <a:pt x="341" y="46"/>
                </a:cubicBezTo>
                <a:cubicBezTo>
                  <a:pt x="342" y="46"/>
                  <a:pt x="343" y="46"/>
                  <a:pt x="344" y="46"/>
                </a:cubicBezTo>
                <a:cubicBezTo>
                  <a:pt x="344" y="46"/>
                  <a:pt x="345" y="46"/>
                  <a:pt x="346" y="46"/>
                </a:cubicBezTo>
                <a:cubicBezTo>
                  <a:pt x="349" y="47"/>
                  <a:pt x="352" y="48"/>
                  <a:pt x="355" y="50"/>
                </a:cubicBezTo>
                <a:cubicBezTo>
                  <a:pt x="362" y="54"/>
                  <a:pt x="367" y="59"/>
                  <a:pt x="370" y="67"/>
                </a:cubicBezTo>
                <a:cubicBezTo>
                  <a:pt x="370" y="68"/>
                  <a:pt x="371" y="70"/>
                  <a:pt x="372" y="72"/>
                </a:cubicBezTo>
                <a:close/>
                <a:moveTo>
                  <a:pt x="140" y="46"/>
                </a:moveTo>
                <a:cubicBezTo>
                  <a:pt x="171" y="46"/>
                  <a:pt x="202" y="46"/>
                  <a:pt x="232" y="46"/>
                </a:cubicBezTo>
                <a:cubicBezTo>
                  <a:pt x="232" y="41"/>
                  <a:pt x="232" y="36"/>
                  <a:pt x="232" y="31"/>
                </a:cubicBezTo>
                <a:cubicBezTo>
                  <a:pt x="201" y="31"/>
                  <a:pt x="171" y="31"/>
                  <a:pt x="140" y="31"/>
                </a:cubicBezTo>
                <a:cubicBezTo>
                  <a:pt x="140" y="36"/>
                  <a:pt x="140" y="41"/>
                  <a:pt x="14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15776575" y="10964863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14605000" y="11345863"/>
            <a:ext cx="3175" cy="9525"/>
          </a:xfrm>
          <a:custGeom>
            <a:avLst/>
            <a:gdLst>
              <a:gd name="T0" fmla="*/ 1 w 1"/>
              <a:gd name="T1" fmla="*/ 3 h 3"/>
              <a:gd name="T2" fmla="*/ 0 w 1"/>
              <a:gd name="T3" fmla="*/ 0 h 3"/>
              <a:gd name="T4" fmla="*/ 1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1" y="3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14684375" y="11412538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1 h 2"/>
              <a:gd name="T4" fmla="*/ 1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2"/>
                  <a:pt x="1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15692438" y="11415713"/>
            <a:ext cx="6350" cy="3175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14665325" y="11409363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14611350" y="113585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14614525" y="1136808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15692438" y="10580688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14608175" y="10637838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5263813" y="10875963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14684375" y="10580688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14665325" y="10583863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14614525" y="106314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4"/>
          <p:cNvSpPr>
            <a:spLocks noEditPoints="1"/>
          </p:cNvSpPr>
          <p:nvPr/>
        </p:nvSpPr>
        <p:spPr bwMode="auto">
          <a:xfrm>
            <a:off x="14579600" y="4275138"/>
            <a:ext cx="1222375" cy="1220788"/>
          </a:xfrm>
          <a:custGeom>
            <a:avLst/>
            <a:gdLst>
              <a:gd name="T0" fmla="*/ 0 w 386"/>
              <a:gd name="T1" fmla="*/ 166 h 385"/>
              <a:gd name="T2" fmla="*/ 10 w 386"/>
              <a:gd name="T3" fmla="*/ 158 h 385"/>
              <a:gd name="T4" fmla="*/ 54 w 386"/>
              <a:gd name="T5" fmla="*/ 144 h 385"/>
              <a:gd name="T6" fmla="*/ 58 w 386"/>
              <a:gd name="T7" fmla="*/ 120 h 385"/>
              <a:gd name="T8" fmla="*/ 41 w 386"/>
              <a:gd name="T9" fmla="*/ 92 h 385"/>
              <a:gd name="T10" fmla="*/ 72 w 386"/>
              <a:gd name="T11" fmla="*/ 44 h 385"/>
              <a:gd name="T12" fmla="*/ 119 w 386"/>
              <a:gd name="T13" fmla="*/ 61 h 385"/>
              <a:gd name="T14" fmla="*/ 145 w 386"/>
              <a:gd name="T15" fmla="*/ 54 h 385"/>
              <a:gd name="T16" fmla="*/ 157 w 386"/>
              <a:gd name="T17" fmla="*/ 17 h 385"/>
              <a:gd name="T18" fmla="*/ 221 w 386"/>
              <a:gd name="T19" fmla="*/ 0 h 385"/>
              <a:gd name="T20" fmla="*/ 227 w 386"/>
              <a:gd name="T21" fmla="*/ 11 h 385"/>
              <a:gd name="T22" fmla="*/ 233 w 386"/>
              <a:gd name="T23" fmla="*/ 35 h 385"/>
              <a:gd name="T24" fmla="*/ 244 w 386"/>
              <a:gd name="T25" fmla="*/ 55 h 385"/>
              <a:gd name="T26" fmla="*/ 249 w 386"/>
              <a:gd name="T27" fmla="*/ 57 h 385"/>
              <a:gd name="T28" fmla="*/ 252 w 386"/>
              <a:gd name="T29" fmla="*/ 58 h 385"/>
              <a:gd name="T30" fmla="*/ 264 w 386"/>
              <a:gd name="T31" fmla="*/ 60 h 385"/>
              <a:gd name="T32" fmla="*/ 299 w 386"/>
              <a:gd name="T33" fmla="*/ 41 h 385"/>
              <a:gd name="T34" fmla="*/ 341 w 386"/>
              <a:gd name="T35" fmla="*/ 75 h 385"/>
              <a:gd name="T36" fmla="*/ 328 w 386"/>
              <a:gd name="T37" fmla="*/ 114 h 385"/>
              <a:gd name="T38" fmla="*/ 327 w 386"/>
              <a:gd name="T39" fmla="*/ 133 h 385"/>
              <a:gd name="T40" fmla="*/ 329 w 386"/>
              <a:gd name="T41" fmla="*/ 137 h 385"/>
              <a:gd name="T42" fmla="*/ 332 w 386"/>
              <a:gd name="T43" fmla="*/ 147 h 385"/>
              <a:gd name="T44" fmla="*/ 351 w 386"/>
              <a:gd name="T45" fmla="*/ 153 h 385"/>
              <a:gd name="T46" fmla="*/ 362 w 386"/>
              <a:gd name="T47" fmla="*/ 155 h 385"/>
              <a:gd name="T48" fmla="*/ 380 w 386"/>
              <a:gd name="T49" fmla="*/ 159 h 385"/>
              <a:gd name="T50" fmla="*/ 386 w 386"/>
              <a:gd name="T51" fmla="*/ 211 h 385"/>
              <a:gd name="T52" fmla="*/ 385 w 386"/>
              <a:gd name="T53" fmla="*/ 220 h 385"/>
              <a:gd name="T54" fmla="*/ 362 w 386"/>
              <a:gd name="T55" fmla="*/ 229 h 385"/>
              <a:gd name="T56" fmla="*/ 332 w 386"/>
              <a:gd name="T57" fmla="*/ 239 h 385"/>
              <a:gd name="T58" fmla="*/ 326 w 386"/>
              <a:gd name="T59" fmla="*/ 253 h 385"/>
              <a:gd name="T60" fmla="*/ 342 w 386"/>
              <a:gd name="T61" fmla="*/ 293 h 385"/>
              <a:gd name="T62" fmla="*/ 309 w 386"/>
              <a:gd name="T63" fmla="*/ 340 h 385"/>
              <a:gd name="T64" fmla="*/ 264 w 386"/>
              <a:gd name="T65" fmla="*/ 323 h 385"/>
              <a:gd name="T66" fmla="*/ 241 w 386"/>
              <a:gd name="T67" fmla="*/ 331 h 385"/>
              <a:gd name="T68" fmla="*/ 227 w 386"/>
              <a:gd name="T69" fmla="*/ 375 h 385"/>
              <a:gd name="T70" fmla="*/ 171 w 386"/>
              <a:gd name="T71" fmla="*/ 385 h 385"/>
              <a:gd name="T72" fmla="*/ 158 w 386"/>
              <a:gd name="T73" fmla="*/ 374 h 385"/>
              <a:gd name="T74" fmla="*/ 147 w 386"/>
              <a:gd name="T75" fmla="*/ 332 h 385"/>
              <a:gd name="T76" fmla="*/ 121 w 386"/>
              <a:gd name="T77" fmla="*/ 324 h 385"/>
              <a:gd name="T78" fmla="*/ 78 w 386"/>
              <a:gd name="T79" fmla="*/ 341 h 385"/>
              <a:gd name="T80" fmla="*/ 46 w 386"/>
              <a:gd name="T81" fmla="*/ 309 h 385"/>
              <a:gd name="T82" fmla="*/ 61 w 386"/>
              <a:gd name="T83" fmla="*/ 264 h 385"/>
              <a:gd name="T84" fmla="*/ 54 w 386"/>
              <a:gd name="T85" fmla="*/ 241 h 385"/>
              <a:gd name="T86" fmla="*/ 32 w 386"/>
              <a:gd name="T87" fmla="*/ 232 h 385"/>
              <a:gd name="T88" fmla="*/ 17 w 386"/>
              <a:gd name="T89" fmla="*/ 228 h 385"/>
              <a:gd name="T90" fmla="*/ 0 w 386"/>
              <a:gd name="T91" fmla="*/ 219 h 385"/>
              <a:gd name="T92" fmla="*/ 118 w 386"/>
              <a:gd name="T93" fmla="*/ 218 h 385"/>
              <a:gd name="T94" fmla="*/ 119 w 386"/>
              <a:gd name="T95" fmla="*/ 222 h 385"/>
              <a:gd name="T96" fmla="*/ 153 w 386"/>
              <a:gd name="T97" fmla="*/ 261 h 385"/>
              <a:gd name="T98" fmla="*/ 230 w 386"/>
              <a:gd name="T99" fmla="*/ 262 h 385"/>
              <a:gd name="T100" fmla="*/ 261 w 386"/>
              <a:gd name="T101" fmla="*/ 231 h 385"/>
              <a:gd name="T102" fmla="*/ 266 w 386"/>
              <a:gd name="T103" fmla="*/ 219 h 385"/>
              <a:gd name="T104" fmla="*/ 271 w 386"/>
              <a:gd name="T105" fmla="*/ 200 h 385"/>
              <a:gd name="T106" fmla="*/ 267 w 386"/>
              <a:gd name="T107" fmla="*/ 167 h 385"/>
              <a:gd name="T108" fmla="*/ 261 w 386"/>
              <a:gd name="T109" fmla="*/ 152 h 385"/>
              <a:gd name="T110" fmla="*/ 244 w 386"/>
              <a:gd name="T111" fmla="*/ 132 h 385"/>
              <a:gd name="T112" fmla="*/ 187 w 386"/>
              <a:gd name="T113" fmla="*/ 114 h 385"/>
              <a:gd name="T114" fmla="*/ 121 w 386"/>
              <a:gd name="T115" fmla="*/ 159 h 385"/>
              <a:gd name="T116" fmla="*/ 114 w 386"/>
              <a:gd name="T117" fmla="*/ 188 h 385"/>
              <a:gd name="T118" fmla="*/ 119 w 386"/>
              <a:gd name="T119" fmla="*/ 21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6" h="385">
                <a:moveTo>
                  <a:pt x="0" y="219"/>
                </a:moveTo>
                <a:cubicBezTo>
                  <a:pt x="0" y="201"/>
                  <a:pt x="0" y="184"/>
                  <a:pt x="0" y="166"/>
                </a:cubicBezTo>
                <a:cubicBezTo>
                  <a:pt x="0" y="165"/>
                  <a:pt x="0" y="165"/>
                  <a:pt x="1" y="164"/>
                </a:cubicBezTo>
                <a:cubicBezTo>
                  <a:pt x="3" y="161"/>
                  <a:pt x="6" y="159"/>
                  <a:pt x="10" y="158"/>
                </a:cubicBezTo>
                <a:cubicBezTo>
                  <a:pt x="23" y="156"/>
                  <a:pt x="35" y="152"/>
                  <a:pt x="48" y="149"/>
                </a:cubicBezTo>
                <a:cubicBezTo>
                  <a:pt x="51" y="149"/>
                  <a:pt x="53" y="147"/>
                  <a:pt x="54" y="144"/>
                </a:cubicBezTo>
                <a:cubicBezTo>
                  <a:pt x="55" y="140"/>
                  <a:pt x="57" y="136"/>
                  <a:pt x="58" y="133"/>
                </a:cubicBezTo>
                <a:cubicBezTo>
                  <a:pt x="61" y="128"/>
                  <a:pt x="62" y="124"/>
                  <a:pt x="58" y="120"/>
                </a:cubicBezTo>
                <a:cubicBezTo>
                  <a:pt x="56" y="119"/>
                  <a:pt x="56" y="116"/>
                  <a:pt x="55" y="115"/>
                </a:cubicBezTo>
                <a:cubicBezTo>
                  <a:pt x="50" y="107"/>
                  <a:pt x="46" y="100"/>
                  <a:pt x="41" y="92"/>
                </a:cubicBezTo>
                <a:cubicBezTo>
                  <a:pt x="37" y="86"/>
                  <a:pt x="36" y="81"/>
                  <a:pt x="42" y="75"/>
                </a:cubicBezTo>
                <a:cubicBezTo>
                  <a:pt x="52" y="65"/>
                  <a:pt x="62" y="54"/>
                  <a:pt x="72" y="44"/>
                </a:cubicBezTo>
                <a:cubicBezTo>
                  <a:pt x="76" y="40"/>
                  <a:pt x="83" y="40"/>
                  <a:pt x="88" y="43"/>
                </a:cubicBezTo>
                <a:cubicBezTo>
                  <a:pt x="98" y="49"/>
                  <a:pt x="109" y="55"/>
                  <a:pt x="119" y="61"/>
                </a:cubicBezTo>
                <a:cubicBezTo>
                  <a:pt x="121" y="63"/>
                  <a:pt x="124" y="63"/>
                  <a:pt x="126" y="61"/>
                </a:cubicBezTo>
                <a:cubicBezTo>
                  <a:pt x="133" y="58"/>
                  <a:pt x="139" y="56"/>
                  <a:pt x="145" y="54"/>
                </a:cubicBezTo>
                <a:cubicBezTo>
                  <a:pt x="148" y="53"/>
                  <a:pt x="149" y="51"/>
                  <a:pt x="149" y="49"/>
                </a:cubicBezTo>
                <a:cubicBezTo>
                  <a:pt x="152" y="38"/>
                  <a:pt x="154" y="28"/>
                  <a:pt x="157" y="17"/>
                </a:cubicBezTo>
                <a:cubicBezTo>
                  <a:pt x="158" y="10"/>
                  <a:pt x="159" y="3"/>
                  <a:pt x="166" y="0"/>
                </a:cubicBezTo>
                <a:cubicBezTo>
                  <a:pt x="185" y="0"/>
                  <a:pt x="203" y="0"/>
                  <a:pt x="221" y="0"/>
                </a:cubicBezTo>
                <a:cubicBezTo>
                  <a:pt x="221" y="0"/>
                  <a:pt x="222" y="2"/>
                  <a:pt x="222" y="2"/>
                </a:cubicBezTo>
                <a:cubicBezTo>
                  <a:pt x="225" y="5"/>
                  <a:pt x="226" y="8"/>
                  <a:pt x="227" y="11"/>
                </a:cubicBezTo>
                <a:cubicBezTo>
                  <a:pt x="228" y="18"/>
                  <a:pt x="230" y="24"/>
                  <a:pt x="232" y="30"/>
                </a:cubicBezTo>
                <a:cubicBezTo>
                  <a:pt x="232" y="32"/>
                  <a:pt x="233" y="33"/>
                  <a:pt x="233" y="35"/>
                </a:cubicBezTo>
                <a:cubicBezTo>
                  <a:pt x="234" y="38"/>
                  <a:pt x="235" y="42"/>
                  <a:pt x="235" y="45"/>
                </a:cubicBezTo>
                <a:cubicBezTo>
                  <a:pt x="236" y="50"/>
                  <a:pt x="238" y="54"/>
                  <a:pt x="244" y="55"/>
                </a:cubicBezTo>
                <a:cubicBezTo>
                  <a:pt x="244" y="55"/>
                  <a:pt x="245" y="56"/>
                  <a:pt x="246" y="56"/>
                </a:cubicBezTo>
                <a:cubicBezTo>
                  <a:pt x="247" y="56"/>
                  <a:pt x="248" y="56"/>
                  <a:pt x="249" y="57"/>
                </a:cubicBezTo>
                <a:cubicBezTo>
                  <a:pt x="249" y="57"/>
                  <a:pt x="250" y="57"/>
                  <a:pt x="251" y="57"/>
                </a:cubicBezTo>
                <a:cubicBezTo>
                  <a:pt x="251" y="58"/>
                  <a:pt x="252" y="58"/>
                  <a:pt x="252" y="58"/>
                </a:cubicBezTo>
                <a:cubicBezTo>
                  <a:pt x="254" y="59"/>
                  <a:pt x="256" y="60"/>
                  <a:pt x="257" y="61"/>
                </a:cubicBezTo>
                <a:cubicBezTo>
                  <a:pt x="260" y="63"/>
                  <a:pt x="262" y="62"/>
                  <a:pt x="264" y="60"/>
                </a:cubicBezTo>
                <a:cubicBezTo>
                  <a:pt x="275" y="54"/>
                  <a:pt x="286" y="47"/>
                  <a:pt x="297" y="41"/>
                </a:cubicBezTo>
                <a:cubicBezTo>
                  <a:pt x="298" y="41"/>
                  <a:pt x="298" y="41"/>
                  <a:pt x="299" y="41"/>
                </a:cubicBezTo>
                <a:cubicBezTo>
                  <a:pt x="305" y="40"/>
                  <a:pt x="309" y="43"/>
                  <a:pt x="312" y="47"/>
                </a:cubicBezTo>
                <a:cubicBezTo>
                  <a:pt x="322" y="56"/>
                  <a:pt x="331" y="66"/>
                  <a:pt x="341" y="75"/>
                </a:cubicBezTo>
                <a:cubicBezTo>
                  <a:pt x="345" y="80"/>
                  <a:pt x="345" y="86"/>
                  <a:pt x="342" y="90"/>
                </a:cubicBezTo>
                <a:cubicBezTo>
                  <a:pt x="338" y="98"/>
                  <a:pt x="333" y="106"/>
                  <a:pt x="328" y="114"/>
                </a:cubicBezTo>
                <a:cubicBezTo>
                  <a:pt x="324" y="120"/>
                  <a:pt x="321" y="125"/>
                  <a:pt x="326" y="132"/>
                </a:cubicBezTo>
                <a:cubicBezTo>
                  <a:pt x="326" y="132"/>
                  <a:pt x="327" y="132"/>
                  <a:pt x="327" y="133"/>
                </a:cubicBezTo>
                <a:cubicBezTo>
                  <a:pt x="327" y="133"/>
                  <a:pt x="327" y="134"/>
                  <a:pt x="328" y="134"/>
                </a:cubicBezTo>
                <a:cubicBezTo>
                  <a:pt x="328" y="135"/>
                  <a:pt x="328" y="136"/>
                  <a:pt x="329" y="137"/>
                </a:cubicBezTo>
                <a:cubicBezTo>
                  <a:pt x="329" y="137"/>
                  <a:pt x="329" y="138"/>
                  <a:pt x="329" y="139"/>
                </a:cubicBezTo>
                <a:cubicBezTo>
                  <a:pt x="330" y="142"/>
                  <a:pt x="331" y="144"/>
                  <a:pt x="332" y="147"/>
                </a:cubicBezTo>
                <a:cubicBezTo>
                  <a:pt x="332" y="148"/>
                  <a:pt x="333" y="148"/>
                  <a:pt x="334" y="149"/>
                </a:cubicBezTo>
                <a:cubicBezTo>
                  <a:pt x="339" y="150"/>
                  <a:pt x="345" y="151"/>
                  <a:pt x="351" y="153"/>
                </a:cubicBezTo>
                <a:cubicBezTo>
                  <a:pt x="354" y="153"/>
                  <a:pt x="357" y="154"/>
                  <a:pt x="360" y="155"/>
                </a:cubicBezTo>
                <a:cubicBezTo>
                  <a:pt x="361" y="155"/>
                  <a:pt x="361" y="155"/>
                  <a:pt x="362" y="155"/>
                </a:cubicBezTo>
                <a:cubicBezTo>
                  <a:pt x="368" y="157"/>
                  <a:pt x="374" y="158"/>
                  <a:pt x="380" y="159"/>
                </a:cubicBezTo>
                <a:cubicBezTo>
                  <a:pt x="380" y="159"/>
                  <a:pt x="380" y="159"/>
                  <a:pt x="380" y="159"/>
                </a:cubicBezTo>
                <a:cubicBezTo>
                  <a:pt x="385" y="164"/>
                  <a:pt x="386" y="171"/>
                  <a:pt x="386" y="178"/>
                </a:cubicBezTo>
                <a:cubicBezTo>
                  <a:pt x="386" y="189"/>
                  <a:pt x="386" y="200"/>
                  <a:pt x="386" y="211"/>
                </a:cubicBezTo>
                <a:cubicBezTo>
                  <a:pt x="386" y="213"/>
                  <a:pt x="386" y="215"/>
                  <a:pt x="386" y="217"/>
                </a:cubicBezTo>
                <a:cubicBezTo>
                  <a:pt x="385" y="218"/>
                  <a:pt x="385" y="219"/>
                  <a:pt x="385" y="220"/>
                </a:cubicBezTo>
                <a:cubicBezTo>
                  <a:pt x="382" y="222"/>
                  <a:pt x="380" y="224"/>
                  <a:pt x="377" y="225"/>
                </a:cubicBezTo>
                <a:cubicBezTo>
                  <a:pt x="372" y="227"/>
                  <a:pt x="367" y="228"/>
                  <a:pt x="362" y="229"/>
                </a:cubicBezTo>
                <a:cubicBezTo>
                  <a:pt x="353" y="232"/>
                  <a:pt x="343" y="234"/>
                  <a:pt x="334" y="237"/>
                </a:cubicBezTo>
                <a:cubicBezTo>
                  <a:pt x="333" y="237"/>
                  <a:pt x="332" y="238"/>
                  <a:pt x="332" y="239"/>
                </a:cubicBezTo>
                <a:cubicBezTo>
                  <a:pt x="330" y="243"/>
                  <a:pt x="328" y="247"/>
                  <a:pt x="327" y="252"/>
                </a:cubicBezTo>
                <a:cubicBezTo>
                  <a:pt x="327" y="252"/>
                  <a:pt x="326" y="252"/>
                  <a:pt x="326" y="253"/>
                </a:cubicBezTo>
                <a:cubicBezTo>
                  <a:pt x="324" y="257"/>
                  <a:pt x="322" y="261"/>
                  <a:pt x="326" y="266"/>
                </a:cubicBezTo>
                <a:cubicBezTo>
                  <a:pt x="332" y="275"/>
                  <a:pt x="337" y="284"/>
                  <a:pt x="342" y="293"/>
                </a:cubicBezTo>
                <a:cubicBezTo>
                  <a:pt x="346" y="299"/>
                  <a:pt x="345" y="304"/>
                  <a:pt x="341" y="308"/>
                </a:cubicBezTo>
                <a:cubicBezTo>
                  <a:pt x="330" y="319"/>
                  <a:pt x="320" y="330"/>
                  <a:pt x="309" y="340"/>
                </a:cubicBezTo>
                <a:cubicBezTo>
                  <a:pt x="306" y="343"/>
                  <a:pt x="299" y="344"/>
                  <a:pt x="295" y="342"/>
                </a:cubicBezTo>
                <a:cubicBezTo>
                  <a:pt x="285" y="336"/>
                  <a:pt x="275" y="329"/>
                  <a:pt x="264" y="323"/>
                </a:cubicBezTo>
                <a:cubicBezTo>
                  <a:pt x="263" y="322"/>
                  <a:pt x="261" y="322"/>
                  <a:pt x="259" y="323"/>
                </a:cubicBezTo>
                <a:cubicBezTo>
                  <a:pt x="253" y="325"/>
                  <a:pt x="247" y="328"/>
                  <a:pt x="241" y="331"/>
                </a:cubicBezTo>
                <a:cubicBezTo>
                  <a:pt x="240" y="332"/>
                  <a:pt x="237" y="332"/>
                  <a:pt x="236" y="335"/>
                </a:cubicBezTo>
                <a:cubicBezTo>
                  <a:pt x="233" y="348"/>
                  <a:pt x="230" y="362"/>
                  <a:pt x="227" y="375"/>
                </a:cubicBezTo>
                <a:cubicBezTo>
                  <a:pt x="225" y="382"/>
                  <a:pt x="220" y="385"/>
                  <a:pt x="213" y="385"/>
                </a:cubicBezTo>
                <a:cubicBezTo>
                  <a:pt x="199" y="385"/>
                  <a:pt x="185" y="385"/>
                  <a:pt x="171" y="385"/>
                </a:cubicBezTo>
                <a:cubicBezTo>
                  <a:pt x="169" y="385"/>
                  <a:pt x="166" y="384"/>
                  <a:pt x="164" y="384"/>
                </a:cubicBezTo>
                <a:cubicBezTo>
                  <a:pt x="161" y="382"/>
                  <a:pt x="159" y="378"/>
                  <a:pt x="158" y="374"/>
                </a:cubicBezTo>
                <a:cubicBezTo>
                  <a:pt x="155" y="361"/>
                  <a:pt x="152" y="348"/>
                  <a:pt x="148" y="334"/>
                </a:cubicBezTo>
                <a:cubicBezTo>
                  <a:pt x="148" y="333"/>
                  <a:pt x="147" y="332"/>
                  <a:pt x="147" y="332"/>
                </a:cubicBezTo>
                <a:cubicBezTo>
                  <a:pt x="140" y="329"/>
                  <a:pt x="133" y="326"/>
                  <a:pt x="126" y="323"/>
                </a:cubicBezTo>
                <a:cubicBezTo>
                  <a:pt x="125" y="323"/>
                  <a:pt x="122" y="323"/>
                  <a:pt x="121" y="324"/>
                </a:cubicBezTo>
                <a:cubicBezTo>
                  <a:pt x="111" y="329"/>
                  <a:pt x="102" y="335"/>
                  <a:pt x="92" y="341"/>
                </a:cubicBezTo>
                <a:cubicBezTo>
                  <a:pt x="88" y="344"/>
                  <a:pt x="80" y="344"/>
                  <a:pt x="78" y="341"/>
                </a:cubicBezTo>
                <a:cubicBezTo>
                  <a:pt x="77" y="340"/>
                  <a:pt x="77" y="340"/>
                  <a:pt x="77" y="340"/>
                </a:cubicBezTo>
                <a:cubicBezTo>
                  <a:pt x="66" y="330"/>
                  <a:pt x="56" y="320"/>
                  <a:pt x="46" y="309"/>
                </a:cubicBezTo>
                <a:cubicBezTo>
                  <a:pt x="41" y="304"/>
                  <a:pt x="40" y="299"/>
                  <a:pt x="43" y="294"/>
                </a:cubicBezTo>
                <a:cubicBezTo>
                  <a:pt x="49" y="284"/>
                  <a:pt x="55" y="274"/>
                  <a:pt x="61" y="264"/>
                </a:cubicBezTo>
                <a:cubicBezTo>
                  <a:pt x="62" y="262"/>
                  <a:pt x="62" y="261"/>
                  <a:pt x="61" y="258"/>
                </a:cubicBezTo>
                <a:cubicBezTo>
                  <a:pt x="59" y="253"/>
                  <a:pt x="56" y="247"/>
                  <a:pt x="54" y="241"/>
                </a:cubicBezTo>
                <a:cubicBezTo>
                  <a:pt x="53" y="238"/>
                  <a:pt x="52" y="237"/>
                  <a:pt x="50" y="237"/>
                </a:cubicBezTo>
                <a:cubicBezTo>
                  <a:pt x="44" y="235"/>
                  <a:pt x="38" y="234"/>
                  <a:pt x="32" y="232"/>
                </a:cubicBezTo>
                <a:cubicBezTo>
                  <a:pt x="29" y="232"/>
                  <a:pt x="27" y="231"/>
                  <a:pt x="24" y="230"/>
                </a:cubicBezTo>
                <a:cubicBezTo>
                  <a:pt x="22" y="230"/>
                  <a:pt x="19" y="229"/>
                  <a:pt x="17" y="228"/>
                </a:cubicBezTo>
                <a:cubicBezTo>
                  <a:pt x="11" y="227"/>
                  <a:pt x="4" y="226"/>
                  <a:pt x="1" y="220"/>
                </a:cubicBezTo>
                <a:cubicBezTo>
                  <a:pt x="0" y="220"/>
                  <a:pt x="0" y="219"/>
                  <a:pt x="0" y="219"/>
                </a:cubicBezTo>
                <a:close/>
                <a:moveTo>
                  <a:pt x="119" y="218"/>
                </a:moveTo>
                <a:cubicBezTo>
                  <a:pt x="119" y="218"/>
                  <a:pt x="118" y="218"/>
                  <a:pt x="118" y="218"/>
                </a:cubicBezTo>
                <a:cubicBezTo>
                  <a:pt x="118" y="218"/>
                  <a:pt x="119" y="218"/>
                  <a:pt x="119" y="218"/>
                </a:cubicBezTo>
                <a:cubicBezTo>
                  <a:pt x="119" y="220"/>
                  <a:pt x="119" y="221"/>
                  <a:pt x="119" y="222"/>
                </a:cubicBezTo>
                <a:cubicBezTo>
                  <a:pt x="122" y="228"/>
                  <a:pt x="125" y="234"/>
                  <a:pt x="129" y="239"/>
                </a:cubicBezTo>
                <a:cubicBezTo>
                  <a:pt x="136" y="248"/>
                  <a:pt x="143" y="255"/>
                  <a:pt x="153" y="261"/>
                </a:cubicBezTo>
                <a:cubicBezTo>
                  <a:pt x="163" y="266"/>
                  <a:pt x="173" y="270"/>
                  <a:pt x="184" y="271"/>
                </a:cubicBezTo>
                <a:cubicBezTo>
                  <a:pt x="200" y="273"/>
                  <a:pt x="216" y="270"/>
                  <a:pt x="230" y="262"/>
                </a:cubicBezTo>
                <a:cubicBezTo>
                  <a:pt x="242" y="255"/>
                  <a:pt x="252" y="246"/>
                  <a:pt x="259" y="235"/>
                </a:cubicBezTo>
                <a:cubicBezTo>
                  <a:pt x="260" y="234"/>
                  <a:pt x="261" y="232"/>
                  <a:pt x="261" y="231"/>
                </a:cubicBezTo>
                <a:cubicBezTo>
                  <a:pt x="262" y="230"/>
                  <a:pt x="262" y="229"/>
                  <a:pt x="263" y="228"/>
                </a:cubicBezTo>
                <a:cubicBezTo>
                  <a:pt x="264" y="225"/>
                  <a:pt x="265" y="222"/>
                  <a:pt x="266" y="219"/>
                </a:cubicBezTo>
                <a:cubicBezTo>
                  <a:pt x="267" y="218"/>
                  <a:pt x="267" y="217"/>
                  <a:pt x="268" y="216"/>
                </a:cubicBezTo>
                <a:cubicBezTo>
                  <a:pt x="269" y="211"/>
                  <a:pt x="271" y="206"/>
                  <a:pt x="271" y="200"/>
                </a:cubicBezTo>
                <a:cubicBezTo>
                  <a:pt x="271" y="193"/>
                  <a:pt x="271" y="186"/>
                  <a:pt x="270" y="179"/>
                </a:cubicBezTo>
                <a:cubicBezTo>
                  <a:pt x="270" y="175"/>
                  <a:pt x="268" y="171"/>
                  <a:pt x="267" y="167"/>
                </a:cubicBezTo>
                <a:cubicBezTo>
                  <a:pt x="268" y="166"/>
                  <a:pt x="267" y="165"/>
                  <a:pt x="266" y="164"/>
                </a:cubicBezTo>
                <a:cubicBezTo>
                  <a:pt x="264" y="160"/>
                  <a:pt x="262" y="156"/>
                  <a:pt x="261" y="152"/>
                </a:cubicBezTo>
                <a:cubicBezTo>
                  <a:pt x="260" y="152"/>
                  <a:pt x="260" y="151"/>
                  <a:pt x="259" y="150"/>
                </a:cubicBezTo>
                <a:cubicBezTo>
                  <a:pt x="255" y="143"/>
                  <a:pt x="250" y="137"/>
                  <a:pt x="244" y="132"/>
                </a:cubicBezTo>
                <a:cubicBezTo>
                  <a:pt x="236" y="125"/>
                  <a:pt x="226" y="120"/>
                  <a:pt x="216" y="117"/>
                </a:cubicBezTo>
                <a:cubicBezTo>
                  <a:pt x="206" y="114"/>
                  <a:pt x="196" y="114"/>
                  <a:pt x="187" y="114"/>
                </a:cubicBezTo>
                <a:cubicBezTo>
                  <a:pt x="177" y="114"/>
                  <a:pt x="168" y="117"/>
                  <a:pt x="160" y="120"/>
                </a:cubicBezTo>
                <a:cubicBezTo>
                  <a:pt x="142" y="128"/>
                  <a:pt x="130" y="141"/>
                  <a:pt x="121" y="159"/>
                </a:cubicBezTo>
                <a:cubicBezTo>
                  <a:pt x="120" y="162"/>
                  <a:pt x="120" y="165"/>
                  <a:pt x="118" y="168"/>
                </a:cubicBezTo>
                <a:cubicBezTo>
                  <a:pt x="115" y="174"/>
                  <a:pt x="114" y="181"/>
                  <a:pt x="114" y="188"/>
                </a:cubicBezTo>
                <a:cubicBezTo>
                  <a:pt x="114" y="190"/>
                  <a:pt x="115" y="192"/>
                  <a:pt x="114" y="193"/>
                </a:cubicBezTo>
                <a:cubicBezTo>
                  <a:pt x="113" y="202"/>
                  <a:pt x="115" y="210"/>
                  <a:pt x="119" y="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15798800" y="4964113"/>
            <a:ext cx="3175" cy="12700"/>
          </a:xfrm>
          <a:custGeom>
            <a:avLst/>
            <a:gdLst>
              <a:gd name="T0" fmla="*/ 1 w 1"/>
              <a:gd name="T1" fmla="*/ 0 h 4"/>
              <a:gd name="T2" fmla="*/ 1 w 1"/>
              <a:gd name="T3" fmla="*/ 0 h 4"/>
              <a:gd name="T4" fmla="*/ 1 w 1"/>
              <a:gd name="T5" fmla="*/ 4 h 4"/>
              <a:gd name="T6" fmla="*/ 0 w 1"/>
              <a:gd name="T7" fmla="*/ 3 h 4"/>
              <a:gd name="T8" fmla="*/ 1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1" y="4"/>
                </a:cubicBezTo>
                <a:cubicBezTo>
                  <a:pt x="1" y="4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4579600" y="4795838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14579600" y="4970463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15692438" y="4754563"/>
            <a:ext cx="28575" cy="12700"/>
          </a:xfrm>
          <a:custGeom>
            <a:avLst/>
            <a:gdLst>
              <a:gd name="T0" fmla="*/ 0 w 9"/>
              <a:gd name="T1" fmla="*/ 2 h 4"/>
              <a:gd name="T2" fmla="*/ 9 w 9"/>
              <a:gd name="T3" fmla="*/ 4 h 4"/>
              <a:gd name="T4" fmla="*/ 0 w 9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4">
                <a:moveTo>
                  <a:pt x="0" y="2"/>
                </a:moveTo>
                <a:cubicBezTo>
                  <a:pt x="3" y="0"/>
                  <a:pt x="7" y="1"/>
                  <a:pt x="9" y="4"/>
                </a:cubicBezTo>
                <a:cubicBezTo>
                  <a:pt x="6" y="3"/>
                  <a:pt x="3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14655800" y="5005388"/>
            <a:ext cx="25400" cy="12700"/>
          </a:xfrm>
          <a:custGeom>
            <a:avLst/>
            <a:gdLst>
              <a:gd name="T0" fmla="*/ 8 w 8"/>
              <a:gd name="T1" fmla="*/ 2 h 4"/>
              <a:gd name="T2" fmla="*/ 0 w 8"/>
              <a:gd name="T3" fmla="*/ 0 h 4"/>
              <a:gd name="T4" fmla="*/ 8 w 8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">
                <a:moveTo>
                  <a:pt x="8" y="2"/>
                </a:moveTo>
                <a:cubicBezTo>
                  <a:pt x="4" y="4"/>
                  <a:pt x="2" y="2"/>
                  <a:pt x="0" y="0"/>
                </a:cubicBezTo>
                <a:cubicBezTo>
                  <a:pt x="3" y="1"/>
                  <a:pt x="5" y="2"/>
                  <a:pt x="8" y="2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15314613" y="4370388"/>
            <a:ext cx="3175" cy="15875"/>
          </a:xfrm>
          <a:custGeom>
            <a:avLst/>
            <a:gdLst>
              <a:gd name="T0" fmla="*/ 0 w 1"/>
              <a:gd name="T1" fmla="*/ 0 h 5"/>
              <a:gd name="T2" fmla="*/ 1 w 1"/>
              <a:gd name="T3" fmla="*/ 1 h 5"/>
              <a:gd name="T4" fmla="*/ 1 w 1"/>
              <a:gd name="T5" fmla="*/ 5 h 5"/>
              <a:gd name="T6" fmla="*/ 0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2"/>
                  <a:pt x="1" y="4"/>
                  <a:pt x="1" y="5"/>
                </a:cubicBezTo>
                <a:cubicBezTo>
                  <a:pt x="1" y="3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15397163" y="5008563"/>
            <a:ext cx="9525" cy="12700"/>
          </a:xfrm>
          <a:custGeom>
            <a:avLst/>
            <a:gdLst>
              <a:gd name="T0" fmla="*/ 1 w 3"/>
              <a:gd name="T1" fmla="*/ 4 h 4"/>
              <a:gd name="T2" fmla="*/ 3 w 3"/>
              <a:gd name="T3" fmla="*/ 0 h 4"/>
              <a:gd name="T4" fmla="*/ 1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0" y="1"/>
                  <a:pt x="1" y="0"/>
                  <a:pt x="3" y="0"/>
                </a:cubicBezTo>
                <a:cubicBezTo>
                  <a:pt x="3" y="1"/>
                  <a:pt x="2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2"/>
          <p:cNvSpPr>
            <a:spLocks/>
          </p:cNvSpPr>
          <p:nvPr/>
        </p:nvSpPr>
        <p:spPr bwMode="auto">
          <a:xfrm>
            <a:off x="15422563" y="4795838"/>
            <a:ext cx="6350" cy="9525"/>
          </a:xfrm>
          <a:custGeom>
            <a:avLst/>
            <a:gdLst>
              <a:gd name="T0" fmla="*/ 1 w 2"/>
              <a:gd name="T1" fmla="*/ 3 h 3"/>
              <a:gd name="T2" fmla="*/ 0 w 2"/>
              <a:gd name="T3" fmla="*/ 0 h 3"/>
              <a:gd name="T4" fmla="*/ 1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1" y="2"/>
                  <a:pt x="0" y="1"/>
                  <a:pt x="0" y="0"/>
                </a:cubicBezTo>
                <a:cubicBezTo>
                  <a:pt x="1" y="1"/>
                  <a:pt x="2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15422563" y="4960938"/>
            <a:ext cx="6350" cy="9525"/>
          </a:xfrm>
          <a:custGeom>
            <a:avLst/>
            <a:gdLst>
              <a:gd name="T0" fmla="*/ 1 w 2"/>
              <a:gd name="T1" fmla="*/ 1 h 3"/>
              <a:gd name="T2" fmla="*/ 2 w 2"/>
              <a:gd name="T3" fmla="*/ 0 h 3"/>
              <a:gd name="T4" fmla="*/ 0 w 2"/>
              <a:gd name="T5" fmla="*/ 3 h 3"/>
              <a:gd name="T6" fmla="*/ 0 w 2"/>
              <a:gd name="T7" fmla="*/ 1 h 3"/>
              <a:gd name="T8" fmla="*/ 1 w 2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1"/>
                </a:moveTo>
                <a:cubicBezTo>
                  <a:pt x="1" y="0"/>
                  <a:pt x="2" y="0"/>
                  <a:pt x="2" y="0"/>
                </a:cubicBezTo>
                <a:cubicBezTo>
                  <a:pt x="1" y="1"/>
                  <a:pt x="1" y="2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4"/>
          <p:cNvSpPr>
            <a:spLocks/>
          </p:cNvSpPr>
          <p:nvPr/>
        </p:nvSpPr>
        <p:spPr bwMode="auto">
          <a:xfrm>
            <a:off x="15359063" y="4449763"/>
            <a:ext cx="9525" cy="6350"/>
          </a:xfrm>
          <a:custGeom>
            <a:avLst/>
            <a:gdLst>
              <a:gd name="T0" fmla="*/ 0 w 3"/>
              <a:gd name="T1" fmla="*/ 1 h 2"/>
              <a:gd name="T2" fmla="*/ 2 w 3"/>
              <a:gd name="T3" fmla="*/ 0 h 2"/>
              <a:gd name="T4" fmla="*/ 3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1"/>
                  <a:pt x="3" y="2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5"/>
          <p:cNvSpPr>
            <a:spLocks/>
          </p:cNvSpPr>
          <p:nvPr/>
        </p:nvSpPr>
        <p:spPr bwMode="auto">
          <a:xfrm>
            <a:off x="15622588" y="4710113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1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1" y="0"/>
                  <a:pt x="2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6"/>
          <p:cNvSpPr>
            <a:spLocks/>
          </p:cNvSpPr>
          <p:nvPr/>
        </p:nvSpPr>
        <p:spPr bwMode="auto">
          <a:xfrm>
            <a:off x="15400338" y="4751388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15520988" y="4402138"/>
            <a:ext cx="6350" cy="3175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2 w 2"/>
              <a:gd name="T5" fmla="*/ 1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15616238" y="4697413"/>
            <a:ext cx="6350" cy="3175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15374938" y="4452938"/>
            <a:ext cx="3175" cy="6350"/>
          </a:xfrm>
          <a:custGeom>
            <a:avLst/>
            <a:gdLst>
              <a:gd name="T0" fmla="*/ 0 w 1"/>
              <a:gd name="T1" fmla="*/ 1 h 2"/>
              <a:gd name="T2" fmla="*/ 1 w 1"/>
              <a:gd name="T3" fmla="*/ 0 h 2"/>
              <a:gd name="T4" fmla="*/ 1 w 1"/>
              <a:gd name="T5" fmla="*/ 2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15782925" y="4779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14954250" y="4967288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15613063" y="5075238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3"/>
          <p:cNvSpPr>
            <a:spLocks/>
          </p:cNvSpPr>
          <p:nvPr/>
        </p:nvSpPr>
        <p:spPr bwMode="auto">
          <a:xfrm>
            <a:off x="14824075" y="5353050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15422563" y="49641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5"/>
          <p:cNvSpPr>
            <a:spLocks noEditPoints="1"/>
          </p:cNvSpPr>
          <p:nvPr/>
        </p:nvSpPr>
        <p:spPr bwMode="auto">
          <a:xfrm>
            <a:off x="11104563" y="6665913"/>
            <a:ext cx="2179637" cy="2606675"/>
          </a:xfrm>
          <a:custGeom>
            <a:avLst/>
            <a:gdLst>
              <a:gd name="T0" fmla="*/ 112 w 688"/>
              <a:gd name="T1" fmla="*/ 822 h 822"/>
              <a:gd name="T2" fmla="*/ 87 w 688"/>
              <a:gd name="T3" fmla="*/ 803 h 822"/>
              <a:gd name="T4" fmla="*/ 128 w 688"/>
              <a:gd name="T5" fmla="*/ 788 h 822"/>
              <a:gd name="T6" fmla="*/ 138 w 688"/>
              <a:gd name="T7" fmla="*/ 642 h 822"/>
              <a:gd name="T8" fmla="*/ 255 w 688"/>
              <a:gd name="T9" fmla="*/ 617 h 822"/>
              <a:gd name="T10" fmla="*/ 275 w 688"/>
              <a:gd name="T11" fmla="*/ 530 h 822"/>
              <a:gd name="T12" fmla="*/ 207 w 688"/>
              <a:gd name="T13" fmla="*/ 440 h 822"/>
              <a:gd name="T14" fmla="*/ 1 w 688"/>
              <a:gd name="T15" fmla="*/ 127 h 822"/>
              <a:gd name="T16" fmla="*/ 22 w 688"/>
              <a:gd name="T17" fmla="*/ 69 h 822"/>
              <a:gd name="T18" fmla="*/ 122 w 688"/>
              <a:gd name="T19" fmla="*/ 59 h 822"/>
              <a:gd name="T20" fmla="*/ 142 w 688"/>
              <a:gd name="T21" fmla="*/ 0 h 822"/>
              <a:gd name="T22" fmla="*/ 542 w 688"/>
              <a:gd name="T23" fmla="*/ 0 h 822"/>
              <a:gd name="T24" fmla="*/ 565 w 688"/>
              <a:gd name="T25" fmla="*/ 58 h 822"/>
              <a:gd name="T26" fmla="*/ 663 w 688"/>
              <a:gd name="T27" fmla="*/ 69 h 822"/>
              <a:gd name="T28" fmla="*/ 647 w 688"/>
              <a:gd name="T29" fmla="*/ 279 h 822"/>
              <a:gd name="T30" fmla="*/ 478 w 688"/>
              <a:gd name="T31" fmla="*/ 442 h 822"/>
              <a:gd name="T32" fmla="*/ 411 w 688"/>
              <a:gd name="T33" fmla="*/ 529 h 822"/>
              <a:gd name="T34" fmla="*/ 430 w 688"/>
              <a:gd name="T35" fmla="*/ 617 h 822"/>
              <a:gd name="T36" fmla="*/ 549 w 688"/>
              <a:gd name="T37" fmla="*/ 639 h 822"/>
              <a:gd name="T38" fmla="*/ 559 w 688"/>
              <a:gd name="T39" fmla="*/ 788 h 822"/>
              <a:gd name="T40" fmla="*/ 600 w 688"/>
              <a:gd name="T41" fmla="*/ 804 h 822"/>
              <a:gd name="T42" fmla="*/ 575 w 688"/>
              <a:gd name="T43" fmla="*/ 822 h 822"/>
              <a:gd name="T44" fmla="*/ 507 w 688"/>
              <a:gd name="T45" fmla="*/ 380 h 822"/>
              <a:gd name="T46" fmla="*/ 652 w 688"/>
              <a:gd name="T47" fmla="*/ 110 h 822"/>
              <a:gd name="T48" fmla="*/ 574 w 688"/>
              <a:gd name="T49" fmla="*/ 103 h 822"/>
              <a:gd name="T50" fmla="*/ 541 w 688"/>
              <a:gd name="T51" fmla="*/ 265 h 822"/>
              <a:gd name="T52" fmla="*/ 179 w 688"/>
              <a:gd name="T53" fmla="*/ 381 h 822"/>
              <a:gd name="T54" fmla="*/ 125 w 688"/>
              <a:gd name="T55" fmla="*/ 114 h 822"/>
              <a:gd name="T56" fmla="*/ 45 w 688"/>
              <a:gd name="T57" fmla="*/ 103 h 822"/>
              <a:gd name="T58" fmla="*/ 73 w 688"/>
              <a:gd name="T59" fmla="*/ 268 h 822"/>
              <a:gd name="T60" fmla="*/ 342 w 688"/>
              <a:gd name="T61" fmla="*/ 736 h 822"/>
              <a:gd name="T62" fmla="*/ 480 w 688"/>
              <a:gd name="T63" fmla="*/ 716 h 822"/>
              <a:gd name="T64" fmla="*/ 264 w 688"/>
              <a:gd name="T65" fmla="*/ 702 h 822"/>
              <a:gd name="T66" fmla="*/ 207 w 688"/>
              <a:gd name="T67" fmla="*/ 719 h 822"/>
              <a:gd name="T68" fmla="*/ 342 w 688"/>
              <a:gd name="T69" fmla="*/ 736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8" h="822">
                <a:moveTo>
                  <a:pt x="343" y="822"/>
                </a:moveTo>
                <a:cubicBezTo>
                  <a:pt x="266" y="822"/>
                  <a:pt x="189" y="822"/>
                  <a:pt x="112" y="822"/>
                </a:cubicBezTo>
                <a:cubicBezTo>
                  <a:pt x="108" y="822"/>
                  <a:pt x="104" y="822"/>
                  <a:pt x="100" y="821"/>
                </a:cubicBezTo>
                <a:cubicBezTo>
                  <a:pt x="91" y="819"/>
                  <a:pt x="86" y="812"/>
                  <a:pt x="87" y="803"/>
                </a:cubicBezTo>
                <a:cubicBezTo>
                  <a:pt x="87" y="795"/>
                  <a:pt x="94" y="789"/>
                  <a:pt x="102" y="788"/>
                </a:cubicBezTo>
                <a:cubicBezTo>
                  <a:pt x="111" y="788"/>
                  <a:pt x="119" y="787"/>
                  <a:pt x="128" y="788"/>
                </a:cubicBezTo>
                <a:cubicBezTo>
                  <a:pt x="136" y="789"/>
                  <a:pt x="138" y="786"/>
                  <a:pt x="138" y="778"/>
                </a:cubicBezTo>
                <a:cubicBezTo>
                  <a:pt x="138" y="732"/>
                  <a:pt x="138" y="687"/>
                  <a:pt x="138" y="642"/>
                </a:cubicBezTo>
                <a:cubicBezTo>
                  <a:pt x="138" y="621"/>
                  <a:pt x="142" y="616"/>
                  <a:pt x="164" y="616"/>
                </a:cubicBezTo>
                <a:cubicBezTo>
                  <a:pt x="194" y="616"/>
                  <a:pt x="225" y="616"/>
                  <a:pt x="255" y="617"/>
                </a:cubicBezTo>
                <a:cubicBezTo>
                  <a:pt x="262" y="617"/>
                  <a:pt x="265" y="615"/>
                  <a:pt x="267" y="608"/>
                </a:cubicBezTo>
                <a:cubicBezTo>
                  <a:pt x="272" y="582"/>
                  <a:pt x="275" y="557"/>
                  <a:pt x="275" y="530"/>
                </a:cubicBezTo>
                <a:cubicBezTo>
                  <a:pt x="275" y="526"/>
                  <a:pt x="274" y="523"/>
                  <a:pt x="271" y="520"/>
                </a:cubicBezTo>
                <a:cubicBezTo>
                  <a:pt x="243" y="498"/>
                  <a:pt x="224" y="470"/>
                  <a:pt x="207" y="440"/>
                </a:cubicBezTo>
                <a:cubicBezTo>
                  <a:pt x="204" y="434"/>
                  <a:pt x="200" y="431"/>
                  <a:pt x="195" y="428"/>
                </a:cubicBezTo>
                <a:cubicBezTo>
                  <a:pt x="73" y="365"/>
                  <a:pt x="8" y="264"/>
                  <a:pt x="1" y="127"/>
                </a:cubicBezTo>
                <a:cubicBezTo>
                  <a:pt x="0" y="114"/>
                  <a:pt x="1" y="102"/>
                  <a:pt x="1" y="90"/>
                </a:cubicBezTo>
                <a:cubicBezTo>
                  <a:pt x="1" y="75"/>
                  <a:pt x="7" y="69"/>
                  <a:pt x="22" y="69"/>
                </a:cubicBezTo>
                <a:cubicBezTo>
                  <a:pt x="52" y="69"/>
                  <a:pt x="82" y="68"/>
                  <a:pt x="112" y="69"/>
                </a:cubicBezTo>
                <a:cubicBezTo>
                  <a:pt x="120" y="69"/>
                  <a:pt x="122" y="66"/>
                  <a:pt x="122" y="59"/>
                </a:cubicBezTo>
                <a:cubicBezTo>
                  <a:pt x="121" y="46"/>
                  <a:pt x="121" y="34"/>
                  <a:pt x="121" y="22"/>
                </a:cubicBezTo>
                <a:cubicBezTo>
                  <a:pt x="121" y="7"/>
                  <a:pt x="127" y="0"/>
                  <a:pt x="142" y="0"/>
                </a:cubicBezTo>
                <a:cubicBezTo>
                  <a:pt x="209" y="0"/>
                  <a:pt x="277" y="0"/>
                  <a:pt x="344" y="0"/>
                </a:cubicBezTo>
                <a:cubicBezTo>
                  <a:pt x="410" y="0"/>
                  <a:pt x="476" y="0"/>
                  <a:pt x="542" y="0"/>
                </a:cubicBezTo>
                <a:cubicBezTo>
                  <a:pt x="560" y="0"/>
                  <a:pt x="566" y="6"/>
                  <a:pt x="566" y="24"/>
                </a:cubicBezTo>
                <a:cubicBezTo>
                  <a:pt x="566" y="35"/>
                  <a:pt x="566" y="46"/>
                  <a:pt x="565" y="58"/>
                </a:cubicBezTo>
                <a:cubicBezTo>
                  <a:pt x="564" y="66"/>
                  <a:pt x="566" y="69"/>
                  <a:pt x="575" y="69"/>
                </a:cubicBezTo>
                <a:cubicBezTo>
                  <a:pt x="605" y="68"/>
                  <a:pt x="634" y="69"/>
                  <a:pt x="663" y="69"/>
                </a:cubicBezTo>
                <a:cubicBezTo>
                  <a:pt x="680" y="69"/>
                  <a:pt x="685" y="75"/>
                  <a:pt x="686" y="92"/>
                </a:cubicBezTo>
                <a:cubicBezTo>
                  <a:pt x="688" y="157"/>
                  <a:pt x="678" y="220"/>
                  <a:pt x="647" y="279"/>
                </a:cubicBezTo>
                <a:cubicBezTo>
                  <a:pt x="612" y="345"/>
                  <a:pt x="561" y="394"/>
                  <a:pt x="493" y="427"/>
                </a:cubicBezTo>
                <a:cubicBezTo>
                  <a:pt x="486" y="431"/>
                  <a:pt x="482" y="435"/>
                  <a:pt x="478" y="442"/>
                </a:cubicBezTo>
                <a:cubicBezTo>
                  <a:pt x="462" y="472"/>
                  <a:pt x="442" y="499"/>
                  <a:pt x="416" y="520"/>
                </a:cubicBezTo>
                <a:cubicBezTo>
                  <a:pt x="413" y="522"/>
                  <a:pt x="411" y="525"/>
                  <a:pt x="411" y="529"/>
                </a:cubicBezTo>
                <a:cubicBezTo>
                  <a:pt x="412" y="556"/>
                  <a:pt x="415" y="583"/>
                  <a:pt x="420" y="609"/>
                </a:cubicBezTo>
                <a:cubicBezTo>
                  <a:pt x="421" y="615"/>
                  <a:pt x="424" y="617"/>
                  <a:pt x="430" y="617"/>
                </a:cubicBezTo>
                <a:cubicBezTo>
                  <a:pt x="462" y="616"/>
                  <a:pt x="494" y="616"/>
                  <a:pt x="526" y="616"/>
                </a:cubicBezTo>
                <a:cubicBezTo>
                  <a:pt x="543" y="617"/>
                  <a:pt x="549" y="622"/>
                  <a:pt x="549" y="639"/>
                </a:cubicBezTo>
                <a:cubicBezTo>
                  <a:pt x="549" y="685"/>
                  <a:pt x="549" y="731"/>
                  <a:pt x="548" y="778"/>
                </a:cubicBezTo>
                <a:cubicBezTo>
                  <a:pt x="548" y="786"/>
                  <a:pt x="551" y="789"/>
                  <a:pt x="559" y="788"/>
                </a:cubicBezTo>
                <a:cubicBezTo>
                  <a:pt x="567" y="787"/>
                  <a:pt x="575" y="788"/>
                  <a:pt x="583" y="788"/>
                </a:cubicBezTo>
                <a:cubicBezTo>
                  <a:pt x="593" y="789"/>
                  <a:pt x="600" y="795"/>
                  <a:pt x="600" y="804"/>
                </a:cubicBezTo>
                <a:cubicBezTo>
                  <a:pt x="600" y="813"/>
                  <a:pt x="594" y="820"/>
                  <a:pt x="585" y="822"/>
                </a:cubicBezTo>
                <a:cubicBezTo>
                  <a:pt x="582" y="822"/>
                  <a:pt x="578" y="822"/>
                  <a:pt x="575" y="822"/>
                </a:cubicBezTo>
                <a:cubicBezTo>
                  <a:pt x="498" y="822"/>
                  <a:pt x="421" y="822"/>
                  <a:pt x="343" y="822"/>
                </a:cubicBezTo>
                <a:close/>
                <a:moveTo>
                  <a:pt x="507" y="380"/>
                </a:moveTo>
                <a:cubicBezTo>
                  <a:pt x="510" y="379"/>
                  <a:pt x="511" y="379"/>
                  <a:pt x="512" y="378"/>
                </a:cubicBezTo>
                <a:cubicBezTo>
                  <a:pt x="606" y="313"/>
                  <a:pt x="652" y="224"/>
                  <a:pt x="652" y="110"/>
                </a:cubicBezTo>
                <a:cubicBezTo>
                  <a:pt x="652" y="104"/>
                  <a:pt x="649" y="103"/>
                  <a:pt x="643" y="103"/>
                </a:cubicBezTo>
                <a:cubicBezTo>
                  <a:pt x="620" y="103"/>
                  <a:pt x="597" y="103"/>
                  <a:pt x="574" y="103"/>
                </a:cubicBezTo>
                <a:cubicBezTo>
                  <a:pt x="564" y="102"/>
                  <a:pt x="562" y="106"/>
                  <a:pt x="562" y="115"/>
                </a:cubicBezTo>
                <a:cubicBezTo>
                  <a:pt x="559" y="165"/>
                  <a:pt x="552" y="215"/>
                  <a:pt x="541" y="265"/>
                </a:cubicBezTo>
                <a:cubicBezTo>
                  <a:pt x="533" y="304"/>
                  <a:pt x="522" y="341"/>
                  <a:pt x="507" y="380"/>
                </a:cubicBezTo>
                <a:close/>
                <a:moveTo>
                  <a:pt x="179" y="381"/>
                </a:moveTo>
                <a:cubicBezTo>
                  <a:pt x="172" y="360"/>
                  <a:pt x="166" y="343"/>
                  <a:pt x="161" y="324"/>
                </a:cubicBezTo>
                <a:cubicBezTo>
                  <a:pt x="141" y="256"/>
                  <a:pt x="129" y="185"/>
                  <a:pt x="125" y="114"/>
                </a:cubicBezTo>
                <a:cubicBezTo>
                  <a:pt x="124" y="105"/>
                  <a:pt x="122" y="102"/>
                  <a:pt x="113" y="103"/>
                </a:cubicBezTo>
                <a:cubicBezTo>
                  <a:pt x="90" y="103"/>
                  <a:pt x="67" y="103"/>
                  <a:pt x="45" y="103"/>
                </a:cubicBezTo>
                <a:cubicBezTo>
                  <a:pt x="38" y="103"/>
                  <a:pt x="35" y="104"/>
                  <a:pt x="35" y="112"/>
                </a:cubicBezTo>
                <a:cubicBezTo>
                  <a:pt x="35" y="167"/>
                  <a:pt x="46" y="219"/>
                  <a:pt x="73" y="268"/>
                </a:cubicBezTo>
                <a:cubicBezTo>
                  <a:pt x="98" y="314"/>
                  <a:pt x="133" y="351"/>
                  <a:pt x="179" y="381"/>
                </a:cubicBezTo>
                <a:close/>
                <a:moveTo>
                  <a:pt x="342" y="736"/>
                </a:moveTo>
                <a:cubicBezTo>
                  <a:pt x="382" y="736"/>
                  <a:pt x="421" y="736"/>
                  <a:pt x="461" y="736"/>
                </a:cubicBezTo>
                <a:cubicBezTo>
                  <a:pt x="474" y="736"/>
                  <a:pt x="482" y="728"/>
                  <a:pt x="480" y="716"/>
                </a:cubicBezTo>
                <a:cubicBezTo>
                  <a:pt x="478" y="707"/>
                  <a:pt x="471" y="702"/>
                  <a:pt x="459" y="702"/>
                </a:cubicBezTo>
                <a:cubicBezTo>
                  <a:pt x="394" y="702"/>
                  <a:pt x="329" y="702"/>
                  <a:pt x="264" y="702"/>
                </a:cubicBezTo>
                <a:cubicBezTo>
                  <a:pt x="251" y="702"/>
                  <a:pt x="238" y="702"/>
                  <a:pt x="224" y="702"/>
                </a:cubicBezTo>
                <a:cubicBezTo>
                  <a:pt x="214" y="702"/>
                  <a:pt x="207" y="709"/>
                  <a:pt x="207" y="719"/>
                </a:cubicBezTo>
                <a:cubicBezTo>
                  <a:pt x="206" y="730"/>
                  <a:pt x="214" y="736"/>
                  <a:pt x="226" y="736"/>
                </a:cubicBezTo>
                <a:cubicBezTo>
                  <a:pt x="265" y="736"/>
                  <a:pt x="304" y="736"/>
                  <a:pt x="342" y="736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4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/>
        </p:nvGraphicFramePr>
        <p:xfrm>
          <a:off x="1207009" y="3937734"/>
          <a:ext cx="21561551" cy="587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YEARLY DATA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53022" y="10252665"/>
            <a:ext cx="412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53021" y="11052700"/>
            <a:ext cx="4121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4997" y="10252665"/>
            <a:ext cx="412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4996" y="11052700"/>
            <a:ext cx="4121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206610" y="10252665"/>
            <a:ext cx="412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206609" y="11052700"/>
            <a:ext cx="4121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48585" y="10252665"/>
            <a:ext cx="41211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Progress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48584" y="11052700"/>
            <a:ext cx="41211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44888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343060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Feb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012204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Mar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17924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Apr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378187" y="8782907"/>
            <a:ext cx="14041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140104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Jun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9248" y="8782907"/>
            <a:ext cx="10949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Jul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332088" y="8782907"/>
            <a:ext cx="1395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Aug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071340" y="8782907"/>
            <a:ext cx="12656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Sep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65780" y="8782907"/>
            <a:ext cx="12656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Oct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452342" y="8782907"/>
            <a:ext cx="12656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Nov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148126" y="8782907"/>
            <a:ext cx="12656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>
                <a:solidFill>
                  <a:schemeClr val="bg1"/>
                </a:solidFill>
                <a:latin typeface="Montserrat Medium" pitchFamily="2" charset="0"/>
              </a:rPr>
              <a:t>Dec</a:t>
            </a: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384237" y="10271126"/>
            <a:ext cx="379413" cy="2005013"/>
          </a:xfrm>
          <a:custGeom>
            <a:avLst/>
            <a:gdLst>
              <a:gd name="T0" fmla="*/ 6 w 12"/>
              <a:gd name="T1" fmla="*/ 61 h 61"/>
              <a:gd name="T2" fmla="*/ 6 w 12"/>
              <a:gd name="T3" fmla="*/ 61 h 61"/>
              <a:gd name="T4" fmla="*/ 0 w 12"/>
              <a:gd name="T5" fmla="*/ 55 h 61"/>
              <a:gd name="T6" fmla="*/ 0 w 12"/>
              <a:gd name="T7" fmla="*/ 5 h 61"/>
              <a:gd name="T8" fmla="*/ 6 w 12"/>
              <a:gd name="T9" fmla="*/ 0 h 61"/>
              <a:gd name="T10" fmla="*/ 6 w 12"/>
              <a:gd name="T11" fmla="*/ 0 h 61"/>
              <a:gd name="T12" fmla="*/ 12 w 12"/>
              <a:gd name="T13" fmla="*/ 5 h 61"/>
              <a:gd name="T14" fmla="*/ 12 w 12"/>
              <a:gd name="T15" fmla="*/ 55 h 61"/>
              <a:gd name="T16" fmla="*/ 6 w 12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1">
                <a:moveTo>
                  <a:pt x="6" y="61"/>
                </a:moveTo>
                <a:cubicBezTo>
                  <a:pt x="6" y="61"/>
                  <a:pt x="6" y="61"/>
                  <a:pt x="6" y="61"/>
                </a:cubicBezTo>
                <a:cubicBezTo>
                  <a:pt x="3" y="61"/>
                  <a:pt x="0" y="59"/>
                  <a:pt x="0" y="5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9"/>
                  <a:pt x="9" y="61"/>
                  <a:pt x="6" y="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6979349" y="10271126"/>
            <a:ext cx="347663" cy="2005013"/>
          </a:xfrm>
          <a:custGeom>
            <a:avLst/>
            <a:gdLst>
              <a:gd name="T0" fmla="*/ 6 w 11"/>
              <a:gd name="T1" fmla="*/ 61 h 61"/>
              <a:gd name="T2" fmla="*/ 6 w 11"/>
              <a:gd name="T3" fmla="*/ 61 h 61"/>
              <a:gd name="T4" fmla="*/ 0 w 11"/>
              <a:gd name="T5" fmla="*/ 55 h 61"/>
              <a:gd name="T6" fmla="*/ 0 w 11"/>
              <a:gd name="T7" fmla="*/ 5 h 61"/>
              <a:gd name="T8" fmla="*/ 6 w 11"/>
              <a:gd name="T9" fmla="*/ 0 h 61"/>
              <a:gd name="T10" fmla="*/ 6 w 11"/>
              <a:gd name="T11" fmla="*/ 0 h 61"/>
              <a:gd name="T12" fmla="*/ 11 w 11"/>
              <a:gd name="T13" fmla="*/ 5 h 61"/>
              <a:gd name="T14" fmla="*/ 11 w 11"/>
              <a:gd name="T15" fmla="*/ 55 h 61"/>
              <a:gd name="T16" fmla="*/ 6 w 11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61">
                <a:moveTo>
                  <a:pt x="6" y="61"/>
                </a:move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59"/>
                  <a:pt x="0" y="5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9"/>
                  <a:pt x="9" y="61"/>
                  <a:pt x="6" y="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12597575" y="10271126"/>
            <a:ext cx="379413" cy="2005013"/>
          </a:xfrm>
          <a:custGeom>
            <a:avLst/>
            <a:gdLst>
              <a:gd name="T0" fmla="*/ 6 w 12"/>
              <a:gd name="T1" fmla="*/ 61 h 61"/>
              <a:gd name="T2" fmla="*/ 6 w 12"/>
              <a:gd name="T3" fmla="*/ 61 h 61"/>
              <a:gd name="T4" fmla="*/ 0 w 12"/>
              <a:gd name="T5" fmla="*/ 55 h 61"/>
              <a:gd name="T6" fmla="*/ 0 w 12"/>
              <a:gd name="T7" fmla="*/ 5 h 61"/>
              <a:gd name="T8" fmla="*/ 6 w 12"/>
              <a:gd name="T9" fmla="*/ 0 h 61"/>
              <a:gd name="T10" fmla="*/ 6 w 12"/>
              <a:gd name="T11" fmla="*/ 0 h 61"/>
              <a:gd name="T12" fmla="*/ 12 w 12"/>
              <a:gd name="T13" fmla="*/ 5 h 61"/>
              <a:gd name="T14" fmla="*/ 12 w 12"/>
              <a:gd name="T15" fmla="*/ 55 h 61"/>
              <a:gd name="T16" fmla="*/ 6 w 12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1">
                <a:moveTo>
                  <a:pt x="6" y="61"/>
                </a:moveTo>
                <a:cubicBezTo>
                  <a:pt x="6" y="61"/>
                  <a:pt x="6" y="61"/>
                  <a:pt x="6" y="61"/>
                </a:cubicBezTo>
                <a:cubicBezTo>
                  <a:pt x="3" y="61"/>
                  <a:pt x="0" y="59"/>
                  <a:pt x="0" y="5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9"/>
                  <a:pt x="9" y="61"/>
                  <a:pt x="6" y="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18284127" y="10271126"/>
            <a:ext cx="347663" cy="2005013"/>
          </a:xfrm>
          <a:custGeom>
            <a:avLst/>
            <a:gdLst>
              <a:gd name="T0" fmla="*/ 6 w 11"/>
              <a:gd name="T1" fmla="*/ 61 h 61"/>
              <a:gd name="T2" fmla="*/ 6 w 11"/>
              <a:gd name="T3" fmla="*/ 61 h 61"/>
              <a:gd name="T4" fmla="*/ 0 w 11"/>
              <a:gd name="T5" fmla="*/ 55 h 61"/>
              <a:gd name="T6" fmla="*/ 0 w 11"/>
              <a:gd name="T7" fmla="*/ 5 h 61"/>
              <a:gd name="T8" fmla="*/ 6 w 11"/>
              <a:gd name="T9" fmla="*/ 0 h 61"/>
              <a:gd name="T10" fmla="*/ 6 w 11"/>
              <a:gd name="T11" fmla="*/ 0 h 61"/>
              <a:gd name="T12" fmla="*/ 11 w 11"/>
              <a:gd name="T13" fmla="*/ 5 h 61"/>
              <a:gd name="T14" fmla="*/ 11 w 11"/>
              <a:gd name="T15" fmla="*/ 55 h 61"/>
              <a:gd name="T16" fmla="*/ 6 w 11"/>
              <a:gd name="T1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61">
                <a:moveTo>
                  <a:pt x="6" y="61"/>
                </a:move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59"/>
                  <a:pt x="0" y="5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9"/>
                  <a:pt x="9" y="61"/>
                  <a:pt x="6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61E9E6-1C46-31ED-593F-6DF164473CB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6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269757" y="10307529"/>
            <a:ext cx="4703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Apps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269756" y="11107564"/>
            <a:ext cx="47038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2429" y="10307529"/>
            <a:ext cx="4703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Invest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2428" y="11107564"/>
            <a:ext cx="47038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1948" y="10307529"/>
            <a:ext cx="4703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1947" y="11107564"/>
            <a:ext cx="470381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41405" y="9066157"/>
            <a:ext cx="17411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tx2"/>
                </a:solidFill>
              </a:rPr>
              <a:t>2025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00525" y="9066157"/>
            <a:ext cx="17411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tx2"/>
                </a:solidFill>
              </a:rPr>
              <a:t>2024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751083" y="9066157"/>
            <a:ext cx="17411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tx2"/>
                </a:solidFill>
              </a:rPr>
              <a:t>2023</a:t>
            </a:r>
            <a:endParaRPr lang="en-MY" sz="3500">
              <a:solidFill>
                <a:schemeClr val="tx2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355725" y="10466388"/>
            <a:ext cx="1314450" cy="1947862"/>
            <a:chOff x="1355725" y="10466388"/>
            <a:chExt cx="1314450" cy="1947862"/>
          </a:xfrm>
          <a:solidFill>
            <a:schemeClr val="accent2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355725" y="10466388"/>
              <a:ext cx="1314450" cy="1947862"/>
            </a:xfrm>
            <a:custGeom>
              <a:avLst/>
              <a:gdLst>
                <a:gd name="T0" fmla="*/ 46 w 414"/>
                <a:gd name="T1" fmla="*/ 621 h 621"/>
                <a:gd name="T2" fmla="*/ 15 w 414"/>
                <a:gd name="T3" fmla="*/ 605 h 621"/>
                <a:gd name="T4" fmla="*/ 0 w 414"/>
                <a:gd name="T5" fmla="*/ 566 h 621"/>
                <a:gd name="T6" fmla="*/ 0 w 414"/>
                <a:gd name="T7" fmla="*/ 55 h 621"/>
                <a:gd name="T8" fmla="*/ 55 w 414"/>
                <a:gd name="T9" fmla="*/ 0 h 621"/>
                <a:gd name="T10" fmla="*/ 359 w 414"/>
                <a:gd name="T11" fmla="*/ 0 h 621"/>
                <a:gd name="T12" fmla="*/ 412 w 414"/>
                <a:gd name="T13" fmla="*/ 40 h 621"/>
                <a:gd name="T14" fmla="*/ 414 w 414"/>
                <a:gd name="T15" fmla="*/ 56 h 621"/>
                <a:gd name="T16" fmla="*/ 414 w 414"/>
                <a:gd name="T17" fmla="*/ 565 h 621"/>
                <a:gd name="T18" fmla="*/ 369 w 414"/>
                <a:gd name="T19" fmla="*/ 620 h 621"/>
                <a:gd name="T20" fmla="*/ 368 w 414"/>
                <a:gd name="T21" fmla="*/ 621 h 621"/>
                <a:gd name="T22" fmla="*/ 46 w 414"/>
                <a:gd name="T23" fmla="*/ 621 h 621"/>
                <a:gd name="T24" fmla="*/ 362 w 414"/>
                <a:gd name="T25" fmla="*/ 491 h 621"/>
                <a:gd name="T26" fmla="*/ 362 w 414"/>
                <a:gd name="T27" fmla="*/ 53 h 621"/>
                <a:gd name="T28" fmla="*/ 52 w 414"/>
                <a:gd name="T29" fmla="*/ 53 h 621"/>
                <a:gd name="T30" fmla="*/ 52 w 414"/>
                <a:gd name="T31" fmla="*/ 491 h 621"/>
                <a:gd name="T32" fmla="*/ 362 w 414"/>
                <a:gd name="T33" fmla="*/ 491 h 621"/>
                <a:gd name="T34" fmla="*/ 207 w 414"/>
                <a:gd name="T35" fmla="*/ 569 h 621"/>
                <a:gd name="T36" fmla="*/ 207 w 414"/>
                <a:gd name="T37" fmla="*/ 569 h 621"/>
                <a:gd name="T38" fmla="*/ 242 w 414"/>
                <a:gd name="T39" fmla="*/ 569 h 621"/>
                <a:gd name="T40" fmla="*/ 251 w 414"/>
                <a:gd name="T41" fmla="*/ 568 h 621"/>
                <a:gd name="T42" fmla="*/ 258 w 414"/>
                <a:gd name="T43" fmla="*/ 554 h 621"/>
                <a:gd name="T44" fmla="*/ 247 w 414"/>
                <a:gd name="T45" fmla="*/ 544 h 621"/>
                <a:gd name="T46" fmla="*/ 167 w 414"/>
                <a:gd name="T47" fmla="*/ 543 h 621"/>
                <a:gd name="T48" fmla="*/ 167 w 414"/>
                <a:gd name="T49" fmla="*/ 544 h 621"/>
                <a:gd name="T50" fmla="*/ 156 w 414"/>
                <a:gd name="T51" fmla="*/ 557 h 621"/>
                <a:gd name="T52" fmla="*/ 168 w 414"/>
                <a:gd name="T53" fmla="*/ 569 h 621"/>
                <a:gd name="T54" fmla="*/ 207 w 414"/>
                <a:gd name="T55" fmla="*/ 569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4" h="621">
                  <a:moveTo>
                    <a:pt x="46" y="621"/>
                  </a:moveTo>
                  <a:cubicBezTo>
                    <a:pt x="34" y="618"/>
                    <a:pt x="23" y="614"/>
                    <a:pt x="15" y="605"/>
                  </a:cubicBezTo>
                  <a:cubicBezTo>
                    <a:pt x="5" y="594"/>
                    <a:pt x="0" y="581"/>
                    <a:pt x="0" y="566"/>
                  </a:cubicBezTo>
                  <a:cubicBezTo>
                    <a:pt x="0" y="396"/>
                    <a:pt x="0" y="225"/>
                    <a:pt x="0" y="55"/>
                  </a:cubicBezTo>
                  <a:cubicBezTo>
                    <a:pt x="0" y="22"/>
                    <a:pt x="23" y="0"/>
                    <a:pt x="55" y="0"/>
                  </a:cubicBezTo>
                  <a:cubicBezTo>
                    <a:pt x="157" y="0"/>
                    <a:pt x="258" y="0"/>
                    <a:pt x="359" y="0"/>
                  </a:cubicBezTo>
                  <a:cubicBezTo>
                    <a:pt x="386" y="0"/>
                    <a:pt x="405" y="15"/>
                    <a:pt x="412" y="40"/>
                  </a:cubicBezTo>
                  <a:cubicBezTo>
                    <a:pt x="414" y="45"/>
                    <a:pt x="414" y="51"/>
                    <a:pt x="414" y="56"/>
                  </a:cubicBezTo>
                  <a:cubicBezTo>
                    <a:pt x="414" y="226"/>
                    <a:pt x="414" y="395"/>
                    <a:pt x="414" y="565"/>
                  </a:cubicBezTo>
                  <a:cubicBezTo>
                    <a:pt x="414" y="595"/>
                    <a:pt x="395" y="617"/>
                    <a:pt x="369" y="620"/>
                  </a:cubicBezTo>
                  <a:cubicBezTo>
                    <a:pt x="369" y="620"/>
                    <a:pt x="369" y="621"/>
                    <a:pt x="368" y="621"/>
                  </a:cubicBezTo>
                  <a:cubicBezTo>
                    <a:pt x="261" y="621"/>
                    <a:pt x="153" y="621"/>
                    <a:pt x="46" y="621"/>
                  </a:cubicBezTo>
                  <a:close/>
                  <a:moveTo>
                    <a:pt x="362" y="491"/>
                  </a:moveTo>
                  <a:cubicBezTo>
                    <a:pt x="362" y="345"/>
                    <a:pt x="362" y="199"/>
                    <a:pt x="362" y="53"/>
                  </a:cubicBezTo>
                  <a:cubicBezTo>
                    <a:pt x="259" y="53"/>
                    <a:pt x="156" y="53"/>
                    <a:pt x="52" y="53"/>
                  </a:cubicBezTo>
                  <a:cubicBezTo>
                    <a:pt x="52" y="199"/>
                    <a:pt x="52" y="345"/>
                    <a:pt x="52" y="491"/>
                  </a:cubicBezTo>
                  <a:cubicBezTo>
                    <a:pt x="156" y="491"/>
                    <a:pt x="259" y="491"/>
                    <a:pt x="362" y="491"/>
                  </a:cubicBezTo>
                  <a:close/>
                  <a:moveTo>
                    <a:pt x="207" y="569"/>
                  </a:moveTo>
                  <a:cubicBezTo>
                    <a:pt x="207" y="569"/>
                    <a:pt x="207" y="569"/>
                    <a:pt x="207" y="569"/>
                  </a:cubicBezTo>
                  <a:cubicBezTo>
                    <a:pt x="219" y="569"/>
                    <a:pt x="231" y="569"/>
                    <a:pt x="242" y="569"/>
                  </a:cubicBezTo>
                  <a:cubicBezTo>
                    <a:pt x="245" y="569"/>
                    <a:pt x="248" y="569"/>
                    <a:pt x="251" y="568"/>
                  </a:cubicBezTo>
                  <a:cubicBezTo>
                    <a:pt x="256" y="566"/>
                    <a:pt x="259" y="560"/>
                    <a:pt x="258" y="554"/>
                  </a:cubicBezTo>
                  <a:cubicBezTo>
                    <a:pt x="258" y="548"/>
                    <a:pt x="253" y="544"/>
                    <a:pt x="247" y="544"/>
                  </a:cubicBezTo>
                  <a:cubicBezTo>
                    <a:pt x="220" y="543"/>
                    <a:pt x="194" y="543"/>
                    <a:pt x="167" y="543"/>
                  </a:cubicBezTo>
                  <a:cubicBezTo>
                    <a:pt x="167" y="543"/>
                    <a:pt x="167" y="544"/>
                    <a:pt x="167" y="544"/>
                  </a:cubicBezTo>
                  <a:cubicBezTo>
                    <a:pt x="160" y="545"/>
                    <a:pt x="155" y="550"/>
                    <a:pt x="156" y="557"/>
                  </a:cubicBezTo>
                  <a:cubicBezTo>
                    <a:pt x="156" y="563"/>
                    <a:pt x="161" y="569"/>
                    <a:pt x="168" y="569"/>
                  </a:cubicBezTo>
                  <a:cubicBezTo>
                    <a:pt x="181" y="569"/>
                    <a:pt x="194" y="569"/>
                    <a:pt x="207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603375" y="10952163"/>
              <a:ext cx="327025" cy="327025"/>
            </a:xfrm>
            <a:custGeom>
              <a:avLst/>
              <a:gdLst>
                <a:gd name="T0" fmla="*/ 51 w 103"/>
                <a:gd name="T1" fmla="*/ 104 h 104"/>
                <a:gd name="T2" fmla="*/ 16 w 103"/>
                <a:gd name="T3" fmla="*/ 104 h 104"/>
                <a:gd name="T4" fmla="*/ 0 w 103"/>
                <a:gd name="T5" fmla="*/ 88 h 104"/>
                <a:gd name="T6" fmla="*/ 0 w 103"/>
                <a:gd name="T7" fmla="*/ 16 h 104"/>
                <a:gd name="T8" fmla="*/ 16 w 103"/>
                <a:gd name="T9" fmla="*/ 0 h 104"/>
                <a:gd name="T10" fmla="*/ 87 w 103"/>
                <a:gd name="T11" fmla="*/ 0 h 104"/>
                <a:gd name="T12" fmla="*/ 103 w 103"/>
                <a:gd name="T13" fmla="*/ 16 h 104"/>
                <a:gd name="T14" fmla="*/ 103 w 103"/>
                <a:gd name="T15" fmla="*/ 88 h 104"/>
                <a:gd name="T16" fmla="*/ 88 w 103"/>
                <a:gd name="T17" fmla="*/ 104 h 104"/>
                <a:gd name="T18" fmla="*/ 51 w 103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40" y="104"/>
                    <a:pt x="28" y="104"/>
                    <a:pt x="16" y="104"/>
                  </a:cubicBezTo>
                  <a:cubicBezTo>
                    <a:pt x="5" y="104"/>
                    <a:pt x="0" y="99"/>
                    <a:pt x="0" y="88"/>
                  </a:cubicBezTo>
                  <a:cubicBezTo>
                    <a:pt x="0" y="64"/>
                    <a:pt x="0" y="40"/>
                    <a:pt x="0" y="16"/>
                  </a:cubicBezTo>
                  <a:cubicBezTo>
                    <a:pt x="0" y="5"/>
                    <a:pt x="5" y="1"/>
                    <a:pt x="16" y="0"/>
                  </a:cubicBezTo>
                  <a:cubicBezTo>
                    <a:pt x="40" y="0"/>
                    <a:pt x="63" y="0"/>
                    <a:pt x="87" y="0"/>
                  </a:cubicBezTo>
                  <a:cubicBezTo>
                    <a:pt x="98" y="1"/>
                    <a:pt x="103" y="5"/>
                    <a:pt x="103" y="16"/>
                  </a:cubicBezTo>
                  <a:cubicBezTo>
                    <a:pt x="103" y="40"/>
                    <a:pt x="103" y="64"/>
                    <a:pt x="103" y="88"/>
                  </a:cubicBezTo>
                  <a:cubicBezTo>
                    <a:pt x="103" y="99"/>
                    <a:pt x="98" y="104"/>
                    <a:pt x="88" y="104"/>
                  </a:cubicBezTo>
                  <a:cubicBezTo>
                    <a:pt x="76" y="104"/>
                    <a:pt x="63" y="104"/>
                    <a:pt x="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095500" y="10952163"/>
              <a:ext cx="330200" cy="327025"/>
            </a:xfrm>
            <a:custGeom>
              <a:avLst/>
              <a:gdLst>
                <a:gd name="T0" fmla="*/ 51 w 104"/>
                <a:gd name="T1" fmla="*/ 104 h 104"/>
                <a:gd name="T2" fmla="*/ 16 w 104"/>
                <a:gd name="T3" fmla="*/ 104 h 104"/>
                <a:gd name="T4" fmla="*/ 0 w 104"/>
                <a:gd name="T5" fmla="*/ 88 h 104"/>
                <a:gd name="T6" fmla="*/ 0 w 104"/>
                <a:gd name="T7" fmla="*/ 16 h 104"/>
                <a:gd name="T8" fmla="*/ 16 w 104"/>
                <a:gd name="T9" fmla="*/ 0 h 104"/>
                <a:gd name="T10" fmla="*/ 87 w 104"/>
                <a:gd name="T11" fmla="*/ 0 h 104"/>
                <a:gd name="T12" fmla="*/ 103 w 104"/>
                <a:gd name="T13" fmla="*/ 16 h 104"/>
                <a:gd name="T14" fmla="*/ 103 w 104"/>
                <a:gd name="T15" fmla="*/ 88 h 104"/>
                <a:gd name="T16" fmla="*/ 88 w 104"/>
                <a:gd name="T17" fmla="*/ 104 h 104"/>
                <a:gd name="T18" fmla="*/ 51 w 104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1" y="104"/>
                  </a:moveTo>
                  <a:cubicBezTo>
                    <a:pt x="40" y="104"/>
                    <a:pt x="28" y="104"/>
                    <a:pt x="16" y="104"/>
                  </a:cubicBezTo>
                  <a:cubicBezTo>
                    <a:pt x="5" y="104"/>
                    <a:pt x="0" y="99"/>
                    <a:pt x="0" y="88"/>
                  </a:cubicBezTo>
                  <a:cubicBezTo>
                    <a:pt x="0" y="64"/>
                    <a:pt x="0" y="40"/>
                    <a:pt x="0" y="16"/>
                  </a:cubicBezTo>
                  <a:cubicBezTo>
                    <a:pt x="0" y="5"/>
                    <a:pt x="5" y="1"/>
                    <a:pt x="16" y="0"/>
                  </a:cubicBezTo>
                  <a:cubicBezTo>
                    <a:pt x="40" y="0"/>
                    <a:pt x="64" y="0"/>
                    <a:pt x="87" y="0"/>
                  </a:cubicBezTo>
                  <a:cubicBezTo>
                    <a:pt x="98" y="1"/>
                    <a:pt x="103" y="5"/>
                    <a:pt x="103" y="16"/>
                  </a:cubicBezTo>
                  <a:cubicBezTo>
                    <a:pt x="104" y="40"/>
                    <a:pt x="104" y="64"/>
                    <a:pt x="103" y="88"/>
                  </a:cubicBezTo>
                  <a:cubicBezTo>
                    <a:pt x="103" y="99"/>
                    <a:pt x="98" y="104"/>
                    <a:pt x="88" y="104"/>
                  </a:cubicBezTo>
                  <a:cubicBezTo>
                    <a:pt x="76" y="104"/>
                    <a:pt x="64" y="104"/>
                    <a:pt x="5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603375" y="11442700"/>
              <a:ext cx="327025" cy="322262"/>
            </a:xfrm>
            <a:custGeom>
              <a:avLst/>
              <a:gdLst>
                <a:gd name="T0" fmla="*/ 51 w 103"/>
                <a:gd name="T1" fmla="*/ 103 h 103"/>
                <a:gd name="T2" fmla="*/ 16 w 103"/>
                <a:gd name="T3" fmla="*/ 103 h 103"/>
                <a:gd name="T4" fmla="*/ 0 w 103"/>
                <a:gd name="T5" fmla="*/ 87 h 103"/>
                <a:gd name="T6" fmla="*/ 0 w 103"/>
                <a:gd name="T7" fmla="*/ 15 h 103"/>
                <a:gd name="T8" fmla="*/ 16 w 103"/>
                <a:gd name="T9" fmla="*/ 0 h 103"/>
                <a:gd name="T10" fmla="*/ 87 w 103"/>
                <a:gd name="T11" fmla="*/ 0 h 103"/>
                <a:gd name="T12" fmla="*/ 103 w 103"/>
                <a:gd name="T13" fmla="*/ 15 h 103"/>
                <a:gd name="T14" fmla="*/ 103 w 103"/>
                <a:gd name="T15" fmla="*/ 87 h 103"/>
                <a:gd name="T16" fmla="*/ 87 w 103"/>
                <a:gd name="T17" fmla="*/ 103 h 103"/>
                <a:gd name="T18" fmla="*/ 51 w 103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cubicBezTo>
                    <a:pt x="39" y="103"/>
                    <a:pt x="27" y="103"/>
                    <a:pt x="16" y="103"/>
                  </a:cubicBezTo>
                  <a:cubicBezTo>
                    <a:pt x="5" y="103"/>
                    <a:pt x="0" y="98"/>
                    <a:pt x="0" y="87"/>
                  </a:cubicBezTo>
                  <a:cubicBezTo>
                    <a:pt x="0" y="63"/>
                    <a:pt x="0" y="39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0" y="0"/>
                    <a:pt x="64" y="0"/>
                    <a:pt x="87" y="0"/>
                  </a:cubicBezTo>
                  <a:cubicBezTo>
                    <a:pt x="98" y="0"/>
                    <a:pt x="103" y="5"/>
                    <a:pt x="103" y="15"/>
                  </a:cubicBezTo>
                  <a:cubicBezTo>
                    <a:pt x="103" y="39"/>
                    <a:pt x="103" y="63"/>
                    <a:pt x="103" y="87"/>
                  </a:cubicBezTo>
                  <a:cubicBezTo>
                    <a:pt x="103" y="98"/>
                    <a:pt x="98" y="103"/>
                    <a:pt x="87" y="103"/>
                  </a:cubicBezTo>
                  <a:cubicBezTo>
                    <a:pt x="75" y="103"/>
                    <a:pt x="63" y="103"/>
                    <a:pt x="51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095500" y="11442700"/>
              <a:ext cx="330200" cy="322262"/>
            </a:xfrm>
            <a:custGeom>
              <a:avLst/>
              <a:gdLst>
                <a:gd name="T0" fmla="*/ 52 w 104"/>
                <a:gd name="T1" fmla="*/ 103 h 103"/>
                <a:gd name="T2" fmla="*/ 16 w 104"/>
                <a:gd name="T3" fmla="*/ 103 h 103"/>
                <a:gd name="T4" fmla="*/ 0 w 104"/>
                <a:gd name="T5" fmla="*/ 88 h 103"/>
                <a:gd name="T6" fmla="*/ 0 w 104"/>
                <a:gd name="T7" fmla="*/ 15 h 103"/>
                <a:gd name="T8" fmla="*/ 16 w 104"/>
                <a:gd name="T9" fmla="*/ 0 h 103"/>
                <a:gd name="T10" fmla="*/ 88 w 104"/>
                <a:gd name="T11" fmla="*/ 0 h 103"/>
                <a:gd name="T12" fmla="*/ 103 w 104"/>
                <a:gd name="T13" fmla="*/ 15 h 103"/>
                <a:gd name="T14" fmla="*/ 103 w 104"/>
                <a:gd name="T15" fmla="*/ 88 h 103"/>
                <a:gd name="T16" fmla="*/ 88 w 104"/>
                <a:gd name="T17" fmla="*/ 103 h 103"/>
                <a:gd name="T18" fmla="*/ 52 w 104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3">
                  <a:moveTo>
                    <a:pt x="52" y="103"/>
                  </a:moveTo>
                  <a:cubicBezTo>
                    <a:pt x="40" y="103"/>
                    <a:pt x="28" y="103"/>
                    <a:pt x="16" y="103"/>
                  </a:cubicBezTo>
                  <a:cubicBezTo>
                    <a:pt x="5" y="103"/>
                    <a:pt x="0" y="98"/>
                    <a:pt x="0" y="88"/>
                  </a:cubicBezTo>
                  <a:cubicBezTo>
                    <a:pt x="0" y="63"/>
                    <a:pt x="0" y="39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0" y="0"/>
                    <a:pt x="64" y="0"/>
                    <a:pt x="88" y="0"/>
                  </a:cubicBezTo>
                  <a:cubicBezTo>
                    <a:pt x="98" y="0"/>
                    <a:pt x="103" y="4"/>
                    <a:pt x="103" y="15"/>
                  </a:cubicBezTo>
                  <a:cubicBezTo>
                    <a:pt x="104" y="39"/>
                    <a:pt x="104" y="64"/>
                    <a:pt x="103" y="88"/>
                  </a:cubicBezTo>
                  <a:cubicBezTo>
                    <a:pt x="103" y="98"/>
                    <a:pt x="98" y="103"/>
                    <a:pt x="88" y="103"/>
                  </a:cubicBezTo>
                  <a:cubicBezTo>
                    <a:pt x="76" y="103"/>
                    <a:pt x="64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1930400" y="10710863"/>
              <a:ext cx="165100" cy="80962"/>
            </a:xfrm>
            <a:custGeom>
              <a:avLst/>
              <a:gdLst>
                <a:gd name="T0" fmla="*/ 26 w 52"/>
                <a:gd name="T1" fmla="*/ 25 h 26"/>
                <a:gd name="T2" fmla="*/ 12 w 52"/>
                <a:gd name="T3" fmla="*/ 25 h 26"/>
                <a:gd name="T4" fmla="*/ 1 w 52"/>
                <a:gd name="T5" fmla="*/ 14 h 26"/>
                <a:gd name="T6" fmla="*/ 11 w 52"/>
                <a:gd name="T7" fmla="*/ 1 h 26"/>
                <a:gd name="T8" fmla="*/ 42 w 52"/>
                <a:gd name="T9" fmla="*/ 1 h 26"/>
                <a:gd name="T10" fmla="*/ 52 w 52"/>
                <a:gd name="T11" fmla="*/ 14 h 26"/>
                <a:gd name="T12" fmla="*/ 40 w 52"/>
                <a:gd name="T13" fmla="*/ 25 h 26"/>
                <a:gd name="T14" fmla="*/ 26 w 52"/>
                <a:gd name="T15" fmla="*/ 25 h 26"/>
                <a:gd name="T16" fmla="*/ 26 w 52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26" y="25"/>
                  </a:moveTo>
                  <a:cubicBezTo>
                    <a:pt x="21" y="25"/>
                    <a:pt x="17" y="26"/>
                    <a:pt x="12" y="25"/>
                  </a:cubicBezTo>
                  <a:cubicBezTo>
                    <a:pt x="5" y="25"/>
                    <a:pt x="1" y="20"/>
                    <a:pt x="1" y="14"/>
                  </a:cubicBezTo>
                  <a:cubicBezTo>
                    <a:pt x="0" y="7"/>
                    <a:pt x="4" y="1"/>
                    <a:pt x="11" y="1"/>
                  </a:cubicBezTo>
                  <a:cubicBezTo>
                    <a:pt x="21" y="0"/>
                    <a:pt x="32" y="0"/>
                    <a:pt x="42" y="1"/>
                  </a:cubicBezTo>
                  <a:cubicBezTo>
                    <a:pt x="49" y="1"/>
                    <a:pt x="52" y="7"/>
                    <a:pt x="52" y="14"/>
                  </a:cubicBezTo>
                  <a:cubicBezTo>
                    <a:pt x="51" y="20"/>
                    <a:pt x="47" y="25"/>
                    <a:pt x="40" y="25"/>
                  </a:cubicBezTo>
                  <a:cubicBezTo>
                    <a:pt x="36" y="26"/>
                    <a:pt x="31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343150" y="10710863"/>
              <a:ext cx="79375" cy="80962"/>
            </a:xfrm>
            <a:custGeom>
              <a:avLst/>
              <a:gdLst>
                <a:gd name="T0" fmla="*/ 13 w 25"/>
                <a:gd name="T1" fmla="*/ 26 h 26"/>
                <a:gd name="T2" fmla="*/ 0 w 25"/>
                <a:gd name="T3" fmla="*/ 13 h 26"/>
                <a:gd name="T4" fmla="*/ 13 w 25"/>
                <a:gd name="T5" fmla="*/ 0 h 26"/>
                <a:gd name="T6" fmla="*/ 25 w 25"/>
                <a:gd name="T7" fmla="*/ 13 h 26"/>
                <a:gd name="T8" fmla="*/ 13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20"/>
                    <a:pt x="20" y="25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89988" y="10560050"/>
            <a:ext cx="1731963" cy="1751012"/>
            <a:chOff x="8789988" y="10560050"/>
            <a:chExt cx="1731963" cy="1751012"/>
          </a:xfrm>
          <a:solidFill>
            <a:schemeClr val="accent1"/>
          </a:solidFill>
        </p:grpSpPr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9136063" y="11620500"/>
              <a:ext cx="1385888" cy="690562"/>
            </a:xfrm>
            <a:custGeom>
              <a:avLst/>
              <a:gdLst>
                <a:gd name="T0" fmla="*/ 301 w 437"/>
                <a:gd name="T1" fmla="*/ 63 h 220"/>
                <a:gd name="T2" fmla="*/ 390 w 437"/>
                <a:gd name="T3" fmla="*/ 38 h 220"/>
                <a:gd name="T4" fmla="*/ 402 w 437"/>
                <a:gd name="T5" fmla="*/ 38 h 220"/>
                <a:gd name="T6" fmla="*/ 434 w 437"/>
                <a:gd name="T7" fmla="*/ 70 h 220"/>
                <a:gd name="T8" fmla="*/ 413 w 437"/>
                <a:gd name="T9" fmla="*/ 110 h 220"/>
                <a:gd name="T10" fmla="*/ 333 w 437"/>
                <a:gd name="T11" fmla="*/ 148 h 220"/>
                <a:gd name="T12" fmla="*/ 226 w 437"/>
                <a:gd name="T13" fmla="*/ 198 h 220"/>
                <a:gd name="T14" fmla="*/ 91 w 437"/>
                <a:gd name="T15" fmla="*/ 192 h 220"/>
                <a:gd name="T16" fmla="*/ 31 w 437"/>
                <a:gd name="T17" fmla="*/ 158 h 220"/>
                <a:gd name="T18" fmla="*/ 0 w 437"/>
                <a:gd name="T19" fmla="*/ 148 h 220"/>
                <a:gd name="T20" fmla="*/ 0 w 437"/>
                <a:gd name="T21" fmla="*/ 0 h 220"/>
                <a:gd name="T22" fmla="*/ 5 w 437"/>
                <a:gd name="T23" fmla="*/ 0 h 220"/>
                <a:gd name="T24" fmla="*/ 71 w 437"/>
                <a:gd name="T25" fmla="*/ 0 h 220"/>
                <a:gd name="T26" fmla="*/ 120 w 437"/>
                <a:gd name="T27" fmla="*/ 13 h 220"/>
                <a:gd name="T28" fmla="*/ 151 w 437"/>
                <a:gd name="T29" fmla="*/ 34 h 220"/>
                <a:gd name="T30" fmla="*/ 175 w 437"/>
                <a:gd name="T31" fmla="*/ 40 h 220"/>
                <a:gd name="T32" fmla="*/ 242 w 437"/>
                <a:gd name="T33" fmla="*/ 41 h 220"/>
                <a:gd name="T34" fmla="*/ 279 w 437"/>
                <a:gd name="T35" fmla="*/ 104 h 220"/>
                <a:gd name="T36" fmla="*/ 241 w 437"/>
                <a:gd name="T37" fmla="*/ 127 h 220"/>
                <a:gd name="T38" fmla="*/ 174 w 437"/>
                <a:gd name="T39" fmla="*/ 127 h 220"/>
                <a:gd name="T40" fmla="*/ 167 w 437"/>
                <a:gd name="T41" fmla="*/ 127 h 220"/>
                <a:gd name="T42" fmla="*/ 160 w 437"/>
                <a:gd name="T43" fmla="*/ 138 h 220"/>
                <a:gd name="T44" fmla="*/ 168 w 437"/>
                <a:gd name="T45" fmla="*/ 146 h 220"/>
                <a:gd name="T46" fmla="*/ 250 w 437"/>
                <a:gd name="T47" fmla="*/ 145 h 220"/>
                <a:gd name="T48" fmla="*/ 302 w 437"/>
                <a:gd name="T49" fmla="*/ 67 h 220"/>
                <a:gd name="T50" fmla="*/ 301 w 437"/>
                <a:gd name="T51" fmla="*/ 6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220">
                  <a:moveTo>
                    <a:pt x="301" y="63"/>
                  </a:moveTo>
                  <a:cubicBezTo>
                    <a:pt x="331" y="55"/>
                    <a:pt x="360" y="46"/>
                    <a:pt x="390" y="38"/>
                  </a:cubicBezTo>
                  <a:cubicBezTo>
                    <a:pt x="394" y="37"/>
                    <a:pt x="398" y="37"/>
                    <a:pt x="402" y="38"/>
                  </a:cubicBezTo>
                  <a:cubicBezTo>
                    <a:pt x="419" y="41"/>
                    <a:pt x="431" y="53"/>
                    <a:pt x="434" y="70"/>
                  </a:cubicBezTo>
                  <a:cubicBezTo>
                    <a:pt x="437" y="86"/>
                    <a:pt x="429" y="102"/>
                    <a:pt x="413" y="110"/>
                  </a:cubicBezTo>
                  <a:cubicBezTo>
                    <a:pt x="387" y="123"/>
                    <a:pt x="360" y="135"/>
                    <a:pt x="333" y="148"/>
                  </a:cubicBezTo>
                  <a:cubicBezTo>
                    <a:pt x="297" y="165"/>
                    <a:pt x="262" y="182"/>
                    <a:pt x="226" y="198"/>
                  </a:cubicBezTo>
                  <a:cubicBezTo>
                    <a:pt x="180" y="220"/>
                    <a:pt x="135" y="218"/>
                    <a:pt x="91" y="192"/>
                  </a:cubicBezTo>
                  <a:cubicBezTo>
                    <a:pt x="71" y="181"/>
                    <a:pt x="51" y="169"/>
                    <a:pt x="31" y="158"/>
                  </a:cubicBezTo>
                  <a:cubicBezTo>
                    <a:pt x="22" y="152"/>
                    <a:pt x="13" y="145"/>
                    <a:pt x="0" y="148"/>
                  </a:cubicBezTo>
                  <a:cubicBezTo>
                    <a:pt x="0" y="98"/>
                    <a:pt x="0" y="49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27" y="0"/>
                    <a:pt x="49" y="0"/>
                    <a:pt x="71" y="0"/>
                  </a:cubicBezTo>
                  <a:cubicBezTo>
                    <a:pt x="88" y="0"/>
                    <a:pt x="105" y="4"/>
                    <a:pt x="120" y="13"/>
                  </a:cubicBezTo>
                  <a:cubicBezTo>
                    <a:pt x="130" y="20"/>
                    <a:pt x="141" y="27"/>
                    <a:pt x="151" y="34"/>
                  </a:cubicBezTo>
                  <a:cubicBezTo>
                    <a:pt x="159" y="38"/>
                    <a:pt x="167" y="41"/>
                    <a:pt x="175" y="40"/>
                  </a:cubicBezTo>
                  <a:cubicBezTo>
                    <a:pt x="198" y="40"/>
                    <a:pt x="220" y="40"/>
                    <a:pt x="242" y="41"/>
                  </a:cubicBezTo>
                  <a:cubicBezTo>
                    <a:pt x="275" y="42"/>
                    <a:pt x="294" y="74"/>
                    <a:pt x="279" y="104"/>
                  </a:cubicBezTo>
                  <a:cubicBezTo>
                    <a:pt x="272" y="119"/>
                    <a:pt x="258" y="127"/>
                    <a:pt x="241" y="127"/>
                  </a:cubicBezTo>
                  <a:cubicBezTo>
                    <a:pt x="219" y="127"/>
                    <a:pt x="196" y="127"/>
                    <a:pt x="174" y="127"/>
                  </a:cubicBezTo>
                  <a:cubicBezTo>
                    <a:pt x="172" y="127"/>
                    <a:pt x="169" y="127"/>
                    <a:pt x="167" y="127"/>
                  </a:cubicBezTo>
                  <a:cubicBezTo>
                    <a:pt x="162" y="129"/>
                    <a:pt x="160" y="132"/>
                    <a:pt x="160" y="138"/>
                  </a:cubicBezTo>
                  <a:cubicBezTo>
                    <a:pt x="161" y="142"/>
                    <a:pt x="164" y="146"/>
                    <a:pt x="168" y="146"/>
                  </a:cubicBezTo>
                  <a:cubicBezTo>
                    <a:pt x="196" y="146"/>
                    <a:pt x="223" y="148"/>
                    <a:pt x="250" y="145"/>
                  </a:cubicBezTo>
                  <a:cubicBezTo>
                    <a:pt x="288" y="141"/>
                    <a:pt x="311" y="105"/>
                    <a:pt x="302" y="67"/>
                  </a:cubicBezTo>
                  <a:cubicBezTo>
                    <a:pt x="301" y="66"/>
                    <a:pt x="301" y="65"/>
                    <a:pt x="30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9383713" y="11172825"/>
              <a:ext cx="1030288" cy="592137"/>
            </a:xfrm>
            <a:custGeom>
              <a:avLst/>
              <a:gdLst>
                <a:gd name="T0" fmla="*/ 0 w 325"/>
                <a:gd name="T1" fmla="*/ 123 h 189"/>
                <a:gd name="T2" fmla="*/ 55 w 325"/>
                <a:gd name="T3" fmla="*/ 0 h 189"/>
                <a:gd name="T4" fmla="*/ 96 w 325"/>
                <a:gd name="T5" fmla="*/ 7 h 189"/>
                <a:gd name="T6" fmla="*/ 230 w 325"/>
                <a:gd name="T7" fmla="*/ 7 h 189"/>
                <a:gd name="T8" fmla="*/ 261 w 325"/>
                <a:gd name="T9" fmla="*/ 0 h 189"/>
                <a:gd name="T10" fmla="*/ 325 w 325"/>
                <a:gd name="T11" fmla="*/ 160 h 189"/>
                <a:gd name="T12" fmla="*/ 219 w 325"/>
                <a:gd name="T13" fmla="*/ 188 h 189"/>
                <a:gd name="T14" fmla="*/ 210 w 325"/>
                <a:gd name="T15" fmla="*/ 185 h 189"/>
                <a:gd name="T16" fmla="*/ 165 w 325"/>
                <a:gd name="T17" fmla="*/ 164 h 189"/>
                <a:gd name="T18" fmla="*/ 97 w 325"/>
                <a:gd name="T19" fmla="*/ 164 h 189"/>
                <a:gd name="T20" fmla="*/ 84 w 325"/>
                <a:gd name="T21" fmla="*/ 160 h 189"/>
                <a:gd name="T22" fmla="*/ 55 w 325"/>
                <a:gd name="T23" fmla="*/ 142 h 189"/>
                <a:gd name="T24" fmla="*/ 5 w 325"/>
                <a:gd name="T25" fmla="*/ 124 h 189"/>
                <a:gd name="T26" fmla="*/ 0 w 325"/>
                <a:gd name="T27" fmla="*/ 123 h 189"/>
                <a:gd name="T28" fmla="*/ 168 w 325"/>
                <a:gd name="T29" fmla="*/ 138 h 189"/>
                <a:gd name="T30" fmla="*/ 172 w 325"/>
                <a:gd name="T31" fmla="*/ 137 h 189"/>
                <a:gd name="T32" fmla="*/ 195 w 325"/>
                <a:gd name="T33" fmla="*/ 106 h 189"/>
                <a:gd name="T34" fmla="*/ 170 w 325"/>
                <a:gd name="T35" fmla="*/ 76 h 189"/>
                <a:gd name="T36" fmla="*/ 153 w 325"/>
                <a:gd name="T37" fmla="*/ 76 h 189"/>
                <a:gd name="T38" fmla="*/ 139 w 325"/>
                <a:gd name="T39" fmla="*/ 64 h 189"/>
                <a:gd name="T40" fmla="*/ 153 w 325"/>
                <a:gd name="T41" fmla="*/ 53 h 189"/>
                <a:gd name="T42" fmla="*/ 185 w 325"/>
                <a:gd name="T43" fmla="*/ 53 h 189"/>
                <a:gd name="T44" fmla="*/ 195 w 325"/>
                <a:gd name="T45" fmla="*/ 43 h 189"/>
                <a:gd name="T46" fmla="*/ 185 w 325"/>
                <a:gd name="T47" fmla="*/ 33 h 189"/>
                <a:gd name="T48" fmla="*/ 168 w 325"/>
                <a:gd name="T49" fmla="*/ 33 h 189"/>
                <a:gd name="T50" fmla="*/ 158 w 325"/>
                <a:gd name="T51" fmla="*/ 18 h 189"/>
                <a:gd name="T52" fmla="*/ 147 w 325"/>
                <a:gd name="T53" fmla="*/ 33 h 189"/>
                <a:gd name="T54" fmla="*/ 143 w 325"/>
                <a:gd name="T55" fmla="*/ 34 h 189"/>
                <a:gd name="T56" fmla="*/ 120 w 325"/>
                <a:gd name="T57" fmla="*/ 65 h 189"/>
                <a:gd name="T58" fmla="*/ 145 w 325"/>
                <a:gd name="T59" fmla="*/ 94 h 189"/>
                <a:gd name="T60" fmla="*/ 162 w 325"/>
                <a:gd name="T61" fmla="*/ 95 h 189"/>
                <a:gd name="T62" fmla="*/ 176 w 325"/>
                <a:gd name="T63" fmla="*/ 106 h 189"/>
                <a:gd name="T64" fmla="*/ 162 w 325"/>
                <a:gd name="T65" fmla="*/ 118 h 189"/>
                <a:gd name="T66" fmla="*/ 131 w 325"/>
                <a:gd name="T67" fmla="*/ 118 h 189"/>
                <a:gd name="T68" fmla="*/ 120 w 325"/>
                <a:gd name="T69" fmla="*/ 128 h 189"/>
                <a:gd name="T70" fmla="*/ 131 w 325"/>
                <a:gd name="T71" fmla="*/ 138 h 189"/>
                <a:gd name="T72" fmla="*/ 147 w 325"/>
                <a:gd name="T73" fmla="*/ 138 h 189"/>
                <a:gd name="T74" fmla="*/ 158 w 325"/>
                <a:gd name="T75" fmla="*/ 153 h 189"/>
                <a:gd name="T76" fmla="*/ 168 w 325"/>
                <a:gd name="T7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5" h="189">
                  <a:moveTo>
                    <a:pt x="0" y="123"/>
                  </a:moveTo>
                  <a:cubicBezTo>
                    <a:pt x="13" y="80"/>
                    <a:pt x="31" y="39"/>
                    <a:pt x="55" y="0"/>
                  </a:cubicBezTo>
                  <a:cubicBezTo>
                    <a:pt x="68" y="8"/>
                    <a:pt x="82" y="7"/>
                    <a:pt x="96" y="7"/>
                  </a:cubicBezTo>
                  <a:cubicBezTo>
                    <a:pt x="141" y="7"/>
                    <a:pt x="185" y="7"/>
                    <a:pt x="230" y="7"/>
                  </a:cubicBezTo>
                  <a:cubicBezTo>
                    <a:pt x="240" y="7"/>
                    <a:pt x="251" y="5"/>
                    <a:pt x="261" y="0"/>
                  </a:cubicBezTo>
                  <a:cubicBezTo>
                    <a:pt x="290" y="50"/>
                    <a:pt x="312" y="103"/>
                    <a:pt x="325" y="160"/>
                  </a:cubicBezTo>
                  <a:cubicBezTo>
                    <a:pt x="288" y="165"/>
                    <a:pt x="254" y="178"/>
                    <a:pt x="219" y="188"/>
                  </a:cubicBezTo>
                  <a:cubicBezTo>
                    <a:pt x="215" y="189"/>
                    <a:pt x="213" y="188"/>
                    <a:pt x="210" y="185"/>
                  </a:cubicBezTo>
                  <a:cubicBezTo>
                    <a:pt x="198" y="172"/>
                    <a:pt x="183" y="164"/>
                    <a:pt x="165" y="164"/>
                  </a:cubicBezTo>
                  <a:cubicBezTo>
                    <a:pt x="142" y="164"/>
                    <a:pt x="120" y="164"/>
                    <a:pt x="97" y="164"/>
                  </a:cubicBezTo>
                  <a:cubicBezTo>
                    <a:pt x="93" y="164"/>
                    <a:pt x="88" y="162"/>
                    <a:pt x="84" y="160"/>
                  </a:cubicBezTo>
                  <a:cubicBezTo>
                    <a:pt x="74" y="154"/>
                    <a:pt x="65" y="148"/>
                    <a:pt x="55" y="142"/>
                  </a:cubicBezTo>
                  <a:cubicBezTo>
                    <a:pt x="40" y="132"/>
                    <a:pt x="23" y="126"/>
                    <a:pt x="5" y="124"/>
                  </a:cubicBezTo>
                  <a:cubicBezTo>
                    <a:pt x="4" y="124"/>
                    <a:pt x="2" y="123"/>
                    <a:pt x="0" y="123"/>
                  </a:cubicBezTo>
                  <a:close/>
                  <a:moveTo>
                    <a:pt x="168" y="138"/>
                  </a:moveTo>
                  <a:cubicBezTo>
                    <a:pt x="169" y="137"/>
                    <a:pt x="170" y="137"/>
                    <a:pt x="172" y="137"/>
                  </a:cubicBezTo>
                  <a:cubicBezTo>
                    <a:pt x="186" y="133"/>
                    <a:pt x="196" y="121"/>
                    <a:pt x="195" y="106"/>
                  </a:cubicBezTo>
                  <a:cubicBezTo>
                    <a:pt x="195" y="91"/>
                    <a:pt x="185" y="79"/>
                    <a:pt x="170" y="76"/>
                  </a:cubicBezTo>
                  <a:cubicBezTo>
                    <a:pt x="165" y="75"/>
                    <a:pt x="159" y="76"/>
                    <a:pt x="153" y="76"/>
                  </a:cubicBezTo>
                  <a:cubicBezTo>
                    <a:pt x="144" y="76"/>
                    <a:pt x="139" y="71"/>
                    <a:pt x="139" y="64"/>
                  </a:cubicBezTo>
                  <a:cubicBezTo>
                    <a:pt x="139" y="57"/>
                    <a:pt x="144" y="53"/>
                    <a:pt x="153" y="53"/>
                  </a:cubicBezTo>
                  <a:cubicBezTo>
                    <a:pt x="163" y="53"/>
                    <a:pt x="174" y="53"/>
                    <a:pt x="185" y="53"/>
                  </a:cubicBezTo>
                  <a:cubicBezTo>
                    <a:pt x="192" y="53"/>
                    <a:pt x="195" y="49"/>
                    <a:pt x="195" y="43"/>
                  </a:cubicBezTo>
                  <a:cubicBezTo>
                    <a:pt x="195" y="37"/>
                    <a:pt x="191" y="33"/>
                    <a:pt x="185" y="33"/>
                  </a:cubicBezTo>
                  <a:cubicBezTo>
                    <a:pt x="179" y="33"/>
                    <a:pt x="173" y="33"/>
                    <a:pt x="168" y="33"/>
                  </a:cubicBezTo>
                  <a:cubicBezTo>
                    <a:pt x="167" y="21"/>
                    <a:pt x="164" y="18"/>
                    <a:pt x="158" y="18"/>
                  </a:cubicBezTo>
                  <a:cubicBezTo>
                    <a:pt x="151" y="18"/>
                    <a:pt x="149" y="20"/>
                    <a:pt x="147" y="33"/>
                  </a:cubicBezTo>
                  <a:cubicBezTo>
                    <a:pt x="146" y="34"/>
                    <a:pt x="144" y="34"/>
                    <a:pt x="143" y="34"/>
                  </a:cubicBezTo>
                  <a:cubicBezTo>
                    <a:pt x="128" y="38"/>
                    <a:pt x="119" y="50"/>
                    <a:pt x="120" y="65"/>
                  </a:cubicBezTo>
                  <a:cubicBezTo>
                    <a:pt x="120" y="80"/>
                    <a:pt x="130" y="92"/>
                    <a:pt x="145" y="94"/>
                  </a:cubicBezTo>
                  <a:cubicBezTo>
                    <a:pt x="151" y="95"/>
                    <a:pt x="157" y="95"/>
                    <a:pt x="162" y="95"/>
                  </a:cubicBezTo>
                  <a:cubicBezTo>
                    <a:pt x="171" y="95"/>
                    <a:pt x="176" y="99"/>
                    <a:pt x="176" y="106"/>
                  </a:cubicBezTo>
                  <a:cubicBezTo>
                    <a:pt x="176" y="114"/>
                    <a:pt x="171" y="118"/>
                    <a:pt x="162" y="118"/>
                  </a:cubicBezTo>
                  <a:cubicBezTo>
                    <a:pt x="152" y="118"/>
                    <a:pt x="141" y="118"/>
                    <a:pt x="131" y="118"/>
                  </a:cubicBezTo>
                  <a:cubicBezTo>
                    <a:pt x="124" y="118"/>
                    <a:pt x="120" y="122"/>
                    <a:pt x="120" y="128"/>
                  </a:cubicBezTo>
                  <a:cubicBezTo>
                    <a:pt x="119" y="133"/>
                    <a:pt x="124" y="137"/>
                    <a:pt x="131" y="138"/>
                  </a:cubicBezTo>
                  <a:cubicBezTo>
                    <a:pt x="136" y="138"/>
                    <a:pt x="142" y="138"/>
                    <a:pt x="147" y="138"/>
                  </a:cubicBezTo>
                  <a:cubicBezTo>
                    <a:pt x="149" y="150"/>
                    <a:pt x="151" y="153"/>
                    <a:pt x="158" y="153"/>
                  </a:cubicBezTo>
                  <a:cubicBezTo>
                    <a:pt x="164" y="153"/>
                    <a:pt x="167" y="149"/>
                    <a:pt x="168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9491663" y="10560050"/>
              <a:ext cx="782638" cy="352425"/>
            </a:xfrm>
            <a:custGeom>
              <a:avLst/>
              <a:gdLst>
                <a:gd name="T0" fmla="*/ 226 w 247"/>
                <a:gd name="T1" fmla="*/ 112 h 112"/>
                <a:gd name="T2" fmla="*/ 192 w 247"/>
                <a:gd name="T3" fmla="*/ 105 h 112"/>
                <a:gd name="T4" fmla="*/ 55 w 247"/>
                <a:gd name="T5" fmla="*/ 105 h 112"/>
                <a:gd name="T6" fmla="*/ 21 w 247"/>
                <a:gd name="T7" fmla="*/ 112 h 112"/>
                <a:gd name="T8" fmla="*/ 4 w 247"/>
                <a:gd name="T9" fmla="*/ 68 h 112"/>
                <a:gd name="T10" fmla="*/ 1 w 247"/>
                <a:gd name="T11" fmla="*/ 57 h 112"/>
                <a:gd name="T12" fmla="*/ 10 w 247"/>
                <a:gd name="T13" fmla="*/ 45 h 112"/>
                <a:gd name="T14" fmla="*/ 65 w 247"/>
                <a:gd name="T15" fmla="*/ 25 h 112"/>
                <a:gd name="T16" fmla="*/ 183 w 247"/>
                <a:gd name="T17" fmla="*/ 25 h 112"/>
                <a:gd name="T18" fmla="*/ 223 w 247"/>
                <a:gd name="T19" fmla="*/ 44 h 112"/>
                <a:gd name="T20" fmla="*/ 237 w 247"/>
                <a:gd name="T21" fmla="*/ 45 h 112"/>
                <a:gd name="T22" fmla="*/ 246 w 247"/>
                <a:gd name="T23" fmla="*/ 56 h 112"/>
                <a:gd name="T24" fmla="*/ 226 w 247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12">
                  <a:moveTo>
                    <a:pt x="226" y="112"/>
                  </a:moveTo>
                  <a:cubicBezTo>
                    <a:pt x="215" y="105"/>
                    <a:pt x="204" y="105"/>
                    <a:pt x="192" y="105"/>
                  </a:cubicBezTo>
                  <a:cubicBezTo>
                    <a:pt x="146" y="105"/>
                    <a:pt x="100" y="105"/>
                    <a:pt x="55" y="105"/>
                  </a:cubicBezTo>
                  <a:cubicBezTo>
                    <a:pt x="43" y="105"/>
                    <a:pt x="32" y="105"/>
                    <a:pt x="21" y="112"/>
                  </a:cubicBezTo>
                  <a:cubicBezTo>
                    <a:pt x="13" y="98"/>
                    <a:pt x="8" y="83"/>
                    <a:pt x="4" y="68"/>
                  </a:cubicBezTo>
                  <a:cubicBezTo>
                    <a:pt x="3" y="64"/>
                    <a:pt x="2" y="61"/>
                    <a:pt x="1" y="57"/>
                  </a:cubicBezTo>
                  <a:cubicBezTo>
                    <a:pt x="0" y="50"/>
                    <a:pt x="4" y="45"/>
                    <a:pt x="10" y="45"/>
                  </a:cubicBezTo>
                  <a:cubicBezTo>
                    <a:pt x="31" y="44"/>
                    <a:pt x="48" y="36"/>
                    <a:pt x="65" y="25"/>
                  </a:cubicBezTo>
                  <a:cubicBezTo>
                    <a:pt x="105" y="0"/>
                    <a:pt x="144" y="2"/>
                    <a:pt x="183" y="25"/>
                  </a:cubicBezTo>
                  <a:cubicBezTo>
                    <a:pt x="196" y="33"/>
                    <a:pt x="208" y="41"/>
                    <a:pt x="223" y="44"/>
                  </a:cubicBezTo>
                  <a:cubicBezTo>
                    <a:pt x="228" y="44"/>
                    <a:pt x="233" y="44"/>
                    <a:pt x="237" y="45"/>
                  </a:cubicBezTo>
                  <a:cubicBezTo>
                    <a:pt x="243" y="46"/>
                    <a:pt x="247" y="51"/>
                    <a:pt x="246" y="56"/>
                  </a:cubicBezTo>
                  <a:cubicBezTo>
                    <a:pt x="242" y="75"/>
                    <a:pt x="236" y="94"/>
                    <a:pt x="22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8789988" y="11561763"/>
              <a:ext cx="285750" cy="579437"/>
            </a:xfrm>
            <a:custGeom>
              <a:avLst/>
              <a:gdLst>
                <a:gd name="T0" fmla="*/ 0 w 90"/>
                <a:gd name="T1" fmla="*/ 92 h 185"/>
                <a:gd name="T2" fmla="*/ 0 w 90"/>
                <a:gd name="T3" fmla="*/ 22 h 185"/>
                <a:gd name="T4" fmla="*/ 22 w 90"/>
                <a:gd name="T5" fmla="*/ 0 h 185"/>
                <a:gd name="T6" fmla="*/ 61 w 90"/>
                <a:gd name="T7" fmla="*/ 0 h 185"/>
                <a:gd name="T8" fmla="*/ 90 w 90"/>
                <a:gd name="T9" fmla="*/ 30 h 185"/>
                <a:gd name="T10" fmla="*/ 90 w 90"/>
                <a:gd name="T11" fmla="*/ 155 h 185"/>
                <a:gd name="T12" fmla="*/ 60 w 90"/>
                <a:gd name="T13" fmla="*/ 185 h 185"/>
                <a:gd name="T14" fmla="*/ 21 w 90"/>
                <a:gd name="T15" fmla="*/ 185 h 185"/>
                <a:gd name="T16" fmla="*/ 0 w 90"/>
                <a:gd name="T17" fmla="*/ 164 h 185"/>
                <a:gd name="T18" fmla="*/ 0 w 90"/>
                <a:gd name="T19" fmla="*/ 92 h 185"/>
                <a:gd name="T20" fmla="*/ 55 w 90"/>
                <a:gd name="T21" fmla="*/ 50 h 185"/>
                <a:gd name="T22" fmla="*/ 45 w 90"/>
                <a:gd name="T23" fmla="*/ 41 h 185"/>
                <a:gd name="T24" fmla="*/ 36 w 90"/>
                <a:gd name="T25" fmla="*/ 51 h 185"/>
                <a:gd name="T26" fmla="*/ 46 w 90"/>
                <a:gd name="T27" fmla="*/ 60 h 185"/>
                <a:gd name="T28" fmla="*/ 55 w 90"/>
                <a:gd name="T29" fmla="*/ 5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85">
                  <a:moveTo>
                    <a:pt x="0" y="92"/>
                  </a:moveTo>
                  <a:cubicBezTo>
                    <a:pt x="0" y="69"/>
                    <a:pt x="0" y="45"/>
                    <a:pt x="0" y="22"/>
                  </a:cubicBezTo>
                  <a:cubicBezTo>
                    <a:pt x="0" y="8"/>
                    <a:pt x="8" y="0"/>
                    <a:pt x="22" y="0"/>
                  </a:cubicBezTo>
                  <a:cubicBezTo>
                    <a:pt x="35" y="0"/>
                    <a:pt x="48" y="0"/>
                    <a:pt x="61" y="0"/>
                  </a:cubicBezTo>
                  <a:cubicBezTo>
                    <a:pt x="78" y="0"/>
                    <a:pt x="90" y="13"/>
                    <a:pt x="90" y="30"/>
                  </a:cubicBezTo>
                  <a:cubicBezTo>
                    <a:pt x="90" y="71"/>
                    <a:pt x="90" y="113"/>
                    <a:pt x="90" y="155"/>
                  </a:cubicBezTo>
                  <a:cubicBezTo>
                    <a:pt x="90" y="172"/>
                    <a:pt x="78" y="184"/>
                    <a:pt x="60" y="185"/>
                  </a:cubicBezTo>
                  <a:cubicBezTo>
                    <a:pt x="47" y="185"/>
                    <a:pt x="34" y="185"/>
                    <a:pt x="21" y="185"/>
                  </a:cubicBezTo>
                  <a:cubicBezTo>
                    <a:pt x="8" y="185"/>
                    <a:pt x="0" y="176"/>
                    <a:pt x="0" y="164"/>
                  </a:cubicBezTo>
                  <a:cubicBezTo>
                    <a:pt x="0" y="140"/>
                    <a:pt x="0" y="116"/>
                    <a:pt x="0" y="92"/>
                  </a:cubicBezTo>
                  <a:close/>
                  <a:moveTo>
                    <a:pt x="55" y="50"/>
                  </a:moveTo>
                  <a:cubicBezTo>
                    <a:pt x="55" y="45"/>
                    <a:pt x="51" y="41"/>
                    <a:pt x="45" y="41"/>
                  </a:cubicBezTo>
                  <a:cubicBezTo>
                    <a:pt x="40" y="41"/>
                    <a:pt x="36" y="46"/>
                    <a:pt x="36" y="51"/>
                  </a:cubicBezTo>
                  <a:cubicBezTo>
                    <a:pt x="36" y="56"/>
                    <a:pt x="40" y="60"/>
                    <a:pt x="46" y="60"/>
                  </a:cubicBezTo>
                  <a:cubicBezTo>
                    <a:pt x="51" y="60"/>
                    <a:pt x="55" y="56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9545638" y="10948988"/>
              <a:ext cx="681038" cy="182562"/>
            </a:xfrm>
            <a:custGeom>
              <a:avLst/>
              <a:gdLst>
                <a:gd name="T0" fmla="*/ 106 w 215"/>
                <a:gd name="T1" fmla="*/ 0 h 58"/>
                <a:gd name="T2" fmla="*/ 184 w 215"/>
                <a:gd name="T3" fmla="*/ 0 h 58"/>
                <a:gd name="T4" fmla="*/ 210 w 215"/>
                <a:gd name="T5" fmla="*/ 16 h 58"/>
                <a:gd name="T6" fmla="*/ 207 w 215"/>
                <a:gd name="T7" fmla="*/ 47 h 58"/>
                <a:gd name="T8" fmla="*/ 186 w 215"/>
                <a:gd name="T9" fmla="*/ 58 h 58"/>
                <a:gd name="T10" fmla="*/ 28 w 215"/>
                <a:gd name="T11" fmla="*/ 58 h 58"/>
                <a:gd name="T12" fmla="*/ 0 w 215"/>
                <a:gd name="T13" fmla="*/ 29 h 58"/>
                <a:gd name="T14" fmla="*/ 29 w 215"/>
                <a:gd name="T15" fmla="*/ 0 h 58"/>
                <a:gd name="T16" fmla="*/ 106 w 21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58">
                  <a:moveTo>
                    <a:pt x="106" y="0"/>
                  </a:moveTo>
                  <a:cubicBezTo>
                    <a:pt x="132" y="0"/>
                    <a:pt x="158" y="0"/>
                    <a:pt x="184" y="0"/>
                  </a:cubicBezTo>
                  <a:cubicBezTo>
                    <a:pt x="196" y="0"/>
                    <a:pt x="205" y="5"/>
                    <a:pt x="210" y="16"/>
                  </a:cubicBezTo>
                  <a:cubicBezTo>
                    <a:pt x="215" y="27"/>
                    <a:pt x="214" y="37"/>
                    <a:pt x="207" y="47"/>
                  </a:cubicBezTo>
                  <a:cubicBezTo>
                    <a:pt x="202" y="54"/>
                    <a:pt x="195" y="58"/>
                    <a:pt x="186" y="58"/>
                  </a:cubicBezTo>
                  <a:cubicBezTo>
                    <a:pt x="133" y="58"/>
                    <a:pt x="81" y="58"/>
                    <a:pt x="28" y="58"/>
                  </a:cubicBezTo>
                  <a:cubicBezTo>
                    <a:pt x="12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55" y="0"/>
                    <a:pt x="81" y="0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268700" y="10463213"/>
            <a:ext cx="1973263" cy="1951037"/>
            <a:chOff x="16268700" y="10463213"/>
            <a:chExt cx="1973263" cy="1951037"/>
          </a:xfrm>
          <a:solidFill>
            <a:schemeClr val="accent3"/>
          </a:solidFill>
        </p:grpSpPr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17181513" y="10463213"/>
              <a:ext cx="631825" cy="357187"/>
            </a:xfrm>
            <a:custGeom>
              <a:avLst/>
              <a:gdLst>
                <a:gd name="T0" fmla="*/ 106 w 199"/>
                <a:gd name="T1" fmla="*/ 0 h 114"/>
                <a:gd name="T2" fmla="*/ 124 w 199"/>
                <a:gd name="T3" fmla="*/ 12 h 114"/>
                <a:gd name="T4" fmla="*/ 178 w 199"/>
                <a:gd name="T5" fmla="*/ 16 h 114"/>
                <a:gd name="T6" fmla="*/ 183 w 199"/>
                <a:gd name="T7" fmla="*/ 14 h 114"/>
                <a:gd name="T8" fmla="*/ 198 w 199"/>
                <a:gd name="T9" fmla="*/ 25 h 114"/>
                <a:gd name="T10" fmla="*/ 162 w 199"/>
                <a:gd name="T11" fmla="*/ 99 h 114"/>
                <a:gd name="T12" fmla="*/ 132 w 199"/>
                <a:gd name="T13" fmla="*/ 111 h 114"/>
                <a:gd name="T14" fmla="*/ 135 w 199"/>
                <a:gd name="T15" fmla="*/ 105 h 114"/>
                <a:gd name="T16" fmla="*/ 154 w 199"/>
                <a:gd name="T17" fmla="*/ 61 h 114"/>
                <a:gd name="T18" fmla="*/ 147 w 199"/>
                <a:gd name="T19" fmla="*/ 45 h 114"/>
                <a:gd name="T20" fmla="*/ 133 w 199"/>
                <a:gd name="T21" fmla="*/ 54 h 114"/>
                <a:gd name="T22" fmla="*/ 111 w 199"/>
                <a:gd name="T23" fmla="*/ 103 h 114"/>
                <a:gd name="T24" fmla="*/ 88 w 199"/>
                <a:gd name="T25" fmla="*/ 103 h 114"/>
                <a:gd name="T26" fmla="*/ 67 w 199"/>
                <a:gd name="T27" fmla="*/ 56 h 114"/>
                <a:gd name="T28" fmla="*/ 66 w 199"/>
                <a:gd name="T29" fmla="*/ 53 h 114"/>
                <a:gd name="T30" fmla="*/ 52 w 199"/>
                <a:gd name="T31" fmla="*/ 45 h 114"/>
                <a:gd name="T32" fmla="*/ 45 w 199"/>
                <a:gd name="T33" fmla="*/ 60 h 114"/>
                <a:gd name="T34" fmla="*/ 64 w 199"/>
                <a:gd name="T35" fmla="*/ 104 h 114"/>
                <a:gd name="T36" fmla="*/ 67 w 199"/>
                <a:gd name="T37" fmla="*/ 111 h 114"/>
                <a:gd name="T38" fmla="*/ 38 w 199"/>
                <a:gd name="T39" fmla="*/ 100 h 114"/>
                <a:gd name="T40" fmla="*/ 4 w 199"/>
                <a:gd name="T41" fmla="*/ 42 h 114"/>
                <a:gd name="T42" fmla="*/ 1 w 199"/>
                <a:gd name="T43" fmla="*/ 27 h 114"/>
                <a:gd name="T44" fmla="*/ 5 w 199"/>
                <a:gd name="T45" fmla="*/ 16 h 114"/>
                <a:gd name="T46" fmla="*/ 18 w 199"/>
                <a:gd name="T47" fmla="*/ 15 h 114"/>
                <a:gd name="T48" fmla="*/ 46 w 199"/>
                <a:gd name="T49" fmla="*/ 22 h 114"/>
                <a:gd name="T50" fmla="*/ 75 w 199"/>
                <a:gd name="T51" fmla="*/ 12 h 114"/>
                <a:gd name="T52" fmla="*/ 93 w 199"/>
                <a:gd name="T53" fmla="*/ 0 h 114"/>
                <a:gd name="T54" fmla="*/ 106 w 199"/>
                <a:gd name="T5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14">
                  <a:moveTo>
                    <a:pt x="106" y="0"/>
                  </a:moveTo>
                  <a:cubicBezTo>
                    <a:pt x="112" y="4"/>
                    <a:pt x="118" y="8"/>
                    <a:pt x="124" y="12"/>
                  </a:cubicBezTo>
                  <a:cubicBezTo>
                    <a:pt x="141" y="24"/>
                    <a:pt x="159" y="26"/>
                    <a:pt x="178" y="16"/>
                  </a:cubicBezTo>
                  <a:cubicBezTo>
                    <a:pt x="180" y="16"/>
                    <a:pt x="181" y="15"/>
                    <a:pt x="183" y="14"/>
                  </a:cubicBezTo>
                  <a:cubicBezTo>
                    <a:pt x="190" y="11"/>
                    <a:pt x="199" y="17"/>
                    <a:pt x="198" y="25"/>
                  </a:cubicBezTo>
                  <a:cubicBezTo>
                    <a:pt x="194" y="54"/>
                    <a:pt x="185" y="80"/>
                    <a:pt x="162" y="99"/>
                  </a:cubicBezTo>
                  <a:cubicBezTo>
                    <a:pt x="154" y="107"/>
                    <a:pt x="144" y="110"/>
                    <a:pt x="132" y="111"/>
                  </a:cubicBezTo>
                  <a:cubicBezTo>
                    <a:pt x="134" y="108"/>
                    <a:pt x="135" y="106"/>
                    <a:pt x="135" y="105"/>
                  </a:cubicBezTo>
                  <a:cubicBezTo>
                    <a:pt x="142" y="90"/>
                    <a:pt x="148" y="76"/>
                    <a:pt x="154" y="61"/>
                  </a:cubicBezTo>
                  <a:cubicBezTo>
                    <a:pt x="157" y="53"/>
                    <a:pt x="153" y="47"/>
                    <a:pt x="147" y="45"/>
                  </a:cubicBezTo>
                  <a:cubicBezTo>
                    <a:pt x="140" y="43"/>
                    <a:pt x="136" y="47"/>
                    <a:pt x="133" y="54"/>
                  </a:cubicBezTo>
                  <a:cubicBezTo>
                    <a:pt x="126" y="70"/>
                    <a:pt x="118" y="86"/>
                    <a:pt x="111" y="103"/>
                  </a:cubicBezTo>
                  <a:cubicBezTo>
                    <a:pt x="106" y="114"/>
                    <a:pt x="93" y="114"/>
                    <a:pt x="88" y="103"/>
                  </a:cubicBezTo>
                  <a:cubicBezTo>
                    <a:pt x="82" y="87"/>
                    <a:pt x="74" y="71"/>
                    <a:pt x="67" y="56"/>
                  </a:cubicBezTo>
                  <a:cubicBezTo>
                    <a:pt x="67" y="55"/>
                    <a:pt x="66" y="54"/>
                    <a:pt x="66" y="53"/>
                  </a:cubicBezTo>
                  <a:cubicBezTo>
                    <a:pt x="64" y="46"/>
                    <a:pt x="58" y="43"/>
                    <a:pt x="52" y="45"/>
                  </a:cubicBezTo>
                  <a:cubicBezTo>
                    <a:pt x="46" y="47"/>
                    <a:pt x="43" y="53"/>
                    <a:pt x="45" y="60"/>
                  </a:cubicBezTo>
                  <a:cubicBezTo>
                    <a:pt x="51" y="75"/>
                    <a:pt x="57" y="90"/>
                    <a:pt x="64" y="104"/>
                  </a:cubicBezTo>
                  <a:cubicBezTo>
                    <a:pt x="64" y="106"/>
                    <a:pt x="65" y="108"/>
                    <a:pt x="67" y="111"/>
                  </a:cubicBezTo>
                  <a:cubicBezTo>
                    <a:pt x="55" y="111"/>
                    <a:pt x="46" y="107"/>
                    <a:pt x="38" y="100"/>
                  </a:cubicBezTo>
                  <a:cubicBezTo>
                    <a:pt x="19" y="85"/>
                    <a:pt x="9" y="65"/>
                    <a:pt x="4" y="42"/>
                  </a:cubicBezTo>
                  <a:cubicBezTo>
                    <a:pt x="3" y="37"/>
                    <a:pt x="2" y="32"/>
                    <a:pt x="1" y="27"/>
                  </a:cubicBezTo>
                  <a:cubicBezTo>
                    <a:pt x="0" y="22"/>
                    <a:pt x="1" y="17"/>
                    <a:pt x="5" y="16"/>
                  </a:cubicBezTo>
                  <a:cubicBezTo>
                    <a:pt x="9" y="14"/>
                    <a:pt x="14" y="14"/>
                    <a:pt x="18" y="15"/>
                  </a:cubicBezTo>
                  <a:cubicBezTo>
                    <a:pt x="27" y="20"/>
                    <a:pt x="36" y="23"/>
                    <a:pt x="46" y="22"/>
                  </a:cubicBezTo>
                  <a:cubicBezTo>
                    <a:pt x="57" y="22"/>
                    <a:pt x="67" y="18"/>
                    <a:pt x="75" y="12"/>
                  </a:cubicBezTo>
                  <a:cubicBezTo>
                    <a:pt x="81" y="7"/>
                    <a:pt x="87" y="4"/>
                    <a:pt x="93" y="0"/>
                  </a:cubicBezTo>
                  <a:cubicBezTo>
                    <a:pt x="97" y="0"/>
                    <a:pt x="102" y="0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6268700" y="12091988"/>
              <a:ext cx="393700" cy="149225"/>
            </a:xfrm>
            <a:custGeom>
              <a:avLst/>
              <a:gdLst>
                <a:gd name="T0" fmla="*/ 0 w 124"/>
                <a:gd name="T1" fmla="*/ 22 h 48"/>
                <a:gd name="T2" fmla="*/ 25 w 124"/>
                <a:gd name="T3" fmla="*/ 6 h 48"/>
                <a:gd name="T4" fmla="*/ 100 w 124"/>
                <a:gd name="T5" fmla="*/ 7 h 48"/>
                <a:gd name="T6" fmla="*/ 116 w 124"/>
                <a:gd name="T7" fmla="*/ 15 h 48"/>
                <a:gd name="T8" fmla="*/ 116 w 124"/>
                <a:gd name="T9" fmla="*/ 33 h 48"/>
                <a:gd name="T10" fmla="*/ 87 w 124"/>
                <a:gd name="T11" fmla="*/ 44 h 48"/>
                <a:gd name="T12" fmla="*/ 18 w 124"/>
                <a:gd name="T13" fmla="*/ 40 h 48"/>
                <a:gd name="T14" fmla="*/ 0 w 124"/>
                <a:gd name="T15" fmla="*/ 27 h 48"/>
                <a:gd name="T16" fmla="*/ 0 w 124"/>
                <a:gd name="T17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48">
                  <a:moveTo>
                    <a:pt x="0" y="22"/>
                  </a:moveTo>
                  <a:cubicBezTo>
                    <a:pt x="5" y="12"/>
                    <a:pt x="15" y="9"/>
                    <a:pt x="25" y="6"/>
                  </a:cubicBezTo>
                  <a:cubicBezTo>
                    <a:pt x="50" y="0"/>
                    <a:pt x="75" y="0"/>
                    <a:pt x="100" y="7"/>
                  </a:cubicBezTo>
                  <a:cubicBezTo>
                    <a:pt x="106" y="9"/>
                    <a:pt x="111" y="12"/>
                    <a:pt x="116" y="15"/>
                  </a:cubicBezTo>
                  <a:cubicBezTo>
                    <a:pt x="124" y="20"/>
                    <a:pt x="123" y="27"/>
                    <a:pt x="116" y="33"/>
                  </a:cubicBezTo>
                  <a:cubicBezTo>
                    <a:pt x="108" y="40"/>
                    <a:pt x="97" y="42"/>
                    <a:pt x="87" y="44"/>
                  </a:cubicBezTo>
                  <a:cubicBezTo>
                    <a:pt x="64" y="48"/>
                    <a:pt x="41" y="47"/>
                    <a:pt x="18" y="40"/>
                  </a:cubicBezTo>
                  <a:cubicBezTo>
                    <a:pt x="11" y="37"/>
                    <a:pt x="4" y="34"/>
                    <a:pt x="0" y="27"/>
                  </a:cubicBezTo>
                  <a:cubicBezTo>
                    <a:pt x="0" y="25"/>
                    <a:pt x="0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6268700" y="12266613"/>
              <a:ext cx="390525" cy="147637"/>
            </a:xfrm>
            <a:custGeom>
              <a:avLst/>
              <a:gdLst>
                <a:gd name="T0" fmla="*/ 0 w 123"/>
                <a:gd name="T1" fmla="*/ 0 h 47"/>
                <a:gd name="T2" fmla="*/ 23 w 123"/>
                <a:gd name="T3" fmla="*/ 8 h 47"/>
                <a:gd name="T4" fmla="*/ 117 w 123"/>
                <a:gd name="T5" fmla="*/ 1 h 47"/>
                <a:gd name="T6" fmla="*/ 120 w 123"/>
                <a:gd name="T7" fmla="*/ 0 h 47"/>
                <a:gd name="T8" fmla="*/ 121 w 123"/>
                <a:gd name="T9" fmla="*/ 0 h 47"/>
                <a:gd name="T10" fmla="*/ 121 w 123"/>
                <a:gd name="T11" fmla="*/ 24 h 47"/>
                <a:gd name="T12" fmla="*/ 111 w 123"/>
                <a:gd name="T13" fmla="*/ 34 h 47"/>
                <a:gd name="T14" fmla="*/ 72 w 123"/>
                <a:gd name="T15" fmla="*/ 45 h 47"/>
                <a:gd name="T16" fmla="*/ 22 w 123"/>
                <a:gd name="T17" fmla="*/ 40 h 47"/>
                <a:gd name="T18" fmla="*/ 0 w 123"/>
                <a:gd name="T19" fmla="*/ 26 h 47"/>
                <a:gd name="T20" fmla="*/ 0 w 12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47">
                  <a:moveTo>
                    <a:pt x="0" y="0"/>
                  </a:moveTo>
                  <a:cubicBezTo>
                    <a:pt x="8" y="2"/>
                    <a:pt x="15" y="6"/>
                    <a:pt x="23" y="8"/>
                  </a:cubicBezTo>
                  <a:cubicBezTo>
                    <a:pt x="55" y="16"/>
                    <a:pt x="87" y="14"/>
                    <a:pt x="117" y="1"/>
                  </a:cubicBezTo>
                  <a:cubicBezTo>
                    <a:pt x="118" y="0"/>
                    <a:pt x="119" y="0"/>
                    <a:pt x="120" y="0"/>
                  </a:cubicBezTo>
                  <a:cubicBezTo>
                    <a:pt x="120" y="0"/>
                    <a:pt x="121" y="0"/>
                    <a:pt x="121" y="0"/>
                  </a:cubicBezTo>
                  <a:cubicBezTo>
                    <a:pt x="121" y="8"/>
                    <a:pt x="123" y="16"/>
                    <a:pt x="121" y="24"/>
                  </a:cubicBezTo>
                  <a:cubicBezTo>
                    <a:pt x="120" y="28"/>
                    <a:pt x="115" y="32"/>
                    <a:pt x="111" y="34"/>
                  </a:cubicBezTo>
                  <a:cubicBezTo>
                    <a:pt x="99" y="42"/>
                    <a:pt x="86" y="44"/>
                    <a:pt x="72" y="45"/>
                  </a:cubicBezTo>
                  <a:cubicBezTo>
                    <a:pt x="55" y="47"/>
                    <a:pt x="39" y="45"/>
                    <a:pt x="22" y="40"/>
                  </a:cubicBezTo>
                  <a:cubicBezTo>
                    <a:pt x="14" y="37"/>
                    <a:pt x="6" y="33"/>
                    <a:pt x="0" y="26"/>
                  </a:cubicBezTo>
                  <a:cubicBezTo>
                    <a:pt x="0" y="17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16621125" y="10771188"/>
              <a:ext cx="1620838" cy="1430337"/>
            </a:xfrm>
            <a:custGeom>
              <a:avLst/>
              <a:gdLst>
                <a:gd name="T0" fmla="*/ 77 w 511"/>
                <a:gd name="T1" fmla="*/ 283 h 456"/>
                <a:gd name="T2" fmla="*/ 58 w 511"/>
                <a:gd name="T3" fmla="*/ 95 h 456"/>
                <a:gd name="T4" fmla="*/ 0 w 511"/>
                <a:gd name="T5" fmla="*/ 79 h 456"/>
                <a:gd name="T6" fmla="*/ 121 w 511"/>
                <a:gd name="T7" fmla="*/ 0 h 456"/>
                <a:gd name="T8" fmla="*/ 121 w 511"/>
                <a:gd name="T9" fmla="*/ 70 h 456"/>
                <a:gd name="T10" fmla="*/ 102 w 511"/>
                <a:gd name="T11" fmla="*/ 99 h 456"/>
                <a:gd name="T12" fmla="*/ 120 w 511"/>
                <a:gd name="T13" fmla="*/ 112 h 456"/>
                <a:gd name="T14" fmla="*/ 198 w 511"/>
                <a:gd name="T15" fmla="*/ 37 h 456"/>
                <a:gd name="T16" fmla="*/ 212 w 511"/>
                <a:gd name="T17" fmla="*/ 51 h 456"/>
                <a:gd name="T18" fmla="*/ 227 w 511"/>
                <a:gd name="T19" fmla="*/ 67 h 456"/>
                <a:gd name="T20" fmla="*/ 266 w 511"/>
                <a:gd name="T21" fmla="*/ 34 h 456"/>
                <a:gd name="T22" fmla="*/ 274 w 511"/>
                <a:gd name="T23" fmla="*/ 79 h 456"/>
                <a:gd name="T24" fmla="*/ 288 w 511"/>
                <a:gd name="T25" fmla="*/ 34 h 456"/>
                <a:gd name="T26" fmla="*/ 325 w 511"/>
                <a:gd name="T27" fmla="*/ 67 h 456"/>
                <a:gd name="T28" fmla="*/ 340 w 511"/>
                <a:gd name="T29" fmla="*/ 51 h 456"/>
                <a:gd name="T30" fmla="*/ 337 w 511"/>
                <a:gd name="T31" fmla="*/ 29 h 456"/>
                <a:gd name="T32" fmla="*/ 436 w 511"/>
                <a:gd name="T33" fmla="*/ 116 h 456"/>
                <a:gd name="T34" fmla="*/ 496 w 511"/>
                <a:gd name="T35" fmla="*/ 390 h 456"/>
                <a:gd name="T36" fmla="*/ 375 w 511"/>
                <a:gd name="T37" fmla="*/ 456 h 456"/>
                <a:gd name="T38" fmla="*/ 177 w 511"/>
                <a:gd name="T39" fmla="*/ 456 h 456"/>
                <a:gd name="T40" fmla="*/ 177 w 511"/>
                <a:gd name="T41" fmla="*/ 339 h 456"/>
                <a:gd name="T42" fmla="*/ 114 w 511"/>
                <a:gd name="T43" fmla="*/ 291 h 456"/>
                <a:gd name="T44" fmla="*/ 288 w 511"/>
                <a:gd name="T45" fmla="*/ 169 h 456"/>
                <a:gd name="T46" fmla="*/ 322 w 511"/>
                <a:gd name="T47" fmla="*/ 201 h 456"/>
                <a:gd name="T48" fmla="*/ 299 w 511"/>
                <a:gd name="T49" fmla="*/ 148 h 456"/>
                <a:gd name="T50" fmla="*/ 276 w 511"/>
                <a:gd name="T51" fmla="*/ 124 h 456"/>
                <a:gd name="T52" fmla="*/ 221 w 511"/>
                <a:gd name="T53" fmla="*/ 190 h 456"/>
                <a:gd name="T54" fmla="*/ 265 w 511"/>
                <a:gd name="T55" fmla="*/ 235 h 456"/>
                <a:gd name="T56" fmla="*/ 243 w 511"/>
                <a:gd name="T57" fmla="*/ 257 h 456"/>
                <a:gd name="T58" fmla="*/ 221 w 511"/>
                <a:gd name="T59" fmla="*/ 259 h 456"/>
                <a:gd name="T60" fmla="*/ 266 w 511"/>
                <a:gd name="T61" fmla="*/ 302 h 456"/>
                <a:gd name="T62" fmla="*/ 276 w 511"/>
                <a:gd name="T63" fmla="*/ 323 h 456"/>
                <a:gd name="T64" fmla="*/ 287 w 511"/>
                <a:gd name="T65" fmla="*/ 301 h 456"/>
                <a:gd name="T66" fmla="*/ 288 w 511"/>
                <a:gd name="T67" fmla="*/ 212 h 456"/>
                <a:gd name="T68" fmla="*/ 487 w 511"/>
                <a:gd name="T69" fmla="*/ 340 h 456"/>
                <a:gd name="T70" fmla="*/ 476 w 511"/>
                <a:gd name="T71" fmla="*/ 323 h 456"/>
                <a:gd name="T72" fmla="*/ 464 w 511"/>
                <a:gd name="T73" fmla="*/ 340 h 456"/>
                <a:gd name="T74" fmla="*/ 379 w 511"/>
                <a:gd name="T75" fmla="*/ 412 h 456"/>
                <a:gd name="T76" fmla="*/ 380 w 511"/>
                <a:gd name="T77" fmla="*/ 434 h 456"/>
                <a:gd name="T78" fmla="*/ 487 w 511"/>
                <a:gd name="T79" fmla="*/ 34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456">
                  <a:moveTo>
                    <a:pt x="77" y="291"/>
                  </a:moveTo>
                  <a:cubicBezTo>
                    <a:pt x="77" y="288"/>
                    <a:pt x="77" y="285"/>
                    <a:pt x="77" y="283"/>
                  </a:cubicBezTo>
                  <a:cubicBezTo>
                    <a:pt x="77" y="232"/>
                    <a:pt x="77" y="181"/>
                    <a:pt x="77" y="130"/>
                  </a:cubicBezTo>
                  <a:cubicBezTo>
                    <a:pt x="77" y="114"/>
                    <a:pt x="70" y="103"/>
                    <a:pt x="58" y="95"/>
                  </a:cubicBezTo>
                  <a:cubicBezTo>
                    <a:pt x="43" y="86"/>
                    <a:pt x="27" y="82"/>
                    <a:pt x="10" y="80"/>
                  </a:cubicBezTo>
                  <a:cubicBezTo>
                    <a:pt x="7" y="80"/>
                    <a:pt x="3" y="80"/>
                    <a:pt x="0" y="79"/>
                  </a:cubicBezTo>
                  <a:cubicBezTo>
                    <a:pt x="0" y="53"/>
                    <a:pt x="0" y="27"/>
                    <a:pt x="0" y="0"/>
                  </a:cubicBezTo>
                  <a:cubicBezTo>
                    <a:pt x="40" y="17"/>
                    <a:pt x="81" y="18"/>
                    <a:pt x="121" y="0"/>
                  </a:cubicBezTo>
                  <a:cubicBezTo>
                    <a:pt x="121" y="6"/>
                    <a:pt x="121" y="11"/>
                    <a:pt x="121" y="16"/>
                  </a:cubicBezTo>
                  <a:cubicBezTo>
                    <a:pt x="121" y="34"/>
                    <a:pt x="121" y="52"/>
                    <a:pt x="121" y="70"/>
                  </a:cubicBezTo>
                  <a:cubicBezTo>
                    <a:pt x="121" y="73"/>
                    <a:pt x="120" y="76"/>
                    <a:pt x="118" y="78"/>
                  </a:cubicBezTo>
                  <a:cubicBezTo>
                    <a:pt x="113" y="85"/>
                    <a:pt x="107" y="92"/>
                    <a:pt x="102" y="99"/>
                  </a:cubicBezTo>
                  <a:cubicBezTo>
                    <a:pt x="96" y="106"/>
                    <a:pt x="96" y="113"/>
                    <a:pt x="102" y="117"/>
                  </a:cubicBezTo>
                  <a:cubicBezTo>
                    <a:pt x="108" y="121"/>
                    <a:pt x="114" y="119"/>
                    <a:pt x="120" y="112"/>
                  </a:cubicBezTo>
                  <a:cubicBezTo>
                    <a:pt x="140" y="85"/>
                    <a:pt x="163" y="61"/>
                    <a:pt x="191" y="42"/>
                  </a:cubicBezTo>
                  <a:cubicBezTo>
                    <a:pt x="194" y="41"/>
                    <a:pt x="196" y="39"/>
                    <a:pt x="198" y="37"/>
                  </a:cubicBezTo>
                  <a:cubicBezTo>
                    <a:pt x="213" y="28"/>
                    <a:pt x="213" y="28"/>
                    <a:pt x="231" y="34"/>
                  </a:cubicBezTo>
                  <a:cubicBezTo>
                    <a:pt x="224" y="40"/>
                    <a:pt x="218" y="45"/>
                    <a:pt x="212" y="51"/>
                  </a:cubicBezTo>
                  <a:cubicBezTo>
                    <a:pt x="206" y="57"/>
                    <a:pt x="206" y="63"/>
                    <a:pt x="210" y="68"/>
                  </a:cubicBezTo>
                  <a:cubicBezTo>
                    <a:pt x="215" y="73"/>
                    <a:pt x="221" y="73"/>
                    <a:pt x="227" y="67"/>
                  </a:cubicBezTo>
                  <a:cubicBezTo>
                    <a:pt x="238" y="58"/>
                    <a:pt x="248" y="48"/>
                    <a:pt x="259" y="38"/>
                  </a:cubicBezTo>
                  <a:cubicBezTo>
                    <a:pt x="260" y="37"/>
                    <a:pt x="262" y="36"/>
                    <a:pt x="266" y="34"/>
                  </a:cubicBezTo>
                  <a:cubicBezTo>
                    <a:pt x="266" y="46"/>
                    <a:pt x="265" y="57"/>
                    <a:pt x="266" y="67"/>
                  </a:cubicBezTo>
                  <a:cubicBezTo>
                    <a:pt x="266" y="74"/>
                    <a:pt x="269" y="78"/>
                    <a:pt x="274" y="79"/>
                  </a:cubicBezTo>
                  <a:cubicBezTo>
                    <a:pt x="281" y="81"/>
                    <a:pt x="287" y="76"/>
                    <a:pt x="287" y="68"/>
                  </a:cubicBezTo>
                  <a:cubicBezTo>
                    <a:pt x="288" y="57"/>
                    <a:pt x="288" y="47"/>
                    <a:pt x="288" y="34"/>
                  </a:cubicBezTo>
                  <a:cubicBezTo>
                    <a:pt x="291" y="36"/>
                    <a:pt x="293" y="37"/>
                    <a:pt x="294" y="38"/>
                  </a:cubicBezTo>
                  <a:cubicBezTo>
                    <a:pt x="305" y="48"/>
                    <a:pt x="315" y="57"/>
                    <a:pt x="325" y="67"/>
                  </a:cubicBezTo>
                  <a:cubicBezTo>
                    <a:pt x="332" y="73"/>
                    <a:pt x="338" y="73"/>
                    <a:pt x="343" y="68"/>
                  </a:cubicBezTo>
                  <a:cubicBezTo>
                    <a:pt x="348" y="63"/>
                    <a:pt x="347" y="57"/>
                    <a:pt x="340" y="51"/>
                  </a:cubicBezTo>
                  <a:cubicBezTo>
                    <a:pt x="335" y="45"/>
                    <a:pt x="329" y="40"/>
                    <a:pt x="322" y="34"/>
                  </a:cubicBezTo>
                  <a:cubicBezTo>
                    <a:pt x="328" y="32"/>
                    <a:pt x="332" y="30"/>
                    <a:pt x="337" y="29"/>
                  </a:cubicBezTo>
                  <a:cubicBezTo>
                    <a:pt x="339" y="28"/>
                    <a:pt x="342" y="30"/>
                    <a:pt x="344" y="31"/>
                  </a:cubicBezTo>
                  <a:cubicBezTo>
                    <a:pt x="381" y="52"/>
                    <a:pt x="411" y="81"/>
                    <a:pt x="436" y="116"/>
                  </a:cubicBezTo>
                  <a:cubicBezTo>
                    <a:pt x="479" y="175"/>
                    <a:pt x="503" y="241"/>
                    <a:pt x="509" y="314"/>
                  </a:cubicBezTo>
                  <a:cubicBezTo>
                    <a:pt x="511" y="340"/>
                    <a:pt x="508" y="366"/>
                    <a:pt x="496" y="390"/>
                  </a:cubicBezTo>
                  <a:cubicBezTo>
                    <a:pt x="479" y="426"/>
                    <a:pt x="449" y="444"/>
                    <a:pt x="412" y="452"/>
                  </a:cubicBezTo>
                  <a:cubicBezTo>
                    <a:pt x="400" y="455"/>
                    <a:pt x="387" y="456"/>
                    <a:pt x="375" y="456"/>
                  </a:cubicBezTo>
                  <a:cubicBezTo>
                    <a:pt x="311" y="456"/>
                    <a:pt x="248" y="456"/>
                    <a:pt x="185" y="456"/>
                  </a:cubicBezTo>
                  <a:cubicBezTo>
                    <a:pt x="182" y="456"/>
                    <a:pt x="180" y="456"/>
                    <a:pt x="177" y="456"/>
                  </a:cubicBezTo>
                  <a:cubicBezTo>
                    <a:pt x="177" y="453"/>
                    <a:pt x="177" y="451"/>
                    <a:pt x="177" y="448"/>
                  </a:cubicBezTo>
                  <a:cubicBezTo>
                    <a:pt x="177" y="412"/>
                    <a:pt x="177" y="375"/>
                    <a:pt x="177" y="339"/>
                  </a:cubicBezTo>
                  <a:cubicBezTo>
                    <a:pt x="177" y="325"/>
                    <a:pt x="172" y="315"/>
                    <a:pt x="161" y="308"/>
                  </a:cubicBezTo>
                  <a:cubicBezTo>
                    <a:pt x="147" y="298"/>
                    <a:pt x="131" y="293"/>
                    <a:pt x="114" y="291"/>
                  </a:cubicBezTo>
                  <a:cubicBezTo>
                    <a:pt x="102" y="290"/>
                    <a:pt x="90" y="291"/>
                    <a:pt x="77" y="291"/>
                  </a:cubicBezTo>
                  <a:close/>
                  <a:moveTo>
                    <a:pt x="288" y="169"/>
                  </a:moveTo>
                  <a:cubicBezTo>
                    <a:pt x="300" y="169"/>
                    <a:pt x="308" y="176"/>
                    <a:pt x="310" y="190"/>
                  </a:cubicBezTo>
                  <a:cubicBezTo>
                    <a:pt x="311" y="198"/>
                    <a:pt x="316" y="202"/>
                    <a:pt x="322" y="201"/>
                  </a:cubicBezTo>
                  <a:cubicBezTo>
                    <a:pt x="329" y="200"/>
                    <a:pt x="332" y="195"/>
                    <a:pt x="332" y="188"/>
                  </a:cubicBezTo>
                  <a:cubicBezTo>
                    <a:pt x="330" y="168"/>
                    <a:pt x="317" y="152"/>
                    <a:pt x="299" y="148"/>
                  </a:cubicBezTo>
                  <a:cubicBezTo>
                    <a:pt x="296" y="147"/>
                    <a:pt x="292" y="146"/>
                    <a:pt x="288" y="145"/>
                  </a:cubicBezTo>
                  <a:cubicBezTo>
                    <a:pt x="287" y="137"/>
                    <a:pt x="291" y="124"/>
                    <a:pt x="276" y="124"/>
                  </a:cubicBezTo>
                  <a:cubicBezTo>
                    <a:pt x="262" y="124"/>
                    <a:pt x="266" y="137"/>
                    <a:pt x="265" y="145"/>
                  </a:cubicBezTo>
                  <a:cubicBezTo>
                    <a:pt x="236" y="151"/>
                    <a:pt x="221" y="167"/>
                    <a:pt x="221" y="190"/>
                  </a:cubicBezTo>
                  <a:cubicBezTo>
                    <a:pt x="221" y="200"/>
                    <a:pt x="224" y="209"/>
                    <a:pt x="231" y="217"/>
                  </a:cubicBezTo>
                  <a:cubicBezTo>
                    <a:pt x="239" y="229"/>
                    <a:pt x="251" y="234"/>
                    <a:pt x="265" y="235"/>
                  </a:cubicBezTo>
                  <a:cubicBezTo>
                    <a:pt x="265" y="250"/>
                    <a:pt x="265" y="264"/>
                    <a:pt x="265" y="279"/>
                  </a:cubicBezTo>
                  <a:cubicBezTo>
                    <a:pt x="252" y="278"/>
                    <a:pt x="245" y="271"/>
                    <a:pt x="243" y="257"/>
                  </a:cubicBezTo>
                  <a:cubicBezTo>
                    <a:pt x="242" y="249"/>
                    <a:pt x="238" y="245"/>
                    <a:pt x="231" y="246"/>
                  </a:cubicBezTo>
                  <a:cubicBezTo>
                    <a:pt x="224" y="247"/>
                    <a:pt x="220" y="252"/>
                    <a:pt x="221" y="259"/>
                  </a:cubicBezTo>
                  <a:cubicBezTo>
                    <a:pt x="223" y="277"/>
                    <a:pt x="231" y="290"/>
                    <a:pt x="248" y="297"/>
                  </a:cubicBezTo>
                  <a:cubicBezTo>
                    <a:pt x="253" y="299"/>
                    <a:pt x="259" y="300"/>
                    <a:pt x="266" y="302"/>
                  </a:cubicBezTo>
                  <a:cubicBezTo>
                    <a:pt x="266" y="305"/>
                    <a:pt x="265" y="308"/>
                    <a:pt x="266" y="312"/>
                  </a:cubicBezTo>
                  <a:cubicBezTo>
                    <a:pt x="266" y="319"/>
                    <a:pt x="270" y="323"/>
                    <a:pt x="276" y="323"/>
                  </a:cubicBezTo>
                  <a:cubicBezTo>
                    <a:pt x="283" y="323"/>
                    <a:pt x="287" y="319"/>
                    <a:pt x="287" y="312"/>
                  </a:cubicBezTo>
                  <a:cubicBezTo>
                    <a:pt x="288" y="308"/>
                    <a:pt x="287" y="305"/>
                    <a:pt x="287" y="301"/>
                  </a:cubicBezTo>
                  <a:cubicBezTo>
                    <a:pt x="316" y="299"/>
                    <a:pt x="331" y="279"/>
                    <a:pt x="332" y="258"/>
                  </a:cubicBezTo>
                  <a:cubicBezTo>
                    <a:pt x="333" y="234"/>
                    <a:pt x="316" y="217"/>
                    <a:pt x="288" y="212"/>
                  </a:cubicBezTo>
                  <a:cubicBezTo>
                    <a:pt x="288" y="197"/>
                    <a:pt x="288" y="183"/>
                    <a:pt x="288" y="169"/>
                  </a:cubicBezTo>
                  <a:close/>
                  <a:moveTo>
                    <a:pt x="487" y="340"/>
                  </a:moveTo>
                  <a:cubicBezTo>
                    <a:pt x="487" y="338"/>
                    <a:pt x="487" y="336"/>
                    <a:pt x="487" y="334"/>
                  </a:cubicBezTo>
                  <a:cubicBezTo>
                    <a:pt x="486" y="328"/>
                    <a:pt x="482" y="324"/>
                    <a:pt x="476" y="323"/>
                  </a:cubicBezTo>
                  <a:cubicBezTo>
                    <a:pt x="470" y="323"/>
                    <a:pt x="465" y="327"/>
                    <a:pt x="465" y="333"/>
                  </a:cubicBezTo>
                  <a:cubicBezTo>
                    <a:pt x="464" y="335"/>
                    <a:pt x="465" y="338"/>
                    <a:pt x="464" y="340"/>
                  </a:cubicBezTo>
                  <a:cubicBezTo>
                    <a:pt x="462" y="369"/>
                    <a:pt x="449" y="392"/>
                    <a:pt x="420" y="404"/>
                  </a:cubicBezTo>
                  <a:cubicBezTo>
                    <a:pt x="407" y="409"/>
                    <a:pt x="393" y="411"/>
                    <a:pt x="379" y="412"/>
                  </a:cubicBezTo>
                  <a:cubicBezTo>
                    <a:pt x="371" y="412"/>
                    <a:pt x="367" y="417"/>
                    <a:pt x="367" y="423"/>
                  </a:cubicBezTo>
                  <a:cubicBezTo>
                    <a:pt x="368" y="430"/>
                    <a:pt x="373" y="434"/>
                    <a:pt x="380" y="434"/>
                  </a:cubicBezTo>
                  <a:cubicBezTo>
                    <a:pt x="388" y="434"/>
                    <a:pt x="395" y="433"/>
                    <a:pt x="402" y="432"/>
                  </a:cubicBezTo>
                  <a:cubicBezTo>
                    <a:pt x="452" y="424"/>
                    <a:pt x="484" y="389"/>
                    <a:pt x="487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16411575" y="11256963"/>
              <a:ext cx="381000" cy="809625"/>
            </a:xfrm>
            <a:custGeom>
              <a:avLst/>
              <a:gdLst>
                <a:gd name="T0" fmla="*/ 0 w 120"/>
                <a:gd name="T1" fmla="*/ 0 h 258"/>
                <a:gd name="T2" fmla="*/ 120 w 120"/>
                <a:gd name="T3" fmla="*/ 0 h 258"/>
                <a:gd name="T4" fmla="*/ 120 w 120"/>
                <a:gd name="T5" fmla="*/ 139 h 258"/>
                <a:gd name="T6" fmla="*/ 96 w 120"/>
                <a:gd name="T7" fmla="*/ 151 h 258"/>
                <a:gd name="T8" fmla="*/ 76 w 120"/>
                <a:gd name="T9" fmla="*/ 185 h 258"/>
                <a:gd name="T10" fmla="*/ 77 w 120"/>
                <a:gd name="T11" fmla="*/ 252 h 258"/>
                <a:gd name="T12" fmla="*/ 77 w 120"/>
                <a:gd name="T13" fmla="*/ 258 h 258"/>
                <a:gd name="T14" fmla="*/ 39 w 120"/>
                <a:gd name="T15" fmla="*/ 248 h 258"/>
                <a:gd name="T16" fmla="*/ 0 w 120"/>
                <a:gd name="T17" fmla="*/ 245 h 258"/>
                <a:gd name="T18" fmla="*/ 0 w 120"/>
                <a:gd name="T1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58">
                  <a:moveTo>
                    <a:pt x="0" y="0"/>
                  </a:moveTo>
                  <a:cubicBezTo>
                    <a:pt x="40" y="18"/>
                    <a:pt x="80" y="18"/>
                    <a:pt x="120" y="0"/>
                  </a:cubicBezTo>
                  <a:cubicBezTo>
                    <a:pt x="120" y="47"/>
                    <a:pt x="120" y="93"/>
                    <a:pt x="120" y="139"/>
                  </a:cubicBezTo>
                  <a:cubicBezTo>
                    <a:pt x="112" y="143"/>
                    <a:pt x="104" y="146"/>
                    <a:pt x="96" y="151"/>
                  </a:cubicBezTo>
                  <a:cubicBezTo>
                    <a:pt x="83" y="158"/>
                    <a:pt x="76" y="169"/>
                    <a:pt x="76" y="185"/>
                  </a:cubicBezTo>
                  <a:cubicBezTo>
                    <a:pt x="77" y="207"/>
                    <a:pt x="77" y="229"/>
                    <a:pt x="77" y="252"/>
                  </a:cubicBezTo>
                  <a:cubicBezTo>
                    <a:pt x="77" y="254"/>
                    <a:pt x="77" y="256"/>
                    <a:pt x="77" y="258"/>
                  </a:cubicBezTo>
                  <a:cubicBezTo>
                    <a:pt x="64" y="254"/>
                    <a:pt x="51" y="250"/>
                    <a:pt x="39" y="248"/>
                  </a:cubicBezTo>
                  <a:cubicBezTo>
                    <a:pt x="26" y="246"/>
                    <a:pt x="13" y="246"/>
                    <a:pt x="0" y="245"/>
                  </a:cubicBezTo>
                  <a:cubicBezTo>
                    <a:pt x="0" y="164"/>
                    <a:pt x="0" y="8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6722725" y="11915775"/>
              <a:ext cx="388938" cy="427037"/>
            </a:xfrm>
            <a:custGeom>
              <a:avLst/>
              <a:gdLst>
                <a:gd name="T0" fmla="*/ 1 w 123"/>
                <a:gd name="T1" fmla="*/ 0 h 136"/>
                <a:gd name="T2" fmla="*/ 62 w 123"/>
                <a:gd name="T3" fmla="*/ 14 h 136"/>
                <a:gd name="T4" fmla="*/ 123 w 123"/>
                <a:gd name="T5" fmla="*/ 0 h 136"/>
                <a:gd name="T6" fmla="*/ 123 w 123"/>
                <a:gd name="T7" fmla="*/ 7 h 136"/>
                <a:gd name="T8" fmla="*/ 123 w 123"/>
                <a:gd name="T9" fmla="*/ 107 h 136"/>
                <a:gd name="T10" fmla="*/ 112 w 123"/>
                <a:gd name="T11" fmla="*/ 125 h 136"/>
                <a:gd name="T12" fmla="*/ 54 w 123"/>
                <a:gd name="T13" fmla="*/ 135 h 136"/>
                <a:gd name="T14" fmla="*/ 14 w 123"/>
                <a:gd name="T15" fmla="*/ 126 h 136"/>
                <a:gd name="T16" fmla="*/ 0 w 123"/>
                <a:gd name="T17" fmla="*/ 105 h 136"/>
                <a:gd name="T18" fmla="*/ 1 w 123"/>
                <a:gd name="T19" fmla="*/ 7 h 136"/>
                <a:gd name="T20" fmla="*/ 1 w 123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36">
                  <a:moveTo>
                    <a:pt x="1" y="0"/>
                  </a:moveTo>
                  <a:cubicBezTo>
                    <a:pt x="21" y="10"/>
                    <a:pt x="41" y="14"/>
                    <a:pt x="62" y="14"/>
                  </a:cubicBezTo>
                  <a:cubicBezTo>
                    <a:pt x="83" y="14"/>
                    <a:pt x="103" y="10"/>
                    <a:pt x="123" y="0"/>
                  </a:cubicBezTo>
                  <a:cubicBezTo>
                    <a:pt x="123" y="3"/>
                    <a:pt x="123" y="5"/>
                    <a:pt x="123" y="7"/>
                  </a:cubicBezTo>
                  <a:cubicBezTo>
                    <a:pt x="123" y="41"/>
                    <a:pt x="122" y="74"/>
                    <a:pt x="123" y="107"/>
                  </a:cubicBezTo>
                  <a:cubicBezTo>
                    <a:pt x="123" y="116"/>
                    <a:pt x="119" y="121"/>
                    <a:pt x="112" y="125"/>
                  </a:cubicBezTo>
                  <a:cubicBezTo>
                    <a:pt x="94" y="134"/>
                    <a:pt x="74" y="136"/>
                    <a:pt x="54" y="135"/>
                  </a:cubicBezTo>
                  <a:cubicBezTo>
                    <a:pt x="40" y="135"/>
                    <a:pt x="26" y="132"/>
                    <a:pt x="14" y="126"/>
                  </a:cubicBezTo>
                  <a:cubicBezTo>
                    <a:pt x="5" y="122"/>
                    <a:pt x="0" y="116"/>
                    <a:pt x="0" y="105"/>
                  </a:cubicBezTo>
                  <a:cubicBezTo>
                    <a:pt x="1" y="73"/>
                    <a:pt x="1" y="40"/>
                    <a:pt x="1" y="7"/>
                  </a:cubicBezTo>
                  <a:cubicBezTo>
                    <a:pt x="1" y="5"/>
                    <a:pt x="1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756188" y="10544175"/>
              <a:ext cx="400050" cy="439737"/>
            </a:xfrm>
            <a:custGeom>
              <a:avLst/>
              <a:gdLst>
                <a:gd name="T0" fmla="*/ 35 w 126"/>
                <a:gd name="T1" fmla="*/ 21 h 140"/>
                <a:gd name="T2" fmla="*/ 39 w 126"/>
                <a:gd name="T3" fmla="*/ 0 h 140"/>
                <a:gd name="T4" fmla="*/ 76 w 126"/>
                <a:gd name="T5" fmla="*/ 30 h 140"/>
                <a:gd name="T6" fmla="*/ 64 w 126"/>
                <a:gd name="T7" fmla="*/ 89 h 140"/>
                <a:gd name="T8" fmla="*/ 88 w 126"/>
                <a:gd name="T9" fmla="*/ 98 h 140"/>
                <a:gd name="T10" fmla="*/ 122 w 126"/>
                <a:gd name="T11" fmla="*/ 121 h 140"/>
                <a:gd name="T12" fmla="*/ 125 w 126"/>
                <a:gd name="T13" fmla="*/ 131 h 140"/>
                <a:gd name="T14" fmla="*/ 118 w 126"/>
                <a:gd name="T15" fmla="*/ 139 h 140"/>
                <a:gd name="T16" fmla="*/ 107 w 126"/>
                <a:gd name="T17" fmla="*/ 137 h 140"/>
                <a:gd name="T18" fmla="*/ 41 w 126"/>
                <a:gd name="T19" fmla="*/ 109 h 140"/>
                <a:gd name="T20" fmla="*/ 26 w 126"/>
                <a:gd name="T21" fmla="*/ 103 h 140"/>
                <a:gd name="T22" fmla="*/ 0 w 126"/>
                <a:gd name="T23" fmla="*/ 84 h 140"/>
                <a:gd name="T24" fmla="*/ 7 w 126"/>
                <a:gd name="T25" fmla="*/ 84 h 140"/>
                <a:gd name="T26" fmla="*/ 41 w 126"/>
                <a:gd name="T27" fmla="*/ 78 h 140"/>
                <a:gd name="T28" fmla="*/ 59 w 126"/>
                <a:gd name="T29" fmla="*/ 51 h 140"/>
                <a:gd name="T30" fmla="*/ 39 w 126"/>
                <a:gd name="T31" fmla="*/ 24 h 140"/>
                <a:gd name="T32" fmla="*/ 36 w 126"/>
                <a:gd name="T33" fmla="*/ 22 h 140"/>
                <a:gd name="T34" fmla="*/ 35 w 126"/>
                <a:gd name="T35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0">
                  <a:moveTo>
                    <a:pt x="35" y="21"/>
                  </a:moveTo>
                  <a:cubicBezTo>
                    <a:pt x="37" y="15"/>
                    <a:pt x="38" y="8"/>
                    <a:pt x="39" y="0"/>
                  </a:cubicBezTo>
                  <a:cubicBezTo>
                    <a:pt x="56" y="5"/>
                    <a:pt x="68" y="15"/>
                    <a:pt x="76" y="30"/>
                  </a:cubicBezTo>
                  <a:cubicBezTo>
                    <a:pt x="86" y="53"/>
                    <a:pt x="81" y="72"/>
                    <a:pt x="64" y="89"/>
                  </a:cubicBezTo>
                  <a:cubicBezTo>
                    <a:pt x="72" y="92"/>
                    <a:pt x="80" y="95"/>
                    <a:pt x="88" y="98"/>
                  </a:cubicBezTo>
                  <a:cubicBezTo>
                    <a:pt x="101" y="103"/>
                    <a:pt x="113" y="110"/>
                    <a:pt x="122" y="121"/>
                  </a:cubicBezTo>
                  <a:cubicBezTo>
                    <a:pt x="124" y="123"/>
                    <a:pt x="126" y="128"/>
                    <a:pt x="125" y="131"/>
                  </a:cubicBezTo>
                  <a:cubicBezTo>
                    <a:pt x="124" y="134"/>
                    <a:pt x="121" y="138"/>
                    <a:pt x="118" y="139"/>
                  </a:cubicBezTo>
                  <a:cubicBezTo>
                    <a:pt x="115" y="140"/>
                    <a:pt x="109" y="139"/>
                    <a:pt x="107" y="137"/>
                  </a:cubicBezTo>
                  <a:cubicBezTo>
                    <a:pt x="89" y="118"/>
                    <a:pt x="65" y="112"/>
                    <a:pt x="41" y="109"/>
                  </a:cubicBezTo>
                  <a:cubicBezTo>
                    <a:pt x="35" y="108"/>
                    <a:pt x="31" y="107"/>
                    <a:pt x="26" y="103"/>
                  </a:cubicBezTo>
                  <a:cubicBezTo>
                    <a:pt x="18" y="97"/>
                    <a:pt x="10" y="91"/>
                    <a:pt x="0" y="84"/>
                  </a:cubicBezTo>
                  <a:cubicBezTo>
                    <a:pt x="3" y="84"/>
                    <a:pt x="5" y="84"/>
                    <a:pt x="7" y="84"/>
                  </a:cubicBezTo>
                  <a:cubicBezTo>
                    <a:pt x="19" y="86"/>
                    <a:pt x="31" y="84"/>
                    <a:pt x="41" y="78"/>
                  </a:cubicBezTo>
                  <a:cubicBezTo>
                    <a:pt x="52" y="72"/>
                    <a:pt x="60" y="64"/>
                    <a:pt x="59" y="51"/>
                  </a:cubicBezTo>
                  <a:cubicBezTo>
                    <a:pt x="58" y="38"/>
                    <a:pt x="51" y="29"/>
                    <a:pt x="39" y="24"/>
                  </a:cubicBezTo>
                  <a:cubicBezTo>
                    <a:pt x="38" y="23"/>
                    <a:pt x="37" y="23"/>
                    <a:pt x="36" y="22"/>
                  </a:cubicBezTo>
                  <a:cubicBezTo>
                    <a:pt x="36" y="22"/>
                    <a:pt x="36" y="22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16716375" y="11745913"/>
              <a:ext cx="392113" cy="147637"/>
            </a:xfrm>
            <a:custGeom>
              <a:avLst/>
              <a:gdLst>
                <a:gd name="T0" fmla="*/ 66 w 124"/>
                <a:gd name="T1" fmla="*/ 0 h 47"/>
                <a:gd name="T2" fmla="*/ 104 w 124"/>
                <a:gd name="T3" fmla="*/ 7 h 47"/>
                <a:gd name="T4" fmla="*/ 113 w 124"/>
                <a:gd name="T5" fmla="*/ 10 h 47"/>
                <a:gd name="T6" fmla="*/ 124 w 124"/>
                <a:gd name="T7" fmla="*/ 23 h 47"/>
                <a:gd name="T8" fmla="*/ 113 w 124"/>
                <a:gd name="T9" fmla="*/ 36 h 47"/>
                <a:gd name="T10" fmla="*/ 87 w 124"/>
                <a:gd name="T11" fmla="*/ 44 h 47"/>
                <a:gd name="T12" fmla="*/ 23 w 124"/>
                <a:gd name="T13" fmla="*/ 40 h 47"/>
                <a:gd name="T14" fmla="*/ 12 w 124"/>
                <a:gd name="T15" fmla="*/ 35 h 47"/>
                <a:gd name="T16" fmla="*/ 12 w 124"/>
                <a:gd name="T17" fmla="*/ 12 h 47"/>
                <a:gd name="T18" fmla="*/ 31 w 124"/>
                <a:gd name="T19" fmla="*/ 5 h 47"/>
                <a:gd name="T20" fmla="*/ 66 w 124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7">
                  <a:moveTo>
                    <a:pt x="66" y="0"/>
                  </a:moveTo>
                  <a:cubicBezTo>
                    <a:pt x="77" y="2"/>
                    <a:pt x="90" y="4"/>
                    <a:pt x="104" y="7"/>
                  </a:cubicBezTo>
                  <a:cubicBezTo>
                    <a:pt x="107" y="7"/>
                    <a:pt x="110" y="9"/>
                    <a:pt x="113" y="10"/>
                  </a:cubicBezTo>
                  <a:cubicBezTo>
                    <a:pt x="118" y="13"/>
                    <a:pt x="124" y="16"/>
                    <a:pt x="124" y="23"/>
                  </a:cubicBezTo>
                  <a:cubicBezTo>
                    <a:pt x="124" y="30"/>
                    <a:pt x="119" y="34"/>
                    <a:pt x="113" y="36"/>
                  </a:cubicBezTo>
                  <a:cubicBezTo>
                    <a:pt x="105" y="39"/>
                    <a:pt x="96" y="42"/>
                    <a:pt x="87" y="44"/>
                  </a:cubicBezTo>
                  <a:cubicBezTo>
                    <a:pt x="65" y="47"/>
                    <a:pt x="44" y="46"/>
                    <a:pt x="23" y="40"/>
                  </a:cubicBezTo>
                  <a:cubicBezTo>
                    <a:pt x="19" y="38"/>
                    <a:pt x="15" y="37"/>
                    <a:pt x="12" y="35"/>
                  </a:cubicBezTo>
                  <a:cubicBezTo>
                    <a:pt x="0" y="28"/>
                    <a:pt x="0" y="19"/>
                    <a:pt x="12" y="12"/>
                  </a:cubicBezTo>
                  <a:cubicBezTo>
                    <a:pt x="18" y="9"/>
                    <a:pt x="24" y="6"/>
                    <a:pt x="31" y="5"/>
                  </a:cubicBezTo>
                  <a:cubicBezTo>
                    <a:pt x="42" y="3"/>
                    <a:pt x="53" y="2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6398875" y="11083925"/>
              <a:ext cx="403225" cy="150812"/>
            </a:xfrm>
            <a:custGeom>
              <a:avLst/>
              <a:gdLst>
                <a:gd name="T0" fmla="*/ 65 w 127"/>
                <a:gd name="T1" fmla="*/ 0 h 48"/>
                <a:gd name="T2" fmla="*/ 107 w 127"/>
                <a:gd name="T3" fmla="*/ 8 h 48"/>
                <a:gd name="T4" fmla="*/ 120 w 127"/>
                <a:gd name="T5" fmla="*/ 16 h 48"/>
                <a:gd name="T6" fmla="*/ 120 w 127"/>
                <a:gd name="T7" fmla="*/ 32 h 48"/>
                <a:gd name="T8" fmla="*/ 106 w 127"/>
                <a:gd name="T9" fmla="*/ 40 h 48"/>
                <a:gd name="T10" fmla="*/ 21 w 127"/>
                <a:gd name="T11" fmla="*/ 40 h 48"/>
                <a:gd name="T12" fmla="*/ 11 w 127"/>
                <a:gd name="T13" fmla="*/ 34 h 48"/>
                <a:gd name="T14" fmla="*/ 11 w 127"/>
                <a:gd name="T15" fmla="*/ 13 h 48"/>
                <a:gd name="T16" fmla="*/ 40 w 127"/>
                <a:gd name="T17" fmla="*/ 4 h 48"/>
                <a:gd name="T18" fmla="*/ 64 w 127"/>
                <a:gd name="T19" fmla="*/ 1 h 48"/>
                <a:gd name="T20" fmla="*/ 65 w 127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48">
                  <a:moveTo>
                    <a:pt x="65" y="0"/>
                  </a:moveTo>
                  <a:cubicBezTo>
                    <a:pt x="79" y="3"/>
                    <a:pt x="93" y="5"/>
                    <a:pt x="107" y="8"/>
                  </a:cubicBezTo>
                  <a:cubicBezTo>
                    <a:pt x="112" y="9"/>
                    <a:pt x="116" y="12"/>
                    <a:pt x="120" y="16"/>
                  </a:cubicBezTo>
                  <a:cubicBezTo>
                    <a:pt x="127" y="20"/>
                    <a:pt x="127" y="27"/>
                    <a:pt x="120" y="32"/>
                  </a:cubicBezTo>
                  <a:cubicBezTo>
                    <a:pt x="116" y="35"/>
                    <a:pt x="111" y="38"/>
                    <a:pt x="106" y="40"/>
                  </a:cubicBezTo>
                  <a:cubicBezTo>
                    <a:pt x="78" y="48"/>
                    <a:pt x="50" y="48"/>
                    <a:pt x="21" y="40"/>
                  </a:cubicBezTo>
                  <a:cubicBezTo>
                    <a:pt x="18" y="38"/>
                    <a:pt x="14" y="36"/>
                    <a:pt x="11" y="34"/>
                  </a:cubicBezTo>
                  <a:cubicBezTo>
                    <a:pt x="1" y="28"/>
                    <a:pt x="0" y="19"/>
                    <a:pt x="11" y="13"/>
                  </a:cubicBezTo>
                  <a:cubicBezTo>
                    <a:pt x="20" y="9"/>
                    <a:pt x="30" y="6"/>
                    <a:pt x="40" y="4"/>
                  </a:cubicBezTo>
                  <a:cubicBezTo>
                    <a:pt x="48" y="2"/>
                    <a:pt x="56" y="2"/>
                    <a:pt x="64" y="1"/>
                  </a:cubicBezTo>
                  <a:cubicBezTo>
                    <a:pt x="65" y="1"/>
                    <a:pt x="65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16611600" y="10598150"/>
              <a:ext cx="398463" cy="150812"/>
            </a:xfrm>
            <a:custGeom>
              <a:avLst/>
              <a:gdLst>
                <a:gd name="T0" fmla="*/ 64 w 126"/>
                <a:gd name="T1" fmla="*/ 0 h 48"/>
                <a:gd name="T2" fmla="*/ 106 w 126"/>
                <a:gd name="T3" fmla="*/ 8 h 48"/>
                <a:gd name="T4" fmla="*/ 120 w 126"/>
                <a:gd name="T5" fmla="*/ 15 h 48"/>
                <a:gd name="T6" fmla="*/ 120 w 126"/>
                <a:gd name="T7" fmla="*/ 32 h 48"/>
                <a:gd name="T8" fmla="*/ 99 w 126"/>
                <a:gd name="T9" fmla="*/ 41 h 48"/>
                <a:gd name="T10" fmla="*/ 25 w 126"/>
                <a:gd name="T11" fmla="*/ 41 h 48"/>
                <a:gd name="T12" fmla="*/ 10 w 126"/>
                <a:gd name="T13" fmla="*/ 34 h 48"/>
                <a:gd name="T14" fmla="*/ 10 w 126"/>
                <a:gd name="T15" fmla="*/ 13 h 48"/>
                <a:gd name="T16" fmla="*/ 39 w 126"/>
                <a:gd name="T17" fmla="*/ 4 h 48"/>
                <a:gd name="T18" fmla="*/ 64 w 126"/>
                <a:gd name="T19" fmla="*/ 1 h 48"/>
                <a:gd name="T20" fmla="*/ 64 w 126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48">
                  <a:moveTo>
                    <a:pt x="64" y="0"/>
                  </a:moveTo>
                  <a:cubicBezTo>
                    <a:pt x="78" y="3"/>
                    <a:pt x="92" y="5"/>
                    <a:pt x="106" y="8"/>
                  </a:cubicBezTo>
                  <a:cubicBezTo>
                    <a:pt x="111" y="9"/>
                    <a:pt x="116" y="12"/>
                    <a:pt x="120" y="15"/>
                  </a:cubicBezTo>
                  <a:cubicBezTo>
                    <a:pt x="126" y="20"/>
                    <a:pt x="126" y="27"/>
                    <a:pt x="120" y="32"/>
                  </a:cubicBezTo>
                  <a:cubicBezTo>
                    <a:pt x="113" y="36"/>
                    <a:pt x="106" y="40"/>
                    <a:pt x="99" y="41"/>
                  </a:cubicBezTo>
                  <a:cubicBezTo>
                    <a:pt x="74" y="48"/>
                    <a:pt x="49" y="48"/>
                    <a:pt x="25" y="41"/>
                  </a:cubicBezTo>
                  <a:cubicBezTo>
                    <a:pt x="20" y="39"/>
                    <a:pt x="14" y="37"/>
                    <a:pt x="10" y="34"/>
                  </a:cubicBezTo>
                  <a:cubicBezTo>
                    <a:pt x="0" y="28"/>
                    <a:pt x="0" y="19"/>
                    <a:pt x="10" y="13"/>
                  </a:cubicBezTo>
                  <a:cubicBezTo>
                    <a:pt x="19" y="9"/>
                    <a:pt x="29" y="6"/>
                    <a:pt x="39" y="4"/>
                  </a:cubicBezTo>
                  <a:cubicBezTo>
                    <a:pt x="47" y="2"/>
                    <a:pt x="55" y="2"/>
                    <a:pt x="64" y="1"/>
                  </a:cubicBezTo>
                  <a:cubicBezTo>
                    <a:pt x="64" y="1"/>
                    <a:pt x="64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17784763" y="11784013"/>
              <a:ext cx="381000" cy="347662"/>
            </a:xfrm>
            <a:custGeom>
              <a:avLst/>
              <a:gdLst>
                <a:gd name="T0" fmla="*/ 120 w 120"/>
                <a:gd name="T1" fmla="*/ 17 h 111"/>
                <a:gd name="T2" fmla="*/ 35 w 120"/>
                <a:gd name="T3" fmla="*/ 109 h 111"/>
                <a:gd name="T4" fmla="*/ 13 w 120"/>
                <a:gd name="T5" fmla="*/ 111 h 111"/>
                <a:gd name="T6" fmla="*/ 0 w 120"/>
                <a:gd name="T7" fmla="*/ 100 h 111"/>
                <a:gd name="T8" fmla="*/ 12 w 120"/>
                <a:gd name="T9" fmla="*/ 89 h 111"/>
                <a:gd name="T10" fmla="*/ 53 w 120"/>
                <a:gd name="T11" fmla="*/ 81 h 111"/>
                <a:gd name="T12" fmla="*/ 97 w 120"/>
                <a:gd name="T13" fmla="*/ 17 h 111"/>
                <a:gd name="T14" fmla="*/ 98 w 120"/>
                <a:gd name="T15" fmla="*/ 10 h 111"/>
                <a:gd name="T16" fmla="*/ 109 w 120"/>
                <a:gd name="T17" fmla="*/ 0 h 111"/>
                <a:gd name="T18" fmla="*/ 120 w 120"/>
                <a:gd name="T19" fmla="*/ 11 h 111"/>
                <a:gd name="T20" fmla="*/ 120 w 120"/>
                <a:gd name="T2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11">
                  <a:moveTo>
                    <a:pt x="120" y="17"/>
                  </a:moveTo>
                  <a:cubicBezTo>
                    <a:pt x="117" y="66"/>
                    <a:pt x="85" y="101"/>
                    <a:pt x="35" y="109"/>
                  </a:cubicBezTo>
                  <a:cubicBezTo>
                    <a:pt x="28" y="110"/>
                    <a:pt x="21" y="111"/>
                    <a:pt x="13" y="111"/>
                  </a:cubicBezTo>
                  <a:cubicBezTo>
                    <a:pt x="6" y="111"/>
                    <a:pt x="1" y="107"/>
                    <a:pt x="0" y="100"/>
                  </a:cubicBezTo>
                  <a:cubicBezTo>
                    <a:pt x="0" y="94"/>
                    <a:pt x="4" y="89"/>
                    <a:pt x="12" y="89"/>
                  </a:cubicBezTo>
                  <a:cubicBezTo>
                    <a:pt x="26" y="88"/>
                    <a:pt x="40" y="86"/>
                    <a:pt x="53" y="81"/>
                  </a:cubicBezTo>
                  <a:cubicBezTo>
                    <a:pt x="82" y="69"/>
                    <a:pt x="95" y="46"/>
                    <a:pt x="97" y="17"/>
                  </a:cubicBezTo>
                  <a:cubicBezTo>
                    <a:pt x="98" y="15"/>
                    <a:pt x="97" y="12"/>
                    <a:pt x="98" y="10"/>
                  </a:cubicBezTo>
                  <a:cubicBezTo>
                    <a:pt x="98" y="4"/>
                    <a:pt x="103" y="0"/>
                    <a:pt x="109" y="0"/>
                  </a:cubicBezTo>
                  <a:cubicBezTo>
                    <a:pt x="115" y="1"/>
                    <a:pt x="119" y="5"/>
                    <a:pt x="120" y="11"/>
                  </a:cubicBezTo>
                  <a:cubicBezTo>
                    <a:pt x="120" y="13"/>
                    <a:pt x="120" y="15"/>
                    <a:pt x="1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17533938" y="11507788"/>
              <a:ext cx="69850" cy="138112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0 h 44"/>
                <a:gd name="T4" fmla="*/ 22 w 22"/>
                <a:gd name="T5" fmla="*/ 21 h 44"/>
                <a:gd name="T6" fmla="*/ 0 w 22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9"/>
                    <a:pt x="0" y="15"/>
                    <a:pt x="0" y="0"/>
                  </a:cubicBezTo>
                  <a:cubicBezTo>
                    <a:pt x="12" y="0"/>
                    <a:pt x="21" y="9"/>
                    <a:pt x="22" y="21"/>
                  </a:cubicBezTo>
                  <a:cubicBezTo>
                    <a:pt x="22" y="33"/>
                    <a:pt x="14" y="42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17391063" y="11298238"/>
              <a:ext cx="69850" cy="138112"/>
            </a:xfrm>
            <a:custGeom>
              <a:avLst/>
              <a:gdLst>
                <a:gd name="T0" fmla="*/ 22 w 22"/>
                <a:gd name="T1" fmla="*/ 0 h 44"/>
                <a:gd name="T2" fmla="*/ 22 w 22"/>
                <a:gd name="T3" fmla="*/ 44 h 44"/>
                <a:gd name="T4" fmla="*/ 0 w 22"/>
                <a:gd name="T5" fmla="*/ 23 h 44"/>
                <a:gd name="T6" fmla="*/ 22 w 2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4">
                  <a:moveTo>
                    <a:pt x="22" y="0"/>
                  </a:moveTo>
                  <a:cubicBezTo>
                    <a:pt x="22" y="15"/>
                    <a:pt x="22" y="30"/>
                    <a:pt x="22" y="44"/>
                  </a:cubicBezTo>
                  <a:cubicBezTo>
                    <a:pt x="10" y="44"/>
                    <a:pt x="1" y="35"/>
                    <a:pt x="0" y="23"/>
                  </a:cubicBezTo>
                  <a:cubicBezTo>
                    <a:pt x="0" y="10"/>
                    <a:pt x="9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8" name="Chart 47"/>
          <p:cNvGraphicFramePr/>
          <p:nvPr/>
        </p:nvGraphicFramePr>
        <p:xfrm>
          <a:off x="1188720" y="3255264"/>
          <a:ext cx="21854160" cy="596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DATA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3FBDAD-D818-F02A-FF2F-9B45D77B3E6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3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72596" y="3480618"/>
          <a:ext cx="10006682" cy="65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2300155" y="3554361"/>
          <a:ext cx="9910916" cy="650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303" y="10270953"/>
            <a:ext cx="1021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Male Users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302" y="11107564"/>
            <a:ext cx="1021315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68945" y="10270953"/>
            <a:ext cx="10213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Female Users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68944" y="11107564"/>
            <a:ext cx="1021315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015216" y="3554361"/>
            <a:ext cx="0" cy="8940378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CHART COMPARISON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759075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037138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156450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9447213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5241925" y="8732838"/>
            <a:ext cx="534987" cy="452438"/>
          </a:xfrm>
          <a:custGeom>
            <a:avLst/>
            <a:gdLst>
              <a:gd name="T0" fmla="*/ 0 w 180"/>
              <a:gd name="T1" fmla="*/ 69 h 151"/>
              <a:gd name="T2" fmla="*/ 7 w 180"/>
              <a:gd name="T3" fmla="*/ 63 h 151"/>
              <a:gd name="T4" fmla="*/ 43 w 180"/>
              <a:gd name="T5" fmla="*/ 49 h 151"/>
              <a:gd name="T6" fmla="*/ 167 w 180"/>
              <a:gd name="T7" fmla="*/ 1 h 151"/>
              <a:gd name="T8" fmla="*/ 170 w 180"/>
              <a:gd name="T9" fmla="*/ 1 h 151"/>
              <a:gd name="T10" fmla="*/ 179 w 180"/>
              <a:gd name="T11" fmla="*/ 9 h 151"/>
              <a:gd name="T12" fmla="*/ 178 w 180"/>
              <a:gd name="T13" fmla="*/ 20 h 151"/>
              <a:gd name="T14" fmla="*/ 152 w 180"/>
              <a:gd name="T15" fmla="*/ 140 h 151"/>
              <a:gd name="T16" fmla="*/ 150 w 180"/>
              <a:gd name="T17" fmla="*/ 146 h 151"/>
              <a:gd name="T18" fmla="*/ 141 w 180"/>
              <a:gd name="T19" fmla="*/ 150 h 151"/>
              <a:gd name="T20" fmla="*/ 136 w 180"/>
              <a:gd name="T21" fmla="*/ 147 h 151"/>
              <a:gd name="T22" fmla="*/ 97 w 180"/>
              <a:gd name="T23" fmla="*/ 119 h 151"/>
              <a:gd name="T24" fmla="*/ 96 w 180"/>
              <a:gd name="T25" fmla="*/ 118 h 151"/>
              <a:gd name="T26" fmla="*/ 94 w 180"/>
              <a:gd name="T27" fmla="*/ 119 h 151"/>
              <a:gd name="T28" fmla="*/ 75 w 180"/>
              <a:gd name="T29" fmla="*/ 138 h 151"/>
              <a:gd name="T30" fmla="*/ 68 w 180"/>
              <a:gd name="T31" fmla="*/ 141 h 151"/>
              <a:gd name="T32" fmla="*/ 68 w 180"/>
              <a:gd name="T33" fmla="*/ 133 h 151"/>
              <a:gd name="T34" fmla="*/ 70 w 180"/>
              <a:gd name="T35" fmla="*/ 100 h 151"/>
              <a:gd name="T36" fmla="*/ 72 w 180"/>
              <a:gd name="T37" fmla="*/ 98 h 151"/>
              <a:gd name="T38" fmla="*/ 146 w 180"/>
              <a:gd name="T39" fmla="*/ 31 h 151"/>
              <a:gd name="T40" fmla="*/ 147 w 180"/>
              <a:gd name="T41" fmla="*/ 31 h 151"/>
              <a:gd name="T42" fmla="*/ 148 w 180"/>
              <a:gd name="T43" fmla="*/ 28 h 151"/>
              <a:gd name="T44" fmla="*/ 145 w 180"/>
              <a:gd name="T45" fmla="*/ 27 h 151"/>
              <a:gd name="T46" fmla="*/ 141 w 180"/>
              <a:gd name="T47" fmla="*/ 29 h 151"/>
              <a:gd name="T48" fmla="*/ 49 w 180"/>
              <a:gd name="T49" fmla="*/ 87 h 151"/>
              <a:gd name="T50" fmla="*/ 46 w 180"/>
              <a:gd name="T51" fmla="*/ 87 h 151"/>
              <a:gd name="T52" fmla="*/ 7 w 180"/>
              <a:gd name="T53" fmla="*/ 75 h 151"/>
              <a:gd name="T54" fmla="*/ 0 w 180"/>
              <a:gd name="T55" fmla="*/ 71 h 151"/>
              <a:gd name="T56" fmla="*/ 0 w 180"/>
              <a:gd name="T5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0" h="151">
                <a:moveTo>
                  <a:pt x="0" y="69"/>
                </a:moveTo>
                <a:cubicBezTo>
                  <a:pt x="2" y="65"/>
                  <a:pt x="4" y="64"/>
                  <a:pt x="7" y="63"/>
                </a:cubicBezTo>
                <a:cubicBezTo>
                  <a:pt x="19" y="58"/>
                  <a:pt x="31" y="53"/>
                  <a:pt x="43" y="49"/>
                </a:cubicBezTo>
                <a:cubicBezTo>
                  <a:pt x="85" y="33"/>
                  <a:pt x="126" y="17"/>
                  <a:pt x="167" y="1"/>
                </a:cubicBezTo>
                <a:cubicBezTo>
                  <a:pt x="168" y="1"/>
                  <a:pt x="169" y="1"/>
                  <a:pt x="170" y="1"/>
                </a:cubicBezTo>
                <a:cubicBezTo>
                  <a:pt x="176" y="0"/>
                  <a:pt x="180" y="3"/>
                  <a:pt x="179" y="9"/>
                </a:cubicBezTo>
                <a:cubicBezTo>
                  <a:pt x="179" y="13"/>
                  <a:pt x="178" y="17"/>
                  <a:pt x="178" y="20"/>
                </a:cubicBezTo>
                <a:cubicBezTo>
                  <a:pt x="169" y="60"/>
                  <a:pt x="161" y="100"/>
                  <a:pt x="152" y="140"/>
                </a:cubicBezTo>
                <a:cubicBezTo>
                  <a:pt x="152" y="142"/>
                  <a:pt x="151" y="144"/>
                  <a:pt x="150" y="146"/>
                </a:cubicBezTo>
                <a:cubicBezTo>
                  <a:pt x="148" y="149"/>
                  <a:pt x="145" y="151"/>
                  <a:pt x="141" y="150"/>
                </a:cubicBezTo>
                <a:cubicBezTo>
                  <a:pt x="139" y="149"/>
                  <a:pt x="137" y="148"/>
                  <a:pt x="136" y="147"/>
                </a:cubicBezTo>
                <a:cubicBezTo>
                  <a:pt x="123" y="138"/>
                  <a:pt x="110" y="128"/>
                  <a:pt x="97" y="119"/>
                </a:cubicBezTo>
                <a:cubicBezTo>
                  <a:pt x="97" y="119"/>
                  <a:pt x="96" y="118"/>
                  <a:pt x="96" y="118"/>
                </a:cubicBezTo>
                <a:cubicBezTo>
                  <a:pt x="95" y="118"/>
                  <a:pt x="95" y="119"/>
                  <a:pt x="94" y="119"/>
                </a:cubicBezTo>
                <a:cubicBezTo>
                  <a:pt x="88" y="125"/>
                  <a:pt x="81" y="132"/>
                  <a:pt x="75" y="138"/>
                </a:cubicBezTo>
                <a:cubicBezTo>
                  <a:pt x="73" y="140"/>
                  <a:pt x="71" y="141"/>
                  <a:pt x="68" y="141"/>
                </a:cubicBezTo>
                <a:cubicBezTo>
                  <a:pt x="68" y="138"/>
                  <a:pt x="68" y="136"/>
                  <a:pt x="68" y="133"/>
                </a:cubicBezTo>
                <a:cubicBezTo>
                  <a:pt x="69" y="122"/>
                  <a:pt x="70" y="111"/>
                  <a:pt x="70" y="100"/>
                </a:cubicBezTo>
                <a:cubicBezTo>
                  <a:pt x="71" y="100"/>
                  <a:pt x="71" y="99"/>
                  <a:pt x="72" y="98"/>
                </a:cubicBezTo>
                <a:cubicBezTo>
                  <a:pt x="96" y="76"/>
                  <a:pt x="121" y="53"/>
                  <a:pt x="146" y="31"/>
                </a:cubicBezTo>
                <a:cubicBezTo>
                  <a:pt x="146" y="31"/>
                  <a:pt x="147" y="31"/>
                  <a:pt x="147" y="31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7" y="28"/>
                  <a:pt x="146" y="27"/>
                  <a:pt x="145" y="27"/>
                </a:cubicBezTo>
                <a:cubicBezTo>
                  <a:pt x="144" y="28"/>
                  <a:pt x="142" y="28"/>
                  <a:pt x="141" y="29"/>
                </a:cubicBezTo>
                <a:cubicBezTo>
                  <a:pt x="110" y="48"/>
                  <a:pt x="80" y="68"/>
                  <a:pt x="49" y="87"/>
                </a:cubicBezTo>
                <a:cubicBezTo>
                  <a:pt x="48" y="87"/>
                  <a:pt x="47" y="88"/>
                  <a:pt x="46" y="87"/>
                </a:cubicBezTo>
                <a:cubicBezTo>
                  <a:pt x="33" y="83"/>
                  <a:pt x="20" y="79"/>
                  <a:pt x="7" y="75"/>
                </a:cubicBezTo>
                <a:cubicBezTo>
                  <a:pt x="4" y="74"/>
                  <a:pt x="2" y="73"/>
                  <a:pt x="0" y="71"/>
                </a:cubicBezTo>
                <a:cubicBezTo>
                  <a:pt x="0" y="70"/>
                  <a:pt x="0" y="69"/>
                  <a:pt x="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7400925" y="8743950"/>
            <a:ext cx="503237" cy="423863"/>
          </a:xfrm>
          <a:custGeom>
            <a:avLst/>
            <a:gdLst>
              <a:gd name="T0" fmla="*/ 0 w 169"/>
              <a:gd name="T1" fmla="*/ 125 h 141"/>
              <a:gd name="T2" fmla="*/ 51 w 169"/>
              <a:gd name="T3" fmla="*/ 110 h 141"/>
              <a:gd name="T4" fmla="*/ 25 w 169"/>
              <a:gd name="T5" fmla="*/ 98 h 141"/>
              <a:gd name="T6" fmla="*/ 18 w 169"/>
              <a:gd name="T7" fmla="*/ 86 h 141"/>
              <a:gd name="T8" fmla="*/ 33 w 169"/>
              <a:gd name="T9" fmla="*/ 85 h 141"/>
              <a:gd name="T10" fmla="*/ 6 w 169"/>
              <a:gd name="T11" fmla="*/ 51 h 141"/>
              <a:gd name="T12" fmla="*/ 21 w 169"/>
              <a:gd name="T13" fmla="*/ 55 h 141"/>
              <a:gd name="T14" fmla="*/ 6 w 169"/>
              <a:gd name="T15" fmla="*/ 30 h 141"/>
              <a:gd name="T16" fmla="*/ 11 w 169"/>
              <a:gd name="T17" fmla="*/ 9 h 141"/>
              <a:gd name="T18" fmla="*/ 82 w 169"/>
              <a:gd name="T19" fmla="*/ 45 h 141"/>
              <a:gd name="T20" fmla="*/ 82 w 169"/>
              <a:gd name="T21" fmla="*/ 35 h 141"/>
              <a:gd name="T22" fmla="*/ 107 w 169"/>
              <a:gd name="T23" fmla="*/ 4 h 141"/>
              <a:gd name="T24" fmla="*/ 141 w 169"/>
              <a:gd name="T25" fmla="*/ 12 h 141"/>
              <a:gd name="T26" fmla="*/ 143 w 169"/>
              <a:gd name="T27" fmla="*/ 13 h 141"/>
              <a:gd name="T28" fmla="*/ 162 w 169"/>
              <a:gd name="T29" fmla="*/ 6 h 141"/>
              <a:gd name="T30" fmla="*/ 164 w 169"/>
              <a:gd name="T31" fmla="*/ 5 h 141"/>
              <a:gd name="T32" fmla="*/ 158 w 169"/>
              <a:gd name="T33" fmla="*/ 16 h 141"/>
              <a:gd name="T34" fmla="*/ 150 w 169"/>
              <a:gd name="T35" fmla="*/ 24 h 141"/>
              <a:gd name="T36" fmla="*/ 159 w 169"/>
              <a:gd name="T37" fmla="*/ 22 h 141"/>
              <a:gd name="T38" fmla="*/ 169 w 169"/>
              <a:gd name="T39" fmla="*/ 19 h 141"/>
              <a:gd name="T40" fmla="*/ 160 w 169"/>
              <a:gd name="T41" fmla="*/ 29 h 141"/>
              <a:gd name="T42" fmla="*/ 152 w 169"/>
              <a:gd name="T43" fmla="*/ 36 h 141"/>
              <a:gd name="T44" fmla="*/ 151 w 169"/>
              <a:gd name="T45" fmla="*/ 38 h 141"/>
              <a:gd name="T46" fmla="*/ 108 w 169"/>
              <a:gd name="T47" fmla="*/ 124 h 141"/>
              <a:gd name="T48" fmla="*/ 67 w 169"/>
              <a:gd name="T49" fmla="*/ 139 h 141"/>
              <a:gd name="T50" fmla="*/ 25 w 169"/>
              <a:gd name="T51" fmla="*/ 136 h 141"/>
              <a:gd name="T52" fmla="*/ 0 w 169"/>
              <a:gd name="T53" fmla="*/ 125 h 141"/>
              <a:gd name="T54" fmla="*/ 0 w 169"/>
              <a:gd name="T55" fmla="*/ 12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9" h="141">
                <a:moveTo>
                  <a:pt x="0" y="125"/>
                </a:moveTo>
                <a:cubicBezTo>
                  <a:pt x="18" y="126"/>
                  <a:pt x="35" y="122"/>
                  <a:pt x="51" y="110"/>
                </a:cubicBezTo>
                <a:cubicBezTo>
                  <a:pt x="40" y="110"/>
                  <a:pt x="32" y="106"/>
                  <a:pt x="25" y="98"/>
                </a:cubicBezTo>
                <a:cubicBezTo>
                  <a:pt x="22" y="95"/>
                  <a:pt x="20" y="91"/>
                  <a:pt x="18" y="86"/>
                </a:cubicBezTo>
                <a:cubicBezTo>
                  <a:pt x="23" y="87"/>
                  <a:pt x="28" y="87"/>
                  <a:pt x="33" y="85"/>
                </a:cubicBezTo>
                <a:cubicBezTo>
                  <a:pt x="13" y="80"/>
                  <a:pt x="5" y="62"/>
                  <a:pt x="6" y="51"/>
                </a:cubicBezTo>
                <a:cubicBezTo>
                  <a:pt x="11" y="53"/>
                  <a:pt x="16" y="55"/>
                  <a:pt x="21" y="55"/>
                </a:cubicBezTo>
                <a:cubicBezTo>
                  <a:pt x="13" y="49"/>
                  <a:pt x="8" y="41"/>
                  <a:pt x="6" y="30"/>
                </a:cubicBezTo>
                <a:cubicBezTo>
                  <a:pt x="6" y="23"/>
                  <a:pt x="7" y="16"/>
                  <a:pt x="11" y="9"/>
                </a:cubicBezTo>
                <a:cubicBezTo>
                  <a:pt x="30" y="31"/>
                  <a:pt x="54" y="43"/>
                  <a:pt x="82" y="45"/>
                </a:cubicBezTo>
                <a:cubicBezTo>
                  <a:pt x="82" y="42"/>
                  <a:pt x="82" y="38"/>
                  <a:pt x="82" y="35"/>
                </a:cubicBezTo>
                <a:cubicBezTo>
                  <a:pt x="82" y="21"/>
                  <a:pt x="93" y="7"/>
                  <a:pt x="107" y="4"/>
                </a:cubicBezTo>
                <a:cubicBezTo>
                  <a:pt x="120" y="0"/>
                  <a:pt x="131" y="3"/>
                  <a:pt x="141" y="12"/>
                </a:cubicBezTo>
                <a:cubicBezTo>
                  <a:pt x="142" y="13"/>
                  <a:pt x="142" y="13"/>
                  <a:pt x="143" y="13"/>
                </a:cubicBezTo>
                <a:cubicBezTo>
                  <a:pt x="150" y="11"/>
                  <a:pt x="156" y="9"/>
                  <a:pt x="162" y="6"/>
                </a:cubicBezTo>
                <a:cubicBezTo>
                  <a:pt x="163" y="6"/>
                  <a:pt x="163" y="5"/>
                  <a:pt x="164" y="5"/>
                </a:cubicBezTo>
                <a:cubicBezTo>
                  <a:pt x="163" y="9"/>
                  <a:pt x="161" y="13"/>
                  <a:pt x="158" y="16"/>
                </a:cubicBezTo>
                <a:cubicBezTo>
                  <a:pt x="156" y="19"/>
                  <a:pt x="153" y="21"/>
                  <a:pt x="150" y="24"/>
                </a:cubicBezTo>
                <a:cubicBezTo>
                  <a:pt x="153" y="23"/>
                  <a:pt x="156" y="23"/>
                  <a:pt x="159" y="22"/>
                </a:cubicBezTo>
                <a:cubicBezTo>
                  <a:pt x="162" y="21"/>
                  <a:pt x="165" y="20"/>
                  <a:pt x="169" y="19"/>
                </a:cubicBezTo>
                <a:cubicBezTo>
                  <a:pt x="166" y="23"/>
                  <a:pt x="163" y="26"/>
                  <a:pt x="160" y="29"/>
                </a:cubicBezTo>
                <a:cubicBezTo>
                  <a:pt x="158" y="32"/>
                  <a:pt x="155" y="34"/>
                  <a:pt x="152" y="36"/>
                </a:cubicBezTo>
                <a:cubicBezTo>
                  <a:pt x="152" y="36"/>
                  <a:pt x="151" y="37"/>
                  <a:pt x="151" y="38"/>
                </a:cubicBezTo>
                <a:cubicBezTo>
                  <a:pt x="151" y="74"/>
                  <a:pt x="137" y="103"/>
                  <a:pt x="108" y="124"/>
                </a:cubicBezTo>
                <a:cubicBezTo>
                  <a:pt x="96" y="132"/>
                  <a:pt x="82" y="137"/>
                  <a:pt x="67" y="139"/>
                </a:cubicBezTo>
                <a:cubicBezTo>
                  <a:pt x="52" y="141"/>
                  <a:pt x="38" y="140"/>
                  <a:pt x="25" y="136"/>
                </a:cubicBezTo>
                <a:cubicBezTo>
                  <a:pt x="16" y="134"/>
                  <a:pt x="8" y="130"/>
                  <a:pt x="0" y="125"/>
                </a:cubicBezTo>
                <a:cubicBezTo>
                  <a:pt x="0" y="125"/>
                  <a:pt x="0" y="125"/>
                  <a:pt x="0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9888538" y="8837613"/>
            <a:ext cx="304800" cy="330200"/>
          </a:xfrm>
          <a:custGeom>
            <a:avLst/>
            <a:gdLst>
              <a:gd name="T0" fmla="*/ 103 w 103"/>
              <a:gd name="T1" fmla="*/ 110 h 110"/>
              <a:gd name="T2" fmla="*/ 70 w 103"/>
              <a:gd name="T3" fmla="*/ 110 h 110"/>
              <a:gd name="T4" fmla="*/ 70 w 103"/>
              <a:gd name="T5" fmla="*/ 108 h 110"/>
              <a:gd name="T6" fmla="*/ 70 w 103"/>
              <a:gd name="T7" fmla="*/ 55 h 110"/>
              <a:gd name="T8" fmla="*/ 69 w 103"/>
              <a:gd name="T9" fmla="*/ 43 h 110"/>
              <a:gd name="T10" fmla="*/ 50 w 103"/>
              <a:gd name="T11" fmla="*/ 30 h 110"/>
              <a:gd name="T12" fmla="*/ 34 w 103"/>
              <a:gd name="T13" fmla="*/ 46 h 110"/>
              <a:gd name="T14" fmla="*/ 33 w 103"/>
              <a:gd name="T15" fmla="*/ 58 h 110"/>
              <a:gd name="T16" fmla="*/ 33 w 103"/>
              <a:gd name="T17" fmla="*/ 108 h 110"/>
              <a:gd name="T18" fmla="*/ 33 w 103"/>
              <a:gd name="T19" fmla="*/ 110 h 110"/>
              <a:gd name="T20" fmla="*/ 0 w 103"/>
              <a:gd name="T21" fmla="*/ 110 h 110"/>
              <a:gd name="T22" fmla="*/ 0 w 103"/>
              <a:gd name="T23" fmla="*/ 4 h 110"/>
              <a:gd name="T24" fmla="*/ 32 w 103"/>
              <a:gd name="T25" fmla="*/ 4 h 110"/>
              <a:gd name="T26" fmla="*/ 32 w 103"/>
              <a:gd name="T27" fmla="*/ 19 h 110"/>
              <a:gd name="T28" fmla="*/ 33 w 103"/>
              <a:gd name="T29" fmla="*/ 18 h 110"/>
              <a:gd name="T30" fmla="*/ 57 w 103"/>
              <a:gd name="T31" fmla="*/ 2 h 110"/>
              <a:gd name="T32" fmla="*/ 81 w 103"/>
              <a:gd name="T33" fmla="*/ 4 h 110"/>
              <a:gd name="T34" fmla="*/ 100 w 103"/>
              <a:gd name="T35" fmla="*/ 25 h 110"/>
              <a:gd name="T36" fmla="*/ 103 w 103"/>
              <a:gd name="T37" fmla="*/ 42 h 110"/>
              <a:gd name="T38" fmla="*/ 103 w 103"/>
              <a:gd name="T39" fmla="*/ 45 h 110"/>
              <a:gd name="T40" fmla="*/ 103 w 103"/>
              <a:gd name="T4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" h="110">
                <a:moveTo>
                  <a:pt x="103" y="110"/>
                </a:moveTo>
                <a:cubicBezTo>
                  <a:pt x="92" y="110"/>
                  <a:pt x="81" y="110"/>
                  <a:pt x="70" y="110"/>
                </a:cubicBezTo>
                <a:cubicBezTo>
                  <a:pt x="70" y="110"/>
                  <a:pt x="70" y="109"/>
                  <a:pt x="70" y="108"/>
                </a:cubicBezTo>
                <a:cubicBezTo>
                  <a:pt x="70" y="90"/>
                  <a:pt x="70" y="73"/>
                  <a:pt x="70" y="55"/>
                </a:cubicBezTo>
                <a:cubicBezTo>
                  <a:pt x="70" y="51"/>
                  <a:pt x="70" y="47"/>
                  <a:pt x="69" y="43"/>
                </a:cubicBezTo>
                <a:cubicBezTo>
                  <a:pt x="67" y="33"/>
                  <a:pt x="60" y="29"/>
                  <a:pt x="50" y="30"/>
                </a:cubicBezTo>
                <a:cubicBezTo>
                  <a:pt x="41" y="31"/>
                  <a:pt x="36" y="36"/>
                  <a:pt x="34" y="46"/>
                </a:cubicBezTo>
                <a:cubicBezTo>
                  <a:pt x="33" y="50"/>
                  <a:pt x="33" y="54"/>
                  <a:pt x="33" y="58"/>
                </a:cubicBezTo>
                <a:cubicBezTo>
                  <a:pt x="33" y="75"/>
                  <a:pt x="33" y="92"/>
                  <a:pt x="33" y="108"/>
                </a:cubicBezTo>
                <a:cubicBezTo>
                  <a:pt x="33" y="109"/>
                  <a:pt x="33" y="109"/>
                  <a:pt x="33" y="110"/>
                </a:cubicBezTo>
                <a:cubicBezTo>
                  <a:pt x="22" y="110"/>
                  <a:pt x="11" y="110"/>
                  <a:pt x="0" y="110"/>
                </a:cubicBezTo>
                <a:cubicBezTo>
                  <a:pt x="0" y="75"/>
                  <a:pt x="0" y="39"/>
                  <a:pt x="0" y="4"/>
                </a:cubicBezTo>
                <a:cubicBezTo>
                  <a:pt x="11" y="4"/>
                  <a:pt x="21" y="4"/>
                  <a:pt x="32" y="4"/>
                </a:cubicBezTo>
                <a:cubicBezTo>
                  <a:pt x="32" y="9"/>
                  <a:pt x="32" y="13"/>
                  <a:pt x="32" y="19"/>
                </a:cubicBezTo>
                <a:cubicBezTo>
                  <a:pt x="32" y="18"/>
                  <a:pt x="32" y="18"/>
                  <a:pt x="33" y="18"/>
                </a:cubicBezTo>
                <a:cubicBezTo>
                  <a:pt x="38" y="8"/>
                  <a:pt x="47" y="3"/>
                  <a:pt x="57" y="2"/>
                </a:cubicBezTo>
                <a:cubicBezTo>
                  <a:pt x="65" y="0"/>
                  <a:pt x="73" y="1"/>
                  <a:pt x="81" y="4"/>
                </a:cubicBezTo>
                <a:cubicBezTo>
                  <a:pt x="91" y="7"/>
                  <a:pt x="97" y="15"/>
                  <a:pt x="100" y="25"/>
                </a:cubicBezTo>
                <a:cubicBezTo>
                  <a:pt x="102" y="31"/>
                  <a:pt x="102" y="36"/>
                  <a:pt x="103" y="42"/>
                </a:cubicBezTo>
                <a:cubicBezTo>
                  <a:pt x="103" y="43"/>
                  <a:pt x="103" y="44"/>
                  <a:pt x="103" y="45"/>
                </a:cubicBezTo>
                <a:cubicBezTo>
                  <a:pt x="103" y="66"/>
                  <a:pt x="103" y="88"/>
                  <a:pt x="103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9715500" y="8689975"/>
            <a:ext cx="122237" cy="114300"/>
          </a:xfrm>
          <a:custGeom>
            <a:avLst/>
            <a:gdLst>
              <a:gd name="T0" fmla="*/ 23 w 41"/>
              <a:gd name="T1" fmla="*/ 0 h 38"/>
              <a:gd name="T2" fmla="*/ 27 w 41"/>
              <a:gd name="T3" fmla="*/ 1 h 38"/>
              <a:gd name="T4" fmla="*/ 40 w 41"/>
              <a:gd name="T5" fmla="*/ 23 h 38"/>
              <a:gd name="T6" fmla="*/ 21 w 41"/>
              <a:gd name="T7" fmla="*/ 38 h 38"/>
              <a:gd name="T8" fmla="*/ 2 w 41"/>
              <a:gd name="T9" fmla="*/ 22 h 38"/>
              <a:gd name="T10" fmla="*/ 18 w 41"/>
              <a:gd name="T11" fmla="*/ 0 h 38"/>
              <a:gd name="T12" fmla="*/ 18 w 41"/>
              <a:gd name="T13" fmla="*/ 0 h 38"/>
              <a:gd name="T14" fmla="*/ 23 w 41"/>
              <a:gd name="T1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38">
                <a:moveTo>
                  <a:pt x="23" y="0"/>
                </a:moveTo>
                <a:cubicBezTo>
                  <a:pt x="25" y="0"/>
                  <a:pt x="26" y="0"/>
                  <a:pt x="27" y="1"/>
                </a:cubicBezTo>
                <a:cubicBezTo>
                  <a:pt x="36" y="4"/>
                  <a:pt x="41" y="13"/>
                  <a:pt x="40" y="23"/>
                </a:cubicBezTo>
                <a:cubicBezTo>
                  <a:pt x="38" y="32"/>
                  <a:pt x="30" y="38"/>
                  <a:pt x="21" y="38"/>
                </a:cubicBezTo>
                <a:cubicBezTo>
                  <a:pt x="11" y="38"/>
                  <a:pt x="3" y="31"/>
                  <a:pt x="2" y="22"/>
                </a:cubicBezTo>
                <a:cubicBezTo>
                  <a:pt x="0" y="11"/>
                  <a:pt x="7" y="2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0" y="0"/>
                  <a:pt x="22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9726613" y="8850313"/>
            <a:ext cx="98425" cy="317500"/>
          </a:xfrm>
          <a:custGeom>
            <a:avLst/>
            <a:gdLst>
              <a:gd name="T0" fmla="*/ 0 w 33"/>
              <a:gd name="T1" fmla="*/ 0 h 106"/>
              <a:gd name="T2" fmla="*/ 33 w 33"/>
              <a:gd name="T3" fmla="*/ 0 h 106"/>
              <a:gd name="T4" fmla="*/ 33 w 33"/>
              <a:gd name="T5" fmla="*/ 106 h 106"/>
              <a:gd name="T6" fmla="*/ 0 w 33"/>
              <a:gd name="T7" fmla="*/ 106 h 106"/>
              <a:gd name="T8" fmla="*/ 0 w 33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6">
                <a:moveTo>
                  <a:pt x="0" y="0"/>
                </a:moveTo>
                <a:cubicBezTo>
                  <a:pt x="11" y="0"/>
                  <a:pt x="22" y="0"/>
                  <a:pt x="33" y="0"/>
                </a:cubicBezTo>
                <a:cubicBezTo>
                  <a:pt x="33" y="35"/>
                  <a:pt x="33" y="71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71"/>
                  <a:pt x="0" y="3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3070225" y="8661400"/>
            <a:ext cx="306387" cy="595313"/>
          </a:xfrm>
          <a:custGeom>
            <a:avLst/>
            <a:gdLst>
              <a:gd name="T0" fmla="*/ 86 w 103"/>
              <a:gd name="T1" fmla="*/ 0 h 199"/>
              <a:gd name="T2" fmla="*/ 96 w 103"/>
              <a:gd name="T3" fmla="*/ 1 h 199"/>
              <a:gd name="T4" fmla="*/ 103 w 103"/>
              <a:gd name="T5" fmla="*/ 1 h 199"/>
              <a:gd name="T6" fmla="*/ 103 w 103"/>
              <a:gd name="T7" fmla="*/ 33 h 199"/>
              <a:gd name="T8" fmla="*/ 101 w 103"/>
              <a:gd name="T9" fmla="*/ 33 h 199"/>
              <a:gd name="T10" fmla="*/ 81 w 103"/>
              <a:gd name="T11" fmla="*/ 33 h 199"/>
              <a:gd name="T12" fmla="*/ 67 w 103"/>
              <a:gd name="T13" fmla="*/ 46 h 199"/>
              <a:gd name="T14" fmla="*/ 67 w 103"/>
              <a:gd name="T15" fmla="*/ 73 h 199"/>
              <a:gd name="T16" fmla="*/ 102 w 103"/>
              <a:gd name="T17" fmla="*/ 73 h 199"/>
              <a:gd name="T18" fmla="*/ 98 w 103"/>
              <a:gd name="T19" fmla="*/ 108 h 199"/>
              <a:gd name="T20" fmla="*/ 67 w 103"/>
              <a:gd name="T21" fmla="*/ 108 h 199"/>
              <a:gd name="T22" fmla="*/ 67 w 103"/>
              <a:gd name="T23" fmla="*/ 199 h 199"/>
              <a:gd name="T24" fmla="*/ 31 w 103"/>
              <a:gd name="T25" fmla="*/ 199 h 199"/>
              <a:gd name="T26" fmla="*/ 31 w 103"/>
              <a:gd name="T27" fmla="*/ 108 h 199"/>
              <a:gd name="T28" fmla="*/ 0 w 103"/>
              <a:gd name="T29" fmla="*/ 108 h 199"/>
              <a:gd name="T30" fmla="*/ 0 w 103"/>
              <a:gd name="T31" fmla="*/ 73 h 199"/>
              <a:gd name="T32" fmla="*/ 31 w 103"/>
              <a:gd name="T33" fmla="*/ 73 h 199"/>
              <a:gd name="T34" fmla="*/ 31 w 103"/>
              <a:gd name="T35" fmla="*/ 70 h 199"/>
              <a:gd name="T36" fmla="*/ 31 w 103"/>
              <a:gd name="T37" fmla="*/ 42 h 199"/>
              <a:gd name="T38" fmla="*/ 42 w 103"/>
              <a:gd name="T39" fmla="*/ 13 h 199"/>
              <a:gd name="T40" fmla="*/ 64 w 103"/>
              <a:gd name="T41" fmla="*/ 1 h 199"/>
              <a:gd name="T42" fmla="*/ 71 w 103"/>
              <a:gd name="T43" fmla="*/ 0 h 199"/>
              <a:gd name="T44" fmla="*/ 86 w 103"/>
              <a:gd name="T45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3" h="199">
                <a:moveTo>
                  <a:pt x="86" y="0"/>
                </a:moveTo>
                <a:cubicBezTo>
                  <a:pt x="90" y="0"/>
                  <a:pt x="93" y="0"/>
                  <a:pt x="96" y="1"/>
                </a:cubicBezTo>
                <a:cubicBezTo>
                  <a:pt x="99" y="1"/>
                  <a:pt x="101" y="1"/>
                  <a:pt x="103" y="1"/>
                </a:cubicBezTo>
                <a:cubicBezTo>
                  <a:pt x="103" y="12"/>
                  <a:pt x="103" y="22"/>
                  <a:pt x="103" y="33"/>
                </a:cubicBezTo>
                <a:cubicBezTo>
                  <a:pt x="102" y="33"/>
                  <a:pt x="101" y="33"/>
                  <a:pt x="101" y="33"/>
                </a:cubicBezTo>
                <a:cubicBezTo>
                  <a:pt x="94" y="33"/>
                  <a:pt x="87" y="33"/>
                  <a:pt x="81" y="33"/>
                </a:cubicBezTo>
                <a:cubicBezTo>
                  <a:pt x="72" y="34"/>
                  <a:pt x="68" y="38"/>
                  <a:pt x="67" y="46"/>
                </a:cubicBezTo>
                <a:cubicBezTo>
                  <a:pt x="67" y="55"/>
                  <a:pt x="67" y="64"/>
                  <a:pt x="67" y="73"/>
                </a:cubicBezTo>
                <a:cubicBezTo>
                  <a:pt x="79" y="73"/>
                  <a:pt x="90" y="73"/>
                  <a:pt x="102" y="73"/>
                </a:cubicBezTo>
                <a:cubicBezTo>
                  <a:pt x="101" y="85"/>
                  <a:pt x="99" y="96"/>
                  <a:pt x="98" y="108"/>
                </a:cubicBezTo>
                <a:cubicBezTo>
                  <a:pt x="87" y="108"/>
                  <a:pt x="77" y="108"/>
                  <a:pt x="67" y="108"/>
                </a:cubicBezTo>
                <a:cubicBezTo>
                  <a:pt x="67" y="138"/>
                  <a:pt x="67" y="168"/>
                  <a:pt x="67" y="199"/>
                </a:cubicBezTo>
                <a:cubicBezTo>
                  <a:pt x="55" y="199"/>
                  <a:pt x="43" y="199"/>
                  <a:pt x="31" y="199"/>
                </a:cubicBezTo>
                <a:cubicBezTo>
                  <a:pt x="31" y="168"/>
                  <a:pt x="31" y="138"/>
                  <a:pt x="31" y="108"/>
                </a:cubicBezTo>
                <a:cubicBezTo>
                  <a:pt x="20" y="108"/>
                  <a:pt x="10" y="108"/>
                  <a:pt x="0" y="108"/>
                </a:cubicBezTo>
                <a:cubicBezTo>
                  <a:pt x="0" y="96"/>
                  <a:pt x="0" y="85"/>
                  <a:pt x="0" y="73"/>
                </a:cubicBezTo>
                <a:cubicBezTo>
                  <a:pt x="10" y="73"/>
                  <a:pt x="20" y="73"/>
                  <a:pt x="31" y="73"/>
                </a:cubicBezTo>
                <a:cubicBezTo>
                  <a:pt x="31" y="72"/>
                  <a:pt x="31" y="71"/>
                  <a:pt x="31" y="70"/>
                </a:cubicBezTo>
                <a:cubicBezTo>
                  <a:pt x="31" y="61"/>
                  <a:pt x="30" y="52"/>
                  <a:pt x="31" y="42"/>
                </a:cubicBezTo>
                <a:cubicBezTo>
                  <a:pt x="31" y="31"/>
                  <a:pt x="35" y="21"/>
                  <a:pt x="42" y="13"/>
                </a:cubicBezTo>
                <a:cubicBezTo>
                  <a:pt x="48" y="6"/>
                  <a:pt x="56" y="3"/>
                  <a:pt x="64" y="1"/>
                </a:cubicBezTo>
                <a:cubicBezTo>
                  <a:pt x="67" y="1"/>
                  <a:pt x="69" y="0"/>
                  <a:pt x="71" y="0"/>
                </a:cubicBezTo>
                <a:cubicBezTo>
                  <a:pt x="76" y="0"/>
                  <a:pt x="81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13849453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6127516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18246828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20537591" y="8459788"/>
            <a:ext cx="987425" cy="995363"/>
          </a:xfrm>
          <a:prstGeom prst="ellipse">
            <a:avLst/>
          </a:prstGeom>
          <a:noFill/>
          <a:ln w="603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16332303" y="8732838"/>
            <a:ext cx="534987" cy="452438"/>
          </a:xfrm>
          <a:custGeom>
            <a:avLst/>
            <a:gdLst>
              <a:gd name="T0" fmla="*/ 0 w 180"/>
              <a:gd name="T1" fmla="*/ 69 h 151"/>
              <a:gd name="T2" fmla="*/ 7 w 180"/>
              <a:gd name="T3" fmla="*/ 63 h 151"/>
              <a:gd name="T4" fmla="*/ 43 w 180"/>
              <a:gd name="T5" fmla="*/ 49 h 151"/>
              <a:gd name="T6" fmla="*/ 167 w 180"/>
              <a:gd name="T7" fmla="*/ 1 h 151"/>
              <a:gd name="T8" fmla="*/ 170 w 180"/>
              <a:gd name="T9" fmla="*/ 1 h 151"/>
              <a:gd name="T10" fmla="*/ 179 w 180"/>
              <a:gd name="T11" fmla="*/ 9 h 151"/>
              <a:gd name="T12" fmla="*/ 178 w 180"/>
              <a:gd name="T13" fmla="*/ 20 h 151"/>
              <a:gd name="T14" fmla="*/ 152 w 180"/>
              <a:gd name="T15" fmla="*/ 140 h 151"/>
              <a:gd name="T16" fmla="*/ 150 w 180"/>
              <a:gd name="T17" fmla="*/ 146 h 151"/>
              <a:gd name="T18" fmla="*/ 141 w 180"/>
              <a:gd name="T19" fmla="*/ 150 h 151"/>
              <a:gd name="T20" fmla="*/ 136 w 180"/>
              <a:gd name="T21" fmla="*/ 147 h 151"/>
              <a:gd name="T22" fmla="*/ 97 w 180"/>
              <a:gd name="T23" fmla="*/ 119 h 151"/>
              <a:gd name="T24" fmla="*/ 96 w 180"/>
              <a:gd name="T25" fmla="*/ 118 h 151"/>
              <a:gd name="T26" fmla="*/ 94 w 180"/>
              <a:gd name="T27" fmla="*/ 119 h 151"/>
              <a:gd name="T28" fmla="*/ 75 w 180"/>
              <a:gd name="T29" fmla="*/ 138 h 151"/>
              <a:gd name="T30" fmla="*/ 68 w 180"/>
              <a:gd name="T31" fmla="*/ 141 h 151"/>
              <a:gd name="T32" fmla="*/ 68 w 180"/>
              <a:gd name="T33" fmla="*/ 133 h 151"/>
              <a:gd name="T34" fmla="*/ 70 w 180"/>
              <a:gd name="T35" fmla="*/ 100 h 151"/>
              <a:gd name="T36" fmla="*/ 72 w 180"/>
              <a:gd name="T37" fmla="*/ 98 h 151"/>
              <a:gd name="T38" fmla="*/ 146 w 180"/>
              <a:gd name="T39" fmla="*/ 31 h 151"/>
              <a:gd name="T40" fmla="*/ 147 w 180"/>
              <a:gd name="T41" fmla="*/ 31 h 151"/>
              <a:gd name="T42" fmla="*/ 148 w 180"/>
              <a:gd name="T43" fmla="*/ 28 h 151"/>
              <a:gd name="T44" fmla="*/ 145 w 180"/>
              <a:gd name="T45" fmla="*/ 27 h 151"/>
              <a:gd name="T46" fmla="*/ 141 w 180"/>
              <a:gd name="T47" fmla="*/ 29 h 151"/>
              <a:gd name="T48" fmla="*/ 49 w 180"/>
              <a:gd name="T49" fmla="*/ 87 h 151"/>
              <a:gd name="T50" fmla="*/ 46 w 180"/>
              <a:gd name="T51" fmla="*/ 87 h 151"/>
              <a:gd name="T52" fmla="*/ 7 w 180"/>
              <a:gd name="T53" fmla="*/ 75 h 151"/>
              <a:gd name="T54" fmla="*/ 0 w 180"/>
              <a:gd name="T55" fmla="*/ 71 h 151"/>
              <a:gd name="T56" fmla="*/ 0 w 180"/>
              <a:gd name="T5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0" h="151">
                <a:moveTo>
                  <a:pt x="0" y="69"/>
                </a:moveTo>
                <a:cubicBezTo>
                  <a:pt x="2" y="65"/>
                  <a:pt x="4" y="64"/>
                  <a:pt x="7" y="63"/>
                </a:cubicBezTo>
                <a:cubicBezTo>
                  <a:pt x="19" y="58"/>
                  <a:pt x="31" y="53"/>
                  <a:pt x="43" y="49"/>
                </a:cubicBezTo>
                <a:cubicBezTo>
                  <a:pt x="85" y="33"/>
                  <a:pt x="126" y="17"/>
                  <a:pt x="167" y="1"/>
                </a:cubicBezTo>
                <a:cubicBezTo>
                  <a:pt x="168" y="1"/>
                  <a:pt x="169" y="1"/>
                  <a:pt x="170" y="1"/>
                </a:cubicBezTo>
                <a:cubicBezTo>
                  <a:pt x="176" y="0"/>
                  <a:pt x="180" y="3"/>
                  <a:pt x="179" y="9"/>
                </a:cubicBezTo>
                <a:cubicBezTo>
                  <a:pt x="179" y="13"/>
                  <a:pt x="178" y="17"/>
                  <a:pt x="178" y="20"/>
                </a:cubicBezTo>
                <a:cubicBezTo>
                  <a:pt x="169" y="60"/>
                  <a:pt x="161" y="100"/>
                  <a:pt x="152" y="140"/>
                </a:cubicBezTo>
                <a:cubicBezTo>
                  <a:pt x="152" y="142"/>
                  <a:pt x="151" y="144"/>
                  <a:pt x="150" y="146"/>
                </a:cubicBezTo>
                <a:cubicBezTo>
                  <a:pt x="148" y="149"/>
                  <a:pt x="145" y="151"/>
                  <a:pt x="141" y="150"/>
                </a:cubicBezTo>
                <a:cubicBezTo>
                  <a:pt x="139" y="149"/>
                  <a:pt x="137" y="148"/>
                  <a:pt x="136" y="147"/>
                </a:cubicBezTo>
                <a:cubicBezTo>
                  <a:pt x="123" y="138"/>
                  <a:pt x="110" y="128"/>
                  <a:pt x="97" y="119"/>
                </a:cubicBezTo>
                <a:cubicBezTo>
                  <a:pt x="97" y="119"/>
                  <a:pt x="96" y="118"/>
                  <a:pt x="96" y="118"/>
                </a:cubicBezTo>
                <a:cubicBezTo>
                  <a:pt x="95" y="118"/>
                  <a:pt x="95" y="119"/>
                  <a:pt x="94" y="119"/>
                </a:cubicBezTo>
                <a:cubicBezTo>
                  <a:pt x="88" y="125"/>
                  <a:pt x="81" y="132"/>
                  <a:pt x="75" y="138"/>
                </a:cubicBezTo>
                <a:cubicBezTo>
                  <a:pt x="73" y="140"/>
                  <a:pt x="71" y="141"/>
                  <a:pt x="68" y="141"/>
                </a:cubicBezTo>
                <a:cubicBezTo>
                  <a:pt x="68" y="138"/>
                  <a:pt x="68" y="136"/>
                  <a:pt x="68" y="133"/>
                </a:cubicBezTo>
                <a:cubicBezTo>
                  <a:pt x="69" y="122"/>
                  <a:pt x="70" y="111"/>
                  <a:pt x="70" y="100"/>
                </a:cubicBezTo>
                <a:cubicBezTo>
                  <a:pt x="71" y="100"/>
                  <a:pt x="71" y="99"/>
                  <a:pt x="72" y="98"/>
                </a:cubicBezTo>
                <a:cubicBezTo>
                  <a:pt x="96" y="76"/>
                  <a:pt x="121" y="53"/>
                  <a:pt x="146" y="31"/>
                </a:cubicBezTo>
                <a:cubicBezTo>
                  <a:pt x="146" y="31"/>
                  <a:pt x="147" y="31"/>
                  <a:pt x="147" y="31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7" y="28"/>
                  <a:pt x="146" y="27"/>
                  <a:pt x="145" y="27"/>
                </a:cubicBezTo>
                <a:cubicBezTo>
                  <a:pt x="144" y="28"/>
                  <a:pt x="142" y="28"/>
                  <a:pt x="141" y="29"/>
                </a:cubicBezTo>
                <a:cubicBezTo>
                  <a:pt x="110" y="48"/>
                  <a:pt x="80" y="68"/>
                  <a:pt x="49" y="87"/>
                </a:cubicBezTo>
                <a:cubicBezTo>
                  <a:pt x="48" y="87"/>
                  <a:pt x="47" y="88"/>
                  <a:pt x="46" y="87"/>
                </a:cubicBezTo>
                <a:cubicBezTo>
                  <a:pt x="33" y="83"/>
                  <a:pt x="20" y="79"/>
                  <a:pt x="7" y="75"/>
                </a:cubicBezTo>
                <a:cubicBezTo>
                  <a:pt x="4" y="74"/>
                  <a:pt x="2" y="73"/>
                  <a:pt x="0" y="71"/>
                </a:cubicBezTo>
                <a:cubicBezTo>
                  <a:pt x="0" y="70"/>
                  <a:pt x="0" y="69"/>
                  <a:pt x="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>
            <a:off x="18491303" y="8743950"/>
            <a:ext cx="503237" cy="423863"/>
          </a:xfrm>
          <a:custGeom>
            <a:avLst/>
            <a:gdLst>
              <a:gd name="T0" fmla="*/ 0 w 169"/>
              <a:gd name="T1" fmla="*/ 125 h 141"/>
              <a:gd name="T2" fmla="*/ 51 w 169"/>
              <a:gd name="T3" fmla="*/ 110 h 141"/>
              <a:gd name="T4" fmla="*/ 25 w 169"/>
              <a:gd name="T5" fmla="*/ 98 h 141"/>
              <a:gd name="T6" fmla="*/ 18 w 169"/>
              <a:gd name="T7" fmla="*/ 86 h 141"/>
              <a:gd name="T8" fmla="*/ 33 w 169"/>
              <a:gd name="T9" fmla="*/ 85 h 141"/>
              <a:gd name="T10" fmla="*/ 6 w 169"/>
              <a:gd name="T11" fmla="*/ 51 h 141"/>
              <a:gd name="T12" fmla="*/ 21 w 169"/>
              <a:gd name="T13" fmla="*/ 55 h 141"/>
              <a:gd name="T14" fmla="*/ 6 w 169"/>
              <a:gd name="T15" fmla="*/ 30 h 141"/>
              <a:gd name="T16" fmla="*/ 11 w 169"/>
              <a:gd name="T17" fmla="*/ 9 h 141"/>
              <a:gd name="T18" fmla="*/ 82 w 169"/>
              <a:gd name="T19" fmla="*/ 45 h 141"/>
              <a:gd name="T20" fmla="*/ 82 w 169"/>
              <a:gd name="T21" fmla="*/ 35 h 141"/>
              <a:gd name="T22" fmla="*/ 107 w 169"/>
              <a:gd name="T23" fmla="*/ 4 h 141"/>
              <a:gd name="T24" fmla="*/ 141 w 169"/>
              <a:gd name="T25" fmla="*/ 12 h 141"/>
              <a:gd name="T26" fmla="*/ 143 w 169"/>
              <a:gd name="T27" fmla="*/ 13 h 141"/>
              <a:gd name="T28" fmla="*/ 162 w 169"/>
              <a:gd name="T29" fmla="*/ 6 h 141"/>
              <a:gd name="T30" fmla="*/ 164 w 169"/>
              <a:gd name="T31" fmla="*/ 5 h 141"/>
              <a:gd name="T32" fmla="*/ 158 w 169"/>
              <a:gd name="T33" fmla="*/ 16 h 141"/>
              <a:gd name="T34" fmla="*/ 150 w 169"/>
              <a:gd name="T35" fmla="*/ 24 h 141"/>
              <a:gd name="T36" fmla="*/ 159 w 169"/>
              <a:gd name="T37" fmla="*/ 22 h 141"/>
              <a:gd name="T38" fmla="*/ 169 w 169"/>
              <a:gd name="T39" fmla="*/ 19 h 141"/>
              <a:gd name="T40" fmla="*/ 160 w 169"/>
              <a:gd name="T41" fmla="*/ 29 h 141"/>
              <a:gd name="T42" fmla="*/ 152 w 169"/>
              <a:gd name="T43" fmla="*/ 36 h 141"/>
              <a:gd name="T44" fmla="*/ 151 w 169"/>
              <a:gd name="T45" fmla="*/ 38 h 141"/>
              <a:gd name="T46" fmla="*/ 108 w 169"/>
              <a:gd name="T47" fmla="*/ 124 h 141"/>
              <a:gd name="T48" fmla="*/ 67 w 169"/>
              <a:gd name="T49" fmla="*/ 139 h 141"/>
              <a:gd name="T50" fmla="*/ 25 w 169"/>
              <a:gd name="T51" fmla="*/ 136 h 141"/>
              <a:gd name="T52" fmla="*/ 0 w 169"/>
              <a:gd name="T53" fmla="*/ 125 h 141"/>
              <a:gd name="T54" fmla="*/ 0 w 169"/>
              <a:gd name="T55" fmla="*/ 12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9" h="141">
                <a:moveTo>
                  <a:pt x="0" y="125"/>
                </a:moveTo>
                <a:cubicBezTo>
                  <a:pt x="18" y="126"/>
                  <a:pt x="35" y="122"/>
                  <a:pt x="51" y="110"/>
                </a:cubicBezTo>
                <a:cubicBezTo>
                  <a:pt x="40" y="110"/>
                  <a:pt x="32" y="106"/>
                  <a:pt x="25" y="98"/>
                </a:cubicBezTo>
                <a:cubicBezTo>
                  <a:pt x="22" y="95"/>
                  <a:pt x="20" y="91"/>
                  <a:pt x="18" y="86"/>
                </a:cubicBezTo>
                <a:cubicBezTo>
                  <a:pt x="23" y="87"/>
                  <a:pt x="28" y="87"/>
                  <a:pt x="33" y="85"/>
                </a:cubicBezTo>
                <a:cubicBezTo>
                  <a:pt x="13" y="80"/>
                  <a:pt x="5" y="62"/>
                  <a:pt x="6" y="51"/>
                </a:cubicBezTo>
                <a:cubicBezTo>
                  <a:pt x="11" y="53"/>
                  <a:pt x="16" y="55"/>
                  <a:pt x="21" y="55"/>
                </a:cubicBezTo>
                <a:cubicBezTo>
                  <a:pt x="13" y="49"/>
                  <a:pt x="8" y="41"/>
                  <a:pt x="6" y="30"/>
                </a:cubicBezTo>
                <a:cubicBezTo>
                  <a:pt x="6" y="23"/>
                  <a:pt x="7" y="16"/>
                  <a:pt x="11" y="9"/>
                </a:cubicBezTo>
                <a:cubicBezTo>
                  <a:pt x="30" y="31"/>
                  <a:pt x="54" y="43"/>
                  <a:pt x="82" y="45"/>
                </a:cubicBezTo>
                <a:cubicBezTo>
                  <a:pt x="82" y="42"/>
                  <a:pt x="82" y="38"/>
                  <a:pt x="82" y="35"/>
                </a:cubicBezTo>
                <a:cubicBezTo>
                  <a:pt x="82" y="21"/>
                  <a:pt x="93" y="7"/>
                  <a:pt x="107" y="4"/>
                </a:cubicBezTo>
                <a:cubicBezTo>
                  <a:pt x="120" y="0"/>
                  <a:pt x="131" y="3"/>
                  <a:pt x="141" y="12"/>
                </a:cubicBezTo>
                <a:cubicBezTo>
                  <a:pt x="142" y="13"/>
                  <a:pt x="142" y="13"/>
                  <a:pt x="143" y="13"/>
                </a:cubicBezTo>
                <a:cubicBezTo>
                  <a:pt x="150" y="11"/>
                  <a:pt x="156" y="9"/>
                  <a:pt x="162" y="6"/>
                </a:cubicBezTo>
                <a:cubicBezTo>
                  <a:pt x="163" y="6"/>
                  <a:pt x="163" y="5"/>
                  <a:pt x="164" y="5"/>
                </a:cubicBezTo>
                <a:cubicBezTo>
                  <a:pt x="163" y="9"/>
                  <a:pt x="161" y="13"/>
                  <a:pt x="158" y="16"/>
                </a:cubicBezTo>
                <a:cubicBezTo>
                  <a:pt x="156" y="19"/>
                  <a:pt x="153" y="21"/>
                  <a:pt x="150" y="24"/>
                </a:cubicBezTo>
                <a:cubicBezTo>
                  <a:pt x="153" y="23"/>
                  <a:pt x="156" y="23"/>
                  <a:pt x="159" y="22"/>
                </a:cubicBezTo>
                <a:cubicBezTo>
                  <a:pt x="162" y="21"/>
                  <a:pt x="165" y="20"/>
                  <a:pt x="169" y="19"/>
                </a:cubicBezTo>
                <a:cubicBezTo>
                  <a:pt x="166" y="23"/>
                  <a:pt x="163" y="26"/>
                  <a:pt x="160" y="29"/>
                </a:cubicBezTo>
                <a:cubicBezTo>
                  <a:pt x="158" y="32"/>
                  <a:pt x="155" y="34"/>
                  <a:pt x="152" y="36"/>
                </a:cubicBezTo>
                <a:cubicBezTo>
                  <a:pt x="152" y="36"/>
                  <a:pt x="151" y="37"/>
                  <a:pt x="151" y="38"/>
                </a:cubicBezTo>
                <a:cubicBezTo>
                  <a:pt x="151" y="74"/>
                  <a:pt x="137" y="103"/>
                  <a:pt x="108" y="124"/>
                </a:cubicBezTo>
                <a:cubicBezTo>
                  <a:pt x="96" y="132"/>
                  <a:pt x="82" y="137"/>
                  <a:pt x="67" y="139"/>
                </a:cubicBezTo>
                <a:cubicBezTo>
                  <a:pt x="52" y="141"/>
                  <a:pt x="38" y="140"/>
                  <a:pt x="25" y="136"/>
                </a:cubicBezTo>
                <a:cubicBezTo>
                  <a:pt x="16" y="134"/>
                  <a:pt x="8" y="130"/>
                  <a:pt x="0" y="125"/>
                </a:cubicBezTo>
                <a:cubicBezTo>
                  <a:pt x="0" y="125"/>
                  <a:pt x="0" y="125"/>
                  <a:pt x="0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>
            <a:off x="20978916" y="8837613"/>
            <a:ext cx="304800" cy="330200"/>
          </a:xfrm>
          <a:custGeom>
            <a:avLst/>
            <a:gdLst>
              <a:gd name="T0" fmla="*/ 103 w 103"/>
              <a:gd name="T1" fmla="*/ 110 h 110"/>
              <a:gd name="T2" fmla="*/ 70 w 103"/>
              <a:gd name="T3" fmla="*/ 110 h 110"/>
              <a:gd name="T4" fmla="*/ 70 w 103"/>
              <a:gd name="T5" fmla="*/ 108 h 110"/>
              <a:gd name="T6" fmla="*/ 70 w 103"/>
              <a:gd name="T7" fmla="*/ 55 h 110"/>
              <a:gd name="T8" fmla="*/ 69 w 103"/>
              <a:gd name="T9" fmla="*/ 43 h 110"/>
              <a:gd name="T10" fmla="*/ 50 w 103"/>
              <a:gd name="T11" fmla="*/ 30 h 110"/>
              <a:gd name="T12" fmla="*/ 34 w 103"/>
              <a:gd name="T13" fmla="*/ 46 h 110"/>
              <a:gd name="T14" fmla="*/ 33 w 103"/>
              <a:gd name="T15" fmla="*/ 58 h 110"/>
              <a:gd name="T16" fmla="*/ 33 w 103"/>
              <a:gd name="T17" fmla="*/ 108 h 110"/>
              <a:gd name="T18" fmla="*/ 33 w 103"/>
              <a:gd name="T19" fmla="*/ 110 h 110"/>
              <a:gd name="T20" fmla="*/ 0 w 103"/>
              <a:gd name="T21" fmla="*/ 110 h 110"/>
              <a:gd name="T22" fmla="*/ 0 w 103"/>
              <a:gd name="T23" fmla="*/ 4 h 110"/>
              <a:gd name="T24" fmla="*/ 32 w 103"/>
              <a:gd name="T25" fmla="*/ 4 h 110"/>
              <a:gd name="T26" fmla="*/ 32 w 103"/>
              <a:gd name="T27" fmla="*/ 19 h 110"/>
              <a:gd name="T28" fmla="*/ 33 w 103"/>
              <a:gd name="T29" fmla="*/ 18 h 110"/>
              <a:gd name="T30" fmla="*/ 57 w 103"/>
              <a:gd name="T31" fmla="*/ 2 h 110"/>
              <a:gd name="T32" fmla="*/ 81 w 103"/>
              <a:gd name="T33" fmla="*/ 4 h 110"/>
              <a:gd name="T34" fmla="*/ 100 w 103"/>
              <a:gd name="T35" fmla="*/ 25 h 110"/>
              <a:gd name="T36" fmla="*/ 103 w 103"/>
              <a:gd name="T37" fmla="*/ 42 h 110"/>
              <a:gd name="T38" fmla="*/ 103 w 103"/>
              <a:gd name="T39" fmla="*/ 45 h 110"/>
              <a:gd name="T40" fmla="*/ 103 w 103"/>
              <a:gd name="T4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" h="110">
                <a:moveTo>
                  <a:pt x="103" y="110"/>
                </a:moveTo>
                <a:cubicBezTo>
                  <a:pt x="92" y="110"/>
                  <a:pt x="81" y="110"/>
                  <a:pt x="70" y="110"/>
                </a:cubicBezTo>
                <a:cubicBezTo>
                  <a:pt x="70" y="110"/>
                  <a:pt x="70" y="109"/>
                  <a:pt x="70" y="108"/>
                </a:cubicBezTo>
                <a:cubicBezTo>
                  <a:pt x="70" y="90"/>
                  <a:pt x="70" y="73"/>
                  <a:pt x="70" y="55"/>
                </a:cubicBezTo>
                <a:cubicBezTo>
                  <a:pt x="70" y="51"/>
                  <a:pt x="70" y="47"/>
                  <a:pt x="69" y="43"/>
                </a:cubicBezTo>
                <a:cubicBezTo>
                  <a:pt x="67" y="33"/>
                  <a:pt x="60" y="29"/>
                  <a:pt x="50" y="30"/>
                </a:cubicBezTo>
                <a:cubicBezTo>
                  <a:pt x="41" y="31"/>
                  <a:pt x="36" y="36"/>
                  <a:pt x="34" y="46"/>
                </a:cubicBezTo>
                <a:cubicBezTo>
                  <a:pt x="33" y="50"/>
                  <a:pt x="33" y="54"/>
                  <a:pt x="33" y="58"/>
                </a:cubicBezTo>
                <a:cubicBezTo>
                  <a:pt x="33" y="75"/>
                  <a:pt x="33" y="92"/>
                  <a:pt x="33" y="108"/>
                </a:cubicBezTo>
                <a:cubicBezTo>
                  <a:pt x="33" y="109"/>
                  <a:pt x="33" y="109"/>
                  <a:pt x="33" y="110"/>
                </a:cubicBezTo>
                <a:cubicBezTo>
                  <a:pt x="22" y="110"/>
                  <a:pt x="11" y="110"/>
                  <a:pt x="0" y="110"/>
                </a:cubicBezTo>
                <a:cubicBezTo>
                  <a:pt x="0" y="75"/>
                  <a:pt x="0" y="39"/>
                  <a:pt x="0" y="4"/>
                </a:cubicBezTo>
                <a:cubicBezTo>
                  <a:pt x="11" y="4"/>
                  <a:pt x="21" y="4"/>
                  <a:pt x="32" y="4"/>
                </a:cubicBezTo>
                <a:cubicBezTo>
                  <a:pt x="32" y="9"/>
                  <a:pt x="32" y="13"/>
                  <a:pt x="32" y="19"/>
                </a:cubicBezTo>
                <a:cubicBezTo>
                  <a:pt x="32" y="18"/>
                  <a:pt x="32" y="18"/>
                  <a:pt x="33" y="18"/>
                </a:cubicBezTo>
                <a:cubicBezTo>
                  <a:pt x="38" y="8"/>
                  <a:pt x="47" y="3"/>
                  <a:pt x="57" y="2"/>
                </a:cubicBezTo>
                <a:cubicBezTo>
                  <a:pt x="65" y="0"/>
                  <a:pt x="73" y="1"/>
                  <a:pt x="81" y="4"/>
                </a:cubicBezTo>
                <a:cubicBezTo>
                  <a:pt x="91" y="7"/>
                  <a:pt x="97" y="15"/>
                  <a:pt x="100" y="25"/>
                </a:cubicBezTo>
                <a:cubicBezTo>
                  <a:pt x="102" y="31"/>
                  <a:pt x="102" y="36"/>
                  <a:pt x="103" y="42"/>
                </a:cubicBezTo>
                <a:cubicBezTo>
                  <a:pt x="103" y="43"/>
                  <a:pt x="103" y="44"/>
                  <a:pt x="103" y="45"/>
                </a:cubicBezTo>
                <a:cubicBezTo>
                  <a:pt x="103" y="66"/>
                  <a:pt x="103" y="88"/>
                  <a:pt x="103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20805878" y="8689975"/>
            <a:ext cx="122237" cy="114300"/>
          </a:xfrm>
          <a:custGeom>
            <a:avLst/>
            <a:gdLst>
              <a:gd name="T0" fmla="*/ 23 w 41"/>
              <a:gd name="T1" fmla="*/ 0 h 38"/>
              <a:gd name="T2" fmla="*/ 27 w 41"/>
              <a:gd name="T3" fmla="*/ 1 h 38"/>
              <a:gd name="T4" fmla="*/ 40 w 41"/>
              <a:gd name="T5" fmla="*/ 23 h 38"/>
              <a:gd name="T6" fmla="*/ 21 w 41"/>
              <a:gd name="T7" fmla="*/ 38 h 38"/>
              <a:gd name="T8" fmla="*/ 2 w 41"/>
              <a:gd name="T9" fmla="*/ 22 h 38"/>
              <a:gd name="T10" fmla="*/ 18 w 41"/>
              <a:gd name="T11" fmla="*/ 0 h 38"/>
              <a:gd name="T12" fmla="*/ 18 w 41"/>
              <a:gd name="T13" fmla="*/ 0 h 38"/>
              <a:gd name="T14" fmla="*/ 23 w 41"/>
              <a:gd name="T1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38">
                <a:moveTo>
                  <a:pt x="23" y="0"/>
                </a:moveTo>
                <a:cubicBezTo>
                  <a:pt x="25" y="0"/>
                  <a:pt x="26" y="0"/>
                  <a:pt x="27" y="1"/>
                </a:cubicBezTo>
                <a:cubicBezTo>
                  <a:pt x="36" y="4"/>
                  <a:pt x="41" y="13"/>
                  <a:pt x="40" y="23"/>
                </a:cubicBezTo>
                <a:cubicBezTo>
                  <a:pt x="38" y="32"/>
                  <a:pt x="30" y="38"/>
                  <a:pt x="21" y="38"/>
                </a:cubicBezTo>
                <a:cubicBezTo>
                  <a:pt x="11" y="38"/>
                  <a:pt x="3" y="31"/>
                  <a:pt x="2" y="22"/>
                </a:cubicBezTo>
                <a:cubicBezTo>
                  <a:pt x="0" y="11"/>
                  <a:pt x="7" y="2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0" y="0"/>
                  <a:pt x="22" y="0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20816991" y="8850313"/>
            <a:ext cx="98425" cy="317500"/>
          </a:xfrm>
          <a:custGeom>
            <a:avLst/>
            <a:gdLst>
              <a:gd name="T0" fmla="*/ 0 w 33"/>
              <a:gd name="T1" fmla="*/ 0 h 106"/>
              <a:gd name="T2" fmla="*/ 33 w 33"/>
              <a:gd name="T3" fmla="*/ 0 h 106"/>
              <a:gd name="T4" fmla="*/ 33 w 33"/>
              <a:gd name="T5" fmla="*/ 106 h 106"/>
              <a:gd name="T6" fmla="*/ 0 w 33"/>
              <a:gd name="T7" fmla="*/ 106 h 106"/>
              <a:gd name="T8" fmla="*/ 0 w 33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6">
                <a:moveTo>
                  <a:pt x="0" y="0"/>
                </a:moveTo>
                <a:cubicBezTo>
                  <a:pt x="11" y="0"/>
                  <a:pt x="22" y="0"/>
                  <a:pt x="33" y="0"/>
                </a:cubicBezTo>
                <a:cubicBezTo>
                  <a:pt x="33" y="35"/>
                  <a:pt x="33" y="71"/>
                  <a:pt x="33" y="106"/>
                </a:cubicBezTo>
                <a:cubicBezTo>
                  <a:pt x="22" y="106"/>
                  <a:pt x="11" y="106"/>
                  <a:pt x="0" y="106"/>
                </a:cubicBezTo>
                <a:cubicBezTo>
                  <a:pt x="0" y="71"/>
                  <a:pt x="0" y="3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/>
          </p:cNvSpPr>
          <p:nvPr/>
        </p:nvSpPr>
        <p:spPr bwMode="auto">
          <a:xfrm>
            <a:off x="14160603" y="8661400"/>
            <a:ext cx="306387" cy="595313"/>
          </a:xfrm>
          <a:custGeom>
            <a:avLst/>
            <a:gdLst>
              <a:gd name="T0" fmla="*/ 86 w 103"/>
              <a:gd name="T1" fmla="*/ 0 h 199"/>
              <a:gd name="T2" fmla="*/ 96 w 103"/>
              <a:gd name="T3" fmla="*/ 1 h 199"/>
              <a:gd name="T4" fmla="*/ 103 w 103"/>
              <a:gd name="T5" fmla="*/ 1 h 199"/>
              <a:gd name="T6" fmla="*/ 103 w 103"/>
              <a:gd name="T7" fmla="*/ 33 h 199"/>
              <a:gd name="T8" fmla="*/ 101 w 103"/>
              <a:gd name="T9" fmla="*/ 33 h 199"/>
              <a:gd name="T10" fmla="*/ 81 w 103"/>
              <a:gd name="T11" fmla="*/ 33 h 199"/>
              <a:gd name="T12" fmla="*/ 67 w 103"/>
              <a:gd name="T13" fmla="*/ 46 h 199"/>
              <a:gd name="T14" fmla="*/ 67 w 103"/>
              <a:gd name="T15" fmla="*/ 73 h 199"/>
              <a:gd name="T16" fmla="*/ 102 w 103"/>
              <a:gd name="T17" fmla="*/ 73 h 199"/>
              <a:gd name="T18" fmla="*/ 98 w 103"/>
              <a:gd name="T19" fmla="*/ 108 h 199"/>
              <a:gd name="T20" fmla="*/ 67 w 103"/>
              <a:gd name="T21" fmla="*/ 108 h 199"/>
              <a:gd name="T22" fmla="*/ 67 w 103"/>
              <a:gd name="T23" fmla="*/ 199 h 199"/>
              <a:gd name="T24" fmla="*/ 31 w 103"/>
              <a:gd name="T25" fmla="*/ 199 h 199"/>
              <a:gd name="T26" fmla="*/ 31 w 103"/>
              <a:gd name="T27" fmla="*/ 108 h 199"/>
              <a:gd name="T28" fmla="*/ 0 w 103"/>
              <a:gd name="T29" fmla="*/ 108 h 199"/>
              <a:gd name="T30" fmla="*/ 0 w 103"/>
              <a:gd name="T31" fmla="*/ 73 h 199"/>
              <a:gd name="T32" fmla="*/ 31 w 103"/>
              <a:gd name="T33" fmla="*/ 73 h 199"/>
              <a:gd name="T34" fmla="*/ 31 w 103"/>
              <a:gd name="T35" fmla="*/ 70 h 199"/>
              <a:gd name="T36" fmla="*/ 31 w 103"/>
              <a:gd name="T37" fmla="*/ 42 h 199"/>
              <a:gd name="T38" fmla="*/ 42 w 103"/>
              <a:gd name="T39" fmla="*/ 13 h 199"/>
              <a:gd name="T40" fmla="*/ 64 w 103"/>
              <a:gd name="T41" fmla="*/ 1 h 199"/>
              <a:gd name="T42" fmla="*/ 71 w 103"/>
              <a:gd name="T43" fmla="*/ 0 h 199"/>
              <a:gd name="T44" fmla="*/ 86 w 103"/>
              <a:gd name="T45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3" h="199">
                <a:moveTo>
                  <a:pt x="86" y="0"/>
                </a:moveTo>
                <a:cubicBezTo>
                  <a:pt x="90" y="0"/>
                  <a:pt x="93" y="0"/>
                  <a:pt x="96" y="1"/>
                </a:cubicBezTo>
                <a:cubicBezTo>
                  <a:pt x="99" y="1"/>
                  <a:pt x="101" y="1"/>
                  <a:pt x="103" y="1"/>
                </a:cubicBezTo>
                <a:cubicBezTo>
                  <a:pt x="103" y="12"/>
                  <a:pt x="103" y="22"/>
                  <a:pt x="103" y="33"/>
                </a:cubicBezTo>
                <a:cubicBezTo>
                  <a:pt x="102" y="33"/>
                  <a:pt x="101" y="33"/>
                  <a:pt x="101" y="33"/>
                </a:cubicBezTo>
                <a:cubicBezTo>
                  <a:pt x="94" y="33"/>
                  <a:pt x="87" y="33"/>
                  <a:pt x="81" y="33"/>
                </a:cubicBezTo>
                <a:cubicBezTo>
                  <a:pt x="72" y="34"/>
                  <a:pt x="68" y="38"/>
                  <a:pt x="67" y="46"/>
                </a:cubicBezTo>
                <a:cubicBezTo>
                  <a:pt x="67" y="55"/>
                  <a:pt x="67" y="64"/>
                  <a:pt x="67" y="73"/>
                </a:cubicBezTo>
                <a:cubicBezTo>
                  <a:pt x="79" y="73"/>
                  <a:pt x="90" y="73"/>
                  <a:pt x="102" y="73"/>
                </a:cubicBezTo>
                <a:cubicBezTo>
                  <a:pt x="101" y="85"/>
                  <a:pt x="99" y="96"/>
                  <a:pt x="98" y="108"/>
                </a:cubicBezTo>
                <a:cubicBezTo>
                  <a:pt x="87" y="108"/>
                  <a:pt x="77" y="108"/>
                  <a:pt x="67" y="108"/>
                </a:cubicBezTo>
                <a:cubicBezTo>
                  <a:pt x="67" y="138"/>
                  <a:pt x="67" y="168"/>
                  <a:pt x="67" y="199"/>
                </a:cubicBezTo>
                <a:cubicBezTo>
                  <a:pt x="55" y="199"/>
                  <a:pt x="43" y="199"/>
                  <a:pt x="31" y="199"/>
                </a:cubicBezTo>
                <a:cubicBezTo>
                  <a:pt x="31" y="168"/>
                  <a:pt x="31" y="138"/>
                  <a:pt x="31" y="108"/>
                </a:cubicBezTo>
                <a:cubicBezTo>
                  <a:pt x="20" y="108"/>
                  <a:pt x="10" y="108"/>
                  <a:pt x="0" y="108"/>
                </a:cubicBezTo>
                <a:cubicBezTo>
                  <a:pt x="0" y="96"/>
                  <a:pt x="0" y="85"/>
                  <a:pt x="0" y="73"/>
                </a:cubicBezTo>
                <a:cubicBezTo>
                  <a:pt x="10" y="73"/>
                  <a:pt x="20" y="73"/>
                  <a:pt x="31" y="73"/>
                </a:cubicBezTo>
                <a:cubicBezTo>
                  <a:pt x="31" y="72"/>
                  <a:pt x="31" y="71"/>
                  <a:pt x="31" y="70"/>
                </a:cubicBezTo>
                <a:cubicBezTo>
                  <a:pt x="31" y="61"/>
                  <a:pt x="30" y="52"/>
                  <a:pt x="31" y="42"/>
                </a:cubicBezTo>
                <a:cubicBezTo>
                  <a:pt x="31" y="31"/>
                  <a:pt x="35" y="21"/>
                  <a:pt x="42" y="13"/>
                </a:cubicBezTo>
                <a:cubicBezTo>
                  <a:pt x="48" y="6"/>
                  <a:pt x="56" y="3"/>
                  <a:pt x="64" y="1"/>
                </a:cubicBezTo>
                <a:cubicBezTo>
                  <a:pt x="67" y="1"/>
                  <a:pt x="69" y="0"/>
                  <a:pt x="71" y="0"/>
                </a:cubicBezTo>
                <a:cubicBezTo>
                  <a:pt x="76" y="0"/>
                  <a:pt x="81" y="0"/>
                  <a:pt x="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1E6DCA-8E1C-8156-FFC5-30175E3AE31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3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172596" y="4019550"/>
          <a:ext cx="10600304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7" y="3569985"/>
            <a:ext cx="8750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 err="1">
                <a:solidFill>
                  <a:schemeClr val="tx2"/>
                </a:solidFill>
              </a:rPr>
              <a:t>Functinality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6" y="4370020"/>
            <a:ext cx="87507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7" y="5936486"/>
            <a:ext cx="8750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Performance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6" y="6736521"/>
            <a:ext cx="87507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7" y="8302020"/>
            <a:ext cx="8750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Service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6" y="9102055"/>
            <a:ext cx="87507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7" y="10668521"/>
            <a:ext cx="8750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Output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7356" y="11468556"/>
            <a:ext cx="87507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3525500" y="3759200"/>
            <a:ext cx="339725" cy="144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3525500" y="6119813"/>
            <a:ext cx="339725" cy="1444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3525500" y="8485188"/>
            <a:ext cx="339725" cy="1444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3525500" y="10845800"/>
            <a:ext cx="339725" cy="1444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2589213" y="10582275"/>
            <a:ext cx="1427162" cy="142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4984750" y="10582275"/>
            <a:ext cx="1427162" cy="142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7348538" y="10582275"/>
            <a:ext cx="1427162" cy="142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747250" y="10582275"/>
            <a:ext cx="1427162" cy="142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2894013" y="10890250"/>
            <a:ext cx="814387" cy="812800"/>
          </a:xfrm>
          <a:custGeom>
            <a:avLst/>
            <a:gdLst>
              <a:gd name="T0" fmla="*/ 243 w 257"/>
              <a:gd name="T1" fmla="*/ 100 h 256"/>
              <a:gd name="T2" fmla="*/ 223 w 257"/>
              <a:gd name="T3" fmla="*/ 98 h 256"/>
              <a:gd name="T4" fmla="*/ 217 w 257"/>
              <a:gd name="T5" fmla="*/ 83 h 256"/>
              <a:gd name="T6" fmla="*/ 229 w 257"/>
              <a:gd name="T7" fmla="*/ 67 h 256"/>
              <a:gd name="T8" fmla="*/ 228 w 257"/>
              <a:gd name="T9" fmla="*/ 46 h 256"/>
              <a:gd name="T10" fmla="*/ 211 w 257"/>
              <a:gd name="T11" fmla="*/ 29 h 256"/>
              <a:gd name="T12" fmla="*/ 190 w 257"/>
              <a:gd name="T13" fmla="*/ 27 h 256"/>
              <a:gd name="T14" fmla="*/ 174 w 257"/>
              <a:gd name="T15" fmla="*/ 40 h 256"/>
              <a:gd name="T16" fmla="*/ 159 w 257"/>
              <a:gd name="T17" fmla="*/ 34 h 256"/>
              <a:gd name="T18" fmla="*/ 157 w 257"/>
              <a:gd name="T19" fmla="*/ 14 h 256"/>
              <a:gd name="T20" fmla="*/ 141 w 257"/>
              <a:gd name="T21" fmla="*/ 0 h 256"/>
              <a:gd name="T22" fmla="*/ 117 w 257"/>
              <a:gd name="T23" fmla="*/ 0 h 256"/>
              <a:gd name="T24" fmla="*/ 101 w 257"/>
              <a:gd name="T25" fmla="*/ 14 h 256"/>
              <a:gd name="T26" fmla="*/ 98 w 257"/>
              <a:gd name="T27" fmla="*/ 34 h 256"/>
              <a:gd name="T28" fmla="*/ 84 w 257"/>
              <a:gd name="T29" fmla="*/ 40 h 256"/>
              <a:gd name="T30" fmla="*/ 68 w 257"/>
              <a:gd name="T31" fmla="*/ 27 h 256"/>
              <a:gd name="T32" fmla="*/ 46 w 257"/>
              <a:gd name="T33" fmla="*/ 29 h 256"/>
              <a:gd name="T34" fmla="*/ 30 w 257"/>
              <a:gd name="T35" fmla="*/ 46 h 256"/>
              <a:gd name="T36" fmla="*/ 28 w 257"/>
              <a:gd name="T37" fmla="*/ 67 h 256"/>
              <a:gd name="T38" fmla="*/ 41 w 257"/>
              <a:gd name="T39" fmla="*/ 83 h 256"/>
              <a:gd name="T40" fmla="*/ 35 w 257"/>
              <a:gd name="T41" fmla="*/ 98 h 256"/>
              <a:gd name="T42" fmla="*/ 14 w 257"/>
              <a:gd name="T43" fmla="*/ 100 h 256"/>
              <a:gd name="T44" fmla="*/ 0 w 257"/>
              <a:gd name="T45" fmla="*/ 116 h 256"/>
              <a:gd name="T46" fmla="*/ 0 w 257"/>
              <a:gd name="T47" fmla="*/ 140 h 256"/>
              <a:gd name="T48" fmla="*/ 14 w 257"/>
              <a:gd name="T49" fmla="*/ 156 h 256"/>
              <a:gd name="T50" fmla="*/ 35 w 257"/>
              <a:gd name="T51" fmla="*/ 158 h 256"/>
              <a:gd name="T52" fmla="*/ 41 w 257"/>
              <a:gd name="T53" fmla="*/ 173 h 256"/>
              <a:gd name="T54" fmla="*/ 28 w 257"/>
              <a:gd name="T55" fmla="*/ 189 h 256"/>
              <a:gd name="T56" fmla="*/ 29 w 257"/>
              <a:gd name="T57" fmla="*/ 210 h 256"/>
              <a:gd name="T58" fmla="*/ 46 w 257"/>
              <a:gd name="T59" fmla="*/ 227 h 256"/>
              <a:gd name="T60" fmla="*/ 68 w 257"/>
              <a:gd name="T61" fmla="*/ 228 h 256"/>
              <a:gd name="T62" fmla="*/ 84 w 257"/>
              <a:gd name="T63" fmla="*/ 216 h 256"/>
              <a:gd name="T64" fmla="*/ 98 w 257"/>
              <a:gd name="T65" fmla="*/ 222 h 256"/>
              <a:gd name="T66" fmla="*/ 101 w 257"/>
              <a:gd name="T67" fmla="*/ 242 h 256"/>
              <a:gd name="T68" fmla="*/ 117 w 257"/>
              <a:gd name="T69" fmla="*/ 256 h 256"/>
              <a:gd name="T70" fmla="*/ 141 w 257"/>
              <a:gd name="T71" fmla="*/ 256 h 256"/>
              <a:gd name="T72" fmla="*/ 157 w 257"/>
              <a:gd name="T73" fmla="*/ 242 h 256"/>
              <a:gd name="T74" fmla="*/ 159 w 257"/>
              <a:gd name="T75" fmla="*/ 222 h 256"/>
              <a:gd name="T76" fmla="*/ 174 w 257"/>
              <a:gd name="T77" fmla="*/ 216 h 256"/>
              <a:gd name="T78" fmla="*/ 190 w 257"/>
              <a:gd name="T79" fmla="*/ 229 h 256"/>
              <a:gd name="T80" fmla="*/ 211 w 257"/>
              <a:gd name="T81" fmla="*/ 227 h 256"/>
              <a:gd name="T82" fmla="*/ 228 w 257"/>
              <a:gd name="T83" fmla="*/ 210 h 256"/>
              <a:gd name="T84" fmla="*/ 229 w 257"/>
              <a:gd name="T85" fmla="*/ 189 h 256"/>
              <a:gd name="T86" fmla="*/ 217 w 257"/>
              <a:gd name="T87" fmla="*/ 173 h 256"/>
              <a:gd name="T88" fmla="*/ 223 w 257"/>
              <a:gd name="T89" fmla="*/ 158 h 256"/>
              <a:gd name="T90" fmla="*/ 243 w 257"/>
              <a:gd name="T91" fmla="*/ 156 h 256"/>
              <a:gd name="T92" fmla="*/ 257 w 257"/>
              <a:gd name="T93" fmla="*/ 140 h 256"/>
              <a:gd name="T94" fmla="*/ 257 w 257"/>
              <a:gd name="T95" fmla="*/ 116 h 256"/>
              <a:gd name="T96" fmla="*/ 243 w 257"/>
              <a:gd name="T97" fmla="*/ 100 h 256"/>
              <a:gd name="T98" fmla="*/ 129 w 257"/>
              <a:gd name="T99" fmla="*/ 181 h 256"/>
              <a:gd name="T100" fmla="*/ 75 w 257"/>
              <a:gd name="T101" fmla="*/ 128 h 256"/>
              <a:gd name="T102" fmla="*/ 129 w 257"/>
              <a:gd name="T103" fmla="*/ 75 h 256"/>
              <a:gd name="T104" fmla="*/ 182 w 257"/>
              <a:gd name="T105" fmla="*/ 128 h 256"/>
              <a:gd name="T106" fmla="*/ 129 w 257"/>
              <a:gd name="T107" fmla="*/ 18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7" h="256">
                <a:moveTo>
                  <a:pt x="243" y="100"/>
                </a:moveTo>
                <a:cubicBezTo>
                  <a:pt x="223" y="98"/>
                  <a:pt x="223" y="98"/>
                  <a:pt x="223" y="98"/>
                </a:cubicBezTo>
                <a:cubicBezTo>
                  <a:pt x="221" y="92"/>
                  <a:pt x="219" y="88"/>
                  <a:pt x="217" y="83"/>
                </a:cubicBezTo>
                <a:cubicBezTo>
                  <a:pt x="229" y="67"/>
                  <a:pt x="229" y="67"/>
                  <a:pt x="229" y="67"/>
                </a:cubicBezTo>
                <a:cubicBezTo>
                  <a:pt x="234" y="60"/>
                  <a:pt x="234" y="51"/>
                  <a:pt x="228" y="46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05" y="23"/>
                  <a:pt x="196" y="22"/>
                  <a:pt x="190" y="27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69" y="38"/>
                  <a:pt x="164" y="35"/>
                  <a:pt x="159" y="3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56" y="6"/>
                  <a:pt x="149" y="0"/>
                  <a:pt x="14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09" y="0"/>
                  <a:pt x="102" y="6"/>
                  <a:pt x="101" y="14"/>
                </a:cubicBezTo>
                <a:cubicBezTo>
                  <a:pt x="98" y="34"/>
                  <a:pt x="98" y="34"/>
                  <a:pt x="98" y="34"/>
                </a:cubicBezTo>
                <a:cubicBezTo>
                  <a:pt x="93" y="35"/>
                  <a:pt x="88" y="38"/>
                  <a:pt x="84" y="40"/>
                </a:cubicBezTo>
                <a:cubicBezTo>
                  <a:pt x="68" y="27"/>
                  <a:pt x="68" y="27"/>
                  <a:pt x="68" y="27"/>
                </a:cubicBezTo>
                <a:cubicBezTo>
                  <a:pt x="61" y="22"/>
                  <a:pt x="52" y="23"/>
                  <a:pt x="46" y="29"/>
                </a:cubicBezTo>
                <a:cubicBezTo>
                  <a:pt x="30" y="46"/>
                  <a:pt x="30" y="46"/>
                  <a:pt x="30" y="46"/>
                </a:cubicBezTo>
                <a:cubicBezTo>
                  <a:pt x="24" y="51"/>
                  <a:pt x="23" y="60"/>
                  <a:pt x="28" y="67"/>
                </a:cubicBezTo>
                <a:cubicBezTo>
                  <a:pt x="41" y="83"/>
                  <a:pt x="41" y="83"/>
                  <a:pt x="41" y="83"/>
                </a:cubicBezTo>
                <a:cubicBezTo>
                  <a:pt x="38" y="88"/>
                  <a:pt x="36" y="92"/>
                  <a:pt x="35" y="98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6" y="101"/>
                  <a:pt x="0" y="108"/>
                  <a:pt x="0" y="116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8"/>
                  <a:pt x="6" y="155"/>
                  <a:pt x="14" y="156"/>
                </a:cubicBezTo>
                <a:cubicBezTo>
                  <a:pt x="35" y="158"/>
                  <a:pt x="35" y="158"/>
                  <a:pt x="35" y="158"/>
                </a:cubicBezTo>
                <a:cubicBezTo>
                  <a:pt x="36" y="164"/>
                  <a:pt x="38" y="168"/>
                  <a:pt x="41" y="173"/>
                </a:cubicBezTo>
                <a:cubicBezTo>
                  <a:pt x="28" y="189"/>
                  <a:pt x="28" y="189"/>
                  <a:pt x="28" y="189"/>
                </a:cubicBezTo>
                <a:cubicBezTo>
                  <a:pt x="23" y="196"/>
                  <a:pt x="24" y="205"/>
                  <a:pt x="29" y="210"/>
                </a:cubicBezTo>
                <a:cubicBezTo>
                  <a:pt x="46" y="227"/>
                  <a:pt x="46" y="227"/>
                  <a:pt x="46" y="227"/>
                </a:cubicBezTo>
                <a:cubicBezTo>
                  <a:pt x="52" y="233"/>
                  <a:pt x="61" y="234"/>
                  <a:pt x="68" y="228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8" y="218"/>
                  <a:pt x="93" y="221"/>
                  <a:pt x="98" y="222"/>
                </a:cubicBezTo>
                <a:cubicBezTo>
                  <a:pt x="101" y="242"/>
                  <a:pt x="101" y="242"/>
                  <a:pt x="101" y="242"/>
                </a:cubicBezTo>
                <a:cubicBezTo>
                  <a:pt x="102" y="250"/>
                  <a:pt x="109" y="256"/>
                  <a:pt x="117" y="256"/>
                </a:cubicBezTo>
                <a:cubicBezTo>
                  <a:pt x="141" y="256"/>
                  <a:pt x="141" y="256"/>
                  <a:pt x="141" y="256"/>
                </a:cubicBezTo>
                <a:cubicBezTo>
                  <a:pt x="149" y="256"/>
                  <a:pt x="156" y="250"/>
                  <a:pt x="157" y="242"/>
                </a:cubicBezTo>
                <a:cubicBezTo>
                  <a:pt x="159" y="222"/>
                  <a:pt x="159" y="222"/>
                  <a:pt x="159" y="222"/>
                </a:cubicBezTo>
                <a:cubicBezTo>
                  <a:pt x="164" y="221"/>
                  <a:pt x="169" y="218"/>
                  <a:pt x="174" y="216"/>
                </a:cubicBezTo>
                <a:cubicBezTo>
                  <a:pt x="190" y="229"/>
                  <a:pt x="190" y="229"/>
                  <a:pt x="190" y="229"/>
                </a:cubicBezTo>
                <a:cubicBezTo>
                  <a:pt x="196" y="234"/>
                  <a:pt x="205" y="233"/>
                  <a:pt x="211" y="227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34" y="205"/>
                  <a:pt x="234" y="196"/>
                  <a:pt x="229" y="189"/>
                </a:cubicBezTo>
                <a:cubicBezTo>
                  <a:pt x="217" y="173"/>
                  <a:pt x="217" y="173"/>
                  <a:pt x="217" y="173"/>
                </a:cubicBezTo>
                <a:cubicBezTo>
                  <a:pt x="219" y="168"/>
                  <a:pt x="221" y="164"/>
                  <a:pt x="223" y="158"/>
                </a:cubicBezTo>
                <a:cubicBezTo>
                  <a:pt x="243" y="156"/>
                  <a:pt x="243" y="156"/>
                  <a:pt x="243" y="156"/>
                </a:cubicBezTo>
                <a:cubicBezTo>
                  <a:pt x="251" y="155"/>
                  <a:pt x="257" y="148"/>
                  <a:pt x="257" y="140"/>
                </a:cubicBezTo>
                <a:cubicBezTo>
                  <a:pt x="257" y="116"/>
                  <a:pt x="257" y="116"/>
                  <a:pt x="257" y="116"/>
                </a:cubicBezTo>
                <a:cubicBezTo>
                  <a:pt x="257" y="108"/>
                  <a:pt x="251" y="101"/>
                  <a:pt x="243" y="100"/>
                </a:cubicBezTo>
                <a:close/>
                <a:moveTo>
                  <a:pt x="129" y="181"/>
                </a:moveTo>
                <a:cubicBezTo>
                  <a:pt x="99" y="181"/>
                  <a:pt x="75" y="157"/>
                  <a:pt x="75" y="128"/>
                </a:cubicBezTo>
                <a:cubicBezTo>
                  <a:pt x="75" y="98"/>
                  <a:pt x="99" y="75"/>
                  <a:pt x="129" y="75"/>
                </a:cubicBezTo>
                <a:cubicBezTo>
                  <a:pt x="158" y="75"/>
                  <a:pt x="182" y="98"/>
                  <a:pt x="182" y="128"/>
                </a:cubicBezTo>
                <a:cubicBezTo>
                  <a:pt x="182" y="157"/>
                  <a:pt x="158" y="181"/>
                  <a:pt x="129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99075" y="10855325"/>
            <a:ext cx="725487" cy="730250"/>
          </a:xfrm>
          <a:custGeom>
            <a:avLst/>
            <a:gdLst>
              <a:gd name="T0" fmla="*/ 435 w 457"/>
              <a:gd name="T1" fmla="*/ 414 h 460"/>
              <a:gd name="T2" fmla="*/ 457 w 457"/>
              <a:gd name="T3" fmla="*/ 414 h 460"/>
              <a:gd name="T4" fmla="*/ 457 w 457"/>
              <a:gd name="T5" fmla="*/ 460 h 460"/>
              <a:gd name="T6" fmla="*/ 0 w 457"/>
              <a:gd name="T7" fmla="*/ 460 h 460"/>
              <a:gd name="T8" fmla="*/ 0 w 457"/>
              <a:gd name="T9" fmla="*/ 414 h 460"/>
              <a:gd name="T10" fmla="*/ 22 w 457"/>
              <a:gd name="T11" fmla="*/ 414 h 460"/>
              <a:gd name="T12" fmla="*/ 22 w 457"/>
              <a:gd name="T13" fmla="*/ 298 h 460"/>
              <a:gd name="T14" fmla="*/ 92 w 457"/>
              <a:gd name="T15" fmla="*/ 298 h 460"/>
              <a:gd name="T16" fmla="*/ 92 w 457"/>
              <a:gd name="T17" fmla="*/ 414 h 460"/>
              <a:gd name="T18" fmla="*/ 138 w 457"/>
              <a:gd name="T19" fmla="*/ 414 h 460"/>
              <a:gd name="T20" fmla="*/ 138 w 457"/>
              <a:gd name="T21" fmla="*/ 208 h 460"/>
              <a:gd name="T22" fmla="*/ 206 w 457"/>
              <a:gd name="T23" fmla="*/ 208 h 460"/>
              <a:gd name="T24" fmla="*/ 206 w 457"/>
              <a:gd name="T25" fmla="*/ 414 h 460"/>
              <a:gd name="T26" fmla="*/ 252 w 457"/>
              <a:gd name="T27" fmla="*/ 414 h 460"/>
              <a:gd name="T28" fmla="*/ 252 w 457"/>
              <a:gd name="T29" fmla="*/ 116 h 460"/>
              <a:gd name="T30" fmla="*/ 320 w 457"/>
              <a:gd name="T31" fmla="*/ 116 h 460"/>
              <a:gd name="T32" fmla="*/ 320 w 457"/>
              <a:gd name="T33" fmla="*/ 414 h 460"/>
              <a:gd name="T34" fmla="*/ 366 w 457"/>
              <a:gd name="T35" fmla="*/ 414 h 460"/>
              <a:gd name="T36" fmla="*/ 366 w 457"/>
              <a:gd name="T37" fmla="*/ 70 h 460"/>
              <a:gd name="T38" fmla="*/ 344 w 457"/>
              <a:gd name="T39" fmla="*/ 70 h 460"/>
              <a:gd name="T40" fmla="*/ 399 w 457"/>
              <a:gd name="T41" fmla="*/ 0 h 460"/>
              <a:gd name="T42" fmla="*/ 457 w 457"/>
              <a:gd name="T43" fmla="*/ 70 h 460"/>
              <a:gd name="T44" fmla="*/ 435 w 457"/>
              <a:gd name="T45" fmla="*/ 70 h 460"/>
              <a:gd name="T46" fmla="*/ 435 w 457"/>
              <a:gd name="T47" fmla="*/ 41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7" h="460">
                <a:moveTo>
                  <a:pt x="435" y="414"/>
                </a:moveTo>
                <a:lnTo>
                  <a:pt x="457" y="414"/>
                </a:lnTo>
                <a:lnTo>
                  <a:pt x="457" y="460"/>
                </a:lnTo>
                <a:lnTo>
                  <a:pt x="0" y="460"/>
                </a:lnTo>
                <a:lnTo>
                  <a:pt x="0" y="414"/>
                </a:lnTo>
                <a:lnTo>
                  <a:pt x="22" y="414"/>
                </a:lnTo>
                <a:lnTo>
                  <a:pt x="22" y="298"/>
                </a:lnTo>
                <a:lnTo>
                  <a:pt x="92" y="298"/>
                </a:lnTo>
                <a:lnTo>
                  <a:pt x="92" y="414"/>
                </a:lnTo>
                <a:lnTo>
                  <a:pt x="138" y="414"/>
                </a:lnTo>
                <a:lnTo>
                  <a:pt x="138" y="208"/>
                </a:lnTo>
                <a:lnTo>
                  <a:pt x="206" y="208"/>
                </a:lnTo>
                <a:lnTo>
                  <a:pt x="206" y="414"/>
                </a:lnTo>
                <a:lnTo>
                  <a:pt x="252" y="414"/>
                </a:lnTo>
                <a:lnTo>
                  <a:pt x="252" y="116"/>
                </a:lnTo>
                <a:lnTo>
                  <a:pt x="320" y="116"/>
                </a:lnTo>
                <a:lnTo>
                  <a:pt x="320" y="414"/>
                </a:lnTo>
                <a:lnTo>
                  <a:pt x="366" y="414"/>
                </a:lnTo>
                <a:lnTo>
                  <a:pt x="366" y="70"/>
                </a:lnTo>
                <a:lnTo>
                  <a:pt x="344" y="70"/>
                </a:lnTo>
                <a:lnTo>
                  <a:pt x="399" y="0"/>
                </a:lnTo>
                <a:lnTo>
                  <a:pt x="457" y="70"/>
                </a:lnTo>
                <a:lnTo>
                  <a:pt x="435" y="70"/>
                </a:lnTo>
                <a:lnTo>
                  <a:pt x="435" y="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627937" y="10906125"/>
            <a:ext cx="799022" cy="800100"/>
          </a:xfrm>
          <a:custGeom>
            <a:avLst/>
            <a:gdLst>
              <a:gd name="connsiteX0" fmla="*/ 571017 w 799022"/>
              <a:gd name="connsiteY0" fmla="*/ 3175 h 800100"/>
              <a:gd name="connsiteX1" fmla="*/ 571017 w 799022"/>
              <a:gd name="connsiteY1" fmla="*/ 12700 h 800100"/>
              <a:gd name="connsiteX2" fmla="*/ 571017 w 799022"/>
              <a:gd name="connsiteY2" fmla="*/ 161925 h 800100"/>
              <a:gd name="connsiteX3" fmla="*/ 577339 w 799022"/>
              <a:gd name="connsiteY3" fmla="*/ 174625 h 800100"/>
              <a:gd name="connsiteX4" fmla="*/ 637402 w 799022"/>
              <a:gd name="connsiteY4" fmla="*/ 196850 h 800100"/>
              <a:gd name="connsiteX5" fmla="*/ 646886 w 799022"/>
              <a:gd name="connsiteY5" fmla="*/ 196850 h 800100"/>
              <a:gd name="connsiteX6" fmla="*/ 706948 w 799022"/>
              <a:gd name="connsiteY6" fmla="*/ 174625 h 800100"/>
              <a:gd name="connsiteX7" fmla="*/ 713271 w 799022"/>
              <a:gd name="connsiteY7" fmla="*/ 161925 h 800100"/>
              <a:gd name="connsiteX8" fmla="*/ 713271 w 799022"/>
              <a:gd name="connsiteY8" fmla="*/ 12700 h 800100"/>
              <a:gd name="connsiteX9" fmla="*/ 716432 w 799022"/>
              <a:gd name="connsiteY9" fmla="*/ 3175 h 800100"/>
              <a:gd name="connsiteX10" fmla="*/ 725915 w 799022"/>
              <a:gd name="connsiteY10" fmla="*/ 6350 h 800100"/>
              <a:gd name="connsiteX11" fmla="*/ 722754 w 799022"/>
              <a:gd name="connsiteY11" fmla="*/ 273050 h 800100"/>
              <a:gd name="connsiteX12" fmla="*/ 713271 w 799022"/>
              <a:gd name="connsiteY12" fmla="*/ 288925 h 800100"/>
              <a:gd name="connsiteX13" fmla="*/ 713271 w 799022"/>
              <a:gd name="connsiteY13" fmla="*/ 727075 h 800100"/>
              <a:gd name="connsiteX14" fmla="*/ 656369 w 799022"/>
              <a:gd name="connsiteY14" fmla="*/ 796925 h 800100"/>
              <a:gd name="connsiteX15" fmla="*/ 571017 w 799022"/>
              <a:gd name="connsiteY15" fmla="*/ 727075 h 800100"/>
              <a:gd name="connsiteX16" fmla="*/ 571017 w 799022"/>
              <a:gd name="connsiteY16" fmla="*/ 508000 h 800100"/>
              <a:gd name="connsiteX17" fmla="*/ 571017 w 799022"/>
              <a:gd name="connsiteY17" fmla="*/ 288925 h 800100"/>
              <a:gd name="connsiteX18" fmla="*/ 564695 w 799022"/>
              <a:gd name="connsiteY18" fmla="*/ 276225 h 800100"/>
              <a:gd name="connsiteX19" fmla="*/ 558372 w 799022"/>
              <a:gd name="connsiteY19" fmla="*/ 6350 h 800100"/>
              <a:gd name="connsiteX20" fmla="*/ 571017 w 799022"/>
              <a:gd name="connsiteY20" fmla="*/ 3175 h 800100"/>
              <a:gd name="connsiteX21" fmla="*/ 358775 w 799022"/>
              <a:gd name="connsiteY21" fmla="*/ 0 h 800100"/>
              <a:gd name="connsiteX22" fmla="*/ 441325 w 799022"/>
              <a:gd name="connsiteY22" fmla="*/ 0 h 800100"/>
              <a:gd name="connsiteX23" fmla="*/ 460375 w 799022"/>
              <a:gd name="connsiteY23" fmla="*/ 31750 h 800100"/>
              <a:gd name="connsiteX24" fmla="*/ 447675 w 799022"/>
              <a:gd name="connsiteY24" fmla="*/ 228600 h 800100"/>
              <a:gd name="connsiteX25" fmla="*/ 450850 w 799022"/>
              <a:gd name="connsiteY25" fmla="*/ 231775 h 800100"/>
              <a:gd name="connsiteX26" fmla="*/ 450850 w 799022"/>
              <a:gd name="connsiteY26" fmla="*/ 234950 h 800100"/>
              <a:gd name="connsiteX27" fmla="*/ 314325 w 799022"/>
              <a:gd name="connsiteY27" fmla="*/ 250825 h 800100"/>
              <a:gd name="connsiteX28" fmla="*/ 241300 w 799022"/>
              <a:gd name="connsiteY28" fmla="*/ 333375 h 800100"/>
              <a:gd name="connsiteX29" fmla="*/ 295275 w 799022"/>
              <a:gd name="connsiteY29" fmla="*/ 533400 h 800100"/>
              <a:gd name="connsiteX30" fmla="*/ 514350 w 799022"/>
              <a:gd name="connsiteY30" fmla="*/ 527050 h 800100"/>
              <a:gd name="connsiteX31" fmla="*/ 514350 w 799022"/>
              <a:gd name="connsiteY31" fmla="*/ 536575 h 800100"/>
              <a:gd name="connsiteX32" fmla="*/ 514350 w 799022"/>
              <a:gd name="connsiteY32" fmla="*/ 676275 h 800100"/>
              <a:gd name="connsiteX33" fmla="*/ 508000 w 799022"/>
              <a:gd name="connsiteY33" fmla="*/ 688975 h 800100"/>
              <a:gd name="connsiteX34" fmla="*/ 476250 w 799022"/>
              <a:gd name="connsiteY34" fmla="*/ 698500 h 800100"/>
              <a:gd name="connsiteX35" fmla="*/ 469900 w 799022"/>
              <a:gd name="connsiteY35" fmla="*/ 704850 h 800100"/>
              <a:gd name="connsiteX36" fmla="*/ 463550 w 799022"/>
              <a:gd name="connsiteY36" fmla="*/ 777875 h 800100"/>
              <a:gd name="connsiteX37" fmla="*/ 441325 w 799022"/>
              <a:gd name="connsiteY37" fmla="*/ 800100 h 800100"/>
              <a:gd name="connsiteX38" fmla="*/ 358775 w 799022"/>
              <a:gd name="connsiteY38" fmla="*/ 800100 h 800100"/>
              <a:gd name="connsiteX39" fmla="*/ 336550 w 799022"/>
              <a:gd name="connsiteY39" fmla="*/ 781050 h 800100"/>
              <a:gd name="connsiteX40" fmla="*/ 333375 w 799022"/>
              <a:gd name="connsiteY40" fmla="*/ 708025 h 800100"/>
              <a:gd name="connsiteX41" fmla="*/ 323850 w 799022"/>
              <a:gd name="connsiteY41" fmla="*/ 698500 h 800100"/>
              <a:gd name="connsiteX42" fmla="*/ 238125 w 799022"/>
              <a:gd name="connsiteY42" fmla="*/ 660400 h 800100"/>
              <a:gd name="connsiteX43" fmla="*/ 209550 w 799022"/>
              <a:gd name="connsiteY43" fmla="*/ 685800 h 800100"/>
              <a:gd name="connsiteX44" fmla="*/ 177800 w 799022"/>
              <a:gd name="connsiteY44" fmla="*/ 711200 h 800100"/>
              <a:gd name="connsiteX45" fmla="*/ 146050 w 799022"/>
              <a:gd name="connsiteY45" fmla="*/ 711200 h 800100"/>
              <a:gd name="connsiteX46" fmla="*/ 92075 w 799022"/>
              <a:gd name="connsiteY46" fmla="*/ 654050 h 800100"/>
              <a:gd name="connsiteX47" fmla="*/ 88900 w 799022"/>
              <a:gd name="connsiteY47" fmla="*/ 622300 h 800100"/>
              <a:gd name="connsiteX48" fmla="*/ 136525 w 799022"/>
              <a:gd name="connsiteY48" fmla="*/ 568325 h 800100"/>
              <a:gd name="connsiteX49" fmla="*/ 136525 w 799022"/>
              <a:gd name="connsiteY49" fmla="*/ 555625 h 800100"/>
              <a:gd name="connsiteX50" fmla="*/ 104775 w 799022"/>
              <a:gd name="connsiteY50" fmla="*/ 476250 h 800100"/>
              <a:gd name="connsiteX51" fmla="*/ 95250 w 799022"/>
              <a:gd name="connsiteY51" fmla="*/ 469900 h 800100"/>
              <a:gd name="connsiteX52" fmla="*/ 22225 w 799022"/>
              <a:gd name="connsiteY52" fmla="*/ 463550 h 800100"/>
              <a:gd name="connsiteX53" fmla="*/ 0 w 799022"/>
              <a:gd name="connsiteY53" fmla="*/ 441325 h 800100"/>
              <a:gd name="connsiteX54" fmla="*/ 0 w 799022"/>
              <a:gd name="connsiteY54" fmla="*/ 358775 h 800100"/>
              <a:gd name="connsiteX55" fmla="*/ 22225 w 799022"/>
              <a:gd name="connsiteY55" fmla="*/ 336550 h 800100"/>
              <a:gd name="connsiteX56" fmla="*/ 92075 w 799022"/>
              <a:gd name="connsiteY56" fmla="*/ 330200 h 800100"/>
              <a:gd name="connsiteX57" fmla="*/ 104775 w 799022"/>
              <a:gd name="connsiteY57" fmla="*/ 323850 h 800100"/>
              <a:gd name="connsiteX58" fmla="*/ 136525 w 799022"/>
              <a:gd name="connsiteY58" fmla="*/ 244475 h 800100"/>
              <a:gd name="connsiteX59" fmla="*/ 136525 w 799022"/>
              <a:gd name="connsiteY59" fmla="*/ 231775 h 800100"/>
              <a:gd name="connsiteX60" fmla="*/ 88900 w 799022"/>
              <a:gd name="connsiteY60" fmla="*/ 177800 h 800100"/>
              <a:gd name="connsiteX61" fmla="*/ 92075 w 799022"/>
              <a:gd name="connsiteY61" fmla="*/ 142875 h 800100"/>
              <a:gd name="connsiteX62" fmla="*/ 146050 w 799022"/>
              <a:gd name="connsiteY62" fmla="*/ 88900 h 800100"/>
              <a:gd name="connsiteX63" fmla="*/ 177800 w 799022"/>
              <a:gd name="connsiteY63" fmla="*/ 88900 h 800100"/>
              <a:gd name="connsiteX64" fmla="*/ 234950 w 799022"/>
              <a:gd name="connsiteY64" fmla="*/ 136525 h 800100"/>
              <a:gd name="connsiteX65" fmla="*/ 311150 w 799022"/>
              <a:gd name="connsiteY65" fmla="*/ 107950 h 800100"/>
              <a:gd name="connsiteX66" fmla="*/ 333375 w 799022"/>
              <a:gd name="connsiteY66" fmla="*/ 76200 h 800100"/>
              <a:gd name="connsiteX67" fmla="*/ 336550 w 799022"/>
              <a:gd name="connsiteY67" fmla="*/ 19050 h 800100"/>
              <a:gd name="connsiteX68" fmla="*/ 358775 w 799022"/>
              <a:gd name="connsiteY68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99022" h="800100">
                <a:moveTo>
                  <a:pt x="571017" y="3175"/>
                </a:moveTo>
                <a:cubicBezTo>
                  <a:pt x="571017" y="6350"/>
                  <a:pt x="571017" y="9525"/>
                  <a:pt x="571017" y="12700"/>
                </a:cubicBezTo>
                <a:cubicBezTo>
                  <a:pt x="571017" y="63500"/>
                  <a:pt x="571017" y="114300"/>
                  <a:pt x="571017" y="161925"/>
                </a:cubicBezTo>
                <a:cubicBezTo>
                  <a:pt x="571017" y="168275"/>
                  <a:pt x="574178" y="171450"/>
                  <a:pt x="577339" y="174625"/>
                </a:cubicBezTo>
                <a:cubicBezTo>
                  <a:pt x="599468" y="180975"/>
                  <a:pt x="618435" y="190500"/>
                  <a:pt x="637402" y="196850"/>
                </a:cubicBezTo>
                <a:cubicBezTo>
                  <a:pt x="640563" y="200025"/>
                  <a:pt x="643724" y="200025"/>
                  <a:pt x="646886" y="196850"/>
                </a:cubicBezTo>
                <a:cubicBezTo>
                  <a:pt x="669014" y="190500"/>
                  <a:pt x="687981" y="180975"/>
                  <a:pt x="706948" y="174625"/>
                </a:cubicBezTo>
                <a:cubicBezTo>
                  <a:pt x="713271" y="171450"/>
                  <a:pt x="713271" y="168275"/>
                  <a:pt x="713271" y="161925"/>
                </a:cubicBezTo>
                <a:cubicBezTo>
                  <a:pt x="713271" y="114300"/>
                  <a:pt x="713271" y="63500"/>
                  <a:pt x="713271" y="12700"/>
                </a:cubicBezTo>
                <a:cubicBezTo>
                  <a:pt x="713271" y="9525"/>
                  <a:pt x="716432" y="6350"/>
                  <a:pt x="716432" y="3175"/>
                </a:cubicBezTo>
                <a:cubicBezTo>
                  <a:pt x="719593" y="3175"/>
                  <a:pt x="722754" y="6350"/>
                  <a:pt x="725915" y="6350"/>
                </a:cubicBezTo>
                <a:cubicBezTo>
                  <a:pt x="823912" y="66675"/>
                  <a:pt x="823912" y="215900"/>
                  <a:pt x="722754" y="273050"/>
                </a:cubicBezTo>
                <a:cubicBezTo>
                  <a:pt x="716432" y="279400"/>
                  <a:pt x="713271" y="282575"/>
                  <a:pt x="713271" y="288925"/>
                </a:cubicBezTo>
                <a:cubicBezTo>
                  <a:pt x="713271" y="434975"/>
                  <a:pt x="713271" y="581025"/>
                  <a:pt x="713271" y="727075"/>
                </a:cubicBezTo>
                <a:cubicBezTo>
                  <a:pt x="713271" y="762000"/>
                  <a:pt x="691142" y="790575"/>
                  <a:pt x="656369" y="796925"/>
                </a:cubicBezTo>
                <a:cubicBezTo>
                  <a:pt x="612112" y="806450"/>
                  <a:pt x="571017" y="774700"/>
                  <a:pt x="571017" y="727075"/>
                </a:cubicBezTo>
                <a:cubicBezTo>
                  <a:pt x="571017" y="654050"/>
                  <a:pt x="571017" y="581025"/>
                  <a:pt x="571017" y="508000"/>
                </a:cubicBezTo>
                <a:cubicBezTo>
                  <a:pt x="571017" y="434975"/>
                  <a:pt x="571017" y="361950"/>
                  <a:pt x="571017" y="288925"/>
                </a:cubicBezTo>
                <a:cubicBezTo>
                  <a:pt x="571017" y="282575"/>
                  <a:pt x="571017" y="279400"/>
                  <a:pt x="564695" y="276225"/>
                </a:cubicBezTo>
                <a:cubicBezTo>
                  <a:pt x="463536" y="215900"/>
                  <a:pt x="460375" y="69850"/>
                  <a:pt x="558372" y="6350"/>
                </a:cubicBezTo>
                <a:cubicBezTo>
                  <a:pt x="561533" y="6350"/>
                  <a:pt x="567856" y="3175"/>
                  <a:pt x="571017" y="3175"/>
                </a:cubicBezTo>
                <a:close/>
                <a:moveTo>
                  <a:pt x="358775" y="0"/>
                </a:moveTo>
                <a:cubicBezTo>
                  <a:pt x="387350" y="0"/>
                  <a:pt x="415925" y="0"/>
                  <a:pt x="441325" y="0"/>
                </a:cubicBezTo>
                <a:cubicBezTo>
                  <a:pt x="460375" y="0"/>
                  <a:pt x="469900" y="15875"/>
                  <a:pt x="460375" y="31750"/>
                </a:cubicBezTo>
                <a:cubicBezTo>
                  <a:pt x="422275" y="95250"/>
                  <a:pt x="419100" y="158750"/>
                  <a:pt x="447675" y="228600"/>
                </a:cubicBezTo>
                <a:cubicBezTo>
                  <a:pt x="447675" y="228600"/>
                  <a:pt x="450850" y="231775"/>
                  <a:pt x="450850" y="231775"/>
                </a:cubicBezTo>
                <a:cubicBezTo>
                  <a:pt x="450850" y="234950"/>
                  <a:pt x="450850" y="234950"/>
                  <a:pt x="450850" y="234950"/>
                </a:cubicBezTo>
                <a:cubicBezTo>
                  <a:pt x="403225" y="222250"/>
                  <a:pt x="358775" y="228600"/>
                  <a:pt x="314325" y="250825"/>
                </a:cubicBezTo>
                <a:cubicBezTo>
                  <a:pt x="282575" y="269875"/>
                  <a:pt x="257175" y="298450"/>
                  <a:pt x="241300" y="333375"/>
                </a:cubicBezTo>
                <a:cubicBezTo>
                  <a:pt x="212725" y="403225"/>
                  <a:pt x="234950" y="485775"/>
                  <a:pt x="295275" y="533400"/>
                </a:cubicBezTo>
                <a:cubicBezTo>
                  <a:pt x="352425" y="581025"/>
                  <a:pt x="444500" y="587375"/>
                  <a:pt x="514350" y="527050"/>
                </a:cubicBezTo>
                <a:cubicBezTo>
                  <a:pt x="514350" y="530225"/>
                  <a:pt x="514350" y="533400"/>
                  <a:pt x="514350" y="536575"/>
                </a:cubicBezTo>
                <a:cubicBezTo>
                  <a:pt x="514350" y="584200"/>
                  <a:pt x="514350" y="628650"/>
                  <a:pt x="514350" y="676275"/>
                </a:cubicBezTo>
                <a:cubicBezTo>
                  <a:pt x="514350" y="682625"/>
                  <a:pt x="514350" y="685800"/>
                  <a:pt x="508000" y="688975"/>
                </a:cubicBezTo>
                <a:cubicBezTo>
                  <a:pt x="498475" y="692150"/>
                  <a:pt x="485775" y="695325"/>
                  <a:pt x="476250" y="698500"/>
                </a:cubicBezTo>
                <a:cubicBezTo>
                  <a:pt x="469900" y="698500"/>
                  <a:pt x="469900" y="701675"/>
                  <a:pt x="469900" y="704850"/>
                </a:cubicBezTo>
                <a:cubicBezTo>
                  <a:pt x="466725" y="730250"/>
                  <a:pt x="466725" y="755650"/>
                  <a:pt x="463550" y="777875"/>
                </a:cubicBezTo>
                <a:cubicBezTo>
                  <a:pt x="463550" y="793750"/>
                  <a:pt x="454025" y="800100"/>
                  <a:pt x="441325" y="800100"/>
                </a:cubicBezTo>
                <a:cubicBezTo>
                  <a:pt x="415925" y="800100"/>
                  <a:pt x="387350" y="800100"/>
                  <a:pt x="358775" y="800100"/>
                </a:cubicBezTo>
                <a:cubicBezTo>
                  <a:pt x="346075" y="800100"/>
                  <a:pt x="339725" y="793750"/>
                  <a:pt x="336550" y="781050"/>
                </a:cubicBezTo>
                <a:cubicBezTo>
                  <a:pt x="336550" y="755650"/>
                  <a:pt x="333375" y="733425"/>
                  <a:pt x="333375" y="708025"/>
                </a:cubicBezTo>
                <a:cubicBezTo>
                  <a:pt x="333375" y="701675"/>
                  <a:pt x="330200" y="698500"/>
                  <a:pt x="323850" y="698500"/>
                </a:cubicBezTo>
                <a:cubicBezTo>
                  <a:pt x="292100" y="688975"/>
                  <a:pt x="266700" y="676275"/>
                  <a:pt x="238125" y="660400"/>
                </a:cubicBezTo>
                <a:cubicBezTo>
                  <a:pt x="228600" y="669925"/>
                  <a:pt x="219075" y="676275"/>
                  <a:pt x="209550" y="685800"/>
                </a:cubicBezTo>
                <a:cubicBezTo>
                  <a:pt x="200025" y="695325"/>
                  <a:pt x="187325" y="704850"/>
                  <a:pt x="177800" y="711200"/>
                </a:cubicBezTo>
                <a:cubicBezTo>
                  <a:pt x="165100" y="720725"/>
                  <a:pt x="155575" y="720725"/>
                  <a:pt x="146050" y="711200"/>
                </a:cubicBezTo>
                <a:cubicBezTo>
                  <a:pt x="127000" y="692150"/>
                  <a:pt x="107950" y="673100"/>
                  <a:pt x="92075" y="654050"/>
                </a:cubicBezTo>
                <a:cubicBezTo>
                  <a:pt x="79375" y="644525"/>
                  <a:pt x="79375" y="635000"/>
                  <a:pt x="88900" y="622300"/>
                </a:cubicBezTo>
                <a:cubicBezTo>
                  <a:pt x="104775" y="603250"/>
                  <a:pt x="120650" y="587375"/>
                  <a:pt x="136525" y="568325"/>
                </a:cubicBezTo>
                <a:cubicBezTo>
                  <a:pt x="139700" y="565150"/>
                  <a:pt x="139700" y="561975"/>
                  <a:pt x="136525" y="555625"/>
                </a:cubicBezTo>
                <a:cubicBezTo>
                  <a:pt x="120650" y="530225"/>
                  <a:pt x="111125" y="504825"/>
                  <a:pt x="104775" y="476250"/>
                </a:cubicBezTo>
                <a:cubicBezTo>
                  <a:pt x="101600" y="469900"/>
                  <a:pt x="98425" y="469900"/>
                  <a:pt x="95250" y="469900"/>
                </a:cubicBezTo>
                <a:cubicBezTo>
                  <a:pt x="69850" y="466725"/>
                  <a:pt x="44450" y="463550"/>
                  <a:pt x="22225" y="463550"/>
                </a:cubicBezTo>
                <a:cubicBezTo>
                  <a:pt x="6350" y="460375"/>
                  <a:pt x="0" y="454025"/>
                  <a:pt x="0" y="441325"/>
                </a:cubicBezTo>
                <a:cubicBezTo>
                  <a:pt x="0" y="412750"/>
                  <a:pt x="0" y="387350"/>
                  <a:pt x="0" y="358775"/>
                </a:cubicBezTo>
                <a:cubicBezTo>
                  <a:pt x="0" y="346075"/>
                  <a:pt x="6350" y="339725"/>
                  <a:pt x="22225" y="336550"/>
                </a:cubicBezTo>
                <a:cubicBezTo>
                  <a:pt x="44450" y="333375"/>
                  <a:pt x="69850" y="333375"/>
                  <a:pt x="92075" y="330200"/>
                </a:cubicBezTo>
                <a:cubicBezTo>
                  <a:pt x="98425" y="330200"/>
                  <a:pt x="101600" y="330200"/>
                  <a:pt x="104775" y="323850"/>
                </a:cubicBezTo>
                <a:cubicBezTo>
                  <a:pt x="111125" y="295275"/>
                  <a:pt x="120650" y="266700"/>
                  <a:pt x="136525" y="244475"/>
                </a:cubicBezTo>
                <a:cubicBezTo>
                  <a:pt x="139700" y="238125"/>
                  <a:pt x="139700" y="234950"/>
                  <a:pt x="136525" y="231775"/>
                </a:cubicBezTo>
                <a:cubicBezTo>
                  <a:pt x="120650" y="212725"/>
                  <a:pt x="104775" y="196850"/>
                  <a:pt x="88900" y="177800"/>
                </a:cubicBezTo>
                <a:cubicBezTo>
                  <a:pt x="79375" y="165100"/>
                  <a:pt x="79375" y="155575"/>
                  <a:pt x="92075" y="142875"/>
                </a:cubicBezTo>
                <a:cubicBezTo>
                  <a:pt x="107950" y="127000"/>
                  <a:pt x="127000" y="107950"/>
                  <a:pt x="146050" y="88900"/>
                </a:cubicBezTo>
                <a:cubicBezTo>
                  <a:pt x="155575" y="79375"/>
                  <a:pt x="165100" y="79375"/>
                  <a:pt x="177800" y="88900"/>
                </a:cubicBezTo>
                <a:cubicBezTo>
                  <a:pt x="196850" y="104775"/>
                  <a:pt x="219075" y="120650"/>
                  <a:pt x="234950" y="136525"/>
                </a:cubicBezTo>
                <a:cubicBezTo>
                  <a:pt x="260350" y="127000"/>
                  <a:pt x="285750" y="114300"/>
                  <a:pt x="311150" y="107950"/>
                </a:cubicBezTo>
                <a:cubicBezTo>
                  <a:pt x="330200" y="98425"/>
                  <a:pt x="330200" y="98425"/>
                  <a:pt x="333375" y="76200"/>
                </a:cubicBezTo>
                <a:cubicBezTo>
                  <a:pt x="333375" y="57150"/>
                  <a:pt x="336550" y="38100"/>
                  <a:pt x="336550" y="19050"/>
                </a:cubicBezTo>
                <a:cubicBezTo>
                  <a:pt x="339725" y="6350"/>
                  <a:pt x="346075" y="0"/>
                  <a:pt x="3587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0080625" y="10915650"/>
            <a:ext cx="760412" cy="762000"/>
            <a:chOff x="10080625" y="10915650"/>
            <a:chExt cx="760412" cy="762000"/>
          </a:xfrm>
        </p:grpSpPr>
        <p:sp>
          <p:nvSpPr>
            <p:cNvPr id="29" name="Freeform 17"/>
            <p:cNvSpPr>
              <a:spLocks noEditPoints="1"/>
            </p:cNvSpPr>
            <p:nvPr/>
          </p:nvSpPr>
          <p:spPr bwMode="auto">
            <a:xfrm>
              <a:off x="10236200" y="10915650"/>
              <a:ext cx="449262" cy="447675"/>
            </a:xfrm>
            <a:custGeom>
              <a:avLst/>
              <a:gdLst>
                <a:gd name="T0" fmla="*/ 77 w 142"/>
                <a:gd name="T1" fmla="*/ 0 h 141"/>
                <a:gd name="T2" fmla="*/ 87 w 142"/>
                <a:gd name="T3" fmla="*/ 2 h 141"/>
                <a:gd name="T4" fmla="*/ 139 w 142"/>
                <a:gd name="T5" fmla="*/ 61 h 141"/>
                <a:gd name="T6" fmla="*/ 80 w 142"/>
                <a:gd name="T7" fmla="*/ 135 h 141"/>
                <a:gd name="T8" fmla="*/ 4 w 142"/>
                <a:gd name="T9" fmla="*/ 75 h 141"/>
                <a:gd name="T10" fmla="*/ 62 w 142"/>
                <a:gd name="T11" fmla="*/ 1 h 141"/>
                <a:gd name="T12" fmla="*/ 66 w 142"/>
                <a:gd name="T13" fmla="*/ 0 h 141"/>
                <a:gd name="T14" fmla="*/ 77 w 142"/>
                <a:gd name="T15" fmla="*/ 0 h 141"/>
                <a:gd name="T16" fmla="*/ 78 w 142"/>
                <a:gd name="T17" fmla="*/ 59 h 141"/>
                <a:gd name="T18" fmla="*/ 94 w 142"/>
                <a:gd name="T19" fmla="*/ 77 h 141"/>
                <a:gd name="T20" fmla="*/ 104 w 142"/>
                <a:gd name="T21" fmla="*/ 78 h 141"/>
                <a:gd name="T22" fmla="*/ 104 w 142"/>
                <a:gd name="T23" fmla="*/ 68 h 141"/>
                <a:gd name="T24" fmla="*/ 77 w 142"/>
                <a:gd name="T25" fmla="*/ 36 h 141"/>
                <a:gd name="T26" fmla="*/ 66 w 142"/>
                <a:gd name="T27" fmla="*/ 36 h 141"/>
                <a:gd name="T28" fmla="*/ 61 w 142"/>
                <a:gd name="T29" fmla="*/ 41 h 141"/>
                <a:gd name="T30" fmla="*/ 38 w 142"/>
                <a:gd name="T31" fmla="*/ 68 h 141"/>
                <a:gd name="T32" fmla="*/ 39 w 142"/>
                <a:gd name="T33" fmla="*/ 78 h 141"/>
                <a:gd name="T34" fmla="*/ 49 w 142"/>
                <a:gd name="T35" fmla="*/ 77 h 141"/>
                <a:gd name="T36" fmla="*/ 52 w 142"/>
                <a:gd name="T37" fmla="*/ 73 h 141"/>
                <a:gd name="T38" fmla="*/ 64 w 142"/>
                <a:gd name="T39" fmla="*/ 59 h 141"/>
                <a:gd name="T40" fmla="*/ 64 w 142"/>
                <a:gd name="T41" fmla="*/ 62 h 141"/>
                <a:gd name="T42" fmla="*/ 64 w 142"/>
                <a:gd name="T43" fmla="*/ 95 h 141"/>
                <a:gd name="T44" fmla="*/ 71 w 142"/>
                <a:gd name="T45" fmla="*/ 103 h 141"/>
                <a:gd name="T46" fmla="*/ 78 w 142"/>
                <a:gd name="T47" fmla="*/ 95 h 141"/>
                <a:gd name="T48" fmla="*/ 78 w 142"/>
                <a:gd name="T49" fmla="*/ 76 h 141"/>
                <a:gd name="T50" fmla="*/ 78 w 142"/>
                <a:gd name="T5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141">
                  <a:moveTo>
                    <a:pt x="77" y="0"/>
                  </a:moveTo>
                  <a:cubicBezTo>
                    <a:pt x="80" y="1"/>
                    <a:pt x="84" y="1"/>
                    <a:pt x="87" y="2"/>
                  </a:cubicBezTo>
                  <a:cubicBezTo>
                    <a:pt x="115" y="9"/>
                    <a:pt x="136" y="33"/>
                    <a:pt x="139" y="61"/>
                  </a:cubicBezTo>
                  <a:cubicBezTo>
                    <a:pt x="142" y="98"/>
                    <a:pt x="117" y="130"/>
                    <a:pt x="80" y="135"/>
                  </a:cubicBezTo>
                  <a:cubicBezTo>
                    <a:pt x="43" y="141"/>
                    <a:pt x="7" y="113"/>
                    <a:pt x="4" y="75"/>
                  </a:cubicBezTo>
                  <a:cubicBezTo>
                    <a:pt x="0" y="38"/>
                    <a:pt x="26" y="6"/>
                    <a:pt x="62" y="1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9" y="0"/>
                    <a:pt x="73" y="0"/>
                    <a:pt x="77" y="0"/>
                  </a:cubicBezTo>
                  <a:close/>
                  <a:moveTo>
                    <a:pt x="78" y="59"/>
                  </a:moveTo>
                  <a:cubicBezTo>
                    <a:pt x="84" y="65"/>
                    <a:pt x="89" y="71"/>
                    <a:pt x="94" y="77"/>
                  </a:cubicBezTo>
                  <a:cubicBezTo>
                    <a:pt x="97" y="80"/>
                    <a:pt x="101" y="81"/>
                    <a:pt x="104" y="78"/>
                  </a:cubicBezTo>
                  <a:cubicBezTo>
                    <a:pt x="107" y="75"/>
                    <a:pt x="107" y="71"/>
                    <a:pt x="104" y="68"/>
                  </a:cubicBezTo>
                  <a:cubicBezTo>
                    <a:pt x="95" y="57"/>
                    <a:pt x="86" y="46"/>
                    <a:pt x="77" y="36"/>
                  </a:cubicBezTo>
                  <a:cubicBezTo>
                    <a:pt x="74" y="32"/>
                    <a:pt x="69" y="32"/>
                    <a:pt x="66" y="36"/>
                  </a:cubicBezTo>
                  <a:cubicBezTo>
                    <a:pt x="64" y="37"/>
                    <a:pt x="63" y="39"/>
                    <a:pt x="61" y="41"/>
                  </a:cubicBezTo>
                  <a:cubicBezTo>
                    <a:pt x="54" y="50"/>
                    <a:pt x="46" y="59"/>
                    <a:pt x="38" y="68"/>
                  </a:cubicBezTo>
                  <a:cubicBezTo>
                    <a:pt x="35" y="71"/>
                    <a:pt x="36" y="75"/>
                    <a:pt x="39" y="78"/>
                  </a:cubicBezTo>
                  <a:cubicBezTo>
                    <a:pt x="42" y="81"/>
                    <a:pt x="46" y="80"/>
                    <a:pt x="49" y="77"/>
                  </a:cubicBezTo>
                  <a:cubicBezTo>
                    <a:pt x="50" y="76"/>
                    <a:pt x="51" y="74"/>
                    <a:pt x="52" y="73"/>
                  </a:cubicBezTo>
                  <a:cubicBezTo>
                    <a:pt x="56" y="68"/>
                    <a:pt x="60" y="64"/>
                    <a:pt x="64" y="59"/>
                  </a:cubicBezTo>
                  <a:cubicBezTo>
                    <a:pt x="64" y="60"/>
                    <a:pt x="64" y="61"/>
                    <a:pt x="64" y="62"/>
                  </a:cubicBezTo>
                  <a:cubicBezTo>
                    <a:pt x="64" y="73"/>
                    <a:pt x="64" y="84"/>
                    <a:pt x="64" y="95"/>
                  </a:cubicBezTo>
                  <a:cubicBezTo>
                    <a:pt x="64" y="100"/>
                    <a:pt x="67" y="103"/>
                    <a:pt x="71" y="103"/>
                  </a:cubicBezTo>
                  <a:cubicBezTo>
                    <a:pt x="75" y="103"/>
                    <a:pt x="78" y="100"/>
                    <a:pt x="78" y="95"/>
                  </a:cubicBezTo>
                  <a:cubicBezTo>
                    <a:pt x="78" y="89"/>
                    <a:pt x="78" y="83"/>
                    <a:pt x="78" y="76"/>
                  </a:cubicBezTo>
                  <a:cubicBezTo>
                    <a:pt x="78" y="71"/>
                    <a:pt x="78" y="65"/>
                    <a:pt x="78" y="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0080625" y="11557000"/>
              <a:ext cx="760412" cy="120650"/>
            </a:xfrm>
            <a:custGeom>
              <a:avLst/>
              <a:gdLst>
                <a:gd name="T0" fmla="*/ 240 w 240"/>
                <a:gd name="T1" fmla="*/ 24 h 38"/>
                <a:gd name="T2" fmla="*/ 239 w 240"/>
                <a:gd name="T3" fmla="*/ 27 h 38"/>
                <a:gd name="T4" fmla="*/ 224 w 240"/>
                <a:gd name="T5" fmla="*/ 38 h 38"/>
                <a:gd name="T6" fmla="*/ 224 w 240"/>
                <a:gd name="T7" fmla="*/ 38 h 38"/>
                <a:gd name="T8" fmla="*/ 17 w 240"/>
                <a:gd name="T9" fmla="*/ 38 h 38"/>
                <a:gd name="T10" fmla="*/ 0 w 240"/>
                <a:gd name="T11" fmla="*/ 21 h 38"/>
                <a:gd name="T12" fmla="*/ 0 w 240"/>
                <a:gd name="T13" fmla="*/ 8 h 38"/>
                <a:gd name="T14" fmla="*/ 0 w 240"/>
                <a:gd name="T15" fmla="*/ 0 h 38"/>
                <a:gd name="T16" fmla="*/ 240 w 240"/>
                <a:gd name="T17" fmla="*/ 0 h 38"/>
                <a:gd name="T18" fmla="*/ 240 w 240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38">
                  <a:moveTo>
                    <a:pt x="240" y="24"/>
                  </a:moveTo>
                  <a:cubicBezTo>
                    <a:pt x="240" y="25"/>
                    <a:pt x="240" y="26"/>
                    <a:pt x="239" y="27"/>
                  </a:cubicBezTo>
                  <a:cubicBezTo>
                    <a:pt x="237" y="33"/>
                    <a:pt x="231" y="38"/>
                    <a:pt x="224" y="38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155" y="38"/>
                    <a:pt x="86" y="38"/>
                    <a:pt x="17" y="38"/>
                  </a:cubicBezTo>
                  <a:cubicBezTo>
                    <a:pt x="7" y="38"/>
                    <a:pt x="0" y="31"/>
                    <a:pt x="0" y="21"/>
                  </a:cubicBezTo>
                  <a:cubicBezTo>
                    <a:pt x="0" y="17"/>
                    <a:pt x="0" y="13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80" y="0"/>
                    <a:pt x="160" y="0"/>
                    <a:pt x="240" y="0"/>
                  </a:cubicBezTo>
                  <a:cubicBezTo>
                    <a:pt x="240" y="8"/>
                    <a:pt x="240" y="16"/>
                    <a:pt x="240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0128250" y="11185525"/>
              <a:ext cx="668337" cy="327025"/>
            </a:xfrm>
            <a:custGeom>
              <a:avLst/>
              <a:gdLst>
                <a:gd name="T0" fmla="*/ 186 w 211"/>
                <a:gd name="T1" fmla="*/ 0 h 103"/>
                <a:gd name="T2" fmla="*/ 196 w 211"/>
                <a:gd name="T3" fmla="*/ 0 h 103"/>
                <a:gd name="T4" fmla="*/ 211 w 211"/>
                <a:gd name="T5" fmla="*/ 17 h 103"/>
                <a:gd name="T6" fmla="*/ 211 w 211"/>
                <a:gd name="T7" fmla="*/ 70 h 103"/>
                <a:gd name="T8" fmla="*/ 211 w 211"/>
                <a:gd name="T9" fmla="*/ 101 h 103"/>
                <a:gd name="T10" fmla="*/ 211 w 211"/>
                <a:gd name="T11" fmla="*/ 103 h 103"/>
                <a:gd name="T12" fmla="*/ 0 w 211"/>
                <a:gd name="T13" fmla="*/ 103 h 103"/>
                <a:gd name="T14" fmla="*/ 0 w 211"/>
                <a:gd name="T15" fmla="*/ 101 h 103"/>
                <a:gd name="T16" fmla="*/ 0 w 211"/>
                <a:gd name="T17" fmla="*/ 18 h 103"/>
                <a:gd name="T18" fmla="*/ 17 w 211"/>
                <a:gd name="T19" fmla="*/ 0 h 103"/>
                <a:gd name="T20" fmla="*/ 25 w 211"/>
                <a:gd name="T21" fmla="*/ 0 h 103"/>
                <a:gd name="T22" fmla="*/ 61 w 211"/>
                <a:gd name="T23" fmla="*/ 52 h 103"/>
                <a:gd name="T24" fmla="*/ 109 w 211"/>
                <a:gd name="T25" fmla="*/ 65 h 103"/>
                <a:gd name="T26" fmla="*/ 186 w 211"/>
                <a:gd name="T2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103">
                  <a:moveTo>
                    <a:pt x="186" y="0"/>
                  </a:moveTo>
                  <a:cubicBezTo>
                    <a:pt x="189" y="0"/>
                    <a:pt x="193" y="0"/>
                    <a:pt x="196" y="0"/>
                  </a:cubicBezTo>
                  <a:cubicBezTo>
                    <a:pt x="204" y="1"/>
                    <a:pt x="211" y="8"/>
                    <a:pt x="211" y="17"/>
                  </a:cubicBezTo>
                  <a:cubicBezTo>
                    <a:pt x="211" y="35"/>
                    <a:pt x="211" y="53"/>
                    <a:pt x="211" y="70"/>
                  </a:cubicBezTo>
                  <a:cubicBezTo>
                    <a:pt x="211" y="80"/>
                    <a:pt x="211" y="90"/>
                    <a:pt x="211" y="101"/>
                  </a:cubicBezTo>
                  <a:cubicBezTo>
                    <a:pt x="211" y="101"/>
                    <a:pt x="211" y="102"/>
                    <a:pt x="211" y="103"/>
                  </a:cubicBezTo>
                  <a:cubicBezTo>
                    <a:pt x="140" y="103"/>
                    <a:pt x="70" y="103"/>
                    <a:pt x="0" y="103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0" y="73"/>
                    <a:pt x="0" y="46"/>
                    <a:pt x="0" y="18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0" y="0"/>
                    <a:pt x="22" y="0"/>
                    <a:pt x="25" y="0"/>
                  </a:cubicBezTo>
                  <a:cubicBezTo>
                    <a:pt x="30" y="22"/>
                    <a:pt x="42" y="40"/>
                    <a:pt x="61" y="52"/>
                  </a:cubicBezTo>
                  <a:cubicBezTo>
                    <a:pt x="76" y="61"/>
                    <a:pt x="92" y="66"/>
                    <a:pt x="109" y="65"/>
                  </a:cubicBezTo>
                  <a:cubicBezTo>
                    <a:pt x="149" y="63"/>
                    <a:pt x="179" y="34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DATA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1B531C-40CE-0F1E-B14E-1AB5AA93A09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8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9187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9186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93186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60%</a:t>
            </a:r>
            <a:endParaRPr lang="en-MY" sz="9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70187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70186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694186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70%</a:t>
            </a:r>
            <a:endParaRPr lang="en-MY" sz="90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65229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65228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89228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40%</a:t>
            </a:r>
            <a:endParaRPr lang="en-MY" sz="9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167116" y="4286250"/>
            <a:ext cx="0" cy="7674028"/>
          </a:xfrm>
          <a:prstGeom prst="line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8116" y="4286250"/>
            <a:ext cx="0" cy="7674028"/>
          </a:xfrm>
          <a:prstGeom prst="line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1058952" y="4091795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021228" y="4129895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7099676" y="4129894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DONUT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2D782C-256A-0D7D-190F-32FAD7013352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10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429049" y="3344704"/>
          <a:ext cx="9026166" cy="899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7" y="2179335"/>
            <a:ext cx="7455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Mobile Application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6" y="2979370"/>
            <a:ext cx="74553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7" y="6232419"/>
            <a:ext cx="7455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Total Investment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6" y="7032454"/>
            <a:ext cx="74553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7" y="10298477"/>
            <a:ext cx="7455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 err="1">
                <a:solidFill>
                  <a:schemeClr val="tx2"/>
                </a:solidFill>
              </a:rPr>
              <a:t>Avarage</a:t>
            </a:r>
            <a:r>
              <a:rPr lang="en-MY" sz="4500" b="1">
                <a:solidFill>
                  <a:schemeClr val="tx2"/>
                </a:solidFill>
              </a:rPr>
              <a:t> 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14106" y="11098512"/>
            <a:ext cx="74553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1" y="1015262"/>
            <a:ext cx="11029950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PIE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08263" y="6381237"/>
            <a:ext cx="2327274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bg1"/>
                </a:solidFill>
              </a:rPr>
              <a:t>40%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538667" y="4790274"/>
            <a:ext cx="2327274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bg1"/>
                </a:solidFill>
              </a:rPr>
              <a:t>20%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214817" y="8989682"/>
            <a:ext cx="2327274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bg1"/>
                </a:solidFill>
              </a:rPr>
              <a:t>50%</a:t>
            </a:r>
            <a:endParaRPr lang="en-MY" sz="700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3252450" y="2330451"/>
            <a:ext cx="1331913" cy="1965325"/>
            <a:chOff x="13252450" y="2330451"/>
            <a:chExt cx="1331913" cy="1965325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13252450" y="2330451"/>
              <a:ext cx="1331913" cy="1965325"/>
            </a:xfrm>
            <a:custGeom>
              <a:avLst/>
              <a:gdLst>
                <a:gd name="T0" fmla="*/ 5 w 42"/>
                <a:gd name="T1" fmla="*/ 62 h 62"/>
                <a:gd name="T2" fmla="*/ 2 w 42"/>
                <a:gd name="T3" fmla="*/ 61 h 62"/>
                <a:gd name="T4" fmla="*/ 0 w 42"/>
                <a:gd name="T5" fmla="*/ 57 h 62"/>
                <a:gd name="T6" fmla="*/ 0 w 42"/>
                <a:gd name="T7" fmla="*/ 6 h 62"/>
                <a:gd name="T8" fmla="*/ 6 w 42"/>
                <a:gd name="T9" fmla="*/ 0 h 62"/>
                <a:gd name="T10" fmla="*/ 36 w 42"/>
                <a:gd name="T11" fmla="*/ 0 h 62"/>
                <a:gd name="T12" fmla="*/ 42 w 42"/>
                <a:gd name="T13" fmla="*/ 4 h 62"/>
                <a:gd name="T14" fmla="*/ 42 w 42"/>
                <a:gd name="T15" fmla="*/ 6 h 62"/>
                <a:gd name="T16" fmla="*/ 42 w 42"/>
                <a:gd name="T17" fmla="*/ 57 h 62"/>
                <a:gd name="T18" fmla="*/ 37 w 42"/>
                <a:gd name="T19" fmla="*/ 62 h 62"/>
                <a:gd name="T20" fmla="*/ 37 w 42"/>
                <a:gd name="T21" fmla="*/ 62 h 62"/>
                <a:gd name="T22" fmla="*/ 5 w 42"/>
                <a:gd name="T23" fmla="*/ 62 h 62"/>
                <a:gd name="T24" fmla="*/ 37 w 42"/>
                <a:gd name="T25" fmla="*/ 49 h 62"/>
                <a:gd name="T26" fmla="*/ 37 w 42"/>
                <a:gd name="T27" fmla="*/ 6 h 62"/>
                <a:gd name="T28" fmla="*/ 6 w 42"/>
                <a:gd name="T29" fmla="*/ 6 h 62"/>
                <a:gd name="T30" fmla="*/ 6 w 42"/>
                <a:gd name="T31" fmla="*/ 49 h 62"/>
                <a:gd name="T32" fmla="*/ 37 w 42"/>
                <a:gd name="T33" fmla="*/ 49 h 62"/>
                <a:gd name="T34" fmla="*/ 21 w 42"/>
                <a:gd name="T35" fmla="*/ 57 h 62"/>
                <a:gd name="T36" fmla="*/ 21 w 42"/>
                <a:gd name="T37" fmla="*/ 57 h 62"/>
                <a:gd name="T38" fmla="*/ 25 w 42"/>
                <a:gd name="T39" fmla="*/ 57 h 62"/>
                <a:gd name="T40" fmla="*/ 25 w 42"/>
                <a:gd name="T41" fmla="*/ 57 h 62"/>
                <a:gd name="T42" fmla="*/ 26 w 42"/>
                <a:gd name="T43" fmla="*/ 56 h 62"/>
                <a:gd name="T44" fmla="*/ 25 w 42"/>
                <a:gd name="T45" fmla="*/ 55 h 62"/>
                <a:gd name="T46" fmla="*/ 17 w 42"/>
                <a:gd name="T47" fmla="*/ 55 h 62"/>
                <a:gd name="T48" fmla="*/ 17 w 42"/>
                <a:gd name="T49" fmla="*/ 55 h 62"/>
                <a:gd name="T50" fmla="*/ 16 w 42"/>
                <a:gd name="T51" fmla="*/ 56 h 62"/>
                <a:gd name="T52" fmla="*/ 17 w 42"/>
                <a:gd name="T53" fmla="*/ 57 h 62"/>
                <a:gd name="T54" fmla="*/ 21 w 42"/>
                <a:gd name="T55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62">
                  <a:moveTo>
                    <a:pt x="5" y="62"/>
                  </a:moveTo>
                  <a:cubicBezTo>
                    <a:pt x="4" y="62"/>
                    <a:pt x="3" y="62"/>
                    <a:pt x="2" y="61"/>
                  </a:cubicBezTo>
                  <a:cubicBezTo>
                    <a:pt x="1" y="60"/>
                    <a:pt x="0" y="58"/>
                    <a:pt x="0" y="57"/>
                  </a:cubicBezTo>
                  <a:cubicBezTo>
                    <a:pt x="0" y="40"/>
                    <a:pt x="0" y="23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" y="0"/>
                    <a:pt x="26" y="0"/>
                    <a:pt x="36" y="0"/>
                  </a:cubicBezTo>
                  <a:cubicBezTo>
                    <a:pt x="39" y="0"/>
                    <a:pt x="41" y="2"/>
                    <a:pt x="42" y="4"/>
                  </a:cubicBezTo>
                  <a:cubicBezTo>
                    <a:pt x="42" y="5"/>
                    <a:pt x="42" y="5"/>
                    <a:pt x="42" y="6"/>
                  </a:cubicBezTo>
                  <a:cubicBezTo>
                    <a:pt x="42" y="23"/>
                    <a:pt x="42" y="40"/>
                    <a:pt x="42" y="57"/>
                  </a:cubicBezTo>
                  <a:cubicBezTo>
                    <a:pt x="42" y="60"/>
                    <a:pt x="40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6" y="62"/>
                    <a:pt x="16" y="62"/>
                    <a:pt x="5" y="62"/>
                  </a:cubicBezTo>
                  <a:close/>
                  <a:moveTo>
                    <a:pt x="37" y="49"/>
                  </a:moveTo>
                  <a:cubicBezTo>
                    <a:pt x="37" y="35"/>
                    <a:pt x="37" y="20"/>
                    <a:pt x="37" y="6"/>
                  </a:cubicBezTo>
                  <a:cubicBezTo>
                    <a:pt x="26" y="6"/>
                    <a:pt x="16" y="6"/>
                    <a:pt x="6" y="6"/>
                  </a:cubicBezTo>
                  <a:cubicBezTo>
                    <a:pt x="6" y="20"/>
                    <a:pt x="6" y="35"/>
                    <a:pt x="6" y="49"/>
                  </a:cubicBezTo>
                  <a:cubicBezTo>
                    <a:pt x="16" y="49"/>
                    <a:pt x="26" y="49"/>
                    <a:pt x="37" y="49"/>
                  </a:cubicBezTo>
                  <a:close/>
                  <a:moveTo>
                    <a:pt x="21" y="5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2" y="57"/>
                    <a:pt x="23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6" y="56"/>
                    <a:pt x="26" y="56"/>
                  </a:cubicBezTo>
                  <a:cubicBezTo>
                    <a:pt x="26" y="55"/>
                    <a:pt x="26" y="55"/>
                    <a:pt x="25" y="55"/>
                  </a:cubicBezTo>
                  <a:cubicBezTo>
                    <a:pt x="22" y="55"/>
                    <a:pt x="20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6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8" y="57"/>
                    <a:pt x="20" y="57"/>
                    <a:pt x="21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3506450" y="2838451"/>
              <a:ext cx="317500" cy="315913"/>
            </a:xfrm>
            <a:custGeom>
              <a:avLst/>
              <a:gdLst>
                <a:gd name="T0" fmla="*/ 5 w 10"/>
                <a:gd name="T1" fmla="*/ 10 h 10"/>
                <a:gd name="T2" fmla="*/ 2 w 10"/>
                <a:gd name="T3" fmla="*/ 10 h 10"/>
                <a:gd name="T4" fmla="*/ 0 w 10"/>
                <a:gd name="T5" fmla="*/ 9 h 10"/>
                <a:gd name="T6" fmla="*/ 0 w 10"/>
                <a:gd name="T7" fmla="*/ 1 h 10"/>
                <a:gd name="T8" fmla="*/ 2 w 10"/>
                <a:gd name="T9" fmla="*/ 0 h 10"/>
                <a:gd name="T10" fmla="*/ 9 w 10"/>
                <a:gd name="T11" fmla="*/ 0 h 10"/>
                <a:gd name="T12" fmla="*/ 10 w 10"/>
                <a:gd name="T13" fmla="*/ 1 h 10"/>
                <a:gd name="T14" fmla="*/ 10 w 10"/>
                <a:gd name="T15" fmla="*/ 9 h 10"/>
                <a:gd name="T16" fmla="*/ 9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8" y="10"/>
                    <a:pt x="6" y="10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14012863" y="2838451"/>
              <a:ext cx="317500" cy="315913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10 h 10"/>
                <a:gd name="T4" fmla="*/ 0 w 10"/>
                <a:gd name="T5" fmla="*/ 9 h 10"/>
                <a:gd name="T6" fmla="*/ 0 w 10"/>
                <a:gd name="T7" fmla="*/ 1 h 10"/>
                <a:gd name="T8" fmla="*/ 1 w 10"/>
                <a:gd name="T9" fmla="*/ 0 h 10"/>
                <a:gd name="T10" fmla="*/ 8 w 10"/>
                <a:gd name="T11" fmla="*/ 0 h 10"/>
                <a:gd name="T12" fmla="*/ 10 w 10"/>
                <a:gd name="T13" fmla="*/ 1 h 10"/>
                <a:gd name="T14" fmla="*/ 10 w 10"/>
                <a:gd name="T15" fmla="*/ 9 h 10"/>
                <a:gd name="T16" fmla="*/ 8 w 10"/>
                <a:gd name="T17" fmla="*/ 10 h 10"/>
                <a:gd name="T18" fmla="*/ 5 w 10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4" y="10"/>
                    <a:pt x="2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4"/>
                    <a:pt x="10" y="6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13506450" y="3313113"/>
              <a:ext cx="317500" cy="349250"/>
            </a:xfrm>
            <a:custGeom>
              <a:avLst/>
              <a:gdLst>
                <a:gd name="T0" fmla="*/ 5 w 10"/>
                <a:gd name="T1" fmla="*/ 11 h 11"/>
                <a:gd name="T2" fmla="*/ 2 w 10"/>
                <a:gd name="T3" fmla="*/ 11 h 11"/>
                <a:gd name="T4" fmla="*/ 0 w 10"/>
                <a:gd name="T5" fmla="*/ 9 h 11"/>
                <a:gd name="T6" fmla="*/ 0 w 10"/>
                <a:gd name="T7" fmla="*/ 2 h 11"/>
                <a:gd name="T8" fmla="*/ 2 w 10"/>
                <a:gd name="T9" fmla="*/ 0 h 11"/>
                <a:gd name="T10" fmla="*/ 9 w 10"/>
                <a:gd name="T11" fmla="*/ 0 h 11"/>
                <a:gd name="T12" fmla="*/ 10 w 10"/>
                <a:gd name="T13" fmla="*/ 2 h 11"/>
                <a:gd name="T14" fmla="*/ 10 w 10"/>
                <a:gd name="T15" fmla="*/ 9 h 11"/>
                <a:gd name="T16" fmla="*/ 9 w 10"/>
                <a:gd name="T17" fmla="*/ 11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4"/>
                    <a:pt x="10" y="7"/>
                    <a:pt x="10" y="9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8" y="11"/>
                    <a:pt x="6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4012863" y="3313113"/>
              <a:ext cx="317500" cy="349250"/>
            </a:xfrm>
            <a:custGeom>
              <a:avLst/>
              <a:gdLst>
                <a:gd name="T0" fmla="*/ 5 w 10"/>
                <a:gd name="T1" fmla="*/ 11 h 11"/>
                <a:gd name="T2" fmla="*/ 1 w 10"/>
                <a:gd name="T3" fmla="*/ 11 h 11"/>
                <a:gd name="T4" fmla="*/ 0 w 10"/>
                <a:gd name="T5" fmla="*/ 9 h 11"/>
                <a:gd name="T6" fmla="*/ 0 w 10"/>
                <a:gd name="T7" fmla="*/ 2 h 11"/>
                <a:gd name="T8" fmla="*/ 1 w 10"/>
                <a:gd name="T9" fmla="*/ 0 h 11"/>
                <a:gd name="T10" fmla="*/ 8 w 10"/>
                <a:gd name="T11" fmla="*/ 0 h 11"/>
                <a:gd name="T12" fmla="*/ 10 w 10"/>
                <a:gd name="T13" fmla="*/ 2 h 11"/>
                <a:gd name="T14" fmla="*/ 10 w 10"/>
                <a:gd name="T15" fmla="*/ 9 h 11"/>
                <a:gd name="T16" fmla="*/ 8 w 10"/>
                <a:gd name="T17" fmla="*/ 11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4" y="11"/>
                    <a:pt x="2" y="11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4"/>
                    <a:pt x="10" y="7"/>
                    <a:pt x="10" y="9"/>
                  </a:cubicBezTo>
                  <a:cubicBezTo>
                    <a:pt x="10" y="10"/>
                    <a:pt x="9" y="11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3823950" y="2584451"/>
              <a:ext cx="188913" cy="95250"/>
            </a:xfrm>
            <a:custGeom>
              <a:avLst/>
              <a:gdLst>
                <a:gd name="T0" fmla="*/ 3 w 6"/>
                <a:gd name="T1" fmla="*/ 3 h 3"/>
                <a:gd name="T2" fmla="*/ 2 w 6"/>
                <a:gd name="T3" fmla="*/ 3 h 3"/>
                <a:gd name="T4" fmla="*/ 0 w 6"/>
                <a:gd name="T5" fmla="*/ 2 h 3"/>
                <a:gd name="T6" fmla="*/ 1 w 6"/>
                <a:gd name="T7" fmla="*/ 0 h 3"/>
                <a:gd name="T8" fmla="*/ 5 w 6"/>
                <a:gd name="T9" fmla="*/ 0 h 3"/>
                <a:gd name="T10" fmla="*/ 6 w 6"/>
                <a:gd name="T11" fmla="*/ 2 h 3"/>
                <a:gd name="T12" fmla="*/ 4 w 6"/>
                <a:gd name="T13" fmla="*/ 3 h 3"/>
                <a:gd name="T14" fmla="*/ 3 w 6"/>
                <a:gd name="T15" fmla="*/ 3 h 3"/>
                <a:gd name="T16" fmla="*/ 3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4235113" y="2584451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1950" y="6483351"/>
            <a:ext cx="1711325" cy="1774825"/>
            <a:chOff x="13061950" y="6483351"/>
            <a:chExt cx="1711325" cy="1774825"/>
          </a:xfrm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3411200" y="7559676"/>
              <a:ext cx="1362075" cy="698500"/>
            </a:xfrm>
            <a:custGeom>
              <a:avLst/>
              <a:gdLst>
                <a:gd name="T0" fmla="*/ 30 w 43"/>
                <a:gd name="T1" fmla="*/ 6 h 22"/>
                <a:gd name="T2" fmla="*/ 39 w 43"/>
                <a:gd name="T3" fmla="*/ 4 h 22"/>
                <a:gd name="T4" fmla="*/ 40 w 43"/>
                <a:gd name="T5" fmla="*/ 4 h 22"/>
                <a:gd name="T6" fmla="*/ 43 w 43"/>
                <a:gd name="T7" fmla="*/ 7 h 22"/>
                <a:gd name="T8" fmla="*/ 41 w 43"/>
                <a:gd name="T9" fmla="*/ 11 h 22"/>
                <a:gd name="T10" fmla="*/ 33 w 43"/>
                <a:gd name="T11" fmla="*/ 15 h 22"/>
                <a:gd name="T12" fmla="*/ 22 w 43"/>
                <a:gd name="T13" fmla="*/ 20 h 22"/>
                <a:gd name="T14" fmla="*/ 9 w 43"/>
                <a:gd name="T15" fmla="*/ 19 h 22"/>
                <a:gd name="T16" fmla="*/ 3 w 43"/>
                <a:gd name="T17" fmla="*/ 16 h 22"/>
                <a:gd name="T18" fmla="*/ 0 w 43"/>
                <a:gd name="T19" fmla="*/ 15 h 22"/>
                <a:gd name="T20" fmla="*/ 0 w 43"/>
                <a:gd name="T21" fmla="*/ 0 h 22"/>
                <a:gd name="T22" fmla="*/ 0 w 43"/>
                <a:gd name="T23" fmla="*/ 0 h 22"/>
                <a:gd name="T24" fmla="*/ 7 w 43"/>
                <a:gd name="T25" fmla="*/ 0 h 22"/>
                <a:gd name="T26" fmla="*/ 12 w 43"/>
                <a:gd name="T27" fmla="*/ 1 h 22"/>
                <a:gd name="T28" fmla="*/ 15 w 43"/>
                <a:gd name="T29" fmla="*/ 3 h 22"/>
                <a:gd name="T30" fmla="*/ 17 w 43"/>
                <a:gd name="T31" fmla="*/ 4 h 22"/>
                <a:gd name="T32" fmla="*/ 24 w 43"/>
                <a:gd name="T33" fmla="*/ 4 h 22"/>
                <a:gd name="T34" fmla="*/ 28 w 43"/>
                <a:gd name="T35" fmla="*/ 10 h 22"/>
                <a:gd name="T36" fmla="*/ 24 w 43"/>
                <a:gd name="T37" fmla="*/ 13 h 22"/>
                <a:gd name="T38" fmla="*/ 17 w 43"/>
                <a:gd name="T39" fmla="*/ 13 h 22"/>
                <a:gd name="T40" fmla="*/ 16 w 43"/>
                <a:gd name="T41" fmla="*/ 13 h 22"/>
                <a:gd name="T42" fmla="*/ 16 w 43"/>
                <a:gd name="T43" fmla="*/ 14 h 22"/>
                <a:gd name="T44" fmla="*/ 17 w 43"/>
                <a:gd name="T45" fmla="*/ 15 h 22"/>
                <a:gd name="T46" fmla="*/ 25 w 43"/>
                <a:gd name="T47" fmla="*/ 14 h 22"/>
                <a:gd name="T48" fmla="*/ 30 w 43"/>
                <a:gd name="T49" fmla="*/ 7 h 22"/>
                <a:gd name="T50" fmla="*/ 30 w 43"/>
                <a:gd name="T5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22">
                  <a:moveTo>
                    <a:pt x="30" y="6"/>
                  </a:moveTo>
                  <a:cubicBezTo>
                    <a:pt x="33" y="5"/>
                    <a:pt x="36" y="5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ubicBezTo>
                    <a:pt x="42" y="4"/>
                    <a:pt x="43" y="5"/>
                    <a:pt x="43" y="7"/>
                  </a:cubicBezTo>
                  <a:cubicBezTo>
                    <a:pt x="43" y="9"/>
                    <a:pt x="43" y="10"/>
                    <a:pt x="41" y="11"/>
                  </a:cubicBezTo>
                  <a:cubicBezTo>
                    <a:pt x="38" y="12"/>
                    <a:pt x="36" y="13"/>
                    <a:pt x="33" y="15"/>
                  </a:cubicBezTo>
                  <a:cubicBezTo>
                    <a:pt x="29" y="16"/>
                    <a:pt x="26" y="18"/>
                    <a:pt x="22" y="20"/>
                  </a:cubicBezTo>
                  <a:cubicBezTo>
                    <a:pt x="18" y="22"/>
                    <a:pt x="13" y="22"/>
                    <a:pt x="9" y="19"/>
                  </a:cubicBezTo>
                  <a:cubicBezTo>
                    <a:pt x="7" y="18"/>
                    <a:pt x="5" y="17"/>
                    <a:pt x="3" y="16"/>
                  </a:cubicBezTo>
                  <a:cubicBezTo>
                    <a:pt x="2" y="15"/>
                    <a:pt x="1" y="14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9" y="4"/>
                    <a:pt x="22" y="4"/>
                    <a:pt x="24" y="4"/>
                  </a:cubicBezTo>
                  <a:cubicBezTo>
                    <a:pt x="27" y="4"/>
                    <a:pt x="29" y="7"/>
                    <a:pt x="28" y="10"/>
                  </a:cubicBezTo>
                  <a:cubicBezTo>
                    <a:pt x="27" y="12"/>
                    <a:pt x="26" y="13"/>
                    <a:pt x="24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9" y="15"/>
                    <a:pt x="22" y="15"/>
                    <a:pt x="25" y="14"/>
                  </a:cubicBezTo>
                  <a:cubicBezTo>
                    <a:pt x="29" y="14"/>
                    <a:pt x="31" y="10"/>
                    <a:pt x="30" y="7"/>
                  </a:cubicBezTo>
                  <a:cubicBezTo>
                    <a:pt x="30" y="7"/>
                    <a:pt x="30" y="7"/>
                    <a:pt x="30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13665200" y="7116763"/>
              <a:ext cx="1014413" cy="601663"/>
            </a:xfrm>
            <a:custGeom>
              <a:avLst/>
              <a:gdLst>
                <a:gd name="T0" fmla="*/ 0 w 32"/>
                <a:gd name="T1" fmla="*/ 12 h 19"/>
                <a:gd name="T2" fmla="*/ 5 w 32"/>
                <a:gd name="T3" fmla="*/ 0 h 19"/>
                <a:gd name="T4" fmla="*/ 9 w 32"/>
                <a:gd name="T5" fmla="*/ 0 h 19"/>
                <a:gd name="T6" fmla="*/ 23 w 32"/>
                <a:gd name="T7" fmla="*/ 0 h 19"/>
                <a:gd name="T8" fmla="*/ 26 w 32"/>
                <a:gd name="T9" fmla="*/ 0 h 19"/>
                <a:gd name="T10" fmla="*/ 32 w 32"/>
                <a:gd name="T11" fmla="*/ 16 h 19"/>
                <a:gd name="T12" fmla="*/ 21 w 32"/>
                <a:gd name="T13" fmla="*/ 18 h 19"/>
                <a:gd name="T14" fmla="*/ 20 w 32"/>
                <a:gd name="T15" fmla="*/ 18 h 19"/>
                <a:gd name="T16" fmla="*/ 16 w 32"/>
                <a:gd name="T17" fmla="*/ 16 h 19"/>
                <a:gd name="T18" fmla="*/ 9 w 32"/>
                <a:gd name="T19" fmla="*/ 16 h 19"/>
                <a:gd name="T20" fmla="*/ 8 w 32"/>
                <a:gd name="T21" fmla="*/ 16 h 19"/>
                <a:gd name="T22" fmla="*/ 5 w 32"/>
                <a:gd name="T23" fmla="*/ 14 h 19"/>
                <a:gd name="T24" fmla="*/ 0 w 32"/>
                <a:gd name="T25" fmla="*/ 12 h 19"/>
                <a:gd name="T26" fmla="*/ 0 w 32"/>
                <a:gd name="T27" fmla="*/ 12 h 19"/>
                <a:gd name="T28" fmla="*/ 16 w 32"/>
                <a:gd name="T29" fmla="*/ 13 h 19"/>
                <a:gd name="T30" fmla="*/ 17 w 32"/>
                <a:gd name="T31" fmla="*/ 13 h 19"/>
                <a:gd name="T32" fmla="*/ 19 w 32"/>
                <a:gd name="T33" fmla="*/ 10 h 19"/>
                <a:gd name="T34" fmla="*/ 17 w 32"/>
                <a:gd name="T35" fmla="*/ 7 h 19"/>
                <a:gd name="T36" fmla="*/ 15 w 32"/>
                <a:gd name="T37" fmla="*/ 7 h 19"/>
                <a:gd name="T38" fmla="*/ 13 w 32"/>
                <a:gd name="T39" fmla="*/ 6 h 19"/>
                <a:gd name="T40" fmla="*/ 15 w 32"/>
                <a:gd name="T41" fmla="*/ 5 h 19"/>
                <a:gd name="T42" fmla="*/ 18 w 32"/>
                <a:gd name="T43" fmla="*/ 5 h 19"/>
                <a:gd name="T44" fmla="*/ 19 w 32"/>
                <a:gd name="T45" fmla="*/ 4 h 19"/>
                <a:gd name="T46" fmla="*/ 18 w 32"/>
                <a:gd name="T47" fmla="*/ 3 h 19"/>
                <a:gd name="T48" fmla="*/ 16 w 32"/>
                <a:gd name="T49" fmla="*/ 3 h 19"/>
                <a:gd name="T50" fmla="*/ 15 w 32"/>
                <a:gd name="T51" fmla="*/ 1 h 19"/>
                <a:gd name="T52" fmla="*/ 14 w 32"/>
                <a:gd name="T53" fmla="*/ 3 h 19"/>
                <a:gd name="T54" fmla="*/ 14 w 32"/>
                <a:gd name="T55" fmla="*/ 3 h 19"/>
                <a:gd name="T56" fmla="*/ 12 w 32"/>
                <a:gd name="T57" fmla="*/ 6 h 19"/>
                <a:gd name="T58" fmla="*/ 14 w 32"/>
                <a:gd name="T59" fmla="*/ 9 h 19"/>
                <a:gd name="T60" fmla="*/ 16 w 32"/>
                <a:gd name="T61" fmla="*/ 9 h 19"/>
                <a:gd name="T62" fmla="*/ 17 w 32"/>
                <a:gd name="T63" fmla="*/ 10 h 19"/>
                <a:gd name="T64" fmla="*/ 16 w 32"/>
                <a:gd name="T65" fmla="*/ 11 h 19"/>
                <a:gd name="T66" fmla="*/ 13 w 32"/>
                <a:gd name="T67" fmla="*/ 11 h 19"/>
                <a:gd name="T68" fmla="*/ 11 w 32"/>
                <a:gd name="T69" fmla="*/ 12 h 19"/>
                <a:gd name="T70" fmla="*/ 13 w 32"/>
                <a:gd name="T71" fmla="*/ 13 h 19"/>
                <a:gd name="T72" fmla="*/ 14 w 32"/>
                <a:gd name="T73" fmla="*/ 13 h 19"/>
                <a:gd name="T74" fmla="*/ 15 w 32"/>
                <a:gd name="T75" fmla="*/ 15 h 19"/>
                <a:gd name="T76" fmla="*/ 16 w 32"/>
                <a:gd name="T7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19">
                  <a:moveTo>
                    <a:pt x="0" y="12"/>
                  </a:moveTo>
                  <a:cubicBezTo>
                    <a:pt x="1" y="8"/>
                    <a:pt x="3" y="4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4" y="0"/>
                    <a:pt x="18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5"/>
                    <a:pt x="31" y="10"/>
                    <a:pt x="32" y="16"/>
                  </a:cubicBezTo>
                  <a:cubicBezTo>
                    <a:pt x="28" y="16"/>
                    <a:pt x="25" y="18"/>
                    <a:pt x="21" y="18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7"/>
                    <a:pt x="18" y="16"/>
                    <a:pt x="16" y="16"/>
                  </a:cubicBezTo>
                  <a:cubicBezTo>
                    <a:pt x="14" y="16"/>
                    <a:pt x="11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4" y="13"/>
                    <a:pt x="2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16" y="13"/>
                  </a:moveTo>
                  <a:cubicBezTo>
                    <a:pt x="16" y="13"/>
                    <a:pt x="17" y="13"/>
                    <a:pt x="17" y="13"/>
                  </a:cubicBezTo>
                  <a:cubicBezTo>
                    <a:pt x="18" y="13"/>
                    <a:pt x="19" y="12"/>
                    <a:pt x="19" y="10"/>
                  </a:cubicBezTo>
                  <a:cubicBezTo>
                    <a:pt x="19" y="9"/>
                    <a:pt x="18" y="8"/>
                    <a:pt x="17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5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4"/>
                    <a:pt x="11" y="5"/>
                    <a:pt x="12" y="6"/>
                  </a:cubicBezTo>
                  <a:cubicBezTo>
                    <a:pt x="12" y="8"/>
                    <a:pt x="13" y="9"/>
                    <a:pt x="14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5" y="12"/>
                    <a:pt x="14" y="11"/>
                    <a:pt x="13" y="11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3760450" y="6483351"/>
              <a:ext cx="792163" cy="347663"/>
            </a:xfrm>
            <a:custGeom>
              <a:avLst/>
              <a:gdLst>
                <a:gd name="T0" fmla="*/ 23 w 25"/>
                <a:gd name="T1" fmla="*/ 11 h 11"/>
                <a:gd name="T2" fmla="*/ 19 w 25"/>
                <a:gd name="T3" fmla="*/ 11 h 11"/>
                <a:gd name="T4" fmla="*/ 5 w 25"/>
                <a:gd name="T5" fmla="*/ 11 h 11"/>
                <a:gd name="T6" fmla="*/ 2 w 25"/>
                <a:gd name="T7" fmla="*/ 11 h 11"/>
                <a:gd name="T8" fmla="*/ 0 w 25"/>
                <a:gd name="T9" fmla="*/ 7 h 11"/>
                <a:gd name="T10" fmla="*/ 0 w 25"/>
                <a:gd name="T11" fmla="*/ 6 h 11"/>
                <a:gd name="T12" fmla="*/ 1 w 25"/>
                <a:gd name="T13" fmla="*/ 5 h 11"/>
                <a:gd name="T14" fmla="*/ 6 w 25"/>
                <a:gd name="T15" fmla="*/ 3 h 11"/>
                <a:gd name="T16" fmla="*/ 18 w 25"/>
                <a:gd name="T17" fmla="*/ 3 h 11"/>
                <a:gd name="T18" fmla="*/ 22 w 25"/>
                <a:gd name="T19" fmla="*/ 5 h 11"/>
                <a:gd name="T20" fmla="*/ 24 w 25"/>
                <a:gd name="T21" fmla="*/ 5 h 11"/>
                <a:gd name="T22" fmla="*/ 25 w 25"/>
                <a:gd name="T23" fmla="*/ 6 h 11"/>
                <a:gd name="T24" fmla="*/ 23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3" y="11"/>
                  </a:moveTo>
                  <a:cubicBezTo>
                    <a:pt x="21" y="11"/>
                    <a:pt x="20" y="11"/>
                    <a:pt x="19" y="11"/>
                  </a:cubicBezTo>
                  <a:cubicBezTo>
                    <a:pt x="15" y="11"/>
                    <a:pt x="10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0"/>
                    <a:pt x="1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3" y="5"/>
                    <a:pt x="5" y="4"/>
                    <a:pt x="6" y="3"/>
                  </a:cubicBezTo>
                  <a:cubicBezTo>
                    <a:pt x="10" y="0"/>
                    <a:pt x="14" y="0"/>
                    <a:pt x="18" y="3"/>
                  </a:cubicBezTo>
                  <a:cubicBezTo>
                    <a:pt x="19" y="3"/>
                    <a:pt x="21" y="4"/>
                    <a:pt x="22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4" y="8"/>
                    <a:pt x="24" y="10"/>
                    <a:pt x="23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13061950" y="7496176"/>
              <a:ext cx="285750" cy="603250"/>
            </a:xfrm>
            <a:custGeom>
              <a:avLst/>
              <a:gdLst>
                <a:gd name="T0" fmla="*/ 0 w 9"/>
                <a:gd name="T1" fmla="*/ 9 h 19"/>
                <a:gd name="T2" fmla="*/ 0 w 9"/>
                <a:gd name="T3" fmla="*/ 2 h 19"/>
                <a:gd name="T4" fmla="*/ 2 w 9"/>
                <a:gd name="T5" fmla="*/ 0 h 19"/>
                <a:gd name="T6" fmla="*/ 6 w 9"/>
                <a:gd name="T7" fmla="*/ 0 h 19"/>
                <a:gd name="T8" fmla="*/ 9 w 9"/>
                <a:gd name="T9" fmla="*/ 3 h 19"/>
                <a:gd name="T10" fmla="*/ 9 w 9"/>
                <a:gd name="T11" fmla="*/ 16 h 19"/>
                <a:gd name="T12" fmla="*/ 6 w 9"/>
                <a:gd name="T13" fmla="*/ 19 h 19"/>
                <a:gd name="T14" fmla="*/ 2 w 9"/>
                <a:gd name="T15" fmla="*/ 19 h 19"/>
                <a:gd name="T16" fmla="*/ 0 w 9"/>
                <a:gd name="T17" fmla="*/ 16 h 19"/>
                <a:gd name="T18" fmla="*/ 0 w 9"/>
                <a:gd name="T19" fmla="*/ 9 h 19"/>
                <a:gd name="T20" fmla="*/ 5 w 9"/>
                <a:gd name="T21" fmla="*/ 5 h 19"/>
                <a:gd name="T22" fmla="*/ 4 w 9"/>
                <a:gd name="T23" fmla="*/ 4 h 19"/>
                <a:gd name="T24" fmla="*/ 3 w 9"/>
                <a:gd name="T25" fmla="*/ 5 h 19"/>
                <a:gd name="T26" fmla="*/ 4 w 9"/>
                <a:gd name="T27" fmla="*/ 6 h 19"/>
                <a:gd name="T28" fmla="*/ 5 w 9"/>
                <a:gd name="T2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0" y="9"/>
                  </a:moveTo>
                  <a:cubicBezTo>
                    <a:pt x="0" y="7"/>
                    <a:pt x="0" y="5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7"/>
                    <a:pt x="9" y="11"/>
                    <a:pt x="9" y="16"/>
                  </a:cubicBezTo>
                  <a:cubicBezTo>
                    <a:pt x="9" y="17"/>
                    <a:pt x="8" y="19"/>
                    <a:pt x="6" y="19"/>
                  </a:cubicBezTo>
                  <a:cubicBezTo>
                    <a:pt x="5" y="19"/>
                    <a:pt x="3" y="19"/>
                    <a:pt x="2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14"/>
                    <a:pt x="0" y="12"/>
                    <a:pt x="0" y="9"/>
                  </a:cubicBezTo>
                  <a:close/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13823950" y="6894513"/>
              <a:ext cx="665163" cy="158750"/>
            </a:xfrm>
            <a:custGeom>
              <a:avLst/>
              <a:gdLst>
                <a:gd name="T0" fmla="*/ 10 w 21"/>
                <a:gd name="T1" fmla="*/ 0 h 5"/>
                <a:gd name="T2" fmla="*/ 18 w 21"/>
                <a:gd name="T3" fmla="*/ 0 h 5"/>
                <a:gd name="T4" fmla="*/ 21 w 21"/>
                <a:gd name="T5" fmla="*/ 1 h 5"/>
                <a:gd name="T6" fmla="*/ 20 w 21"/>
                <a:gd name="T7" fmla="*/ 4 h 5"/>
                <a:gd name="T8" fmla="*/ 18 w 21"/>
                <a:gd name="T9" fmla="*/ 5 h 5"/>
                <a:gd name="T10" fmla="*/ 2 w 21"/>
                <a:gd name="T11" fmla="*/ 5 h 5"/>
                <a:gd name="T12" fmla="*/ 0 w 21"/>
                <a:gd name="T13" fmla="*/ 3 h 5"/>
                <a:gd name="T14" fmla="*/ 3 w 21"/>
                <a:gd name="T15" fmla="*/ 0 h 5"/>
                <a:gd name="T16" fmla="*/ 10 w 2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">
                  <a:moveTo>
                    <a:pt x="10" y="0"/>
                  </a:moveTo>
                  <a:cubicBezTo>
                    <a:pt x="13" y="0"/>
                    <a:pt x="15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1" y="2"/>
                    <a:pt x="21" y="3"/>
                    <a:pt x="20" y="4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3" y="5"/>
                    <a:pt x="8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8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936538" y="10444163"/>
            <a:ext cx="1963737" cy="1965325"/>
            <a:chOff x="12936538" y="10444163"/>
            <a:chExt cx="1963737" cy="1965325"/>
          </a:xfrm>
        </p:grpSpPr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3854113" y="10444163"/>
              <a:ext cx="635000" cy="349250"/>
            </a:xfrm>
            <a:custGeom>
              <a:avLst/>
              <a:gdLst>
                <a:gd name="T0" fmla="*/ 10 w 20"/>
                <a:gd name="T1" fmla="*/ 0 h 11"/>
                <a:gd name="T2" fmla="*/ 12 w 20"/>
                <a:gd name="T3" fmla="*/ 1 h 11"/>
                <a:gd name="T4" fmla="*/ 18 w 20"/>
                <a:gd name="T5" fmla="*/ 2 h 11"/>
                <a:gd name="T6" fmla="*/ 18 w 20"/>
                <a:gd name="T7" fmla="*/ 1 h 11"/>
                <a:gd name="T8" fmla="*/ 20 w 20"/>
                <a:gd name="T9" fmla="*/ 2 h 11"/>
                <a:gd name="T10" fmla="*/ 16 w 20"/>
                <a:gd name="T11" fmla="*/ 10 h 11"/>
                <a:gd name="T12" fmla="*/ 13 w 20"/>
                <a:gd name="T13" fmla="*/ 11 h 11"/>
                <a:gd name="T14" fmla="*/ 13 w 20"/>
                <a:gd name="T15" fmla="*/ 10 h 11"/>
                <a:gd name="T16" fmla="*/ 15 w 20"/>
                <a:gd name="T17" fmla="*/ 6 h 11"/>
                <a:gd name="T18" fmla="*/ 15 w 20"/>
                <a:gd name="T19" fmla="*/ 4 h 11"/>
                <a:gd name="T20" fmla="*/ 13 w 20"/>
                <a:gd name="T21" fmla="*/ 5 h 11"/>
                <a:gd name="T22" fmla="*/ 11 w 20"/>
                <a:gd name="T23" fmla="*/ 10 h 11"/>
                <a:gd name="T24" fmla="*/ 9 w 20"/>
                <a:gd name="T25" fmla="*/ 10 h 11"/>
                <a:gd name="T26" fmla="*/ 7 w 20"/>
                <a:gd name="T27" fmla="*/ 5 h 11"/>
                <a:gd name="T28" fmla="*/ 6 w 20"/>
                <a:gd name="T29" fmla="*/ 5 h 11"/>
                <a:gd name="T30" fmla="*/ 5 w 20"/>
                <a:gd name="T31" fmla="*/ 4 h 11"/>
                <a:gd name="T32" fmla="*/ 4 w 20"/>
                <a:gd name="T33" fmla="*/ 6 h 11"/>
                <a:gd name="T34" fmla="*/ 6 w 20"/>
                <a:gd name="T35" fmla="*/ 10 h 11"/>
                <a:gd name="T36" fmla="*/ 7 w 20"/>
                <a:gd name="T37" fmla="*/ 11 h 11"/>
                <a:gd name="T38" fmla="*/ 4 w 20"/>
                <a:gd name="T39" fmla="*/ 10 h 11"/>
                <a:gd name="T40" fmla="*/ 0 w 20"/>
                <a:gd name="T41" fmla="*/ 4 h 11"/>
                <a:gd name="T42" fmla="*/ 0 w 20"/>
                <a:gd name="T43" fmla="*/ 3 h 11"/>
                <a:gd name="T44" fmla="*/ 0 w 20"/>
                <a:gd name="T45" fmla="*/ 1 h 11"/>
                <a:gd name="T46" fmla="*/ 2 w 20"/>
                <a:gd name="T47" fmla="*/ 1 h 11"/>
                <a:gd name="T48" fmla="*/ 4 w 20"/>
                <a:gd name="T49" fmla="*/ 2 h 11"/>
                <a:gd name="T50" fmla="*/ 7 w 20"/>
                <a:gd name="T51" fmla="*/ 1 h 11"/>
                <a:gd name="T52" fmla="*/ 9 w 20"/>
                <a:gd name="T53" fmla="*/ 0 h 11"/>
                <a:gd name="T54" fmla="*/ 10 w 20"/>
                <a:gd name="T5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11">
                  <a:moveTo>
                    <a:pt x="10" y="0"/>
                  </a:moveTo>
                  <a:cubicBezTo>
                    <a:pt x="11" y="0"/>
                    <a:pt x="12" y="1"/>
                    <a:pt x="12" y="1"/>
                  </a:cubicBezTo>
                  <a:cubicBezTo>
                    <a:pt x="14" y="2"/>
                    <a:pt x="16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19" y="5"/>
                    <a:pt x="18" y="8"/>
                    <a:pt x="16" y="10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9"/>
                    <a:pt x="15" y="7"/>
                    <a:pt x="15" y="6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2" y="7"/>
                    <a:pt x="12" y="9"/>
                    <a:pt x="11" y="10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8" y="9"/>
                    <a:pt x="7" y="7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7"/>
                    <a:pt x="6" y="9"/>
                    <a:pt x="6" y="10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5" y="11"/>
                    <a:pt x="4" y="11"/>
                    <a:pt x="4" y="10"/>
                  </a:cubicBezTo>
                  <a:cubicBezTo>
                    <a:pt x="2" y="8"/>
                    <a:pt x="1" y="6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12936538" y="12091988"/>
              <a:ext cx="379413" cy="158750"/>
            </a:xfrm>
            <a:custGeom>
              <a:avLst/>
              <a:gdLst>
                <a:gd name="T0" fmla="*/ 0 w 12"/>
                <a:gd name="T1" fmla="*/ 2 h 5"/>
                <a:gd name="T2" fmla="*/ 2 w 12"/>
                <a:gd name="T3" fmla="*/ 0 h 5"/>
                <a:gd name="T4" fmla="*/ 10 w 12"/>
                <a:gd name="T5" fmla="*/ 1 h 5"/>
                <a:gd name="T6" fmla="*/ 12 w 12"/>
                <a:gd name="T7" fmla="*/ 1 h 5"/>
                <a:gd name="T8" fmla="*/ 12 w 12"/>
                <a:gd name="T9" fmla="*/ 3 h 5"/>
                <a:gd name="T10" fmla="*/ 9 w 12"/>
                <a:gd name="T11" fmla="*/ 4 h 5"/>
                <a:gd name="T12" fmla="*/ 2 w 12"/>
                <a:gd name="T13" fmla="*/ 4 h 5"/>
                <a:gd name="T14" fmla="*/ 0 w 12"/>
                <a:gd name="T15" fmla="*/ 2 h 5"/>
                <a:gd name="T16" fmla="*/ 0 w 1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5" y="0"/>
                    <a:pt x="8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6" y="5"/>
                    <a:pt x="4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2936538" y="12250738"/>
              <a:ext cx="379413" cy="158750"/>
            </a:xfrm>
            <a:custGeom>
              <a:avLst/>
              <a:gdLst>
                <a:gd name="T0" fmla="*/ 0 w 12"/>
                <a:gd name="T1" fmla="*/ 0 h 5"/>
                <a:gd name="T2" fmla="*/ 2 w 12"/>
                <a:gd name="T3" fmla="*/ 1 h 5"/>
                <a:gd name="T4" fmla="*/ 12 w 12"/>
                <a:gd name="T5" fmla="*/ 0 h 5"/>
                <a:gd name="T6" fmla="*/ 12 w 12"/>
                <a:gd name="T7" fmla="*/ 0 h 5"/>
                <a:gd name="T8" fmla="*/ 12 w 12"/>
                <a:gd name="T9" fmla="*/ 0 h 5"/>
                <a:gd name="T10" fmla="*/ 12 w 12"/>
                <a:gd name="T11" fmla="*/ 3 h 5"/>
                <a:gd name="T12" fmla="*/ 11 w 12"/>
                <a:gd name="T13" fmla="*/ 4 h 5"/>
                <a:gd name="T14" fmla="*/ 7 w 12"/>
                <a:gd name="T15" fmla="*/ 5 h 5"/>
                <a:gd name="T16" fmla="*/ 2 w 12"/>
                <a:gd name="T17" fmla="*/ 4 h 5"/>
                <a:gd name="T18" fmla="*/ 0 w 12"/>
                <a:gd name="T19" fmla="*/ 3 h 5"/>
                <a:gd name="T20" fmla="*/ 0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6" y="2"/>
                    <a:pt x="9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10" y="5"/>
                    <a:pt x="9" y="5"/>
                    <a:pt x="7" y="5"/>
                  </a:cubicBezTo>
                  <a:cubicBezTo>
                    <a:pt x="6" y="5"/>
                    <a:pt x="4" y="5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3284200" y="10761663"/>
              <a:ext cx="1616075" cy="1425575"/>
            </a:xfrm>
            <a:custGeom>
              <a:avLst/>
              <a:gdLst>
                <a:gd name="T0" fmla="*/ 8 w 51"/>
                <a:gd name="T1" fmla="*/ 28 h 45"/>
                <a:gd name="T2" fmla="*/ 6 w 51"/>
                <a:gd name="T3" fmla="*/ 9 h 45"/>
                <a:gd name="T4" fmla="*/ 0 w 51"/>
                <a:gd name="T5" fmla="*/ 8 h 45"/>
                <a:gd name="T6" fmla="*/ 12 w 51"/>
                <a:gd name="T7" fmla="*/ 0 h 45"/>
                <a:gd name="T8" fmla="*/ 12 w 51"/>
                <a:gd name="T9" fmla="*/ 7 h 45"/>
                <a:gd name="T10" fmla="*/ 10 w 51"/>
                <a:gd name="T11" fmla="*/ 10 h 45"/>
                <a:gd name="T12" fmla="*/ 12 w 51"/>
                <a:gd name="T13" fmla="*/ 11 h 45"/>
                <a:gd name="T14" fmla="*/ 20 w 51"/>
                <a:gd name="T15" fmla="*/ 3 h 45"/>
                <a:gd name="T16" fmla="*/ 21 w 51"/>
                <a:gd name="T17" fmla="*/ 5 h 45"/>
                <a:gd name="T18" fmla="*/ 23 w 51"/>
                <a:gd name="T19" fmla="*/ 6 h 45"/>
                <a:gd name="T20" fmla="*/ 27 w 51"/>
                <a:gd name="T21" fmla="*/ 3 h 45"/>
                <a:gd name="T22" fmla="*/ 28 w 51"/>
                <a:gd name="T23" fmla="*/ 8 h 45"/>
                <a:gd name="T24" fmla="*/ 29 w 51"/>
                <a:gd name="T25" fmla="*/ 3 h 45"/>
                <a:gd name="T26" fmla="*/ 33 w 51"/>
                <a:gd name="T27" fmla="*/ 6 h 45"/>
                <a:gd name="T28" fmla="*/ 34 w 51"/>
                <a:gd name="T29" fmla="*/ 5 h 45"/>
                <a:gd name="T30" fmla="*/ 34 w 51"/>
                <a:gd name="T31" fmla="*/ 3 h 45"/>
                <a:gd name="T32" fmla="*/ 44 w 51"/>
                <a:gd name="T33" fmla="*/ 11 h 45"/>
                <a:gd name="T34" fmla="*/ 50 w 51"/>
                <a:gd name="T35" fmla="*/ 39 h 45"/>
                <a:gd name="T36" fmla="*/ 38 w 51"/>
                <a:gd name="T37" fmla="*/ 45 h 45"/>
                <a:gd name="T38" fmla="*/ 18 w 51"/>
                <a:gd name="T39" fmla="*/ 45 h 45"/>
                <a:gd name="T40" fmla="*/ 18 w 51"/>
                <a:gd name="T41" fmla="*/ 34 h 45"/>
                <a:gd name="T42" fmla="*/ 12 w 51"/>
                <a:gd name="T43" fmla="*/ 29 h 45"/>
                <a:gd name="T44" fmla="*/ 29 w 51"/>
                <a:gd name="T45" fmla="*/ 17 h 45"/>
                <a:gd name="T46" fmla="*/ 32 w 51"/>
                <a:gd name="T47" fmla="*/ 20 h 45"/>
                <a:gd name="T48" fmla="*/ 30 w 51"/>
                <a:gd name="T49" fmla="*/ 14 h 45"/>
                <a:gd name="T50" fmla="*/ 28 w 51"/>
                <a:gd name="T51" fmla="*/ 12 h 45"/>
                <a:gd name="T52" fmla="*/ 22 w 51"/>
                <a:gd name="T53" fmla="*/ 19 h 45"/>
                <a:gd name="T54" fmla="*/ 27 w 51"/>
                <a:gd name="T55" fmla="*/ 23 h 45"/>
                <a:gd name="T56" fmla="*/ 24 w 51"/>
                <a:gd name="T57" fmla="*/ 25 h 45"/>
                <a:gd name="T58" fmla="*/ 22 w 51"/>
                <a:gd name="T59" fmla="*/ 26 h 45"/>
                <a:gd name="T60" fmla="*/ 27 w 51"/>
                <a:gd name="T61" fmla="*/ 30 h 45"/>
                <a:gd name="T62" fmla="*/ 28 w 51"/>
                <a:gd name="T63" fmla="*/ 32 h 45"/>
                <a:gd name="T64" fmla="*/ 29 w 51"/>
                <a:gd name="T65" fmla="*/ 30 h 45"/>
                <a:gd name="T66" fmla="*/ 29 w 51"/>
                <a:gd name="T67" fmla="*/ 21 h 45"/>
                <a:gd name="T68" fmla="*/ 49 w 51"/>
                <a:gd name="T69" fmla="*/ 34 h 45"/>
                <a:gd name="T70" fmla="*/ 48 w 51"/>
                <a:gd name="T71" fmla="*/ 32 h 45"/>
                <a:gd name="T72" fmla="*/ 47 w 51"/>
                <a:gd name="T73" fmla="*/ 34 h 45"/>
                <a:gd name="T74" fmla="*/ 38 w 51"/>
                <a:gd name="T75" fmla="*/ 41 h 45"/>
                <a:gd name="T76" fmla="*/ 38 w 51"/>
                <a:gd name="T77" fmla="*/ 43 h 45"/>
                <a:gd name="T78" fmla="*/ 49 w 51"/>
                <a:gd name="T7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45">
                  <a:moveTo>
                    <a:pt x="8" y="29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23"/>
                    <a:pt x="8" y="18"/>
                    <a:pt x="8" y="13"/>
                  </a:cubicBezTo>
                  <a:cubicBezTo>
                    <a:pt x="8" y="11"/>
                    <a:pt x="7" y="10"/>
                    <a:pt x="6" y="9"/>
                  </a:cubicBezTo>
                  <a:cubicBezTo>
                    <a:pt x="4" y="8"/>
                    <a:pt x="3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4" y="1"/>
                    <a:pt x="8" y="1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4" y="8"/>
                    <a:pt x="16" y="6"/>
                    <a:pt x="19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1" y="2"/>
                    <a:pt x="21" y="2"/>
                    <a:pt x="23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1" y="5"/>
                    <a:pt x="21" y="6"/>
                    <a:pt x="21" y="6"/>
                  </a:cubicBezTo>
                  <a:cubicBezTo>
                    <a:pt x="22" y="7"/>
                    <a:pt x="22" y="7"/>
                    <a:pt x="23" y="6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3"/>
                    <a:pt x="26" y="3"/>
                    <a:pt x="27" y="3"/>
                  </a:cubicBezTo>
                  <a:cubicBezTo>
                    <a:pt x="27" y="4"/>
                    <a:pt x="27" y="5"/>
                    <a:pt x="27" y="6"/>
                  </a:cubicBezTo>
                  <a:cubicBezTo>
                    <a:pt x="27" y="7"/>
                    <a:pt x="27" y="7"/>
                    <a:pt x="28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30" y="4"/>
                  </a:cubicBezTo>
                  <a:cubicBezTo>
                    <a:pt x="31" y="4"/>
                    <a:pt x="32" y="5"/>
                    <a:pt x="33" y="6"/>
                  </a:cubicBezTo>
                  <a:cubicBezTo>
                    <a:pt x="33" y="7"/>
                    <a:pt x="34" y="7"/>
                    <a:pt x="34" y="7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4"/>
                    <a:pt x="33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8" y="5"/>
                    <a:pt x="41" y="8"/>
                    <a:pt x="44" y="11"/>
                  </a:cubicBezTo>
                  <a:cubicBezTo>
                    <a:pt x="48" y="17"/>
                    <a:pt x="50" y="24"/>
                    <a:pt x="51" y="31"/>
                  </a:cubicBezTo>
                  <a:cubicBezTo>
                    <a:pt x="51" y="34"/>
                    <a:pt x="51" y="36"/>
                    <a:pt x="50" y="39"/>
                  </a:cubicBezTo>
                  <a:cubicBezTo>
                    <a:pt x="48" y="42"/>
                    <a:pt x="45" y="44"/>
                    <a:pt x="41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1" y="45"/>
                    <a:pt x="25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8" y="37"/>
                    <a:pt x="18" y="34"/>
                  </a:cubicBezTo>
                  <a:cubicBezTo>
                    <a:pt x="18" y="32"/>
                    <a:pt x="17" y="31"/>
                    <a:pt x="16" y="30"/>
                  </a:cubicBezTo>
                  <a:cubicBezTo>
                    <a:pt x="15" y="29"/>
                    <a:pt x="13" y="29"/>
                    <a:pt x="12" y="29"/>
                  </a:cubicBezTo>
                  <a:cubicBezTo>
                    <a:pt x="10" y="29"/>
                    <a:pt x="9" y="29"/>
                    <a:pt x="8" y="29"/>
                  </a:cubicBezTo>
                  <a:close/>
                  <a:moveTo>
                    <a:pt x="29" y="17"/>
                  </a:moveTo>
                  <a:cubicBezTo>
                    <a:pt x="30" y="17"/>
                    <a:pt x="31" y="17"/>
                    <a:pt x="31" y="19"/>
                  </a:cubicBezTo>
                  <a:cubicBezTo>
                    <a:pt x="31" y="19"/>
                    <a:pt x="32" y="20"/>
                    <a:pt x="32" y="20"/>
                  </a:cubicBezTo>
                  <a:cubicBezTo>
                    <a:pt x="33" y="20"/>
                    <a:pt x="33" y="19"/>
                    <a:pt x="33" y="18"/>
                  </a:cubicBezTo>
                  <a:cubicBezTo>
                    <a:pt x="33" y="17"/>
                    <a:pt x="32" y="15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9" y="13"/>
                    <a:pt x="29" y="12"/>
                    <a:pt x="28" y="12"/>
                  </a:cubicBezTo>
                  <a:cubicBezTo>
                    <a:pt x="26" y="12"/>
                    <a:pt x="27" y="13"/>
                    <a:pt x="27" y="14"/>
                  </a:cubicBezTo>
                  <a:cubicBezTo>
                    <a:pt x="24" y="15"/>
                    <a:pt x="22" y="16"/>
                    <a:pt x="22" y="19"/>
                  </a:cubicBezTo>
                  <a:cubicBezTo>
                    <a:pt x="22" y="20"/>
                    <a:pt x="23" y="21"/>
                    <a:pt x="23" y="21"/>
                  </a:cubicBezTo>
                  <a:cubicBezTo>
                    <a:pt x="24" y="23"/>
                    <a:pt x="25" y="23"/>
                    <a:pt x="27" y="23"/>
                  </a:cubicBezTo>
                  <a:cubicBezTo>
                    <a:pt x="27" y="25"/>
                    <a:pt x="27" y="26"/>
                    <a:pt x="27" y="28"/>
                  </a:cubicBezTo>
                  <a:cubicBezTo>
                    <a:pt x="25" y="28"/>
                    <a:pt x="25" y="27"/>
                    <a:pt x="24" y="25"/>
                  </a:cubicBezTo>
                  <a:cubicBezTo>
                    <a:pt x="24" y="25"/>
                    <a:pt x="24" y="24"/>
                    <a:pt x="23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22" y="27"/>
                    <a:pt x="23" y="29"/>
                    <a:pt x="25" y="29"/>
                  </a:cubicBezTo>
                  <a:cubicBezTo>
                    <a:pt x="25" y="30"/>
                    <a:pt x="26" y="30"/>
                    <a:pt x="27" y="30"/>
                  </a:cubicBezTo>
                  <a:cubicBezTo>
                    <a:pt x="27" y="30"/>
                    <a:pt x="27" y="31"/>
                    <a:pt x="27" y="31"/>
                  </a:cubicBezTo>
                  <a:cubicBezTo>
                    <a:pt x="27" y="32"/>
                    <a:pt x="27" y="32"/>
                    <a:pt x="28" y="32"/>
                  </a:cubicBezTo>
                  <a:cubicBezTo>
                    <a:pt x="28" y="32"/>
                    <a:pt x="29" y="32"/>
                    <a:pt x="29" y="31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32" y="30"/>
                    <a:pt x="33" y="28"/>
                    <a:pt x="33" y="25"/>
                  </a:cubicBezTo>
                  <a:cubicBezTo>
                    <a:pt x="33" y="23"/>
                    <a:pt x="32" y="21"/>
                    <a:pt x="29" y="21"/>
                  </a:cubicBezTo>
                  <a:cubicBezTo>
                    <a:pt x="29" y="19"/>
                    <a:pt x="29" y="18"/>
                    <a:pt x="29" y="17"/>
                  </a:cubicBezTo>
                  <a:close/>
                  <a:moveTo>
                    <a:pt x="49" y="34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3"/>
                    <a:pt x="47" y="33"/>
                    <a:pt x="47" y="34"/>
                  </a:cubicBezTo>
                  <a:cubicBezTo>
                    <a:pt x="46" y="37"/>
                    <a:pt x="45" y="39"/>
                    <a:pt x="42" y="40"/>
                  </a:cubicBezTo>
                  <a:cubicBezTo>
                    <a:pt x="41" y="41"/>
                    <a:pt x="39" y="41"/>
                    <a:pt x="38" y="41"/>
                  </a:cubicBezTo>
                  <a:cubicBezTo>
                    <a:pt x="37" y="41"/>
                    <a:pt x="37" y="41"/>
                    <a:pt x="37" y="42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5" y="42"/>
                    <a:pt x="49" y="39"/>
                    <a:pt x="4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3061950" y="11236326"/>
              <a:ext cx="412750" cy="823913"/>
            </a:xfrm>
            <a:custGeom>
              <a:avLst/>
              <a:gdLst>
                <a:gd name="T0" fmla="*/ 0 w 13"/>
                <a:gd name="T1" fmla="*/ 0 h 26"/>
                <a:gd name="T2" fmla="*/ 13 w 13"/>
                <a:gd name="T3" fmla="*/ 0 h 26"/>
                <a:gd name="T4" fmla="*/ 13 w 13"/>
                <a:gd name="T5" fmla="*/ 14 h 26"/>
                <a:gd name="T6" fmla="*/ 10 w 13"/>
                <a:gd name="T7" fmla="*/ 15 h 26"/>
                <a:gd name="T8" fmla="*/ 8 w 13"/>
                <a:gd name="T9" fmla="*/ 19 h 26"/>
                <a:gd name="T10" fmla="*/ 8 w 13"/>
                <a:gd name="T11" fmla="*/ 25 h 26"/>
                <a:gd name="T12" fmla="*/ 8 w 13"/>
                <a:gd name="T13" fmla="*/ 26 h 26"/>
                <a:gd name="T14" fmla="*/ 4 w 13"/>
                <a:gd name="T15" fmla="*/ 25 h 26"/>
                <a:gd name="T16" fmla="*/ 0 w 13"/>
                <a:gd name="T17" fmla="*/ 25 h 26"/>
                <a:gd name="T18" fmla="*/ 0 w 13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5" y="2"/>
                    <a:pt x="9" y="2"/>
                    <a:pt x="13" y="0"/>
                  </a:cubicBezTo>
                  <a:cubicBezTo>
                    <a:pt x="13" y="5"/>
                    <a:pt x="13" y="9"/>
                    <a:pt x="13" y="14"/>
                  </a:cubicBezTo>
                  <a:cubicBezTo>
                    <a:pt x="12" y="14"/>
                    <a:pt x="11" y="15"/>
                    <a:pt x="10" y="15"/>
                  </a:cubicBezTo>
                  <a:cubicBezTo>
                    <a:pt x="9" y="16"/>
                    <a:pt x="8" y="17"/>
                    <a:pt x="8" y="19"/>
                  </a:cubicBezTo>
                  <a:cubicBezTo>
                    <a:pt x="8" y="21"/>
                    <a:pt x="8" y="23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5"/>
                    <a:pt x="4" y="25"/>
                  </a:cubicBezTo>
                  <a:cubicBezTo>
                    <a:pt x="3" y="25"/>
                    <a:pt x="2" y="25"/>
                    <a:pt x="0" y="25"/>
                  </a:cubicBezTo>
                  <a:cubicBezTo>
                    <a:pt x="0" y="17"/>
                    <a:pt x="0" y="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3379450" y="11903076"/>
              <a:ext cx="412750" cy="442913"/>
            </a:xfrm>
            <a:custGeom>
              <a:avLst/>
              <a:gdLst>
                <a:gd name="T0" fmla="*/ 0 w 13"/>
                <a:gd name="T1" fmla="*/ 0 h 14"/>
                <a:gd name="T2" fmla="*/ 7 w 13"/>
                <a:gd name="T3" fmla="*/ 2 h 14"/>
                <a:gd name="T4" fmla="*/ 13 w 13"/>
                <a:gd name="T5" fmla="*/ 0 h 14"/>
                <a:gd name="T6" fmla="*/ 13 w 13"/>
                <a:gd name="T7" fmla="*/ 1 h 14"/>
                <a:gd name="T8" fmla="*/ 13 w 13"/>
                <a:gd name="T9" fmla="*/ 11 h 14"/>
                <a:gd name="T10" fmla="*/ 12 w 13"/>
                <a:gd name="T11" fmla="*/ 13 h 14"/>
                <a:gd name="T12" fmla="*/ 6 w 13"/>
                <a:gd name="T13" fmla="*/ 14 h 14"/>
                <a:gd name="T14" fmla="*/ 2 w 13"/>
                <a:gd name="T15" fmla="*/ 13 h 14"/>
                <a:gd name="T16" fmla="*/ 0 w 13"/>
                <a:gd name="T17" fmla="*/ 11 h 14"/>
                <a:gd name="T18" fmla="*/ 0 w 13"/>
                <a:gd name="T19" fmla="*/ 1 h 14"/>
                <a:gd name="T20" fmla="*/ 0 w 13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2" y="1"/>
                    <a:pt x="4" y="2"/>
                    <a:pt x="7" y="2"/>
                  </a:cubicBezTo>
                  <a:cubicBezTo>
                    <a:pt x="9" y="2"/>
                    <a:pt x="11" y="1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4"/>
                    <a:pt x="13" y="8"/>
                    <a:pt x="13" y="11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0" y="14"/>
                    <a:pt x="8" y="14"/>
                    <a:pt x="6" y="14"/>
                  </a:cubicBezTo>
                  <a:cubicBezTo>
                    <a:pt x="4" y="14"/>
                    <a:pt x="3" y="13"/>
                    <a:pt x="2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4425613" y="10507663"/>
              <a:ext cx="411163" cy="476250"/>
            </a:xfrm>
            <a:custGeom>
              <a:avLst/>
              <a:gdLst>
                <a:gd name="T0" fmla="*/ 3 w 13"/>
                <a:gd name="T1" fmla="*/ 3 h 15"/>
                <a:gd name="T2" fmla="*/ 4 w 13"/>
                <a:gd name="T3" fmla="*/ 0 h 15"/>
                <a:gd name="T4" fmla="*/ 8 w 13"/>
                <a:gd name="T5" fmla="*/ 4 h 15"/>
                <a:gd name="T6" fmla="*/ 6 w 13"/>
                <a:gd name="T7" fmla="*/ 9 h 15"/>
                <a:gd name="T8" fmla="*/ 9 w 13"/>
                <a:gd name="T9" fmla="*/ 10 h 15"/>
                <a:gd name="T10" fmla="*/ 12 w 13"/>
                <a:gd name="T11" fmla="*/ 13 h 15"/>
                <a:gd name="T12" fmla="*/ 12 w 13"/>
                <a:gd name="T13" fmla="*/ 14 h 15"/>
                <a:gd name="T14" fmla="*/ 12 w 13"/>
                <a:gd name="T15" fmla="*/ 14 h 15"/>
                <a:gd name="T16" fmla="*/ 11 w 13"/>
                <a:gd name="T17" fmla="*/ 14 h 15"/>
                <a:gd name="T18" fmla="*/ 4 w 13"/>
                <a:gd name="T19" fmla="*/ 11 h 15"/>
                <a:gd name="T20" fmla="*/ 3 w 13"/>
                <a:gd name="T21" fmla="*/ 11 h 15"/>
                <a:gd name="T22" fmla="*/ 0 w 13"/>
                <a:gd name="T23" fmla="*/ 9 h 15"/>
                <a:gd name="T24" fmla="*/ 1 w 13"/>
                <a:gd name="T25" fmla="*/ 9 h 15"/>
                <a:gd name="T26" fmla="*/ 4 w 13"/>
                <a:gd name="T27" fmla="*/ 8 h 15"/>
                <a:gd name="T28" fmla="*/ 6 w 13"/>
                <a:gd name="T29" fmla="*/ 6 h 15"/>
                <a:gd name="T30" fmla="*/ 4 w 13"/>
                <a:gd name="T31" fmla="*/ 3 h 15"/>
                <a:gd name="T32" fmla="*/ 4 w 13"/>
                <a:gd name="T33" fmla="*/ 3 h 15"/>
                <a:gd name="T34" fmla="*/ 3 w 13"/>
                <a:gd name="T3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5">
                  <a:moveTo>
                    <a:pt x="3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6" y="1"/>
                    <a:pt x="7" y="2"/>
                    <a:pt x="8" y="4"/>
                  </a:cubicBezTo>
                  <a:cubicBezTo>
                    <a:pt x="9" y="6"/>
                    <a:pt x="8" y="8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0" y="11"/>
                    <a:pt x="11" y="11"/>
                    <a:pt x="12" y="13"/>
                  </a:cubicBezTo>
                  <a:cubicBezTo>
                    <a:pt x="12" y="13"/>
                    <a:pt x="13" y="13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9" y="12"/>
                    <a:pt x="6" y="12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2" y="9"/>
                    <a:pt x="3" y="9"/>
                    <a:pt x="4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3379450" y="11744326"/>
              <a:ext cx="412750" cy="158750"/>
            </a:xfrm>
            <a:custGeom>
              <a:avLst/>
              <a:gdLst>
                <a:gd name="T0" fmla="*/ 7 w 13"/>
                <a:gd name="T1" fmla="*/ 0 h 5"/>
                <a:gd name="T2" fmla="*/ 10 w 13"/>
                <a:gd name="T3" fmla="*/ 0 h 5"/>
                <a:gd name="T4" fmla="*/ 11 w 13"/>
                <a:gd name="T5" fmla="*/ 1 h 5"/>
                <a:gd name="T6" fmla="*/ 13 w 13"/>
                <a:gd name="T7" fmla="*/ 2 h 5"/>
                <a:gd name="T8" fmla="*/ 11 w 13"/>
                <a:gd name="T9" fmla="*/ 3 h 5"/>
                <a:gd name="T10" fmla="*/ 9 w 13"/>
                <a:gd name="T11" fmla="*/ 4 h 5"/>
                <a:gd name="T12" fmla="*/ 2 w 13"/>
                <a:gd name="T13" fmla="*/ 4 h 5"/>
                <a:gd name="T14" fmla="*/ 1 w 13"/>
                <a:gd name="T15" fmla="*/ 3 h 5"/>
                <a:gd name="T16" fmla="*/ 1 w 13"/>
                <a:gd name="T17" fmla="*/ 1 h 5"/>
                <a:gd name="T18" fmla="*/ 3 w 13"/>
                <a:gd name="T19" fmla="*/ 0 h 5"/>
                <a:gd name="T20" fmla="*/ 7 w 1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5"/>
                    <a:pt x="5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3061950" y="11079163"/>
              <a:ext cx="412750" cy="157163"/>
            </a:xfrm>
            <a:custGeom>
              <a:avLst/>
              <a:gdLst>
                <a:gd name="T0" fmla="*/ 7 w 13"/>
                <a:gd name="T1" fmla="*/ 0 h 5"/>
                <a:gd name="T2" fmla="*/ 11 w 13"/>
                <a:gd name="T3" fmla="*/ 1 h 5"/>
                <a:gd name="T4" fmla="*/ 12 w 13"/>
                <a:gd name="T5" fmla="*/ 1 h 5"/>
                <a:gd name="T6" fmla="*/ 12 w 13"/>
                <a:gd name="T7" fmla="*/ 3 h 5"/>
                <a:gd name="T8" fmla="*/ 11 w 13"/>
                <a:gd name="T9" fmla="*/ 4 h 5"/>
                <a:gd name="T10" fmla="*/ 2 w 13"/>
                <a:gd name="T11" fmla="*/ 4 h 5"/>
                <a:gd name="T12" fmla="*/ 1 w 13"/>
                <a:gd name="T13" fmla="*/ 3 h 5"/>
                <a:gd name="T14" fmla="*/ 1 w 13"/>
                <a:gd name="T15" fmla="*/ 1 h 5"/>
                <a:gd name="T16" fmla="*/ 4 w 13"/>
                <a:gd name="T17" fmla="*/ 0 h 5"/>
                <a:gd name="T18" fmla="*/ 7 w 13"/>
                <a:gd name="T19" fmla="*/ 0 h 5"/>
                <a:gd name="T20" fmla="*/ 7 w 1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8" y="0"/>
                    <a:pt x="9" y="0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2" y="3"/>
                    <a:pt x="11" y="3"/>
                    <a:pt x="11" y="4"/>
                  </a:cubicBezTo>
                  <a:cubicBezTo>
                    <a:pt x="8" y="5"/>
                    <a:pt x="5" y="5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3284200" y="10571163"/>
              <a:ext cx="381000" cy="158750"/>
            </a:xfrm>
            <a:custGeom>
              <a:avLst/>
              <a:gdLst>
                <a:gd name="T0" fmla="*/ 6 w 12"/>
                <a:gd name="T1" fmla="*/ 0 h 5"/>
                <a:gd name="T2" fmla="*/ 10 w 12"/>
                <a:gd name="T3" fmla="*/ 1 h 5"/>
                <a:gd name="T4" fmla="*/ 12 w 12"/>
                <a:gd name="T5" fmla="*/ 2 h 5"/>
                <a:gd name="T6" fmla="*/ 12 w 12"/>
                <a:gd name="T7" fmla="*/ 3 h 5"/>
                <a:gd name="T8" fmla="*/ 10 w 12"/>
                <a:gd name="T9" fmla="*/ 4 h 5"/>
                <a:gd name="T10" fmla="*/ 2 w 12"/>
                <a:gd name="T11" fmla="*/ 4 h 5"/>
                <a:gd name="T12" fmla="*/ 1 w 12"/>
                <a:gd name="T13" fmla="*/ 4 h 5"/>
                <a:gd name="T14" fmla="*/ 1 w 12"/>
                <a:gd name="T15" fmla="*/ 2 h 5"/>
                <a:gd name="T16" fmla="*/ 4 w 12"/>
                <a:gd name="T17" fmla="*/ 1 h 5"/>
                <a:gd name="T18" fmla="*/ 6 w 12"/>
                <a:gd name="T19" fmla="*/ 0 h 5"/>
                <a:gd name="T20" fmla="*/ 6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6" y="0"/>
                  </a:moveTo>
                  <a:cubicBezTo>
                    <a:pt x="8" y="0"/>
                    <a:pt x="9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7" y="5"/>
                    <a:pt x="5" y="5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4203363" y="11490326"/>
              <a:ext cx="63500" cy="158750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14044613" y="11299826"/>
              <a:ext cx="95250" cy="127000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4 h 4"/>
                <a:gd name="T4" fmla="*/ 0 w 3"/>
                <a:gd name="T5" fmla="*/ 2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1"/>
                    <a:pt x="3" y="2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13061950" y="5373688"/>
            <a:ext cx="9604375" cy="0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13061950" y="9334501"/>
            <a:ext cx="9604375" cy="0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4" y="35851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3" y="43852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DONUT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4" y="6972660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Progress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3" y="7772695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4" y="10344330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Analysis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24643" y="11144365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4" y="35851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accent4"/>
                </a:solidFill>
              </a:rPr>
              <a:t>Develop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3" y="43852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4" y="6972660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3" y="7772695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4" y="10344330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Growth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5693" y="11144365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aphicFrame>
        <p:nvGraphicFramePr>
          <p:cNvPr id="22" name="Chart 21"/>
          <p:cNvGraphicFramePr/>
          <p:nvPr/>
        </p:nvGraphicFramePr>
        <p:xfrm>
          <a:off x="7671831" y="3585430"/>
          <a:ext cx="9026166" cy="899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8958263" y="4829927"/>
            <a:ext cx="6396037" cy="648153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8609382" y="4511957"/>
            <a:ext cx="7076120" cy="7139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252538" y="6419851"/>
            <a:ext cx="5200650" cy="3175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1252538" y="6419851"/>
            <a:ext cx="5200650" cy="31750"/>
          </a:xfrm>
          <a:custGeom>
            <a:avLst/>
            <a:gdLst>
              <a:gd name="T0" fmla="*/ 0 w 3276"/>
              <a:gd name="T1" fmla="*/ 20 h 20"/>
              <a:gd name="T2" fmla="*/ 3276 w 3276"/>
              <a:gd name="T3" fmla="*/ 20 h 20"/>
              <a:gd name="T4" fmla="*/ 3276 w 3276"/>
              <a:gd name="T5" fmla="*/ 0 h 20"/>
              <a:gd name="T6" fmla="*/ 0 w 327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76" h="20">
                <a:moveTo>
                  <a:pt x="0" y="20"/>
                </a:moveTo>
                <a:lnTo>
                  <a:pt x="3276" y="20"/>
                </a:lnTo>
                <a:lnTo>
                  <a:pt x="3276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252538" y="9842501"/>
            <a:ext cx="5200650" cy="3175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1252538" y="9842501"/>
            <a:ext cx="5200650" cy="31750"/>
          </a:xfrm>
          <a:custGeom>
            <a:avLst/>
            <a:gdLst>
              <a:gd name="T0" fmla="*/ 0 w 3276"/>
              <a:gd name="T1" fmla="*/ 20 h 20"/>
              <a:gd name="T2" fmla="*/ 3276 w 3276"/>
              <a:gd name="T3" fmla="*/ 20 h 20"/>
              <a:gd name="T4" fmla="*/ 3276 w 3276"/>
              <a:gd name="T5" fmla="*/ 0 h 20"/>
              <a:gd name="T6" fmla="*/ 0 w 327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76" h="20">
                <a:moveTo>
                  <a:pt x="0" y="20"/>
                </a:moveTo>
                <a:lnTo>
                  <a:pt x="3276" y="20"/>
                </a:lnTo>
                <a:lnTo>
                  <a:pt x="3276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7803813" y="6419851"/>
            <a:ext cx="5200650" cy="3175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>
            <a:off x="17803813" y="6419851"/>
            <a:ext cx="5200650" cy="31750"/>
          </a:xfrm>
          <a:custGeom>
            <a:avLst/>
            <a:gdLst>
              <a:gd name="T0" fmla="*/ 0 w 3276"/>
              <a:gd name="T1" fmla="*/ 20 h 20"/>
              <a:gd name="T2" fmla="*/ 3276 w 3276"/>
              <a:gd name="T3" fmla="*/ 20 h 20"/>
              <a:gd name="T4" fmla="*/ 3276 w 3276"/>
              <a:gd name="T5" fmla="*/ 0 h 20"/>
              <a:gd name="T6" fmla="*/ 0 w 327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76" h="20">
                <a:moveTo>
                  <a:pt x="0" y="20"/>
                </a:moveTo>
                <a:lnTo>
                  <a:pt x="3276" y="20"/>
                </a:lnTo>
                <a:lnTo>
                  <a:pt x="32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7803813" y="9842501"/>
            <a:ext cx="5200650" cy="3175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17803813" y="9842501"/>
            <a:ext cx="5200650" cy="31750"/>
          </a:xfrm>
          <a:custGeom>
            <a:avLst/>
            <a:gdLst>
              <a:gd name="T0" fmla="*/ 0 w 3276"/>
              <a:gd name="T1" fmla="*/ 20 h 20"/>
              <a:gd name="T2" fmla="*/ 3276 w 3276"/>
              <a:gd name="T3" fmla="*/ 20 h 20"/>
              <a:gd name="T4" fmla="*/ 3276 w 3276"/>
              <a:gd name="T5" fmla="*/ 0 h 20"/>
              <a:gd name="T6" fmla="*/ 0 w 327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76" h="20">
                <a:moveTo>
                  <a:pt x="0" y="20"/>
                </a:moveTo>
                <a:lnTo>
                  <a:pt x="3276" y="20"/>
                </a:lnTo>
                <a:lnTo>
                  <a:pt x="3276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099675" y="6003926"/>
            <a:ext cx="4089401" cy="4125912"/>
            <a:chOff x="10099675" y="6003926"/>
            <a:chExt cx="4089401" cy="4125912"/>
          </a:xfrm>
        </p:grpSpPr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2001500" y="6003926"/>
              <a:ext cx="254000" cy="766763"/>
            </a:xfrm>
            <a:custGeom>
              <a:avLst/>
              <a:gdLst>
                <a:gd name="T0" fmla="*/ 5 w 8"/>
                <a:gd name="T1" fmla="*/ 0 h 24"/>
                <a:gd name="T2" fmla="*/ 8 w 8"/>
                <a:gd name="T3" fmla="*/ 5 h 24"/>
                <a:gd name="T4" fmla="*/ 8 w 8"/>
                <a:gd name="T5" fmla="*/ 19 h 24"/>
                <a:gd name="T6" fmla="*/ 3 w 8"/>
                <a:gd name="T7" fmla="*/ 23 h 24"/>
                <a:gd name="T8" fmla="*/ 0 w 8"/>
                <a:gd name="T9" fmla="*/ 20 h 24"/>
                <a:gd name="T10" fmla="*/ 0 w 8"/>
                <a:gd name="T11" fmla="*/ 4 h 24"/>
                <a:gd name="T12" fmla="*/ 3 w 8"/>
                <a:gd name="T13" fmla="*/ 0 h 24"/>
                <a:gd name="T14" fmla="*/ 5 w 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8" y="10"/>
                    <a:pt x="8" y="15"/>
                    <a:pt x="8" y="19"/>
                  </a:cubicBezTo>
                  <a:cubicBezTo>
                    <a:pt x="8" y="22"/>
                    <a:pt x="5" y="24"/>
                    <a:pt x="3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13428663" y="7954963"/>
              <a:ext cx="760413" cy="255588"/>
            </a:xfrm>
            <a:custGeom>
              <a:avLst/>
              <a:gdLst>
                <a:gd name="T0" fmla="*/ 24 w 24"/>
                <a:gd name="T1" fmla="*/ 5 h 8"/>
                <a:gd name="T2" fmla="*/ 19 w 24"/>
                <a:gd name="T3" fmla="*/ 8 h 8"/>
                <a:gd name="T4" fmla="*/ 5 w 24"/>
                <a:gd name="T5" fmla="*/ 7 h 8"/>
                <a:gd name="T6" fmla="*/ 1 w 24"/>
                <a:gd name="T7" fmla="*/ 2 h 8"/>
                <a:gd name="T8" fmla="*/ 4 w 24"/>
                <a:gd name="T9" fmla="*/ 0 h 8"/>
                <a:gd name="T10" fmla="*/ 20 w 24"/>
                <a:gd name="T11" fmla="*/ 0 h 8"/>
                <a:gd name="T12" fmla="*/ 24 w 24"/>
                <a:gd name="T13" fmla="*/ 3 h 8"/>
                <a:gd name="T14" fmla="*/ 24 w 24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5"/>
                  </a:moveTo>
                  <a:cubicBezTo>
                    <a:pt x="23" y="7"/>
                    <a:pt x="21" y="8"/>
                    <a:pt x="19" y="8"/>
                  </a:cubicBezTo>
                  <a:cubicBezTo>
                    <a:pt x="14" y="7"/>
                    <a:pt x="9" y="8"/>
                    <a:pt x="5" y="7"/>
                  </a:cubicBezTo>
                  <a:cubicBezTo>
                    <a:pt x="2" y="7"/>
                    <a:pt x="0" y="5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2" y="0"/>
                    <a:pt x="23" y="1"/>
                    <a:pt x="24" y="3"/>
                  </a:cubicBezTo>
                  <a:cubicBezTo>
                    <a:pt x="24" y="3"/>
                    <a:pt x="24" y="4"/>
                    <a:pt x="24" y="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10796588" y="6867526"/>
              <a:ext cx="2505075" cy="2559050"/>
            </a:xfrm>
            <a:custGeom>
              <a:avLst/>
              <a:gdLst>
                <a:gd name="T0" fmla="*/ 42 w 79"/>
                <a:gd name="T1" fmla="*/ 80 h 80"/>
                <a:gd name="T2" fmla="*/ 28 w 79"/>
                <a:gd name="T3" fmla="*/ 80 h 80"/>
                <a:gd name="T4" fmla="*/ 23 w 79"/>
                <a:gd name="T5" fmla="*/ 75 h 80"/>
                <a:gd name="T6" fmla="*/ 18 w 79"/>
                <a:gd name="T7" fmla="*/ 61 h 80"/>
                <a:gd name="T8" fmla="*/ 32 w 79"/>
                <a:gd name="T9" fmla="*/ 5 h 80"/>
                <a:gd name="T10" fmla="*/ 73 w 79"/>
                <a:gd name="T11" fmla="*/ 23 h 80"/>
                <a:gd name="T12" fmla="*/ 67 w 79"/>
                <a:gd name="T13" fmla="*/ 61 h 80"/>
                <a:gd name="T14" fmla="*/ 61 w 79"/>
                <a:gd name="T15" fmla="*/ 71 h 80"/>
                <a:gd name="T16" fmla="*/ 61 w 79"/>
                <a:gd name="T17" fmla="*/ 76 h 80"/>
                <a:gd name="T18" fmla="*/ 57 w 79"/>
                <a:gd name="T19" fmla="*/ 80 h 80"/>
                <a:gd name="T20" fmla="*/ 42 w 79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0">
                  <a:moveTo>
                    <a:pt x="42" y="80"/>
                  </a:moveTo>
                  <a:cubicBezTo>
                    <a:pt x="37" y="80"/>
                    <a:pt x="33" y="80"/>
                    <a:pt x="28" y="80"/>
                  </a:cubicBezTo>
                  <a:cubicBezTo>
                    <a:pt x="25" y="80"/>
                    <a:pt x="23" y="78"/>
                    <a:pt x="23" y="75"/>
                  </a:cubicBezTo>
                  <a:cubicBezTo>
                    <a:pt x="23" y="70"/>
                    <a:pt x="21" y="65"/>
                    <a:pt x="18" y="61"/>
                  </a:cubicBezTo>
                  <a:cubicBezTo>
                    <a:pt x="0" y="43"/>
                    <a:pt x="8" y="13"/>
                    <a:pt x="32" y="5"/>
                  </a:cubicBezTo>
                  <a:cubicBezTo>
                    <a:pt x="48" y="0"/>
                    <a:pt x="65" y="7"/>
                    <a:pt x="73" y="23"/>
                  </a:cubicBezTo>
                  <a:cubicBezTo>
                    <a:pt x="79" y="35"/>
                    <a:pt x="77" y="50"/>
                    <a:pt x="67" y="61"/>
                  </a:cubicBezTo>
                  <a:cubicBezTo>
                    <a:pt x="65" y="64"/>
                    <a:pt x="62" y="67"/>
                    <a:pt x="61" y="71"/>
                  </a:cubicBezTo>
                  <a:cubicBezTo>
                    <a:pt x="61" y="73"/>
                    <a:pt x="61" y="74"/>
                    <a:pt x="61" y="76"/>
                  </a:cubicBezTo>
                  <a:cubicBezTo>
                    <a:pt x="61" y="78"/>
                    <a:pt x="60" y="80"/>
                    <a:pt x="57" y="80"/>
                  </a:cubicBezTo>
                  <a:cubicBezTo>
                    <a:pt x="52" y="80"/>
                    <a:pt x="47" y="80"/>
                    <a:pt x="42" y="8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1652250" y="9650413"/>
              <a:ext cx="984250" cy="479425"/>
            </a:xfrm>
            <a:custGeom>
              <a:avLst/>
              <a:gdLst>
                <a:gd name="T0" fmla="*/ 0 w 31"/>
                <a:gd name="T1" fmla="*/ 0 h 15"/>
                <a:gd name="T2" fmla="*/ 30 w 31"/>
                <a:gd name="T3" fmla="*/ 0 h 15"/>
                <a:gd name="T4" fmla="*/ 26 w 31"/>
                <a:gd name="T5" fmla="*/ 13 h 15"/>
                <a:gd name="T6" fmla="*/ 20 w 31"/>
                <a:gd name="T7" fmla="*/ 15 h 15"/>
                <a:gd name="T8" fmla="*/ 11 w 31"/>
                <a:gd name="T9" fmla="*/ 15 h 15"/>
                <a:gd name="T10" fmla="*/ 0 w 31"/>
                <a:gd name="T11" fmla="*/ 5 h 15"/>
                <a:gd name="T12" fmla="*/ 0 w 3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5">
                  <a:moveTo>
                    <a:pt x="0" y="0"/>
                  </a:moveTo>
                  <a:cubicBezTo>
                    <a:pt x="10" y="0"/>
                    <a:pt x="20" y="0"/>
                    <a:pt x="30" y="0"/>
                  </a:cubicBezTo>
                  <a:cubicBezTo>
                    <a:pt x="31" y="5"/>
                    <a:pt x="30" y="10"/>
                    <a:pt x="26" y="13"/>
                  </a:cubicBezTo>
                  <a:cubicBezTo>
                    <a:pt x="24" y="14"/>
                    <a:pt x="22" y="15"/>
                    <a:pt x="20" y="15"/>
                  </a:cubicBezTo>
                  <a:cubicBezTo>
                    <a:pt x="17" y="15"/>
                    <a:pt x="14" y="15"/>
                    <a:pt x="11" y="15"/>
                  </a:cubicBezTo>
                  <a:cubicBezTo>
                    <a:pt x="5" y="15"/>
                    <a:pt x="1" y="11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0099675" y="7954963"/>
              <a:ext cx="728663" cy="255588"/>
            </a:xfrm>
            <a:custGeom>
              <a:avLst/>
              <a:gdLst>
                <a:gd name="T0" fmla="*/ 11 w 23"/>
                <a:gd name="T1" fmla="*/ 0 h 8"/>
                <a:gd name="T2" fmla="*/ 18 w 23"/>
                <a:gd name="T3" fmla="*/ 0 h 8"/>
                <a:gd name="T4" fmla="*/ 23 w 23"/>
                <a:gd name="T5" fmla="*/ 4 h 8"/>
                <a:gd name="T6" fmla="*/ 18 w 23"/>
                <a:gd name="T7" fmla="*/ 8 h 8"/>
                <a:gd name="T8" fmla="*/ 4 w 23"/>
                <a:gd name="T9" fmla="*/ 8 h 8"/>
                <a:gd name="T10" fmla="*/ 0 w 23"/>
                <a:gd name="T11" fmla="*/ 4 h 8"/>
                <a:gd name="T12" fmla="*/ 4 w 23"/>
                <a:gd name="T13" fmla="*/ 0 h 8"/>
                <a:gd name="T14" fmla="*/ 11 w 23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11" y="0"/>
                  </a:moveTo>
                  <a:cubicBezTo>
                    <a:pt x="14" y="0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4" y="8"/>
                    <a:pt x="9" y="8"/>
                    <a:pt x="4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0637838" y="6580188"/>
              <a:ext cx="603250" cy="606425"/>
            </a:xfrm>
            <a:custGeom>
              <a:avLst/>
              <a:gdLst>
                <a:gd name="T0" fmla="*/ 19 w 19"/>
                <a:gd name="T1" fmla="*/ 14 h 19"/>
                <a:gd name="T2" fmla="*/ 17 w 19"/>
                <a:gd name="T3" fmla="*/ 18 h 19"/>
                <a:gd name="T4" fmla="*/ 13 w 19"/>
                <a:gd name="T5" fmla="*/ 17 h 19"/>
                <a:gd name="T6" fmla="*/ 8 w 19"/>
                <a:gd name="T7" fmla="*/ 13 h 19"/>
                <a:gd name="T8" fmla="*/ 2 w 19"/>
                <a:gd name="T9" fmla="*/ 7 h 19"/>
                <a:gd name="T10" fmla="*/ 1 w 19"/>
                <a:gd name="T11" fmla="*/ 3 h 19"/>
                <a:gd name="T12" fmla="*/ 4 w 19"/>
                <a:gd name="T13" fmla="*/ 0 h 19"/>
                <a:gd name="T14" fmla="*/ 7 w 19"/>
                <a:gd name="T15" fmla="*/ 1 h 19"/>
                <a:gd name="T16" fmla="*/ 18 w 19"/>
                <a:gd name="T17" fmla="*/ 12 h 19"/>
                <a:gd name="T18" fmla="*/ 19 w 19"/>
                <a:gd name="T1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19" y="14"/>
                  </a:moveTo>
                  <a:cubicBezTo>
                    <a:pt x="19" y="16"/>
                    <a:pt x="18" y="17"/>
                    <a:pt x="17" y="18"/>
                  </a:cubicBezTo>
                  <a:cubicBezTo>
                    <a:pt x="15" y="19"/>
                    <a:pt x="14" y="19"/>
                    <a:pt x="13" y="17"/>
                  </a:cubicBezTo>
                  <a:cubicBezTo>
                    <a:pt x="11" y="16"/>
                    <a:pt x="10" y="15"/>
                    <a:pt x="8" y="13"/>
                  </a:cubicBezTo>
                  <a:cubicBezTo>
                    <a:pt x="6" y="11"/>
                    <a:pt x="4" y="9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11" y="5"/>
                    <a:pt x="14" y="8"/>
                    <a:pt x="18" y="12"/>
                  </a:cubicBezTo>
                  <a:cubicBezTo>
                    <a:pt x="18" y="13"/>
                    <a:pt x="19" y="14"/>
                    <a:pt x="19" y="1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3015913" y="6580188"/>
              <a:ext cx="603250" cy="606425"/>
            </a:xfrm>
            <a:custGeom>
              <a:avLst/>
              <a:gdLst>
                <a:gd name="T0" fmla="*/ 19 w 19"/>
                <a:gd name="T1" fmla="*/ 4 h 19"/>
                <a:gd name="T2" fmla="*/ 17 w 19"/>
                <a:gd name="T3" fmla="*/ 7 h 19"/>
                <a:gd name="T4" fmla="*/ 7 w 19"/>
                <a:gd name="T5" fmla="*/ 17 h 19"/>
                <a:gd name="T6" fmla="*/ 2 w 19"/>
                <a:gd name="T7" fmla="*/ 17 h 19"/>
                <a:gd name="T8" fmla="*/ 2 w 19"/>
                <a:gd name="T9" fmla="*/ 12 h 19"/>
                <a:gd name="T10" fmla="*/ 12 w 19"/>
                <a:gd name="T11" fmla="*/ 1 h 19"/>
                <a:gd name="T12" fmla="*/ 16 w 19"/>
                <a:gd name="T13" fmla="*/ 1 h 19"/>
                <a:gd name="T14" fmla="*/ 19 w 19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cubicBezTo>
                    <a:pt x="18" y="5"/>
                    <a:pt x="18" y="6"/>
                    <a:pt x="17" y="7"/>
                  </a:cubicBezTo>
                  <a:cubicBezTo>
                    <a:pt x="14" y="10"/>
                    <a:pt x="10" y="14"/>
                    <a:pt x="7" y="17"/>
                  </a:cubicBezTo>
                  <a:cubicBezTo>
                    <a:pt x="5" y="19"/>
                    <a:pt x="3" y="19"/>
                    <a:pt x="2" y="17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5" y="8"/>
                    <a:pt x="9" y="5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19" y="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095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OBJECTIVES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5862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5863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Objective 1 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64929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64930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Objective 2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41843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41844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Objective 3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18756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18757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Objective 4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39774" y="8466137"/>
            <a:ext cx="4549775" cy="33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012686" y="8466137"/>
            <a:ext cx="4551362" cy="33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822174" y="8466137"/>
            <a:ext cx="4519612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564924" y="8466137"/>
            <a:ext cx="4551362" cy="336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9C0172E-5559-CE37-8FD0-97D9D83881FC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01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222257" y="4217685"/>
            <a:ext cx="68838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Female Users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222256" y="5017720"/>
            <a:ext cx="68838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1" y="1015262"/>
            <a:ext cx="11029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DONUT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222257" y="8315362"/>
            <a:ext cx="68838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Male Users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222256" y="9115397"/>
            <a:ext cx="688389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967807" y="3962077"/>
          <a:ext cx="3051743" cy="282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960963" y="7970447"/>
          <a:ext cx="3051743" cy="282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306513" y="7429500"/>
            <a:ext cx="9718675" cy="0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219325" y="4805426"/>
            <a:ext cx="534134" cy="1116013"/>
          </a:xfrm>
          <a:custGeom>
            <a:avLst/>
            <a:gdLst>
              <a:gd name="connsiteX0" fmla="*/ 138569 w 534134"/>
              <a:gd name="connsiteY0" fmla="*/ 228600 h 1116013"/>
              <a:gd name="connsiteX1" fmla="*/ 393149 w 534134"/>
              <a:gd name="connsiteY1" fmla="*/ 228600 h 1116013"/>
              <a:gd name="connsiteX2" fmla="*/ 444710 w 534134"/>
              <a:gd name="connsiteY2" fmla="*/ 266632 h 1116013"/>
              <a:gd name="connsiteX3" fmla="*/ 531718 w 534134"/>
              <a:gd name="connsiteY3" fmla="*/ 558211 h 1116013"/>
              <a:gd name="connsiteX4" fmla="*/ 512383 w 534134"/>
              <a:gd name="connsiteY4" fmla="*/ 621597 h 1116013"/>
              <a:gd name="connsiteX5" fmla="*/ 451155 w 534134"/>
              <a:gd name="connsiteY5" fmla="*/ 627936 h 1116013"/>
              <a:gd name="connsiteX6" fmla="*/ 422152 w 534134"/>
              <a:gd name="connsiteY6" fmla="*/ 593073 h 1116013"/>
              <a:gd name="connsiteX7" fmla="*/ 393149 w 534134"/>
              <a:gd name="connsiteY7" fmla="*/ 494824 h 1116013"/>
              <a:gd name="connsiteX8" fmla="*/ 393149 w 534134"/>
              <a:gd name="connsiteY8" fmla="*/ 501163 h 1116013"/>
              <a:gd name="connsiteX9" fmla="*/ 447932 w 534134"/>
              <a:gd name="connsiteY9" fmla="*/ 754709 h 1116013"/>
              <a:gd name="connsiteX10" fmla="*/ 399594 w 534134"/>
              <a:gd name="connsiteY10" fmla="*/ 821265 h 1116013"/>
              <a:gd name="connsiteX11" fmla="*/ 386704 w 534134"/>
              <a:gd name="connsiteY11" fmla="*/ 821265 h 1116013"/>
              <a:gd name="connsiteX12" fmla="*/ 386704 w 534134"/>
              <a:gd name="connsiteY12" fmla="*/ 833943 h 1116013"/>
              <a:gd name="connsiteX13" fmla="*/ 386704 w 534134"/>
              <a:gd name="connsiteY13" fmla="*/ 1046288 h 1116013"/>
              <a:gd name="connsiteX14" fmla="*/ 341589 w 534134"/>
              <a:gd name="connsiteY14" fmla="*/ 1116013 h 1116013"/>
              <a:gd name="connsiteX15" fmla="*/ 319031 w 534134"/>
              <a:gd name="connsiteY15" fmla="*/ 1116013 h 1116013"/>
              <a:gd name="connsiteX16" fmla="*/ 270693 w 534134"/>
              <a:gd name="connsiteY16" fmla="*/ 1046288 h 1116013"/>
              <a:gd name="connsiteX17" fmla="*/ 273915 w 534134"/>
              <a:gd name="connsiteY17" fmla="*/ 833943 h 1116013"/>
              <a:gd name="connsiteX18" fmla="*/ 273915 w 534134"/>
              <a:gd name="connsiteY18" fmla="*/ 821265 h 1116013"/>
              <a:gd name="connsiteX19" fmla="*/ 257803 w 534134"/>
              <a:gd name="connsiteY19" fmla="*/ 821265 h 1116013"/>
              <a:gd name="connsiteX20" fmla="*/ 257803 w 534134"/>
              <a:gd name="connsiteY20" fmla="*/ 837112 h 1116013"/>
              <a:gd name="connsiteX21" fmla="*/ 257803 w 534134"/>
              <a:gd name="connsiteY21" fmla="*/ 1055796 h 1116013"/>
              <a:gd name="connsiteX22" fmla="*/ 232023 w 534134"/>
              <a:gd name="connsiteY22" fmla="*/ 1109675 h 1116013"/>
              <a:gd name="connsiteX23" fmla="*/ 212687 w 534134"/>
              <a:gd name="connsiteY23" fmla="*/ 1116013 h 1116013"/>
              <a:gd name="connsiteX24" fmla="*/ 190130 w 534134"/>
              <a:gd name="connsiteY24" fmla="*/ 1116013 h 1116013"/>
              <a:gd name="connsiteX25" fmla="*/ 170794 w 534134"/>
              <a:gd name="connsiteY25" fmla="*/ 1106505 h 1116013"/>
              <a:gd name="connsiteX26" fmla="*/ 145014 w 534134"/>
              <a:gd name="connsiteY26" fmla="*/ 1055796 h 1116013"/>
              <a:gd name="connsiteX27" fmla="*/ 145014 w 534134"/>
              <a:gd name="connsiteY27" fmla="*/ 837112 h 1116013"/>
              <a:gd name="connsiteX28" fmla="*/ 145014 w 534134"/>
              <a:gd name="connsiteY28" fmla="*/ 821265 h 1116013"/>
              <a:gd name="connsiteX29" fmla="*/ 122456 w 534134"/>
              <a:gd name="connsiteY29" fmla="*/ 818096 h 1116013"/>
              <a:gd name="connsiteX30" fmla="*/ 83786 w 534134"/>
              <a:gd name="connsiteY30" fmla="*/ 754709 h 1116013"/>
              <a:gd name="connsiteX31" fmla="*/ 128901 w 534134"/>
              <a:gd name="connsiteY31" fmla="*/ 542364 h 1116013"/>
              <a:gd name="connsiteX32" fmla="*/ 135346 w 534134"/>
              <a:gd name="connsiteY32" fmla="*/ 494824 h 1116013"/>
              <a:gd name="connsiteX33" fmla="*/ 109566 w 534134"/>
              <a:gd name="connsiteY33" fmla="*/ 593073 h 1116013"/>
              <a:gd name="connsiteX34" fmla="*/ 64451 w 534134"/>
              <a:gd name="connsiteY34" fmla="*/ 634275 h 1116013"/>
              <a:gd name="connsiteX35" fmla="*/ 0 w 534134"/>
              <a:gd name="connsiteY35" fmla="*/ 589904 h 1116013"/>
              <a:gd name="connsiteX36" fmla="*/ 3222 w 534134"/>
              <a:gd name="connsiteY36" fmla="*/ 555041 h 1116013"/>
              <a:gd name="connsiteX37" fmla="*/ 83786 w 534134"/>
              <a:gd name="connsiteY37" fmla="*/ 266632 h 1116013"/>
              <a:gd name="connsiteX38" fmla="*/ 138569 w 534134"/>
              <a:gd name="connsiteY38" fmla="*/ 228600 h 1116013"/>
              <a:gd name="connsiteX39" fmla="*/ 268311 w 534134"/>
              <a:gd name="connsiteY39" fmla="*/ 0 h 1116013"/>
              <a:gd name="connsiteX40" fmla="*/ 377825 w 534134"/>
              <a:gd name="connsiteY40" fmla="*/ 111125 h 1116013"/>
              <a:gd name="connsiteX41" fmla="*/ 265090 w 534134"/>
              <a:gd name="connsiteY41" fmla="*/ 219075 h 1116013"/>
              <a:gd name="connsiteX42" fmla="*/ 155575 w 534134"/>
              <a:gd name="connsiteY42" fmla="*/ 111125 h 1116013"/>
              <a:gd name="connsiteX43" fmla="*/ 268311 w 534134"/>
              <a:gd name="connsiteY43" fmla="*/ 0 h 111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34134" h="1116013">
                <a:moveTo>
                  <a:pt x="138569" y="228600"/>
                </a:moveTo>
                <a:cubicBezTo>
                  <a:pt x="222355" y="228600"/>
                  <a:pt x="309363" y="228600"/>
                  <a:pt x="393149" y="228600"/>
                </a:cubicBezTo>
                <a:cubicBezTo>
                  <a:pt x="418929" y="228600"/>
                  <a:pt x="438265" y="244447"/>
                  <a:pt x="444710" y="266632"/>
                </a:cubicBezTo>
                <a:cubicBezTo>
                  <a:pt x="473712" y="364882"/>
                  <a:pt x="502715" y="459961"/>
                  <a:pt x="531718" y="558211"/>
                </a:cubicBezTo>
                <a:cubicBezTo>
                  <a:pt x="538163" y="583565"/>
                  <a:pt x="531718" y="605751"/>
                  <a:pt x="512383" y="621597"/>
                </a:cubicBezTo>
                <a:cubicBezTo>
                  <a:pt x="493048" y="637444"/>
                  <a:pt x="473712" y="637444"/>
                  <a:pt x="451155" y="627936"/>
                </a:cubicBezTo>
                <a:cubicBezTo>
                  <a:pt x="435042" y="621597"/>
                  <a:pt x="425374" y="608920"/>
                  <a:pt x="422152" y="593073"/>
                </a:cubicBezTo>
                <a:cubicBezTo>
                  <a:pt x="412484" y="561380"/>
                  <a:pt x="402817" y="529687"/>
                  <a:pt x="393149" y="494824"/>
                </a:cubicBezTo>
                <a:cubicBezTo>
                  <a:pt x="393149" y="497993"/>
                  <a:pt x="393149" y="501163"/>
                  <a:pt x="393149" y="501163"/>
                </a:cubicBezTo>
                <a:cubicBezTo>
                  <a:pt x="412484" y="586735"/>
                  <a:pt x="428597" y="669137"/>
                  <a:pt x="447932" y="754709"/>
                </a:cubicBezTo>
                <a:cubicBezTo>
                  <a:pt x="454377" y="786403"/>
                  <a:pt x="431820" y="818096"/>
                  <a:pt x="399594" y="821265"/>
                </a:cubicBezTo>
                <a:cubicBezTo>
                  <a:pt x="396372" y="821265"/>
                  <a:pt x="389927" y="821265"/>
                  <a:pt x="386704" y="821265"/>
                </a:cubicBezTo>
                <a:cubicBezTo>
                  <a:pt x="386704" y="827604"/>
                  <a:pt x="386704" y="830773"/>
                  <a:pt x="386704" y="833943"/>
                </a:cubicBezTo>
                <a:cubicBezTo>
                  <a:pt x="386704" y="903668"/>
                  <a:pt x="386704" y="976563"/>
                  <a:pt x="386704" y="1046288"/>
                </a:cubicBezTo>
                <a:cubicBezTo>
                  <a:pt x="386704" y="1081151"/>
                  <a:pt x="373814" y="1106505"/>
                  <a:pt x="341589" y="1116013"/>
                </a:cubicBezTo>
                <a:cubicBezTo>
                  <a:pt x="331921" y="1116013"/>
                  <a:pt x="325476" y="1116013"/>
                  <a:pt x="319031" y="1116013"/>
                </a:cubicBezTo>
                <a:cubicBezTo>
                  <a:pt x="283583" y="1106505"/>
                  <a:pt x="270693" y="1081151"/>
                  <a:pt x="270693" y="1046288"/>
                </a:cubicBezTo>
                <a:cubicBezTo>
                  <a:pt x="273915" y="973393"/>
                  <a:pt x="273915" y="903668"/>
                  <a:pt x="273915" y="833943"/>
                </a:cubicBezTo>
                <a:cubicBezTo>
                  <a:pt x="273915" y="830773"/>
                  <a:pt x="273915" y="824435"/>
                  <a:pt x="273915" y="821265"/>
                </a:cubicBezTo>
                <a:cubicBezTo>
                  <a:pt x="267470" y="821265"/>
                  <a:pt x="264248" y="821265"/>
                  <a:pt x="257803" y="821265"/>
                </a:cubicBezTo>
                <a:cubicBezTo>
                  <a:pt x="257803" y="827604"/>
                  <a:pt x="257803" y="830773"/>
                  <a:pt x="257803" y="837112"/>
                </a:cubicBezTo>
                <a:cubicBezTo>
                  <a:pt x="257803" y="910007"/>
                  <a:pt x="257803" y="982901"/>
                  <a:pt x="257803" y="1055796"/>
                </a:cubicBezTo>
                <a:cubicBezTo>
                  <a:pt x="257803" y="1077981"/>
                  <a:pt x="251358" y="1096997"/>
                  <a:pt x="232023" y="1109675"/>
                </a:cubicBezTo>
                <a:cubicBezTo>
                  <a:pt x="225577" y="1112844"/>
                  <a:pt x="219132" y="1116013"/>
                  <a:pt x="212687" y="1116013"/>
                </a:cubicBezTo>
                <a:cubicBezTo>
                  <a:pt x="206242" y="1116013"/>
                  <a:pt x="199797" y="1116013"/>
                  <a:pt x="190130" y="1116013"/>
                </a:cubicBezTo>
                <a:cubicBezTo>
                  <a:pt x="183685" y="1112844"/>
                  <a:pt x="177239" y="1112844"/>
                  <a:pt x="170794" y="1106505"/>
                </a:cubicBezTo>
                <a:cubicBezTo>
                  <a:pt x="151459" y="1093828"/>
                  <a:pt x="145014" y="1077981"/>
                  <a:pt x="145014" y="1055796"/>
                </a:cubicBezTo>
                <a:cubicBezTo>
                  <a:pt x="145014" y="982901"/>
                  <a:pt x="145014" y="910007"/>
                  <a:pt x="145014" y="837112"/>
                </a:cubicBezTo>
                <a:cubicBezTo>
                  <a:pt x="145014" y="830773"/>
                  <a:pt x="145014" y="827604"/>
                  <a:pt x="145014" y="821265"/>
                </a:cubicBezTo>
                <a:cubicBezTo>
                  <a:pt x="138569" y="821265"/>
                  <a:pt x="128901" y="821265"/>
                  <a:pt x="122456" y="818096"/>
                </a:cubicBezTo>
                <a:cubicBezTo>
                  <a:pt x="96676" y="811757"/>
                  <a:pt x="77341" y="780064"/>
                  <a:pt x="83786" y="754709"/>
                </a:cubicBezTo>
                <a:cubicBezTo>
                  <a:pt x="99898" y="681815"/>
                  <a:pt x="112789" y="612089"/>
                  <a:pt x="128901" y="542364"/>
                </a:cubicBezTo>
                <a:cubicBezTo>
                  <a:pt x="132124" y="526517"/>
                  <a:pt x="135346" y="510671"/>
                  <a:pt x="135346" y="494824"/>
                </a:cubicBezTo>
                <a:cubicBezTo>
                  <a:pt x="128901" y="529687"/>
                  <a:pt x="119234" y="561380"/>
                  <a:pt x="109566" y="593073"/>
                </a:cubicBezTo>
                <a:cubicBezTo>
                  <a:pt x="103121" y="615259"/>
                  <a:pt x="87008" y="631105"/>
                  <a:pt x="64451" y="634275"/>
                </a:cubicBezTo>
                <a:cubicBezTo>
                  <a:pt x="35448" y="637444"/>
                  <a:pt x="6445" y="621597"/>
                  <a:pt x="0" y="589904"/>
                </a:cubicBezTo>
                <a:cubicBezTo>
                  <a:pt x="0" y="580396"/>
                  <a:pt x="0" y="567719"/>
                  <a:pt x="3222" y="555041"/>
                </a:cubicBezTo>
                <a:cubicBezTo>
                  <a:pt x="29003" y="459961"/>
                  <a:pt x="58005" y="364882"/>
                  <a:pt x="83786" y="266632"/>
                </a:cubicBezTo>
                <a:cubicBezTo>
                  <a:pt x="93453" y="244447"/>
                  <a:pt x="112789" y="228600"/>
                  <a:pt x="138569" y="228600"/>
                </a:cubicBezTo>
                <a:close/>
                <a:moveTo>
                  <a:pt x="268311" y="0"/>
                </a:moveTo>
                <a:cubicBezTo>
                  <a:pt x="326289" y="0"/>
                  <a:pt x="377825" y="50800"/>
                  <a:pt x="377825" y="111125"/>
                </a:cubicBezTo>
                <a:cubicBezTo>
                  <a:pt x="377825" y="171450"/>
                  <a:pt x="326289" y="222250"/>
                  <a:pt x="265090" y="219075"/>
                </a:cubicBezTo>
                <a:cubicBezTo>
                  <a:pt x="207111" y="219075"/>
                  <a:pt x="155575" y="168275"/>
                  <a:pt x="155575" y="111125"/>
                </a:cubicBezTo>
                <a:cubicBezTo>
                  <a:pt x="155575" y="50800"/>
                  <a:pt x="207111" y="0"/>
                  <a:pt x="2683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2206398" y="8804274"/>
            <a:ext cx="558770" cy="1169988"/>
          </a:xfrm>
          <a:custGeom>
            <a:avLst/>
            <a:gdLst>
              <a:gd name="connsiteX0" fmla="*/ 122636 w 558770"/>
              <a:gd name="connsiteY0" fmla="*/ 238125 h 1169988"/>
              <a:gd name="connsiteX1" fmla="*/ 434986 w 558770"/>
              <a:gd name="connsiteY1" fmla="*/ 238125 h 1169988"/>
              <a:gd name="connsiteX2" fmla="*/ 499388 w 558770"/>
              <a:gd name="connsiteY2" fmla="*/ 292008 h 1169988"/>
              <a:gd name="connsiteX3" fmla="*/ 557350 w 558770"/>
              <a:gd name="connsiteY3" fmla="*/ 586781 h 1169988"/>
              <a:gd name="connsiteX4" fmla="*/ 521929 w 558770"/>
              <a:gd name="connsiteY4" fmla="*/ 659682 h 1169988"/>
              <a:gd name="connsiteX5" fmla="*/ 441426 w 558770"/>
              <a:gd name="connsiteY5" fmla="*/ 615308 h 1169988"/>
              <a:gd name="connsiteX6" fmla="*/ 409225 w 558770"/>
              <a:gd name="connsiteY6" fmla="*/ 412453 h 1169988"/>
              <a:gd name="connsiteX7" fmla="*/ 406005 w 558770"/>
              <a:gd name="connsiteY7" fmla="*/ 402944 h 1169988"/>
              <a:gd name="connsiteX8" fmla="*/ 406005 w 558770"/>
              <a:gd name="connsiteY8" fmla="*/ 1100257 h 1169988"/>
              <a:gd name="connsiteX9" fmla="*/ 396345 w 558770"/>
              <a:gd name="connsiteY9" fmla="*/ 1141462 h 1169988"/>
              <a:gd name="connsiteX10" fmla="*/ 357704 w 558770"/>
              <a:gd name="connsiteY10" fmla="*/ 1169988 h 1169988"/>
              <a:gd name="connsiteX11" fmla="*/ 335163 w 558770"/>
              <a:gd name="connsiteY11" fmla="*/ 1169988 h 1169988"/>
              <a:gd name="connsiteX12" fmla="*/ 286861 w 558770"/>
              <a:gd name="connsiteY12" fmla="*/ 1093918 h 1169988"/>
              <a:gd name="connsiteX13" fmla="*/ 286861 w 558770"/>
              <a:gd name="connsiteY13" fmla="*/ 770618 h 1169988"/>
              <a:gd name="connsiteX14" fmla="*/ 286861 w 558770"/>
              <a:gd name="connsiteY14" fmla="*/ 754770 h 1169988"/>
              <a:gd name="connsiteX15" fmla="*/ 270761 w 558770"/>
              <a:gd name="connsiteY15" fmla="*/ 754770 h 1169988"/>
              <a:gd name="connsiteX16" fmla="*/ 270761 w 558770"/>
              <a:gd name="connsiteY16" fmla="*/ 770618 h 1169988"/>
              <a:gd name="connsiteX17" fmla="*/ 270761 w 558770"/>
              <a:gd name="connsiteY17" fmla="*/ 1103426 h 1169988"/>
              <a:gd name="connsiteX18" fmla="*/ 238560 w 558770"/>
              <a:gd name="connsiteY18" fmla="*/ 1163649 h 1169988"/>
              <a:gd name="connsiteX19" fmla="*/ 225679 w 558770"/>
              <a:gd name="connsiteY19" fmla="*/ 1169988 h 1169988"/>
              <a:gd name="connsiteX20" fmla="*/ 199919 w 558770"/>
              <a:gd name="connsiteY20" fmla="*/ 1169988 h 1169988"/>
              <a:gd name="connsiteX21" fmla="*/ 154837 w 558770"/>
              <a:gd name="connsiteY21" fmla="*/ 1128783 h 1169988"/>
              <a:gd name="connsiteX22" fmla="*/ 154837 w 558770"/>
              <a:gd name="connsiteY22" fmla="*/ 1100257 h 1169988"/>
              <a:gd name="connsiteX23" fmla="*/ 154837 w 558770"/>
              <a:gd name="connsiteY23" fmla="*/ 415623 h 1169988"/>
              <a:gd name="connsiteX24" fmla="*/ 151617 w 558770"/>
              <a:gd name="connsiteY24" fmla="*/ 402944 h 1169988"/>
              <a:gd name="connsiteX25" fmla="*/ 141956 w 558770"/>
              <a:gd name="connsiteY25" fmla="*/ 453658 h 1169988"/>
              <a:gd name="connsiteX26" fmla="*/ 116196 w 558770"/>
              <a:gd name="connsiteY26" fmla="*/ 615308 h 1169988"/>
              <a:gd name="connsiteX27" fmla="*/ 55014 w 558770"/>
              <a:gd name="connsiteY27" fmla="*/ 662852 h 1169988"/>
              <a:gd name="connsiteX28" fmla="*/ 272 w 558770"/>
              <a:gd name="connsiteY28" fmla="*/ 602629 h 1169988"/>
              <a:gd name="connsiteX29" fmla="*/ 16372 w 558770"/>
              <a:gd name="connsiteY29" fmla="*/ 504372 h 1169988"/>
              <a:gd name="connsiteX30" fmla="*/ 58234 w 558770"/>
              <a:gd name="connsiteY30" fmla="*/ 292008 h 1169988"/>
              <a:gd name="connsiteX31" fmla="*/ 122636 w 558770"/>
              <a:gd name="connsiteY31" fmla="*/ 238125 h 1169988"/>
              <a:gd name="connsiteX32" fmla="*/ 280454 w 558770"/>
              <a:gd name="connsiteY32" fmla="*/ 0 h 1169988"/>
              <a:gd name="connsiteX33" fmla="*/ 397103 w 558770"/>
              <a:gd name="connsiteY33" fmla="*/ 114300 h 1169988"/>
              <a:gd name="connsiteX34" fmla="*/ 280454 w 558770"/>
              <a:gd name="connsiteY34" fmla="*/ 231775 h 1169988"/>
              <a:gd name="connsiteX35" fmla="*/ 160565 w 558770"/>
              <a:gd name="connsiteY35" fmla="*/ 114300 h 1169988"/>
              <a:gd name="connsiteX36" fmla="*/ 280454 w 558770"/>
              <a:gd name="connsiteY36" fmla="*/ 0 h 116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8770" h="1169988">
                <a:moveTo>
                  <a:pt x="122636" y="238125"/>
                </a:moveTo>
                <a:cubicBezTo>
                  <a:pt x="225679" y="238125"/>
                  <a:pt x="331943" y="238125"/>
                  <a:pt x="434986" y="238125"/>
                </a:cubicBezTo>
                <a:cubicBezTo>
                  <a:pt x="473627" y="238125"/>
                  <a:pt x="492948" y="253973"/>
                  <a:pt x="499388" y="292008"/>
                </a:cubicBezTo>
                <a:cubicBezTo>
                  <a:pt x="518709" y="390266"/>
                  <a:pt x="538029" y="488524"/>
                  <a:pt x="557350" y="586781"/>
                </a:cubicBezTo>
                <a:cubicBezTo>
                  <a:pt x="563790" y="618477"/>
                  <a:pt x="547690" y="650173"/>
                  <a:pt x="521929" y="659682"/>
                </a:cubicBezTo>
                <a:cubicBezTo>
                  <a:pt x="486508" y="672360"/>
                  <a:pt x="447866" y="653343"/>
                  <a:pt x="441426" y="615308"/>
                </a:cubicBezTo>
                <a:cubicBezTo>
                  <a:pt x="428546" y="548746"/>
                  <a:pt x="418886" y="479015"/>
                  <a:pt x="409225" y="412453"/>
                </a:cubicBezTo>
                <a:cubicBezTo>
                  <a:pt x="406005" y="409284"/>
                  <a:pt x="406005" y="406114"/>
                  <a:pt x="406005" y="402944"/>
                </a:cubicBezTo>
                <a:cubicBezTo>
                  <a:pt x="406005" y="634325"/>
                  <a:pt x="406005" y="868876"/>
                  <a:pt x="406005" y="1100257"/>
                </a:cubicBezTo>
                <a:cubicBezTo>
                  <a:pt x="406005" y="1112935"/>
                  <a:pt x="399565" y="1128783"/>
                  <a:pt x="396345" y="1141462"/>
                </a:cubicBezTo>
                <a:cubicBezTo>
                  <a:pt x="389905" y="1157310"/>
                  <a:pt x="373804" y="1163649"/>
                  <a:pt x="357704" y="1169988"/>
                </a:cubicBezTo>
                <a:cubicBezTo>
                  <a:pt x="348043" y="1169988"/>
                  <a:pt x="341603" y="1169988"/>
                  <a:pt x="335163" y="1169988"/>
                </a:cubicBezTo>
                <a:cubicBezTo>
                  <a:pt x="296522" y="1157310"/>
                  <a:pt x="286861" y="1131953"/>
                  <a:pt x="286861" y="1093918"/>
                </a:cubicBezTo>
                <a:cubicBezTo>
                  <a:pt x="286861" y="986151"/>
                  <a:pt x="286861" y="878385"/>
                  <a:pt x="286861" y="770618"/>
                </a:cubicBezTo>
                <a:cubicBezTo>
                  <a:pt x="286861" y="764279"/>
                  <a:pt x="286861" y="761109"/>
                  <a:pt x="286861" y="754770"/>
                </a:cubicBezTo>
                <a:cubicBezTo>
                  <a:pt x="280421" y="754770"/>
                  <a:pt x="277201" y="754770"/>
                  <a:pt x="270761" y="754770"/>
                </a:cubicBezTo>
                <a:cubicBezTo>
                  <a:pt x="270761" y="761109"/>
                  <a:pt x="270761" y="764279"/>
                  <a:pt x="270761" y="770618"/>
                </a:cubicBezTo>
                <a:cubicBezTo>
                  <a:pt x="270761" y="881554"/>
                  <a:pt x="270761" y="992490"/>
                  <a:pt x="270761" y="1103426"/>
                </a:cubicBezTo>
                <a:cubicBezTo>
                  <a:pt x="270761" y="1131953"/>
                  <a:pt x="264321" y="1150970"/>
                  <a:pt x="238560" y="1163649"/>
                </a:cubicBezTo>
                <a:cubicBezTo>
                  <a:pt x="232120" y="1166818"/>
                  <a:pt x="228899" y="1166818"/>
                  <a:pt x="225679" y="1169988"/>
                </a:cubicBezTo>
                <a:cubicBezTo>
                  <a:pt x="216019" y="1169988"/>
                  <a:pt x="209579" y="1169988"/>
                  <a:pt x="199919" y="1169988"/>
                </a:cubicBezTo>
                <a:cubicBezTo>
                  <a:pt x="180598" y="1163649"/>
                  <a:pt x="161277" y="1150970"/>
                  <a:pt x="154837" y="1128783"/>
                </a:cubicBezTo>
                <a:cubicBezTo>
                  <a:pt x="154837" y="1119274"/>
                  <a:pt x="154837" y="1109766"/>
                  <a:pt x="154837" y="1100257"/>
                </a:cubicBezTo>
                <a:cubicBezTo>
                  <a:pt x="154837" y="872045"/>
                  <a:pt x="154837" y="643834"/>
                  <a:pt x="154837" y="415623"/>
                </a:cubicBezTo>
                <a:cubicBezTo>
                  <a:pt x="154837" y="412453"/>
                  <a:pt x="154837" y="406114"/>
                  <a:pt x="151617" y="402944"/>
                </a:cubicBezTo>
                <a:cubicBezTo>
                  <a:pt x="148397" y="418792"/>
                  <a:pt x="145177" y="437810"/>
                  <a:pt x="141956" y="453658"/>
                </a:cubicBezTo>
                <a:cubicBezTo>
                  <a:pt x="135516" y="507541"/>
                  <a:pt x="125856" y="561424"/>
                  <a:pt x="116196" y="615308"/>
                </a:cubicBezTo>
                <a:cubicBezTo>
                  <a:pt x="112976" y="643834"/>
                  <a:pt x="83995" y="666021"/>
                  <a:pt x="55014" y="662852"/>
                </a:cubicBezTo>
                <a:cubicBezTo>
                  <a:pt x="22813" y="659682"/>
                  <a:pt x="-2948" y="634325"/>
                  <a:pt x="272" y="602629"/>
                </a:cubicBezTo>
                <a:cubicBezTo>
                  <a:pt x="3492" y="570933"/>
                  <a:pt x="9932" y="536068"/>
                  <a:pt x="16372" y="504372"/>
                </a:cubicBezTo>
                <a:cubicBezTo>
                  <a:pt x="29253" y="431471"/>
                  <a:pt x="42133" y="361739"/>
                  <a:pt x="58234" y="292008"/>
                </a:cubicBezTo>
                <a:cubicBezTo>
                  <a:pt x="64674" y="253973"/>
                  <a:pt x="83995" y="238125"/>
                  <a:pt x="122636" y="238125"/>
                </a:cubicBezTo>
                <a:close/>
                <a:moveTo>
                  <a:pt x="280454" y="0"/>
                </a:moveTo>
                <a:cubicBezTo>
                  <a:pt x="342019" y="0"/>
                  <a:pt x="397103" y="53975"/>
                  <a:pt x="397103" y="114300"/>
                </a:cubicBezTo>
                <a:cubicBezTo>
                  <a:pt x="397103" y="177800"/>
                  <a:pt x="342019" y="231775"/>
                  <a:pt x="280454" y="231775"/>
                </a:cubicBezTo>
                <a:cubicBezTo>
                  <a:pt x="215649" y="231775"/>
                  <a:pt x="160565" y="177800"/>
                  <a:pt x="160565" y="114300"/>
                </a:cubicBezTo>
                <a:cubicBezTo>
                  <a:pt x="160565" y="50800"/>
                  <a:pt x="215649" y="0"/>
                  <a:pt x="2804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7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/>
        </p:nvGraphicFramePr>
        <p:xfrm>
          <a:off x="894255" y="3352478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894255" y="6670285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894255" y="10021456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/>
          <p:nvPr/>
        </p:nvGraphicFramePr>
        <p:xfrm>
          <a:off x="13181504" y="3391226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13181504" y="6709033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13181504" y="10060204"/>
          <a:ext cx="3098594" cy="25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50" y="3508965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49" y="4309000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DONUT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8300" y="4293795"/>
            <a:ext cx="1169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accent1"/>
                </a:solidFill>
              </a:rPr>
              <a:t>80%</a:t>
            </a:r>
            <a:endParaRPr lang="en-MY" sz="3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50" y="6809063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49" y="7609098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6850" y="7593893"/>
            <a:ext cx="1512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accent2"/>
                </a:solidFill>
              </a:rPr>
              <a:t>40%</a:t>
            </a:r>
            <a:endParaRPr lang="en-MY" sz="3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50" y="10148231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Progress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92849" y="10948266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8300" y="10933061"/>
            <a:ext cx="1169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accent3"/>
                </a:solidFill>
              </a:rPr>
              <a:t>60%</a:t>
            </a:r>
            <a:endParaRPr lang="en-MY" sz="350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100" y="3508965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4"/>
                </a:solidFill>
              </a:rPr>
              <a:t>Analysis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099" y="4309000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165550" y="4293795"/>
            <a:ext cx="1169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accent4"/>
                </a:solidFill>
              </a:rPr>
              <a:t>30%</a:t>
            </a:r>
            <a:endParaRPr lang="en-MY" sz="350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100" y="6809063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Investment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099" y="7609098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165550" y="7593893"/>
            <a:ext cx="1169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tx2"/>
                </a:solidFill>
              </a:rPr>
              <a:t>90%</a:t>
            </a:r>
            <a:endParaRPr lang="en-MY" sz="35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100" y="10148231"/>
            <a:ext cx="70672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>
                    <a:alpha val="50000"/>
                  </a:schemeClr>
                </a:solidFill>
              </a:rPr>
              <a:t>Profit</a:t>
            </a:r>
            <a:endParaRPr lang="en-MY" sz="4500">
              <a:solidFill>
                <a:schemeClr val="tx2">
                  <a:alpha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80099" y="10948266"/>
            <a:ext cx="706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165550" y="10933061"/>
            <a:ext cx="1169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500" b="1">
                <a:solidFill>
                  <a:schemeClr val="tx2">
                    <a:alpha val="50000"/>
                  </a:schemeClr>
                </a:solidFill>
              </a:rPr>
              <a:t>70%</a:t>
            </a:r>
            <a:endParaRPr lang="en-MY" sz="3500">
              <a:solidFill>
                <a:schemeClr val="tx2">
                  <a:alpha val="50000"/>
                </a:schemeClr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12176125" y="3475037"/>
            <a:ext cx="0" cy="9001126"/>
          </a:xfrm>
          <a:prstGeom prst="line">
            <a:avLst/>
          </a:prstGeom>
          <a:noFill/>
          <a:ln w="61913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1333500" y="6369050"/>
            <a:ext cx="9420225" cy="0"/>
          </a:xfrm>
          <a:prstGeom prst="line">
            <a:avLst/>
          </a:prstGeom>
          <a:noFill/>
          <a:ln w="61913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333500" y="9644063"/>
            <a:ext cx="9420225" cy="0"/>
          </a:xfrm>
          <a:prstGeom prst="line">
            <a:avLst/>
          </a:prstGeom>
          <a:noFill/>
          <a:ln w="61913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13598525" y="6369050"/>
            <a:ext cx="9420225" cy="0"/>
          </a:xfrm>
          <a:prstGeom prst="line">
            <a:avLst/>
          </a:prstGeom>
          <a:noFill/>
          <a:ln w="61913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13598525" y="9644063"/>
            <a:ext cx="9420225" cy="0"/>
          </a:xfrm>
          <a:prstGeom prst="line">
            <a:avLst/>
          </a:prstGeom>
          <a:noFill/>
          <a:ln w="61913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46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/>
        </p:nvSpPr>
        <p:spPr bwMode="auto">
          <a:xfrm>
            <a:off x="1254125" y="10080625"/>
            <a:ext cx="4148137" cy="962025"/>
          </a:xfrm>
          <a:custGeom>
            <a:avLst/>
            <a:gdLst>
              <a:gd name="T0" fmla="*/ 127 w 130"/>
              <a:gd name="T1" fmla="*/ 0 h 30"/>
              <a:gd name="T2" fmla="*/ 2 w 130"/>
              <a:gd name="T3" fmla="*/ 0 h 30"/>
              <a:gd name="T4" fmla="*/ 0 w 130"/>
              <a:gd name="T5" fmla="*/ 2 h 30"/>
              <a:gd name="T6" fmla="*/ 0 w 130"/>
              <a:gd name="T7" fmla="*/ 28 h 30"/>
              <a:gd name="T8" fmla="*/ 2 w 130"/>
              <a:gd name="T9" fmla="*/ 30 h 30"/>
              <a:gd name="T10" fmla="*/ 127 w 130"/>
              <a:gd name="T11" fmla="*/ 30 h 30"/>
              <a:gd name="T12" fmla="*/ 130 w 130"/>
              <a:gd name="T13" fmla="*/ 28 h 30"/>
              <a:gd name="T14" fmla="*/ 130 w 130"/>
              <a:gd name="T15" fmla="*/ 2 h 30"/>
              <a:gd name="T16" fmla="*/ 127 w 130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9" y="30"/>
                  <a:pt x="130" y="29"/>
                  <a:pt x="130" y="28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1"/>
                  <a:pt x="129" y="0"/>
                  <a:pt x="1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7188200" y="10080625"/>
            <a:ext cx="4117975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9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9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3123863" y="10080625"/>
            <a:ext cx="4116387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8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8" y="0"/>
                  <a:pt x="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19059525" y="10080625"/>
            <a:ext cx="4116387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8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8" y="0"/>
                  <a:pt x="1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6296025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12230100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8165763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40150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Business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4399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STACKED BAR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61525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Develop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075774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250864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Analysis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65113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40203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Progress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54452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1154399" y="3657600"/>
          <a:ext cx="21115051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221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200150" y="4000500"/>
          <a:ext cx="219837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50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49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3300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3299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93999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93998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70899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Progress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70898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AREA DATA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223963" y="9934575"/>
            <a:ext cx="371475" cy="1978025"/>
          </a:xfrm>
          <a:custGeom>
            <a:avLst/>
            <a:gdLst>
              <a:gd name="T0" fmla="*/ 98 w 116"/>
              <a:gd name="T1" fmla="*/ 616 h 616"/>
              <a:gd name="T2" fmla="*/ 19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9 w 116"/>
              <a:gd name="T9" fmla="*/ 0 h 616"/>
              <a:gd name="T10" fmla="*/ 98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8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8" y="616"/>
                </a:moveTo>
                <a:cubicBezTo>
                  <a:pt x="19" y="616"/>
                  <a:pt x="19" y="616"/>
                  <a:pt x="19" y="616"/>
                </a:cubicBezTo>
                <a:cubicBezTo>
                  <a:pt x="9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8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8" y="616"/>
                  <a:pt x="98" y="6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6899275" y="9934575"/>
            <a:ext cx="369887" cy="1978025"/>
          </a:xfrm>
          <a:custGeom>
            <a:avLst/>
            <a:gdLst>
              <a:gd name="T0" fmla="*/ 97 w 116"/>
              <a:gd name="T1" fmla="*/ 616 h 616"/>
              <a:gd name="T2" fmla="*/ 18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8 w 116"/>
              <a:gd name="T9" fmla="*/ 0 h 616"/>
              <a:gd name="T10" fmla="*/ 97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7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7" y="616"/>
                </a:moveTo>
                <a:cubicBezTo>
                  <a:pt x="18" y="616"/>
                  <a:pt x="18" y="616"/>
                  <a:pt x="18" y="616"/>
                </a:cubicBezTo>
                <a:cubicBezTo>
                  <a:pt x="8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7" y="616"/>
                  <a:pt x="97" y="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12569825" y="9934575"/>
            <a:ext cx="371475" cy="1978025"/>
          </a:xfrm>
          <a:custGeom>
            <a:avLst/>
            <a:gdLst>
              <a:gd name="T0" fmla="*/ 98 w 116"/>
              <a:gd name="T1" fmla="*/ 616 h 616"/>
              <a:gd name="T2" fmla="*/ 19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9 w 116"/>
              <a:gd name="T9" fmla="*/ 0 h 616"/>
              <a:gd name="T10" fmla="*/ 98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8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8" y="616"/>
                </a:moveTo>
                <a:cubicBezTo>
                  <a:pt x="19" y="616"/>
                  <a:pt x="19" y="616"/>
                  <a:pt x="19" y="616"/>
                </a:cubicBezTo>
                <a:cubicBezTo>
                  <a:pt x="9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8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8" y="616"/>
                  <a:pt x="98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18243550" y="9934575"/>
            <a:ext cx="371475" cy="1978025"/>
          </a:xfrm>
          <a:custGeom>
            <a:avLst/>
            <a:gdLst>
              <a:gd name="T0" fmla="*/ 97 w 116"/>
              <a:gd name="T1" fmla="*/ 616 h 616"/>
              <a:gd name="T2" fmla="*/ 18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8 w 116"/>
              <a:gd name="T9" fmla="*/ 0 h 616"/>
              <a:gd name="T10" fmla="*/ 97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7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7" y="616"/>
                </a:moveTo>
                <a:cubicBezTo>
                  <a:pt x="18" y="616"/>
                  <a:pt x="18" y="616"/>
                  <a:pt x="18" y="616"/>
                </a:cubicBezTo>
                <a:cubicBezTo>
                  <a:pt x="8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7" y="616"/>
                  <a:pt x="97" y="6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29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341151" y="3821858"/>
          <a:ext cx="22593300" cy="551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1152" y="9982080"/>
            <a:ext cx="401189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Business	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1151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70452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70451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75951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Analysis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75950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81449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4"/>
                </a:solidFill>
              </a:rPr>
              <a:t>Progress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81448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DATA LINE CHART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6257925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2212638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18135600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3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"/>
          <p:cNvSpPr>
            <a:spLocks/>
          </p:cNvSpPr>
          <p:nvPr/>
        </p:nvSpPr>
        <p:spPr bwMode="auto">
          <a:xfrm>
            <a:off x="7546975" y="7931150"/>
            <a:ext cx="5845175" cy="4573588"/>
          </a:xfrm>
          <a:custGeom>
            <a:avLst/>
            <a:gdLst>
              <a:gd name="T0" fmla="*/ 9 w 185"/>
              <a:gd name="T1" fmla="*/ 0 h 144"/>
              <a:gd name="T2" fmla="*/ 56 w 185"/>
              <a:gd name="T3" fmla="*/ 0 h 144"/>
              <a:gd name="T4" fmla="*/ 58 w 185"/>
              <a:gd name="T5" fmla="*/ 3 h 144"/>
              <a:gd name="T6" fmla="*/ 74 w 185"/>
              <a:gd name="T7" fmla="*/ 37 h 144"/>
              <a:gd name="T8" fmla="*/ 106 w 185"/>
              <a:gd name="T9" fmla="*/ 34 h 144"/>
              <a:gd name="T10" fmla="*/ 117 w 185"/>
              <a:gd name="T11" fmla="*/ 3 h 144"/>
              <a:gd name="T12" fmla="*/ 119 w 185"/>
              <a:gd name="T13" fmla="*/ 0 h 144"/>
              <a:gd name="T14" fmla="*/ 141 w 185"/>
              <a:gd name="T15" fmla="*/ 0 h 144"/>
              <a:gd name="T16" fmla="*/ 143 w 185"/>
              <a:gd name="T17" fmla="*/ 2 h 144"/>
              <a:gd name="T18" fmla="*/ 143 w 185"/>
              <a:gd name="T19" fmla="*/ 25 h 144"/>
              <a:gd name="T20" fmla="*/ 158 w 185"/>
              <a:gd name="T21" fmla="*/ 36 h 144"/>
              <a:gd name="T22" fmla="*/ 179 w 185"/>
              <a:gd name="T23" fmla="*/ 43 h 144"/>
              <a:gd name="T24" fmla="*/ 181 w 185"/>
              <a:gd name="T25" fmla="*/ 65 h 144"/>
              <a:gd name="T26" fmla="*/ 162 w 185"/>
              <a:gd name="T27" fmla="*/ 76 h 144"/>
              <a:gd name="T28" fmla="*/ 157 w 185"/>
              <a:gd name="T29" fmla="*/ 75 h 144"/>
              <a:gd name="T30" fmla="*/ 143 w 185"/>
              <a:gd name="T31" fmla="*/ 86 h 144"/>
              <a:gd name="T32" fmla="*/ 143 w 185"/>
              <a:gd name="T33" fmla="*/ 104 h 144"/>
              <a:gd name="T34" fmla="*/ 110 w 185"/>
              <a:gd name="T35" fmla="*/ 141 h 144"/>
              <a:gd name="T36" fmla="*/ 64 w 185"/>
              <a:gd name="T37" fmla="*/ 112 h 144"/>
              <a:gd name="T38" fmla="*/ 59 w 185"/>
              <a:gd name="T39" fmla="*/ 108 h 144"/>
              <a:gd name="T40" fmla="*/ 29 w 185"/>
              <a:gd name="T41" fmla="*/ 77 h 144"/>
              <a:gd name="T42" fmla="*/ 24 w 185"/>
              <a:gd name="T43" fmla="*/ 70 h 144"/>
              <a:gd name="T44" fmla="*/ 14 w 185"/>
              <a:gd name="T45" fmla="*/ 18 h 144"/>
              <a:gd name="T46" fmla="*/ 14 w 185"/>
              <a:gd name="T47" fmla="*/ 8 h 144"/>
              <a:gd name="T48" fmla="*/ 9 w 185"/>
              <a:gd name="T4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5" h="144">
                <a:moveTo>
                  <a:pt x="9" y="0"/>
                </a:moveTo>
                <a:cubicBezTo>
                  <a:pt x="25" y="0"/>
                  <a:pt x="41" y="0"/>
                  <a:pt x="56" y="0"/>
                </a:cubicBezTo>
                <a:cubicBezTo>
                  <a:pt x="59" y="0"/>
                  <a:pt x="58" y="1"/>
                  <a:pt x="58" y="3"/>
                </a:cubicBezTo>
                <a:cubicBezTo>
                  <a:pt x="54" y="17"/>
                  <a:pt x="61" y="31"/>
                  <a:pt x="74" y="37"/>
                </a:cubicBezTo>
                <a:cubicBezTo>
                  <a:pt x="85" y="43"/>
                  <a:pt x="96" y="42"/>
                  <a:pt x="106" y="34"/>
                </a:cubicBezTo>
                <a:cubicBezTo>
                  <a:pt x="116" y="26"/>
                  <a:pt x="119" y="15"/>
                  <a:pt x="117" y="3"/>
                </a:cubicBezTo>
                <a:cubicBezTo>
                  <a:pt x="116" y="1"/>
                  <a:pt x="117" y="0"/>
                  <a:pt x="119" y="0"/>
                </a:cubicBezTo>
                <a:cubicBezTo>
                  <a:pt x="126" y="0"/>
                  <a:pt x="133" y="0"/>
                  <a:pt x="141" y="0"/>
                </a:cubicBezTo>
                <a:cubicBezTo>
                  <a:pt x="143" y="0"/>
                  <a:pt x="143" y="1"/>
                  <a:pt x="143" y="2"/>
                </a:cubicBezTo>
                <a:cubicBezTo>
                  <a:pt x="143" y="10"/>
                  <a:pt x="143" y="17"/>
                  <a:pt x="143" y="25"/>
                </a:cubicBezTo>
                <a:cubicBezTo>
                  <a:pt x="143" y="34"/>
                  <a:pt x="149" y="38"/>
                  <a:pt x="158" y="36"/>
                </a:cubicBezTo>
                <a:cubicBezTo>
                  <a:pt x="166" y="34"/>
                  <a:pt x="174" y="36"/>
                  <a:pt x="179" y="43"/>
                </a:cubicBezTo>
                <a:cubicBezTo>
                  <a:pt x="185" y="50"/>
                  <a:pt x="185" y="58"/>
                  <a:pt x="181" y="65"/>
                </a:cubicBezTo>
                <a:cubicBezTo>
                  <a:pt x="177" y="73"/>
                  <a:pt x="171" y="76"/>
                  <a:pt x="162" y="76"/>
                </a:cubicBezTo>
                <a:cubicBezTo>
                  <a:pt x="161" y="76"/>
                  <a:pt x="159" y="75"/>
                  <a:pt x="157" y="75"/>
                </a:cubicBezTo>
                <a:cubicBezTo>
                  <a:pt x="149" y="73"/>
                  <a:pt x="143" y="78"/>
                  <a:pt x="143" y="86"/>
                </a:cubicBezTo>
                <a:cubicBezTo>
                  <a:pt x="143" y="92"/>
                  <a:pt x="143" y="98"/>
                  <a:pt x="143" y="104"/>
                </a:cubicBezTo>
                <a:cubicBezTo>
                  <a:pt x="143" y="123"/>
                  <a:pt x="129" y="139"/>
                  <a:pt x="110" y="141"/>
                </a:cubicBezTo>
                <a:cubicBezTo>
                  <a:pt x="88" y="144"/>
                  <a:pt x="71" y="133"/>
                  <a:pt x="64" y="112"/>
                </a:cubicBezTo>
                <a:cubicBezTo>
                  <a:pt x="63" y="110"/>
                  <a:pt x="62" y="108"/>
                  <a:pt x="59" y="108"/>
                </a:cubicBezTo>
                <a:cubicBezTo>
                  <a:pt x="42" y="105"/>
                  <a:pt x="31" y="94"/>
                  <a:pt x="29" y="77"/>
                </a:cubicBezTo>
                <a:cubicBezTo>
                  <a:pt x="29" y="73"/>
                  <a:pt x="27" y="71"/>
                  <a:pt x="24" y="70"/>
                </a:cubicBezTo>
                <a:cubicBezTo>
                  <a:pt x="5" y="60"/>
                  <a:pt x="0" y="34"/>
                  <a:pt x="14" y="18"/>
                </a:cubicBezTo>
                <a:cubicBezTo>
                  <a:pt x="17" y="14"/>
                  <a:pt x="17" y="12"/>
                  <a:pt x="14" y="8"/>
                </a:cubicBezTo>
                <a:cubicBezTo>
                  <a:pt x="12" y="6"/>
                  <a:pt x="10" y="3"/>
                  <a:pt x="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12349163" y="6565900"/>
            <a:ext cx="4549775" cy="6002338"/>
          </a:xfrm>
          <a:custGeom>
            <a:avLst/>
            <a:gdLst>
              <a:gd name="T0" fmla="*/ 136 w 144"/>
              <a:gd name="T1" fmla="*/ 43 h 189"/>
              <a:gd name="T2" fmla="*/ 130 w 144"/>
              <a:gd name="T3" fmla="*/ 51 h 189"/>
              <a:gd name="T4" fmla="*/ 130 w 144"/>
              <a:gd name="T5" fmla="*/ 60 h 189"/>
              <a:gd name="T6" fmla="*/ 119 w 144"/>
              <a:gd name="T7" fmla="*/ 113 h 189"/>
              <a:gd name="T8" fmla="*/ 115 w 144"/>
              <a:gd name="T9" fmla="*/ 120 h 189"/>
              <a:gd name="T10" fmla="*/ 88 w 144"/>
              <a:gd name="T11" fmla="*/ 150 h 189"/>
              <a:gd name="T12" fmla="*/ 86 w 144"/>
              <a:gd name="T13" fmla="*/ 151 h 189"/>
              <a:gd name="T14" fmla="*/ 80 w 144"/>
              <a:gd name="T15" fmla="*/ 156 h 189"/>
              <a:gd name="T16" fmla="*/ 49 w 144"/>
              <a:gd name="T17" fmla="*/ 184 h 189"/>
              <a:gd name="T18" fmla="*/ 2 w 144"/>
              <a:gd name="T19" fmla="*/ 154 h 189"/>
              <a:gd name="T20" fmla="*/ 1 w 144"/>
              <a:gd name="T21" fmla="*/ 129 h 189"/>
              <a:gd name="T22" fmla="*/ 4 w 144"/>
              <a:gd name="T23" fmla="*/ 128 h 189"/>
              <a:gd name="T24" fmla="*/ 24 w 144"/>
              <a:gd name="T25" fmla="*/ 126 h 189"/>
              <a:gd name="T26" fmla="*/ 40 w 144"/>
              <a:gd name="T27" fmla="*/ 89 h 189"/>
              <a:gd name="T28" fmla="*/ 6 w 144"/>
              <a:gd name="T29" fmla="*/ 69 h 189"/>
              <a:gd name="T30" fmla="*/ 1 w 144"/>
              <a:gd name="T31" fmla="*/ 65 h 189"/>
              <a:gd name="T32" fmla="*/ 1 w 144"/>
              <a:gd name="T33" fmla="*/ 45 h 189"/>
              <a:gd name="T34" fmla="*/ 4 w 144"/>
              <a:gd name="T35" fmla="*/ 43 h 189"/>
              <a:gd name="T36" fmla="*/ 26 w 144"/>
              <a:gd name="T37" fmla="*/ 43 h 189"/>
              <a:gd name="T38" fmla="*/ 38 w 144"/>
              <a:gd name="T39" fmla="*/ 28 h 189"/>
              <a:gd name="T40" fmla="*/ 52 w 144"/>
              <a:gd name="T41" fmla="*/ 3 h 189"/>
              <a:gd name="T42" fmla="*/ 77 w 144"/>
              <a:gd name="T43" fmla="*/ 18 h 189"/>
              <a:gd name="T44" fmla="*/ 76 w 144"/>
              <a:gd name="T45" fmla="*/ 29 h 189"/>
              <a:gd name="T46" fmla="*/ 88 w 144"/>
              <a:gd name="T47" fmla="*/ 43 h 189"/>
              <a:gd name="T48" fmla="*/ 132 w 144"/>
              <a:gd name="T49" fmla="*/ 43 h 189"/>
              <a:gd name="T50" fmla="*/ 136 w 144"/>
              <a:gd name="T51" fmla="*/ 4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89">
                <a:moveTo>
                  <a:pt x="136" y="43"/>
                </a:moveTo>
                <a:cubicBezTo>
                  <a:pt x="134" y="47"/>
                  <a:pt x="132" y="49"/>
                  <a:pt x="130" y="51"/>
                </a:cubicBezTo>
                <a:cubicBezTo>
                  <a:pt x="127" y="55"/>
                  <a:pt x="127" y="57"/>
                  <a:pt x="130" y="60"/>
                </a:cubicBezTo>
                <a:cubicBezTo>
                  <a:pt x="144" y="78"/>
                  <a:pt x="140" y="102"/>
                  <a:pt x="119" y="113"/>
                </a:cubicBezTo>
                <a:cubicBezTo>
                  <a:pt x="116" y="115"/>
                  <a:pt x="116" y="117"/>
                  <a:pt x="115" y="120"/>
                </a:cubicBezTo>
                <a:cubicBezTo>
                  <a:pt x="113" y="135"/>
                  <a:pt x="103" y="147"/>
                  <a:pt x="88" y="150"/>
                </a:cubicBezTo>
                <a:cubicBezTo>
                  <a:pt x="88" y="150"/>
                  <a:pt x="87" y="151"/>
                  <a:pt x="86" y="151"/>
                </a:cubicBezTo>
                <a:cubicBezTo>
                  <a:pt x="83" y="151"/>
                  <a:pt x="81" y="153"/>
                  <a:pt x="80" y="156"/>
                </a:cubicBezTo>
                <a:cubicBezTo>
                  <a:pt x="75" y="171"/>
                  <a:pt x="65" y="181"/>
                  <a:pt x="49" y="184"/>
                </a:cubicBezTo>
                <a:cubicBezTo>
                  <a:pt x="29" y="189"/>
                  <a:pt x="6" y="176"/>
                  <a:pt x="2" y="154"/>
                </a:cubicBezTo>
                <a:cubicBezTo>
                  <a:pt x="0" y="146"/>
                  <a:pt x="1" y="137"/>
                  <a:pt x="1" y="129"/>
                </a:cubicBezTo>
                <a:cubicBezTo>
                  <a:pt x="1" y="127"/>
                  <a:pt x="3" y="128"/>
                  <a:pt x="4" y="128"/>
                </a:cubicBezTo>
                <a:cubicBezTo>
                  <a:pt x="11" y="130"/>
                  <a:pt x="18" y="129"/>
                  <a:pt x="24" y="126"/>
                </a:cubicBezTo>
                <a:cubicBezTo>
                  <a:pt x="38" y="120"/>
                  <a:pt x="45" y="104"/>
                  <a:pt x="40" y="89"/>
                </a:cubicBezTo>
                <a:cubicBezTo>
                  <a:pt x="35" y="75"/>
                  <a:pt x="21" y="66"/>
                  <a:pt x="6" y="69"/>
                </a:cubicBezTo>
                <a:cubicBezTo>
                  <a:pt x="1" y="70"/>
                  <a:pt x="1" y="70"/>
                  <a:pt x="1" y="65"/>
                </a:cubicBezTo>
                <a:cubicBezTo>
                  <a:pt x="1" y="59"/>
                  <a:pt x="1" y="52"/>
                  <a:pt x="1" y="45"/>
                </a:cubicBezTo>
                <a:cubicBezTo>
                  <a:pt x="1" y="43"/>
                  <a:pt x="2" y="43"/>
                  <a:pt x="4" y="43"/>
                </a:cubicBezTo>
                <a:cubicBezTo>
                  <a:pt x="11" y="43"/>
                  <a:pt x="18" y="43"/>
                  <a:pt x="26" y="43"/>
                </a:cubicBezTo>
                <a:cubicBezTo>
                  <a:pt x="34" y="44"/>
                  <a:pt x="40" y="36"/>
                  <a:pt x="38" y="28"/>
                </a:cubicBezTo>
                <a:cubicBezTo>
                  <a:pt x="34" y="17"/>
                  <a:pt x="41" y="6"/>
                  <a:pt x="52" y="3"/>
                </a:cubicBezTo>
                <a:cubicBezTo>
                  <a:pt x="63" y="0"/>
                  <a:pt x="74" y="7"/>
                  <a:pt x="77" y="18"/>
                </a:cubicBezTo>
                <a:cubicBezTo>
                  <a:pt x="78" y="21"/>
                  <a:pt x="77" y="25"/>
                  <a:pt x="76" y="29"/>
                </a:cubicBezTo>
                <a:cubicBezTo>
                  <a:pt x="74" y="37"/>
                  <a:pt x="79" y="43"/>
                  <a:pt x="88" y="43"/>
                </a:cubicBezTo>
                <a:cubicBezTo>
                  <a:pt x="102" y="43"/>
                  <a:pt x="117" y="43"/>
                  <a:pt x="132" y="43"/>
                </a:cubicBezTo>
                <a:cubicBezTo>
                  <a:pt x="133" y="43"/>
                  <a:pt x="134" y="43"/>
                  <a:pt x="136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"/>
          <p:cNvSpPr>
            <a:spLocks/>
          </p:cNvSpPr>
          <p:nvPr/>
        </p:nvSpPr>
        <p:spPr bwMode="auto">
          <a:xfrm>
            <a:off x="11053763" y="3359150"/>
            <a:ext cx="5656262" cy="4254500"/>
          </a:xfrm>
          <a:custGeom>
            <a:avLst/>
            <a:gdLst>
              <a:gd name="T0" fmla="*/ 153 w 179"/>
              <a:gd name="T1" fmla="*/ 134 h 134"/>
              <a:gd name="T2" fmla="*/ 130 w 179"/>
              <a:gd name="T3" fmla="*/ 134 h 134"/>
              <a:gd name="T4" fmla="*/ 128 w 179"/>
              <a:gd name="T5" fmla="*/ 131 h 134"/>
              <a:gd name="T6" fmla="*/ 106 w 179"/>
              <a:gd name="T7" fmla="*/ 94 h 134"/>
              <a:gd name="T8" fmla="*/ 69 w 179"/>
              <a:gd name="T9" fmla="*/ 115 h 134"/>
              <a:gd name="T10" fmla="*/ 69 w 179"/>
              <a:gd name="T11" fmla="*/ 131 h 134"/>
              <a:gd name="T12" fmla="*/ 67 w 179"/>
              <a:gd name="T13" fmla="*/ 134 h 134"/>
              <a:gd name="T14" fmla="*/ 45 w 179"/>
              <a:gd name="T15" fmla="*/ 134 h 134"/>
              <a:gd name="T16" fmla="*/ 42 w 179"/>
              <a:gd name="T17" fmla="*/ 131 h 134"/>
              <a:gd name="T18" fmla="*/ 42 w 179"/>
              <a:gd name="T19" fmla="*/ 109 h 134"/>
              <a:gd name="T20" fmla="*/ 27 w 179"/>
              <a:gd name="T21" fmla="*/ 98 h 134"/>
              <a:gd name="T22" fmla="*/ 5 w 179"/>
              <a:gd name="T23" fmla="*/ 89 h 134"/>
              <a:gd name="T24" fmla="*/ 5 w 179"/>
              <a:gd name="T25" fmla="*/ 67 h 134"/>
              <a:gd name="T26" fmla="*/ 27 w 179"/>
              <a:gd name="T27" fmla="*/ 59 h 134"/>
              <a:gd name="T28" fmla="*/ 38 w 179"/>
              <a:gd name="T29" fmla="*/ 57 h 134"/>
              <a:gd name="T30" fmla="*/ 42 w 179"/>
              <a:gd name="T31" fmla="*/ 48 h 134"/>
              <a:gd name="T32" fmla="*/ 42 w 179"/>
              <a:gd name="T33" fmla="*/ 31 h 134"/>
              <a:gd name="T34" fmla="*/ 65 w 179"/>
              <a:gd name="T35" fmla="*/ 3 h 134"/>
              <a:gd name="T36" fmla="*/ 97 w 179"/>
              <a:gd name="T37" fmla="*/ 19 h 134"/>
              <a:gd name="T38" fmla="*/ 106 w 179"/>
              <a:gd name="T39" fmla="*/ 25 h 134"/>
              <a:gd name="T40" fmla="*/ 133 w 179"/>
              <a:gd name="T41" fmla="*/ 62 h 134"/>
              <a:gd name="T42" fmla="*/ 139 w 179"/>
              <a:gd name="T43" fmla="*/ 70 h 134"/>
              <a:gd name="T44" fmla="*/ 167 w 179"/>
              <a:gd name="T45" fmla="*/ 103 h 134"/>
              <a:gd name="T46" fmla="*/ 170 w 179"/>
              <a:gd name="T47" fmla="*/ 112 h 134"/>
              <a:gd name="T48" fmla="*/ 179 w 179"/>
              <a:gd name="T49" fmla="*/ 131 h 134"/>
              <a:gd name="T50" fmla="*/ 176 w 179"/>
              <a:gd name="T51" fmla="*/ 134 h 134"/>
              <a:gd name="T52" fmla="*/ 153 w 179"/>
              <a:gd name="T53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" h="134">
                <a:moveTo>
                  <a:pt x="153" y="134"/>
                </a:moveTo>
                <a:cubicBezTo>
                  <a:pt x="145" y="134"/>
                  <a:pt x="138" y="134"/>
                  <a:pt x="130" y="134"/>
                </a:cubicBezTo>
                <a:cubicBezTo>
                  <a:pt x="127" y="134"/>
                  <a:pt x="127" y="133"/>
                  <a:pt x="128" y="131"/>
                </a:cubicBezTo>
                <a:cubicBezTo>
                  <a:pt x="131" y="115"/>
                  <a:pt x="122" y="99"/>
                  <a:pt x="106" y="94"/>
                </a:cubicBezTo>
                <a:cubicBezTo>
                  <a:pt x="90" y="90"/>
                  <a:pt x="74" y="99"/>
                  <a:pt x="69" y="115"/>
                </a:cubicBezTo>
                <a:cubicBezTo>
                  <a:pt x="67" y="120"/>
                  <a:pt x="67" y="126"/>
                  <a:pt x="69" y="131"/>
                </a:cubicBezTo>
                <a:cubicBezTo>
                  <a:pt x="69" y="133"/>
                  <a:pt x="69" y="134"/>
                  <a:pt x="67" y="134"/>
                </a:cubicBezTo>
                <a:cubicBezTo>
                  <a:pt x="59" y="134"/>
                  <a:pt x="52" y="134"/>
                  <a:pt x="45" y="134"/>
                </a:cubicBezTo>
                <a:cubicBezTo>
                  <a:pt x="43" y="134"/>
                  <a:pt x="42" y="133"/>
                  <a:pt x="42" y="131"/>
                </a:cubicBezTo>
                <a:cubicBezTo>
                  <a:pt x="42" y="124"/>
                  <a:pt x="42" y="116"/>
                  <a:pt x="42" y="109"/>
                </a:cubicBezTo>
                <a:cubicBezTo>
                  <a:pt x="42" y="100"/>
                  <a:pt x="36" y="95"/>
                  <a:pt x="27" y="98"/>
                </a:cubicBezTo>
                <a:cubicBezTo>
                  <a:pt x="19" y="100"/>
                  <a:pt x="10" y="97"/>
                  <a:pt x="5" y="89"/>
                </a:cubicBezTo>
                <a:cubicBezTo>
                  <a:pt x="0" y="83"/>
                  <a:pt x="0" y="73"/>
                  <a:pt x="5" y="67"/>
                </a:cubicBezTo>
                <a:cubicBezTo>
                  <a:pt x="10" y="60"/>
                  <a:pt x="19" y="56"/>
                  <a:pt x="27" y="59"/>
                </a:cubicBezTo>
                <a:cubicBezTo>
                  <a:pt x="31" y="60"/>
                  <a:pt x="35" y="60"/>
                  <a:pt x="38" y="57"/>
                </a:cubicBezTo>
                <a:cubicBezTo>
                  <a:pt x="41" y="55"/>
                  <a:pt x="42" y="51"/>
                  <a:pt x="42" y="48"/>
                </a:cubicBezTo>
                <a:cubicBezTo>
                  <a:pt x="42" y="42"/>
                  <a:pt x="42" y="36"/>
                  <a:pt x="42" y="31"/>
                </a:cubicBezTo>
                <a:cubicBezTo>
                  <a:pt x="42" y="17"/>
                  <a:pt x="52" y="5"/>
                  <a:pt x="65" y="3"/>
                </a:cubicBezTo>
                <a:cubicBezTo>
                  <a:pt x="78" y="0"/>
                  <a:pt x="92" y="6"/>
                  <a:pt x="97" y="19"/>
                </a:cubicBezTo>
                <a:cubicBezTo>
                  <a:pt x="99" y="23"/>
                  <a:pt x="101" y="25"/>
                  <a:pt x="106" y="25"/>
                </a:cubicBezTo>
                <a:cubicBezTo>
                  <a:pt x="125" y="25"/>
                  <a:pt x="138" y="44"/>
                  <a:pt x="133" y="62"/>
                </a:cubicBezTo>
                <a:cubicBezTo>
                  <a:pt x="131" y="67"/>
                  <a:pt x="133" y="70"/>
                  <a:pt x="139" y="70"/>
                </a:cubicBezTo>
                <a:cubicBezTo>
                  <a:pt x="157" y="70"/>
                  <a:pt x="170" y="85"/>
                  <a:pt x="167" y="103"/>
                </a:cubicBezTo>
                <a:cubicBezTo>
                  <a:pt x="167" y="107"/>
                  <a:pt x="167" y="109"/>
                  <a:pt x="170" y="112"/>
                </a:cubicBezTo>
                <a:cubicBezTo>
                  <a:pt x="176" y="117"/>
                  <a:pt x="178" y="123"/>
                  <a:pt x="179" y="131"/>
                </a:cubicBezTo>
                <a:cubicBezTo>
                  <a:pt x="179" y="133"/>
                  <a:pt x="179" y="134"/>
                  <a:pt x="176" y="134"/>
                </a:cubicBezTo>
                <a:cubicBezTo>
                  <a:pt x="168" y="134"/>
                  <a:pt x="161" y="134"/>
                  <a:pt x="153" y="1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7735888" y="3422650"/>
            <a:ext cx="4329112" cy="5557838"/>
          </a:xfrm>
          <a:custGeom>
            <a:avLst/>
            <a:gdLst>
              <a:gd name="T0" fmla="*/ 27 w 137"/>
              <a:gd name="T1" fmla="*/ 132 h 175"/>
              <a:gd name="T2" fmla="*/ 3 w 137"/>
              <a:gd name="T3" fmla="*/ 132 h 175"/>
              <a:gd name="T4" fmla="*/ 0 w 137"/>
              <a:gd name="T5" fmla="*/ 129 h 175"/>
              <a:gd name="T6" fmla="*/ 10 w 137"/>
              <a:gd name="T7" fmla="*/ 109 h 175"/>
              <a:gd name="T8" fmla="*/ 12 w 137"/>
              <a:gd name="T9" fmla="*/ 103 h 175"/>
              <a:gd name="T10" fmla="*/ 42 w 137"/>
              <a:gd name="T11" fmla="*/ 68 h 175"/>
              <a:gd name="T12" fmla="*/ 47 w 137"/>
              <a:gd name="T13" fmla="*/ 60 h 175"/>
              <a:gd name="T14" fmla="*/ 65 w 137"/>
              <a:gd name="T15" fmla="*/ 24 h 175"/>
              <a:gd name="T16" fmla="*/ 75 w 137"/>
              <a:gd name="T17" fmla="*/ 23 h 175"/>
              <a:gd name="T18" fmla="*/ 82 w 137"/>
              <a:gd name="T19" fmla="*/ 18 h 175"/>
              <a:gd name="T20" fmla="*/ 109 w 137"/>
              <a:gd name="T21" fmla="*/ 0 h 175"/>
              <a:gd name="T22" fmla="*/ 137 w 137"/>
              <a:gd name="T23" fmla="*/ 28 h 175"/>
              <a:gd name="T24" fmla="*/ 137 w 137"/>
              <a:gd name="T25" fmla="*/ 44 h 175"/>
              <a:gd name="T26" fmla="*/ 134 w 137"/>
              <a:gd name="T27" fmla="*/ 47 h 175"/>
              <a:gd name="T28" fmla="*/ 98 w 137"/>
              <a:gd name="T29" fmla="*/ 68 h 175"/>
              <a:gd name="T30" fmla="*/ 134 w 137"/>
              <a:gd name="T31" fmla="*/ 106 h 175"/>
              <a:gd name="T32" fmla="*/ 137 w 137"/>
              <a:gd name="T33" fmla="*/ 108 h 175"/>
              <a:gd name="T34" fmla="*/ 137 w 137"/>
              <a:gd name="T35" fmla="*/ 129 h 175"/>
              <a:gd name="T36" fmla="*/ 134 w 137"/>
              <a:gd name="T37" fmla="*/ 132 h 175"/>
              <a:gd name="T38" fmla="*/ 112 w 137"/>
              <a:gd name="T39" fmla="*/ 132 h 175"/>
              <a:gd name="T40" fmla="*/ 101 w 137"/>
              <a:gd name="T41" fmla="*/ 147 h 175"/>
              <a:gd name="T42" fmla="*/ 87 w 137"/>
              <a:gd name="T43" fmla="*/ 171 h 175"/>
              <a:gd name="T44" fmla="*/ 62 w 137"/>
              <a:gd name="T45" fmla="*/ 159 h 175"/>
              <a:gd name="T46" fmla="*/ 62 w 137"/>
              <a:gd name="T47" fmla="*/ 147 h 175"/>
              <a:gd name="T48" fmla="*/ 50 w 137"/>
              <a:gd name="T49" fmla="*/ 132 h 175"/>
              <a:gd name="T50" fmla="*/ 27 w 137"/>
              <a:gd name="T51" fmla="*/ 13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7" h="175">
                <a:moveTo>
                  <a:pt x="27" y="132"/>
                </a:moveTo>
                <a:cubicBezTo>
                  <a:pt x="19" y="132"/>
                  <a:pt x="11" y="132"/>
                  <a:pt x="3" y="132"/>
                </a:cubicBezTo>
                <a:cubicBezTo>
                  <a:pt x="0" y="132"/>
                  <a:pt x="0" y="131"/>
                  <a:pt x="0" y="129"/>
                </a:cubicBezTo>
                <a:cubicBezTo>
                  <a:pt x="1" y="121"/>
                  <a:pt x="4" y="114"/>
                  <a:pt x="10" y="109"/>
                </a:cubicBezTo>
                <a:cubicBezTo>
                  <a:pt x="12" y="107"/>
                  <a:pt x="13" y="105"/>
                  <a:pt x="12" y="103"/>
                </a:cubicBezTo>
                <a:cubicBezTo>
                  <a:pt x="8" y="84"/>
                  <a:pt x="23" y="67"/>
                  <a:pt x="42" y="68"/>
                </a:cubicBezTo>
                <a:cubicBezTo>
                  <a:pt x="46" y="68"/>
                  <a:pt x="48" y="65"/>
                  <a:pt x="47" y="60"/>
                </a:cubicBezTo>
                <a:cubicBezTo>
                  <a:pt x="42" y="45"/>
                  <a:pt x="50" y="29"/>
                  <a:pt x="65" y="24"/>
                </a:cubicBezTo>
                <a:cubicBezTo>
                  <a:pt x="68" y="23"/>
                  <a:pt x="72" y="22"/>
                  <a:pt x="75" y="23"/>
                </a:cubicBezTo>
                <a:cubicBezTo>
                  <a:pt x="78" y="23"/>
                  <a:pt x="80" y="21"/>
                  <a:pt x="82" y="18"/>
                </a:cubicBezTo>
                <a:cubicBezTo>
                  <a:pt x="86" y="7"/>
                  <a:pt x="97" y="0"/>
                  <a:pt x="109" y="0"/>
                </a:cubicBezTo>
                <a:cubicBezTo>
                  <a:pt x="125" y="0"/>
                  <a:pt x="137" y="13"/>
                  <a:pt x="137" y="28"/>
                </a:cubicBezTo>
                <a:cubicBezTo>
                  <a:pt x="137" y="34"/>
                  <a:pt x="137" y="39"/>
                  <a:pt x="137" y="44"/>
                </a:cubicBezTo>
                <a:cubicBezTo>
                  <a:pt x="137" y="46"/>
                  <a:pt x="137" y="47"/>
                  <a:pt x="134" y="47"/>
                </a:cubicBezTo>
                <a:cubicBezTo>
                  <a:pt x="118" y="43"/>
                  <a:pt x="102" y="52"/>
                  <a:pt x="98" y="68"/>
                </a:cubicBezTo>
                <a:cubicBezTo>
                  <a:pt x="92" y="90"/>
                  <a:pt x="111" y="111"/>
                  <a:pt x="134" y="106"/>
                </a:cubicBezTo>
                <a:cubicBezTo>
                  <a:pt x="137" y="105"/>
                  <a:pt x="137" y="105"/>
                  <a:pt x="137" y="108"/>
                </a:cubicBezTo>
                <a:cubicBezTo>
                  <a:pt x="137" y="115"/>
                  <a:pt x="137" y="122"/>
                  <a:pt x="137" y="129"/>
                </a:cubicBezTo>
                <a:cubicBezTo>
                  <a:pt x="137" y="131"/>
                  <a:pt x="136" y="132"/>
                  <a:pt x="134" y="132"/>
                </a:cubicBezTo>
                <a:cubicBezTo>
                  <a:pt x="127" y="132"/>
                  <a:pt x="120" y="132"/>
                  <a:pt x="112" y="132"/>
                </a:cubicBezTo>
                <a:cubicBezTo>
                  <a:pt x="104" y="131"/>
                  <a:pt x="98" y="139"/>
                  <a:pt x="101" y="147"/>
                </a:cubicBezTo>
                <a:cubicBezTo>
                  <a:pt x="104" y="157"/>
                  <a:pt x="98" y="168"/>
                  <a:pt x="87" y="171"/>
                </a:cubicBezTo>
                <a:cubicBezTo>
                  <a:pt x="77" y="175"/>
                  <a:pt x="66" y="169"/>
                  <a:pt x="62" y="159"/>
                </a:cubicBezTo>
                <a:cubicBezTo>
                  <a:pt x="61" y="155"/>
                  <a:pt x="61" y="151"/>
                  <a:pt x="62" y="147"/>
                </a:cubicBezTo>
                <a:cubicBezTo>
                  <a:pt x="64" y="138"/>
                  <a:pt x="60" y="132"/>
                  <a:pt x="50" y="132"/>
                </a:cubicBezTo>
                <a:cubicBezTo>
                  <a:pt x="43" y="132"/>
                  <a:pt x="35" y="132"/>
                  <a:pt x="27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BRAIN PUZZLE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5755753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5015417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Strategy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3805331"/>
            <a:ext cx="598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chemeClr val="accent1"/>
                </a:solidFill>
              </a:rPr>
              <a:t>01</a:t>
            </a:r>
            <a:endParaRPr lang="en-MY" sz="80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10329128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9588792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Strategy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8" y="8378706"/>
            <a:ext cx="598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chemeClr val="accent2"/>
                </a:solidFill>
              </a:rPr>
              <a:t>02</a:t>
            </a:r>
            <a:endParaRPr lang="en-MY" sz="80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5755753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5015417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Progress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3805331"/>
            <a:ext cx="598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8000" b="1">
                <a:solidFill>
                  <a:srgbClr val="706F6F"/>
                </a:solidFill>
              </a:rPr>
              <a:t>03</a:t>
            </a:r>
            <a:endParaRPr lang="en-MY" sz="80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10329128"/>
            <a:ext cx="59869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9588792"/>
            <a:ext cx="5986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Analysis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79709" y="8378706"/>
            <a:ext cx="598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8000" b="1">
                <a:solidFill>
                  <a:srgbClr val="706F6F"/>
                </a:solidFill>
              </a:rPr>
              <a:t>04</a:t>
            </a:r>
            <a:endParaRPr lang="en-MY" sz="8000">
              <a:solidFill>
                <a:srgbClr val="706F6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292515" y="9710260"/>
            <a:ext cx="252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0" b="1">
                <a:solidFill>
                  <a:schemeClr val="bg1"/>
                </a:solidFill>
              </a:rPr>
              <a:t>40%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715659" y="8419241"/>
            <a:ext cx="252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0" b="1">
                <a:solidFill>
                  <a:schemeClr val="bg1"/>
                </a:solidFill>
              </a:rPr>
              <a:t>70%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461457" y="6093190"/>
            <a:ext cx="252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0" b="1">
                <a:solidFill>
                  <a:schemeClr val="bg1"/>
                </a:solidFill>
              </a:rPr>
              <a:t>80%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84921" y="5005519"/>
            <a:ext cx="252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7000" b="1">
                <a:solidFill>
                  <a:schemeClr val="bg1"/>
                </a:solidFill>
              </a:rPr>
              <a:t>60%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1354138" y="7804150"/>
            <a:ext cx="5213350" cy="0"/>
          </a:xfrm>
          <a:prstGeom prst="line">
            <a:avLst/>
          </a:pr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17878425" y="7804150"/>
            <a:ext cx="5213350" cy="0"/>
          </a:xfrm>
          <a:prstGeom prst="line">
            <a:avLst/>
          </a:pr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1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8843963" y="3609975"/>
            <a:ext cx="3870325" cy="4014788"/>
          </a:xfrm>
          <a:custGeom>
            <a:avLst/>
            <a:gdLst>
              <a:gd name="T0" fmla="*/ 1015 w 1222"/>
              <a:gd name="T1" fmla="*/ 0 h 1267"/>
              <a:gd name="T2" fmla="*/ 1017 w 1222"/>
              <a:gd name="T3" fmla="*/ 31 h 1267"/>
              <a:gd name="T4" fmla="*/ 1017 w 1222"/>
              <a:gd name="T5" fmla="*/ 317 h 1267"/>
              <a:gd name="T6" fmla="*/ 1080 w 1222"/>
              <a:gd name="T7" fmla="*/ 386 h 1267"/>
              <a:gd name="T8" fmla="*/ 1214 w 1222"/>
              <a:gd name="T9" fmla="*/ 521 h 1267"/>
              <a:gd name="T10" fmla="*/ 1110 w 1222"/>
              <a:gd name="T11" fmla="*/ 675 h 1267"/>
              <a:gd name="T12" fmla="*/ 1071 w 1222"/>
              <a:gd name="T13" fmla="*/ 682 h 1267"/>
              <a:gd name="T14" fmla="*/ 1017 w 1222"/>
              <a:gd name="T15" fmla="*/ 742 h 1267"/>
              <a:gd name="T16" fmla="*/ 1017 w 1222"/>
              <a:gd name="T17" fmla="*/ 992 h 1267"/>
              <a:gd name="T18" fmla="*/ 1012 w 1222"/>
              <a:gd name="T19" fmla="*/ 1062 h 1267"/>
              <a:gd name="T20" fmla="*/ 942 w 1222"/>
              <a:gd name="T21" fmla="*/ 1067 h 1267"/>
              <a:gd name="T22" fmla="*/ 701 w 1222"/>
              <a:gd name="T23" fmla="*/ 1068 h 1267"/>
              <a:gd name="T24" fmla="*/ 631 w 1222"/>
              <a:gd name="T25" fmla="*/ 1129 h 1267"/>
              <a:gd name="T26" fmla="*/ 495 w 1222"/>
              <a:gd name="T27" fmla="*/ 1263 h 1267"/>
              <a:gd name="T28" fmla="*/ 339 w 1222"/>
              <a:gd name="T29" fmla="*/ 1152 h 1267"/>
              <a:gd name="T30" fmla="*/ 336 w 1222"/>
              <a:gd name="T31" fmla="*/ 1128 h 1267"/>
              <a:gd name="T32" fmla="*/ 269 w 1222"/>
              <a:gd name="T33" fmla="*/ 1068 h 1267"/>
              <a:gd name="T34" fmla="*/ 34 w 1222"/>
              <a:gd name="T35" fmla="*/ 1068 h 1267"/>
              <a:gd name="T36" fmla="*/ 2 w 1222"/>
              <a:gd name="T37" fmla="*/ 1036 h 1267"/>
              <a:gd name="T38" fmla="*/ 752 w 1222"/>
              <a:gd name="T39" fmla="*/ 47 h 1267"/>
              <a:gd name="T40" fmla="*/ 951 w 1222"/>
              <a:gd name="T41" fmla="*/ 6 h 1267"/>
              <a:gd name="T42" fmla="*/ 976 w 1222"/>
              <a:gd name="T43" fmla="*/ 0 h 1267"/>
              <a:gd name="T44" fmla="*/ 1015 w 1222"/>
              <a:gd name="T45" fmla="*/ 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22" h="1267">
                <a:moveTo>
                  <a:pt x="1015" y="0"/>
                </a:moveTo>
                <a:cubicBezTo>
                  <a:pt x="1016" y="10"/>
                  <a:pt x="1017" y="21"/>
                  <a:pt x="1017" y="31"/>
                </a:cubicBezTo>
                <a:cubicBezTo>
                  <a:pt x="1017" y="126"/>
                  <a:pt x="1017" y="221"/>
                  <a:pt x="1017" y="317"/>
                </a:cubicBezTo>
                <a:cubicBezTo>
                  <a:pt x="1017" y="369"/>
                  <a:pt x="1029" y="381"/>
                  <a:pt x="1080" y="386"/>
                </a:cubicBezTo>
                <a:cubicBezTo>
                  <a:pt x="1152" y="393"/>
                  <a:pt x="1206" y="447"/>
                  <a:pt x="1214" y="521"/>
                </a:cubicBezTo>
                <a:cubicBezTo>
                  <a:pt x="1222" y="588"/>
                  <a:pt x="1177" y="655"/>
                  <a:pt x="1110" y="675"/>
                </a:cubicBezTo>
                <a:cubicBezTo>
                  <a:pt x="1097" y="679"/>
                  <a:pt x="1084" y="681"/>
                  <a:pt x="1071" y="682"/>
                </a:cubicBezTo>
                <a:cubicBezTo>
                  <a:pt x="1031" y="687"/>
                  <a:pt x="1018" y="701"/>
                  <a:pt x="1017" y="742"/>
                </a:cubicBezTo>
                <a:cubicBezTo>
                  <a:pt x="1017" y="825"/>
                  <a:pt x="1018" y="909"/>
                  <a:pt x="1017" y="992"/>
                </a:cubicBezTo>
                <a:cubicBezTo>
                  <a:pt x="1017" y="1016"/>
                  <a:pt x="1027" y="1047"/>
                  <a:pt x="1012" y="1062"/>
                </a:cubicBezTo>
                <a:cubicBezTo>
                  <a:pt x="997" y="1078"/>
                  <a:pt x="966" y="1067"/>
                  <a:pt x="942" y="1067"/>
                </a:cubicBezTo>
                <a:cubicBezTo>
                  <a:pt x="862" y="1068"/>
                  <a:pt x="782" y="1068"/>
                  <a:pt x="701" y="1068"/>
                </a:cubicBezTo>
                <a:cubicBezTo>
                  <a:pt x="649" y="1068"/>
                  <a:pt x="638" y="1077"/>
                  <a:pt x="631" y="1129"/>
                </a:cubicBezTo>
                <a:cubicBezTo>
                  <a:pt x="621" y="1205"/>
                  <a:pt x="565" y="1259"/>
                  <a:pt x="495" y="1263"/>
                </a:cubicBezTo>
                <a:cubicBezTo>
                  <a:pt x="420" y="1267"/>
                  <a:pt x="358" y="1223"/>
                  <a:pt x="339" y="1152"/>
                </a:cubicBezTo>
                <a:cubicBezTo>
                  <a:pt x="337" y="1144"/>
                  <a:pt x="336" y="1136"/>
                  <a:pt x="336" y="1128"/>
                </a:cubicBezTo>
                <a:cubicBezTo>
                  <a:pt x="331" y="1081"/>
                  <a:pt x="317" y="1068"/>
                  <a:pt x="269" y="1068"/>
                </a:cubicBezTo>
                <a:cubicBezTo>
                  <a:pt x="191" y="1067"/>
                  <a:pt x="112" y="1067"/>
                  <a:pt x="34" y="1068"/>
                </a:cubicBezTo>
                <a:cubicBezTo>
                  <a:pt x="9" y="1069"/>
                  <a:pt x="0" y="1063"/>
                  <a:pt x="2" y="1036"/>
                </a:cubicBezTo>
                <a:cubicBezTo>
                  <a:pt x="19" y="573"/>
                  <a:pt x="310" y="188"/>
                  <a:pt x="752" y="47"/>
                </a:cubicBezTo>
                <a:cubicBezTo>
                  <a:pt x="817" y="26"/>
                  <a:pt x="883" y="12"/>
                  <a:pt x="951" y="6"/>
                </a:cubicBezTo>
                <a:cubicBezTo>
                  <a:pt x="960" y="5"/>
                  <a:pt x="968" y="6"/>
                  <a:pt x="976" y="0"/>
                </a:cubicBezTo>
                <a:cubicBezTo>
                  <a:pt x="989" y="0"/>
                  <a:pt x="1002" y="0"/>
                  <a:pt x="1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2358688" y="3609975"/>
            <a:ext cx="3233737" cy="4014788"/>
          </a:xfrm>
          <a:custGeom>
            <a:avLst/>
            <a:gdLst>
              <a:gd name="T0" fmla="*/ 45 w 1021"/>
              <a:gd name="T1" fmla="*/ 0 h 1267"/>
              <a:gd name="T2" fmla="*/ 221 w 1021"/>
              <a:gd name="T3" fmla="*/ 33 h 1267"/>
              <a:gd name="T4" fmla="*/ 1008 w 1021"/>
              <a:gd name="T5" fmla="*/ 910 h 1267"/>
              <a:gd name="T6" fmla="*/ 1019 w 1021"/>
              <a:gd name="T7" fmla="*/ 1044 h 1267"/>
              <a:gd name="T8" fmla="*/ 996 w 1021"/>
              <a:gd name="T9" fmla="*/ 1068 h 1267"/>
              <a:gd name="T10" fmla="*/ 752 w 1021"/>
              <a:gd name="T11" fmla="*/ 1068 h 1267"/>
              <a:gd name="T12" fmla="*/ 685 w 1021"/>
              <a:gd name="T13" fmla="*/ 1130 h 1267"/>
              <a:gd name="T14" fmla="*/ 544 w 1021"/>
              <a:gd name="T15" fmla="*/ 1264 h 1267"/>
              <a:gd name="T16" fmla="*/ 392 w 1021"/>
              <a:gd name="T17" fmla="*/ 1143 h 1267"/>
              <a:gd name="T18" fmla="*/ 389 w 1021"/>
              <a:gd name="T19" fmla="*/ 1120 h 1267"/>
              <a:gd name="T20" fmla="*/ 330 w 1021"/>
              <a:gd name="T21" fmla="*/ 1068 h 1267"/>
              <a:gd name="T22" fmla="*/ 67 w 1021"/>
              <a:gd name="T23" fmla="*/ 1068 h 1267"/>
              <a:gd name="T24" fmla="*/ 3 w 1021"/>
              <a:gd name="T25" fmla="*/ 1003 h 1267"/>
              <a:gd name="T26" fmla="*/ 3 w 1021"/>
              <a:gd name="T27" fmla="*/ 798 h 1267"/>
              <a:gd name="T28" fmla="*/ 26 w 1021"/>
              <a:gd name="T29" fmla="*/ 767 h 1267"/>
              <a:gd name="T30" fmla="*/ 200 w 1021"/>
              <a:gd name="T31" fmla="*/ 532 h 1267"/>
              <a:gd name="T32" fmla="*/ 26 w 1021"/>
              <a:gd name="T33" fmla="*/ 300 h 1267"/>
              <a:gd name="T34" fmla="*/ 3 w 1021"/>
              <a:gd name="T35" fmla="*/ 280 h 1267"/>
              <a:gd name="T36" fmla="*/ 6 w 1021"/>
              <a:gd name="T37" fmla="*/ 0 h 1267"/>
              <a:gd name="T38" fmla="*/ 45 w 1021"/>
              <a:gd name="T39" fmla="*/ 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1" h="1267">
                <a:moveTo>
                  <a:pt x="45" y="0"/>
                </a:moveTo>
                <a:cubicBezTo>
                  <a:pt x="104" y="12"/>
                  <a:pt x="163" y="16"/>
                  <a:pt x="221" y="33"/>
                </a:cubicBezTo>
                <a:cubicBezTo>
                  <a:pt x="662" y="165"/>
                  <a:pt x="924" y="458"/>
                  <a:pt x="1008" y="910"/>
                </a:cubicBezTo>
                <a:cubicBezTo>
                  <a:pt x="1016" y="954"/>
                  <a:pt x="1015" y="999"/>
                  <a:pt x="1019" y="1044"/>
                </a:cubicBezTo>
                <a:cubicBezTo>
                  <a:pt x="1021" y="1063"/>
                  <a:pt x="1014" y="1068"/>
                  <a:pt x="996" y="1068"/>
                </a:cubicBezTo>
                <a:cubicBezTo>
                  <a:pt x="915" y="1067"/>
                  <a:pt x="833" y="1068"/>
                  <a:pt x="752" y="1068"/>
                </a:cubicBezTo>
                <a:cubicBezTo>
                  <a:pt x="703" y="1068"/>
                  <a:pt x="690" y="1081"/>
                  <a:pt x="685" y="1130"/>
                </a:cubicBezTo>
                <a:cubicBezTo>
                  <a:pt x="678" y="1204"/>
                  <a:pt x="619" y="1261"/>
                  <a:pt x="544" y="1264"/>
                </a:cubicBezTo>
                <a:cubicBezTo>
                  <a:pt x="469" y="1267"/>
                  <a:pt x="405" y="1216"/>
                  <a:pt x="392" y="1143"/>
                </a:cubicBezTo>
                <a:cubicBezTo>
                  <a:pt x="391" y="1135"/>
                  <a:pt x="389" y="1128"/>
                  <a:pt x="389" y="1120"/>
                </a:cubicBezTo>
                <a:cubicBezTo>
                  <a:pt x="385" y="1082"/>
                  <a:pt x="370" y="1068"/>
                  <a:pt x="330" y="1068"/>
                </a:cubicBezTo>
                <a:cubicBezTo>
                  <a:pt x="243" y="1067"/>
                  <a:pt x="155" y="1068"/>
                  <a:pt x="67" y="1068"/>
                </a:cubicBezTo>
                <a:cubicBezTo>
                  <a:pt x="3" y="1068"/>
                  <a:pt x="3" y="1068"/>
                  <a:pt x="3" y="1003"/>
                </a:cubicBezTo>
                <a:cubicBezTo>
                  <a:pt x="3" y="935"/>
                  <a:pt x="4" y="866"/>
                  <a:pt x="3" y="798"/>
                </a:cubicBezTo>
                <a:cubicBezTo>
                  <a:pt x="3" y="781"/>
                  <a:pt x="8" y="773"/>
                  <a:pt x="26" y="767"/>
                </a:cubicBezTo>
                <a:cubicBezTo>
                  <a:pt x="131" y="735"/>
                  <a:pt x="201" y="639"/>
                  <a:pt x="200" y="532"/>
                </a:cubicBezTo>
                <a:cubicBezTo>
                  <a:pt x="199" y="425"/>
                  <a:pt x="130" y="333"/>
                  <a:pt x="26" y="300"/>
                </a:cubicBezTo>
                <a:cubicBezTo>
                  <a:pt x="16" y="296"/>
                  <a:pt x="3" y="297"/>
                  <a:pt x="3" y="280"/>
                </a:cubicBezTo>
                <a:cubicBezTo>
                  <a:pt x="5" y="187"/>
                  <a:pt x="0" y="94"/>
                  <a:pt x="6" y="0"/>
                </a:cubicBezTo>
                <a:cubicBezTo>
                  <a:pt x="19" y="0"/>
                  <a:pt x="32" y="0"/>
                  <a:pt x="4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11734800" y="7296150"/>
            <a:ext cx="3835400" cy="3389313"/>
          </a:xfrm>
          <a:custGeom>
            <a:avLst/>
            <a:gdLst>
              <a:gd name="T0" fmla="*/ 417 w 1211"/>
              <a:gd name="T1" fmla="*/ 1069 h 1070"/>
              <a:gd name="T2" fmla="*/ 223 w 1211"/>
              <a:gd name="T3" fmla="*/ 1070 h 1070"/>
              <a:gd name="T4" fmla="*/ 200 w 1211"/>
              <a:gd name="T5" fmla="*/ 1046 h 1070"/>
              <a:gd name="T6" fmla="*/ 200 w 1211"/>
              <a:gd name="T7" fmla="*/ 752 h 1070"/>
              <a:gd name="T8" fmla="*/ 138 w 1211"/>
              <a:gd name="T9" fmla="*/ 683 h 1070"/>
              <a:gd name="T10" fmla="*/ 4 w 1211"/>
              <a:gd name="T11" fmla="*/ 544 h 1070"/>
              <a:gd name="T12" fmla="*/ 121 w 1211"/>
              <a:gd name="T13" fmla="*/ 390 h 1070"/>
              <a:gd name="T14" fmla="*/ 200 w 1211"/>
              <a:gd name="T15" fmla="*/ 291 h 1070"/>
              <a:gd name="T16" fmla="*/ 200 w 1211"/>
              <a:gd name="T17" fmla="*/ 27 h 1070"/>
              <a:gd name="T18" fmla="*/ 227 w 1211"/>
              <a:gd name="T19" fmla="*/ 0 h 1070"/>
              <a:gd name="T20" fmla="*/ 473 w 1211"/>
              <a:gd name="T21" fmla="*/ 0 h 1070"/>
              <a:gd name="T22" fmla="*/ 500 w 1211"/>
              <a:gd name="T23" fmla="*/ 21 h 1070"/>
              <a:gd name="T24" fmla="*/ 733 w 1211"/>
              <a:gd name="T25" fmla="*/ 197 h 1070"/>
              <a:gd name="T26" fmla="*/ 969 w 1211"/>
              <a:gd name="T27" fmla="*/ 20 h 1070"/>
              <a:gd name="T28" fmla="*/ 996 w 1211"/>
              <a:gd name="T29" fmla="*/ 0 h 1070"/>
              <a:gd name="T30" fmla="*/ 1187 w 1211"/>
              <a:gd name="T31" fmla="*/ 0 h 1070"/>
              <a:gd name="T32" fmla="*/ 1208 w 1211"/>
              <a:gd name="T33" fmla="*/ 24 h 1070"/>
              <a:gd name="T34" fmla="*/ 873 w 1211"/>
              <a:gd name="T35" fmla="*/ 680 h 1070"/>
              <a:gd name="T36" fmla="*/ 683 w 1211"/>
              <a:gd name="T37" fmla="*/ 923 h 1070"/>
              <a:gd name="T38" fmla="*/ 641 w 1211"/>
              <a:gd name="T39" fmla="*/ 1048 h 1070"/>
              <a:gd name="T40" fmla="*/ 613 w 1211"/>
              <a:gd name="T41" fmla="*/ 1070 h 1070"/>
              <a:gd name="T42" fmla="*/ 417 w 1211"/>
              <a:gd name="T43" fmla="*/ 1069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1" h="1070">
                <a:moveTo>
                  <a:pt x="417" y="1069"/>
                </a:moveTo>
                <a:cubicBezTo>
                  <a:pt x="352" y="1069"/>
                  <a:pt x="288" y="1069"/>
                  <a:pt x="223" y="1070"/>
                </a:cubicBezTo>
                <a:cubicBezTo>
                  <a:pt x="205" y="1070"/>
                  <a:pt x="200" y="1064"/>
                  <a:pt x="200" y="1046"/>
                </a:cubicBezTo>
                <a:cubicBezTo>
                  <a:pt x="201" y="948"/>
                  <a:pt x="201" y="850"/>
                  <a:pt x="200" y="752"/>
                </a:cubicBezTo>
                <a:cubicBezTo>
                  <a:pt x="200" y="700"/>
                  <a:pt x="188" y="687"/>
                  <a:pt x="138" y="683"/>
                </a:cubicBezTo>
                <a:cubicBezTo>
                  <a:pt x="65" y="677"/>
                  <a:pt x="9" y="618"/>
                  <a:pt x="4" y="544"/>
                </a:cubicBezTo>
                <a:cubicBezTo>
                  <a:pt x="0" y="471"/>
                  <a:pt x="50" y="405"/>
                  <a:pt x="121" y="390"/>
                </a:cubicBezTo>
                <a:cubicBezTo>
                  <a:pt x="200" y="374"/>
                  <a:pt x="200" y="374"/>
                  <a:pt x="200" y="291"/>
                </a:cubicBezTo>
                <a:cubicBezTo>
                  <a:pt x="200" y="203"/>
                  <a:pt x="201" y="115"/>
                  <a:pt x="200" y="27"/>
                </a:cubicBezTo>
                <a:cubicBezTo>
                  <a:pt x="200" y="6"/>
                  <a:pt x="206" y="0"/>
                  <a:pt x="227" y="0"/>
                </a:cubicBezTo>
                <a:cubicBezTo>
                  <a:pt x="309" y="1"/>
                  <a:pt x="391" y="1"/>
                  <a:pt x="473" y="0"/>
                </a:cubicBezTo>
                <a:cubicBezTo>
                  <a:pt x="489" y="0"/>
                  <a:pt x="496" y="5"/>
                  <a:pt x="500" y="21"/>
                </a:cubicBezTo>
                <a:cubicBezTo>
                  <a:pt x="534" y="128"/>
                  <a:pt x="625" y="196"/>
                  <a:pt x="733" y="197"/>
                </a:cubicBezTo>
                <a:cubicBezTo>
                  <a:pt x="842" y="198"/>
                  <a:pt x="935" y="129"/>
                  <a:pt x="969" y="20"/>
                </a:cubicBezTo>
                <a:cubicBezTo>
                  <a:pt x="974" y="5"/>
                  <a:pt x="981" y="0"/>
                  <a:pt x="996" y="0"/>
                </a:cubicBezTo>
                <a:cubicBezTo>
                  <a:pt x="1060" y="1"/>
                  <a:pt x="1123" y="1"/>
                  <a:pt x="1187" y="0"/>
                </a:cubicBezTo>
                <a:cubicBezTo>
                  <a:pt x="1204" y="0"/>
                  <a:pt x="1211" y="3"/>
                  <a:pt x="1208" y="24"/>
                </a:cubicBezTo>
                <a:cubicBezTo>
                  <a:pt x="1176" y="283"/>
                  <a:pt x="1065" y="503"/>
                  <a:pt x="873" y="680"/>
                </a:cubicBezTo>
                <a:cubicBezTo>
                  <a:pt x="796" y="752"/>
                  <a:pt x="727" y="827"/>
                  <a:pt x="683" y="923"/>
                </a:cubicBezTo>
                <a:cubicBezTo>
                  <a:pt x="665" y="963"/>
                  <a:pt x="649" y="1004"/>
                  <a:pt x="641" y="1048"/>
                </a:cubicBezTo>
                <a:cubicBezTo>
                  <a:pt x="637" y="1065"/>
                  <a:pt x="630" y="1070"/>
                  <a:pt x="613" y="1070"/>
                </a:cubicBezTo>
                <a:cubicBezTo>
                  <a:pt x="548" y="1069"/>
                  <a:pt x="482" y="1069"/>
                  <a:pt x="417" y="10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8856663" y="7296150"/>
            <a:ext cx="3211512" cy="3389313"/>
          </a:xfrm>
          <a:custGeom>
            <a:avLst/>
            <a:gdLst>
              <a:gd name="T0" fmla="*/ 792 w 1014"/>
              <a:gd name="T1" fmla="*/ 1069 h 1070"/>
              <a:gd name="T2" fmla="*/ 602 w 1014"/>
              <a:gd name="T3" fmla="*/ 1070 h 1070"/>
              <a:gd name="T4" fmla="*/ 573 w 1014"/>
              <a:gd name="T5" fmla="*/ 1049 h 1070"/>
              <a:gd name="T6" fmla="*/ 370 w 1014"/>
              <a:gd name="T7" fmla="*/ 708 h 1070"/>
              <a:gd name="T8" fmla="*/ 9 w 1014"/>
              <a:gd name="T9" fmla="*/ 56 h 1070"/>
              <a:gd name="T10" fmla="*/ 56 w 1014"/>
              <a:gd name="T11" fmla="*/ 1 h 1070"/>
              <a:gd name="T12" fmla="*/ 216 w 1014"/>
              <a:gd name="T13" fmla="*/ 0 h 1070"/>
              <a:gd name="T14" fmla="*/ 245 w 1014"/>
              <a:gd name="T15" fmla="*/ 22 h 1070"/>
              <a:gd name="T16" fmla="*/ 479 w 1014"/>
              <a:gd name="T17" fmla="*/ 197 h 1070"/>
              <a:gd name="T18" fmla="*/ 713 w 1014"/>
              <a:gd name="T19" fmla="*/ 22 h 1070"/>
              <a:gd name="T20" fmla="*/ 742 w 1014"/>
              <a:gd name="T21" fmla="*/ 0 h 1070"/>
              <a:gd name="T22" fmla="*/ 988 w 1014"/>
              <a:gd name="T23" fmla="*/ 0 h 1070"/>
              <a:gd name="T24" fmla="*/ 1014 w 1014"/>
              <a:gd name="T25" fmla="*/ 26 h 1070"/>
              <a:gd name="T26" fmla="*/ 1014 w 1014"/>
              <a:gd name="T27" fmla="*/ 272 h 1070"/>
              <a:gd name="T28" fmla="*/ 992 w 1014"/>
              <a:gd name="T29" fmla="*/ 301 h 1070"/>
              <a:gd name="T30" fmla="*/ 817 w 1014"/>
              <a:gd name="T31" fmla="*/ 535 h 1070"/>
              <a:gd name="T32" fmla="*/ 993 w 1014"/>
              <a:gd name="T33" fmla="*/ 769 h 1070"/>
              <a:gd name="T34" fmla="*/ 1013 w 1014"/>
              <a:gd name="T35" fmla="*/ 798 h 1070"/>
              <a:gd name="T36" fmla="*/ 1014 w 1014"/>
              <a:gd name="T37" fmla="*/ 1045 h 1070"/>
              <a:gd name="T38" fmla="*/ 988 w 1014"/>
              <a:gd name="T39" fmla="*/ 1070 h 1070"/>
              <a:gd name="T40" fmla="*/ 792 w 1014"/>
              <a:gd name="T41" fmla="*/ 1069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4" h="1070">
                <a:moveTo>
                  <a:pt x="792" y="1069"/>
                </a:moveTo>
                <a:cubicBezTo>
                  <a:pt x="729" y="1069"/>
                  <a:pt x="665" y="1069"/>
                  <a:pt x="602" y="1070"/>
                </a:cubicBezTo>
                <a:cubicBezTo>
                  <a:pt x="585" y="1070"/>
                  <a:pt x="577" y="1067"/>
                  <a:pt x="573" y="1049"/>
                </a:cubicBezTo>
                <a:cubicBezTo>
                  <a:pt x="542" y="913"/>
                  <a:pt x="473" y="800"/>
                  <a:pt x="370" y="708"/>
                </a:cubicBezTo>
                <a:cubicBezTo>
                  <a:pt x="171" y="533"/>
                  <a:pt x="51" y="316"/>
                  <a:pt x="9" y="56"/>
                </a:cubicBezTo>
                <a:cubicBezTo>
                  <a:pt x="0" y="0"/>
                  <a:pt x="0" y="1"/>
                  <a:pt x="56" y="1"/>
                </a:cubicBezTo>
                <a:cubicBezTo>
                  <a:pt x="110" y="1"/>
                  <a:pt x="163" y="1"/>
                  <a:pt x="216" y="0"/>
                </a:cubicBezTo>
                <a:cubicBezTo>
                  <a:pt x="233" y="0"/>
                  <a:pt x="240" y="5"/>
                  <a:pt x="245" y="22"/>
                </a:cubicBezTo>
                <a:cubicBezTo>
                  <a:pt x="278" y="128"/>
                  <a:pt x="371" y="197"/>
                  <a:pt x="479" y="197"/>
                </a:cubicBezTo>
                <a:cubicBezTo>
                  <a:pt x="587" y="197"/>
                  <a:pt x="680" y="128"/>
                  <a:pt x="713" y="22"/>
                </a:cubicBezTo>
                <a:cubicBezTo>
                  <a:pt x="718" y="6"/>
                  <a:pt x="724" y="0"/>
                  <a:pt x="742" y="0"/>
                </a:cubicBezTo>
                <a:cubicBezTo>
                  <a:pt x="824" y="1"/>
                  <a:pt x="906" y="1"/>
                  <a:pt x="988" y="0"/>
                </a:cubicBezTo>
                <a:cubicBezTo>
                  <a:pt x="1008" y="0"/>
                  <a:pt x="1014" y="6"/>
                  <a:pt x="1014" y="26"/>
                </a:cubicBezTo>
                <a:cubicBezTo>
                  <a:pt x="1013" y="108"/>
                  <a:pt x="1013" y="190"/>
                  <a:pt x="1014" y="272"/>
                </a:cubicBezTo>
                <a:cubicBezTo>
                  <a:pt x="1014" y="289"/>
                  <a:pt x="1009" y="296"/>
                  <a:pt x="992" y="301"/>
                </a:cubicBezTo>
                <a:cubicBezTo>
                  <a:pt x="885" y="335"/>
                  <a:pt x="817" y="427"/>
                  <a:pt x="817" y="535"/>
                </a:cubicBezTo>
                <a:cubicBezTo>
                  <a:pt x="817" y="643"/>
                  <a:pt x="885" y="735"/>
                  <a:pt x="993" y="769"/>
                </a:cubicBezTo>
                <a:cubicBezTo>
                  <a:pt x="1010" y="774"/>
                  <a:pt x="1014" y="782"/>
                  <a:pt x="1013" y="798"/>
                </a:cubicBezTo>
                <a:cubicBezTo>
                  <a:pt x="1013" y="881"/>
                  <a:pt x="1013" y="963"/>
                  <a:pt x="1014" y="1045"/>
                </a:cubicBezTo>
                <a:cubicBezTo>
                  <a:pt x="1014" y="1065"/>
                  <a:pt x="1008" y="1070"/>
                  <a:pt x="988" y="1070"/>
                </a:cubicBezTo>
                <a:cubicBezTo>
                  <a:pt x="923" y="1069"/>
                  <a:pt x="858" y="1069"/>
                  <a:pt x="792" y="10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BULB PUZZLE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7" y="6478766"/>
            <a:ext cx="6630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7" y="5695900"/>
            <a:ext cx="663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 Target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7" y="10743709"/>
            <a:ext cx="6630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887" y="9960843"/>
            <a:ext cx="663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Digital Marketing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483272" y="6478766"/>
            <a:ext cx="6630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483272" y="5695900"/>
            <a:ext cx="663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Business Develop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483272" y="10743709"/>
            <a:ext cx="6630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483272" y="9960843"/>
            <a:ext cx="663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Sales Strategy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65113" y="4623918"/>
            <a:ext cx="2232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500" b="1">
                <a:solidFill>
                  <a:schemeClr val="bg1"/>
                </a:solidFill>
              </a:rPr>
              <a:t>D</a:t>
            </a:r>
            <a:endParaRPr lang="en-MY" sz="155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625013" y="4134891"/>
            <a:ext cx="2232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500" b="1">
                <a:solidFill>
                  <a:schemeClr val="bg1"/>
                </a:solidFill>
              </a:rPr>
              <a:t>A</a:t>
            </a:r>
            <a:endParaRPr lang="en-MY" sz="155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518688" y="7815875"/>
            <a:ext cx="22320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2300" b="1">
                <a:solidFill>
                  <a:schemeClr val="bg1"/>
                </a:solidFill>
              </a:rPr>
              <a:t>B</a:t>
            </a:r>
            <a:endParaRPr lang="en-MY" sz="123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92000" y="7632097"/>
            <a:ext cx="223202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500" b="1">
                <a:solidFill>
                  <a:schemeClr val="bg1"/>
                </a:solidFill>
              </a:rPr>
              <a:t>C</a:t>
            </a:r>
            <a:endParaRPr lang="en-MY" sz="15500">
              <a:solidFill>
                <a:schemeClr val="bg1"/>
              </a:solidFill>
            </a:endParaRP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10721975" y="10983913"/>
            <a:ext cx="2989262" cy="1727200"/>
          </a:xfrm>
          <a:custGeom>
            <a:avLst/>
            <a:gdLst>
              <a:gd name="T0" fmla="*/ 472 w 944"/>
              <a:gd name="T1" fmla="*/ 1 h 545"/>
              <a:gd name="T2" fmla="*/ 915 w 944"/>
              <a:gd name="T3" fmla="*/ 0 h 545"/>
              <a:gd name="T4" fmla="*/ 944 w 944"/>
              <a:gd name="T5" fmla="*/ 30 h 545"/>
              <a:gd name="T6" fmla="*/ 943 w 944"/>
              <a:gd name="T7" fmla="*/ 260 h 545"/>
              <a:gd name="T8" fmla="*/ 659 w 944"/>
              <a:gd name="T9" fmla="*/ 544 h 545"/>
              <a:gd name="T10" fmla="*/ 286 w 944"/>
              <a:gd name="T11" fmla="*/ 544 h 545"/>
              <a:gd name="T12" fmla="*/ 2 w 944"/>
              <a:gd name="T13" fmla="*/ 260 h 545"/>
              <a:gd name="T14" fmla="*/ 1 w 944"/>
              <a:gd name="T15" fmla="*/ 30 h 545"/>
              <a:gd name="T16" fmla="*/ 29 w 944"/>
              <a:gd name="T17" fmla="*/ 0 h 545"/>
              <a:gd name="T18" fmla="*/ 472 w 944"/>
              <a:gd name="T19" fmla="*/ 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4" h="545">
                <a:moveTo>
                  <a:pt x="472" y="1"/>
                </a:moveTo>
                <a:cubicBezTo>
                  <a:pt x="620" y="1"/>
                  <a:pt x="768" y="2"/>
                  <a:pt x="915" y="0"/>
                </a:cubicBezTo>
                <a:cubicBezTo>
                  <a:pt x="939" y="0"/>
                  <a:pt x="944" y="7"/>
                  <a:pt x="944" y="30"/>
                </a:cubicBezTo>
                <a:cubicBezTo>
                  <a:pt x="942" y="107"/>
                  <a:pt x="943" y="183"/>
                  <a:pt x="943" y="260"/>
                </a:cubicBezTo>
                <a:cubicBezTo>
                  <a:pt x="942" y="426"/>
                  <a:pt x="825" y="544"/>
                  <a:pt x="659" y="544"/>
                </a:cubicBezTo>
                <a:cubicBezTo>
                  <a:pt x="534" y="545"/>
                  <a:pt x="410" y="545"/>
                  <a:pt x="286" y="544"/>
                </a:cubicBezTo>
                <a:cubicBezTo>
                  <a:pt x="120" y="544"/>
                  <a:pt x="2" y="426"/>
                  <a:pt x="2" y="260"/>
                </a:cubicBezTo>
                <a:cubicBezTo>
                  <a:pt x="1" y="183"/>
                  <a:pt x="2" y="107"/>
                  <a:pt x="1" y="30"/>
                </a:cubicBezTo>
                <a:cubicBezTo>
                  <a:pt x="0" y="7"/>
                  <a:pt x="5" y="0"/>
                  <a:pt x="29" y="0"/>
                </a:cubicBezTo>
                <a:cubicBezTo>
                  <a:pt x="177" y="2"/>
                  <a:pt x="325" y="1"/>
                  <a:pt x="472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1292558" y="4259263"/>
            <a:ext cx="1250950" cy="1249363"/>
          </a:xfrm>
          <a:custGeom>
            <a:avLst/>
            <a:gdLst>
              <a:gd name="T0" fmla="*/ 370 w 395"/>
              <a:gd name="T1" fmla="*/ 394 h 394"/>
              <a:gd name="T2" fmla="*/ 24 w 395"/>
              <a:gd name="T3" fmla="*/ 394 h 394"/>
              <a:gd name="T4" fmla="*/ 0 w 395"/>
              <a:gd name="T5" fmla="*/ 370 h 394"/>
              <a:gd name="T6" fmla="*/ 0 w 395"/>
              <a:gd name="T7" fmla="*/ 24 h 394"/>
              <a:gd name="T8" fmla="*/ 24 w 395"/>
              <a:gd name="T9" fmla="*/ 0 h 394"/>
              <a:gd name="T10" fmla="*/ 370 w 395"/>
              <a:gd name="T11" fmla="*/ 0 h 394"/>
              <a:gd name="T12" fmla="*/ 395 w 395"/>
              <a:gd name="T13" fmla="*/ 24 h 394"/>
              <a:gd name="T14" fmla="*/ 395 w 395"/>
              <a:gd name="T15" fmla="*/ 370 h 394"/>
              <a:gd name="T16" fmla="*/ 370 w 395"/>
              <a:gd name="T1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394">
                <a:moveTo>
                  <a:pt x="370" y="394"/>
                </a:moveTo>
                <a:cubicBezTo>
                  <a:pt x="24" y="394"/>
                  <a:pt x="24" y="394"/>
                  <a:pt x="24" y="394"/>
                </a:cubicBezTo>
                <a:cubicBezTo>
                  <a:pt x="11" y="394"/>
                  <a:pt x="0" y="383"/>
                  <a:pt x="0" y="37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84" y="0"/>
                  <a:pt x="395" y="11"/>
                  <a:pt x="395" y="24"/>
                </a:cubicBezTo>
                <a:cubicBezTo>
                  <a:pt x="395" y="370"/>
                  <a:pt x="395" y="370"/>
                  <a:pt x="395" y="370"/>
                </a:cubicBezTo>
                <a:cubicBezTo>
                  <a:pt x="395" y="383"/>
                  <a:pt x="384" y="394"/>
                  <a:pt x="370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>
            <a:off x="1495758" y="4468813"/>
            <a:ext cx="825500" cy="827088"/>
          </a:xfrm>
          <a:custGeom>
            <a:avLst/>
            <a:gdLst>
              <a:gd name="T0" fmla="*/ 257 w 261"/>
              <a:gd name="T1" fmla="*/ 51 h 261"/>
              <a:gd name="T2" fmla="*/ 231 w 261"/>
              <a:gd name="T3" fmla="*/ 76 h 261"/>
              <a:gd name="T4" fmla="*/ 225 w 261"/>
              <a:gd name="T5" fmla="*/ 79 h 261"/>
              <a:gd name="T6" fmla="*/ 194 w 261"/>
              <a:gd name="T7" fmla="*/ 79 h 261"/>
              <a:gd name="T8" fmla="*/ 136 w 261"/>
              <a:gd name="T9" fmla="*/ 137 h 261"/>
              <a:gd name="T10" fmla="*/ 130 w 261"/>
              <a:gd name="T11" fmla="*/ 140 h 261"/>
              <a:gd name="T12" fmla="*/ 124 w 261"/>
              <a:gd name="T13" fmla="*/ 137 h 261"/>
              <a:gd name="T14" fmla="*/ 124 w 261"/>
              <a:gd name="T15" fmla="*/ 125 h 261"/>
              <a:gd name="T16" fmla="*/ 182 w 261"/>
              <a:gd name="T17" fmla="*/ 67 h 261"/>
              <a:gd name="T18" fmla="*/ 182 w 261"/>
              <a:gd name="T19" fmla="*/ 36 h 261"/>
              <a:gd name="T20" fmla="*/ 185 w 261"/>
              <a:gd name="T21" fmla="*/ 30 h 261"/>
              <a:gd name="T22" fmla="*/ 210 w 261"/>
              <a:gd name="T23" fmla="*/ 4 h 261"/>
              <a:gd name="T24" fmla="*/ 220 w 261"/>
              <a:gd name="T25" fmla="*/ 2 h 261"/>
              <a:gd name="T26" fmla="*/ 225 w 261"/>
              <a:gd name="T27" fmla="*/ 10 h 261"/>
              <a:gd name="T28" fmla="*/ 225 w 261"/>
              <a:gd name="T29" fmla="*/ 36 h 261"/>
              <a:gd name="T30" fmla="*/ 251 w 261"/>
              <a:gd name="T31" fmla="*/ 36 h 261"/>
              <a:gd name="T32" fmla="*/ 259 w 261"/>
              <a:gd name="T33" fmla="*/ 41 h 261"/>
              <a:gd name="T34" fmla="*/ 257 w 261"/>
              <a:gd name="T35" fmla="*/ 51 h 261"/>
              <a:gd name="T36" fmla="*/ 187 w 261"/>
              <a:gd name="T37" fmla="*/ 111 h 261"/>
              <a:gd name="T38" fmla="*/ 148 w 261"/>
              <a:gd name="T39" fmla="*/ 149 h 261"/>
              <a:gd name="T40" fmla="*/ 130 w 261"/>
              <a:gd name="T41" fmla="*/ 157 h 261"/>
              <a:gd name="T42" fmla="*/ 112 w 261"/>
              <a:gd name="T43" fmla="*/ 149 h 261"/>
              <a:gd name="T44" fmla="*/ 112 w 261"/>
              <a:gd name="T45" fmla="*/ 113 h 261"/>
              <a:gd name="T46" fmla="*/ 150 w 261"/>
              <a:gd name="T47" fmla="*/ 74 h 261"/>
              <a:gd name="T48" fmla="*/ 130 w 261"/>
              <a:gd name="T49" fmla="*/ 70 h 261"/>
              <a:gd name="T50" fmla="*/ 70 w 261"/>
              <a:gd name="T51" fmla="*/ 131 h 261"/>
              <a:gd name="T52" fmla="*/ 130 w 261"/>
              <a:gd name="T53" fmla="*/ 191 h 261"/>
              <a:gd name="T54" fmla="*/ 191 w 261"/>
              <a:gd name="T55" fmla="*/ 131 h 261"/>
              <a:gd name="T56" fmla="*/ 187 w 261"/>
              <a:gd name="T57" fmla="*/ 111 h 261"/>
              <a:gd name="T58" fmla="*/ 260 w 261"/>
              <a:gd name="T59" fmla="*/ 131 h 261"/>
              <a:gd name="T60" fmla="*/ 130 w 261"/>
              <a:gd name="T61" fmla="*/ 261 h 261"/>
              <a:gd name="T62" fmla="*/ 0 w 261"/>
              <a:gd name="T63" fmla="*/ 131 h 261"/>
              <a:gd name="T64" fmla="*/ 130 w 261"/>
              <a:gd name="T65" fmla="*/ 1 h 261"/>
              <a:gd name="T66" fmla="*/ 179 w 261"/>
              <a:gd name="T67" fmla="*/ 11 h 261"/>
              <a:gd name="T68" fmla="*/ 172 w 261"/>
              <a:gd name="T69" fmla="*/ 17 h 261"/>
              <a:gd name="T70" fmla="*/ 165 w 261"/>
              <a:gd name="T71" fmla="*/ 36 h 261"/>
              <a:gd name="T72" fmla="*/ 165 w 261"/>
              <a:gd name="T73" fmla="*/ 60 h 261"/>
              <a:gd name="T74" fmla="*/ 164 w 261"/>
              <a:gd name="T75" fmla="*/ 61 h 261"/>
              <a:gd name="T76" fmla="*/ 130 w 261"/>
              <a:gd name="T77" fmla="*/ 53 h 261"/>
              <a:gd name="T78" fmla="*/ 52 w 261"/>
              <a:gd name="T79" fmla="*/ 131 h 261"/>
              <a:gd name="T80" fmla="*/ 130 w 261"/>
              <a:gd name="T81" fmla="*/ 209 h 261"/>
              <a:gd name="T82" fmla="*/ 208 w 261"/>
              <a:gd name="T83" fmla="*/ 131 h 261"/>
              <a:gd name="T84" fmla="*/ 200 w 261"/>
              <a:gd name="T85" fmla="*/ 97 h 261"/>
              <a:gd name="T86" fmla="*/ 201 w 261"/>
              <a:gd name="T87" fmla="*/ 96 h 261"/>
              <a:gd name="T88" fmla="*/ 225 w 261"/>
              <a:gd name="T89" fmla="*/ 96 h 261"/>
              <a:gd name="T90" fmla="*/ 244 w 261"/>
              <a:gd name="T91" fmla="*/ 89 h 261"/>
              <a:gd name="T92" fmla="*/ 250 w 261"/>
              <a:gd name="T93" fmla="*/ 82 h 261"/>
              <a:gd name="T94" fmla="*/ 260 w 261"/>
              <a:gd name="T95" fmla="*/ 13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1" h="261">
                <a:moveTo>
                  <a:pt x="257" y="51"/>
                </a:moveTo>
                <a:cubicBezTo>
                  <a:pt x="231" y="76"/>
                  <a:pt x="231" y="76"/>
                  <a:pt x="231" y="76"/>
                </a:cubicBezTo>
                <a:cubicBezTo>
                  <a:pt x="230" y="78"/>
                  <a:pt x="228" y="79"/>
                  <a:pt x="225" y="79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5" y="139"/>
                  <a:pt x="132" y="140"/>
                  <a:pt x="130" y="140"/>
                </a:cubicBezTo>
                <a:cubicBezTo>
                  <a:pt x="128" y="140"/>
                  <a:pt x="126" y="139"/>
                  <a:pt x="124" y="137"/>
                </a:cubicBezTo>
                <a:cubicBezTo>
                  <a:pt x="121" y="134"/>
                  <a:pt x="121" y="128"/>
                  <a:pt x="124" y="125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2" y="36"/>
                  <a:pt x="182" y="36"/>
                  <a:pt x="182" y="36"/>
                </a:cubicBezTo>
                <a:cubicBezTo>
                  <a:pt x="182" y="33"/>
                  <a:pt x="183" y="31"/>
                  <a:pt x="185" y="30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1"/>
                  <a:pt x="217" y="0"/>
                  <a:pt x="220" y="2"/>
                </a:cubicBezTo>
                <a:cubicBezTo>
                  <a:pt x="223" y="3"/>
                  <a:pt x="225" y="6"/>
                  <a:pt x="225" y="10"/>
                </a:cubicBezTo>
                <a:cubicBezTo>
                  <a:pt x="225" y="36"/>
                  <a:pt x="225" y="36"/>
                  <a:pt x="225" y="36"/>
                </a:cubicBezTo>
                <a:cubicBezTo>
                  <a:pt x="251" y="36"/>
                  <a:pt x="251" y="36"/>
                  <a:pt x="251" y="36"/>
                </a:cubicBezTo>
                <a:cubicBezTo>
                  <a:pt x="255" y="36"/>
                  <a:pt x="258" y="38"/>
                  <a:pt x="259" y="41"/>
                </a:cubicBezTo>
                <a:cubicBezTo>
                  <a:pt x="261" y="44"/>
                  <a:pt x="260" y="48"/>
                  <a:pt x="257" y="51"/>
                </a:cubicBezTo>
                <a:close/>
                <a:moveTo>
                  <a:pt x="187" y="111"/>
                </a:moveTo>
                <a:cubicBezTo>
                  <a:pt x="148" y="149"/>
                  <a:pt x="148" y="149"/>
                  <a:pt x="148" y="149"/>
                </a:cubicBezTo>
                <a:cubicBezTo>
                  <a:pt x="143" y="154"/>
                  <a:pt x="137" y="157"/>
                  <a:pt x="130" y="157"/>
                </a:cubicBezTo>
                <a:cubicBezTo>
                  <a:pt x="123" y="157"/>
                  <a:pt x="117" y="154"/>
                  <a:pt x="112" y="149"/>
                </a:cubicBezTo>
                <a:cubicBezTo>
                  <a:pt x="102" y="139"/>
                  <a:pt x="102" y="123"/>
                  <a:pt x="112" y="113"/>
                </a:cubicBezTo>
                <a:cubicBezTo>
                  <a:pt x="150" y="74"/>
                  <a:pt x="150" y="74"/>
                  <a:pt x="150" y="74"/>
                </a:cubicBezTo>
                <a:cubicBezTo>
                  <a:pt x="144" y="72"/>
                  <a:pt x="137" y="70"/>
                  <a:pt x="130" y="70"/>
                </a:cubicBezTo>
                <a:cubicBezTo>
                  <a:pt x="97" y="70"/>
                  <a:pt x="70" y="98"/>
                  <a:pt x="70" y="131"/>
                </a:cubicBezTo>
                <a:cubicBezTo>
                  <a:pt x="70" y="164"/>
                  <a:pt x="97" y="191"/>
                  <a:pt x="130" y="191"/>
                </a:cubicBezTo>
                <a:cubicBezTo>
                  <a:pt x="163" y="191"/>
                  <a:pt x="191" y="164"/>
                  <a:pt x="191" y="131"/>
                </a:cubicBezTo>
                <a:cubicBezTo>
                  <a:pt x="191" y="124"/>
                  <a:pt x="189" y="117"/>
                  <a:pt x="187" y="111"/>
                </a:cubicBezTo>
                <a:close/>
                <a:moveTo>
                  <a:pt x="260" y="131"/>
                </a:moveTo>
                <a:cubicBezTo>
                  <a:pt x="260" y="202"/>
                  <a:pt x="202" y="261"/>
                  <a:pt x="130" y="261"/>
                </a:cubicBezTo>
                <a:cubicBezTo>
                  <a:pt x="59" y="261"/>
                  <a:pt x="0" y="202"/>
                  <a:pt x="0" y="131"/>
                </a:cubicBezTo>
                <a:cubicBezTo>
                  <a:pt x="0" y="59"/>
                  <a:pt x="59" y="1"/>
                  <a:pt x="130" y="1"/>
                </a:cubicBezTo>
                <a:cubicBezTo>
                  <a:pt x="147" y="1"/>
                  <a:pt x="163" y="4"/>
                  <a:pt x="179" y="11"/>
                </a:cubicBezTo>
                <a:cubicBezTo>
                  <a:pt x="172" y="17"/>
                  <a:pt x="172" y="17"/>
                  <a:pt x="172" y="17"/>
                </a:cubicBezTo>
                <a:cubicBezTo>
                  <a:pt x="167" y="22"/>
                  <a:pt x="165" y="29"/>
                  <a:pt x="165" y="36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53" y="56"/>
                  <a:pt x="142" y="53"/>
                  <a:pt x="130" y="53"/>
                </a:cubicBezTo>
                <a:cubicBezTo>
                  <a:pt x="87" y="53"/>
                  <a:pt x="52" y="88"/>
                  <a:pt x="52" y="131"/>
                </a:cubicBezTo>
                <a:cubicBezTo>
                  <a:pt x="52" y="174"/>
                  <a:pt x="87" y="209"/>
                  <a:pt x="130" y="209"/>
                </a:cubicBezTo>
                <a:cubicBezTo>
                  <a:pt x="173" y="209"/>
                  <a:pt x="208" y="174"/>
                  <a:pt x="208" y="131"/>
                </a:cubicBezTo>
                <a:cubicBezTo>
                  <a:pt x="208" y="119"/>
                  <a:pt x="205" y="108"/>
                  <a:pt x="200" y="97"/>
                </a:cubicBezTo>
                <a:cubicBezTo>
                  <a:pt x="201" y="96"/>
                  <a:pt x="201" y="96"/>
                  <a:pt x="201" y="96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32" y="96"/>
                  <a:pt x="239" y="94"/>
                  <a:pt x="244" y="89"/>
                </a:cubicBezTo>
                <a:cubicBezTo>
                  <a:pt x="250" y="82"/>
                  <a:pt x="250" y="82"/>
                  <a:pt x="250" y="82"/>
                </a:cubicBezTo>
                <a:cubicBezTo>
                  <a:pt x="257" y="98"/>
                  <a:pt x="260" y="114"/>
                  <a:pt x="26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1292558" y="8499475"/>
            <a:ext cx="1250950" cy="1249363"/>
          </a:xfrm>
          <a:custGeom>
            <a:avLst/>
            <a:gdLst>
              <a:gd name="T0" fmla="*/ 370 w 395"/>
              <a:gd name="T1" fmla="*/ 394 h 394"/>
              <a:gd name="T2" fmla="*/ 24 w 395"/>
              <a:gd name="T3" fmla="*/ 394 h 394"/>
              <a:gd name="T4" fmla="*/ 0 w 395"/>
              <a:gd name="T5" fmla="*/ 370 h 394"/>
              <a:gd name="T6" fmla="*/ 0 w 395"/>
              <a:gd name="T7" fmla="*/ 24 h 394"/>
              <a:gd name="T8" fmla="*/ 24 w 395"/>
              <a:gd name="T9" fmla="*/ 0 h 394"/>
              <a:gd name="T10" fmla="*/ 370 w 395"/>
              <a:gd name="T11" fmla="*/ 0 h 394"/>
              <a:gd name="T12" fmla="*/ 395 w 395"/>
              <a:gd name="T13" fmla="*/ 24 h 394"/>
              <a:gd name="T14" fmla="*/ 395 w 395"/>
              <a:gd name="T15" fmla="*/ 370 h 394"/>
              <a:gd name="T16" fmla="*/ 370 w 395"/>
              <a:gd name="T1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394">
                <a:moveTo>
                  <a:pt x="370" y="394"/>
                </a:moveTo>
                <a:cubicBezTo>
                  <a:pt x="24" y="394"/>
                  <a:pt x="24" y="394"/>
                  <a:pt x="24" y="394"/>
                </a:cubicBezTo>
                <a:cubicBezTo>
                  <a:pt x="11" y="394"/>
                  <a:pt x="0" y="383"/>
                  <a:pt x="0" y="37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84" y="0"/>
                  <a:pt x="395" y="11"/>
                  <a:pt x="395" y="24"/>
                </a:cubicBezTo>
                <a:cubicBezTo>
                  <a:pt x="395" y="370"/>
                  <a:pt x="395" y="370"/>
                  <a:pt x="395" y="370"/>
                </a:cubicBezTo>
                <a:cubicBezTo>
                  <a:pt x="395" y="383"/>
                  <a:pt x="384" y="394"/>
                  <a:pt x="370" y="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1476707" y="8709025"/>
            <a:ext cx="828674" cy="830263"/>
          </a:xfrm>
          <a:custGeom>
            <a:avLst/>
            <a:gdLst>
              <a:gd name="connsiteX0" fmla="*/ 414349 w 828674"/>
              <a:gd name="connsiteY0" fmla="*/ 203200 h 830263"/>
              <a:gd name="connsiteX1" fmla="*/ 414349 w 828674"/>
              <a:gd name="connsiteY1" fmla="*/ 519899 h 830263"/>
              <a:gd name="connsiteX2" fmla="*/ 389045 w 828674"/>
              <a:gd name="connsiteY2" fmla="*/ 519899 h 830263"/>
              <a:gd name="connsiteX3" fmla="*/ 319460 w 828674"/>
              <a:gd name="connsiteY3" fmla="*/ 519899 h 830263"/>
              <a:gd name="connsiteX4" fmla="*/ 404860 w 828674"/>
              <a:gd name="connsiteY4" fmla="*/ 694083 h 830263"/>
              <a:gd name="connsiteX5" fmla="*/ 395371 w 828674"/>
              <a:gd name="connsiteY5" fmla="*/ 754255 h 830263"/>
              <a:gd name="connsiteX6" fmla="*/ 335275 w 828674"/>
              <a:gd name="connsiteY6" fmla="*/ 814428 h 830263"/>
              <a:gd name="connsiteX7" fmla="*/ 297319 w 828674"/>
              <a:gd name="connsiteY7" fmla="*/ 830263 h 830263"/>
              <a:gd name="connsiteX8" fmla="*/ 287830 w 828674"/>
              <a:gd name="connsiteY8" fmla="*/ 830263 h 830263"/>
              <a:gd name="connsiteX9" fmla="*/ 249875 w 828674"/>
              <a:gd name="connsiteY9" fmla="*/ 795426 h 830263"/>
              <a:gd name="connsiteX10" fmla="*/ 145497 w 828674"/>
              <a:gd name="connsiteY10" fmla="*/ 519899 h 830263"/>
              <a:gd name="connsiteX11" fmla="*/ 129682 w 828674"/>
              <a:gd name="connsiteY11" fmla="*/ 519899 h 830263"/>
              <a:gd name="connsiteX12" fmla="*/ 104378 w 828674"/>
              <a:gd name="connsiteY12" fmla="*/ 491396 h 830263"/>
              <a:gd name="connsiteX13" fmla="*/ 104378 w 828674"/>
              <a:gd name="connsiteY13" fmla="*/ 466060 h 830263"/>
              <a:gd name="connsiteX14" fmla="*/ 25304 w 828674"/>
              <a:gd name="connsiteY14" fmla="*/ 466060 h 830263"/>
              <a:gd name="connsiteX15" fmla="*/ 0 w 828674"/>
              <a:gd name="connsiteY15" fmla="*/ 440724 h 830263"/>
              <a:gd name="connsiteX16" fmla="*/ 0 w 828674"/>
              <a:gd name="connsiteY16" fmla="*/ 285542 h 830263"/>
              <a:gd name="connsiteX17" fmla="*/ 25304 w 828674"/>
              <a:gd name="connsiteY17" fmla="*/ 260206 h 830263"/>
              <a:gd name="connsiteX18" fmla="*/ 104378 w 828674"/>
              <a:gd name="connsiteY18" fmla="*/ 260206 h 830263"/>
              <a:gd name="connsiteX19" fmla="*/ 104378 w 828674"/>
              <a:gd name="connsiteY19" fmla="*/ 234870 h 830263"/>
              <a:gd name="connsiteX20" fmla="*/ 129682 w 828674"/>
              <a:gd name="connsiteY20" fmla="*/ 206367 h 830263"/>
              <a:gd name="connsiteX21" fmla="*/ 389045 w 828674"/>
              <a:gd name="connsiteY21" fmla="*/ 206367 h 830263"/>
              <a:gd name="connsiteX22" fmla="*/ 414349 w 828674"/>
              <a:gd name="connsiteY22" fmla="*/ 203200 h 830263"/>
              <a:gd name="connsiteX23" fmla="*/ 793901 w 828674"/>
              <a:gd name="connsiteY23" fmla="*/ 0 h 830263"/>
              <a:gd name="connsiteX24" fmla="*/ 797062 w 828674"/>
              <a:gd name="connsiteY24" fmla="*/ 0 h 830263"/>
              <a:gd name="connsiteX25" fmla="*/ 803385 w 828674"/>
              <a:gd name="connsiteY25" fmla="*/ 0 h 830263"/>
              <a:gd name="connsiteX26" fmla="*/ 809707 w 828674"/>
              <a:gd name="connsiteY26" fmla="*/ 0 h 830263"/>
              <a:gd name="connsiteX27" fmla="*/ 812868 w 828674"/>
              <a:gd name="connsiteY27" fmla="*/ 0 h 830263"/>
              <a:gd name="connsiteX28" fmla="*/ 822352 w 828674"/>
              <a:gd name="connsiteY28" fmla="*/ 9504 h 830263"/>
              <a:gd name="connsiteX29" fmla="*/ 825513 w 828674"/>
              <a:gd name="connsiteY29" fmla="*/ 12672 h 830263"/>
              <a:gd name="connsiteX30" fmla="*/ 828674 w 828674"/>
              <a:gd name="connsiteY30" fmla="*/ 25345 h 830263"/>
              <a:gd name="connsiteX31" fmla="*/ 828674 w 828674"/>
              <a:gd name="connsiteY31" fmla="*/ 700143 h 830263"/>
              <a:gd name="connsiteX32" fmla="*/ 825513 w 828674"/>
              <a:gd name="connsiteY32" fmla="*/ 712816 h 830263"/>
              <a:gd name="connsiteX33" fmla="*/ 822352 w 828674"/>
              <a:gd name="connsiteY33" fmla="*/ 715984 h 830263"/>
              <a:gd name="connsiteX34" fmla="*/ 812868 w 828674"/>
              <a:gd name="connsiteY34" fmla="*/ 725488 h 830263"/>
              <a:gd name="connsiteX35" fmla="*/ 803385 w 828674"/>
              <a:gd name="connsiteY35" fmla="*/ 725488 h 830263"/>
              <a:gd name="connsiteX36" fmla="*/ 793901 w 828674"/>
              <a:gd name="connsiteY36" fmla="*/ 722320 h 830263"/>
              <a:gd name="connsiteX37" fmla="*/ 790740 w 828674"/>
              <a:gd name="connsiteY37" fmla="*/ 722320 h 830263"/>
              <a:gd name="connsiteX38" fmla="*/ 784417 w 828674"/>
              <a:gd name="connsiteY38" fmla="*/ 715984 h 830263"/>
              <a:gd name="connsiteX39" fmla="*/ 465137 w 828674"/>
              <a:gd name="connsiteY39" fmla="*/ 529068 h 830263"/>
              <a:gd name="connsiteX40" fmla="*/ 465137 w 828674"/>
              <a:gd name="connsiteY40" fmla="*/ 196420 h 830263"/>
              <a:gd name="connsiteX41" fmla="*/ 784417 w 828674"/>
              <a:gd name="connsiteY41" fmla="*/ 9504 h 830263"/>
              <a:gd name="connsiteX42" fmla="*/ 793901 w 828674"/>
              <a:gd name="connsiteY42" fmla="*/ 0 h 8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28674" h="830263">
                <a:moveTo>
                  <a:pt x="414349" y="203200"/>
                </a:moveTo>
                <a:cubicBezTo>
                  <a:pt x="414349" y="203200"/>
                  <a:pt x="414349" y="203200"/>
                  <a:pt x="414349" y="519899"/>
                </a:cubicBezTo>
                <a:cubicBezTo>
                  <a:pt x="404860" y="519899"/>
                  <a:pt x="395371" y="519899"/>
                  <a:pt x="389045" y="519899"/>
                </a:cubicBezTo>
                <a:cubicBezTo>
                  <a:pt x="389045" y="519899"/>
                  <a:pt x="389045" y="519899"/>
                  <a:pt x="319460" y="519899"/>
                </a:cubicBezTo>
                <a:cubicBezTo>
                  <a:pt x="319460" y="519899"/>
                  <a:pt x="319460" y="519899"/>
                  <a:pt x="404860" y="694083"/>
                </a:cubicBezTo>
                <a:cubicBezTo>
                  <a:pt x="417512" y="713085"/>
                  <a:pt x="411186" y="735253"/>
                  <a:pt x="395371" y="754255"/>
                </a:cubicBezTo>
                <a:cubicBezTo>
                  <a:pt x="395371" y="754255"/>
                  <a:pt x="395371" y="754255"/>
                  <a:pt x="335275" y="814428"/>
                </a:cubicBezTo>
                <a:cubicBezTo>
                  <a:pt x="325786" y="823929"/>
                  <a:pt x="313134" y="830263"/>
                  <a:pt x="297319" y="830263"/>
                </a:cubicBezTo>
                <a:cubicBezTo>
                  <a:pt x="294156" y="830263"/>
                  <a:pt x="290993" y="830263"/>
                  <a:pt x="287830" y="830263"/>
                </a:cubicBezTo>
                <a:cubicBezTo>
                  <a:pt x="268852" y="823929"/>
                  <a:pt x="256200" y="814428"/>
                  <a:pt x="249875" y="795426"/>
                </a:cubicBezTo>
                <a:cubicBezTo>
                  <a:pt x="249875" y="795426"/>
                  <a:pt x="249875" y="795426"/>
                  <a:pt x="145497" y="519899"/>
                </a:cubicBezTo>
                <a:cubicBezTo>
                  <a:pt x="145497" y="519899"/>
                  <a:pt x="145497" y="519899"/>
                  <a:pt x="129682" y="519899"/>
                </a:cubicBezTo>
                <a:cubicBezTo>
                  <a:pt x="113867" y="519899"/>
                  <a:pt x="104378" y="507231"/>
                  <a:pt x="104378" y="491396"/>
                </a:cubicBezTo>
                <a:cubicBezTo>
                  <a:pt x="104378" y="491396"/>
                  <a:pt x="104378" y="491396"/>
                  <a:pt x="104378" y="466060"/>
                </a:cubicBezTo>
                <a:cubicBezTo>
                  <a:pt x="104378" y="466060"/>
                  <a:pt x="104378" y="466060"/>
                  <a:pt x="25304" y="466060"/>
                </a:cubicBezTo>
                <a:cubicBezTo>
                  <a:pt x="12652" y="466060"/>
                  <a:pt x="0" y="456559"/>
                  <a:pt x="0" y="440724"/>
                </a:cubicBezTo>
                <a:cubicBezTo>
                  <a:pt x="0" y="440724"/>
                  <a:pt x="0" y="440724"/>
                  <a:pt x="0" y="285542"/>
                </a:cubicBezTo>
                <a:cubicBezTo>
                  <a:pt x="0" y="269707"/>
                  <a:pt x="12652" y="260206"/>
                  <a:pt x="25304" y="260206"/>
                </a:cubicBezTo>
                <a:cubicBezTo>
                  <a:pt x="25304" y="260206"/>
                  <a:pt x="25304" y="260206"/>
                  <a:pt x="104378" y="260206"/>
                </a:cubicBezTo>
                <a:cubicBezTo>
                  <a:pt x="104378" y="260206"/>
                  <a:pt x="104378" y="260206"/>
                  <a:pt x="104378" y="234870"/>
                </a:cubicBezTo>
                <a:cubicBezTo>
                  <a:pt x="104378" y="219035"/>
                  <a:pt x="113867" y="206367"/>
                  <a:pt x="129682" y="206367"/>
                </a:cubicBezTo>
                <a:cubicBezTo>
                  <a:pt x="129682" y="206367"/>
                  <a:pt x="129682" y="206367"/>
                  <a:pt x="389045" y="206367"/>
                </a:cubicBezTo>
                <a:cubicBezTo>
                  <a:pt x="395371" y="206367"/>
                  <a:pt x="404860" y="206367"/>
                  <a:pt x="414349" y="203200"/>
                </a:cubicBezTo>
                <a:close/>
                <a:moveTo>
                  <a:pt x="793901" y="0"/>
                </a:moveTo>
                <a:cubicBezTo>
                  <a:pt x="797062" y="0"/>
                  <a:pt x="797062" y="0"/>
                  <a:pt x="797062" y="0"/>
                </a:cubicBezTo>
                <a:cubicBezTo>
                  <a:pt x="800223" y="0"/>
                  <a:pt x="800223" y="0"/>
                  <a:pt x="803385" y="0"/>
                </a:cubicBezTo>
                <a:cubicBezTo>
                  <a:pt x="806546" y="0"/>
                  <a:pt x="806546" y="0"/>
                  <a:pt x="809707" y="0"/>
                </a:cubicBezTo>
                <a:cubicBezTo>
                  <a:pt x="809707" y="0"/>
                  <a:pt x="812868" y="0"/>
                  <a:pt x="812868" y="0"/>
                </a:cubicBezTo>
                <a:cubicBezTo>
                  <a:pt x="816029" y="3168"/>
                  <a:pt x="819191" y="6336"/>
                  <a:pt x="822352" y="9504"/>
                </a:cubicBezTo>
                <a:cubicBezTo>
                  <a:pt x="822352" y="9504"/>
                  <a:pt x="825513" y="9504"/>
                  <a:pt x="825513" y="12672"/>
                </a:cubicBezTo>
                <a:cubicBezTo>
                  <a:pt x="828674" y="15840"/>
                  <a:pt x="828674" y="19008"/>
                  <a:pt x="828674" y="25345"/>
                </a:cubicBezTo>
                <a:cubicBezTo>
                  <a:pt x="828674" y="25345"/>
                  <a:pt x="828674" y="25345"/>
                  <a:pt x="828674" y="700143"/>
                </a:cubicBezTo>
                <a:cubicBezTo>
                  <a:pt x="828674" y="703311"/>
                  <a:pt x="828674" y="709648"/>
                  <a:pt x="825513" y="712816"/>
                </a:cubicBezTo>
                <a:cubicBezTo>
                  <a:pt x="825513" y="712816"/>
                  <a:pt x="822352" y="715984"/>
                  <a:pt x="822352" y="715984"/>
                </a:cubicBezTo>
                <a:cubicBezTo>
                  <a:pt x="819191" y="719152"/>
                  <a:pt x="816029" y="722320"/>
                  <a:pt x="812868" y="725488"/>
                </a:cubicBezTo>
                <a:cubicBezTo>
                  <a:pt x="809707" y="725488"/>
                  <a:pt x="806546" y="725488"/>
                  <a:pt x="803385" y="725488"/>
                </a:cubicBezTo>
                <a:cubicBezTo>
                  <a:pt x="800223" y="725488"/>
                  <a:pt x="797062" y="725488"/>
                  <a:pt x="793901" y="722320"/>
                </a:cubicBezTo>
                <a:cubicBezTo>
                  <a:pt x="790740" y="722320"/>
                  <a:pt x="790740" y="722320"/>
                  <a:pt x="790740" y="722320"/>
                </a:cubicBezTo>
                <a:cubicBezTo>
                  <a:pt x="787579" y="719152"/>
                  <a:pt x="784417" y="719152"/>
                  <a:pt x="784417" y="715984"/>
                </a:cubicBezTo>
                <a:cubicBezTo>
                  <a:pt x="702226" y="617774"/>
                  <a:pt x="588424" y="551244"/>
                  <a:pt x="465137" y="529068"/>
                </a:cubicBezTo>
                <a:cubicBezTo>
                  <a:pt x="465137" y="529068"/>
                  <a:pt x="465137" y="529068"/>
                  <a:pt x="465137" y="196420"/>
                </a:cubicBezTo>
                <a:cubicBezTo>
                  <a:pt x="588424" y="174244"/>
                  <a:pt x="702226" y="107714"/>
                  <a:pt x="784417" y="9504"/>
                </a:cubicBezTo>
                <a:cubicBezTo>
                  <a:pt x="787579" y="6336"/>
                  <a:pt x="790740" y="3168"/>
                  <a:pt x="7939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21866225" y="4259263"/>
            <a:ext cx="1250950" cy="1249363"/>
          </a:xfrm>
          <a:custGeom>
            <a:avLst/>
            <a:gdLst>
              <a:gd name="T0" fmla="*/ 371 w 395"/>
              <a:gd name="T1" fmla="*/ 394 h 394"/>
              <a:gd name="T2" fmla="*/ 25 w 395"/>
              <a:gd name="T3" fmla="*/ 394 h 394"/>
              <a:gd name="T4" fmla="*/ 0 w 395"/>
              <a:gd name="T5" fmla="*/ 370 h 394"/>
              <a:gd name="T6" fmla="*/ 0 w 395"/>
              <a:gd name="T7" fmla="*/ 24 h 394"/>
              <a:gd name="T8" fmla="*/ 25 w 395"/>
              <a:gd name="T9" fmla="*/ 0 h 394"/>
              <a:gd name="T10" fmla="*/ 371 w 395"/>
              <a:gd name="T11" fmla="*/ 0 h 394"/>
              <a:gd name="T12" fmla="*/ 395 w 395"/>
              <a:gd name="T13" fmla="*/ 24 h 394"/>
              <a:gd name="T14" fmla="*/ 395 w 395"/>
              <a:gd name="T15" fmla="*/ 370 h 394"/>
              <a:gd name="T16" fmla="*/ 371 w 395"/>
              <a:gd name="T1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394">
                <a:moveTo>
                  <a:pt x="371" y="394"/>
                </a:moveTo>
                <a:cubicBezTo>
                  <a:pt x="25" y="394"/>
                  <a:pt x="25" y="394"/>
                  <a:pt x="25" y="394"/>
                </a:cubicBezTo>
                <a:cubicBezTo>
                  <a:pt x="11" y="394"/>
                  <a:pt x="0" y="383"/>
                  <a:pt x="0" y="37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5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84" y="0"/>
                  <a:pt x="395" y="11"/>
                  <a:pt x="395" y="24"/>
                </a:cubicBezTo>
                <a:cubicBezTo>
                  <a:pt x="395" y="370"/>
                  <a:pt x="395" y="370"/>
                  <a:pt x="395" y="370"/>
                </a:cubicBezTo>
                <a:cubicBezTo>
                  <a:pt x="395" y="383"/>
                  <a:pt x="384" y="394"/>
                  <a:pt x="371" y="39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053550" y="4516438"/>
            <a:ext cx="876300" cy="735012"/>
            <a:chOff x="22053550" y="4516438"/>
            <a:chExt cx="876300" cy="735012"/>
          </a:xfrm>
        </p:grpSpPr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2053550" y="4895850"/>
              <a:ext cx="876300" cy="355600"/>
            </a:xfrm>
            <a:custGeom>
              <a:avLst/>
              <a:gdLst>
                <a:gd name="T0" fmla="*/ 277 w 277"/>
                <a:gd name="T1" fmla="*/ 6 h 112"/>
                <a:gd name="T2" fmla="*/ 277 w 277"/>
                <a:gd name="T3" fmla="*/ 91 h 112"/>
                <a:gd name="T4" fmla="*/ 274 w 277"/>
                <a:gd name="T5" fmla="*/ 99 h 112"/>
                <a:gd name="T6" fmla="*/ 258 w 277"/>
                <a:gd name="T7" fmla="*/ 111 h 112"/>
                <a:gd name="T8" fmla="*/ 257 w 277"/>
                <a:gd name="T9" fmla="*/ 112 h 112"/>
                <a:gd name="T10" fmla="*/ 252 w 277"/>
                <a:gd name="T11" fmla="*/ 111 h 112"/>
                <a:gd name="T12" fmla="*/ 42 w 277"/>
                <a:gd name="T13" fmla="*/ 111 h 112"/>
                <a:gd name="T14" fmla="*/ 21 w 277"/>
                <a:gd name="T15" fmla="*/ 111 h 112"/>
                <a:gd name="T16" fmla="*/ 20 w 277"/>
                <a:gd name="T17" fmla="*/ 110 h 112"/>
                <a:gd name="T18" fmla="*/ 19 w 277"/>
                <a:gd name="T19" fmla="*/ 111 h 112"/>
                <a:gd name="T20" fmla="*/ 16 w 277"/>
                <a:gd name="T21" fmla="*/ 110 h 112"/>
                <a:gd name="T22" fmla="*/ 15 w 277"/>
                <a:gd name="T23" fmla="*/ 110 h 112"/>
                <a:gd name="T24" fmla="*/ 3 w 277"/>
                <a:gd name="T25" fmla="*/ 100 h 112"/>
                <a:gd name="T26" fmla="*/ 3 w 277"/>
                <a:gd name="T27" fmla="*/ 100 h 112"/>
                <a:gd name="T28" fmla="*/ 2 w 277"/>
                <a:gd name="T29" fmla="*/ 99 h 112"/>
                <a:gd name="T30" fmla="*/ 2 w 277"/>
                <a:gd name="T31" fmla="*/ 98 h 112"/>
                <a:gd name="T32" fmla="*/ 2 w 277"/>
                <a:gd name="T33" fmla="*/ 97 h 112"/>
                <a:gd name="T34" fmla="*/ 1 w 277"/>
                <a:gd name="T35" fmla="*/ 97 h 112"/>
                <a:gd name="T36" fmla="*/ 1 w 277"/>
                <a:gd name="T37" fmla="*/ 95 h 112"/>
                <a:gd name="T38" fmla="*/ 0 w 277"/>
                <a:gd name="T39" fmla="*/ 91 h 112"/>
                <a:gd name="T40" fmla="*/ 0 w 277"/>
                <a:gd name="T41" fmla="*/ 7 h 112"/>
                <a:gd name="T42" fmla="*/ 9 w 277"/>
                <a:gd name="T43" fmla="*/ 2 h 112"/>
                <a:gd name="T44" fmla="*/ 27 w 277"/>
                <a:gd name="T45" fmla="*/ 7 h 112"/>
                <a:gd name="T46" fmla="*/ 112 w 277"/>
                <a:gd name="T47" fmla="*/ 7 h 112"/>
                <a:gd name="T48" fmla="*/ 115 w 277"/>
                <a:gd name="T49" fmla="*/ 7 h 112"/>
                <a:gd name="T50" fmla="*/ 115 w 277"/>
                <a:gd name="T51" fmla="*/ 24 h 112"/>
                <a:gd name="T52" fmla="*/ 121 w 277"/>
                <a:gd name="T53" fmla="*/ 30 h 112"/>
                <a:gd name="T54" fmla="*/ 155 w 277"/>
                <a:gd name="T55" fmla="*/ 30 h 112"/>
                <a:gd name="T56" fmla="*/ 160 w 277"/>
                <a:gd name="T57" fmla="*/ 28 h 112"/>
                <a:gd name="T58" fmla="*/ 162 w 277"/>
                <a:gd name="T59" fmla="*/ 23 h 112"/>
                <a:gd name="T60" fmla="*/ 162 w 277"/>
                <a:gd name="T61" fmla="*/ 7 h 112"/>
                <a:gd name="T62" fmla="*/ 163 w 277"/>
                <a:gd name="T63" fmla="*/ 7 h 112"/>
                <a:gd name="T64" fmla="*/ 252 w 277"/>
                <a:gd name="T65" fmla="*/ 7 h 112"/>
                <a:gd name="T66" fmla="*/ 256 w 277"/>
                <a:gd name="T67" fmla="*/ 7 h 112"/>
                <a:gd name="T68" fmla="*/ 268 w 277"/>
                <a:gd name="T69" fmla="*/ 3 h 112"/>
                <a:gd name="T70" fmla="*/ 277 w 277"/>
                <a:gd name="T71" fmla="*/ 5 h 112"/>
                <a:gd name="T72" fmla="*/ 277 w 277"/>
                <a:gd name="T73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112">
                  <a:moveTo>
                    <a:pt x="277" y="6"/>
                  </a:moveTo>
                  <a:cubicBezTo>
                    <a:pt x="277" y="35"/>
                    <a:pt x="277" y="63"/>
                    <a:pt x="277" y="91"/>
                  </a:cubicBezTo>
                  <a:cubicBezTo>
                    <a:pt x="276" y="94"/>
                    <a:pt x="275" y="97"/>
                    <a:pt x="274" y="99"/>
                  </a:cubicBezTo>
                  <a:cubicBezTo>
                    <a:pt x="270" y="106"/>
                    <a:pt x="265" y="110"/>
                    <a:pt x="258" y="111"/>
                  </a:cubicBezTo>
                  <a:cubicBezTo>
                    <a:pt x="257" y="111"/>
                    <a:pt x="257" y="111"/>
                    <a:pt x="257" y="112"/>
                  </a:cubicBezTo>
                  <a:cubicBezTo>
                    <a:pt x="255" y="111"/>
                    <a:pt x="254" y="111"/>
                    <a:pt x="252" y="111"/>
                  </a:cubicBezTo>
                  <a:cubicBezTo>
                    <a:pt x="182" y="111"/>
                    <a:pt x="112" y="111"/>
                    <a:pt x="42" y="111"/>
                  </a:cubicBezTo>
                  <a:cubicBezTo>
                    <a:pt x="35" y="111"/>
                    <a:pt x="28" y="111"/>
                    <a:pt x="21" y="111"/>
                  </a:cubicBezTo>
                  <a:cubicBezTo>
                    <a:pt x="20" y="111"/>
                    <a:pt x="20" y="111"/>
                    <a:pt x="20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18" y="111"/>
                    <a:pt x="17" y="111"/>
                    <a:pt x="16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0" y="108"/>
                    <a:pt x="6" y="105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99"/>
                    <a:pt x="2" y="99"/>
                    <a:pt x="2" y="9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7"/>
                  </a:cubicBezTo>
                  <a:cubicBezTo>
                    <a:pt x="2" y="97"/>
                    <a:pt x="1" y="97"/>
                    <a:pt x="1" y="97"/>
                  </a:cubicBezTo>
                  <a:cubicBezTo>
                    <a:pt x="1" y="96"/>
                    <a:pt x="1" y="95"/>
                    <a:pt x="1" y="95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63"/>
                    <a:pt x="0" y="35"/>
                    <a:pt x="0" y="7"/>
                  </a:cubicBezTo>
                  <a:cubicBezTo>
                    <a:pt x="0" y="2"/>
                    <a:pt x="6" y="0"/>
                    <a:pt x="9" y="2"/>
                  </a:cubicBezTo>
                  <a:cubicBezTo>
                    <a:pt x="14" y="6"/>
                    <a:pt x="20" y="7"/>
                    <a:pt x="27" y="7"/>
                  </a:cubicBezTo>
                  <a:cubicBezTo>
                    <a:pt x="55" y="7"/>
                    <a:pt x="84" y="7"/>
                    <a:pt x="112" y="7"/>
                  </a:cubicBezTo>
                  <a:cubicBezTo>
                    <a:pt x="113" y="7"/>
                    <a:pt x="114" y="7"/>
                    <a:pt x="115" y="7"/>
                  </a:cubicBezTo>
                  <a:cubicBezTo>
                    <a:pt x="115" y="13"/>
                    <a:pt x="115" y="19"/>
                    <a:pt x="115" y="24"/>
                  </a:cubicBezTo>
                  <a:cubicBezTo>
                    <a:pt x="115" y="28"/>
                    <a:pt x="118" y="30"/>
                    <a:pt x="121" y="30"/>
                  </a:cubicBezTo>
                  <a:cubicBezTo>
                    <a:pt x="133" y="30"/>
                    <a:pt x="144" y="30"/>
                    <a:pt x="155" y="30"/>
                  </a:cubicBezTo>
                  <a:cubicBezTo>
                    <a:pt x="157" y="30"/>
                    <a:pt x="159" y="29"/>
                    <a:pt x="160" y="28"/>
                  </a:cubicBezTo>
                  <a:cubicBezTo>
                    <a:pt x="161" y="27"/>
                    <a:pt x="162" y="25"/>
                    <a:pt x="162" y="23"/>
                  </a:cubicBezTo>
                  <a:cubicBezTo>
                    <a:pt x="162" y="18"/>
                    <a:pt x="162" y="12"/>
                    <a:pt x="162" y="7"/>
                  </a:cubicBezTo>
                  <a:cubicBezTo>
                    <a:pt x="162" y="7"/>
                    <a:pt x="163" y="7"/>
                    <a:pt x="163" y="7"/>
                  </a:cubicBezTo>
                  <a:cubicBezTo>
                    <a:pt x="193" y="7"/>
                    <a:pt x="223" y="7"/>
                    <a:pt x="252" y="7"/>
                  </a:cubicBezTo>
                  <a:cubicBezTo>
                    <a:pt x="254" y="7"/>
                    <a:pt x="255" y="8"/>
                    <a:pt x="256" y="7"/>
                  </a:cubicBezTo>
                  <a:cubicBezTo>
                    <a:pt x="260" y="7"/>
                    <a:pt x="264" y="5"/>
                    <a:pt x="268" y="3"/>
                  </a:cubicBezTo>
                  <a:cubicBezTo>
                    <a:pt x="271" y="0"/>
                    <a:pt x="275" y="2"/>
                    <a:pt x="277" y="5"/>
                  </a:cubicBezTo>
                  <a:cubicBezTo>
                    <a:pt x="277" y="6"/>
                    <a:pt x="277" y="6"/>
                    <a:pt x="27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 noEditPoints="1"/>
            </p:cNvSpPr>
            <p:nvPr/>
          </p:nvSpPr>
          <p:spPr bwMode="auto">
            <a:xfrm>
              <a:off x="22053550" y="4516438"/>
              <a:ext cx="876300" cy="366713"/>
            </a:xfrm>
            <a:custGeom>
              <a:avLst/>
              <a:gdLst>
                <a:gd name="T0" fmla="*/ 277 w 277"/>
                <a:gd name="T1" fmla="*/ 54 h 116"/>
                <a:gd name="T2" fmla="*/ 277 w 277"/>
                <a:gd name="T3" fmla="*/ 97 h 116"/>
                <a:gd name="T4" fmla="*/ 273 w 277"/>
                <a:gd name="T5" fmla="*/ 105 h 116"/>
                <a:gd name="T6" fmla="*/ 255 w 277"/>
                <a:gd name="T7" fmla="*/ 116 h 116"/>
                <a:gd name="T8" fmla="*/ 163 w 277"/>
                <a:gd name="T9" fmla="*/ 116 h 116"/>
                <a:gd name="T10" fmla="*/ 161 w 277"/>
                <a:gd name="T11" fmla="*/ 116 h 116"/>
                <a:gd name="T12" fmla="*/ 161 w 277"/>
                <a:gd name="T13" fmla="*/ 110 h 116"/>
                <a:gd name="T14" fmla="*/ 157 w 277"/>
                <a:gd name="T15" fmla="*/ 105 h 116"/>
                <a:gd name="T16" fmla="*/ 156 w 277"/>
                <a:gd name="T17" fmla="*/ 104 h 116"/>
                <a:gd name="T18" fmla="*/ 122 w 277"/>
                <a:gd name="T19" fmla="*/ 104 h 116"/>
                <a:gd name="T20" fmla="*/ 115 w 277"/>
                <a:gd name="T21" fmla="*/ 111 h 116"/>
                <a:gd name="T22" fmla="*/ 115 w 277"/>
                <a:gd name="T23" fmla="*/ 116 h 116"/>
                <a:gd name="T24" fmla="*/ 114 w 277"/>
                <a:gd name="T25" fmla="*/ 116 h 116"/>
                <a:gd name="T26" fmla="*/ 20 w 277"/>
                <a:gd name="T27" fmla="*/ 116 h 116"/>
                <a:gd name="T28" fmla="*/ 19 w 277"/>
                <a:gd name="T29" fmla="*/ 116 h 116"/>
                <a:gd name="T30" fmla="*/ 0 w 277"/>
                <a:gd name="T31" fmla="*/ 96 h 116"/>
                <a:gd name="T32" fmla="*/ 0 w 277"/>
                <a:gd name="T33" fmla="*/ 58 h 116"/>
                <a:gd name="T34" fmla="*/ 1 w 277"/>
                <a:gd name="T35" fmla="*/ 50 h 116"/>
                <a:gd name="T36" fmla="*/ 2 w 277"/>
                <a:gd name="T37" fmla="*/ 48 h 116"/>
                <a:gd name="T38" fmla="*/ 2 w 277"/>
                <a:gd name="T39" fmla="*/ 47 h 116"/>
                <a:gd name="T40" fmla="*/ 3 w 277"/>
                <a:gd name="T41" fmla="*/ 47 h 116"/>
                <a:gd name="T42" fmla="*/ 3 w 277"/>
                <a:gd name="T43" fmla="*/ 46 h 116"/>
                <a:gd name="T44" fmla="*/ 15 w 277"/>
                <a:gd name="T45" fmla="*/ 36 h 116"/>
                <a:gd name="T46" fmla="*/ 16 w 277"/>
                <a:gd name="T47" fmla="*/ 36 h 116"/>
                <a:gd name="T48" fmla="*/ 19 w 277"/>
                <a:gd name="T49" fmla="*/ 35 h 116"/>
                <a:gd name="T50" fmla="*/ 20 w 277"/>
                <a:gd name="T51" fmla="*/ 35 h 116"/>
                <a:gd name="T52" fmla="*/ 23 w 277"/>
                <a:gd name="T53" fmla="*/ 35 h 116"/>
                <a:gd name="T54" fmla="*/ 78 w 277"/>
                <a:gd name="T55" fmla="*/ 35 h 116"/>
                <a:gd name="T56" fmla="*/ 81 w 277"/>
                <a:gd name="T57" fmla="*/ 35 h 116"/>
                <a:gd name="T58" fmla="*/ 81 w 277"/>
                <a:gd name="T59" fmla="*/ 23 h 116"/>
                <a:gd name="T60" fmla="*/ 92 w 277"/>
                <a:gd name="T61" fmla="*/ 3 h 116"/>
                <a:gd name="T62" fmla="*/ 105 w 277"/>
                <a:gd name="T63" fmla="*/ 0 h 116"/>
                <a:gd name="T64" fmla="*/ 165 w 277"/>
                <a:gd name="T65" fmla="*/ 0 h 116"/>
                <a:gd name="T66" fmla="*/ 178 w 277"/>
                <a:gd name="T67" fmla="*/ 1 h 116"/>
                <a:gd name="T68" fmla="*/ 186 w 277"/>
                <a:gd name="T69" fmla="*/ 4 h 116"/>
                <a:gd name="T70" fmla="*/ 196 w 277"/>
                <a:gd name="T71" fmla="*/ 25 h 116"/>
                <a:gd name="T72" fmla="*/ 196 w 277"/>
                <a:gd name="T73" fmla="*/ 35 h 116"/>
                <a:gd name="T74" fmla="*/ 197 w 277"/>
                <a:gd name="T75" fmla="*/ 35 h 116"/>
                <a:gd name="T76" fmla="*/ 254 w 277"/>
                <a:gd name="T77" fmla="*/ 35 h 116"/>
                <a:gd name="T78" fmla="*/ 256 w 277"/>
                <a:gd name="T79" fmla="*/ 34 h 116"/>
                <a:gd name="T80" fmla="*/ 258 w 277"/>
                <a:gd name="T81" fmla="*/ 35 h 116"/>
                <a:gd name="T82" fmla="*/ 265 w 277"/>
                <a:gd name="T83" fmla="*/ 38 h 116"/>
                <a:gd name="T84" fmla="*/ 276 w 277"/>
                <a:gd name="T85" fmla="*/ 50 h 116"/>
                <a:gd name="T86" fmla="*/ 277 w 277"/>
                <a:gd name="T87" fmla="*/ 54 h 116"/>
                <a:gd name="T88" fmla="*/ 104 w 277"/>
                <a:gd name="T89" fmla="*/ 35 h 116"/>
                <a:gd name="T90" fmla="*/ 173 w 277"/>
                <a:gd name="T91" fmla="*/ 35 h 116"/>
                <a:gd name="T92" fmla="*/ 173 w 277"/>
                <a:gd name="T93" fmla="*/ 23 h 116"/>
                <a:gd name="T94" fmla="*/ 104 w 277"/>
                <a:gd name="T95" fmla="*/ 23 h 116"/>
                <a:gd name="T96" fmla="*/ 104 w 277"/>
                <a:gd name="T97" fmla="*/ 3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116">
                  <a:moveTo>
                    <a:pt x="277" y="54"/>
                  </a:moveTo>
                  <a:cubicBezTo>
                    <a:pt x="277" y="68"/>
                    <a:pt x="277" y="83"/>
                    <a:pt x="277" y="97"/>
                  </a:cubicBezTo>
                  <a:cubicBezTo>
                    <a:pt x="276" y="100"/>
                    <a:pt x="275" y="103"/>
                    <a:pt x="273" y="105"/>
                  </a:cubicBezTo>
                  <a:cubicBezTo>
                    <a:pt x="269" y="112"/>
                    <a:pt x="263" y="116"/>
                    <a:pt x="255" y="116"/>
                  </a:cubicBezTo>
                  <a:cubicBezTo>
                    <a:pt x="224" y="116"/>
                    <a:pt x="194" y="116"/>
                    <a:pt x="163" y="116"/>
                  </a:cubicBezTo>
                  <a:cubicBezTo>
                    <a:pt x="163" y="116"/>
                    <a:pt x="162" y="116"/>
                    <a:pt x="161" y="116"/>
                  </a:cubicBezTo>
                  <a:cubicBezTo>
                    <a:pt x="161" y="113"/>
                    <a:pt x="161" y="112"/>
                    <a:pt x="161" y="110"/>
                  </a:cubicBezTo>
                  <a:cubicBezTo>
                    <a:pt x="161" y="107"/>
                    <a:pt x="160" y="105"/>
                    <a:pt x="157" y="105"/>
                  </a:cubicBezTo>
                  <a:cubicBezTo>
                    <a:pt x="157" y="105"/>
                    <a:pt x="156" y="104"/>
                    <a:pt x="156" y="104"/>
                  </a:cubicBezTo>
                  <a:cubicBezTo>
                    <a:pt x="144" y="104"/>
                    <a:pt x="133" y="104"/>
                    <a:pt x="122" y="104"/>
                  </a:cubicBezTo>
                  <a:cubicBezTo>
                    <a:pt x="118" y="104"/>
                    <a:pt x="115" y="107"/>
                    <a:pt x="115" y="111"/>
                  </a:cubicBezTo>
                  <a:cubicBezTo>
                    <a:pt x="115" y="112"/>
                    <a:pt x="115" y="114"/>
                    <a:pt x="115" y="116"/>
                  </a:cubicBezTo>
                  <a:cubicBezTo>
                    <a:pt x="115" y="116"/>
                    <a:pt x="115" y="116"/>
                    <a:pt x="114" y="116"/>
                  </a:cubicBezTo>
                  <a:cubicBezTo>
                    <a:pt x="83" y="116"/>
                    <a:pt x="52" y="116"/>
                    <a:pt x="20" y="116"/>
                  </a:cubicBezTo>
                  <a:cubicBezTo>
                    <a:pt x="20" y="116"/>
                    <a:pt x="19" y="116"/>
                    <a:pt x="19" y="116"/>
                  </a:cubicBezTo>
                  <a:cubicBezTo>
                    <a:pt x="8" y="113"/>
                    <a:pt x="2" y="106"/>
                    <a:pt x="0" y="96"/>
                  </a:cubicBezTo>
                  <a:cubicBezTo>
                    <a:pt x="0" y="83"/>
                    <a:pt x="0" y="71"/>
                    <a:pt x="0" y="58"/>
                  </a:cubicBezTo>
                  <a:cubicBezTo>
                    <a:pt x="0" y="55"/>
                    <a:pt x="1" y="52"/>
                    <a:pt x="1" y="50"/>
                  </a:cubicBezTo>
                  <a:cubicBezTo>
                    <a:pt x="1" y="49"/>
                    <a:pt x="2" y="49"/>
                    <a:pt x="2" y="48"/>
                  </a:cubicBezTo>
                  <a:cubicBezTo>
                    <a:pt x="2" y="48"/>
                    <a:pt x="2" y="48"/>
                    <a:pt x="2" y="47"/>
                  </a:cubicBezTo>
                  <a:cubicBezTo>
                    <a:pt x="2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6" y="41"/>
                    <a:pt x="10" y="38"/>
                    <a:pt x="15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7" y="35"/>
                    <a:pt x="18" y="35"/>
                    <a:pt x="19" y="35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41" y="35"/>
                    <a:pt x="59" y="35"/>
                    <a:pt x="78" y="35"/>
                  </a:cubicBezTo>
                  <a:cubicBezTo>
                    <a:pt x="79" y="35"/>
                    <a:pt x="80" y="35"/>
                    <a:pt x="81" y="35"/>
                  </a:cubicBezTo>
                  <a:cubicBezTo>
                    <a:pt x="81" y="31"/>
                    <a:pt x="81" y="27"/>
                    <a:pt x="81" y="23"/>
                  </a:cubicBezTo>
                  <a:cubicBezTo>
                    <a:pt x="81" y="14"/>
                    <a:pt x="85" y="8"/>
                    <a:pt x="92" y="3"/>
                  </a:cubicBezTo>
                  <a:cubicBezTo>
                    <a:pt x="96" y="1"/>
                    <a:pt x="100" y="0"/>
                    <a:pt x="105" y="0"/>
                  </a:cubicBezTo>
                  <a:cubicBezTo>
                    <a:pt x="125" y="0"/>
                    <a:pt x="145" y="0"/>
                    <a:pt x="165" y="0"/>
                  </a:cubicBezTo>
                  <a:cubicBezTo>
                    <a:pt x="169" y="0"/>
                    <a:pt x="174" y="0"/>
                    <a:pt x="178" y="1"/>
                  </a:cubicBezTo>
                  <a:cubicBezTo>
                    <a:pt x="181" y="1"/>
                    <a:pt x="184" y="2"/>
                    <a:pt x="186" y="4"/>
                  </a:cubicBezTo>
                  <a:cubicBezTo>
                    <a:pt x="193" y="9"/>
                    <a:pt x="197" y="16"/>
                    <a:pt x="196" y="25"/>
                  </a:cubicBezTo>
                  <a:cubicBezTo>
                    <a:pt x="196" y="28"/>
                    <a:pt x="196" y="32"/>
                    <a:pt x="196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16" y="35"/>
                    <a:pt x="235" y="35"/>
                    <a:pt x="254" y="35"/>
                  </a:cubicBezTo>
                  <a:cubicBezTo>
                    <a:pt x="255" y="35"/>
                    <a:pt x="255" y="35"/>
                    <a:pt x="256" y="34"/>
                  </a:cubicBezTo>
                  <a:cubicBezTo>
                    <a:pt x="257" y="35"/>
                    <a:pt x="257" y="35"/>
                    <a:pt x="258" y="35"/>
                  </a:cubicBezTo>
                  <a:cubicBezTo>
                    <a:pt x="260" y="36"/>
                    <a:pt x="263" y="36"/>
                    <a:pt x="265" y="38"/>
                  </a:cubicBezTo>
                  <a:cubicBezTo>
                    <a:pt x="270" y="41"/>
                    <a:pt x="274" y="45"/>
                    <a:pt x="276" y="50"/>
                  </a:cubicBezTo>
                  <a:cubicBezTo>
                    <a:pt x="276" y="52"/>
                    <a:pt x="277" y="53"/>
                    <a:pt x="277" y="54"/>
                  </a:cubicBezTo>
                  <a:close/>
                  <a:moveTo>
                    <a:pt x="104" y="35"/>
                  </a:moveTo>
                  <a:cubicBezTo>
                    <a:pt x="127" y="35"/>
                    <a:pt x="150" y="35"/>
                    <a:pt x="173" y="35"/>
                  </a:cubicBezTo>
                  <a:cubicBezTo>
                    <a:pt x="173" y="31"/>
                    <a:pt x="173" y="27"/>
                    <a:pt x="173" y="23"/>
                  </a:cubicBezTo>
                  <a:cubicBezTo>
                    <a:pt x="150" y="23"/>
                    <a:pt x="127" y="23"/>
                    <a:pt x="104" y="23"/>
                  </a:cubicBezTo>
                  <a:cubicBezTo>
                    <a:pt x="104" y="27"/>
                    <a:pt x="104" y="31"/>
                    <a:pt x="10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2929850" y="49117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2056725" y="5197475"/>
              <a:ext cx="0" cy="635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2113875" y="52451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2866350" y="52482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22101175" y="52451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22059900" y="520382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22063075" y="5213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22863175" y="4624388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22056725" y="466883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2547263" y="484663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2113875" y="46275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22101175" y="463073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2059900" y="46656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Freeform 31"/>
          <p:cNvSpPr>
            <a:spLocks/>
          </p:cNvSpPr>
          <p:nvPr/>
        </p:nvSpPr>
        <p:spPr bwMode="auto">
          <a:xfrm>
            <a:off x="21866225" y="8499475"/>
            <a:ext cx="1250950" cy="1249363"/>
          </a:xfrm>
          <a:custGeom>
            <a:avLst/>
            <a:gdLst>
              <a:gd name="T0" fmla="*/ 371 w 395"/>
              <a:gd name="T1" fmla="*/ 394 h 394"/>
              <a:gd name="T2" fmla="*/ 25 w 395"/>
              <a:gd name="T3" fmla="*/ 394 h 394"/>
              <a:gd name="T4" fmla="*/ 0 w 395"/>
              <a:gd name="T5" fmla="*/ 370 h 394"/>
              <a:gd name="T6" fmla="*/ 0 w 395"/>
              <a:gd name="T7" fmla="*/ 24 h 394"/>
              <a:gd name="T8" fmla="*/ 25 w 395"/>
              <a:gd name="T9" fmla="*/ 0 h 394"/>
              <a:gd name="T10" fmla="*/ 371 w 395"/>
              <a:gd name="T11" fmla="*/ 0 h 394"/>
              <a:gd name="T12" fmla="*/ 395 w 395"/>
              <a:gd name="T13" fmla="*/ 24 h 394"/>
              <a:gd name="T14" fmla="*/ 395 w 395"/>
              <a:gd name="T15" fmla="*/ 370 h 394"/>
              <a:gd name="T16" fmla="*/ 371 w 395"/>
              <a:gd name="T1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5" h="394">
                <a:moveTo>
                  <a:pt x="371" y="394"/>
                </a:moveTo>
                <a:cubicBezTo>
                  <a:pt x="25" y="394"/>
                  <a:pt x="25" y="394"/>
                  <a:pt x="25" y="394"/>
                </a:cubicBezTo>
                <a:cubicBezTo>
                  <a:pt x="11" y="394"/>
                  <a:pt x="0" y="383"/>
                  <a:pt x="0" y="37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5" y="0"/>
                </a:cubicBezTo>
                <a:cubicBezTo>
                  <a:pt x="371" y="0"/>
                  <a:pt x="371" y="0"/>
                  <a:pt x="371" y="0"/>
                </a:cubicBezTo>
                <a:cubicBezTo>
                  <a:pt x="384" y="0"/>
                  <a:pt x="395" y="11"/>
                  <a:pt x="395" y="24"/>
                </a:cubicBezTo>
                <a:cubicBezTo>
                  <a:pt x="395" y="370"/>
                  <a:pt x="395" y="370"/>
                  <a:pt x="395" y="370"/>
                </a:cubicBezTo>
                <a:cubicBezTo>
                  <a:pt x="395" y="383"/>
                  <a:pt x="384" y="394"/>
                  <a:pt x="371" y="39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22066250" y="8689975"/>
            <a:ext cx="844550" cy="842963"/>
          </a:xfrm>
          <a:custGeom>
            <a:avLst/>
            <a:gdLst>
              <a:gd name="T0" fmla="*/ 0 w 267"/>
              <a:gd name="T1" fmla="*/ 115 h 266"/>
              <a:gd name="T2" fmla="*/ 7 w 267"/>
              <a:gd name="T3" fmla="*/ 109 h 266"/>
              <a:gd name="T4" fmla="*/ 38 w 267"/>
              <a:gd name="T5" fmla="*/ 99 h 266"/>
              <a:gd name="T6" fmla="*/ 40 w 267"/>
              <a:gd name="T7" fmla="*/ 83 h 266"/>
              <a:gd name="T8" fmla="*/ 29 w 267"/>
              <a:gd name="T9" fmla="*/ 64 h 266"/>
              <a:gd name="T10" fmla="*/ 50 w 267"/>
              <a:gd name="T11" fmla="*/ 31 h 266"/>
              <a:gd name="T12" fmla="*/ 82 w 267"/>
              <a:gd name="T13" fmla="*/ 42 h 266"/>
              <a:gd name="T14" fmla="*/ 101 w 267"/>
              <a:gd name="T15" fmla="*/ 37 h 266"/>
              <a:gd name="T16" fmla="*/ 109 w 267"/>
              <a:gd name="T17" fmla="*/ 12 h 266"/>
              <a:gd name="T18" fmla="*/ 153 w 267"/>
              <a:gd name="T19" fmla="*/ 0 h 266"/>
              <a:gd name="T20" fmla="*/ 157 w 267"/>
              <a:gd name="T21" fmla="*/ 8 h 266"/>
              <a:gd name="T22" fmla="*/ 161 w 267"/>
              <a:gd name="T23" fmla="*/ 24 h 266"/>
              <a:gd name="T24" fmla="*/ 169 w 267"/>
              <a:gd name="T25" fmla="*/ 38 h 266"/>
              <a:gd name="T26" fmla="*/ 172 w 267"/>
              <a:gd name="T27" fmla="*/ 39 h 266"/>
              <a:gd name="T28" fmla="*/ 175 w 267"/>
              <a:gd name="T29" fmla="*/ 40 h 266"/>
              <a:gd name="T30" fmla="*/ 183 w 267"/>
              <a:gd name="T31" fmla="*/ 42 h 266"/>
              <a:gd name="T32" fmla="*/ 207 w 267"/>
              <a:gd name="T33" fmla="*/ 28 h 266"/>
              <a:gd name="T34" fmla="*/ 236 w 267"/>
              <a:gd name="T35" fmla="*/ 52 h 266"/>
              <a:gd name="T36" fmla="*/ 227 w 267"/>
              <a:gd name="T37" fmla="*/ 79 h 266"/>
              <a:gd name="T38" fmla="*/ 226 w 267"/>
              <a:gd name="T39" fmla="*/ 92 h 266"/>
              <a:gd name="T40" fmla="*/ 228 w 267"/>
              <a:gd name="T41" fmla="*/ 94 h 266"/>
              <a:gd name="T42" fmla="*/ 230 w 267"/>
              <a:gd name="T43" fmla="*/ 102 h 266"/>
              <a:gd name="T44" fmla="*/ 243 w 267"/>
              <a:gd name="T45" fmla="*/ 105 h 266"/>
              <a:gd name="T46" fmla="*/ 251 w 267"/>
              <a:gd name="T47" fmla="*/ 107 h 266"/>
              <a:gd name="T48" fmla="*/ 263 w 267"/>
              <a:gd name="T49" fmla="*/ 110 h 266"/>
              <a:gd name="T50" fmla="*/ 267 w 267"/>
              <a:gd name="T51" fmla="*/ 146 h 266"/>
              <a:gd name="T52" fmla="*/ 267 w 267"/>
              <a:gd name="T53" fmla="*/ 152 h 266"/>
              <a:gd name="T54" fmla="*/ 251 w 267"/>
              <a:gd name="T55" fmla="*/ 159 h 266"/>
              <a:gd name="T56" fmla="*/ 230 w 267"/>
              <a:gd name="T57" fmla="*/ 165 h 266"/>
              <a:gd name="T58" fmla="*/ 226 w 267"/>
              <a:gd name="T59" fmla="*/ 175 h 266"/>
              <a:gd name="T60" fmla="*/ 237 w 267"/>
              <a:gd name="T61" fmla="*/ 203 h 266"/>
              <a:gd name="T62" fmla="*/ 214 w 267"/>
              <a:gd name="T63" fmla="*/ 235 h 266"/>
              <a:gd name="T64" fmla="*/ 183 w 267"/>
              <a:gd name="T65" fmla="*/ 223 h 266"/>
              <a:gd name="T66" fmla="*/ 167 w 267"/>
              <a:gd name="T67" fmla="*/ 229 h 266"/>
              <a:gd name="T68" fmla="*/ 157 w 267"/>
              <a:gd name="T69" fmla="*/ 259 h 266"/>
              <a:gd name="T70" fmla="*/ 119 w 267"/>
              <a:gd name="T71" fmla="*/ 266 h 266"/>
              <a:gd name="T72" fmla="*/ 110 w 267"/>
              <a:gd name="T73" fmla="*/ 259 h 266"/>
              <a:gd name="T74" fmla="*/ 102 w 267"/>
              <a:gd name="T75" fmla="*/ 230 h 266"/>
              <a:gd name="T76" fmla="*/ 84 w 267"/>
              <a:gd name="T77" fmla="*/ 224 h 266"/>
              <a:gd name="T78" fmla="*/ 54 w 267"/>
              <a:gd name="T79" fmla="*/ 236 h 266"/>
              <a:gd name="T80" fmla="*/ 32 w 267"/>
              <a:gd name="T81" fmla="*/ 214 h 266"/>
              <a:gd name="T82" fmla="*/ 43 w 267"/>
              <a:gd name="T83" fmla="*/ 183 h 266"/>
              <a:gd name="T84" fmla="*/ 38 w 267"/>
              <a:gd name="T85" fmla="*/ 167 h 266"/>
              <a:gd name="T86" fmla="*/ 22 w 267"/>
              <a:gd name="T87" fmla="*/ 161 h 266"/>
              <a:gd name="T88" fmla="*/ 12 w 267"/>
              <a:gd name="T89" fmla="*/ 158 h 266"/>
              <a:gd name="T90" fmla="*/ 0 w 267"/>
              <a:gd name="T91" fmla="*/ 151 h 266"/>
              <a:gd name="T92" fmla="*/ 82 w 267"/>
              <a:gd name="T93" fmla="*/ 151 h 266"/>
              <a:gd name="T94" fmla="*/ 83 w 267"/>
              <a:gd name="T95" fmla="*/ 154 h 266"/>
              <a:gd name="T96" fmla="*/ 106 w 267"/>
              <a:gd name="T97" fmla="*/ 180 h 266"/>
              <a:gd name="T98" fmla="*/ 160 w 267"/>
              <a:gd name="T99" fmla="*/ 181 h 266"/>
              <a:gd name="T100" fmla="*/ 181 w 267"/>
              <a:gd name="T101" fmla="*/ 160 h 266"/>
              <a:gd name="T102" fmla="*/ 184 w 267"/>
              <a:gd name="T103" fmla="*/ 151 h 266"/>
              <a:gd name="T104" fmla="*/ 188 w 267"/>
              <a:gd name="T105" fmla="*/ 139 h 266"/>
              <a:gd name="T106" fmla="*/ 185 w 267"/>
              <a:gd name="T107" fmla="*/ 116 h 266"/>
              <a:gd name="T108" fmla="*/ 181 w 267"/>
              <a:gd name="T109" fmla="*/ 105 h 266"/>
              <a:gd name="T110" fmla="*/ 169 w 267"/>
              <a:gd name="T111" fmla="*/ 91 h 266"/>
              <a:gd name="T112" fmla="*/ 129 w 267"/>
              <a:gd name="T113" fmla="*/ 79 h 266"/>
              <a:gd name="T114" fmla="*/ 84 w 267"/>
              <a:gd name="T115" fmla="*/ 110 h 266"/>
              <a:gd name="T116" fmla="*/ 79 w 267"/>
              <a:gd name="T117" fmla="*/ 130 h 266"/>
              <a:gd name="T118" fmla="*/ 83 w 267"/>
              <a:gd name="T119" fmla="*/ 15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7" h="266">
                <a:moveTo>
                  <a:pt x="0" y="151"/>
                </a:moveTo>
                <a:cubicBezTo>
                  <a:pt x="0" y="139"/>
                  <a:pt x="0" y="127"/>
                  <a:pt x="0" y="115"/>
                </a:cubicBezTo>
                <a:cubicBezTo>
                  <a:pt x="1" y="114"/>
                  <a:pt x="1" y="114"/>
                  <a:pt x="1" y="113"/>
                </a:cubicBezTo>
                <a:cubicBezTo>
                  <a:pt x="3" y="111"/>
                  <a:pt x="5" y="110"/>
                  <a:pt x="7" y="109"/>
                </a:cubicBezTo>
                <a:cubicBezTo>
                  <a:pt x="16" y="107"/>
                  <a:pt x="25" y="105"/>
                  <a:pt x="34" y="103"/>
                </a:cubicBezTo>
                <a:cubicBezTo>
                  <a:pt x="36" y="103"/>
                  <a:pt x="37" y="102"/>
                  <a:pt x="38" y="99"/>
                </a:cubicBezTo>
                <a:cubicBezTo>
                  <a:pt x="39" y="97"/>
                  <a:pt x="40" y="94"/>
                  <a:pt x="41" y="92"/>
                </a:cubicBezTo>
                <a:cubicBezTo>
                  <a:pt x="42" y="89"/>
                  <a:pt x="43" y="86"/>
                  <a:pt x="40" y="83"/>
                </a:cubicBezTo>
                <a:cubicBezTo>
                  <a:pt x="39" y="82"/>
                  <a:pt x="39" y="80"/>
                  <a:pt x="38" y="79"/>
                </a:cubicBezTo>
                <a:cubicBezTo>
                  <a:pt x="35" y="74"/>
                  <a:pt x="32" y="69"/>
                  <a:pt x="29" y="64"/>
                </a:cubicBezTo>
                <a:cubicBezTo>
                  <a:pt x="26" y="59"/>
                  <a:pt x="25" y="56"/>
                  <a:pt x="29" y="51"/>
                </a:cubicBezTo>
                <a:cubicBezTo>
                  <a:pt x="36" y="45"/>
                  <a:pt x="43" y="38"/>
                  <a:pt x="50" y="31"/>
                </a:cubicBezTo>
                <a:cubicBezTo>
                  <a:pt x="53" y="28"/>
                  <a:pt x="58" y="27"/>
                  <a:pt x="61" y="29"/>
                </a:cubicBezTo>
                <a:cubicBezTo>
                  <a:pt x="68" y="34"/>
                  <a:pt x="75" y="38"/>
                  <a:pt x="82" y="42"/>
                </a:cubicBezTo>
                <a:cubicBezTo>
                  <a:pt x="84" y="43"/>
                  <a:pt x="86" y="43"/>
                  <a:pt x="88" y="42"/>
                </a:cubicBezTo>
                <a:cubicBezTo>
                  <a:pt x="92" y="40"/>
                  <a:pt x="96" y="39"/>
                  <a:pt x="101" y="37"/>
                </a:cubicBezTo>
                <a:cubicBezTo>
                  <a:pt x="103" y="36"/>
                  <a:pt x="103" y="35"/>
                  <a:pt x="104" y="34"/>
                </a:cubicBezTo>
                <a:cubicBezTo>
                  <a:pt x="105" y="26"/>
                  <a:pt x="107" y="19"/>
                  <a:pt x="109" y="12"/>
                </a:cubicBezTo>
                <a:cubicBezTo>
                  <a:pt x="110" y="7"/>
                  <a:pt x="110" y="2"/>
                  <a:pt x="115" y="0"/>
                </a:cubicBezTo>
                <a:cubicBezTo>
                  <a:pt x="128" y="0"/>
                  <a:pt x="141" y="0"/>
                  <a:pt x="153" y="0"/>
                </a:cubicBezTo>
                <a:cubicBezTo>
                  <a:pt x="153" y="0"/>
                  <a:pt x="154" y="1"/>
                  <a:pt x="154" y="1"/>
                </a:cubicBezTo>
                <a:cubicBezTo>
                  <a:pt x="156" y="3"/>
                  <a:pt x="157" y="5"/>
                  <a:pt x="157" y="8"/>
                </a:cubicBezTo>
                <a:cubicBezTo>
                  <a:pt x="158" y="12"/>
                  <a:pt x="160" y="17"/>
                  <a:pt x="161" y="21"/>
                </a:cubicBezTo>
                <a:cubicBezTo>
                  <a:pt x="161" y="22"/>
                  <a:pt x="161" y="23"/>
                  <a:pt x="161" y="24"/>
                </a:cubicBezTo>
                <a:cubicBezTo>
                  <a:pt x="162" y="26"/>
                  <a:pt x="163" y="29"/>
                  <a:pt x="163" y="31"/>
                </a:cubicBezTo>
                <a:cubicBezTo>
                  <a:pt x="163" y="35"/>
                  <a:pt x="165" y="37"/>
                  <a:pt x="169" y="38"/>
                </a:cubicBezTo>
                <a:cubicBezTo>
                  <a:pt x="169" y="38"/>
                  <a:pt x="170" y="38"/>
                  <a:pt x="171" y="39"/>
                </a:cubicBezTo>
                <a:cubicBezTo>
                  <a:pt x="171" y="39"/>
                  <a:pt x="172" y="39"/>
                  <a:pt x="172" y="39"/>
                </a:cubicBezTo>
                <a:cubicBezTo>
                  <a:pt x="173" y="39"/>
                  <a:pt x="173" y="39"/>
                  <a:pt x="174" y="40"/>
                </a:cubicBezTo>
                <a:cubicBezTo>
                  <a:pt x="174" y="40"/>
                  <a:pt x="175" y="40"/>
                  <a:pt x="175" y="40"/>
                </a:cubicBezTo>
                <a:cubicBezTo>
                  <a:pt x="176" y="41"/>
                  <a:pt x="177" y="41"/>
                  <a:pt x="178" y="42"/>
                </a:cubicBezTo>
                <a:cubicBezTo>
                  <a:pt x="180" y="43"/>
                  <a:pt x="182" y="43"/>
                  <a:pt x="183" y="42"/>
                </a:cubicBezTo>
                <a:cubicBezTo>
                  <a:pt x="191" y="37"/>
                  <a:pt x="198" y="33"/>
                  <a:pt x="206" y="28"/>
                </a:cubicBezTo>
                <a:cubicBezTo>
                  <a:pt x="206" y="28"/>
                  <a:pt x="207" y="28"/>
                  <a:pt x="207" y="28"/>
                </a:cubicBezTo>
                <a:cubicBezTo>
                  <a:pt x="211" y="28"/>
                  <a:pt x="214" y="30"/>
                  <a:pt x="216" y="32"/>
                </a:cubicBezTo>
                <a:cubicBezTo>
                  <a:pt x="223" y="39"/>
                  <a:pt x="229" y="46"/>
                  <a:pt x="236" y="52"/>
                </a:cubicBezTo>
                <a:cubicBezTo>
                  <a:pt x="239" y="55"/>
                  <a:pt x="239" y="59"/>
                  <a:pt x="237" y="62"/>
                </a:cubicBezTo>
                <a:cubicBezTo>
                  <a:pt x="234" y="68"/>
                  <a:pt x="231" y="73"/>
                  <a:pt x="227" y="79"/>
                </a:cubicBezTo>
                <a:cubicBezTo>
                  <a:pt x="225" y="83"/>
                  <a:pt x="222" y="86"/>
                  <a:pt x="226" y="91"/>
                </a:cubicBezTo>
                <a:cubicBezTo>
                  <a:pt x="226" y="91"/>
                  <a:pt x="226" y="92"/>
                  <a:pt x="226" y="92"/>
                </a:cubicBezTo>
                <a:cubicBezTo>
                  <a:pt x="227" y="92"/>
                  <a:pt x="227" y="93"/>
                  <a:pt x="227" y="93"/>
                </a:cubicBezTo>
                <a:cubicBezTo>
                  <a:pt x="227" y="93"/>
                  <a:pt x="227" y="94"/>
                  <a:pt x="228" y="94"/>
                </a:cubicBezTo>
                <a:cubicBezTo>
                  <a:pt x="228" y="95"/>
                  <a:pt x="228" y="95"/>
                  <a:pt x="228" y="96"/>
                </a:cubicBezTo>
                <a:cubicBezTo>
                  <a:pt x="229" y="98"/>
                  <a:pt x="229" y="100"/>
                  <a:pt x="230" y="102"/>
                </a:cubicBezTo>
                <a:cubicBezTo>
                  <a:pt x="230" y="102"/>
                  <a:pt x="231" y="103"/>
                  <a:pt x="231" y="103"/>
                </a:cubicBezTo>
                <a:cubicBezTo>
                  <a:pt x="235" y="104"/>
                  <a:pt x="239" y="105"/>
                  <a:pt x="243" y="105"/>
                </a:cubicBezTo>
                <a:cubicBezTo>
                  <a:pt x="245" y="106"/>
                  <a:pt x="247" y="106"/>
                  <a:pt x="249" y="107"/>
                </a:cubicBezTo>
                <a:cubicBezTo>
                  <a:pt x="250" y="107"/>
                  <a:pt x="250" y="107"/>
                  <a:pt x="251" y="107"/>
                </a:cubicBezTo>
                <a:cubicBezTo>
                  <a:pt x="255" y="108"/>
                  <a:pt x="259" y="109"/>
                  <a:pt x="263" y="110"/>
                </a:cubicBezTo>
                <a:cubicBezTo>
                  <a:pt x="263" y="110"/>
                  <a:pt x="263" y="110"/>
                  <a:pt x="263" y="110"/>
                </a:cubicBezTo>
                <a:cubicBezTo>
                  <a:pt x="267" y="114"/>
                  <a:pt x="267" y="118"/>
                  <a:pt x="267" y="123"/>
                </a:cubicBezTo>
                <a:cubicBezTo>
                  <a:pt x="267" y="131"/>
                  <a:pt x="267" y="138"/>
                  <a:pt x="267" y="146"/>
                </a:cubicBezTo>
                <a:cubicBezTo>
                  <a:pt x="267" y="147"/>
                  <a:pt x="267" y="149"/>
                  <a:pt x="267" y="150"/>
                </a:cubicBezTo>
                <a:cubicBezTo>
                  <a:pt x="267" y="151"/>
                  <a:pt x="267" y="152"/>
                  <a:pt x="267" y="152"/>
                </a:cubicBezTo>
                <a:cubicBezTo>
                  <a:pt x="265" y="153"/>
                  <a:pt x="263" y="155"/>
                  <a:pt x="261" y="156"/>
                </a:cubicBezTo>
                <a:cubicBezTo>
                  <a:pt x="258" y="157"/>
                  <a:pt x="254" y="158"/>
                  <a:pt x="251" y="159"/>
                </a:cubicBezTo>
                <a:cubicBezTo>
                  <a:pt x="244" y="160"/>
                  <a:pt x="238" y="162"/>
                  <a:pt x="231" y="164"/>
                </a:cubicBezTo>
                <a:cubicBezTo>
                  <a:pt x="231" y="164"/>
                  <a:pt x="230" y="164"/>
                  <a:pt x="230" y="165"/>
                </a:cubicBezTo>
                <a:cubicBezTo>
                  <a:pt x="229" y="168"/>
                  <a:pt x="228" y="171"/>
                  <a:pt x="226" y="174"/>
                </a:cubicBezTo>
                <a:cubicBezTo>
                  <a:pt x="226" y="174"/>
                  <a:pt x="226" y="174"/>
                  <a:pt x="226" y="175"/>
                </a:cubicBezTo>
                <a:cubicBezTo>
                  <a:pt x="224" y="178"/>
                  <a:pt x="223" y="180"/>
                  <a:pt x="226" y="184"/>
                </a:cubicBezTo>
                <a:cubicBezTo>
                  <a:pt x="230" y="190"/>
                  <a:pt x="234" y="197"/>
                  <a:pt x="237" y="203"/>
                </a:cubicBezTo>
                <a:cubicBezTo>
                  <a:pt x="239" y="207"/>
                  <a:pt x="239" y="210"/>
                  <a:pt x="236" y="213"/>
                </a:cubicBezTo>
                <a:cubicBezTo>
                  <a:pt x="229" y="221"/>
                  <a:pt x="221" y="228"/>
                  <a:pt x="214" y="235"/>
                </a:cubicBezTo>
                <a:cubicBezTo>
                  <a:pt x="212" y="238"/>
                  <a:pt x="207" y="238"/>
                  <a:pt x="205" y="236"/>
                </a:cubicBezTo>
                <a:cubicBezTo>
                  <a:pt x="197" y="232"/>
                  <a:pt x="190" y="228"/>
                  <a:pt x="183" y="223"/>
                </a:cubicBezTo>
                <a:cubicBezTo>
                  <a:pt x="182" y="223"/>
                  <a:pt x="181" y="223"/>
                  <a:pt x="180" y="223"/>
                </a:cubicBezTo>
                <a:cubicBezTo>
                  <a:pt x="176" y="225"/>
                  <a:pt x="171" y="227"/>
                  <a:pt x="167" y="229"/>
                </a:cubicBezTo>
                <a:cubicBezTo>
                  <a:pt x="166" y="230"/>
                  <a:pt x="164" y="230"/>
                  <a:pt x="164" y="232"/>
                </a:cubicBezTo>
                <a:cubicBezTo>
                  <a:pt x="162" y="241"/>
                  <a:pt x="159" y="250"/>
                  <a:pt x="157" y="259"/>
                </a:cubicBezTo>
                <a:cubicBezTo>
                  <a:pt x="156" y="265"/>
                  <a:pt x="152" y="266"/>
                  <a:pt x="148" y="266"/>
                </a:cubicBezTo>
                <a:cubicBezTo>
                  <a:pt x="138" y="266"/>
                  <a:pt x="128" y="266"/>
                  <a:pt x="119" y="266"/>
                </a:cubicBezTo>
                <a:cubicBezTo>
                  <a:pt x="117" y="266"/>
                  <a:pt x="115" y="266"/>
                  <a:pt x="114" y="265"/>
                </a:cubicBezTo>
                <a:cubicBezTo>
                  <a:pt x="111" y="264"/>
                  <a:pt x="110" y="261"/>
                  <a:pt x="110" y="259"/>
                </a:cubicBezTo>
                <a:cubicBezTo>
                  <a:pt x="107" y="250"/>
                  <a:pt x="105" y="240"/>
                  <a:pt x="103" y="231"/>
                </a:cubicBezTo>
                <a:cubicBezTo>
                  <a:pt x="103" y="231"/>
                  <a:pt x="102" y="230"/>
                  <a:pt x="102" y="230"/>
                </a:cubicBezTo>
                <a:cubicBezTo>
                  <a:pt x="97" y="228"/>
                  <a:pt x="92" y="225"/>
                  <a:pt x="87" y="224"/>
                </a:cubicBezTo>
                <a:cubicBezTo>
                  <a:pt x="86" y="223"/>
                  <a:pt x="85" y="223"/>
                  <a:pt x="84" y="224"/>
                </a:cubicBezTo>
                <a:cubicBezTo>
                  <a:pt x="77" y="228"/>
                  <a:pt x="71" y="232"/>
                  <a:pt x="64" y="236"/>
                </a:cubicBezTo>
                <a:cubicBezTo>
                  <a:pt x="61" y="238"/>
                  <a:pt x="56" y="238"/>
                  <a:pt x="54" y="236"/>
                </a:cubicBezTo>
                <a:cubicBezTo>
                  <a:pt x="54" y="235"/>
                  <a:pt x="54" y="235"/>
                  <a:pt x="53" y="235"/>
                </a:cubicBezTo>
                <a:cubicBezTo>
                  <a:pt x="46" y="228"/>
                  <a:pt x="39" y="221"/>
                  <a:pt x="32" y="214"/>
                </a:cubicBezTo>
                <a:cubicBezTo>
                  <a:pt x="29" y="210"/>
                  <a:pt x="28" y="207"/>
                  <a:pt x="30" y="203"/>
                </a:cubicBezTo>
                <a:cubicBezTo>
                  <a:pt x="34" y="196"/>
                  <a:pt x="38" y="190"/>
                  <a:pt x="43" y="183"/>
                </a:cubicBezTo>
                <a:cubicBezTo>
                  <a:pt x="43" y="181"/>
                  <a:pt x="44" y="180"/>
                  <a:pt x="43" y="179"/>
                </a:cubicBezTo>
                <a:cubicBezTo>
                  <a:pt x="41" y="175"/>
                  <a:pt x="39" y="171"/>
                  <a:pt x="38" y="167"/>
                </a:cubicBezTo>
                <a:cubicBezTo>
                  <a:pt x="37" y="165"/>
                  <a:pt x="36" y="164"/>
                  <a:pt x="35" y="164"/>
                </a:cubicBezTo>
                <a:cubicBezTo>
                  <a:pt x="31" y="163"/>
                  <a:pt x="26" y="162"/>
                  <a:pt x="22" y="161"/>
                </a:cubicBezTo>
                <a:cubicBezTo>
                  <a:pt x="20" y="160"/>
                  <a:pt x="19" y="160"/>
                  <a:pt x="17" y="159"/>
                </a:cubicBezTo>
                <a:cubicBezTo>
                  <a:pt x="15" y="159"/>
                  <a:pt x="14" y="158"/>
                  <a:pt x="12" y="158"/>
                </a:cubicBezTo>
                <a:cubicBezTo>
                  <a:pt x="8" y="157"/>
                  <a:pt x="3" y="156"/>
                  <a:pt x="1" y="152"/>
                </a:cubicBezTo>
                <a:cubicBezTo>
                  <a:pt x="1" y="152"/>
                  <a:pt x="0" y="152"/>
                  <a:pt x="0" y="151"/>
                </a:cubicBezTo>
                <a:close/>
                <a:moveTo>
                  <a:pt x="83" y="151"/>
                </a:moveTo>
                <a:cubicBezTo>
                  <a:pt x="82" y="151"/>
                  <a:pt x="82" y="151"/>
                  <a:pt x="82" y="151"/>
                </a:cubicBezTo>
                <a:cubicBezTo>
                  <a:pt x="82" y="151"/>
                  <a:pt x="82" y="151"/>
                  <a:pt x="83" y="151"/>
                </a:cubicBezTo>
                <a:cubicBezTo>
                  <a:pt x="83" y="152"/>
                  <a:pt x="82" y="153"/>
                  <a:pt x="83" y="154"/>
                </a:cubicBezTo>
                <a:cubicBezTo>
                  <a:pt x="85" y="158"/>
                  <a:pt x="87" y="162"/>
                  <a:pt x="90" y="166"/>
                </a:cubicBezTo>
                <a:cubicBezTo>
                  <a:pt x="94" y="172"/>
                  <a:pt x="100" y="177"/>
                  <a:pt x="106" y="180"/>
                </a:cubicBezTo>
                <a:cubicBezTo>
                  <a:pt x="113" y="184"/>
                  <a:pt x="120" y="187"/>
                  <a:pt x="128" y="188"/>
                </a:cubicBezTo>
                <a:cubicBezTo>
                  <a:pt x="139" y="189"/>
                  <a:pt x="150" y="187"/>
                  <a:pt x="160" y="181"/>
                </a:cubicBezTo>
                <a:cubicBezTo>
                  <a:pt x="168" y="176"/>
                  <a:pt x="175" y="170"/>
                  <a:pt x="180" y="162"/>
                </a:cubicBezTo>
                <a:cubicBezTo>
                  <a:pt x="180" y="161"/>
                  <a:pt x="181" y="161"/>
                  <a:pt x="181" y="160"/>
                </a:cubicBezTo>
                <a:cubicBezTo>
                  <a:pt x="181" y="159"/>
                  <a:pt x="182" y="159"/>
                  <a:pt x="182" y="158"/>
                </a:cubicBezTo>
                <a:cubicBezTo>
                  <a:pt x="183" y="156"/>
                  <a:pt x="184" y="153"/>
                  <a:pt x="184" y="151"/>
                </a:cubicBezTo>
                <a:cubicBezTo>
                  <a:pt x="185" y="151"/>
                  <a:pt x="185" y="150"/>
                  <a:pt x="186" y="149"/>
                </a:cubicBezTo>
                <a:cubicBezTo>
                  <a:pt x="187" y="146"/>
                  <a:pt x="188" y="142"/>
                  <a:pt x="188" y="139"/>
                </a:cubicBezTo>
                <a:cubicBezTo>
                  <a:pt x="188" y="134"/>
                  <a:pt x="188" y="129"/>
                  <a:pt x="187" y="124"/>
                </a:cubicBezTo>
                <a:cubicBezTo>
                  <a:pt x="187" y="121"/>
                  <a:pt x="186" y="118"/>
                  <a:pt x="185" y="116"/>
                </a:cubicBezTo>
                <a:cubicBezTo>
                  <a:pt x="186" y="115"/>
                  <a:pt x="185" y="114"/>
                  <a:pt x="184" y="113"/>
                </a:cubicBezTo>
                <a:cubicBezTo>
                  <a:pt x="183" y="111"/>
                  <a:pt x="182" y="108"/>
                  <a:pt x="181" y="105"/>
                </a:cubicBezTo>
                <a:cubicBezTo>
                  <a:pt x="180" y="105"/>
                  <a:pt x="180" y="104"/>
                  <a:pt x="180" y="104"/>
                </a:cubicBezTo>
                <a:cubicBezTo>
                  <a:pt x="177" y="99"/>
                  <a:pt x="173" y="95"/>
                  <a:pt x="169" y="91"/>
                </a:cubicBezTo>
                <a:cubicBezTo>
                  <a:pt x="163" y="87"/>
                  <a:pt x="157" y="83"/>
                  <a:pt x="149" y="81"/>
                </a:cubicBezTo>
                <a:cubicBezTo>
                  <a:pt x="143" y="79"/>
                  <a:pt x="136" y="79"/>
                  <a:pt x="129" y="79"/>
                </a:cubicBezTo>
                <a:cubicBezTo>
                  <a:pt x="123" y="79"/>
                  <a:pt x="117" y="81"/>
                  <a:pt x="111" y="83"/>
                </a:cubicBezTo>
                <a:cubicBezTo>
                  <a:pt x="99" y="89"/>
                  <a:pt x="90" y="98"/>
                  <a:pt x="84" y="110"/>
                </a:cubicBezTo>
                <a:cubicBezTo>
                  <a:pt x="83" y="112"/>
                  <a:pt x="83" y="114"/>
                  <a:pt x="82" y="116"/>
                </a:cubicBezTo>
                <a:cubicBezTo>
                  <a:pt x="80" y="120"/>
                  <a:pt x="79" y="125"/>
                  <a:pt x="79" y="130"/>
                </a:cubicBezTo>
                <a:cubicBezTo>
                  <a:pt x="79" y="131"/>
                  <a:pt x="80" y="133"/>
                  <a:pt x="79" y="134"/>
                </a:cubicBezTo>
                <a:cubicBezTo>
                  <a:pt x="78" y="140"/>
                  <a:pt x="80" y="145"/>
                  <a:pt x="83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3"/>
          <p:cNvSpPr>
            <a:spLocks/>
          </p:cNvSpPr>
          <p:nvPr/>
        </p:nvSpPr>
        <p:spPr bwMode="auto">
          <a:xfrm>
            <a:off x="22910800" y="9164638"/>
            <a:ext cx="3175" cy="9525"/>
          </a:xfrm>
          <a:custGeom>
            <a:avLst/>
            <a:gdLst>
              <a:gd name="T0" fmla="*/ 0 w 1"/>
              <a:gd name="T1" fmla="*/ 0 h 3"/>
              <a:gd name="T2" fmla="*/ 1 w 1"/>
              <a:gd name="T3" fmla="*/ 0 h 3"/>
              <a:gd name="T4" fmla="*/ 1 w 1"/>
              <a:gd name="T5" fmla="*/ 3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1"/>
                  <a:pt x="1" y="2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4"/>
          <p:cNvSpPr>
            <a:spLocks/>
          </p:cNvSpPr>
          <p:nvPr/>
        </p:nvSpPr>
        <p:spPr bwMode="auto">
          <a:xfrm>
            <a:off x="22066250" y="9047163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5"/>
          <p:cNvSpPr>
            <a:spLocks/>
          </p:cNvSpPr>
          <p:nvPr/>
        </p:nvSpPr>
        <p:spPr bwMode="auto">
          <a:xfrm>
            <a:off x="22066250" y="9167813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6"/>
          <p:cNvSpPr>
            <a:spLocks/>
          </p:cNvSpPr>
          <p:nvPr/>
        </p:nvSpPr>
        <p:spPr bwMode="auto">
          <a:xfrm>
            <a:off x="22834600" y="9018588"/>
            <a:ext cx="19050" cy="9525"/>
          </a:xfrm>
          <a:custGeom>
            <a:avLst/>
            <a:gdLst>
              <a:gd name="T0" fmla="*/ 0 w 6"/>
              <a:gd name="T1" fmla="*/ 1 h 3"/>
              <a:gd name="T2" fmla="*/ 6 w 6"/>
              <a:gd name="T3" fmla="*/ 3 h 3"/>
              <a:gd name="T4" fmla="*/ 0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0" y="1"/>
                </a:moveTo>
                <a:cubicBezTo>
                  <a:pt x="3" y="0"/>
                  <a:pt x="5" y="1"/>
                  <a:pt x="6" y="3"/>
                </a:cubicBezTo>
                <a:cubicBezTo>
                  <a:pt x="4" y="2"/>
                  <a:pt x="2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7"/>
          <p:cNvSpPr>
            <a:spLocks/>
          </p:cNvSpPr>
          <p:nvPr/>
        </p:nvSpPr>
        <p:spPr bwMode="auto">
          <a:xfrm>
            <a:off x="22120225" y="9193213"/>
            <a:ext cx="14287" cy="9525"/>
          </a:xfrm>
          <a:custGeom>
            <a:avLst/>
            <a:gdLst>
              <a:gd name="T0" fmla="*/ 5 w 5"/>
              <a:gd name="T1" fmla="*/ 2 h 3"/>
              <a:gd name="T2" fmla="*/ 0 w 5"/>
              <a:gd name="T3" fmla="*/ 0 h 3"/>
              <a:gd name="T4" fmla="*/ 5 w 5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5" y="2"/>
                </a:moveTo>
                <a:cubicBezTo>
                  <a:pt x="3" y="3"/>
                  <a:pt x="2" y="1"/>
                  <a:pt x="0" y="0"/>
                </a:cubicBezTo>
                <a:cubicBezTo>
                  <a:pt x="2" y="1"/>
                  <a:pt x="3" y="1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8"/>
          <p:cNvSpPr>
            <a:spLocks/>
          </p:cNvSpPr>
          <p:nvPr/>
        </p:nvSpPr>
        <p:spPr bwMode="auto">
          <a:xfrm>
            <a:off x="22575838" y="8756650"/>
            <a:ext cx="3175" cy="9525"/>
          </a:xfrm>
          <a:custGeom>
            <a:avLst/>
            <a:gdLst>
              <a:gd name="T0" fmla="*/ 0 w 1"/>
              <a:gd name="T1" fmla="*/ 0 h 3"/>
              <a:gd name="T2" fmla="*/ 1 w 1"/>
              <a:gd name="T3" fmla="*/ 0 h 3"/>
              <a:gd name="T4" fmla="*/ 0 w 1"/>
              <a:gd name="T5" fmla="*/ 3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1"/>
                  <a:pt x="1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9"/>
          <p:cNvSpPr>
            <a:spLocks/>
          </p:cNvSpPr>
          <p:nvPr/>
        </p:nvSpPr>
        <p:spPr bwMode="auto">
          <a:xfrm>
            <a:off x="22632988" y="9196388"/>
            <a:ext cx="6350" cy="6350"/>
          </a:xfrm>
          <a:custGeom>
            <a:avLst/>
            <a:gdLst>
              <a:gd name="T0" fmla="*/ 1 w 2"/>
              <a:gd name="T1" fmla="*/ 2 h 2"/>
              <a:gd name="T2" fmla="*/ 2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0" y="1"/>
                  <a:pt x="1" y="0"/>
                  <a:pt x="2" y="0"/>
                </a:cubicBezTo>
                <a:cubicBezTo>
                  <a:pt x="2" y="1"/>
                  <a:pt x="1" y="1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22648863" y="9047163"/>
            <a:ext cx="6350" cy="9525"/>
          </a:xfrm>
          <a:custGeom>
            <a:avLst/>
            <a:gdLst>
              <a:gd name="T0" fmla="*/ 1 w 2"/>
              <a:gd name="T1" fmla="*/ 3 h 3"/>
              <a:gd name="T2" fmla="*/ 0 w 2"/>
              <a:gd name="T3" fmla="*/ 0 h 3"/>
              <a:gd name="T4" fmla="*/ 1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2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1"/>
          <p:cNvSpPr>
            <a:spLocks/>
          </p:cNvSpPr>
          <p:nvPr/>
        </p:nvSpPr>
        <p:spPr bwMode="auto">
          <a:xfrm>
            <a:off x="22648863" y="9161463"/>
            <a:ext cx="6350" cy="6350"/>
          </a:xfrm>
          <a:custGeom>
            <a:avLst/>
            <a:gdLst>
              <a:gd name="T0" fmla="*/ 1 w 2"/>
              <a:gd name="T1" fmla="*/ 1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1 h 2"/>
              <a:gd name="T8" fmla="*/ 1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1"/>
                  <a:pt x="2" y="0"/>
                  <a:pt x="2" y="0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2"/>
          <p:cNvSpPr>
            <a:spLocks/>
          </p:cNvSpPr>
          <p:nvPr/>
        </p:nvSpPr>
        <p:spPr bwMode="auto">
          <a:xfrm>
            <a:off x="22607588" y="8810625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3"/>
          <p:cNvSpPr>
            <a:spLocks/>
          </p:cNvSpPr>
          <p:nvPr/>
        </p:nvSpPr>
        <p:spPr bwMode="auto">
          <a:xfrm>
            <a:off x="22786975" y="8986838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1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4"/>
          <p:cNvSpPr>
            <a:spLocks/>
          </p:cNvSpPr>
          <p:nvPr/>
        </p:nvSpPr>
        <p:spPr bwMode="auto">
          <a:xfrm>
            <a:off x="22636163" y="90185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5"/>
          <p:cNvSpPr>
            <a:spLocks/>
          </p:cNvSpPr>
          <p:nvPr/>
        </p:nvSpPr>
        <p:spPr bwMode="auto">
          <a:xfrm>
            <a:off x="22718713" y="8775700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6"/>
          <p:cNvSpPr>
            <a:spLocks/>
          </p:cNvSpPr>
          <p:nvPr/>
        </p:nvSpPr>
        <p:spPr bwMode="auto">
          <a:xfrm>
            <a:off x="22780625" y="8982075"/>
            <a:ext cx="6350" cy="3175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1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7"/>
          <p:cNvSpPr>
            <a:spLocks/>
          </p:cNvSpPr>
          <p:nvPr/>
        </p:nvSpPr>
        <p:spPr bwMode="auto">
          <a:xfrm>
            <a:off x="22617113" y="8813800"/>
            <a:ext cx="3175" cy="3175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8"/>
          <p:cNvSpPr>
            <a:spLocks/>
          </p:cNvSpPr>
          <p:nvPr/>
        </p:nvSpPr>
        <p:spPr bwMode="auto">
          <a:xfrm>
            <a:off x="22898100" y="90376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9"/>
          <p:cNvSpPr>
            <a:spLocks/>
          </p:cNvSpPr>
          <p:nvPr/>
        </p:nvSpPr>
        <p:spPr bwMode="auto">
          <a:xfrm>
            <a:off x="22325013" y="91678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0"/>
          <p:cNvSpPr>
            <a:spLocks/>
          </p:cNvSpPr>
          <p:nvPr/>
        </p:nvSpPr>
        <p:spPr bwMode="auto">
          <a:xfrm>
            <a:off x="22780625" y="924083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1"/>
          <p:cNvSpPr>
            <a:spLocks/>
          </p:cNvSpPr>
          <p:nvPr/>
        </p:nvSpPr>
        <p:spPr bwMode="auto">
          <a:xfrm>
            <a:off x="22232938" y="9434513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2"/>
          <p:cNvSpPr>
            <a:spLocks/>
          </p:cNvSpPr>
          <p:nvPr/>
        </p:nvSpPr>
        <p:spPr bwMode="auto">
          <a:xfrm>
            <a:off x="22648863" y="91646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4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HEAD PUZZLE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4039861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3256995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Target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5638" y="3669177"/>
            <a:ext cx="1108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tx2"/>
                </a:solidFill>
              </a:rPr>
              <a:t>01</a:t>
            </a:r>
            <a:endParaRPr lang="en-MY" sz="5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6547840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5764974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Strategy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5638" y="6177156"/>
            <a:ext cx="1108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tx2"/>
                </a:solidFill>
              </a:rPr>
              <a:t>02</a:t>
            </a:r>
            <a:endParaRPr lang="en-MY" sz="5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9054626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8271760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5638" y="8683942"/>
            <a:ext cx="11080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tx2"/>
                </a:solidFill>
              </a:rPr>
              <a:t>03</a:t>
            </a:r>
            <a:endParaRPr lang="en-MY" sz="5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11560219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670106" y="10777353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87213" y="11189535"/>
            <a:ext cx="1304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tx2"/>
                </a:solidFill>
              </a:rPr>
              <a:t>04</a:t>
            </a:r>
            <a:endParaRPr lang="en-MY" sz="5500">
              <a:solidFill>
                <a:schemeClr val="tx2"/>
              </a:solidFill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268413" y="3540125"/>
            <a:ext cx="4391025" cy="3997325"/>
          </a:xfrm>
          <a:custGeom>
            <a:avLst/>
            <a:gdLst>
              <a:gd name="T0" fmla="*/ 100 w 1396"/>
              <a:gd name="T1" fmla="*/ 1270 h 1270"/>
              <a:gd name="T2" fmla="*/ 177 w 1396"/>
              <a:gd name="T3" fmla="*/ 1270 h 1270"/>
              <a:gd name="T4" fmla="*/ 276 w 1396"/>
              <a:gd name="T5" fmla="*/ 1270 h 1270"/>
              <a:gd name="T6" fmla="*/ 372 w 1396"/>
              <a:gd name="T7" fmla="*/ 1177 h 1270"/>
              <a:gd name="T8" fmla="*/ 561 w 1396"/>
              <a:gd name="T9" fmla="*/ 995 h 1270"/>
              <a:gd name="T10" fmla="*/ 579 w 1396"/>
              <a:gd name="T11" fmla="*/ 996 h 1270"/>
              <a:gd name="T12" fmla="*/ 751 w 1396"/>
              <a:gd name="T13" fmla="*/ 1187 h 1270"/>
              <a:gd name="T14" fmla="*/ 834 w 1396"/>
              <a:gd name="T15" fmla="*/ 1270 h 1270"/>
              <a:gd name="T16" fmla="*/ 839 w 1396"/>
              <a:gd name="T17" fmla="*/ 1270 h 1270"/>
              <a:gd name="T18" fmla="*/ 937 w 1396"/>
              <a:gd name="T19" fmla="*/ 1269 h 1270"/>
              <a:gd name="T20" fmla="*/ 1045 w 1396"/>
              <a:gd name="T21" fmla="*/ 1270 h 1270"/>
              <a:gd name="T22" fmla="*/ 1102 w 1396"/>
              <a:gd name="T23" fmla="*/ 1250 h 1270"/>
              <a:gd name="T24" fmla="*/ 1122 w 1396"/>
              <a:gd name="T25" fmla="*/ 1191 h 1270"/>
              <a:gd name="T26" fmla="*/ 1121 w 1396"/>
              <a:gd name="T27" fmla="*/ 959 h 1270"/>
              <a:gd name="T28" fmla="*/ 1121 w 1396"/>
              <a:gd name="T29" fmla="*/ 905 h 1270"/>
              <a:gd name="T30" fmla="*/ 1159 w 1396"/>
              <a:gd name="T31" fmla="*/ 867 h 1270"/>
              <a:gd name="T32" fmla="*/ 1178 w 1396"/>
              <a:gd name="T33" fmla="*/ 867 h 1270"/>
              <a:gd name="T34" fmla="*/ 1221 w 1396"/>
              <a:gd name="T35" fmla="*/ 867 h 1270"/>
              <a:gd name="T36" fmla="*/ 1269 w 1396"/>
              <a:gd name="T37" fmla="*/ 866 h 1270"/>
              <a:gd name="T38" fmla="*/ 1396 w 1396"/>
              <a:gd name="T39" fmla="*/ 735 h 1270"/>
              <a:gd name="T40" fmla="*/ 1265 w 1396"/>
              <a:gd name="T41" fmla="*/ 604 h 1270"/>
              <a:gd name="T42" fmla="*/ 1226 w 1396"/>
              <a:gd name="T43" fmla="*/ 604 h 1270"/>
              <a:gd name="T44" fmla="*/ 1166 w 1396"/>
              <a:gd name="T45" fmla="*/ 604 h 1270"/>
              <a:gd name="T46" fmla="*/ 1121 w 1396"/>
              <a:gd name="T47" fmla="*/ 560 h 1270"/>
              <a:gd name="T48" fmla="*/ 1121 w 1396"/>
              <a:gd name="T49" fmla="*/ 0 h 1270"/>
              <a:gd name="T50" fmla="*/ 1029 w 1396"/>
              <a:gd name="T51" fmla="*/ 0 h 1270"/>
              <a:gd name="T52" fmla="*/ 990 w 1396"/>
              <a:gd name="T53" fmla="*/ 7 h 1270"/>
              <a:gd name="T54" fmla="*/ 911 w 1396"/>
              <a:gd name="T55" fmla="*/ 21 h 1270"/>
              <a:gd name="T56" fmla="*/ 195 w 1396"/>
              <a:gd name="T57" fmla="*/ 513 h 1270"/>
              <a:gd name="T58" fmla="*/ 21 w 1396"/>
              <a:gd name="T59" fmla="*/ 1200 h 1270"/>
              <a:gd name="T60" fmla="*/ 100 w 1396"/>
              <a:gd name="T61" fmla="*/ 1270 h 1270"/>
              <a:gd name="T62" fmla="*/ 100 w 1396"/>
              <a:gd name="T63" fmla="*/ 127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96" h="1270">
                <a:moveTo>
                  <a:pt x="100" y="1270"/>
                </a:moveTo>
                <a:cubicBezTo>
                  <a:pt x="125" y="1270"/>
                  <a:pt x="151" y="1270"/>
                  <a:pt x="177" y="1270"/>
                </a:cubicBezTo>
                <a:cubicBezTo>
                  <a:pt x="276" y="1270"/>
                  <a:pt x="276" y="1270"/>
                  <a:pt x="276" y="1270"/>
                </a:cubicBezTo>
                <a:cubicBezTo>
                  <a:pt x="347" y="1270"/>
                  <a:pt x="369" y="1248"/>
                  <a:pt x="372" y="1177"/>
                </a:cubicBezTo>
                <a:cubicBezTo>
                  <a:pt x="376" y="1075"/>
                  <a:pt x="459" y="995"/>
                  <a:pt x="561" y="995"/>
                </a:cubicBezTo>
                <a:cubicBezTo>
                  <a:pt x="566" y="995"/>
                  <a:pt x="573" y="995"/>
                  <a:pt x="579" y="996"/>
                </a:cubicBezTo>
                <a:cubicBezTo>
                  <a:pt x="680" y="1005"/>
                  <a:pt x="749" y="1082"/>
                  <a:pt x="751" y="1187"/>
                </a:cubicBezTo>
                <a:cubicBezTo>
                  <a:pt x="752" y="1241"/>
                  <a:pt x="782" y="1270"/>
                  <a:pt x="834" y="1270"/>
                </a:cubicBezTo>
                <a:cubicBezTo>
                  <a:pt x="839" y="1270"/>
                  <a:pt x="839" y="1270"/>
                  <a:pt x="839" y="1270"/>
                </a:cubicBezTo>
                <a:cubicBezTo>
                  <a:pt x="872" y="1270"/>
                  <a:pt x="904" y="1269"/>
                  <a:pt x="937" y="1269"/>
                </a:cubicBezTo>
                <a:cubicBezTo>
                  <a:pt x="972" y="1269"/>
                  <a:pt x="1006" y="1270"/>
                  <a:pt x="1045" y="1270"/>
                </a:cubicBezTo>
                <a:cubicBezTo>
                  <a:pt x="1055" y="1270"/>
                  <a:pt x="1082" y="1270"/>
                  <a:pt x="1102" y="1250"/>
                </a:cubicBezTo>
                <a:cubicBezTo>
                  <a:pt x="1120" y="1231"/>
                  <a:pt x="1122" y="1207"/>
                  <a:pt x="1122" y="1191"/>
                </a:cubicBezTo>
                <a:cubicBezTo>
                  <a:pt x="1121" y="1113"/>
                  <a:pt x="1121" y="1036"/>
                  <a:pt x="1121" y="959"/>
                </a:cubicBezTo>
                <a:cubicBezTo>
                  <a:pt x="1121" y="905"/>
                  <a:pt x="1121" y="905"/>
                  <a:pt x="1121" y="905"/>
                </a:cubicBezTo>
                <a:cubicBezTo>
                  <a:pt x="1121" y="878"/>
                  <a:pt x="1131" y="868"/>
                  <a:pt x="1159" y="867"/>
                </a:cubicBezTo>
                <a:cubicBezTo>
                  <a:pt x="1178" y="867"/>
                  <a:pt x="1178" y="867"/>
                  <a:pt x="1178" y="867"/>
                </a:cubicBezTo>
                <a:cubicBezTo>
                  <a:pt x="1221" y="867"/>
                  <a:pt x="1221" y="867"/>
                  <a:pt x="1221" y="867"/>
                </a:cubicBezTo>
                <a:cubicBezTo>
                  <a:pt x="1237" y="867"/>
                  <a:pt x="1253" y="867"/>
                  <a:pt x="1269" y="866"/>
                </a:cubicBezTo>
                <a:cubicBezTo>
                  <a:pt x="1340" y="863"/>
                  <a:pt x="1396" y="805"/>
                  <a:pt x="1396" y="735"/>
                </a:cubicBezTo>
                <a:cubicBezTo>
                  <a:pt x="1395" y="663"/>
                  <a:pt x="1338" y="606"/>
                  <a:pt x="1265" y="604"/>
                </a:cubicBezTo>
                <a:cubicBezTo>
                  <a:pt x="1252" y="604"/>
                  <a:pt x="1239" y="604"/>
                  <a:pt x="1226" y="604"/>
                </a:cubicBezTo>
                <a:cubicBezTo>
                  <a:pt x="1166" y="604"/>
                  <a:pt x="1166" y="604"/>
                  <a:pt x="1166" y="604"/>
                </a:cubicBezTo>
                <a:cubicBezTo>
                  <a:pt x="1130" y="604"/>
                  <a:pt x="1121" y="595"/>
                  <a:pt x="1121" y="560"/>
                </a:cubicBezTo>
                <a:cubicBezTo>
                  <a:pt x="1121" y="0"/>
                  <a:pt x="1121" y="0"/>
                  <a:pt x="1121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1029" y="0"/>
                  <a:pt x="1002" y="5"/>
                  <a:pt x="990" y="7"/>
                </a:cubicBezTo>
                <a:cubicBezTo>
                  <a:pt x="964" y="11"/>
                  <a:pt x="937" y="15"/>
                  <a:pt x="911" y="21"/>
                </a:cubicBezTo>
                <a:cubicBezTo>
                  <a:pt x="610" y="87"/>
                  <a:pt x="369" y="253"/>
                  <a:pt x="195" y="513"/>
                </a:cubicBezTo>
                <a:cubicBezTo>
                  <a:pt x="59" y="718"/>
                  <a:pt x="0" y="949"/>
                  <a:pt x="21" y="1200"/>
                </a:cubicBezTo>
                <a:cubicBezTo>
                  <a:pt x="25" y="1245"/>
                  <a:pt x="52" y="1270"/>
                  <a:pt x="100" y="1270"/>
                </a:cubicBezTo>
                <a:cubicBezTo>
                  <a:pt x="100" y="1270"/>
                  <a:pt x="100" y="1270"/>
                  <a:pt x="100" y="1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4121151" y="7720013"/>
            <a:ext cx="4675188" cy="4686300"/>
          </a:xfrm>
          <a:custGeom>
            <a:avLst/>
            <a:gdLst>
              <a:gd name="T0" fmla="*/ 1406 w 1486"/>
              <a:gd name="T1" fmla="*/ 263 h 1489"/>
              <a:gd name="T2" fmla="*/ 1323 w 1486"/>
              <a:gd name="T3" fmla="*/ 65 h 1489"/>
              <a:gd name="T4" fmla="*/ 1248 w 1486"/>
              <a:gd name="T5" fmla="*/ 0 h 1489"/>
              <a:gd name="T6" fmla="*/ 1071 w 1486"/>
              <a:gd name="T7" fmla="*/ 1 h 1489"/>
              <a:gd name="T8" fmla="*/ 974 w 1486"/>
              <a:gd name="T9" fmla="*/ 92 h 1489"/>
              <a:gd name="T10" fmla="*/ 785 w 1486"/>
              <a:gd name="T11" fmla="*/ 273 h 1489"/>
              <a:gd name="T12" fmla="*/ 735 w 1486"/>
              <a:gd name="T13" fmla="*/ 266 h 1489"/>
              <a:gd name="T14" fmla="*/ 595 w 1486"/>
              <a:gd name="T15" fmla="*/ 77 h 1489"/>
              <a:gd name="T16" fmla="*/ 515 w 1486"/>
              <a:gd name="T17" fmla="*/ 0 h 1489"/>
              <a:gd name="T18" fmla="*/ 515 w 1486"/>
              <a:gd name="T19" fmla="*/ 0 h 1489"/>
              <a:gd name="T20" fmla="*/ 434 w 1486"/>
              <a:gd name="T21" fmla="*/ 1 h 1489"/>
              <a:gd name="T22" fmla="*/ 345 w 1486"/>
              <a:gd name="T23" fmla="*/ 0 h 1489"/>
              <a:gd name="T24" fmla="*/ 292 w 1486"/>
              <a:gd name="T25" fmla="*/ 20 h 1489"/>
              <a:gd name="T26" fmla="*/ 273 w 1486"/>
              <a:gd name="T27" fmla="*/ 75 h 1489"/>
              <a:gd name="T28" fmla="*/ 273 w 1486"/>
              <a:gd name="T29" fmla="*/ 257 h 1489"/>
              <a:gd name="T30" fmla="*/ 273 w 1486"/>
              <a:gd name="T31" fmla="*/ 297 h 1489"/>
              <a:gd name="T32" fmla="*/ 232 w 1486"/>
              <a:gd name="T33" fmla="*/ 337 h 1489"/>
              <a:gd name="T34" fmla="*/ 140 w 1486"/>
              <a:gd name="T35" fmla="*/ 337 h 1489"/>
              <a:gd name="T36" fmla="*/ 2 w 1486"/>
              <a:gd name="T37" fmla="*/ 465 h 1489"/>
              <a:gd name="T38" fmla="*/ 137 w 1486"/>
              <a:gd name="T39" fmla="*/ 600 h 1489"/>
              <a:gd name="T40" fmla="*/ 172 w 1486"/>
              <a:gd name="T41" fmla="*/ 600 h 1489"/>
              <a:gd name="T42" fmla="*/ 233 w 1486"/>
              <a:gd name="T43" fmla="*/ 600 h 1489"/>
              <a:gd name="T44" fmla="*/ 273 w 1486"/>
              <a:gd name="T45" fmla="*/ 641 h 1489"/>
              <a:gd name="T46" fmla="*/ 273 w 1486"/>
              <a:gd name="T47" fmla="*/ 1088 h 1489"/>
              <a:gd name="T48" fmla="*/ 272 w 1486"/>
              <a:gd name="T49" fmla="*/ 1356 h 1489"/>
              <a:gd name="T50" fmla="*/ 339 w 1486"/>
              <a:gd name="T51" fmla="*/ 1439 h 1489"/>
              <a:gd name="T52" fmla="*/ 380 w 1486"/>
              <a:gd name="T53" fmla="*/ 1446 h 1489"/>
              <a:gd name="T54" fmla="*/ 558 w 1486"/>
              <a:gd name="T55" fmla="*/ 1483 h 1489"/>
              <a:gd name="T56" fmla="*/ 598 w 1486"/>
              <a:gd name="T57" fmla="*/ 1489 h 1489"/>
              <a:gd name="T58" fmla="*/ 700 w 1486"/>
              <a:gd name="T59" fmla="*/ 1444 h 1489"/>
              <a:gd name="T60" fmla="*/ 734 w 1486"/>
              <a:gd name="T61" fmla="*/ 1334 h 1489"/>
              <a:gd name="T62" fmla="*/ 748 w 1486"/>
              <a:gd name="T63" fmla="*/ 1213 h 1489"/>
              <a:gd name="T64" fmla="*/ 806 w 1486"/>
              <a:gd name="T65" fmla="*/ 1214 h 1489"/>
              <a:gd name="T66" fmla="*/ 874 w 1486"/>
              <a:gd name="T67" fmla="*/ 1212 h 1489"/>
              <a:gd name="T68" fmla="*/ 1218 w 1486"/>
              <a:gd name="T69" fmla="*/ 1020 h 1489"/>
              <a:gd name="T70" fmla="*/ 1295 w 1486"/>
              <a:gd name="T71" fmla="*/ 786 h 1489"/>
              <a:gd name="T72" fmla="*/ 1377 w 1486"/>
              <a:gd name="T73" fmla="*/ 647 h 1489"/>
              <a:gd name="T74" fmla="*/ 1392 w 1486"/>
              <a:gd name="T75" fmla="*/ 637 h 1489"/>
              <a:gd name="T76" fmla="*/ 1482 w 1486"/>
              <a:gd name="T77" fmla="*/ 452 h 1489"/>
              <a:gd name="T78" fmla="*/ 1406 w 1486"/>
              <a:gd name="T79" fmla="*/ 263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86" h="1489">
                <a:moveTo>
                  <a:pt x="1406" y="263"/>
                </a:moveTo>
                <a:cubicBezTo>
                  <a:pt x="1357" y="206"/>
                  <a:pt x="1330" y="139"/>
                  <a:pt x="1323" y="65"/>
                </a:cubicBezTo>
                <a:cubicBezTo>
                  <a:pt x="1321" y="45"/>
                  <a:pt x="1311" y="0"/>
                  <a:pt x="1248" y="0"/>
                </a:cubicBezTo>
                <a:cubicBezTo>
                  <a:pt x="1071" y="1"/>
                  <a:pt x="1071" y="1"/>
                  <a:pt x="1071" y="1"/>
                </a:cubicBezTo>
                <a:cubicBezTo>
                  <a:pt x="1000" y="1"/>
                  <a:pt x="978" y="21"/>
                  <a:pt x="974" y="92"/>
                </a:cubicBezTo>
                <a:cubicBezTo>
                  <a:pt x="969" y="193"/>
                  <a:pt x="886" y="273"/>
                  <a:pt x="785" y="273"/>
                </a:cubicBezTo>
                <a:cubicBezTo>
                  <a:pt x="768" y="273"/>
                  <a:pt x="751" y="270"/>
                  <a:pt x="735" y="266"/>
                </a:cubicBezTo>
                <a:cubicBezTo>
                  <a:pt x="650" y="243"/>
                  <a:pt x="596" y="171"/>
                  <a:pt x="595" y="77"/>
                </a:cubicBezTo>
                <a:cubicBezTo>
                  <a:pt x="594" y="29"/>
                  <a:pt x="566" y="0"/>
                  <a:pt x="515" y="0"/>
                </a:cubicBezTo>
                <a:cubicBezTo>
                  <a:pt x="515" y="0"/>
                  <a:pt x="515" y="0"/>
                  <a:pt x="515" y="0"/>
                </a:cubicBezTo>
                <a:cubicBezTo>
                  <a:pt x="488" y="1"/>
                  <a:pt x="461" y="1"/>
                  <a:pt x="434" y="1"/>
                </a:cubicBezTo>
                <a:cubicBezTo>
                  <a:pt x="405" y="1"/>
                  <a:pt x="377" y="1"/>
                  <a:pt x="345" y="0"/>
                </a:cubicBezTo>
                <a:cubicBezTo>
                  <a:pt x="337" y="0"/>
                  <a:pt x="311" y="0"/>
                  <a:pt x="292" y="20"/>
                </a:cubicBezTo>
                <a:cubicBezTo>
                  <a:pt x="272" y="40"/>
                  <a:pt x="272" y="66"/>
                  <a:pt x="273" y="75"/>
                </a:cubicBezTo>
                <a:cubicBezTo>
                  <a:pt x="273" y="135"/>
                  <a:pt x="273" y="196"/>
                  <a:pt x="273" y="257"/>
                </a:cubicBezTo>
                <a:cubicBezTo>
                  <a:pt x="273" y="297"/>
                  <a:pt x="273" y="297"/>
                  <a:pt x="273" y="297"/>
                </a:cubicBezTo>
                <a:cubicBezTo>
                  <a:pt x="273" y="327"/>
                  <a:pt x="264" y="336"/>
                  <a:pt x="232" y="337"/>
                </a:cubicBezTo>
                <a:cubicBezTo>
                  <a:pt x="140" y="337"/>
                  <a:pt x="140" y="337"/>
                  <a:pt x="140" y="337"/>
                </a:cubicBezTo>
                <a:cubicBezTo>
                  <a:pt x="61" y="338"/>
                  <a:pt x="3" y="391"/>
                  <a:pt x="2" y="465"/>
                </a:cubicBezTo>
                <a:cubicBezTo>
                  <a:pt x="0" y="541"/>
                  <a:pt x="57" y="598"/>
                  <a:pt x="137" y="600"/>
                </a:cubicBezTo>
                <a:cubicBezTo>
                  <a:pt x="148" y="600"/>
                  <a:pt x="160" y="600"/>
                  <a:pt x="172" y="600"/>
                </a:cubicBezTo>
                <a:cubicBezTo>
                  <a:pt x="233" y="600"/>
                  <a:pt x="233" y="600"/>
                  <a:pt x="233" y="600"/>
                </a:cubicBezTo>
                <a:cubicBezTo>
                  <a:pt x="264" y="600"/>
                  <a:pt x="273" y="609"/>
                  <a:pt x="273" y="641"/>
                </a:cubicBezTo>
                <a:cubicBezTo>
                  <a:pt x="273" y="1088"/>
                  <a:pt x="273" y="1088"/>
                  <a:pt x="273" y="1088"/>
                </a:cubicBezTo>
                <a:cubicBezTo>
                  <a:pt x="273" y="1177"/>
                  <a:pt x="273" y="1267"/>
                  <a:pt x="272" y="1356"/>
                </a:cubicBezTo>
                <a:cubicBezTo>
                  <a:pt x="272" y="1414"/>
                  <a:pt x="308" y="1433"/>
                  <a:pt x="339" y="1439"/>
                </a:cubicBezTo>
                <a:cubicBezTo>
                  <a:pt x="380" y="1446"/>
                  <a:pt x="380" y="1446"/>
                  <a:pt x="380" y="1446"/>
                </a:cubicBezTo>
                <a:cubicBezTo>
                  <a:pt x="439" y="1457"/>
                  <a:pt x="500" y="1468"/>
                  <a:pt x="558" y="1483"/>
                </a:cubicBezTo>
                <a:cubicBezTo>
                  <a:pt x="571" y="1487"/>
                  <a:pt x="585" y="1489"/>
                  <a:pt x="598" y="1489"/>
                </a:cubicBezTo>
                <a:cubicBezTo>
                  <a:pt x="638" y="1489"/>
                  <a:pt x="675" y="1472"/>
                  <a:pt x="700" y="1444"/>
                </a:cubicBezTo>
                <a:cubicBezTo>
                  <a:pt x="726" y="1415"/>
                  <a:pt x="738" y="1376"/>
                  <a:pt x="734" y="1334"/>
                </a:cubicBezTo>
                <a:cubicBezTo>
                  <a:pt x="730" y="1296"/>
                  <a:pt x="735" y="1256"/>
                  <a:pt x="748" y="1213"/>
                </a:cubicBezTo>
                <a:cubicBezTo>
                  <a:pt x="767" y="1213"/>
                  <a:pt x="787" y="1214"/>
                  <a:pt x="806" y="1214"/>
                </a:cubicBezTo>
                <a:cubicBezTo>
                  <a:pt x="829" y="1214"/>
                  <a:pt x="851" y="1213"/>
                  <a:pt x="874" y="1212"/>
                </a:cubicBezTo>
                <a:cubicBezTo>
                  <a:pt x="1019" y="1205"/>
                  <a:pt x="1135" y="1141"/>
                  <a:pt x="1218" y="1020"/>
                </a:cubicBezTo>
                <a:cubicBezTo>
                  <a:pt x="1269" y="944"/>
                  <a:pt x="1286" y="859"/>
                  <a:pt x="1295" y="786"/>
                </a:cubicBezTo>
                <a:cubicBezTo>
                  <a:pt x="1304" y="713"/>
                  <a:pt x="1328" y="672"/>
                  <a:pt x="1377" y="647"/>
                </a:cubicBezTo>
                <a:cubicBezTo>
                  <a:pt x="1384" y="644"/>
                  <a:pt x="1389" y="639"/>
                  <a:pt x="1392" y="637"/>
                </a:cubicBezTo>
                <a:cubicBezTo>
                  <a:pt x="1448" y="591"/>
                  <a:pt x="1479" y="529"/>
                  <a:pt x="1482" y="452"/>
                </a:cubicBezTo>
                <a:cubicBezTo>
                  <a:pt x="1486" y="369"/>
                  <a:pt x="1443" y="307"/>
                  <a:pt x="1406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1422401" y="6853238"/>
            <a:ext cx="3381375" cy="5270500"/>
          </a:xfrm>
          <a:custGeom>
            <a:avLst/>
            <a:gdLst>
              <a:gd name="T0" fmla="*/ 1072 w 1075"/>
              <a:gd name="T1" fmla="*/ 1026 h 1674"/>
              <a:gd name="T2" fmla="*/ 983 w 1075"/>
              <a:gd name="T3" fmla="*/ 933 h 1674"/>
              <a:gd name="T4" fmla="*/ 840 w 1075"/>
              <a:gd name="T5" fmla="*/ 859 h 1674"/>
              <a:gd name="T6" fmla="*/ 805 w 1075"/>
              <a:gd name="T7" fmla="*/ 701 h 1674"/>
              <a:gd name="T8" fmla="*/ 990 w 1075"/>
              <a:gd name="T9" fmla="*/ 554 h 1674"/>
              <a:gd name="T10" fmla="*/ 1054 w 1075"/>
              <a:gd name="T11" fmla="*/ 531 h 1674"/>
              <a:gd name="T12" fmla="*/ 1073 w 1075"/>
              <a:gd name="T13" fmla="*/ 467 h 1674"/>
              <a:gd name="T14" fmla="*/ 1073 w 1075"/>
              <a:gd name="T15" fmla="*/ 353 h 1674"/>
              <a:gd name="T16" fmla="*/ 1054 w 1075"/>
              <a:gd name="T17" fmla="*/ 296 h 1674"/>
              <a:gd name="T18" fmla="*/ 997 w 1075"/>
              <a:gd name="T19" fmla="*/ 275 h 1674"/>
              <a:gd name="T20" fmla="*/ 997 w 1075"/>
              <a:gd name="T21" fmla="*/ 275 h 1674"/>
              <a:gd name="T22" fmla="*/ 839 w 1075"/>
              <a:gd name="T23" fmla="*/ 276 h 1674"/>
              <a:gd name="T24" fmla="*/ 687 w 1075"/>
              <a:gd name="T25" fmla="*/ 275 h 1674"/>
              <a:gd name="T26" fmla="*/ 645 w 1075"/>
              <a:gd name="T27" fmla="*/ 232 h 1674"/>
              <a:gd name="T28" fmla="*/ 645 w 1075"/>
              <a:gd name="T29" fmla="*/ 198 h 1674"/>
              <a:gd name="T30" fmla="*/ 644 w 1075"/>
              <a:gd name="T31" fmla="*/ 130 h 1674"/>
              <a:gd name="T32" fmla="*/ 513 w 1075"/>
              <a:gd name="T33" fmla="*/ 0 h 1674"/>
              <a:gd name="T34" fmla="*/ 382 w 1075"/>
              <a:gd name="T35" fmla="*/ 133 h 1674"/>
              <a:gd name="T36" fmla="*/ 381 w 1075"/>
              <a:gd name="T37" fmla="*/ 197 h 1674"/>
              <a:gd name="T38" fmla="*/ 381 w 1075"/>
              <a:gd name="T39" fmla="*/ 227 h 1674"/>
              <a:gd name="T40" fmla="*/ 331 w 1075"/>
              <a:gd name="T41" fmla="*/ 275 h 1674"/>
              <a:gd name="T42" fmla="*/ 215 w 1075"/>
              <a:gd name="T43" fmla="*/ 276 h 1674"/>
              <a:gd name="T44" fmla="*/ 138 w 1075"/>
              <a:gd name="T45" fmla="*/ 276 h 1674"/>
              <a:gd name="T46" fmla="*/ 84 w 1075"/>
              <a:gd name="T47" fmla="*/ 275 h 1674"/>
              <a:gd name="T48" fmla="*/ 78 w 1075"/>
              <a:gd name="T49" fmla="*/ 275 h 1674"/>
              <a:gd name="T50" fmla="*/ 19 w 1075"/>
              <a:gd name="T51" fmla="*/ 300 h 1674"/>
              <a:gd name="T52" fmla="*/ 12 w 1075"/>
              <a:gd name="T53" fmla="*/ 367 h 1674"/>
              <a:gd name="T54" fmla="*/ 213 w 1075"/>
              <a:gd name="T55" fmla="*/ 756 h 1674"/>
              <a:gd name="T56" fmla="*/ 302 w 1075"/>
              <a:gd name="T57" fmla="*/ 1358 h 1674"/>
              <a:gd name="T58" fmla="*/ 302 w 1075"/>
              <a:gd name="T59" fmla="*/ 1487 h 1674"/>
              <a:gd name="T60" fmla="*/ 409 w 1075"/>
              <a:gd name="T61" fmla="*/ 1555 h 1674"/>
              <a:gd name="T62" fmla="*/ 433 w 1075"/>
              <a:gd name="T63" fmla="*/ 1560 h 1674"/>
              <a:gd name="T64" fmla="*/ 985 w 1075"/>
              <a:gd name="T65" fmla="*/ 1671 h 1674"/>
              <a:gd name="T66" fmla="*/ 1008 w 1075"/>
              <a:gd name="T67" fmla="*/ 1674 h 1674"/>
              <a:gd name="T68" fmla="*/ 1054 w 1075"/>
              <a:gd name="T69" fmla="*/ 1656 h 1674"/>
              <a:gd name="T70" fmla="*/ 1073 w 1075"/>
              <a:gd name="T71" fmla="*/ 1599 h 1674"/>
              <a:gd name="T72" fmla="*/ 1072 w 1075"/>
              <a:gd name="T73" fmla="*/ 1163 h 1674"/>
              <a:gd name="T74" fmla="*/ 1072 w 1075"/>
              <a:gd name="T75" fmla="*/ 1026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5" h="1674">
                <a:moveTo>
                  <a:pt x="1072" y="1026"/>
                </a:moveTo>
                <a:cubicBezTo>
                  <a:pt x="1072" y="958"/>
                  <a:pt x="1051" y="936"/>
                  <a:pt x="983" y="933"/>
                </a:cubicBezTo>
                <a:cubicBezTo>
                  <a:pt x="926" y="930"/>
                  <a:pt x="874" y="903"/>
                  <a:pt x="840" y="859"/>
                </a:cubicBezTo>
                <a:cubicBezTo>
                  <a:pt x="806" y="814"/>
                  <a:pt x="793" y="757"/>
                  <a:pt x="805" y="701"/>
                </a:cubicBezTo>
                <a:cubicBezTo>
                  <a:pt x="824" y="615"/>
                  <a:pt x="900" y="554"/>
                  <a:pt x="990" y="554"/>
                </a:cubicBezTo>
                <a:cubicBezTo>
                  <a:pt x="1008" y="554"/>
                  <a:pt x="1034" y="552"/>
                  <a:pt x="1054" y="531"/>
                </a:cubicBezTo>
                <a:cubicBezTo>
                  <a:pt x="1075" y="509"/>
                  <a:pt x="1073" y="479"/>
                  <a:pt x="1073" y="467"/>
                </a:cubicBezTo>
                <a:cubicBezTo>
                  <a:pt x="1071" y="433"/>
                  <a:pt x="1071" y="395"/>
                  <a:pt x="1073" y="353"/>
                </a:cubicBezTo>
                <a:cubicBezTo>
                  <a:pt x="1073" y="344"/>
                  <a:pt x="1074" y="317"/>
                  <a:pt x="1054" y="296"/>
                </a:cubicBezTo>
                <a:cubicBezTo>
                  <a:pt x="1035" y="275"/>
                  <a:pt x="1008" y="275"/>
                  <a:pt x="997" y="275"/>
                </a:cubicBezTo>
                <a:cubicBezTo>
                  <a:pt x="997" y="275"/>
                  <a:pt x="997" y="275"/>
                  <a:pt x="997" y="275"/>
                </a:cubicBezTo>
                <a:cubicBezTo>
                  <a:pt x="944" y="276"/>
                  <a:pt x="892" y="276"/>
                  <a:pt x="839" y="276"/>
                </a:cubicBezTo>
                <a:cubicBezTo>
                  <a:pt x="687" y="275"/>
                  <a:pt x="687" y="275"/>
                  <a:pt x="687" y="275"/>
                </a:cubicBezTo>
                <a:cubicBezTo>
                  <a:pt x="652" y="275"/>
                  <a:pt x="645" y="268"/>
                  <a:pt x="645" y="232"/>
                </a:cubicBezTo>
                <a:cubicBezTo>
                  <a:pt x="645" y="221"/>
                  <a:pt x="645" y="209"/>
                  <a:pt x="645" y="198"/>
                </a:cubicBezTo>
                <a:cubicBezTo>
                  <a:pt x="645" y="175"/>
                  <a:pt x="645" y="152"/>
                  <a:pt x="644" y="130"/>
                </a:cubicBezTo>
                <a:cubicBezTo>
                  <a:pt x="641" y="56"/>
                  <a:pt x="585" y="0"/>
                  <a:pt x="513" y="0"/>
                </a:cubicBezTo>
                <a:cubicBezTo>
                  <a:pt x="441" y="0"/>
                  <a:pt x="383" y="58"/>
                  <a:pt x="382" y="133"/>
                </a:cubicBezTo>
                <a:cubicBezTo>
                  <a:pt x="381" y="154"/>
                  <a:pt x="381" y="176"/>
                  <a:pt x="381" y="197"/>
                </a:cubicBezTo>
                <a:cubicBezTo>
                  <a:pt x="381" y="227"/>
                  <a:pt x="381" y="227"/>
                  <a:pt x="381" y="227"/>
                </a:cubicBezTo>
                <a:cubicBezTo>
                  <a:pt x="381" y="269"/>
                  <a:pt x="375" y="275"/>
                  <a:pt x="331" y="275"/>
                </a:cubicBezTo>
                <a:cubicBezTo>
                  <a:pt x="215" y="276"/>
                  <a:pt x="215" y="276"/>
                  <a:pt x="215" y="276"/>
                </a:cubicBezTo>
                <a:cubicBezTo>
                  <a:pt x="138" y="276"/>
                  <a:pt x="138" y="276"/>
                  <a:pt x="138" y="276"/>
                </a:cubicBezTo>
                <a:cubicBezTo>
                  <a:pt x="120" y="276"/>
                  <a:pt x="102" y="276"/>
                  <a:pt x="84" y="275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68" y="275"/>
                  <a:pt x="38" y="275"/>
                  <a:pt x="19" y="300"/>
                </a:cubicBezTo>
                <a:cubicBezTo>
                  <a:pt x="0" y="326"/>
                  <a:pt x="9" y="356"/>
                  <a:pt x="12" y="367"/>
                </a:cubicBezTo>
                <a:cubicBezTo>
                  <a:pt x="54" y="511"/>
                  <a:pt x="122" y="642"/>
                  <a:pt x="213" y="756"/>
                </a:cubicBezTo>
                <a:cubicBezTo>
                  <a:pt x="360" y="939"/>
                  <a:pt x="389" y="1136"/>
                  <a:pt x="302" y="1358"/>
                </a:cubicBezTo>
                <a:cubicBezTo>
                  <a:pt x="282" y="1408"/>
                  <a:pt x="282" y="1452"/>
                  <a:pt x="302" y="1487"/>
                </a:cubicBezTo>
                <a:cubicBezTo>
                  <a:pt x="321" y="1522"/>
                  <a:pt x="357" y="1545"/>
                  <a:pt x="409" y="1555"/>
                </a:cubicBezTo>
                <a:cubicBezTo>
                  <a:pt x="433" y="1560"/>
                  <a:pt x="433" y="1560"/>
                  <a:pt x="433" y="1560"/>
                </a:cubicBezTo>
                <a:cubicBezTo>
                  <a:pt x="617" y="1597"/>
                  <a:pt x="801" y="1634"/>
                  <a:pt x="985" y="1671"/>
                </a:cubicBezTo>
                <a:cubicBezTo>
                  <a:pt x="994" y="1673"/>
                  <a:pt x="1001" y="1674"/>
                  <a:pt x="1008" y="1674"/>
                </a:cubicBezTo>
                <a:cubicBezTo>
                  <a:pt x="1031" y="1674"/>
                  <a:pt x="1045" y="1664"/>
                  <a:pt x="1054" y="1656"/>
                </a:cubicBezTo>
                <a:cubicBezTo>
                  <a:pt x="1073" y="1636"/>
                  <a:pt x="1073" y="1610"/>
                  <a:pt x="1073" y="1599"/>
                </a:cubicBezTo>
                <a:cubicBezTo>
                  <a:pt x="1072" y="1453"/>
                  <a:pt x="1072" y="1308"/>
                  <a:pt x="1072" y="1163"/>
                </a:cubicBezTo>
                <a:lnTo>
                  <a:pt x="1072" y="10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4973638" y="3557588"/>
            <a:ext cx="3371850" cy="4835525"/>
          </a:xfrm>
          <a:custGeom>
            <a:avLst/>
            <a:gdLst>
              <a:gd name="T0" fmla="*/ 2 w 1072"/>
              <a:gd name="T1" fmla="*/ 444 h 1536"/>
              <a:gd name="T2" fmla="*/ 94 w 1072"/>
              <a:gd name="T3" fmla="*/ 540 h 1536"/>
              <a:gd name="T4" fmla="*/ 242 w 1072"/>
              <a:gd name="T5" fmla="*/ 621 h 1536"/>
              <a:gd name="T6" fmla="*/ 267 w 1072"/>
              <a:gd name="T7" fmla="*/ 788 h 1536"/>
              <a:gd name="T8" fmla="*/ 77 w 1072"/>
              <a:gd name="T9" fmla="*/ 919 h 1536"/>
              <a:gd name="T10" fmla="*/ 1 w 1072"/>
              <a:gd name="T11" fmla="*/ 997 h 1536"/>
              <a:gd name="T12" fmla="*/ 1 w 1072"/>
              <a:gd name="T13" fmla="*/ 1183 h 1536"/>
              <a:gd name="T14" fmla="*/ 21 w 1072"/>
              <a:gd name="T15" fmla="*/ 1243 h 1536"/>
              <a:gd name="T16" fmla="*/ 80 w 1072"/>
              <a:gd name="T17" fmla="*/ 1264 h 1536"/>
              <a:gd name="T18" fmla="*/ 81 w 1072"/>
              <a:gd name="T19" fmla="*/ 1264 h 1536"/>
              <a:gd name="T20" fmla="*/ 208 w 1072"/>
              <a:gd name="T21" fmla="*/ 1263 h 1536"/>
              <a:gd name="T22" fmla="*/ 343 w 1072"/>
              <a:gd name="T23" fmla="*/ 1264 h 1536"/>
              <a:gd name="T24" fmla="*/ 382 w 1072"/>
              <a:gd name="T25" fmla="*/ 1303 h 1536"/>
              <a:gd name="T26" fmla="*/ 382 w 1072"/>
              <a:gd name="T27" fmla="*/ 1349 h 1536"/>
              <a:gd name="T28" fmla="*/ 382 w 1072"/>
              <a:gd name="T29" fmla="*/ 1401 h 1536"/>
              <a:gd name="T30" fmla="*/ 513 w 1072"/>
              <a:gd name="T31" fmla="*/ 1536 h 1536"/>
              <a:gd name="T32" fmla="*/ 515 w 1072"/>
              <a:gd name="T33" fmla="*/ 1536 h 1536"/>
              <a:gd name="T34" fmla="*/ 645 w 1072"/>
              <a:gd name="T35" fmla="*/ 1403 h 1536"/>
              <a:gd name="T36" fmla="*/ 645 w 1072"/>
              <a:gd name="T37" fmla="*/ 1341 h 1536"/>
              <a:gd name="T38" fmla="*/ 645 w 1072"/>
              <a:gd name="T39" fmla="*/ 1311 h 1536"/>
              <a:gd name="T40" fmla="*/ 692 w 1072"/>
              <a:gd name="T41" fmla="*/ 1264 h 1536"/>
              <a:gd name="T42" fmla="*/ 920 w 1072"/>
              <a:gd name="T43" fmla="*/ 1264 h 1536"/>
              <a:gd name="T44" fmla="*/ 992 w 1072"/>
              <a:gd name="T45" fmla="*/ 1264 h 1536"/>
              <a:gd name="T46" fmla="*/ 1063 w 1072"/>
              <a:gd name="T47" fmla="*/ 1198 h 1536"/>
              <a:gd name="T48" fmla="*/ 1045 w 1072"/>
              <a:gd name="T49" fmla="*/ 888 h 1536"/>
              <a:gd name="T50" fmla="*/ 824 w 1072"/>
              <a:gd name="T51" fmla="*/ 389 h 1536"/>
              <a:gd name="T52" fmla="*/ 81 w 1072"/>
              <a:gd name="T53" fmla="*/ 1 h 1536"/>
              <a:gd name="T54" fmla="*/ 68 w 1072"/>
              <a:gd name="T55" fmla="*/ 0 h 1536"/>
              <a:gd name="T56" fmla="*/ 21 w 1072"/>
              <a:gd name="T57" fmla="*/ 18 h 1536"/>
              <a:gd name="T58" fmla="*/ 2 w 1072"/>
              <a:gd name="T59" fmla="*/ 73 h 1536"/>
              <a:gd name="T60" fmla="*/ 2 w 1072"/>
              <a:gd name="T61" fmla="*/ 354 h 1536"/>
              <a:gd name="T62" fmla="*/ 2 w 1072"/>
              <a:gd name="T63" fmla="*/ 44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72" h="1536">
                <a:moveTo>
                  <a:pt x="2" y="444"/>
                </a:moveTo>
                <a:cubicBezTo>
                  <a:pt x="2" y="514"/>
                  <a:pt x="24" y="537"/>
                  <a:pt x="94" y="540"/>
                </a:cubicBezTo>
                <a:cubicBezTo>
                  <a:pt x="154" y="542"/>
                  <a:pt x="208" y="572"/>
                  <a:pt x="242" y="621"/>
                </a:cubicBezTo>
                <a:cubicBezTo>
                  <a:pt x="276" y="670"/>
                  <a:pt x="285" y="731"/>
                  <a:pt x="267" y="788"/>
                </a:cubicBezTo>
                <a:cubicBezTo>
                  <a:pt x="240" y="869"/>
                  <a:pt x="171" y="917"/>
                  <a:pt x="77" y="919"/>
                </a:cubicBezTo>
                <a:cubicBezTo>
                  <a:pt x="28" y="920"/>
                  <a:pt x="0" y="949"/>
                  <a:pt x="1" y="997"/>
                </a:cubicBezTo>
                <a:cubicBezTo>
                  <a:pt x="3" y="1062"/>
                  <a:pt x="3" y="1124"/>
                  <a:pt x="1" y="1183"/>
                </a:cubicBezTo>
                <a:cubicBezTo>
                  <a:pt x="1" y="1194"/>
                  <a:pt x="0" y="1222"/>
                  <a:pt x="21" y="1243"/>
                </a:cubicBezTo>
                <a:cubicBezTo>
                  <a:pt x="41" y="1264"/>
                  <a:pt x="68" y="1264"/>
                  <a:pt x="80" y="1264"/>
                </a:cubicBezTo>
                <a:cubicBezTo>
                  <a:pt x="80" y="1264"/>
                  <a:pt x="81" y="1264"/>
                  <a:pt x="81" y="1264"/>
                </a:cubicBezTo>
                <a:cubicBezTo>
                  <a:pt x="123" y="1264"/>
                  <a:pt x="165" y="1263"/>
                  <a:pt x="208" y="1263"/>
                </a:cubicBezTo>
                <a:cubicBezTo>
                  <a:pt x="244" y="1263"/>
                  <a:pt x="343" y="1264"/>
                  <a:pt x="343" y="1264"/>
                </a:cubicBezTo>
                <a:cubicBezTo>
                  <a:pt x="372" y="1264"/>
                  <a:pt x="382" y="1273"/>
                  <a:pt x="382" y="1303"/>
                </a:cubicBezTo>
                <a:cubicBezTo>
                  <a:pt x="382" y="1318"/>
                  <a:pt x="382" y="1333"/>
                  <a:pt x="382" y="1349"/>
                </a:cubicBezTo>
                <a:cubicBezTo>
                  <a:pt x="382" y="1366"/>
                  <a:pt x="382" y="1384"/>
                  <a:pt x="382" y="1401"/>
                </a:cubicBezTo>
                <a:cubicBezTo>
                  <a:pt x="384" y="1478"/>
                  <a:pt x="440" y="1536"/>
                  <a:pt x="513" y="1536"/>
                </a:cubicBezTo>
                <a:cubicBezTo>
                  <a:pt x="515" y="1536"/>
                  <a:pt x="515" y="1536"/>
                  <a:pt x="515" y="1536"/>
                </a:cubicBezTo>
                <a:cubicBezTo>
                  <a:pt x="587" y="1535"/>
                  <a:pt x="643" y="1478"/>
                  <a:pt x="645" y="1403"/>
                </a:cubicBezTo>
                <a:cubicBezTo>
                  <a:pt x="646" y="1382"/>
                  <a:pt x="646" y="1362"/>
                  <a:pt x="645" y="1341"/>
                </a:cubicBezTo>
                <a:cubicBezTo>
                  <a:pt x="645" y="1311"/>
                  <a:pt x="645" y="1311"/>
                  <a:pt x="645" y="1311"/>
                </a:cubicBezTo>
                <a:cubicBezTo>
                  <a:pt x="645" y="1271"/>
                  <a:pt x="653" y="1264"/>
                  <a:pt x="692" y="1264"/>
                </a:cubicBezTo>
                <a:cubicBezTo>
                  <a:pt x="920" y="1264"/>
                  <a:pt x="920" y="1264"/>
                  <a:pt x="920" y="1264"/>
                </a:cubicBezTo>
                <a:cubicBezTo>
                  <a:pt x="944" y="1264"/>
                  <a:pt x="967" y="1264"/>
                  <a:pt x="992" y="1264"/>
                </a:cubicBezTo>
                <a:cubicBezTo>
                  <a:pt x="1033" y="1264"/>
                  <a:pt x="1060" y="1239"/>
                  <a:pt x="1063" y="1198"/>
                </a:cubicBezTo>
                <a:cubicBezTo>
                  <a:pt x="1072" y="1096"/>
                  <a:pt x="1066" y="992"/>
                  <a:pt x="1045" y="888"/>
                </a:cubicBezTo>
                <a:cubicBezTo>
                  <a:pt x="1002" y="677"/>
                  <a:pt x="932" y="519"/>
                  <a:pt x="824" y="389"/>
                </a:cubicBezTo>
                <a:cubicBezTo>
                  <a:pt x="643" y="171"/>
                  <a:pt x="393" y="41"/>
                  <a:pt x="81" y="1"/>
                </a:cubicBezTo>
                <a:cubicBezTo>
                  <a:pt x="76" y="0"/>
                  <a:pt x="72" y="0"/>
                  <a:pt x="68" y="0"/>
                </a:cubicBezTo>
                <a:cubicBezTo>
                  <a:pt x="44" y="0"/>
                  <a:pt x="29" y="10"/>
                  <a:pt x="21" y="18"/>
                </a:cubicBezTo>
                <a:cubicBezTo>
                  <a:pt x="1" y="38"/>
                  <a:pt x="2" y="64"/>
                  <a:pt x="2" y="73"/>
                </a:cubicBezTo>
                <a:cubicBezTo>
                  <a:pt x="2" y="167"/>
                  <a:pt x="2" y="261"/>
                  <a:pt x="2" y="354"/>
                </a:cubicBezTo>
                <a:lnTo>
                  <a:pt x="2" y="4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11988763" y="3483935"/>
            <a:ext cx="1373188" cy="1371600"/>
          </a:xfrm>
          <a:custGeom>
            <a:avLst/>
            <a:gdLst>
              <a:gd name="T0" fmla="*/ 218 w 437"/>
              <a:gd name="T1" fmla="*/ 436 h 436"/>
              <a:gd name="T2" fmla="*/ 218 w 437"/>
              <a:gd name="T3" fmla="*/ 436 h 436"/>
              <a:gd name="T4" fmla="*/ 437 w 437"/>
              <a:gd name="T5" fmla="*/ 218 h 436"/>
              <a:gd name="T6" fmla="*/ 437 w 437"/>
              <a:gd name="T7" fmla="*/ 218 h 436"/>
              <a:gd name="T8" fmla="*/ 218 w 437"/>
              <a:gd name="T9" fmla="*/ 0 h 436"/>
              <a:gd name="T10" fmla="*/ 218 w 437"/>
              <a:gd name="T11" fmla="*/ 0 h 436"/>
              <a:gd name="T12" fmla="*/ 0 w 437"/>
              <a:gd name="T13" fmla="*/ 218 h 436"/>
              <a:gd name="T14" fmla="*/ 0 w 437"/>
              <a:gd name="T15" fmla="*/ 218 h 436"/>
              <a:gd name="T16" fmla="*/ 218 w 437"/>
              <a:gd name="T1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6">
                <a:moveTo>
                  <a:pt x="218" y="436"/>
                </a:moveTo>
                <a:cubicBezTo>
                  <a:pt x="218" y="436"/>
                  <a:pt x="218" y="436"/>
                  <a:pt x="218" y="436"/>
                </a:cubicBezTo>
                <a:cubicBezTo>
                  <a:pt x="339" y="436"/>
                  <a:pt x="437" y="338"/>
                  <a:pt x="437" y="218"/>
                </a:cubicBezTo>
                <a:cubicBezTo>
                  <a:pt x="437" y="218"/>
                  <a:pt x="437" y="218"/>
                  <a:pt x="437" y="218"/>
                </a:cubicBezTo>
                <a:cubicBezTo>
                  <a:pt x="437" y="97"/>
                  <a:pt x="339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98" y="0"/>
                  <a:pt x="0" y="97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38"/>
                  <a:pt x="98" y="436"/>
                  <a:pt x="218" y="436"/>
                </a:cubicBezTo>
                <a:close/>
              </a:path>
            </a:pathLst>
          </a:custGeom>
          <a:noFill/>
          <a:ln w="1254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11988763" y="5976310"/>
            <a:ext cx="1373188" cy="1373188"/>
          </a:xfrm>
          <a:custGeom>
            <a:avLst/>
            <a:gdLst>
              <a:gd name="T0" fmla="*/ 218 w 437"/>
              <a:gd name="T1" fmla="*/ 436 h 436"/>
              <a:gd name="T2" fmla="*/ 218 w 437"/>
              <a:gd name="T3" fmla="*/ 436 h 436"/>
              <a:gd name="T4" fmla="*/ 437 w 437"/>
              <a:gd name="T5" fmla="*/ 218 h 436"/>
              <a:gd name="T6" fmla="*/ 437 w 437"/>
              <a:gd name="T7" fmla="*/ 218 h 436"/>
              <a:gd name="T8" fmla="*/ 218 w 437"/>
              <a:gd name="T9" fmla="*/ 0 h 436"/>
              <a:gd name="T10" fmla="*/ 218 w 437"/>
              <a:gd name="T11" fmla="*/ 0 h 436"/>
              <a:gd name="T12" fmla="*/ 0 w 437"/>
              <a:gd name="T13" fmla="*/ 218 h 436"/>
              <a:gd name="T14" fmla="*/ 0 w 437"/>
              <a:gd name="T15" fmla="*/ 218 h 436"/>
              <a:gd name="T16" fmla="*/ 218 w 437"/>
              <a:gd name="T1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6">
                <a:moveTo>
                  <a:pt x="218" y="436"/>
                </a:moveTo>
                <a:cubicBezTo>
                  <a:pt x="218" y="436"/>
                  <a:pt x="218" y="436"/>
                  <a:pt x="218" y="436"/>
                </a:cubicBezTo>
                <a:cubicBezTo>
                  <a:pt x="339" y="436"/>
                  <a:pt x="437" y="338"/>
                  <a:pt x="437" y="218"/>
                </a:cubicBezTo>
                <a:cubicBezTo>
                  <a:pt x="437" y="218"/>
                  <a:pt x="437" y="218"/>
                  <a:pt x="437" y="218"/>
                </a:cubicBezTo>
                <a:cubicBezTo>
                  <a:pt x="437" y="97"/>
                  <a:pt x="339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98" y="0"/>
                  <a:pt x="0" y="97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38"/>
                  <a:pt x="98" y="436"/>
                  <a:pt x="218" y="436"/>
                </a:cubicBezTo>
                <a:close/>
              </a:path>
            </a:pathLst>
          </a:custGeom>
          <a:noFill/>
          <a:ln w="125413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11988763" y="8468685"/>
            <a:ext cx="1373188" cy="1373188"/>
          </a:xfrm>
          <a:custGeom>
            <a:avLst/>
            <a:gdLst>
              <a:gd name="T0" fmla="*/ 218 w 437"/>
              <a:gd name="T1" fmla="*/ 436 h 436"/>
              <a:gd name="T2" fmla="*/ 218 w 437"/>
              <a:gd name="T3" fmla="*/ 436 h 436"/>
              <a:gd name="T4" fmla="*/ 437 w 437"/>
              <a:gd name="T5" fmla="*/ 218 h 436"/>
              <a:gd name="T6" fmla="*/ 437 w 437"/>
              <a:gd name="T7" fmla="*/ 218 h 436"/>
              <a:gd name="T8" fmla="*/ 218 w 437"/>
              <a:gd name="T9" fmla="*/ 0 h 436"/>
              <a:gd name="T10" fmla="*/ 218 w 437"/>
              <a:gd name="T11" fmla="*/ 0 h 436"/>
              <a:gd name="T12" fmla="*/ 0 w 437"/>
              <a:gd name="T13" fmla="*/ 218 h 436"/>
              <a:gd name="T14" fmla="*/ 0 w 437"/>
              <a:gd name="T15" fmla="*/ 218 h 436"/>
              <a:gd name="T16" fmla="*/ 218 w 437"/>
              <a:gd name="T1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6">
                <a:moveTo>
                  <a:pt x="218" y="436"/>
                </a:moveTo>
                <a:cubicBezTo>
                  <a:pt x="218" y="436"/>
                  <a:pt x="218" y="436"/>
                  <a:pt x="218" y="436"/>
                </a:cubicBezTo>
                <a:cubicBezTo>
                  <a:pt x="339" y="436"/>
                  <a:pt x="437" y="339"/>
                  <a:pt x="437" y="218"/>
                </a:cubicBezTo>
                <a:cubicBezTo>
                  <a:pt x="437" y="218"/>
                  <a:pt x="437" y="218"/>
                  <a:pt x="437" y="218"/>
                </a:cubicBezTo>
                <a:cubicBezTo>
                  <a:pt x="437" y="98"/>
                  <a:pt x="339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98" y="0"/>
                  <a:pt x="0" y="98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39"/>
                  <a:pt x="98" y="436"/>
                  <a:pt x="218" y="436"/>
                </a:cubicBezTo>
                <a:close/>
              </a:path>
            </a:pathLst>
          </a:custGeom>
          <a:noFill/>
          <a:ln w="125413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11988763" y="10962648"/>
            <a:ext cx="1373188" cy="1371600"/>
          </a:xfrm>
          <a:custGeom>
            <a:avLst/>
            <a:gdLst>
              <a:gd name="T0" fmla="*/ 218 w 437"/>
              <a:gd name="T1" fmla="*/ 436 h 436"/>
              <a:gd name="T2" fmla="*/ 218 w 437"/>
              <a:gd name="T3" fmla="*/ 436 h 436"/>
              <a:gd name="T4" fmla="*/ 437 w 437"/>
              <a:gd name="T5" fmla="*/ 218 h 436"/>
              <a:gd name="T6" fmla="*/ 437 w 437"/>
              <a:gd name="T7" fmla="*/ 218 h 436"/>
              <a:gd name="T8" fmla="*/ 218 w 437"/>
              <a:gd name="T9" fmla="*/ 0 h 436"/>
              <a:gd name="T10" fmla="*/ 218 w 437"/>
              <a:gd name="T11" fmla="*/ 0 h 436"/>
              <a:gd name="T12" fmla="*/ 0 w 437"/>
              <a:gd name="T13" fmla="*/ 218 h 436"/>
              <a:gd name="T14" fmla="*/ 0 w 437"/>
              <a:gd name="T15" fmla="*/ 218 h 436"/>
              <a:gd name="T16" fmla="*/ 218 w 437"/>
              <a:gd name="T17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7" h="436">
                <a:moveTo>
                  <a:pt x="218" y="436"/>
                </a:moveTo>
                <a:cubicBezTo>
                  <a:pt x="218" y="436"/>
                  <a:pt x="218" y="436"/>
                  <a:pt x="218" y="436"/>
                </a:cubicBezTo>
                <a:cubicBezTo>
                  <a:pt x="339" y="436"/>
                  <a:pt x="437" y="339"/>
                  <a:pt x="437" y="218"/>
                </a:cubicBezTo>
                <a:cubicBezTo>
                  <a:pt x="437" y="218"/>
                  <a:pt x="437" y="218"/>
                  <a:pt x="437" y="218"/>
                </a:cubicBezTo>
                <a:cubicBezTo>
                  <a:pt x="437" y="98"/>
                  <a:pt x="339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98" y="0"/>
                  <a:pt x="0" y="98"/>
                  <a:pt x="0" y="218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339"/>
                  <a:pt x="98" y="436"/>
                  <a:pt x="218" y="436"/>
                </a:cubicBezTo>
                <a:close/>
              </a:path>
            </a:pathLst>
          </a:custGeom>
          <a:noFill/>
          <a:ln w="125413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1774488" y="5437188"/>
            <a:ext cx="11166475" cy="0"/>
          </a:xfrm>
          <a:prstGeom prst="line">
            <a:avLst/>
          </a:prstGeom>
          <a:noFill/>
          <a:ln w="61913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1774488" y="7931150"/>
            <a:ext cx="11166475" cy="0"/>
          </a:xfrm>
          <a:prstGeom prst="line">
            <a:avLst/>
          </a:prstGeom>
          <a:noFill/>
          <a:ln w="61913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1774488" y="10423525"/>
            <a:ext cx="11166475" cy="0"/>
          </a:xfrm>
          <a:prstGeom prst="line">
            <a:avLst/>
          </a:prstGeom>
          <a:noFill/>
          <a:ln w="61913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6"/>
          <p:cNvSpPr>
            <a:spLocks noEditPoints="1"/>
          </p:cNvSpPr>
          <p:nvPr/>
        </p:nvSpPr>
        <p:spPr bwMode="auto">
          <a:xfrm>
            <a:off x="2803526" y="4805363"/>
            <a:ext cx="1466850" cy="1466850"/>
          </a:xfrm>
          <a:custGeom>
            <a:avLst/>
            <a:gdLst>
              <a:gd name="T0" fmla="*/ 460 w 466"/>
              <a:gd name="T1" fmla="*/ 90 h 466"/>
              <a:gd name="T2" fmla="*/ 414 w 466"/>
              <a:gd name="T3" fmla="*/ 136 h 466"/>
              <a:gd name="T4" fmla="*/ 403 w 466"/>
              <a:gd name="T5" fmla="*/ 141 h 466"/>
              <a:gd name="T6" fmla="*/ 347 w 466"/>
              <a:gd name="T7" fmla="*/ 141 h 466"/>
              <a:gd name="T8" fmla="*/ 244 w 466"/>
              <a:gd name="T9" fmla="*/ 244 h 466"/>
              <a:gd name="T10" fmla="*/ 233 w 466"/>
              <a:gd name="T11" fmla="*/ 249 h 466"/>
              <a:gd name="T12" fmla="*/ 222 w 466"/>
              <a:gd name="T13" fmla="*/ 244 h 466"/>
              <a:gd name="T14" fmla="*/ 222 w 466"/>
              <a:gd name="T15" fmla="*/ 222 h 466"/>
              <a:gd name="T16" fmla="*/ 326 w 466"/>
              <a:gd name="T17" fmla="*/ 119 h 466"/>
              <a:gd name="T18" fmla="*/ 326 w 466"/>
              <a:gd name="T19" fmla="*/ 63 h 466"/>
              <a:gd name="T20" fmla="*/ 330 w 466"/>
              <a:gd name="T21" fmla="*/ 52 h 466"/>
              <a:gd name="T22" fmla="*/ 377 w 466"/>
              <a:gd name="T23" fmla="*/ 6 h 466"/>
              <a:gd name="T24" fmla="*/ 393 w 466"/>
              <a:gd name="T25" fmla="*/ 2 h 466"/>
              <a:gd name="T26" fmla="*/ 403 w 466"/>
              <a:gd name="T27" fmla="*/ 17 h 466"/>
              <a:gd name="T28" fmla="*/ 403 w 466"/>
              <a:gd name="T29" fmla="*/ 63 h 466"/>
              <a:gd name="T30" fmla="*/ 449 w 466"/>
              <a:gd name="T31" fmla="*/ 63 h 466"/>
              <a:gd name="T32" fmla="*/ 464 w 466"/>
              <a:gd name="T33" fmla="*/ 73 h 466"/>
              <a:gd name="T34" fmla="*/ 460 w 466"/>
              <a:gd name="T35" fmla="*/ 90 h 466"/>
              <a:gd name="T36" fmla="*/ 335 w 466"/>
              <a:gd name="T37" fmla="*/ 197 h 466"/>
              <a:gd name="T38" fmla="*/ 265 w 466"/>
              <a:gd name="T39" fmla="*/ 266 h 466"/>
              <a:gd name="T40" fmla="*/ 233 w 466"/>
              <a:gd name="T41" fmla="*/ 280 h 466"/>
              <a:gd name="T42" fmla="*/ 200 w 466"/>
              <a:gd name="T43" fmla="*/ 266 h 466"/>
              <a:gd name="T44" fmla="*/ 200 w 466"/>
              <a:gd name="T45" fmla="*/ 201 h 466"/>
              <a:gd name="T46" fmla="*/ 269 w 466"/>
              <a:gd name="T47" fmla="*/ 131 h 466"/>
              <a:gd name="T48" fmla="*/ 233 w 466"/>
              <a:gd name="T49" fmla="*/ 125 h 466"/>
              <a:gd name="T50" fmla="*/ 124 w 466"/>
              <a:gd name="T51" fmla="*/ 233 h 466"/>
              <a:gd name="T52" fmla="*/ 233 w 466"/>
              <a:gd name="T53" fmla="*/ 342 h 466"/>
              <a:gd name="T54" fmla="*/ 341 w 466"/>
              <a:gd name="T55" fmla="*/ 233 h 466"/>
              <a:gd name="T56" fmla="*/ 335 w 466"/>
              <a:gd name="T57" fmla="*/ 197 h 466"/>
              <a:gd name="T58" fmla="*/ 465 w 466"/>
              <a:gd name="T59" fmla="*/ 233 h 466"/>
              <a:gd name="T60" fmla="*/ 233 w 466"/>
              <a:gd name="T61" fmla="*/ 466 h 466"/>
              <a:gd name="T62" fmla="*/ 0 w 466"/>
              <a:gd name="T63" fmla="*/ 233 h 466"/>
              <a:gd name="T64" fmla="*/ 233 w 466"/>
              <a:gd name="T65" fmla="*/ 1 h 466"/>
              <a:gd name="T66" fmla="*/ 320 w 466"/>
              <a:gd name="T67" fmla="*/ 18 h 466"/>
              <a:gd name="T68" fmla="*/ 308 w 466"/>
              <a:gd name="T69" fmla="*/ 30 h 466"/>
              <a:gd name="T70" fmla="*/ 295 w 466"/>
              <a:gd name="T71" fmla="*/ 63 h 466"/>
              <a:gd name="T72" fmla="*/ 295 w 466"/>
              <a:gd name="T73" fmla="*/ 106 h 466"/>
              <a:gd name="T74" fmla="*/ 293 w 466"/>
              <a:gd name="T75" fmla="*/ 108 h 466"/>
              <a:gd name="T76" fmla="*/ 233 w 466"/>
              <a:gd name="T77" fmla="*/ 94 h 466"/>
              <a:gd name="T78" fmla="*/ 93 w 466"/>
              <a:gd name="T79" fmla="*/ 233 h 466"/>
              <a:gd name="T80" fmla="*/ 233 w 466"/>
              <a:gd name="T81" fmla="*/ 373 h 466"/>
              <a:gd name="T82" fmla="*/ 372 w 466"/>
              <a:gd name="T83" fmla="*/ 233 h 466"/>
              <a:gd name="T84" fmla="*/ 358 w 466"/>
              <a:gd name="T85" fmla="*/ 173 h 466"/>
              <a:gd name="T86" fmla="*/ 360 w 466"/>
              <a:gd name="T87" fmla="*/ 171 h 466"/>
              <a:gd name="T88" fmla="*/ 403 w 466"/>
              <a:gd name="T89" fmla="*/ 171 h 466"/>
              <a:gd name="T90" fmla="*/ 436 w 466"/>
              <a:gd name="T91" fmla="*/ 158 h 466"/>
              <a:gd name="T92" fmla="*/ 448 w 466"/>
              <a:gd name="T93" fmla="*/ 146 h 466"/>
              <a:gd name="T94" fmla="*/ 465 w 466"/>
              <a:gd name="T95" fmla="*/ 23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6" h="466">
                <a:moveTo>
                  <a:pt x="460" y="90"/>
                </a:moveTo>
                <a:cubicBezTo>
                  <a:pt x="414" y="136"/>
                  <a:pt x="414" y="136"/>
                  <a:pt x="414" y="136"/>
                </a:cubicBezTo>
                <a:cubicBezTo>
                  <a:pt x="411" y="139"/>
                  <a:pt x="407" y="141"/>
                  <a:pt x="403" y="141"/>
                </a:cubicBezTo>
                <a:cubicBezTo>
                  <a:pt x="347" y="141"/>
                  <a:pt x="347" y="141"/>
                  <a:pt x="347" y="141"/>
                </a:cubicBezTo>
                <a:cubicBezTo>
                  <a:pt x="244" y="244"/>
                  <a:pt x="244" y="244"/>
                  <a:pt x="244" y="244"/>
                </a:cubicBezTo>
                <a:cubicBezTo>
                  <a:pt x="241" y="247"/>
                  <a:pt x="237" y="249"/>
                  <a:pt x="233" y="249"/>
                </a:cubicBezTo>
                <a:cubicBezTo>
                  <a:pt x="229" y="249"/>
                  <a:pt x="225" y="247"/>
                  <a:pt x="222" y="244"/>
                </a:cubicBezTo>
                <a:cubicBezTo>
                  <a:pt x="216" y="238"/>
                  <a:pt x="216" y="229"/>
                  <a:pt x="222" y="222"/>
                </a:cubicBezTo>
                <a:cubicBezTo>
                  <a:pt x="326" y="119"/>
                  <a:pt x="326" y="119"/>
                  <a:pt x="326" y="119"/>
                </a:cubicBezTo>
                <a:cubicBezTo>
                  <a:pt x="326" y="63"/>
                  <a:pt x="326" y="63"/>
                  <a:pt x="326" y="63"/>
                </a:cubicBezTo>
                <a:cubicBezTo>
                  <a:pt x="326" y="59"/>
                  <a:pt x="327" y="55"/>
                  <a:pt x="330" y="52"/>
                </a:cubicBezTo>
                <a:cubicBezTo>
                  <a:pt x="377" y="6"/>
                  <a:pt x="377" y="6"/>
                  <a:pt x="377" y="6"/>
                </a:cubicBezTo>
                <a:cubicBezTo>
                  <a:pt x="381" y="1"/>
                  <a:pt x="388" y="0"/>
                  <a:pt x="393" y="2"/>
                </a:cubicBezTo>
                <a:cubicBezTo>
                  <a:pt x="399" y="5"/>
                  <a:pt x="403" y="10"/>
                  <a:pt x="403" y="17"/>
                </a:cubicBezTo>
                <a:cubicBezTo>
                  <a:pt x="403" y="63"/>
                  <a:pt x="403" y="63"/>
                  <a:pt x="403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56" y="63"/>
                  <a:pt x="461" y="67"/>
                  <a:pt x="464" y="73"/>
                </a:cubicBezTo>
                <a:cubicBezTo>
                  <a:pt x="466" y="78"/>
                  <a:pt x="465" y="85"/>
                  <a:pt x="460" y="90"/>
                </a:cubicBezTo>
                <a:close/>
                <a:moveTo>
                  <a:pt x="335" y="197"/>
                </a:moveTo>
                <a:cubicBezTo>
                  <a:pt x="265" y="266"/>
                  <a:pt x="265" y="266"/>
                  <a:pt x="265" y="266"/>
                </a:cubicBezTo>
                <a:cubicBezTo>
                  <a:pt x="257" y="275"/>
                  <a:pt x="245" y="280"/>
                  <a:pt x="233" y="280"/>
                </a:cubicBezTo>
                <a:cubicBezTo>
                  <a:pt x="220" y="280"/>
                  <a:pt x="209" y="275"/>
                  <a:pt x="200" y="266"/>
                </a:cubicBezTo>
                <a:cubicBezTo>
                  <a:pt x="182" y="248"/>
                  <a:pt x="182" y="219"/>
                  <a:pt x="200" y="201"/>
                </a:cubicBezTo>
                <a:cubicBezTo>
                  <a:pt x="269" y="131"/>
                  <a:pt x="269" y="131"/>
                  <a:pt x="269" y="131"/>
                </a:cubicBezTo>
                <a:cubicBezTo>
                  <a:pt x="258" y="127"/>
                  <a:pt x="245" y="125"/>
                  <a:pt x="233" y="125"/>
                </a:cubicBezTo>
                <a:cubicBezTo>
                  <a:pt x="173" y="125"/>
                  <a:pt x="124" y="174"/>
                  <a:pt x="124" y="233"/>
                </a:cubicBezTo>
                <a:cubicBezTo>
                  <a:pt x="124" y="293"/>
                  <a:pt x="173" y="342"/>
                  <a:pt x="233" y="342"/>
                </a:cubicBezTo>
                <a:cubicBezTo>
                  <a:pt x="292" y="342"/>
                  <a:pt x="341" y="293"/>
                  <a:pt x="341" y="233"/>
                </a:cubicBezTo>
                <a:cubicBezTo>
                  <a:pt x="341" y="221"/>
                  <a:pt x="339" y="208"/>
                  <a:pt x="335" y="197"/>
                </a:cubicBezTo>
                <a:close/>
                <a:moveTo>
                  <a:pt x="465" y="233"/>
                </a:moveTo>
                <a:cubicBezTo>
                  <a:pt x="465" y="361"/>
                  <a:pt x="361" y="466"/>
                  <a:pt x="233" y="466"/>
                </a:cubicBezTo>
                <a:cubicBezTo>
                  <a:pt x="105" y="466"/>
                  <a:pt x="0" y="361"/>
                  <a:pt x="0" y="233"/>
                </a:cubicBezTo>
                <a:cubicBezTo>
                  <a:pt x="0" y="105"/>
                  <a:pt x="105" y="1"/>
                  <a:pt x="233" y="1"/>
                </a:cubicBezTo>
                <a:cubicBezTo>
                  <a:pt x="263" y="1"/>
                  <a:pt x="292" y="7"/>
                  <a:pt x="320" y="18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99" y="39"/>
                  <a:pt x="295" y="51"/>
                  <a:pt x="295" y="63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93" y="108"/>
                  <a:pt x="293" y="108"/>
                  <a:pt x="293" y="108"/>
                </a:cubicBezTo>
                <a:cubicBezTo>
                  <a:pt x="274" y="99"/>
                  <a:pt x="254" y="94"/>
                  <a:pt x="233" y="94"/>
                </a:cubicBezTo>
                <a:cubicBezTo>
                  <a:pt x="156" y="94"/>
                  <a:pt x="93" y="157"/>
                  <a:pt x="93" y="233"/>
                </a:cubicBezTo>
                <a:cubicBezTo>
                  <a:pt x="93" y="310"/>
                  <a:pt x="156" y="373"/>
                  <a:pt x="233" y="373"/>
                </a:cubicBezTo>
                <a:cubicBezTo>
                  <a:pt x="309" y="373"/>
                  <a:pt x="372" y="310"/>
                  <a:pt x="372" y="233"/>
                </a:cubicBezTo>
                <a:cubicBezTo>
                  <a:pt x="372" y="212"/>
                  <a:pt x="367" y="192"/>
                  <a:pt x="358" y="173"/>
                </a:cubicBezTo>
                <a:cubicBezTo>
                  <a:pt x="360" y="171"/>
                  <a:pt x="360" y="171"/>
                  <a:pt x="360" y="171"/>
                </a:cubicBezTo>
                <a:cubicBezTo>
                  <a:pt x="403" y="171"/>
                  <a:pt x="403" y="171"/>
                  <a:pt x="403" y="171"/>
                </a:cubicBezTo>
                <a:cubicBezTo>
                  <a:pt x="415" y="171"/>
                  <a:pt x="427" y="167"/>
                  <a:pt x="436" y="158"/>
                </a:cubicBezTo>
                <a:cubicBezTo>
                  <a:pt x="448" y="146"/>
                  <a:pt x="448" y="146"/>
                  <a:pt x="448" y="146"/>
                </a:cubicBezTo>
                <a:cubicBezTo>
                  <a:pt x="459" y="174"/>
                  <a:pt x="465" y="203"/>
                  <a:pt x="465" y="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6149976" y="5430838"/>
            <a:ext cx="1397000" cy="1401763"/>
          </a:xfrm>
          <a:custGeom>
            <a:avLst/>
            <a:gdLst>
              <a:gd name="connsiteX0" fmla="*/ 698528 w 1397000"/>
              <a:gd name="connsiteY0" fmla="*/ 346075 h 1401763"/>
              <a:gd name="connsiteX1" fmla="*/ 698528 w 1397000"/>
              <a:gd name="connsiteY1" fmla="*/ 878646 h 1401763"/>
              <a:gd name="connsiteX2" fmla="*/ 654477 w 1397000"/>
              <a:gd name="connsiteY2" fmla="*/ 875495 h 1401763"/>
              <a:gd name="connsiteX3" fmla="*/ 538055 w 1397000"/>
              <a:gd name="connsiteY3" fmla="*/ 875495 h 1401763"/>
              <a:gd name="connsiteX4" fmla="*/ 682796 w 1397000"/>
              <a:gd name="connsiteY4" fmla="*/ 1168566 h 1401763"/>
              <a:gd name="connsiteX5" fmla="*/ 667063 w 1397000"/>
              <a:gd name="connsiteY5" fmla="*/ 1269408 h 1401763"/>
              <a:gd name="connsiteX6" fmla="*/ 563228 w 1397000"/>
              <a:gd name="connsiteY6" fmla="*/ 1373401 h 1401763"/>
              <a:gd name="connsiteX7" fmla="*/ 500297 w 1397000"/>
              <a:gd name="connsiteY7" fmla="*/ 1401763 h 1401763"/>
              <a:gd name="connsiteX8" fmla="*/ 484565 w 1397000"/>
              <a:gd name="connsiteY8" fmla="*/ 1398612 h 1401763"/>
              <a:gd name="connsiteX9" fmla="*/ 418488 w 1397000"/>
              <a:gd name="connsiteY9" fmla="*/ 1345040 h 1401763"/>
              <a:gd name="connsiteX10" fmla="*/ 242282 w 1397000"/>
              <a:gd name="connsiteY10" fmla="*/ 875495 h 1401763"/>
              <a:gd name="connsiteX11" fmla="*/ 217110 w 1397000"/>
              <a:gd name="connsiteY11" fmla="*/ 875495 h 1401763"/>
              <a:gd name="connsiteX12" fmla="*/ 173059 w 1397000"/>
              <a:gd name="connsiteY12" fmla="*/ 831377 h 1401763"/>
              <a:gd name="connsiteX13" fmla="*/ 173059 w 1397000"/>
              <a:gd name="connsiteY13" fmla="*/ 787258 h 1401763"/>
              <a:gd name="connsiteX14" fmla="*/ 44051 w 1397000"/>
              <a:gd name="connsiteY14" fmla="*/ 787258 h 1401763"/>
              <a:gd name="connsiteX15" fmla="*/ 0 w 1397000"/>
              <a:gd name="connsiteY15" fmla="*/ 743140 h 1401763"/>
              <a:gd name="connsiteX16" fmla="*/ 0 w 1397000"/>
              <a:gd name="connsiteY16" fmla="*/ 481581 h 1401763"/>
              <a:gd name="connsiteX17" fmla="*/ 44051 w 1397000"/>
              <a:gd name="connsiteY17" fmla="*/ 437463 h 1401763"/>
              <a:gd name="connsiteX18" fmla="*/ 173059 w 1397000"/>
              <a:gd name="connsiteY18" fmla="*/ 437463 h 1401763"/>
              <a:gd name="connsiteX19" fmla="*/ 173059 w 1397000"/>
              <a:gd name="connsiteY19" fmla="*/ 393345 h 1401763"/>
              <a:gd name="connsiteX20" fmla="*/ 217110 w 1397000"/>
              <a:gd name="connsiteY20" fmla="*/ 349227 h 1401763"/>
              <a:gd name="connsiteX21" fmla="*/ 651330 w 1397000"/>
              <a:gd name="connsiteY21" fmla="*/ 349227 h 1401763"/>
              <a:gd name="connsiteX22" fmla="*/ 698528 w 1397000"/>
              <a:gd name="connsiteY22" fmla="*/ 346075 h 1401763"/>
              <a:gd name="connsiteX23" fmla="*/ 1353008 w 1397000"/>
              <a:gd name="connsiteY23" fmla="*/ 0 h 1401763"/>
              <a:gd name="connsiteX24" fmla="*/ 1365578 w 1397000"/>
              <a:gd name="connsiteY24" fmla="*/ 3147 h 1401763"/>
              <a:gd name="connsiteX25" fmla="*/ 1368720 w 1397000"/>
              <a:gd name="connsiteY25" fmla="*/ 3147 h 1401763"/>
              <a:gd name="connsiteX26" fmla="*/ 1387573 w 1397000"/>
              <a:gd name="connsiteY26" fmla="*/ 15732 h 1401763"/>
              <a:gd name="connsiteX27" fmla="*/ 1390716 w 1397000"/>
              <a:gd name="connsiteY27" fmla="*/ 22025 h 1401763"/>
              <a:gd name="connsiteX28" fmla="*/ 1397000 w 1397000"/>
              <a:gd name="connsiteY28" fmla="*/ 44050 h 1401763"/>
              <a:gd name="connsiteX29" fmla="*/ 1397000 w 1397000"/>
              <a:gd name="connsiteY29" fmla="*/ 1179913 h 1401763"/>
              <a:gd name="connsiteX30" fmla="*/ 1390716 w 1397000"/>
              <a:gd name="connsiteY30" fmla="*/ 1201938 h 1401763"/>
              <a:gd name="connsiteX31" fmla="*/ 1387573 w 1397000"/>
              <a:gd name="connsiteY31" fmla="*/ 1208231 h 1401763"/>
              <a:gd name="connsiteX32" fmla="*/ 1368720 w 1397000"/>
              <a:gd name="connsiteY32" fmla="*/ 1220817 h 1401763"/>
              <a:gd name="connsiteX33" fmla="*/ 1353008 w 1397000"/>
              <a:gd name="connsiteY33" fmla="*/ 1223963 h 1401763"/>
              <a:gd name="connsiteX34" fmla="*/ 1337297 w 1397000"/>
              <a:gd name="connsiteY34" fmla="*/ 1220817 h 1401763"/>
              <a:gd name="connsiteX35" fmla="*/ 1331013 w 1397000"/>
              <a:gd name="connsiteY35" fmla="*/ 1217670 h 1401763"/>
              <a:gd name="connsiteX36" fmla="*/ 1321586 w 1397000"/>
              <a:gd name="connsiteY36" fmla="*/ 1208231 h 1401763"/>
              <a:gd name="connsiteX37" fmla="*/ 787400 w 1397000"/>
              <a:gd name="connsiteY37" fmla="*/ 890441 h 1401763"/>
              <a:gd name="connsiteX38" fmla="*/ 787400 w 1397000"/>
              <a:gd name="connsiteY38" fmla="*/ 333522 h 1401763"/>
              <a:gd name="connsiteX39" fmla="*/ 1321586 w 1397000"/>
              <a:gd name="connsiteY39" fmla="*/ 15732 h 1401763"/>
              <a:gd name="connsiteX40" fmla="*/ 1340439 w 1397000"/>
              <a:gd name="connsiteY40" fmla="*/ 3147 h 1401763"/>
              <a:gd name="connsiteX41" fmla="*/ 1346724 w 1397000"/>
              <a:gd name="connsiteY41" fmla="*/ 3147 h 1401763"/>
              <a:gd name="connsiteX42" fmla="*/ 1353008 w 1397000"/>
              <a:gd name="connsiteY42" fmla="*/ 0 h 1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97000" h="1401763">
                <a:moveTo>
                  <a:pt x="698528" y="346075"/>
                </a:moveTo>
                <a:cubicBezTo>
                  <a:pt x="698528" y="346075"/>
                  <a:pt x="698528" y="346075"/>
                  <a:pt x="698528" y="878646"/>
                </a:cubicBezTo>
                <a:cubicBezTo>
                  <a:pt x="682796" y="878646"/>
                  <a:pt x="667063" y="875495"/>
                  <a:pt x="654477" y="875495"/>
                </a:cubicBezTo>
                <a:cubicBezTo>
                  <a:pt x="654477" y="875495"/>
                  <a:pt x="654477" y="875495"/>
                  <a:pt x="538055" y="875495"/>
                </a:cubicBezTo>
                <a:cubicBezTo>
                  <a:pt x="538055" y="875495"/>
                  <a:pt x="538055" y="875495"/>
                  <a:pt x="682796" y="1168566"/>
                </a:cubicBezTo>
                <a:cubicBezTo>
                  <a:pt x="701675" y="1200080"/>
                  <a:pt x="695382" y="1244198"/>
                  <a:pt x="667063" y="1269408"/>
                </a:cubicBezTo>
                <a:cubicBezTo>
                  <a:pt x="667063" y="1269408"/>
                  <a:pt x="667063" y="1269408"/>
                  <a:pt x="563228" y="1373401"/>
                </a:cubicBezTo>
                <a:cubicBezTo>
                  <a:pt x="547495" y="1392309"/>
                  <a:pt x="525469" y="1401763"/>
                  <a:pt x="500297" y="1401763"/>
                </a:cubicBezTo>
                <a:cubicBezTo>
                  <a:pt x="497151" y="1401763"/>
                  <a:pt x="490858" y="1398612"/>
                  <a:pt x="484565" y="1398612"/>
                </a:cubicBezTo>
                <a:cubicBezTo>
                  <a:pt x="453099" y="1392309"/>
                  <a:pt x="431074" y="1373401"/>
                  <a:pt x="418488" y="1345040"/>
                </a:cubicBezTo>
                <a:cubicBezTo>
                  <a:pt x="418488" y="1345040"/>
                  <a:pt x="418488" y="1345040"/>
                  <a:pt x="242282" y="875495"/>
                </a:cubicBezTo>
                <a:cubicBezTo>
                  <a:pt x="242282" y="875495"/>
                  <a:pt x="242282" y="875495"/>
                  <a:pt x="217110" y="875495"/>
                </a:cubicBezTo>
                <a:cubicBezTo>
                  <a:pt x="191938" y="875495"/>
                  <a:pt x="173059" y="856587"/>
                  <a:pt x="173059" y="831377"/>
                </a:cubicBezTo>
                <a:cubicBezTo>
                  <a:pt x="173059" y="831377"/>
                  <a:pt x="173059" y="831377"/>
                  <a:pt x="173059" y="787258"/>
                </a:cubicBezTo>
                <a:cubicBezTo>
                  <a:pt x="173059" y="787258"/>
                  <a:pt x="173059" y="787258"/>
                  <a:pt x="44051" y="787258"/>
                </a:cubicBezTo>
                <a:cubicBezTo>
                  <a:pt x="18879" y="787258"/>
                  <a:pt x="0" y="768350"/>
                  <a:pt x="0" y="743140"/>
                </a:cubicBezTo>
                <a:cubicBezTo>
                  <a:pt x="0" y="743140"/>
                  <a:pt x="0" y="743140"/>
                  <a:pt x="0" y="481581"/>
                </a:cubicBezTo>
                <a:cubicBezTo>
                  <a:pt x="0" y="456371"/>
                  <a:pt x="18879" y="437463"/>
                  <a:pt x="44051" y="437463"/>
                </a:cubicBezTo>
                <a:cubicBezTo>
                  <a:pt x="44051" y="437463"/>
                  <a:pt x="44051" y="437463"/>
                  <a:pt x="173059" y="437463"/>
                </a:cubicBezTo>
                <a:cubicBezTo>
                  <a:pt x="173059" y="437463"/>
                  <a:pt x="173059" y="437463"/>
                  <a:pt x="173059" y="393345"/>
                </a:cubicBezTo>
                <a:cubicBezTo>
                  <a:pt x="173059" y="368134"/>
                  <a:pt x="191938" y="349227"/>
                  <a:pt x="217110" y="349227"/>
                </a:cubicBezTo>
                <a:cubicBezTo>
                  <a:pt x="217110" y="349227"/>
                  <a:pt x="217110" y="349227"/>
                  <a:pt x="651330" y="349227"/>
                </a:cubicBezTo>
                <a:cubicBezTo>
                  <a:pt x="667063" y="349227"/>
                  <a:pt x="682796" y="346075"/>
                  <a:pt x="698528" y="346075"/>
                </a:cubicBezTo>
                <a:close/>
                <a:moveTo>
                  <a:pt x="1353008" y="0"/>
                </a:moveTo>
                <a:cubicBezTo>
                  <a:pt x="1359293" y="0"/>
                  <a:pt x="1362435" y="0"/>
                  <a:pt x="1365578" y="3147"/>
                </a:cubicBezTo>
                <a:cubicBezTo>
                  <a:pt x="1365578" y="3147"/>
                  <a:pt x="1368720" y="3147"/>
                  <a:pt x="1368720" y="3147"/>
                </a:cubicBezTo>
                <a:cubicBezTo>
                  <a:pt x="1378147" y="6293"/>
                  <a:pt x="1381289" y="9440"/>
                  <a:pt x="1387573" y="15732"/>
                </a:cubicBezTo>
                <a:cubicBezTo>
                  <a:pt x="1387573" y="18879"/>
                  <a:pt x="1390716" y="18879"/>
                  <a:pt x="1390716" y="22025"/>
                </a:cubicBezTo>
                <a:cubicBezTo>
                  <a:pt x="1393858" y="28318"/>
                  <a:pt x="1397000" y="34611"/>
                  <a:pt x="1397000" y="44050"/>
                </a:cubicBezTo>
                <a:cubicBezTo>
                  <a:pt x="1397000" y="44050"/>
                  <a:pt x="1397000" y="44050"/>
                  <a:pt x="1397000" y="1179913"/>
                </a:cubicBezTo>
                <a:cubicBezTo>
                  <a:pt x="1397000" y="1189352"/>
                  <a:pt x="1393858" y="1195645"/>
                  <a:pt x="1390716" y="1201938"/>
                </a:cubicBezTo>
                <a:cubicBezTo>
                  <a:pt x="1390716" y="1205085"/>
                  <a:pt x="1387573" y="1205085"/>
                  <a:pt x="1387573" y="1208231"/>
                </a:cubicBezTo>
                <a:cubicBezTo>
                  <a:pt x="1381289" y="1211377"/>
                  <a:pt x="1378147" y="1217670"/>
                  <a:pt x="1368720" y="1220817"/>
                </a:cubicBezTo>
                <a:cubicBezTo>
                  <a:pt x="1362435" y="1223963"/>
                  <a:pt x="1359293" y="1223963"/>
                  <a:pt x="1353008" y="1223963"/>
                </a:cubicBezTo>
                <a:cubicBezTo>
                  <a:pt x="1346724" y="1223963"/>
                  <a:pt x="1340439" y="1220817"/>
                  <a:pt x="1337297" y="1220817"/>
                </a:cubicBezTo>
                <a:cubicBezTo>
                  <a:pt x="1334155" y="1220817"/>
                  <a:pt x="1334155" y="1217670"/>
                  <a:pt x="1331013" y="1217670"/>
                </a:cubicBezTo>
                <a:cubicBezTo>
                  <a:pt x="1327870" y="1214524"/>
                  <a:pt x="1324728" y="1211377"/>
                  <a:pt x="1321586" y="1208231"/>
                </a:cubicBezTo>
                <a:cubicBezTo>
                  <a:pt x="1183326" y="1041470"/>
                  <a:pt x="994790" y="931345"/>
                  <a:pt x="787400" y="890441"/>
                </a:cubicBezTo>
                <a:cubicBezTo>
                  <a:pt x="787400" y="890441"/>
                  <a:pt x="787400" y="890441"/>
                  <a:pt x="787400" y="333522"/>
                </a:cubicBezTo>
                <a:cubicBezTo>
                  <a:pt x="994790" y="292619"/>
                  <a:pt x="1183326" y="182493"/>
                  <a:pt x="1321586" y="15732"/>
                </a:cubicBezTo>
                <a:cubicBezTo>
                  <a:pt x="1327870" y="9440"/>
                  <a:pt x="1334155" y="6293"/>
                  <a:pt x="1340439" y="3147"/>
                </a:cubicBezTo>
                <a:cubicBezTo>
                  <a:pt x="1343582" y="3147"/>
                  <a:pt x="1343582" y="3147"/>
                  <a:pt x="1346724" y="3147"/>
                </a:cubicBezTo>
                <a:cubicBezTo>
                  <a:pt x="1346724" y="0"/>
                  <a:pt x="1349866" y="0"/>
                  <a:pt x="1353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5911851" y="9113838"/>
            <a:ext cx="1487488" cy="1243012"/>
            <a:chOff x="5911851" y="9113838"/>
            <a:chExt cx="1487488" cy="1243012"/>
          </a:xfrm>
        </p:grpSpPr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5911851" y="9759950"/>
              <a:ext cx="1487488" cy="596900"/>
            </a:xfrm>
            <a:custGeom>
              <a:avLst/>
              <a:gdLst>
                <a:gd name="T0" fmla="*/ 473 w 473"/>
                <a:gd name="T1" fmla="*/ 11 h 190"/>
                <a:gd name="T2" fmla="*/ 473 w 473"/>
                <a:gd name="T3" fmla="*/ 156 h 190"/>
                <a:gd name="T4" fmla="*/ 467 w 473"/>
                <a:gd name="T5" fmla="*/ 169 h 190"/>
                <a:gd name="T6" fmla="*/ 440 w 473"/>
                <a:gd name="T7" fmla="*/ 189 h 190"/>
                <a:gd name="T8" fmla="*/ 438 w 473"/>
                <a:gd name="T9" fmla="*/ 190 h 190"/>
                <a:gd name="T10" fmla="*/ 430 w 473"/>
                <a:gd name="T11" fmla="*/ 189 h 190"/>
                <a:gd name="T12" fmla="*/ 71 w 473"/>
                <a:gd name="T13" fmla="*/ 189 h 190"/>
                <a:gd name="T14" fmla="*/ 35 w 473"/>
                <a:gd name="T15" fmla="*/ 190 h 190"/>
                <a:gd name="T16" fmla="*/ 34 w 473"/>
                <a:gd name="T17" fmla="*/ 188 h 190"/>
                <a:gd name="T18" fmla="*/ 32 w 473"/>
                <a:gd name="T19" fmla="*/ 190 h 190"/>
                <a:gd name="T20" fmla="*/ 27 w 473"/>
                <a:gd name="T21" fmla="*/ 188 h 190"/>
                <a:gd name="T22" fmla="*/ 25 w 473"/>
                <a:gd name="T23" fmla="*/ 187 h 190"/>
                <a:gd name="T24" fmla="*/ 6 w 473"/>
                <a:gd name="T25" fmla="*/ 170 h 190"/>
                <a:gd name="T26" fmla="*/ 5 w 473"/>
                <a:gd name="T27" fmla="*/ 169 h 190"/>
                <a:gd name="T28" fmla="*/ 4 w 473"/>
                <a:gd name="T29" fmla="*/ 168 h 190"/>
                <a:gd name="T30" fmla="*/ 4 w 473"/>
                <a:gd name="T31" fmla="*/ 167 h 190"/>
                <a:gd name="T32" fmla="*/ 3 w 473"/>
                <a:gd name="T33" fmla="*/ 166 h 190"/>
                <a:gd name="T34" fmla="*/ 2 w 473"/>
                <a:gd name="T35" fmla="*/ 165 h 190"/>
                <a:gd name="T36" fmla="*/ 1 w 473"/>
                <a:gd name="T37" fmla="*/ 161 h 190"/>
                <a:gd name="T38" fmla="*/ 0 w 473"/>
                <a:gd name="T39" fmla="*/ 155 h 190"/>
                <a:gd name="T40" fmla="*/ 0 w 473"/>
                <a:gd name="T41" fmla="*/ 12 h 190"/>
                <a:gd name="T42" fmla="*/ 15 w 473"/>
                <a:gd name="T43" fmla="*/ 4 h 190"/>
                <a:gd name="T44" fmla="*/ 45 w 473"/>
                <a:gd name="T45" fmla="*/ 12 h 190"/>
                <a:gd name="T46" fmla="*/ 192 w 473"/>
                <a:gd name="T47" fmla="*/ 12 h 190"/>
                <a:gd name="T48" fmla="*/ 197 w 473"/>
                <a:gd name="T49" fmla="*/ 12 h 190"/>
                <a:gd name="T50" fmla="*/ 197 w 473"/>
                <a:gd name="T51" fmla="*/ 41 h 190"/>
                <a:gd name="T52" fmla="*/ 207 w 473"/>
                <a:gd name="T53" fmla="*/ 51 h 190"/>
                <a:gd name="T54" fmla="*/ 265 w 473"/>
                <a:gd name="T55" fmla="*/ 51 h 190"/>
                <a:gd name="T56" fmla="*/ 272 w 473"/>
                <a:gd name="T57" fmla="*/ 48 h 190"/>
                <a:gd name="T58" fmla="*/ 276 w 473"/>
                <a:gd name="T59" fmla="*/ 38 h 190"/>
                <a:gd name="T60" fmla="*/ 276 w 473"/>
                <a:gd name="T61" fmla="*/ 12 h 190"/>
                <a:gd name="T62" fmla="*/ 278 w 473"/>
                <a:gd name="T63" fmla="*/ 12 h 190"/>
                <a:gd name="T64" fmla="*/ 431 w 473"/>
                <a:gd name="T65" fmla="*/ 12 h 190"/>
                <a:gd name="T66" fmla="*/ 436 w 473"/>
                <a:gd name="T67" fmla="*/ 12 h 190"/>
                <a:gd name="T68" fmla="*/ 457 w 473"/>
                <a:gd name="T69" fmla="*/ 4 h 190"/>
                <a:gd name="T70" fmla="*/ 472 w 473"/>
                <a:gd name="T71" fmla="*/ 9 h 190"/>
                <a:gd name="T72" fmla="*/ 473 w 473"/>
                <a:gd name="T73" fmla="*/ 1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3" h="190">
                  <a:moveTo>
                    <a:pt x="473" y="11"/>
                  </a:moveTo>
                  <a:cubicBezTo>
                    <a:pt x="473" y="59"/>
                    <a:pt x="473" y="107"/>
                    <a:pt x="473" y="156"/>
                  </a:cubicBezTo>
                  <a:cubicBezTo>
                    <a:pt x="471" y="160"/>
                    <a:pt x="470" y="165"/>
                    <a:pt x="467" y="169"/>
                  </a:cubicBezTo>
                  <a:cubicBezTo>
                    <a:pt x="461" y="180"/>
                    <a:pt x="452" y="187"/>
                    <a:pt x="440" y="189"/>
                  </a:cubicBezTo>
                  <a:cubicBezTo>
                    <a:pt x="439" y="189"/>
                    <a:pt x="438" y="189"/>
                    <a:pt x="438" y="190"/>
                  </a:cubicBezTo>
                  <a:cubicBezTo>
                    <a:pt x="435" y="190"/>
                    <a:pt x="433" y="189"/>
                    <a:pt x="430" y="189"/>
                  </a:cubicBezTo>
                  <a:cubicBezTo>
                    <a:pt x="311" y="189"/>
                    <a:pt x="191" y="189"/>
                    <a:pt x="71" y="189"/>
                  </a:cubicBezTo>
                  <a:cubicBezTo>
                    <a:pt x="59" y="189"/>
                    <a:pt x="47" y="189"/>
                    <a:pt x="35" y="190"/>
                  </a:cubicBezTo>
                  <a:cubicBezTo>
                    <a:pt x="35" y="189"/>
                    <a:pt x="34" y="189"/>
                    <a:pt x="34" y="188"/>
                  </a:cubicBezTo>
                  <a:cubicBezTo>
                    <a:pt x="33" y="188"/>
                    <a:pt x="33" y="189"/>
                    <a:pt x="32" y="190"/>
                  </a:cubicBezTo>
                  <a:cubicBezTo>
                    <a:pt x="31" y="189"/>
                    <a:pt x="29" y="188"/>
                    <a:pt x="27" y="188"/>
                  </a:cubicBezTo>
                  <a:cubicBezTo>
                    <a:pt x="26" y="187"/>
                    <a:pt x="26" y="187"/>
                    <a:pt x="25" y="187"/>
                  </a:cubicBezTo>
                  <a:cubicBezTo>
                    <a:pt x="17" y="183"/>
                    <a:pt x="10" y="178"/>
                    <a:pt x="6" y="170"/>
                  </a:cubicBezTo>
                  <a:cubicBezTo>
                    <a:pt x="5" y="170"/>
                    <a:pt x="5" y="170"/>
                    <a:pt x="5" y="169"/>
                  </a:cubicBezTo>
                  <a:cubicBezTo>
                    <a:pt x="4" y="169"/>
                    <a:pt x="4" y="168"/>
                    <a:pt x="4" y="168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3" y="166"/>
                    <a:pt x="3" y="166"/>
                  </a:cubicBezTo>
                  <a:cubicBezTo>
                    <a:pt x="3" y="165"/>
                    <a:pt x="2" y="165"/>
                    <a:pt x="2" y="165"/>
                  </a:cubicBezTo>
                  <a:cubicBezTo>
                    <a:pt x="2" y="163"/>
                    <a:pt x="1" y="162"/>
                    <a:pt x="1" y="161"/>
                  </a:cubicBezTo>
                  <a:cubicBezTo>
                    <a:pt x="1" y="159"/>
                    <a:pt x="0" y="157"/>
                    <a:pt x="0" y="155"/>
                  </a:cubicBezTo>
                  <a:cubicBezTo>
                    <a:pt x="0" y="107"/>
                    <a:pt x="0" y="60"/>
                    <a:pt x="0" y="12"/>
                  </a:cubicBezTo>
                  <a:cubicBezTo>
                    <a:pt x="0" y="3"/>
                    <a:pt x="10" y="0"/>
                    <a:pt x="15" y="4"/>
                  </a:cubicBezTo>
                  <a:cubicBezTo>
                    <a:pt x="24" y="10"/>
                    <a:pt x="34" y="12"/>
                    <a:pt x="45" y="12"/>
                  </a:cubicBezTo>
                  <a:cubicBezTo>
                    <a:pt x="94" y="11"/>
                    <a:pt x="143" y="12"/>
                    <a:pt x="192" y="12"/>
                  </a:cubicBezTo>
                  <a:cubicBezTo>
                    <a:pt x="193" y="12"/>
                    <a:pt x="195" y="12"/>
                    <a:pt x="197" y="12"/>
                  </a:cubicBezTo>
                  <a:cubicBezTo>
                    <a:pt x="197" y="22"/>
                    <a:pt x="197" y="31"/>
                    <a:pt x="197" y="41"/>
                  </a:cubicBezTo>
                  <a:cubicBezTo>
                    <a:pt x="197" y="47"/>
                    <a:pt x="201" y="51"/>
                    <a:pt x="207" y="51"/>
                  </a:cubicBezTo>
                  <a:cubicBezTo>
                    <a:pt x="226" y="51"/>
                    <a:pt x="246" y="51"/>
                    <a:pt x="265" y="51"/>
                  </a:cubicBezTo>
                  <a:cubicBezTo>
                    <a:pt x="267" y="51"/>
                    <a:pt x="271" y="50"/>
                    <a:pt x="272" y="48"/>
                  </a:cubicBezTo>
                  <a:cubicBezTo>
                    <a:pt x="274" y="45"/>
                    <a:pt x="276" y="41"/>
                    <a:pt x="276" y="38"/>
                  </a:cubicBezTo>
                  <a:cubicBezTo>
                    <a:pt x="276" y="29"/>
                    <a:pt x="276" y="21"/>
                    <a:pt x="276" y="12"/>
                  </a:cubicBezTo>
                  <a:cubicBezTo>
                    <a:pt x="277" y="12"/>
                    <a:pt x="278" y="12"/>
                    <a:pt x="278" y="12"/>
                  </a:cubicBezTo>
                  <a:cubicBezTo>
                    <a:pt x="329" y="12"/>
                    <a:pt x="380" y="12"/>
                    <a:pt x="431" y="12"/>
                  </a:cubicBezTo>
                  <a:cubicBezTo>
                    <a:pt x="433" y="12"/>
                    <a:pt x="435" y="12"/>
                    <a:pt x="436" y="12"/>
                  </a:cubicBezTo>
                  <a:cubicBezTo>
                    <a:pt x="444" y="11"/>
                    <a:pt x="451" y="8"/>
                    <a:pt x="457" y="4"/>
                  </a:cubicBezTo>
                  <a:cubicBezTo>
                    <a:pt x="462" y="0"/>
                    <a:pt x="470" y="2"/>
                    <a:pt x="472" y="9"/>
                  </a:cubicBezTo>
                  <a:cubicBezTo>
                    <a:pt x="472" y="9"/>
                    <a:pt x="473" y="10"/>
                    <a:pt x="47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5911851" y="9113838"/>
              <a:ext cx="1487488" cy="620713"/>
            </a:xfrm>
            <a:custGeom>
              <a:avLst/>
              <a:gdLst>
                <a:gd name="T0" fmla="*/ 473 w 473"/>
                <a:gd name="T1" fmla="*/ 92 h 197"/>
                <a:gd name="T2" fmla="*/ 473 w 473"/>
                <a:gd name="T3" fmla="*/ 166 h 197"/>
                <a:gd name="T4" fmla="*/ 466 w 473"/>
                <a:gd name="T5" fmla="*/ 179 h 197"/>
                <a:gd name="T6" fmla="*/ 435 w 473"/>
                <a:gd name="T7" fmla="*/ 197 h 197"/>
                <a:gd name="T8" fmla="*/ 279 w 473"/>
                <a:gd name="T9" fmla="*/ 197 h 197"/>
                <a:gd name="T10" fmla="*/ 275 w 473"/>
                <a:gd name="T11" fmla="*/ 197 h 197"/>
                <a:gd name="T12" fmla="*/ 275 w 473"/>
                <a:gd name="T13" fmla="*/ 187 h 197"/>
                <a:gd name="T14" fmla="*/ 268 w 473"/>
                <a:gd name="T15" fmla="*/ 179 h 197"/>
                <a:gd name="T16" fmla="*/ 266 w 473"/>
                <a:gd name="T17" fmla="*/ 178 h 197"/>
                <a:gd name="T18" fmla="*/ 207 w 473"/>
                <a:gd name="T19" fmla="*/ 178 h 197"/>
                <a:gd name="T20" fmla="*/ 197 w 473"/>
                <a:gd name="T21" fmla="*/ 189 h 197"/>
                <a:gd name="T22" fmla="*/ 197 w 473"/>
                <a:gd name="T23" fmla="*/ 197 h 197"/>
                <a:gd name="T24" fmla="*/ 195 w 473"/>
                <a:gd name="T25" fmla="*/ 197 h 197"/>
                <a:gd name="T26" fmla="*/ 35 w 473"/>
                <a:gd name="T27" fmla="*/ 197 h 197"/>
                <a:gd name="T28" fmla="*/ 32 w 473"/>
                <a:gd name="T29" fmla="*/ 197 h 197"/>
                <a:gd name="T30" fmla="*/ 0 w 473"/>
                <a:gd name="T31" fmla="*/ 163 h 197"/>
                <a:gd name="T32" fmla="*/ 0 w 473"/>
                <a:gd name="T33" fmla="*/ 99 h 197"/>
                <a:gd name="T34" fmla="*/ 2 w 473"/>
                <a:gd name="T35" fmla="*/ 84 h 197"/>
                <a:gd name="T36" fmla="*/ 4 w 473"/>
                <a:gd name="T37" fmla="*/ 82 h 197"/>
                <a:gd name="T38" fmla="*/ 4 w 473"/>
                <a:gd name="T39" fmla="*/ 81 h 197"/>
                <a:gd name="T40" fmla="*/ 5 w 473"/>
                <a:gd name="T41" fmla="*/ 80 h 197"/>
                <a:gd name="T42" fmla="*/ 6 w 473"/>
                <a:gd name="T43" fmla="*/ 78 h 197"/>
                <a:gd name="T44" fmla="*/ 25 w 473"/>
                <a:gd name="T45" fmla="*/ 61 h 197"/>
                <a:gd name="T46" fmla="*/ 27 w 473"/>
                <a:gd name="T47" fmla="*/ 61 h 197"/>
                <a:gd name="T48" fmla="*/ 32 w 473"/>
                <a:gd name="T49" fmla="*/ 59 h 197"/>
                <a:gd name="T50" fmla="*/ 34 w 473"/>
                <a:gd name="T51" fmla="*/ 59 h 197"/>
                <a:gd name="T52" fmla="*/ 40 w 473"/>
                <a:gd name="T53" fmla="*/ 59 h 197"/>
                <a:gd name="T54" fmla="*/ 132 w 473"/>
                <a:gd name="T55" fmla="*/ 59 h 197"/>
                <a:gd name="T56" fmla="*/ 138 w 473"/>
                <a:gd name="T57" fmla="*/ 59 h 197"/>
                <a:gd name="T58" fmla="*/ 138 w 473"/>
                <a:gd name="T59" fmla="*/ 38 h 197"/>
                <a:gd name="T60" fmla="*/ 157 w 473"/>
                <a:gd name="T61" fmla="*/ 6 h 197"/>
                <a:gd name="T62" fmla="*/ 179 w 473"/>
                <a:gd name="T63" fmla="*/ 0 h 197"/>
                <a:gd name="T64" fmla="*/ 281 w 473"/>
                <a:gd name="T65" fmla="*/ 0 h 197"/>
                <a:gd name="T66" fmla="*/ 304 w 473"/>
                <a:gd name="T67" fmla="*/ 2 h 197"/>
                <a:gd name="T68" fmla="*/ 318 w 473"/>
                <a:gd name="T69" fmla="*/ 7 h 197"/>
                <a:gd name="T70" fmla="*/ 334 w 473"/>
                <a:gd name="T71" fmla="*/ 43 h 197"/>
                <a:gd name="T72" fmla="*/ 334 w 473"/>
                <a:gd name="T73" fmla="*/ 59 h 197"/>
                <a:gd name="T74" fmla="*/ 336 w 473"/>
                <a:gd name="T75" fmla="*/ 59 h 197"/>
                <a:gd name="T76" fmla="*/ 433 w 473"/>
                <a:gd name="T77" fmla="*/ 59 h 197"/>
                <a:gd name="T78" fmla="*/ 437 w 473"/>
                <a:gd name="T79" fmla="*/ 59 h 197"/>
                <a:gd name="T80" fmla="*/ 440 w 473"/>
                <a:gd name="T81" fmla="*/ 59 h 197"/>
                <a:gd name="T82" fmla="*/ 452 w 473"/>
                <a:gd name="T83" fmla="*/ 64 h 197"/>
                <a:gd name="T84" fmla="*/ 470 w 473"/>
                <a:gd name="T85" fmla="*/ 86 h 197"/>
                <a:gd name="T86" fmla="*/ 473 w 473"/>
                <a:gd name="T87" fmla="*/ 92 h 197"/>
                <a:gd name="T88" fmla="*/ 178 w 473"/>
                <a:gd name="T89" fmla="*/ 59 h 197"/>
                <a:gd name="T90" fmla="*/ 295 w 473"/>
                <a:gd name="T91" fmla="*/ 59 h 197"/>
                <a:gd name="T92" fmla="*/ 295 w 473"/>
                <a:gd name="T93" fmla="*/ 40 h 197"/>
                <a:gd name="T94" fmla="*/ 178 w 473"/>
                <a:gd name="T95" fmla="*/ 40 h 197"/>
                <a:gd name="T96" fmla="*/ 178 w 473"/>
                <a:gd name="T97" fmla="*/ 5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3" h="197">
                  <a:moveTo>
                    <a:pt x="473" y="92"/>
                  </a:moveTo>
                  <a:cubicBezTo>
                    <a:pt x="473" y="116"/>
                    <a:pt x="473" y="141"/>
                    <a:pt x="473" y="166"/>
                  </a:cubicBezTo>
                  <a:cubicBezTo>
                    <a:pt x="471" y="170"/>
                    <a:pt x="469" y="175"/>
                    <a:pt x="466" y="179"/>
                  </a:cubicBezTo>
                  <a:cubicBezTo>
                    <a:pt x="459" y="191"/>
                    <a:pt x="448" y="197"/>
                    <a:pt x="435" y="197"/>
                  </a:cubicBezTo>
                  <a:cubicBezTo>
                    <a:pt x="383" y="197"/>
                    <a:pt x="331" y="197"/>
                    <a:pt x="279" y="197"/>
                  </a:cubicBezTo>
                  <a:cubicBezTo>
                    <a:pt x="278" y="197"/>
                    <a:pt x="277" y="197"/>
                    <a:pt x="275" y="197"/>
                  </a:cubicBezTo>
                  <a:cubicBezTo>
                    <a:pt x="275" y="193"/>
                    <a:pt x="275" y="190"/>
                    <a:pt x="275" y="187"/>
                  </a:cubicBezTo>
                  <a:cubicBezTo>
                    <a:pt x="275" y="183"/>
                    <a:pt x="272" y="179"/>
                    <a:pt x="268" y="179"/>
                  </a:cubicBezTo>
                  <a:cubicBezTo>
                    <a:pt x="267" y="178"/>
                    <a:pt x="267" y="178"/>
                    <a:pt x="266" y="178"/>
                  </a:cubicBezTo>
                  <a:cubicBezTo>
                    <a:pt x="246" y="178"/>
                    <a:pt x="227" y="177"/>
                    <a:pt x="207" y="178"/>
                  </a:cubicBezTo>
                  <a:cubicBezTo>
                    <a:pt x="201" y="178"/>
                    <a:pt x="197" y="182"/>
                    <a:pt x="197" y="189"/>
                  </a:cubicBezTo>
                  <a:cubicBezTo>
                    <a:pt x="197" y="192"/>
                    <a:pt x="197" y="194"/>
                    <a:pt x="197" y="197"/>
                  </a:cubicBezTo>
                  <a:cubicBezTo>
                    <a:pt x="196" y="197"/>
                    <a:pt x="196" y="197"/>
                    <a:pt x="195" y="197"/>
                  </a:cubicBezTo>
                  <a:cubicBezTo>
                    <a:pt x="142" y="197"/>
                    <a:pt x="88" y="197"/>
                    <a:pt x="35" y="197"/>
                  </a:cubicBezTo>
                  <a:cubicBezTo>
                    <a:pt x="34" y="197"/>
                    <a:pt x="33" y="197"/>
                    <a:pt x="32" y="197"/>
                  </a:cubicBezTo>
                  <a:cubicBezTo>
                    <a:pt x="14" y="192"/>
                    <a:pt x="3" y="181"/>
                    <a:pt x="0" y="163"/>
                  </a:cubicBezTo>
                  <a:cubicBezTo>
                    <a:pt x="0" y="142"/>
                    <a:pt x="0" y="120"/>
                    <a:pt x="0" y="99"/>
                  </a:cubicBezTo>
                  <a:cubicBezTo>
                    <a:pt x="0" y="94"/>
                    <a:pt x="1" y="89"/>
                    <a:pt x="2" y="84"/>
                  </a:cubicBezTo>
                  <a:cubicBezTo>
                    <a:pt x="3" y="84"/>
                    <a:pt x="3" y="83"/>
                    <a:pt x="4" y="82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0"/>
                    <a:pt x="4" y="80"/>
                    <a:pt x="5" y="80"/>
                  </a:cubicBezTo>
                  <a:cubicBezTo>
                    <a:pt x="5" y="79"/>
                    <a:pt x="5" y="78"/>
                    <a:pt x="6" y="78"/>
                  </a:cubicBezTo>
                  <a:cubicBezTo>
                    <a:pt x="10" y="70"/>
                    <a:pt x="17" y="65"/>
                    <a:pt x="25" y="61"/>
                  </a:cubicBezTo>
                  <a:cubicBezTo>
                    <a:pt x="26" y="61"/>
                    <a:pt x="26" y="61"/>
                    <a:pt x="27" y="61"/>
                  </a:cubicBezTo>
                  <a:cubicBezTo>
                    <a:pt x="29" y="60"/>
                    <a:pt x="31" y="60"/>
                    <a:pt x="32" y="59"/>
                  </a:cubicBezTo>
                  <a:cubicBezTo>
                    <a:pt x="33" y="59"/>
                    <a:pt x="34" y="59"/>
                    <a:pt x="34" y="59"/>
                  </a:cubicBezTo>
                  <a:cubicBezTo>
                    <a:pt x="36" y="59"/>
                    <a:pt x="38" y="59"/>
                    <a:pt x="40" y="59"/>
                  </a:cubicBezTo>
                  <a:cubicBezTo>
                    <a:pt x="71" y="59"/>
                    <a:pt x="101" y="59"/>
                    <a:pt x="132" y="59"/>
                  </a:cubicBezTo>
                  <a:cubicBezTo>
                    <a:pt x="134" y="59"/>
                    <a:pt x="136" y="59"/>
                    <a:pt x="138" y="59"/>
                  </a:cubicBezTo>
                  <a:cubicBezTo>
                    <a:pt x="138" y="52"/>
                    <a:pt x="137" y="45"/>
                    <a:pt x="138" y="38"/>
                  </a:cubicBezTo>
                  <a:cubicBezTo>
                    <a:pt x="138" y="24"/>
                    <a:pt x="145" y="13"/>
                    <a:pt x="157" y="6"/>
                  </a:cubicBezTo>
                  <a:cubicBezTo>
                    <a:pt x="164" y="1"/>
                    <a:pt x="171" y="0"/>
                    <a:pt x="179" y="0"/>
                  </a:cubicBezTo>
                  <a:cubicBezTo>
                    <a:pt x="213" y="0"/>
                    <a:pt x="247" y="0"/>
                    <a:pt x="281" y="0"/>
                  </a:cubicBezTo>
                  <a:cubicBezTo>
                    <a:pt x="288" y="0"/>
                    <a:pt x="296" y="0"/>
                    <a:pt x="304" y="2"/>
                  </a:cubicBezTo>
                  <a:cubicBezTo>
                    <a:pt x="308" y="2"/>
                    <a:pt x="314" y="4"/>
                    <a:pt x="318" y="7"/>
                  </a:cubicBezTo>
                  <a:cubicBezTo>
                    <a:pt x="329" y="16"/>
                    <a:pt x="336" y="27"/>
                    <a:pt x="334" y="43"/>
                  </a:cubicBezTo>
                  <a:cubicBezTo>
                    <a:pt x="334" y="48"/>
                    <a:pt x="334" y="54"/>
                    <a:pt x="334" y="59"/>
                  </a:cubicBezTo>
                  <a:cubicBezTo>
                    <a:pt x="335" y="59"/>
                    <a:pt x="336" y="59"/>
                    <a:pt x="336" y="59"/>
                  </a:cubicBezTo>
                  <a:cubicBezTo>
                    <a:pt x="369" y="59"/>
                    <a:pt x="401" y="59"/>
                    <a:pt x="433" y="59"/>
                  </a:cubicBezTo>
                  <a:cubicBezTo>
                    <a:pt x="434" y="59"/>
                    <a:pt x="436" y="59"/>
                    <a:pt x="437" y="59"/>
                  </a:cubicBezTo>
                  <a:cubicBezTo>
                    <a:pt x="438" y="59"/>
                    <a:pt x="439" y="59"/>
                    <a:pt x="440" y="59"/>
                  </a:cubicBezTo>
                  <a:cubicBezTo>
                    <a:pt x="444" y="61"/>
                    <a:pt x="448" y="62"/>
                    <a:pt x="452" y="64"/>
                  </a:cubicBezTo>
                  <a:cubicBezTo>
                    <a:pt x="460" y="69"/>
                    <a:pt x="467" y="76"/>
                    <a:pt x="470" y="86"/>
                  </a:cubicBezTo>
                  <a:cubicBezTo>
                    <a:pt x="471" y="88"/>
                    <a:pt x="472" y="90"/>
                    <a:pt x="473" y="92"/>
                  </a:cubicBezTo>
                  <a:close/>
                  <a:moveTo>
                    <a:pt x="178" y="59"/>
                  </a:moveTo>
                  <a:cubicBezTo>
                    <a:pt x="217" y="59"/>
                    <a:pt x="256" y="59"/>
                    <a:pt x="295" y="59"/>
                  </a:cubicBezTo>
                  <a:cubicBezTo>
                    <a:pt x="295" y="52"/>
                    <a:pt x="295" y="46"/>
                    <a:pt x="295" y="40"/>
                  </a:cubicBezTo>
                  <a:cubicBezTo>
                    <a:pt x="256" y="40"/>
                    <a:pt x="217" y="40"/>
                    <a:pt x="178" y="40"/>
                  </a:cubicBezTo>
                  <a:cubicBezTo>
                    <a:pt x="178" y="46"/>
                    <a:pt x="178" y="52"/>
                    <a:pt x="17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7396163" y="9786938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5915026" y="10266363"/>
              <a:ext cx="3175" cy="12700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0 h 4"/>
                <a:gd name="T4" fmla="*/ 1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6011863" y="10350500"/>
              <a:ext cx="9525" cy="6350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2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7289801" y="10353675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5989638" y="10347325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5921376" y="1028223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5927726" y="102917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7286626" y="9299575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5918201" y="9372600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6748463" y="9674225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6011863" y="9299575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5989638" y="9305925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5924551" y="93662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34"/>
          <p:cNvSpPr>
            <a:spLocks noEditPoints="1"/>
          </p:cNvSpPr>
          <p:nvPr/>
        </p:nvSpPr>
        <p:spPr bwMode="auto">
          <a:xfrm>
            <a:off x="2262188" y="7974013"/>
            <a:ext cx="1582738" cy="1584325"/>
          </a:xfrm>
          <a:custGeom>
            <a:avLst/>
            <a:gdLst>
              <a:gd name="T0" fmla="*/ 0 w 503"/>
              <a:gd name="T1" fmla="*/ 217 h 503"/>
              <a:gd name="T2" fmla="*/ 14 w 503"/>
              <a:gd name="T3" fmla="*/ 207 h 503"/>
              <a:gd name="T4" fmla="*/ 71 w 503"/>
              <a:gd name="T5" fmla="*/ 188 h 503"/>
              <a:gd name="T6" fmla="*/ 76 w 503"/>
              <a:gd name="T7" fmla="*/ 157 h 503"/>
              <a:gd name="T8" fmla="*/ 54 w 503"/>
              <a:gd name="T9" fmla="*/ 121 h 503"/>
              <a:gd name="T10" fmla="*/ 95 w 503"/>
              <a:gd name="T11" fmla="*/ 58 h 503"/>
              <a:gd name="T12" fmla="*/ 155 w 503"/>
              <a:gd name="T13" fmla="*/ 80 h 503"/>
              <a:gd name="T14" fmla="*/ 190 w 503"/>
              <a:gd name="T15" fmla="*/ 70 h 503"/>
              <a:gd name="T16" fmla="*/ 205 w 503"/>
              <a:gd name="T17" fmla="*/ 23 h 503"/>
              <a:gd name="T18" fmla="*/ 288 w 503"/>
              <a:gd name="T19" fmla="*/ 0 h 503"/>
              <a:gd name="T20" fmla="*/ 296 w 503"/>
              <a:gd name="T21" fmla="*/ 15 h 503"/>
              <a:gd name="T22" fmla="*/ 304 w 503"/>
              <a:gd name="T23" fmla="*/ 46 h 503"/>
              <a:gd name="T24" fmla="*/ 318 w 503"/>
              <a:gd name="T25" fmla="*/ 72 h 503"/>
              <a:gd name="T26" fmla="*/ 324 w 503"/>
              <a:gd name="T27" fmla="*/ 74 h 503"/>
              <a:gd name="T28" fmla="*/ 329 w 503"/>
              <a:gd name="T29" fmla="*/ 76 h 503"/>
              <a:gd name="T30" fmla="*/ 345 w 503"/>
              <a:gd name="T31" fmla="*/ 79 h 503"/>
              <a:gd name="T32" fmla="*/ 390 w 503"/>
              <a:gd name="T33" fmla="*/ 54 h 503"/>
              <a:gd name="T34" fmla="*/ 444 w 503"/>
              <a:gd name="T35" fmla="*/ 98 h 503"/>
              <a:gd name="T36" fmla="*/ 428 w 503"/>
              <a:gd name="T37" fmla="*/ 149 h 503"/>
              <a:gd name="T38" fmla="*/ 426 w 503"/>
              <a:gd name="T39" fmla="*/ 174 h 503"/>
              <a:gd name="T40" fmla="*/ 429 w 503"/>
              <a:gd name="T41" fmla="*/ 178 h 503"/>
              <a:gd name="T42" fmla="*/ 433 w 503"/>
              <a:gd name="T43" fmla="*/ 192 h 503"/>
              <a:gd name="T44" fmla="*/ 458 w 503"/>
              <a:gd name="T45" fmla="*/ 199 h 503"/>
              <a:gd name="T46" fmla="*/ 472 w 503"/>
              <a:gd name="T47" fmla="*/ 203 h 503"/>
              <a:gd name="T48" fmla="*/ 496 w 503"/>
              <a:gd name="T49" fmla="*/ 208 h 503"/>
              <a:gd name="T50" fmla="*/ 503 w 503"/>
              <a:gd name="T51" fmla="*/ 276 h 503"/>
              <a:gd name="T52" fmla="*/ 502 w 503"/>
              <a:gd name="T53" fmla="*/ 287 h 503"/>
              <a:gd name="T54" fmla="*/ 472 w 503"/>
              <a:gd name="T55" fmla="*/ 299 h 503"/>
              <a:gd name="T56" fmla="*/ 433 w 503"/>
              <a:gd name="T57" fmla="*/ 311 h 503"/>
              <a:gd name="T58" fmla="*/ 426 w 503"/>
              <a:gd name="T59" fmla="*/ 330 h 503"/>
              <a:gd name="T60" fmla="*/ 447 w 503"/>
              <a:gd name="T61" fmla="*/ 383 h 503"/>
              <a:gd name="T62" fmla="*/ 403 w 503"/>
              <a:gd name="T63" fmla="*/ 444 h 503"/>
              <a:gd name="T64" fmla="*/ 345 w 503"/>
              <a:gd name="T65" fmla="*/ 421 h 503"/>
              <a:gd name="T66" fmla="*/ 315 w 503"/>
              <a:gd name="T67" fmla="*/ 432 h 503"/>
              <a:gd name="T68" fmla="*/ 296 w 503"/>
              <a:gd name="T69" fmla="*/ 489 h 503"/>
              <a:gd name="T70" fmla="*/ 223 w 503"/>
              <a:gd name="T71" fmla="*/ 502 h 503"/>
              <a:gd name="T72" fmla="*/ 207 w 503"/>
              <a:gd name="T73" fmla="*/ 488 h 503"/>
              <a:gd name="T74" fmla="*/ 191 w 503"/>
              <a:gd name="T75" fmla="*/ 433 h 503"/>
              <a:gd name="T76" fmla="*/ 158 w 503"/>
              <a:gd name="T77" fmla="*/ 422 h 503"/>
              <a:gd name="T78" fmla="*/ 102 w 503"/>
              <a:gd name="T79" fmla="*/ 444 h 503"/>
              <a:gd name="T80" fmla="*/ 60 w 503"/>
              <a:gd name="T81" fmla="*/ 403 h 503"/>
              <a:gd name="T82" fmla="*/ 80 w 503"/>
              <a:gd name="T83" fmla="*/ 345 h 503"/>
              <a:gd name="T84" fmla="*/ 71 w 503"/>
              <a:gd name="T85" fmla="*/ 314 h 503"/>
              <a:gd name="T86" fmla="*/ 42 w 503"/>
              <a:gd name="T87" fmla="*/ 303 h 503"/>
              <a:gd name="T88" fmla="*/ 23 w 503"/>
              <a:gd name="T89" fmla="*/ 298 h 503"/>
              <a:gd name="T90" fmla="*/ 0 w 503"/>
              <a:gd name="T91" fmla="*/ 285 h 503"/>
              <a:gd name="T92" fmla="*/ 154 w 503"/>
              <a:gd name="T93" fmla="*/ 285 h 503"/>
              <a:gd name="T94" fmla="*/ 156 w 503"/>
              <a:gd name="T95" fmla="*/ 290 h 503"/>
              <a:gd name="T96" fmla="*/ 200 w 503"/>
              <a:gd name="T97" fmla="*/ 340 h 503"/>
              <a:gd name="T98" fmla="*/ 300 w 503"/>
              <a:gd name="T99" fmla="*/ 342 h 503"/>
              <a:gd name="T100" fmla="*/ 341 w 503"/>
              <a:gd name="T101" fmla="*/ 302 h 503"/>
              <a:gd name="T102" fmla="*/ 347 w 503"/>
              <a:gd name="T103" fmla="*/ 286 h 503"/>
              <a:gd name="T104" fmla="*/ 354 w 503"/>
              <a:gd name="T105" fmla="*/ 262 h 503"/>
              <a:gd name="T106" fmla="*/ 348 w 503"/>
              <a:gd name="T107" fmla="*/ 219 h 503"/>
              <a:gd name="T108" fmla="*/ 340 w 503"/>
              <a:gd name="T109" fmla="*/ 199 h 503"/>
              <a:gd name="T110" fmla="*/ 318 w 503"/>
              <a:gd name="T111" fmla="*/ 173 h 503"/>
              <a:gd name="T112" fmla="*/ 244 w 503"/>
              <a:gd name="T113" fmla="*/ 149 h 503"/>
              <a:gd name="T114" fmla="*/ 158 w 503"/>
              <a:gd name="T115" fmla="*/ 207 h 503"/>
              <a:gd name="T116" fmla="*/ 149 w 503"/>
              <a:gd name="T117" fmla="*/ 246 h 503"/>
              <a:gd name="T118" fmla="*/ 155 w 503"/>
              <a:gd name="T119" fmla="*/ 28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3" h="503">
                <a:moveTo>
                  <a:pt x="0" y="285"/>
                </a:moveTo>
                <a:cubicBezTo>
                  <a:pt x="0" y="263"/>
                  <a:pt x="0" y="240"/>
                  <a:pt x="0" y="217"/>
                </a:cubicBezTo>
                <a:cubicBezTo>
                  <a:pt x="1" y="216"/>
                  <a:pt x="1" y="215"/>
                  <a:pt x="1" y="214"/>
                </a:cubicBezTo>
                <a:cubicBezTo>
                  <a:pt x="5" y="211"/>
                  <a:pt x="9" y="208"/>
                  <a:pt x="14" y="207"/>
                </a:cubicBezTo>
                <a:cubicBezTo>
                  <a:pt x="30" y="203"/>
                  <a:pt x="47" y="199"/>
                  <a:pt x="63" y="195"/>
                </a:cubicBezTo>
                <a:cubicBezTo>
                  <a:pt x="67" y="194"/>
                  <a:pt x="70" y="192"/>
                  <a:pt x="71" y="188"/>
                </a:cubicBezTo>
                <a:cubicBezTo>
                  <a:pt x="73" y="183"/>
                  <a:pt x="74" y="178"/>
                  <a:pt x="77" y="174"/>
                </a:cubicBezTo>
                <a:cubicBezTo>
                  <a:pt x="80" y="168"/>
                  <a:pt x="81" y="162"/>
                  <a:pt x="76" y="157"/>
                </a:cubicBezTo>
                <a:cubicBezTo>
                  <a:pt x="74" y="155"/>
                  <a:pt x="73" y="152"/>
                  <a:pt x="72" y="150"/>
                </a:cubicBezTo>
                <a:cubicBezTo>
                  <a:pt x="66" y="140"/>
                  <a:pt x="60" y="130"/>
                  <a:pt x="54" y="121"/>
                </a:cubicBezTo>
                <a:cubicBezTo>
                  <a:pt x="49" y="112"/>
                  <a:pt x="47" y="106"/>
                  <a:pt x="55" y="98"/>
                </a:cubicBezTo>
                <a:cubicBezTo>
                  <a:pt x="68" y="84"/>
                  <a:pt x="81" y="71"/>
                  <a:pt x="95" y="58"/>
                </a:cubicBezTo>
                <a:cubicBezTo>
                  <a:pt x="100" y="53"/>
                  <a:pt x="108" y="52"/>
                  <a:pt x="115" y="56"/>
                </a:cubicBezTo>
                <a:cubicBezTo>
                  <a:pt x="129" y="64"/>
                  <a:pt x="142" y="72"/>
                  <a:pt x="155" y="80"/>
                </a:cubicBezTo>
                <a:cubicBezTo>
                  <a:pt x="159" y="82"/>
                  <a:pt x="161" y="82"/>
                  <a:pt x="165" y="80"/>
                </a:cubicBezTo>
                <a:cubicBezTo>
                  <a:pt x="173" y="77"/>
                  <a:pt x="181" y="73"/>
                  <a:pt x="190" y="70"/>
                </a:cubicBezTo>
                <a:cubicBezTo>
                  <a:pt x="193" y="69"/>
                  <a:pt x="194" y="67"/>
                  <a:pt x="195" y="64"/>
                </a:cubicBezTo>
                <a:cubicBezTo>
                  <a:pt x="198" y="50"/>
                  <a:pt x="201" y="37"/>
                  <a:pt x="205" y="23"/>
                </a:cubicBezTo>
                <a:cubicBezTo>
                  <a:pt x="207" y="14"/>
                  <a:pt x="208" y="4"/>
                  <a:pt x="217" y="0"/>
                </a:cubicBezTo>
                <a:cubicBezTo>
                  <a:pt x="241" y="0"/>
                  <a:pt x="264" y="0"/>
                  <a:pt x="288" y="0"/>
                </a:cubicBezTo>
                <a:cubicBezTo>
                  <a:pt x="289" y="1"/>
                  <a:pt x="289" y="2"/>
                  <a:pt x="290" y="3"/>
                </a:cubicBezTo>
                <a:cubicBezTo>
                  <a:pt x="294" y="7"/>
                  <a:pt x="295" y="10"/>
                  <a:pt x="296" y="15"/>
                </a:cubicBezTo>
                <a:cubicBezTo>
                  <a:pt x="298" y="23"/>
                  <a:pt x="300" y="32"/>
                  <a:pt x="303" y="40"/>
                </a:cubicBezTo>
                <a:cubicBezTo>
                  <a:pt x="303" y="42"/>
                  <a:pt x="303" y="44"/>
                  <a:pt x="304" y="46"/>
                </a:cubicBezTo>
                <a:cubicBezTo>
                  <a:pt x="305" y="50"/>
                  <a:pt x="306" y="55"/>
                  <a:pt x="307" y="59"/>
                </a:cubicBezTo>
                <a:cubicBezTo>
                  <a:pt x="308" y="66"/>
                  <a:pt x="311" y="71"/>
                  <a:pt x="318" y="72"/>
                </a:cubicBezTo>
                <a:cubicBezTo>
                  <a:pt x="319" y="73"/>
                  <a:pt x="320" y="73"/>
                  <a:pt x="321" y="73"/>
                </a:cubicBezTo>
                <a:cubicBezTo>
                  <a:pt x="322" y="74"/>
                  <a:pt x="323" y="74"/>
                  <a:pt x="324" y="74"/>
                </a:cubicBezTo>
                <a:cubicBezTo>
                  <a:pt x="325" y="75"/>
                  <a:pt x="326" y="75"/>
                  <a:pt x="327" y="75"/>
                </a:cubicBezTo>
                <a:cubicBezTo>
                  <a:pt x="328" y="76"/>
                  <a:pt x="329" y="76"/>
                  <a:pt x="329" y="76"/>
                </a:cubicBezTo>
                <a:cubicBezTo>
                  <a:pt x="331" y="77"/>
                  <a:pt x="334" y="78"/>
                  <a:pt x="336" y="79"/>
                </a:cubicBezTo>
                <a:cubicBezTo>
                  <a:pt x="339" y="82"/>
                  <a:pt x="342" y="81"/>
                  <a:pt x="345" y="79"/>
                </a:cubicBezTo>
                <a:cubicBezTo>
                  <a:pt x="359" y="71"/>
                  <a:pt x="373" y="62"/>
                  <a:pt x="387" y="54"/>
                </a:cubicBezTo>
                <a:cubicBezTo>
                  <a:pt x="388" y="54"/>
                  <a:pt x="389" y="54"/>
                  <a:pt x="390" y="54"/>
                </a:cubicBezTo>
                <a:cubicBezTo>
                  <a:pt x="397" y="53"/>
                  <a:pt x="402" y="56"/>
                  <a:pt x="407" y="61"/>
                </a:cubicBezTo>
                <a:cubicBezTo>
                  <a:pt x="419" y="74"/>
                  <a:pt x="432" y="86"/>
                  <a:pt x="444" y="98"/>
                </a:cubicBezTo>
                <a:cubicBezTo>
                  <a:pt x="450" y="104"/>
                  <a:pt x="450" y="113"/>
                  <a:pt x="447" y="118"/>
                </a:cubicBezTo>
                <a:cubicBezTo>
                  <a:pt x="441" y="129"/>
                  <a:pt x="434" y="139"/>
                  <a:pt x="428" y="149"/>
                </a:cubicBezTo>
                <a:cubicBezTo>
                  <a:pt x="423" y="156"/>
                  <a:pt x="418" y="164"/>
                  <a:pt x="425" y="172"/>
                </a:cubicBezTo>
                <a:cubicBezTo>
                  <a:pt x="426" y="172"/>
                  <a:pt x="426" y="173"/>
                  <a:pt x="426" y="174"/>
                </a:cubicBezTo>
                <a:cubicBezTo>
                  <a:pt x="427" y="174"/>
                  <a:pt x="427" y="175"/>
                  <a:pt x="427" y="176"/>
                </a:cubicBezTo>
                <a:cubicBezTo>
                  <a:pt x="428" y="176"/>
                  <a:pt x="428" y="177"/>
                  <a:pt x="429" y="178"/>
                </a:cubicBezTo>
                <a:cubicBezTo>
                  <a:pt x="429" y="179"/>
                  <a:pt x="429" y="180"/>
                  <a:pt x="429" y="181"/>
                </a:cubicBezTo>
                <a:cubicBezTo>
                  <a:pt x="431" y="185"/>
                  <a:pt x="432" y="189"/>
                  <a:pt x="433" y="192"/>
                </a:cubicBezTo>
                <a:cubicBezTo>
                  <a:pt x="434" y="193"/>
                  <a:pt x="435" y="194"/>
                  <a:pt x="435" y="194"/>
                </a:cubicBezTo>
                <a:cubicBezTo>
                  <a:pt x="443" y="196"/>
                  <a:pt x="450" y="197"/>
                  <a:pt x="458" y="199"/>
                </a:cubicBezTo>
                <a:cubicBezTo>
                  <a:pt x="462" y="200"/>
                  <a:pt x="466" y="201"/>
                  <a:pt x="470" y="202"/>
                </a:cubicBezTo>
                <a:cubicBezTo>
                  <a:pt x="470" y="202"/>
                  <a:pt x="471" y="203"/>
                  <a:pt x="472" y="203"/>
                </a:cubicBezTo>
                <a:cubicBezTo>
                  <a:pt x="480" y="205"/>
                  <a:pt x="487" y="206"/>
                  <a:pt x="495" y="208"/>
                </a:cubicBezTo>
                <a:cubicBezTo>
                  <a:pt x="495" y="208"/>
                  <a:pt x="496" y="208"/>
                  <a:pt x="496" y="208"/>
                </a:cubicBezTo>
                <a:cubicBezTo>
                  <a:pt x="502" y="215"/>
                  <a:pt x="503" y="223"/>
                  <a:pt x="503" y="232"/>
                </a:cubicBezTo>
                <a:cubicBezTo>
                  <a:pt x="503" y="247"/>
                  <a:pt x="503" y="261"/>
                  <a:pt x="503" y="276"/>
                </a:cubicBezTo>
                <a:cubicBezTo>
                  <a:pt x="503" y="278"/>
                  <a:pt x="503" y="281"/>
                  <a:pt x="503" y="283"/>
                </a:cubicBezTo>
                <a:cubicBezTo>
                  <a:pt x="503" y="285"/>
                  <a:pt x="502" y="286"/>
                  <a:pt x="502" y="287"/>
                </a:cubicBezTo>
                <a:cubicBezTo>
                  <a:pt x="499" y="290"/>
                  <a:pt x="495" y="293"/>
                  <a:pt x="492" y="294"/>
                </a:cubicBezTo>
                <a:cubicBezTo>
                  <a:pt x="485" y="296"/>
                  <a:pt x="479" y="298"/>
                  <a:pt x="472" y="299"/>
                </a:cubicBezTo>
                <a:cubicBezTo>
                  <a:pt x="460" y="303"/>
                  <a:pt x="448" y="306"/>
                  <a:pt x="436" y="309"/>
                </a:cubicBezTo>
                <a:cubicBezTo>
                  <a:pt x="434" y="309"/>
                  <a:pt x="433" y="310"/>
                  <a:pt x="433" y="311"/>
                </a:cubicBezTo>
                <a:cubicBezTo>
                  <a:pt x="430" y="317"/>
                  <a:pt x="428" y="323"/>
                  <a:pt x="426" y="328"/>
                </a:cubicBezTo>
                <a:cubicBezTo>
                  <a:pt x="426" y="329"/>
                  <a:pt x="426" y="329"/>
                  <a:pt x="426" y="330"/>
                </a:cubicBezTo>
                <a:cubicBezTo>
                  <a:pt x="423" y="335"/>
                  <a:pt x="420" y="340"/>
                  <a:pt x="425" y="347"/>
                </a:cubicBezTo>
                <a:cubicBezTo>
                  <a:pt x="433" y="358"/>
                  <a:pt x="440" y="371"/>
                  <a:pt x="447" y="383"/>
                </a:cubicBezTo>
                <a:cubicBezTo>
                  <a:pt x="451" y="390"/>
                  <a:pt x="450" y="397"/>
                  <a:pt x="444" y="402"/>
                </a:cubicBezTo>
                <a:cubicBezTo>
                  <a:pt x="431" y="416"/>
                  <a:pt x="417" y="430"/>
                  <a:pt x="403" y="444"/>
                </a:cubicBezTo>
                <a:cubicBezTo>
                  <a:pt x="399" y="448"/>
                  <a:pt x="390" y="449"/>
                  <a:pt x="385" y="446"/>
                </a:cubicBezTo>
                <a:cubicBezTo>
                  <a:pt x="372" y="438"/>
                  <a:pt x="358" y="429"/>
                  <a:pt x="345" y="421"/>
                </a:cubicBezTo>
                <a:cubicBezTo>
                  <a:pt x="343" y="420"/>
                  <a:pt x="340" y="421"/>
                  <a:pt x="338" y="421"/>
                </a:cubicBezTo>
                <a:cubicBezTo>
                  <a:pt x="330" y="424"/>
                  <a:pt x="323" y="428"/>
                  <a:pt x="315" y="432"/>
                </a:cubicBezTo>
                <a:cubicBezTo>
                  <a:pt x="313" y="433"/>
                  <a:pt x="309" y="433"/>
                  <a:pt x="308" y="437"/>
                </a:cubicBezTo>
                <a:cubicBezTo>
                  <a:pt x="305" y="454"/>
                  <a:pt x="300" y="472"/>
                  <a:pt x="296" y="489"/>
                </a:cubicBezTo>
                <a:cubicBezTo>
                  <a:pt x="293" y="499"/>
                  <a:pt x="287" y="503"/>
                  <a:pt x="278" y="502"/>
                </a:cubicBezTo>
                <a:cubicBezTo>
                  <a:pt x="260" y="502"/>
                  <a:pt x="241" y="502"/>
                  <a:pt x="223" y="502"/>
                </a:cubicBezTo>
                <a:cubicBezTo>
                  <a:pt x="220" y="502"/>
                  <a:pt x="217" y="501"/>
                  <a:pt x="214" y="501"/>
                </a:cubicBezTo>
                <a:cubicBezTo>
                  <a:pt x="210" y="498"/>
                  <a:pt x="208" y="493"/>
                  <a:pt x="207" y="488"/>
                </a:cubicBezTo>
                <a:cubicBezTo>
                  <a:pt x="202" y="471"/>
                  <a:pt x="198" y="453"/>
                  <a:pt x="194" y="436"/>
                </a:cubicBezTo>
                <a:cubicBezTo>
                  <a:pt x="193" y="435"/>
                  <a:pt x="193" y="433"/>
                  <a:pt x="191" y="433"/>
                </a:cubicBezTo>
                <a:cubicBezTo>
                  <a:pt x="183" y="429"/>
                  <a:pt x="174" y="425"/>
                  <a:pt x="165" y="422"/>
                </a:cubicBezTo>
                <a:cubicBezTo>
                  <a:pt x="163" y="421"/>
                  <a:pt x="160" y="421"/>
                  <a:pt x="158" y="422"/>
                </a:cubicBezTo>
                <a:cubicBezTo>
                  <a:pt x="145" y="429"/>
                  <a:pt x="133" y="437"/>
                  <a:pt x="120" y="445"/>
                </a:cubicBezTo>
                <a:cubicBezTo>
                  <a:pt x="115" y="448"/>
                  <a:pt x="105" y="449"/>
                  <a:pt x="102" y="444"/>
                </a:cubicBezTo>
                <a:cubicBezTo>
                  <a:pt x="101" y="444"/>
                  <a:pt x="101" y="444"/>
                  <a:pt x="100" y="443"/>
                </a:cubicBezTo>
                <a:cubicBezTo>
                  <a:pt x="87" y="430"/>
                  <a:pt x="73" y="417"/>
                  <a:pt x="60" y="403"/>
                </a:cubicBezTo>
                <a:cubicBezTo>
                  <a:pt x="54" y="397"/>
                  <a:pt x="53" y="391"/>
                  <a:pt x="57" y="384"/>
                </a:cubicBezTo>
                <a:cubicBezTo>
                  <a:pt x="64" y="371"/>
                  <a:pt x="72" y="358"/>
                  <a:pt x="80" y="345"/>
                </a:cubicBezTo>
                <a:cubicBezTo>
                  <a:pt x="82" y="342"/>
                  <a:pt x="82" y="340"/>
                  <a:pt x="80" y="337"/>
                </a:cubicBezTo>
                <a:cubicBezTo>
                  <a:pt x="77" y="330"/>
                  <a:pt x="73" y="322"/>
                  <a:pt x="71" y="314"/>
                </a:cubicBezTo>
                <a:cubicBezTo>
                  <a:pt x="70" y="311"/>
                  <a:pt x="68" y="310"/>
                  <a:pt x="66" y="309"/>
                </a:cubicBezTo>
                <a:cubicBezTo>
                  <a:pt x="58" y="307"/>
                  <a:pt x="50" y="305"/>
                  <a:pt x="42" y="303"/>
                </a:cubicBezTo>
                <a:cubicBezTo>
                  <a:pt x="38" y="302"/>
                  <a:pt x="35" y="301"/>
                  <a:pt x="32" y="300"/>
                </a:cubicBezTo>
                <a:cubicBezTo>
                  <a:pt x="29" y="300"/>
                  <a:pt x="26" y="299"/>
                  <a:pt x="23" y="298"/>
                </a:cubicBezTo>
                <a:cubicBezTo>
                  <a:pt x="15" y="296"/>
                  <a:pt x="6" y="295"/>
                  <a:pt x="1" y="287"/>
                </a:cubicBezTo>
                <a:cubicBezTo>
                  <a:pt x="1" y="287"/>
                  <a:pt x="1" y="286"/>
                  <a:pt x="0" y="285"/>
                </a:cubicBezTo>
                <a:close/>
                <a:moveTo>
                  <a:pt x="155" y="285"/>
                </a:moveTo>
                <a:cubicBezTo>
                  <a:pt x="155" y="285"/>
                  <a:pt x="155" y="285"/>
                  <a:pt x="154" y="285"/>
                </a:cubicBezTo>
                <a:cubicBezTo>
                  <a:pt x="155" y="285"/>
                  <a:pt x="155" y="285"/>
                  <a:pt x="155" y="285"/>
                </a:cubicBezTo>
                <a:cubicBezTo>
                  <a:pt x="155" y="287"/>
                  <a:pt x="155" y="289"/>
                  <a:pt x="156" y="290"/>
                </a:cubicBezTo>
                <a:cubicBezTo>
                  <a:pt x="160" y="298"/>
                  <a:pt x="164" y="306"/>
                  <a:pt x="169" y="312"/>
                </a:cubicBezTo>
                <a:cubicBezTo>
                  <a:pt x="177" y="324"/>
                  <a:pt x="187" y="333"/>
                  <a:pt x="200" y="340"/>
                </a:cubicBezTo>
                <a:cubicBezTo>
                  <a:pt x="213" y="348"/>
                  <a:pt x="226" y="353"/>
                  <a:pt x="240" y="354"/>
                </a:cubicBezTo>
                <a:cubicBezTo>
                  <a:pt x="261" y="356"/>
                  <a:pt x="281" y="352"/>
                  <a:pt x="300" y="342"/>
                </a:cubicBezTo>
                <a:cubicBezTo>
                  <a:pt x="316" y="333"/>
                  <a:pt x="329" y="321"/>
                  <a:pt x="338" y="306"/>
                </a:cubicBezTo>
                <a:cubicBezTo>
                  <a:pt x="339" y="305"/>
                  <a:pt x="340" y="303"/>
                  <a:pt x="341" y="302"/>
                </a:cubicBezTo>
                <a:cubicBezTo>
                  <a:pt x="342" y="301"/>
                  <a:pt x="342" y="299"/>
                  <a:pt x="343" y="298"/>
                </a:cubicBezTo>
                <a:cubicBezTo>
                  <a:pt x="344" y="294"/>
                  <a:pt x="346" y="290"/>
                  <a:pt x="347" y="286"/>
                </a:cubicBezTo>
                <a:cubicBezTo>
                  <a:pt x="348" y="284"/>
                  <a:pt x="349" y="283"/>
                  <a:pt x="350" y="282"/>
                </a:cubicBezTo>
                <a:cubicBezTo>
                  <a:pt x="351" y="275"/>
                  <a:pt x="353" y="268"/>
                  <a:pt x="354" y="262"/>
                </a:cubicBezTo>
                <a:cubicBezTo>
                  <a:pt x="354" y="252"/>
                  <a:pt x="354" y="243"/>
                  <a:pt x="353" y="234"/>
                </a:cubicBezTo>
                <a:cubicBezTo>
                  <a:pt x="352" y="229"/>
                  <a:pt x="350" y="224"/>
                  <a:pt x="348" y="219"/>
                </a:cubicBezTo>
                <a:cubicBezTo>
                  <a:pt x="350" y="217"/>
                  <a:pt x="349" y="215"/>
                  <a:pt x="347" y="214"/>
                </a:cubicBezTo>
                <a:cubicBezTo>
                  <a:pt x="345" y="209"/>
                  <a:pt x="342" y="204"/>
                  <a:pt x="340" y="199"/>
                </a:cubicBezTo>
                <a:cubicBezTo>
                  <a:pt x="339" y="198"/>
                  <a:pt x="339" y="197"/>
                  <a:pt x="338" y="196"/>
                </a:cubicBezTo>
                <a:cubicBezTo>
                  <a:pt x="333" y="187"/>
                  <a:pt x="326" y="180"/>
                  <a:pt x="318" y="173"/>
                </a:cubicBezTo>
                <a:cubicBezTo>
                  <a:pt x="307" y="164"/>
                  <a:pt x="295" y="157"/>
                  <a:pt x="281" y="153"/>
                </a:cubicBezTo>
                <a:cubicBezTo>
                  <a:pt x="269" y="149"/>
                  <a:pt x="256" y="149"/>
                  <a:pt x="244" y="149"/>
                </a:cubicBezTo>
                <a:cubicBezTo>
                  <a:pt x="231" y="149"/>
                  <a:pt x="220" y="152"/>
                  <a:pt x="209" y="157"/>
                </a:cubicBezTo>
                <a:cubicBezTo>
                  <a:pt x="186" y="168"/>
                  <a:pt x="169" y="185"/>
                  <a:pt x="158" y="207"/>
                </a:cubicBezTo>
                <a:cubicBezTo>
                  <a:pt x="157" y="211"/>
                  <a:pt x="156" y="215"/>
                  <a:pt x="154" y="219"/>
                </a:cubicBezTo>
                <a:cubicBezTo>
                  <a:pt x="150" y="227"/>
                  <a:pt x="149" y="236"/>
                  <a:pt x="149" y="246"/>
                </a:cubicBezTo>
                <a:cubicBezTo>
                  <a:pt x="149" y="248"/>
                  <a:pt x="150" y="250"/>
                  <a:pt x="150" y="253"/>
                </a:cubicBezTo>
                <a:cubicBezTo>
                  <a:pt x="147" y="264"/>
                  <a:pt x="150" y="275"/>
                  <a:pt x="155" y="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5"/>
          <p:cNvSpPr>
            <a:spLocks/>
          </p:cNvSpPr>
          <p:nvPr/>
        </p:nvSpPr>
        <p:spPr bwMode="auto">
          <a:xfrm>
            <a:off x="3841751" y="8864600"/>
            <a:ext cx="6350" cy="15875"/>
          </a:xfrm>
          <a:custGeom>
            <a:avLst/>
            <a:gdLst>
              <a:gd name="T0" fmla="*/ 1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4 h 5"/>
              <a:gd name="T8" fmla="*/ 1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2"/>
                  <a:pt x="2" y="4"/>
                  <a:pt x="2" y="5"/>
                </a:cubicBezTo>
                <a:cubicBezTo>
                  <a:pt x="1" y="5"/>
                  <a:pt x="1" y="5"/>
                  <a:pt x="0" y="4"/>
                </a:cubicBezTo>
                <a:cubicBezTo>
                  <a:pt x="0" y="3"/>
                  <a:pt x="1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6"/>
          <p:cNvSpPr>
            <a:spLocks/>
          </p:cNvSpPr>
          <p:nvPr/>
        </p:nvSpPr>
        <p:spPr bwMode="auto">
          <a:xfrm>
            <a:off x="2262188" y="8648700"/>
            <a:ext cx="3175" cy="9525"/>
          </a:xfrm>
          <a:custGeom>
            <a:avLst/>
            <a:gdLst>
              <a:gd name="T0" fmla="*/ 0 w 1"/>
              <a:gd name="T1" fmla="*/ 0 h 3"/>
              <a:gd name="T2" fmla="*/ 1 w 1"/>
              <a:gd name="T3" fmla="*/ 0 h 3"/>
              <a:gd name="T4" fmla="*/ 0 w 1"/>
              <a:gd name="T5" fmla="*/ 3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7"/>
          <p:cNvSpPr>
            <a:spLocks/>
          </p:cNvSpPr>
          <p:nvPr/>
        </p:nvSpPr>
        <p:spPr bwMode="auto">
          <a:xfrm>
            <a:off x="2262188" y="8870950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2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8"/>
          <p:cNvSpPr>
            <a:spLocks/>
          </p:cNvSpPr>
          <p:nvPr/>
        </p:nvSpPr>
        <p:spPr bwMode="auto">
          <a:xfrm>
            <a:off x="3703638" y="8594725"/>
            <a:ext cx="38100" cy="15875"/>
          </a:xfrm>
          <a:custGeom>
            <a:avLst/>
            <a:gdLst>
              <a:gd name="T0" fmla="*/ 0 w 12"/>
              <a:gd name="T1" fmla="*/ 2 h 5"/>
              <a:gd name="T2" fmla="*/ 12 w 12"/>
              <a:gd name="T3" fmla="*/ 5 h 5"/>
              <a:gd name="T4" fmla="*/ 0 w 12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2"/>
                </a:moveTo>
                <a:cubicBezTo>
                  <a:pt x="4" y="0"/>
                  <a:pt x="9" y="1"/>
                  <a:pt x="12" y="5"/>
                </a:cubicBezTo>
                <a:cubicBezTo>
                  <a:pt x="8" y="4"/>
                  <a:pt x="4" y="3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9"/>
          <p:cNvSpPr>
            <a:spLocks/>
          </p:cNvSpPr>
          <p:nvPr/>
        </p:nvSpPr>
        <p:spPr bwMode="auto">
          <a:xfrm>
            <a:off x="2363788" y="8918575"/>
            <a:ext cx="31750" cy="15875"/>
          </a:xfrm>
          <a:custGeom>
            <a:avLst/>
            <a:gdLst>
              <a:gd name="T0" fmla="*/ 10 w 10"/>
              <a:gd name="T1" fmla="*/ 3 h 5"/>
              <a:gd name="T2" fmla="*/ 0 w 10"/>
              <a:gd name="T3" fmla="*/ 0 h 5"/>
              <a:gd name="T4" fmla="*/ 10 w 10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">
                <a:moveTo>
                  <a:pt x="10" y="3"/>
                </a:moveTo>
                <a:cubicBezTo>
                  <a:pt x="6" y="5"/>
                  <a:pt x="3" y="3"/>
                  <a:pt x="0" y="0"/>
                </a:cubicBezTo>
                <a:cubicBezTo>
                  <a:pt x="3" y="1"/>
                  <a:pt x="6" y="2"/>
                  <a:pt x="1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0"/>
          <p:cNvSpPr>
            <a:spLocks/>
          </p:cNvSpPr>
          <p:nvPr/>
        </p:nvSpPr>
        <p:spPr bwMode="auto">
          <a:xfrm>
            <a:off x="3216276" y="8101013"/>
            <a:ext cx="6350" cy="17463"/>
          </a:xfrm>
          <a:custGeom>
            <a:avLst/>
            <a:gdLst>
              <a:gd name="T0" fmla="*/ 0 w 2"/>
              <a:gd name="T1" fmla="*/ 0 h 6"/>
              <a:gd name="T2" fmla="*/ 2 w 2"/>
              <a:gd name="T3" fmla="*/ 0 h 6"/>
              <a:gd name="T4" fmla="*/ 1 w 2"/>
              <a:gd name="T5" fmla="*/ 6 h 6"/>
              <a:gd name="T6" fmla="*/ 0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0"/>
                </a:moveTo>
                <a:cubicBezTo>
                  <a:pt x="0" y="0"/>
                  <a:pt x="2" y="0"/>
                  <a:pt x="2" y="0"/>
                </a:cubicBezTo>
                <a:cubicBezTo>
                  <a:pt x="1" y="2"/>
                  <a:pt x="1" y="4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1"/>
          <p:cNvSpPr>
            <a:spLocks/>
          </p:cNvSpPr>
          <p:nvPr/>
        </p:nvSpPr>
        <p:spPr bwMode="auto">
          <a:xfrm>
            <a:off x="3322638" y="8924925"/>
            <a:ext cx="12700" cy="12700"/>
          </a:xfrm>
          <a:custGeom>
            <a:avLst/>
            <a:gdLst>
              <a:gd name="T0" fmla="*/ 1 w 4"/>
              <a:gd name="T1" fmla="*/ 4 h 4"/>
              <a:gd name="T2" fmla="*/ 4 w 4"/>
              <a:gd name="T3" fmla="*/ 0 h 4"/>
              <a:gd name="T4" fmla="*/ 1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4"/>
                </a:moveTo>
                <a:cubicBezTo>
                  <a:pt x="0" y="1"/>
                  <a:pt x="1" y="0"/>
                  <a:pt x="4" y="0"/>
                </a:cubicBezTo>
                <a:cubicBezTo>
                  <a:pt x="3" y="1"/>
                  <a:pt x="2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2"/>
          <p:cNvSpPr>
            <a:spLocks/>
          </p:cNvSpPr>
          <p:nvPr/>
        </p:nvSpPr>
        <p:spPr bwMode="auto">
          <a:xfrm>
            <a:off x="3354388" y="8648700"/>
            <a:ext cx="9525" cy="14288"/>
          </a:xfrm>
          <a:custGeom>
            <a:avLst/>
            <a:gdLst>
              <a:gd name="T0" fmla="*/ 1 w 3"/>
              <a:gd name="T1" fmla="*/ 5 h 5"/>
              <a:gd name="T2" fmla="*/ 0 w 3"/>
              <a:gd name="T3" fmla="*/ 0 h 5"/>
              <a:gd name="T4" fmla="*/ 1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1" y="5"/>
                </a:moveTo>
                <a:cubicBezTo>
                  <a:pt x="1" y="3"/>
                  <a:pt x="0" y="1"/>
                  <a:pt x="0" y="0"/>
                </a:cubicBezTo>
                <a:cubicBezTo>
                  <a:pt x="2" y="1"/>
                  <a:pt x="3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3"/>
          <p:cNvSpPr>
            <a:spLocks/>
          </p:cNvSpPr>
          <p:nvPr/>
        </p:nvSpPr>
        <p:spPr bwMode="auto">
          <a:xfrm>
            <a:off x="3354388" y="8861425"/>
            <a:ext cx="9525" cy="12700"/>
          </a:xfrm>
          <a:custGeom>
            <a:avLst/>
            <a:gdLst>
              <a:gd name="T0" fmla="*/ 1 w 3"/>
              <a:gd name="T1" fmla="*/ 1 h 4"/>
              <a:gd name="T2" fmla="*/ 3 w 3"/>
              <a:gd name="T3" fmla="*/ 0 h 4"/>
              <a:gd name="T4" fmla="*/ 0 w 3"/>
              <a:gd name="T5" fmla="*/ 4 h 4"/>
              <a:gd name="T6" fmla="*/ 0 w 3"/>
              <a:gd name="T7" fmla="*/ 1 h 4"/>
              <a:gd name="T8" fmla="*/ 1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1" y="1"/>
                </a:moveTo>
                <a:cubicBezTo>
                  <a:pt x="2" y="0"/>
                  <a:pt x="2" y="0"/>
                  <a:pt x="3" y="0"/>
                </a:cubicBezTo>
                <a:cubicBezTo>
                  <a:pt x="2" y="1"/>
                  <a:pt x="1" y="2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4"/>
          <p:cNvSpPr>
            <a:spLocks/>
          </p:cNvSpPr>
          <p:nvPr/>
        </p:nvSpPr>
        <p:spPr bwMode="auto">
          <a:xfrm>
            <a:off x="3271838" y="8201025"/>
            <a:ext cx="9525" cy="6350"/>
          </a:xfrm>
          <a:custGeom>
            <a:avLst/>
            <a:gdLst>
              <a:gd name="T0" fmla="*/ 0 w 3"/>
              <a:gd name="T1" fmla="*/ 1 h 2"/>
              <a:gd name="T2" fmla="*/ 2 w 3"/>
              <a:gd name="T3" fmla="*/ 0 h 2"/>
              <a:gd name="T4" fmla="*/ 3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1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5"/>
          <p:cNvSpPr>
            <a:spLocks/>
          </p:cNvSpPr>
          <p:nvPr/>
        </p:nvSpPr>
        <p:spPr bwMode="auto">
          <a:xfrm>
            <a:off x="3611563" y="8534400"/>
            <a:ext cx="6350" cy="9525"/>
          </a:xfrm>
          <a:custGeom>
            <a:avLst/>
            <a:gdLst>
              <a:gd name="T0" fmla="*/ 0 w 2"/>
              <a:gd name="T1" fmla="*/ 0 h 3"/>
              <a:gd name="T2" fmla="*/ 2 w 2"/>
              <a:gd name="T3" fmla="*/ 2 h 3"/>
              <a:gd name="T4" fmla="*/ 0 w 2"/>
              <a:gd name="T5" fmla="*/ 3 h 3"/>
              <a:gd name="T6" fmla="*/ 0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0" y="1"/>
                  <a:pt x="1" y="1"/>
                  <a:pt x="2" y="2"/>
                </a:cubicBezTo>
                <a:cubicBezTo>
                  <a:pt x="2" y="2"/>
                  <a:pt x="1" y="3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6"/>
          <p:cNvSpPr>
            <a:spLocks/>
          </p:cNvSpPr>
          <p:nvPr/>
        </p:nvSpPr>
        <p:spPr bwMode="auto">
          <a:xfrm>
            <a:off x="3325813" y="8591550"/>
            <a:ext cx="6350" cy="9525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7"/>
          <p:cNvSpPr>
            <a:spLocks/>
          </p:cNvSpPr>
          <p:nvPr/>
        </p:nvSpPr>
        <p:spPr bwMode="auto">
          <a:xfrm>
            <a:off x="3479801" y="8137525"/>
            <a:ext cx="9525" cy="6350"/>
          </a:xfrm>
          <a:custGeom>
            <a:avLst/>
            <a:gdLst>
              <a:gd name="T0" fmla="*/ 0 w 3"/>
              <a:gd name="T1" fmla="*/ 2 h 2"/>
              <a:gd name="T2" fmla="*/ 2 w 3"/>
              <a:gd name="T3" fmla="*/ 0 h 2"/>
              <a:gd name="T4" fmla="*/ 3 w 3"/>
              <a:gd name="T5" fmla="*/ 2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1" y="1"/>
                  <a:pt x="2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8"/>
          <p:cNvSpPr>
            <a:spLocks/>
          </p:cNvSpPr>
          <p:nvPr/>
        </p:nvSpPr>
        <p:spPr bwMode="auto">
          <a:xfrm>
            <a:off x="3603626" y="8521700"/>
            <a:ext cx="7938" cy="6350"/>
          </a:xfrm>
          <a:custGeom>
            <a:avLst/>
            <a:gdLst>
              <a:gd name="T0" fmla="*/ 0 w 3"/>
              <a:gd name="T1" fmla="*/ 0 h 2"/>
              <a:gd name="T2" fmla="*/ 3 w 3"/>
              <a:gd name="T3" fmla="*/ 0 h 2"/>
              <a:gd name="T4" fmla="*/ 1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2" y="1"/>
                  <a:pt x="2" y="1"/>
                  <a:pt x="1" y="2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9"/>
          <p:cNvSpPr>
            <a:spLocks/>
          </p:cNvSpPr>
          <p:nvPr/>
        </p:nvSpPr>
        <p:spPr bwMode="auto">
          <a:xfrm>
            <a:off x="3290888" y="8207375"/>
            <a:ext cx="6350" cy="6350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2 w 2"/>
              <a:gd name="T5" fmla="*/ 2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0"/>
          <p:cNvSpPr>
            <a:spLocks/>
          </p:cNvSpPr>
          <p:nvPr/>
        </p:nvSpPr>
        <p:spPr bwMode="auto">
          <a:xfrm>
            <a:off x="3819526" y="8626475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1"/>
          <p:cNvSpPr>
            <a:spLocks/>
          </p:cNvSpPr>
          <p:nvPr/>
        </p:nvSpPr>
        <p:spPr bwMode="auto">
          <a:xfrm>
            <a:off x="2747963" y="8870950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2"/>
          <p:cNvSpPr>
            <a:spLocks/>
          </p:cNvSpPr>
          <p:nvPr/>
        </p:nvSpPr>
        <p:spPr bwMode="auto">
          <a:xfrm>
            <a:off x="3603626" y="9007475"/>
            <a:ext cx="0" cy="6350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3"/>
          <p:cNvSpPr>
            <a:spLocks/>
          </p:cNvSpPr>
          <p:nvPr/>
        </p:nvSpPr>
        <p:spPr bwMode="auto">
          <a:xfrm>
            <a:off x="2578101" y="9369425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4"/>
          <p:cNvSpPr>
            <a:spLocks/>
          </p:cNvSpPr>
          <p:nvPr/>
        </p:nvSpPr>
        <p:spPr bwMode="auto">
          <a:xfrm>
            <a:off x="3354388" y="886460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2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PYRAMID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4401368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3618502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Development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6764046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5981180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Collaboration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9188555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8405689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Growth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11551233"/>
            <a:ext cx="93422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44844" y="10768367"/>
            <a:ext cx="9342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Communication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4204950" y="4995863"/>
            <a:ext cx="7556500" cy="6551612"/>
          </a:xfrm>
          <a:custGeom>
            <a:avLst/>
            <a:gdLst>
              <a:gd name="T0" fmla="*/ 2381 w 4760"/>
              <a:gd name="T1" fmla="*/ 0 h 4127"/>
              <a:gd name="T2" fmla="*/ 0 w 4760"/>
              <a:gd name="T3" fmla="*/ 4127 h 4127"/>
              <a:gd name="T4" fmla="*/ 4760 w 4760"/>
              <a:gd name="T5" fmla="*/ 4127 h 4127"/>
              <a:gd name="T6" fmla="*/ 2381 w 4760"/>
              <a:gd name="T7" fmla="*/ 0 h 4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0" h="4127">
                <a:moveTo>
                  <a:pt x="2381" y="0"/>
                </a:moveTo>
                <a:lnTo>
                  <a:pt x="0" y="4127"/>
                </a:lnTo>
                <a:lnTo>
                  <a:pt x="4760" y="4127"/>
                </a:lnTo>
                <a:lnTo>
                  <a:pt x="238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15867063" y="5795963"/>
            <a:ext cx="4233863" cy="1884362"/>
          </a:xfrm>
          <a:custGeom>
            <a:avLst/>
            <a:gdLst>
              <a:gd name="T0" fmla="*/ 1334 w 1334"/>
              <a:gd name="T1" fmla="*/ 593 h 593"/>
              <a:gd name="T2" fmla="*/ 0 w 1334"/>
              <a:gd name="T3" fmla="*/ 593 h 593"/>
              <a:gd name="T4" fmla="*/ 346 w 1334"/>
              <a:gd name="T5" fmla="*/ 0 h 593"/>
              <a:gd name="T6" fmla="*/ 988 w 1334"/>
              <a:gd name="T7" fmla="*/ 0 h 593"/>
              <a:gd name="T8" fmla="*/ 1334 w 1334"/>
              <a:gd name="T9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593">
                <a:moveTo>
                  <a:pt x="1334" y="593"/>
                </a:moveTo>
                <a:cubicBezTo>
                  <a:pt x="0" y="593"/>
                  <a:pt x="0" y="593"/>
                  <a:pt x="0" y="593"/>
                </a:cubicBezTo>
                <a:cubicBezTo>
                  <a:pt x="346" y="0"/>
                  <a:pt x="346" y="0"/>
                  <a:pt x="346" y="0"/>
                </a:cubicBezTo>
                <a:cubicBezTo>
                  <a:pt x="536" y="142"/>
                  <a:pt x="797" y="142"/>
                  <a:pt x="988" y="0"/>
                </a:cubicBezTo>
                <a:lnTo>
                  <a:pt x="1334" y="5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14281150" y="7851775"/>
            <a:ext cx="7407275" cy="2552700"/>
          </a:xfrm>
          <a:custGeom>
            <a:avLst/>
            <a:gdLst>
              <a:gd name="T0" fmla="*/ 3728 w 4666"/>
              <a:gd name="T1" fmla="*/ 0 h 1608"/>
              <a:gd name="T2" fmla="*/ 937 w 4666"/>
              <a:gd name="T3" fmla="*/ 0 h 1608"/>
              <a:gd name="T4" fmla="*/ 0 w 4666"/>
              <a:gd name="T5" fmla="*/ 1608 h 1608"/>
              <a:gd name="T6" fmla="*/ 4666 w 4666"/>
              <a:gd name="T7" fmla="*/ 1608 h 1608"/>
              <a:gd name="T8" fmla="*/ 3728 w 4666"/>
              <a:gd name="T9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6" h="1608">
                <a:moveTo>
                  <a:pt x="3728" y="0"/>
                </a:moveTo>
                <a:lnTo>
                  <a:pt x="937" y="0"/>
                </a:lnTo>
                <a:lnTo>
                  <a:pt x="0" y="1608"/>
                </a:lnTo>
                <a:lnTo>
                  <a:pt x="4666" y="1608"/>
                </a:lnTo>
                <a:lnTo>
                  <a:pt x="37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13192125" y="10575925"/>
            <a:ext cx="9556750" cy="1873250"/>
          </a:xfrm>
          <a:custGeom>
            <a:avLst/>
            <a:gdLst>
              <a:gd name="T0" fmla="*/ 3004 w 3011"/>
              <a:gd name="T1" fmla="*/ 507 h 590"/>
              <a:gd name="T2" fmla="*/ 2708 w 3011"/>
              <a:gd name="T3" fmla="*/ 0 h 590"/>
              <a:gd name="T4" fmla="*/ 312 w 3011"/>
              <a:gd name="T5" fmla="*/ 0 h 590"/>
              <a:gd name="T6" fmla="*/ 16 w 3011"/>
              <a:gd name="T7" fmla="*/ 507 h 590"/>
              <a:gd name="T8" fmla="*/ 36 w 3011"/>
              <a:gd name="T9" fmla="*/ 582 h 590"/>
              <a:gd name="T10" fmla="*/ 63 w 3011"/>
              <a:gd name="T11" fmla="*/ 590 h 590"/>
              <a:gd name="T12" fmla="*/ 2956 w 3011"/>
              <a:gd name="T13" fmla="*/ 590 h 590"/>
              <a:gd name="T14" fmla="*/ 3011 w 3011"/>
              <a:gd name="T15" fmla="*/ 535 h 590"/>
              <a:gd name="T16" fmla="*/ 3004 w 3011"/>
              <a:gd name="T17" fmla="*/ 507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1" h="590">
                <a:moveTo>
                  <a:pt x="3004" y="507"/>
                </a:moveTo>
                <a:cubicBezTo>
                  <a:pt x="2708" y="0"/>
                  <a:pt x="2708" y="0"/>
                  <a:pt x="270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16" y="507"/>
                  <a:pt x="16" y="507"/>
                  <a:pt x="16" y="507"/>
                </a:cubicBezTo>
                <a:cubicBezTo>
                  <a:pt x="0" y="533"/>
                  <a:pt x="9" y="567"/>
                  <a:pt x="36" y="582"/>
                </a:cubicBezTo>
                <a:cubicBezTo>
                  <a:pt x="44" y="587"/>
                  <a:pt x="54" y="590"/>
                  <a:pt x="63" y="590"/>
                </a:cubicBezTo>
                <a:cubicBezTo>
                  <a:pt x="2956" y="590"/>
                  <a:pt x="2956" y="590"/>
                  <a:pt x="2956" y="590"/>
                </a:cubicBezTo>
                <a:cubicBezTo>
                  <a:pt x="2987" y="590"/>
                  <a:pt x="3011" y="565"/>
                  <a:pt x="3011" y="535"/>
                </a:cubicBezTo>
                <a:cubicBezTo>
                  <a:pt x="3011" y="525"/>
                  <a:pt x="3009" y="515"/>
                  <a:pt x="3004" y="507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6451263" y="2897188"/>
            <a:ext cx="3067050" cy="30670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16781463" y="3227388"/>
            <a:ext cx="2406650" cy="2406650"/>
          </a:xfrm>
          <a:prstGeom prst="ellipse">
            <a:avLst/>
          </a:prstGeom>
          <a:solidFill>
            <a:schemeClr val="accent1"/>
          </a:solidFill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7318038" y="3751263"/>
            <a:ext cx="1346200" cy="1349375"/>
            <a:chOff x="17318038" y="3751263"/>
            <a:chExt cx="1346200" cy="1349375"/>
          </a:xfrm>
        </p:grpSpPr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7318038" y="4265613"/>
              <a:ext cx="1346200" cy="835025"/>
            </a:xfrm>
            <a:custGeom>
              <a:avLst/>
              <a:gdLst>
                <a:gd name="T0" fmla="*/ 244 w 424"/>
                <a:gd name="T1" fmla="*/ 13 h 263"/>
                <a:gd name="T2" fmla="*/ 231 w 424"/>
                <a:gd name="T3" fmla="*/ 0 h 263"/>
                <a:gd name="T4" fmla="*/ 180 w 424"/>
                <a:gd name="T5" fmla="*/ 0 h 263"/>
                <a:gd name="T6" fmla="*/ 167 w 424"/>
                <a:gd name="T7" fmla="*/ 13 h 263"/>
                <a:gd name="T8" fmla="*/ 167 w 424"/>
                <a:gd name="T9" fmla="*/ 193 h 263"/>
                <a:gd name="T10" fmla="*/ 244 w 424"/>
                <a:gd name="T11" fmla="*/ 193 h 263"/>
                <a:gd name="T12" fmla="*/ 244 w 424"/>
                <a:gd name="T13" fmla="*/ 13 h 263"/>
                <a:gd name="T14" fmla="*/ 353 w 424"/>
                <a:gd name="T15" fmla="*/ 39 h 263"/>
                <a:gd name="T16" fmla="*/ 340 w 424"/>
                <a:gd name="T17" fmla="*/ 26 h 263"/>
                <a:gd name="T18" fmla="*/ 289 w 424"/>
                <a:gd name="T19" fmla="*/ 26 h 263"/>
                <a:gd name="T20" fmla="*/ 276 w 424"/>
                <a:gd name="T21" fmla="*/ 39 h 263"/>
                <a:gd name="T22" fmla="*/ 276 w 424"/>
                <a:gd name="T23" fmla="*/ 193 h 263"/>
                <a:gd name="T24" fmla="*/ 353 w 424"/>
                <a:gd name="T25" fmla="*/ 193 h 263"/>
                <a:gd name="T26" fmla="*/ 353 w 424"/>
                <a:gd name="T27" fmla="*/ 39 h 263"/>
                <a:gd name="T28" fmla="*/ 404 w 424"/>
                <a:gd name="T29" fmla="*/ 225 h 263"/>
                <a:gd name="T30" fmla="*/ 19 w 424"/>
                <a:gd name="T31" fmla="*/ 225 h 263"/>
                <a:gd name="T32" fmla="*/ 0 w 424"/>
                <a:gd name="T33" fmla="*/ 244 h 263"/>
                <a:gd name="T34" fmla="*/ 19 w 424"/>
                <a:gd name="T35" fmla="*/ 263 h 263"/>
                <a:gd name="T36" fmla="*/ 404 w 424"/>
                <a:gd name="T37" fmla="*/ 263 h 263"/>
                <a:gd name="T38" fmla="*/ 424 w 424"/>
                <a:gd name="T39" fmla="*/ 244 h 263"/>
                <a:gd name="T40" fmla="*/ 404 w 424"/>
                <a:gd name="T41" fmla="*/ 225 h 263"/>
                <a:gd name="T42" fmla="*/ 135 w 424"/>
                <a:gd name="T43" fmla="*/ 77 h 263"/>
                <a:gd name="T44" fmla="*/ 122 w 424"/>
                <a:gd name="T45" fmla="*/ 64 h 263"/>
                <a:gd name="T46" fmla="*/ 70 w 424"/>
                <a:gd name="T47" fmla="*/ 64 h 263"/>
                <a:gd name="T48" fmla="*/ 58 w 424"/>
                <a:gd name="T49" fmla="*/ 77 h 263"/>
                <a:gd name="T50" fmla="*/ 58 w 424"/>
                <a:gd name="T51" fmla="*/ 193 h 263"/>
                <a:gd name="T52" fmla="*/ 135 w 424"/>
                <a:gd name="T53" fmla="*/ 193 h 263"/>
                <a:gd name="T54" fmla="*/ 135 w 424"/>
                <a:gd name="T55" fmla="*/ 7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4" h="263">
                  <a:moveTo>
                    <a:pt x="244" y="13"/>
                  </a:moveTo>
                  <a:cubicBezTo>
                    <a:pt x="244" y="6"/>
                    <a:pt x="238" y="0"/>
                    <a:pt x="23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73" y="0"/>
                    <a:pt x="167" y="6"/>
                    <a:pt x="167" y="13"/>
                  </a:cubicBezTo>
                  <a:cubicBezTo>
                    <a:pt x="167" y="193"/>
                    <a:pt x="167" y="193"/>
                    <a:pt x="167" y="193"/>
                  </a:cubicBezTo>
                  <a:cubicBezTo>
                    <a:pt x="244" y="193"/>
                    <a:pt x="244" y="193"/>
                    <a:pt x="244" y="193"/>
                  </a:cubicBezTo>
                  <a:lnTo>
                    <a:pt x="244" y="13"/>
                  </a:lnTo>
                  <a:close/>
                  <a:moveTo>
                    <a:pt x="353" y="39"/>
                  </a:moveTo>
                  <a:cubicBezTo>
                    <a:pt x="353" y="31"/>
                    <a:pt x="347" y="26"/>
                    <a:pt x="340" y="26"/>
                  </a:cubicBezTo>
                  <a:cubicBezTo>
                    <a:pt x="289" y="26"/>
                    <a:pt x="289" y="26"/>
                    <a:pt x="289" y="26"/>
                  </a:cubicBezTo>
                  <a:cubicBezTo>
                    <a:pt x="282" y="26"/>
                    <a:pt x="276" y="31"/>
                    <a:pt x="276" y="39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353" y="193"/>
                    <a:pt x="353" y="193"/>
                    <a:pt x="353" y="193"/>
                  </a:cubicBezTo>
                  <a:lnTo>
                    <a:pt x="353" y="39"/>
                  </a:lnTo>
                  <a:close/>
                  <a:moveTo>
                    <a:pt x="404" y="225"/>
                  </a:moveTo>
                  <a:cubicBezTo>
                    <a:pt x="19" y="225"/>
                    <a:pt x="19" y="225"/>
                    <a:pt x="19" y="225"/>
                  </a:cubicBezTo>
                  <a:cubicBezTo>
                    <a:pt x="8" y="225"/>
                    <a:pt x="0" y="233"/>
                    <a:pt x="0" y="244"/>
                  </a:cubicBezTo>
                  <a:cubicBezTo>
                    <a:pt x="0" y="255"/>
                    <a:pt x="8" y="263"/>
                    <a:pt x="19" y="263"/>
                  </a:cubicBezTo>
                  <a:cubicBezTo>
                    <a:pt x="404" y="263"/>
                    <a:pt x="404" y="263"/>
                    <a:pt x="404" y="263"/>
                  </a:cubicBezTo>
                  <a:cubicBezTo>
                    <a:pt x="415" y="263"/>
                    <a:pt x="424" y="255"/>
                    <a:pt x="424" y="244"/>
                  </a:cubicBezTo>
                  <a:cubicBezTo>
                    <a:pt x="424" y="233"/>
                    <a:pt x="415" y="225"/>
                    <a:pt x="404" y="225"/>
                  </a:cubicBezTo>
                  <a:close/>
                  <a:moveTo>
                    <a:pt x="135" y="77"/>
                  </a:moveTo>
                  <a:cubicBezTo>
                    <a:pt x="135" y="70"/>
                    <a:pt x="129" y="64"/>
                    <a:pt x="12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4"/>
                    <a:pt x="58" y="70"/>
                    <a:pt x="58" y="77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135" y="193"/>
                    <a:pt x="135" y="193"/>
                    <a:pt x="135" y="193"/>
                  </a:cubicBezTo>
                  <a:lnTo>
                    <a:pt x="13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7451388" y="3751263"/>
              <a:ext cx="1092200" cy="527050"/>
            </a:xfrm>
            <a:custGeom>
              <a:avLst/>
              <a:gdLst>
                <a:gd name="T0" fmla="*/ 330 w 344"/>
                <a:gd name="T1" fmla="*/ 1 h 166"/>
                <a:gd name="T2" fmla="*/ 272 w 344"/>
                <a:gd name="T3" fmla="*/ 10 h 166"/>
                <a:gd name="T4" fmla="*/ 265 w 344"/>
                <a:gd name="T5" fmla="*/ 29 h 166"/>
                <a:gd name="T6" fmla="*/ 279 w 344"/>
                <a:gd name="T7" fmla="*/ 42 h 166"/>
                <a:gd name="T8" fmla="*/ 232 w 344"/>
                <a:gd name="T9" fmla="*/ 89 h 166"/>
                <a:gd name="T10" fmla="*/ 156 w 344"/>
                <a:gd name="T11" fmla="*/ 31 h 166"/>
                <a:gd name="T12" fmla="*/ 132 w 344"/>
                <a:gd name="T13" fmla="*/ 31 h 166"/>
                <a:gd name="T14" fmla="*/ 10 w 344"/>
                <a:gd name="T15" fmla="*/ 132 h 166"/>
                <a:gd name="T16" fmla="*/ 7 w 344"/>
                <a:gd name="T17" fmla="*/ 159 h 166"/>
                <a:gd name="T18" fmla="*/ 22 w 344"/>
                <a:gd name="T19" fmla="*/ 166 h 166"/>
                <a:gd name="T20" fmla="*/ 34 w 344"/>
                <a:gd name="T21" fmla="*/ 162 h 166"/>
                <a:gd name="T22" fmla="*/ 144 w 344"/>
                <a:gd name="T23" fmla="*/ 71 h 166"/>
                <a:gd name="T24" fmla="*/ 222 w 344"/>
                <a:gd name="T25" fmla="*/ 130 h 166"/>
                <a:gd name="T26" fmla="*/ 248 w 344"/>
                <a:gd name="T27" fmla="*/ 128 h 166"/>
                <a:gd name="T28" fmla="*/ 306 w 344"/>
                <a:gd name="T29" fmla="*/ 70 h 166"/>
                <a:gd name="T30" fmla="*/ 315 w 344"/>
                <a:gd name="T31" fmla="*/ 79 h 166"/>
                <a:gd name="T32" fmla="*/ 334 w 344"/>
                <a:gd name="T33" fmla="*/ 72 h 166"/>
                <a:gd name="T34" fmla="*/ 343 w 344"/>
                <a:gd name="T35" fmla="*/ 14 h 166"/>
                <a:gd name="T36" fmla="*/ 330 w 344"/>
                <a:gd name="T37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166">
                  <a:moveTo>
                    <a:pt x="330" y="1"/>
                  </a:moveTo>
                  <a:cubicBezTo>
                    <a:pt x="272" y="10"/>
                    <a:pt x="272" y="10"/>
                    <a:pt x="272" y="10"/>
                  </a:cubicBezTo>
                  <a:cubicBezTo>
                    <a:pt x="263" y="11"/>
                    <a:pt x="259" y="22"/>
                    <a:pt x="265" y="29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9" y="26"/>
                    <a:pt x="139" y="26"/>
                    <a:pt x="132" y="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" y="139"/>
                    <a:pt x="0" y="151"/>
                    <a:pt x="7" y="159"/>
                  </a:cubicBezTo>
                  <a:cubicBezTo>
                    <a:pt x="11" y="164"/>
                    <a:pt x="16" y="166"/>
                    <a:pt x="22" y="166"/>
                  </a:cubicBezTo>
                  <a:cubicBezTo>
                    <a:pt x="26" y="166"/>
                    <a:pt x="31" y="164"/>
                    <a:pt x="34" y="162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30" y="136"/>
                    <a:pt x="241" y="135"/>
                    <a:pt x="248" y="128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15" y="79"/>
                    <a:pt x="315" y="79"/>
                    <a:pt x="315" y="79"/>
                  </a:cubicBezTo>
                  <a:cubicBezTo>
                    <a:pt x="322" y="85"/>
                    <a:pt x="333" y="81"/>
                    <a:pt x="334" y="72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4" y="7"/>
                    <a:pt x="337" y="0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410113" y="6497638"/>
            <a:ext cx="1162050" cy="787400"/>
            <a:chOff x="17410113" y="6497638"/>
            <a:chExt cx="1162050" cy="787400"/>
          </a:xfrm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410113" y="6497638"/>
              <a:ext cx="1162050" cy="390525"/>
            </a:xfrm>
            <a:custGeom>
              <a:avLst/>
              <a:gdLst>
                <a:gd name="T0" fmla="*/ 365 w 366"/>
                <a:gd name="T1" fmla="*/ 72 h 123"/>
                <a:gd name="T2" fmla="*/ 298 w 366"/>
                <a:gd name="T3" fmla="*/ 1 h 123"/>
                <a:gd name="T4" fmla="*/ 292 w 366"/>
                <a:gd name="T5" fmla="*/ 1 h 123"/>
                <a:gd name="T6" fmla="*/ 264 w 366"/>
                <a:gd name="T7" fmla="*/ 28 h 123"/>
                <a:gd name="T8" fmla="*/ 264 w 366"/>
                <a:gd name="T9" fmla="*/ 33 h 123"/>
                <a:gd name="T10" fmla="*/ 331 w 366"/>
                <a:gd name="T11" fmla="*/ 104 h 123"/>
                <a:gd name="T12" fmla="*/ 336 w 366"/>
                <a:gd name="T13" fmla="*/ 105 h 123"/>
                <a:gd name="T14" fmla="*/ 365 w 366"/>
                <a:gd name="T15" fmla="*/ 78 h 123"/>
                <a:gd name="T16" fmla="*/ 365 w 366"/>
                <a:gd name="T17" fmla="*/ 72 h 123"/>
                <a:gd name="T18" fmla="*/ 340 w 366"/>
                <a:gd name="T19" fmla="*/ 81 h 123"/>
                <a:gd name="T20" fmla="*/ 328 w 366"/>
                <a:gd name="T21" fmla="*/ 80 h 123"/>
                <a:gd name="T22" fmla="*/ 328 w 366"/>
                <a:gd name="T23" fmla="*/ 68 h 123"/>
                <a:gd name="T24" fmla="*/ 341 w 366"/>
                <a:gd name="T25" fmla="*/ 68 h 123"/>
                <a:gd name="T26" fmla="*/ 340 w 366"/>
                <a:gd name="T27" fmla="*/ 81 h 123"/>
                <a:gd name="T28" fmla="*/ 70 w 366"/>
                <a:gd name="T29" fmla="*/ 11 h 123"/>
                <a:gd name="T30" fmla="*/ 64 w 366"/>
                <a:gd name="T31" fmla="*/ 12 h 123"/>
                <a:gd name="T32" fmla="*/ 2 w 366"/>
                <a:gd name="T33" fmla="*/ 92 h 123"/>
                <a:gd name="T34" fmla="*/ 3 w 366"/>
                <a:gd name="T35" fmla="*/ 98 h 123"/>
                <a:gd name="T36" fmla="*/ 33 w 366"/>
                <a:gd name="T37" fmla="*/ 122 h 123"/>
                <a:gd name="T38" fmla="*/ 39 w 366"/>
                <a:gd name="T39" fmla="*/ 121 h 123"/>
                <a:gd name="T40" fmla="*/ 101 w 366"/>
                <a:gd name="T41" fmla="*/ 40 h 123"/>
                <a:gd name="T42" fmla="*/ 101 w 366"/>
                <a:gd name="T43" fmla="*/ 35 h 123"/>
                <a:gd name="T44" fmla="*/ 70 w 366"/>
                <a:gd name="T45" fmla="*/ 11 h 123"/>
                <a:gd name="T46" fmla="*/ 41 w 366"/>
                <a:gd name="T47" fmla="*/ 95 h 123"/>
                <a:gd name="T48" fmla="*/ 28 w 366"/>
                <a:gd name="T49" fmla="*/ 96 h 123"/>
                <a:gd name="T50" fmla="*/ 27 w 366"/>
                <a:gd name="T51" fmla="*/ 84 h 123"/>
                <a:gd name="T52" fmla="*/ 39 w 366"/>
                <a:gd name="T53" fmla="*/ 83 h 123"/>
                <a:gd name="T54" fmla="*/ 41 w 366"/>
                <a:gd name="T55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23">
                  <a:moveTo>
                    <a:pt x="365" y="72"/>
                  </a:moveTo>
                  <a:cubicBezTo>
                    <a:pt x="298" y="1"/>
                    <a:pt x="298" y="1"/>
                    <a:pt x="298" y="1"/>
                  </a:cubicBezTo>
                  <a:cubicBezTo>
                    <a:pt x="296" y="0"/>
                    <a:pt x="294" y="0"/>
                    <a:pt x="292" y="1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2" y="29"/>
                    <a:pt x="262" y="32"/>
                    <a:pt x="264" y="33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32" y="106"/>
                    <a:pt x="335" y="106"/>
                    <a:pt x="336" y="10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66" y="77"/>
                    <a:pt x="366" y="74"/>
                    <a:pt x="365" y="72"/>
                  </a:cubicBezTo>
                  <a:close/>
                  <a:moveTo>
                    <a:pt x="340" y="81"/>
                  </a:moveTo>
                  <a:cubicBezTo>
                    <a:pt x="337" y="84"/>
                    <a:pt x="331" y="84"/>
                    <a:pt x="328" y="80"/>
                  </a:cubicBezTo>
                  <a:cubicBezTo>
                    <a:pt x="325" y="77"/>
                    <a:pt x="325" y="71"/>
                    <a:pt x="328" y="68"/>
                  </a:cubicBezTo>
                  <a:cubicBezTo>
                    <a:pt x="332" y="64"/>
                    <a:pt x="337" y="65"/>
                    <a:pt x="341" y="68"/>
                  </a:cubicBezTo>
                  <a:cubicBezTo>
                    <a:pt x="344" y="72"/>
                    <a:pt x="344" y="77"/>
                    <a:pt x="340" y="81"/>
                  </a:cubicBezTo>
                  <a:close/>
                  <a:moveTo>
                    <a:pt x="70" y="11"/>
                  </a:moveTo>
                  <a:cubicBezTo>
                    <a:pt x="68" y="10"/>
                    <a:pt x="66" y="10"/>
                    <a:pt x="64" y="1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4"/>
                    <a:pt x="1" y="97"/>
                    <a:pt x="3" y="98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5" y="123"/>
                    <a:pt x="38" y="123"/>
                    <a:pt x="39" y="1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39"/>
                    <a:pt x="103" y="36"/>
                    <a:pt x="101" y="35"/>
                  </a:cubicBezTo>
                  <a:lnTo>
                    <a:pt x="70" y="11"/>
                  </a:lnTo>
                  <a:close/>
                  <a:moveTo>
                    <a:pt x="41" y="95"/>
                  </a:moveTo>
                  <a:cubicBezTo>
                    <a:pt x="38" y="99"/>
                    <a:pt x="32" y="99"/>
                    <a:pt x="28" y="96"/>
                  </a:cubicBezTo>
                  <a:cubicBezTo>
                    <a:pt x="24" y="93"/>
                    <a:pt x="24" y="88"/>
                    <a:pt x="27" y="84"/>
                  </a:cubicBezTo>
                  <a:cubicBezTo>
                    <a:pt x="30" y="80"/>
                    <a:pt x="35" y="80"/>
                    <a:pt x="39" y="83"/>
                  </a:cubicBezTo>
                  <a:cubicBezTo>
                    <a:pt x="43" y="86"/>
                    <a:pt x="44" y="91"/>
                    <a:pt x="4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7600613" y="6624638"/>
              <a:ext cx="803275" cy="660400"/>
            </a:xfrm>
            <a:custGeom>
              <a:avLst/>
              <a:gdLst>
                <a:gd name="T0" fmla="*/ 213 w 253"/>
                <a:gd name="T1" fmla="*/ 133 h 208"/>
                <a:gd name="T2" fmla="*/ 145 w 253"/>
                <a:gd name="T3" fmla="*/ 79 h 208"/>
                <a:gd name="T4" fmla="*/ 132 w 253"/>
                <a:gd name="T5" fmla="*/ 91 h 208"/>
                <a:gd name="T6" fmla="*/ 86 w 253"/>
                <a:gd name="T7" fmla="*/ 111 h 208"/>
                <a:gd name="T8" fmla="*/ 78 w 253"/>
                <a:gd name="T9" fmla="*/ 110 h 208"/>
                <a:gd name="T10" fmla="*/ 45 w 253"/>
                <a:gd name="T11" fmla="*/ 88 h 208"/>
                <a:gd name="T12" fmla="*/ 50 w 253"/>
                <a:gd name="T13" fmla="*/ 57 h 208"/>
                <a:gd name="T14" fmla="*/ 99 w 253"/>
                <a:gd name="T15" fmla="*/ 12 h 208"/>
                <a:gd name="T16" fmla="*/ 79 w 253"/>
                <a:gd name="T17" fmla="*/ 6 h 208"/>
                <a:gd name="T18" fmla="*/ 54 w 253"/>
                <a:gd name="T19" fmla="*/ 18 h 208"/>
                <a:gd name="T20" fmla="*/ 6 w 253"/>
                <a:gd name="T21" fmla="*/ 80 h 208"/>
                <a:gd name="T22" fmla="*/ 1 w 253"/>
                <a:gd name="T23" fmla="*/ 98 h 208"/>
                <a:gd name="T24" fmla="*/ 4 w 253"/>
                <a:gd name="T25" fmla="*/ 124 h 208"/>
                <a:gd name="T26" fmla="*/ 13 w 253"/>
                <a:gd name="T27" fmla="*/ 140 h 208"/>
                <a:gd name="T28" fmla="*/ 98 w 253"/>
                <a:gd name="T29" fmla="*/ 206 h 208"/>
                <a:gd name="T30" fmla="*/ 106 w 253"/>
                <a:gd name="T31" fmla="*/ 208 h 208"/>
                <a:gd name="T32" fmla="*/ 115 w 253"/>
                <a:gd name="T33" fmla="*/ 204 h 208"/>
                <a:gd name="T34" fmla="*/ 119 w 253"/>
                <a:gd name="T35" fmla="*/ 200 h 208"/>
                <a:gd name="T36" fmla="*/ 118 w 253"/>
                <a:gd name="T37" fmla="*/ 181 h 208"/>
                <a:gd name="T38" fmla="*/ 132 w 253"/>
                <a:gd name="T39" fmla="*/ 193 h 208"/>
                <a:gd name="T40" fmla="*/ 140 w 253"/>
                <a:gd name="T41" fmla="*/ 196 h 208"/>
                <a:gd name="T42" fmla="*/ 149 w 253"/>
                <a:gd name="T43" fmla="*/ 193 h 208"/>
                <a:gd name="T44" fmla="*/ 154 w 253"/>
                <a:gd name="T45" fmla="*/ 188 h 208"/>
                <a:gd name="T46" fmla="*/ 153 w 253"/>
                <a:gd name="T47" fmla="*/ 169 h 208"/>
                <a:gd name="T48" fmla="*/ 163 w 253"/>
                <a:gd name="T49" fmla="*/ 178 h 208"/>
                <a:gd name="T50" fmla="*/ 172 w 253"/>
                <a:gd name="T51" fmla="*/ 181 h 208"/>
                <a:gd name="T52" fmla="*/ 181 w 253"/>
                <a:gd name="T53" fmla="*/ 177 h 208"/>
                <a:gd name="T54" fmla="*/ 185 w 253"/>
                <a:gd name="T55" fmla="*/ 173 h 208"/>
                <a:gd name="T56" fmla="*/ 184 w 253"/>
                <a:gd name="T57" fmla="*/ 154 h 208"/>
                <a:gd name="T58" fmla="*/ 191 w 253"/>
                <a:gd name="T59" fmla="*/ 160 h 208"/>
                <a:gd name="T60" fmla="*/ 199 w 253"/>
                <a:gd name="T61" fmla="*/ 163 h 208"/>
                <a:gd name="T62" fmla="*/ 209 w 253"/>
                <a:gd name="T63" fmla="*/ 159 h 208"/>
                <a:gd name="T64" fmla="*/ 215 w 253"/>
                <a:gd name="T65" fmla="*/ 152 h 208"/>
                <a:gd name="T66" fmla="*/ 213 w 253"/>
                <a:gd name="T67" fmla="*/ 133 h 208"/>
                <a:gd name="T68" fmla="*/ 247 w 253"/>
                <a:gd name="T69" fmla="*/ 69 h 208"/>
                <a:gd name="T70" fmla="*/ 189 w 253"/>
                <a:gd name="T71" fmla="*/ 9 h 208"/>
                <a:gd name="T72" fmla="*/ 180 w 253"/>
                <a:gd name="T73" fmla="*/ 5 h 208"/>
                <a:gd name="T74" fmla="*/ 150 w 253"/>
                <a:gd name="T75" fmla="*/ 1 h 208"/>
                <a:gd name="T76" fmla="*/ 137 w 253"/>
                <a:gd name="T77" fmla="*/ 5 h 208"/>
                <a:gd name="T78" fmla="*/ 130 w 253"/>
                <a:gd name="T79" fmla="*/ 11 h 208"/>
                <a:gd name="T80" fmla="*/ 63 w 253"/>
                <a:gd name="T81" fmla="*/ 72 h 208"/>
                <a:gd name="T82" fmla="*/ 62 w 253"/>
                <a:gd name="T83" fmla="*/ 77 h 208"/>
                <a:gd name="T84" fmla="*/ 63 w 253"/>
                <a:gd name="T85" fmla="*/ 78 h 208"/>
                <a:gd name="T86" fmla="*/ 81 w 253"/>
                <a:gd name="T87" fmla="*/ 90 h 208"/>
                <a:gd name="T88" fmla="*/ 119 w 253"/>
                <a:gd name="T89" fmla="*/ 76 h 208"/>
                <a:gd name="T90" fmla="*/ 144 w 253"/>
                <a:gd name="T91" fmla="*/ 53 h 208"/>
                <a:gd name="T92" fmla="*/ 222 w 253"/>
                <a:gd name="T93" fmla="*/ 114 h 208"/>
                <a:gd name="T94" fmla="*/ 247 w 253"/>
                <a:gd name="T95" fmla="*/ 91 h 208"/>
                <a:gd name="T96" fmla="*/ 247 w 253"/>
                <a:gd name="T97" fmla="*/ 6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8">
                  <a:moveTo>
                    <a:pt x="213" y="133"/>
                  </a:moveTo>
                  <a:cubicBezTo>
                    <a:pt x="145" y="79"/>
                    <a:pt x="145" y="79"/>
                    <a:pt x="145" y="79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14" y="107"/>
                    <a:pt x="98" y="111"/>
                    <a:pt x="86" y="111"/>
                  </a:cubicBezTo>
                  <a:cubicBezTo>
                    <a:pt x="83" y="111"/>
                    <a:pt x="81" y="111"/>
                    <a:pt x="78" y="110"/>
                  </a:cubicBezTo>
                  <a:cubicBezTo>
                    <a:pt x="61" y="107"/>
                    <a:pt x="50" y="97"/>
                    <a:pt x="45" y="88"/>
                  </a:cubicBezTo>
                  <a:cubicBezTo>
                    <a:pt x="39" y="78"/>
                    <a:pt x="41" y="65"/>
                    <a:pt x="50" y="57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3" y="8"/>
                    <a:pt x="86" y="6"/>
                    <a:pt x="79" y="6"/>
                  </a:cubicBezTo>
                  <a:cubicBezTo>
                    <a:pt x="70" y="6"/>
                    <a:pt x="60" y="10"/>
                    <a:pt x="54" y="18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2" y="86"/>
                    <a:pt x="0" y="92"/>
                    <a:pt x="1" y="98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5" y="130"/>
                    <a:pt x="8" y="136"/>
                    <a:pt x="13" y="140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00" y="207"/>
                    <a:pt x="103" y="208"/>
                    <a:pt x="106" y="208"/>
                  </a:cubicBezTo>
                  <a:cubicBezTo>
                    <a:pt x="109" y="208"/>
                    <a:pt x="113" y="207"/>
                    <a:pt x="115" y="204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24" y="195"/>
                    <a:pt x="123" y="186"/>
                    <a:pt x="118" y="181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4" y="195"/>
                    <a:pt x="137" y="196"/>
                    <a:pt x="140" y="196"/>
                  </a:cubicBezTo>
                  <a:cubicBezTo>
                    <a:pt x="143" y="196"/>
                    <a:pt x="147" y="195"/>
                    <a:pt x="149" y="193"/>
                  </a:cubicBezTo>
                  <a:cubicBezTo>
                    <a:pt x="154" y="188"/>
                    <a:pt x="154" y="188"/>
                    <a:pt x="154" y="188"/>
                  </a:cubicBezTo>
                  <a:cubicBezTo>
                    <a:pt x="159" y="183"/>
                    <a:pt x="159" y="174"/>
                    <a:pt x="153" y="169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66" y="180"/>
                    <a:pt x="169" y="181"/>
                    <a:pt x="172" y="181"/>
                  </a:cubicBezTo>
                  <a:cubicBezTo>
                    <a:pt x="175" y="181"/>
                    <a:pt x="178" y="180"/>
                    <a:pt x="181" y="177"/>
                  </a:cubicBezTo>
                  <a:cubicBezTo>
                    <a:pt x="185" y="173"/>
                    <a:pt x="185" y="173"/>
                    <a:pt x="185" y="173"/>
                  </a:cubicBezTo>
                  <a:cubicBezTo>
                    <a:pt x="190" y="168"/>
                    <a:pt x="190" y="159"/>
                    <a:pt x="184" y="154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3" y="162"/>
                    <a:pt x="196" y="163"/>
                    <a:pt x="199" y="163"/>
                  </a:cubicBezTo>
                  <a:cubicBezTo>
                    <a:pt x="203" y="163"/>
                    <a:pt x="207" y="162"/>
                    <a:pt x="209" y="159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220" y="146"/>
                    <a:pt x="219" y="137"/>
                    <a:pt x="213" y="133"/>
                  </a:cubicBezTo>
                  <a:close/>
                  <a:moveTo>
                    <a:pt x="247" y="69"/>
                  </a:moveTo>
                  <a:cubicBezTo>
                    <a:pt x="189" y="9"/>
                    <a:pt x="189" y="9"/>
                    <a:pt x="189" y="9"/>
                  </a:cubicBezTo>
                  <a:cubicBezTo>
                    <a:pt x="186" y="7"/>
                    <a:pt x="183" y="5"/>
                    <a:pt x="180" y="5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45" y="0"/>
                    <a:pt x="141" y="2"/>
                    <a:pt x="137" y="5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2" y="73"/>
                    <a:pt x="61" y="75"/>
                    <a:pt x="62" y="77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5" y="83"/>
                    <a:pt x="72" y="89"/>
                    <a:pt x="81" y="90"/>
                  </a:cubicBezTo>
                  <a:cubicBezTo>
                    <a:pt x="93" y="92"/>
                    <a:pt x="106" y="87"/>
                    <a:pt x="119" y="76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47" y="91"/>
                    <a:pt x="247" y="91"/>
                    <a:pt x="247" y="91"/>
                  </a:cubicBezTo>
                  <a:cubicBezTo>
                    <a:pt x="253" y="85"/>
                    <a:pt x="253" y="75"/>
                    <a:pt x="247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reeform 42"/>
          <p:cNvSpPr>
            <a:spLocks/>
          </p:cNvSpPr>
          <p:nvPr/>
        </p:nvSpPr>
        <p:spPr bwMode="auto">
          <a:xfrm>
            <a:off x="17086263" y="11010900"/>
            <a:ext cx="1816100" cy="1035050"/>
          </a:xfrm>
          <a:custGeom>
            <a:avLst/>
            <a:gdLst>
              <a:gd name="connsiteX0" fmla="*/ 1644648 w 1816100"/>
              <a:gd name="connsiteY0" fmla="*/ 723900 h 1035050"/>
              <a:gd name="connsiteX1" fmla="*/ 1679574 w 1816100"/>
              <a:gd name="connsiteY1" fmla="*/ 736600 h 1035050"/>
              <a:gd name="connsiteX2" fmla="*/ 1816100 w 1816100"/>
              <a:gd name="connsiteY2" fmla="*/ 923925 h 1035050"/>
              <a:gd name="connsiteX3" fmla="*/ 1816100 w 1816100"/>
              <a:gd name="connsiteY3" fmla="*/ 971550 h 1035050"/>
              <a:gd name="connsiteX4" fmla="*/ 1749424 w 1816100"/>
              <a:gd name="connsiteY4" fmla="*/ 1035050 h 1035050"/>
              <a:gd name="connsiteX5" fmla="*/ 1511300 w 1816100"/>
              <a:gd name="connsiteY5" fmla="*/ 1035050 h 1035050"/>
              <a:gd name="connsiteX6" fmla="*/ 1524000 w 1816100"/>
              <a:gd name="connsiteY6" fmla="*/ 971550 h 1035050"/>
              <a:gd name="connsiteX7" fmla="*/ 1524000 w 1816100"/>
              <a:gd name="connsiteY7" fmla="*/ 904875 h 1035050"/>
              <a:gd name="connsiteX8" fmla="*/ 1511300 w 1816100"/>
              <a:gd name="connsiteY8" fmla="*/ 825500 h 1035050"/>
              <a:gd name="connsiteX9" fmla="*/ 1644648 w 1816100"/>
              <a:gd name="connsiteY9" fmla="*/ 723900 h 1035050"/>
              <a:gd name="connsiteX10" fmla="*/ 171448 w 1816100"/>
              <a:gd name="connsiteY10" fmla="*/ 723900 h 1035050"/>
              <a:gd name="connsiteX11" fmla="*/ 307974 w 1816100"/>
              <a:gd name="connsiteY11" fmla="*/ 825500 h 1035050"/>
              <a:gd name="connsiteX12" fmla="*/ 295274 w 1816100"/>
              <a:gd name="connsiteY12" fmla="*/ 914400 h 1035050"/>
              <a:gd name="connsiteX13" fmla="*/ 295274 w 1816100"/>
              <a:gd name="connsiteY13" fmla="*/ 971550 h 1035050"/>
              <a:gd name="connsiteX14" fmla="*/ 307974 w 1816100"/>
              <a:gd name="connsiteY14" fmla="*/ 1035050 h 1035050"/>
              <a:gd name="connsiteX15" fmla="*/ 66674 w 1816100"/>
              <a:gd name="connsiteY15" fmla="*/ 1035050 h 1035050"/>
              <a:gd name="connsiteX16" fmla="*/ 0 w 1816100"/>
              <a:gd name="connsiteY16" fmla="*/ 971550 h 1035050"/>
              <a:gd name="connsiteX17" fmla="*/ 0 w 1816100"/>
              <a:gd name="connsiteY17" fmla="*/ 923925 h 1035050"/>
              <a:gd name="connsiteX18" fmla="*/ 136524 w 1816100"/>
              <a:gd name="connsiteY18" fmla="*/ 736600 h 1035050"/>
              <a:gd name="connsiteX19" fmla="*/ 171448 w 1816100"/>
              <a:gd name="connsiteY19" fmla="*/ 723900 h 1035050"/>
              <a:gd name="connsiteX20" fmla="*/ 657224 w 1816100"/>
              <a:gd name="connsiteY20" fmla="*/ 673100 h 1035050"/>
              <a:gd name="connsiteX21" fmla="*/ 908048 w 1816100"/>
              <a:gd name="connsiteY21" fmla="*/ 790575 h 1035050"/>
              <a:gd name="connsiteX22" fmla="*/ 1162048 w 1816100"/>
              <a:gd name="connsiteY22" fmla="*/ 673100 h 1035050"/>
              <a:gd name="connsiteX23" fmla="*/ 1190624 w 1816100"/>
              <a:gd name="connsiteY23" fmla="*/ 685800 h 1035050"/>
              <a:gd name="connsiteX24" fmla="*/ 1238248 w 1816100"/>
              <a:gd name="connsiteY24" fmla="*/ 704850 h 1035050"/>
              <a:gd name="connsiteX25" fmla="*/ 1393824 w 1816100"/>
              <a:gd name="connsiteY25" fmla="*/ 914400 h 1035050"/>
              <a:gd name="connsiteX26" fmla="*/ 1393824 w 1816100"/>
              <a:gd name="connsiteY26" fmla="*/ 971550 h 1035050"/>
              <a:gd name="connsiteX27" fmla="*/ 1327148 w 1816100"/>
              <a:gd name="connsiteY27" fmla="*/ 1035050 h 1035050"/>
              <a:gd name="connsiteX28" fmla="*/ 488948 w 1816100"/>
              <a:gd name="connsiteY28" fmla="*/ 1035050 h 1035050"/>
              <a:gd name="connsiteX29" fmla="*/ 425448 w 1816100"/>
              <a:gd name="connsiteY29" fmla="*/ 971550 h 1035050"/>
              <a:gd name="connsiteX30" fmla="*/ 425448 w 1816100"/>
              <a:gd name="connsiteY30" fmla="*/ 914400 h 1035050"/>
              <a:gd name="connsiteX31" fmla="*/ 577848 w 1816100"/>
              <a:gd name="connsiteY31" fmla="*/ 704850 h 1035050"/>
              <a:gd name="connsiteX32" fmla="*/ 625474 w 1816100"/>
              <a:gd name="connsiteY32" fmla="*/ 685800 h 1035050"/>
              <a:gd name="connsiteX33" fmla="*/ 657224 w 1816100"/>
              <a:gd name="connsiteY33" fmla="*/ 673100 h 1035050"/>
              <a:gd name="connsiteX34" fmla="*/ 1397000 w 1816100"/>
              <a:gd name="connsiteY34" fmla="*/ 139700 h 1035050"/>
              <a:gd name="connsiteX35" fmla="*/ 1644648 w 1816100"/>
              <a:gd name="connsiteY35" fmla="*/ 387350 h 1035050"/>
              <a:gd name="connsiteX36" fmla="*/ 1454148 w 1816100"/>
              <a:gd name="connsiteY36" fmla="*/ 708025 h 1035050"/>
              <a:gd name="connsiteX37" fmla="*/ 1279524 w 1816100"/>
              <a:gd name="connsiteY37" fmla="*/ 581025 h 1035050"/>
              <a:gd name="connsiteX38" fmla="*/ 1241424 w 1816100"/>
              <a:gd name="connsiteY38" fmla="*/ 565150 h 1035050"/>
              <a:gd name="connsiteX39" fmla="*/ 1238248 w 1816100"/>
              <a:gd name="connsiteY39" fmla="*/ 565150 h 1035050"/>
              <a:gd name="connsiteX40" fmla="*/ 1320800 w 1816100"/>
              <a:gd name="connsiteY40" fmla="*/ 279400 h 1035050"/>
              <a:gd name="connsiteX41" fmla="*/ 1301748 w 1816100"/>
              <a:gd name="connsiteY41" fmla="*/ 158750 h 1035050"/>
              <a:gd name="connsiteX42" fmla="*/ 1397000 w 1816100"/>
              <a:gd name="connsiteY42" fmla="*/ 139700 h 1035050"/>
              <a:gd name="connsiteX43" fmla="*/ 419100 w 1816100"/>
              <a:gd name="connsiteY43" fmla="*/ 139700 h 1035050"/>
              <a:gd name="connsiteX44" fmla="*/ 517524 w 1816100"/>
              <a:gd name="connsiteY44" fmla="*/ 158750 h 1035050"/>
              <a:gd name="connsiteX45" fmla="*/ 498474 w 1816100"/>
              <a:gd name="connsiteY45" fmla="*/ 279400 h 1035050"/>
              <a:gd name="connsiteX46" fmla="*/ 581024 w 1816100"/>
              <a:gd name="connsiteY46" fmla="*/ 565150 h 1035050"/>
              <a:gd name="connsiteX47" fmla="*/ 574674 w 1816100"/>
              <a:gd name="connsiteY47" fmla="*/ 568325 h 1035050"/>
              <a:gd name="connsiteX48" fmla="*/ 536574 w 1816100"/>
              <a:gd name="connsiteY48" fmla="*/ 581025 h 1035050"/>
              <a:gd name="connsiteX49" fmla="*/ 365124 w 1816100"/>
              <a:gd name="connsiteY49" fmla="*/ 708025 h 1035050"/>
              <a:gd name="connsiteX50" fmla="*/ 171448 w 1816100"/>
              <a:gd name="connsiteY50" fmla="*/ 387350 h 1035050"/>
              <a:gd name="connsiteX51" fmla="*/ 419100 w 1816100"/>
              <a:gd name="connsiteY51" fmla="*/ 139700 h 1035050"/>
              <a:gd name="connsiteX52" fmla="*/ 908048 w 1816100"/>
              <a:gd name="connsiteY52" fmla="*/ 0 h 1035050"/>
              <a:gd name="connsiteX53" fmla="*/ 1190624 w 1816100"/>
              <a:gd name="connsiteY53" fmla="*/ 279400 h 1035050"/>
              <a:gd name="connsiteX54" fmla="*/ 908048 w 1816100"/>
              <a:gd name="connsiteY54" fmla="*/ 660400 h 1035050"/>
              <a:gd name="connsiteX55" fmla="*/ 628648 w 1816100"/>
              <a:gd name="connsiteY55" fmla="*/ 279400 h 1035050"/>
              <a:gd name="connsiteX56" fmla="*/ 908048 w 1816100"/>
              <a:gd name="connsiteY56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16100" h="1035050">
                <a:moveTo>
                  <a:pt x="1644648" y="723900"/>
                </a:moveTo>
                <a:cubicBezTo>
                  <a:pt x="1657348" y="727075"/>
                  <a:pt x="1666874" y="733425"/>
                  <a:pt x="1679574" y="736600"/>
                </a:cubicBezTo>
                <a:cubicBezTo>
                  <a:pt x="1758948" y="762000"/>
                  <a:pt x="1816100" y="838200"/>
                  <a:pt x="1816100" y="923925"/>
                </a:cubicBezTo>
                <a:cubicBezTo>
                  <a:pt x="1816100" y="923925"/>
                  <a:pt x="1816100" y="923925"/>
                  <a:pt x="1816100" y="971550"/>
                </a:cubicBezTo>
                <a:cubicBezTo>
                  <a:pt x="1816100" y="1006475"/>
                  <a:pt x="1787524" y="1035050"/>
                  <a:pt x="1749424" y="1035050"/>
                </a:cubicBezTo>
                <a:cubicBezTo>
                  <a:pt x="1749424" y="1035050"/>
                  <a:pt x="1749424" y="1035050"/>
                  <a:pt x="1511300" y="1035050"/>
                </a:cubicBezTo>
                <a:cubicBezTo>
                  <a:pt x="1520824" y="1016000"/>
                  <a:pt x="1524000" y="993775"/>
                  <a:pt x="1524000" y="971550"/>
                </a:cubicBezTo>
                <a:cubicBezTo>
                  <a:pt x="1524000" y="965200"/>
                  <a:pt x="1524000" y="911225"/>
                  <a:pt x="1524000" y="904875"/>
                </a:cubicBezTo>
                <a:cubicBezTo>
                  <a:pt x="1524000" y="876300"/>
                  <a:pt x="1517648" y="850900"/>
                  <a:pt x="1511300" y="825500"/>
                </a:cubicBezTo>
                <a:cubicBezTo>
                  <a:pt x="1562100" y="803275"/>
                  <a:pt x="1606548" y="768350"/>
                  <a:pt x="1644648" y="723900"/>
                </a:cubicBezTo>
                <a:close/>
                <a:moveTo>
                  <a:pt x="171448" y="723900"/>
                </a:moveTo>
                <a:cubicBezTo>
                  <a:pt x="209548" y="768350"/>
                  <a:pt x="254000" y="803275"/>
                  <a:pt x="307974" y="825500"/>
                </a:cubicBezTo>
                <a:cubicBezTo>
                  <a:pt x="298448" y="854075"/>
                  <a:pt x="295274" y="885825"/>
                  <a:pt x="295274" y="914400"/>
                </a:cubicBezTo>
                <a:cubicBezTo>
                  <a:pt x="295274" y="914400"/>
                  <a:pt x="295274" y="914400"/>
                  <a:pt x="295274" y="971550"/>
                </a:cubicBezTo>
                <a:cubicBezTo>
                  <a:pt x="295274" y="993775"/>
                  <a:pt x="298448" y="1016000"/>
                  <a:pt x="307974" y="1035050"/>
                </a:cubicBezTo>
                <a:cubicBezTo>
                  <a:pt x="307974" y="1035050"/>
                  <a:pt x="307974" y="1035050"/>
                  <a:pt x="66674" y="1035050"/>
                </a:cubicBezTo>
                <a:cubicBezTo>
                  <a:pt x="28574" y="1035050"/>
                  <a:pt x="0" y="1006475"/>
                  <a:pt x="0" y="971550"/>
                </a:cubicBezTo>
                <a:cubicBezTo>
                  <a:pt x="0" y="971550"/>
                  <a:pt x="0" y="971550"/>
                  <a:pt x="0" y="923925"/>
                </a:cubicBezTo>
                <a:cubicBezTo>
                  <a:pt x="0" y="838200"/>
                  <a:pt x="57148" y="762000"/>
                  <a:pt x="136524" y="736600"/>
                </a:cubicBezTo>
                <a:cubicBezTo>
                  <a:pt x="149224" y="733425"/>
                  <a:pt x="158748" y="727075"/>
                  <a:pt x="171448" y="723900"/>
                </a:cubicBezTo>
                <a:close/>
                <a:moveTo>
                  <a:pt x="657224" y="673100"/>
                </a:moveTo>
                <a:cubicBezTo>
                  <a:pt x="723900" y="742950"/>
                  <a:pt x="809624" y="790575"/>
                  <a:pt x="908048" y="790575"/>
                </a:cubicBezTo>
                <a:cubicBezTo>
                  <a:pt x="1009648" y="790575"/>
                  <a:pt x="1095374" y="742950"/>
                  <a:pt x="1162048" y="673100"/>
                </a:cubicBezTo>
                <a:cubicBezTo>
                  <a:pt x="1171574" y="676275"/>
                  <a:pt x="1181100" y="682625"/>
                  <a:pt x="1190624" y="685800"/>
                </a:cubicBezTo>
                <a:cubicBezTo>
                  <a:pt x="1206500" y="692150"/>
                  <a:pt x="1222374" y="698500"/>
                  <a:pt x="1238248" y="704850"/>
                </a:cubicBezTo>
                <a:cubicBezTo>
                  <a:pt x="1330324" y="736600"/>
                  <a:pt x="1393824" y="819150"/>
                  <a:pt x="1393824" y="914400"/>
                </a:cubicBezTo>
                <a:cubicBezTo>
                  <a:pt x="1393824" y="914400"/>
                  <a:pt x="1393824" y="914400"/>
                  <a:pt x="1393824" y="971550"/>
                </a:cubicBezTo>
                <a:cubicBezTo>
                  <a:pt x="1393824" y="1006475"/>
                  <a:pt x="1365248" y="1035050"/>
                  <a:pt x="1327148" y="1035050"/>
                </a:cubicBezTo>
                <a:cubicBezTo>
                  <a:pt x="1327148" y="1035050"/>
                  <a:pt x="1327148" y="1035050"/>
                  <a:pt x="488948" y="1035050"/>
                </a:cubicBezTo>
                <a:cubicBezTo>
                  <a:pt x="454024" y="1035050"/>
                  <a:pt x="425448" y="1006475"/>
                  <a:pt x="425448" y="971550"/>
                </a:cubicBezTo>
                <a:cubicBezTo>
                  <a:pt x="425448" y="971550"/>
                  <a:pt x="425448" y="971550"/>
                  <a:pt x="425448" y="914400"/>
                </a:cubicBezTo>
                <a:cubicBezTo>
                  <a:pt x="425448" y="819150"/>
                  <a:pt x="485774" y="736600"/>
                  <a:pt x="577848" y="704850"/>
                </a:cubicBezTo>
                <a:cubicBezTo>
                  <a:pt x="593724" y="698500"/>
                  <a:pt x="609600" y="692150"/>
                  <a:pt x="625474" y="685800"/>
                </a:cubicBezTo>
                <a:cubicBezTo>
                  <a:pt x="635000" y="682625"/>
                  <a:pt x="647700" y="676275"/>
                  <a:pt x="657224" y="673100"/>
                </a:cubicBezTo>
                <a:close/>
                <a:moveTo>
                  <a:pt x="1397000" y="139700"/>
                </a:moveTo>
                <a:cubicBezTo>
                  <a:pt x="1533524" y="139700"/>
                  <a:pt x="1644648" y="250825"/>
                  <a:pt x="1644648" y="387350"/>
                </a:cubicBezTo>
                <a:cubicBezTo>
                  <a:pt x="1644648" y="501650"/>
                  <a:pt x="1568448" y="663575"/>
                  <a:pt x="1454148" y="708025"/>
                </a:cubicBezTo>
                <a:cubicBezTo>
                  <a:pt x="1412874" y="650875"/>
                  <a:pt x="1352548" y="606425"/>
                  <a:pt x="1279524" y="581025"/>
                </a:cubicBezTo>
                <a:cubicBezTo>
                  <a:pt x="1266824" y="577850"/>
                  <a:pt x="1254124" y="571500"/>
                  <a:pt x="1241424" y="565150"/>
                </a:cubicBezTo>
                <a:cubicBezTo>
                  <a:pt x="1241424" y="565150"/>
                  <a:pt x="1241424" y="565150"/>
                  <a:pt x="1238248" y="565150"/>
                </a:cubicBezTo>
                <a:cubicBezTo>
                  <a:pt x="1292224" y="473075"/>
                  <a:pt x="1320800" y="368300"/>
                  <a:pt x="1320800" y="279400"/>
                </a:cubicBezTo>
                <a:cubicBezTo>
                  <a:pt x="1320800" y="238125"/>
                  <a:pt x="1314448" y="196850"/>
                  <a:pt x="1301748" y="158750"/>
                </a:cubicBezTo>
                <a:cubicBezTo>
                  <a:pt x="1330324" y="146050"/>
                  <a:pt x="1362074" y="139700"/>
                  <a:pt x="1397000" y="139700"/>
                </a:cubicBezTo>
                <a:close/>
                <a:moveTo>
                  <a:pt x="419100" y="139700"/>
                </a:moveTo>
                <a:cubicBezTo>
                  <a:pt x="454024" y="139700"/>
                  <a:pt x="488948" y="146050"/>
                  <a:pt x="517524" y="158750"/>
                </a:cubicBezTo>
                <a:cubicBezTo>
                  <a:pt x="504824" y="196850"/>
                  <a:pt x="498474" y="238125"/>
                  <a:pt x="498474" y="279400"/>
                </a:cubicBezTo>
                <a:cubicBezTo>
                  <a:pt x="498474" y="368300"/>
                  <a:pt x="527048" y="473075"/>
                  <a:pt x="581024" y="565150"/>
                </a:cubicBezTo>
                <a:cubicBezTo>
                  <a:pt x="577848" y="565150"/>
                  <a:pt x="574674" y="565150"/>
                  <a:pt x="574674" y="568325"/>
                </a:cubicBezTo>
                <a:cubicBezTo>
                  <a:pt x="561974" y="574675"/>
                  <a:pt x="549274" y="577850"/>
                  <a:pt x="536574" y="581025"/>
                </a:cubicBezTo>
                <a:cubicBezTo>
                  <a:pt x="466724" y="606425"/>
                  <a:pt x="406400" y="650875"/>
                  <a:pt x="365124" y="708025"/>
                </a:cubicBezTo>
                <a:cubicBezTo>
                  <a:pt x="250824" y="666750"/>
                  <a:pt x="171448" y="501650"/>
                  <a:pt x="171448" y="387350"/>
                </a:cubicBezTo>
                <a:cubicBezTo>
                  <a:pt x="171448" y="250825"/>
                  <a:pt x="282574" y="139700"/>
                  <a:pt x="419100" y="139700"/>
                </a:cubicBezTo>
                <a:close/>
                <a:moveTo>
                  <a:pt x="908048" y="0"/>
                </a:moveTo>
                <a:cubicBezTo>
                  <a:pt x="1063624" y="0"/>
                  <a:pt x="1190624" y="127000"/>
                  <a:pt x="1190624" y="279400"/>
                </a:cubicBezTo>
                <a:cubicBezTo>
                  <a:pt x="1190624" y="434975"/>
                  <a:pt x="1073148" y="660400"/>
                  <a:pt x="908048" y="660400"/>
                </a:cubicBezTo>
                <a:cubicBezTo>
                  <a:pt x="746124" y="660400"/>
                  <a:pt x="628648" y="434975"/>
                  <a:pt x="628648" y="279400"/>
                </a:cubicBezTo>
                <a:cubicBezTo>
                  <a:pt x="628648" y="127000"/>
                  <a:pt x="755648" y="0"/>
                  <a:pt x="9080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7464088" y="8601075"/>
            <a:ext cx="1076325" cy="1079500"/>
            <a:chOff x="17464088" y="8601075"/>
            <a:chExt cx="1076325" cy="1079500"/>
          </a:xfrm>
        </p:grpSpPr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17464088" y="9010650"/>
              <a:ext cx="1076325" cy="669925"/>
            </a:xfrm>
            <a:custGeom>
              <a:avLst/>
              <a:gdLst>
                <a:gd name="T0" fmla="*/ 195 w 339"/>
                <a:gd name="T1" fmla="*/ 11 h 211"/>
                <a:gd name="T2" fmla="*/ 185 w 339"/>
                <a:gd name="T3" fmla="*/ 0 h 211"/>
                <a:gd name="T4" fmla="*/ 143 w 339"/>
                <a:gd name="T5" fmla="*/ 0 h 211"/>
                <a:gd name="T6" fmla="*/ 133 w 339"/>
                <a:gd name="T7" fmla="*/ 11 h 211"/>
                <a:gd name="T8" fmla="*/ 133 w 339"/>
                <a:gd name="T9" fmla="*/ 154 h 211"/>
                <a:gd name="T10" fmla="*/ 195 w 339"/>
                <a:gd name="T11" fmla="*/ 154 h 211"/>
                <a:gd name="T12" fmla="*/ 195 w 339"/>
                <a:gd name="T13" fmla="*/ 11 h 211"/>
                <a:gd name="T14" fmla="*/ 282 w 339"/>
                <a:gd name="T15" fmla="*/ 31 h 211"/>
                <a:gd name="T16" fmla="*/ 272 w 339"/>
                <a:gd name="T17" fmla="*/ 21 h 211"/>
                <a:gd name="T18" fmla="*/ 231 w 339"/>
                <a:gd name="T19" fmla="*/ 21 h 211"/>
                <a:gd name="T20" fmla="*/ 221 w 339"/>
                <a:gd name="T21" fmla="*/ 31 h 211"/>
                <a:gd name="T22" fmla="*/ 221 w 339"/>
                <a:gd name="T23" fmla="*/ 154 h 211"/>
                <a:gd name="T24" fmla="*/ 282 w 339"/>
                <a:gd name="T25" fmla="*/ 154 h 211"/>
                <a:gd name="T26" fmla="*/ 282 w 339"/>
                <a:gd name="T27" fmla="*/ 31 h 211"/>
                <a:gd name="T28" fmla="*/ 323 w 339"/>
                <a:gd name="T29" fmla="*/ 180 h 211"/>
                <a:gd name="T30" fmla="*/ 15 w 339"/>
                <a:gd name="T31" fmla="*/ 180 h 211"/>
                <a:gd name="T32" fmla="*/ 0 w 339"/>
                <a:gd name="T33" fmla="*/ 196 h 211"/>
                <a:gd name="T34" fmla="*/ 15 w 339"/>
                <a:gd name="T35" fmla="*/ 211 h 211"/>
                <a:gd name="T36" fmla="*/ 323 w 339"/>
                <a:gd name="T37" fmla="*/ 211 h 211"/>
                <a:gd name="T38" fmla="*/ 339 w 339"/>
                <a:gd name="T39" fmla="*/ 196 h 211"/>
                <a:gd name="T40" fmla="*/ 323 w 339"/>
                <a:gd name="T41" fmla="*/ 180 h 211"/>
                <a:gd name="T42" fmla="*/ 107 w 339"/>
                <a:gd name="T43" fmla="*/ 62 h 211"/>
                <a:gd name="T44" fmla="*/ 97 w 339"/>
                <a:gd name="T45" fmla="*/ 52 h 211"/>
                <a:gd name="T46" fmla="*/ 56 w 339"/>
                <a:gd name="T47" fmla="*/ 52 h 211"/>
                <a:gd name="T48" fmla="*/ 46 w 339"/>
                <a:gd name="T49" fmla="*/ 62 h 211"/>
                <a:gd name="T50" fmla="*/ 46 w 339"/>
                <a:gd name="T51" fmla="*/ 154 h 211"/>
                <a:gd name="T52" fmla="*/ 107 w 339"/>
                <a:gd name="T53" fmla="*/ 154 h 211"/>
                <a:gd name="T54" fmla="*/ 107 w 339"/>
                <a:gd name="T55" fmla="*/ 6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9" h="211">
                  <a:moveTo>
                    <a:pt x="195" y="11"/>
                  </a:moveTo>
                  <a:cubicBezTo>
                    <a:pt x="195" y="5"/>
                    <a:pt x="190" y="0"/>
                    <a:pt x="18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8" y="0"/>
                    <a:pt x="133" y="5"/>
                    <a:pt x="133" y="11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95" y="154"/>
                    <a:pt x="195" y="154"/>
                    <a:pt x="195" y="154"/>
                  </a:cubicBezTo>
                  <a:lnTo>
                    <a:pt x="195" y="11"/>
                  </a:lnTo>
                  <a:close/>
                  <a:moveTo>
                    <a:pt x="282" y="31"/>
                  </a:moveTo>
                  <a:cubicBezTo>
                    <a:pt x="282" y="25"/>
                    <a:pt x="278" y="21"/>
                    <a:pt x="272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25" y="21"/>
                    <a:pt x="221" y="25"/>
                    <a:pt x="221" y="31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82" y="154"/>
                    <a:pt x="282" y="154"/>
                    <a:pt x="282" y="154"/>
                  </a:cubicBezTo>
                  <a:lnTo>
                    <a:pt x="282" y="31"/>
                  </a:lnTo>
                  <a:close/>
                  <a:moveTo>
                    <a:pt x="323" y="180"/>
                  </a:moveTo>
                  <a:cubicBezTo>
                    <a:pt x="15" y="180"/>
                    <a:pt x="15" y="180"/>
                    <a:pt x="15" y="180"/>
                  </a:cubicBezTo>
                  <a:cubicBezTo>
                    <a:pt x="6" y="180"/>
                    <a:pt x="0" y="187"/>
                    <a:pt x="0" y="196"/>
                  </a:cubicBezTo>
                  <a:cubicBezTo>
                    <a:pt x="0" y="204"/>
                    <a:pt x="6" y="211"/>
                    <a:pt x="15" y="211"/>
                  </a:cubicBezTo>
                  <a:cubicBezTo>
                    <a:pt x="323" y="211"/>
                    <a:pt x="323" y="211"/>
                    <a:pt x="323" y="211"/>
                  </a:cubicBezTo>
                  <a:cubicBezTo>
                    <a:pt x="332" y="211"/>
                    <a:pt x="339" y="204"/>
                    <a:pt x="339" y="196"/>
                  </a:cubicBezTo>
                  <a:cubicBezTo>
                    <a:pt x="339" y="187"/>
                    <a:pt x="332" y="180"/>
                    <a:pt x="323" y="180"/>
                  </a:cubicBezTo>
                  <a:close/>
                  <a:moveTo>
                    <a:pt x="107" y="62"/>
                  </a:moveTo>
                  <a:cubicBezTo>
                    <a:pt x="107" y="56"/>
                    <a:pt x="103" y="52"/>
                    <a:pt x="97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0" y="52"/>
                    <a:pt x="46" y="56"/>
                    <a:pt x="46" y="62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107" y="154"/>
                    <a:pt x="107" y="154"/>
                    <a:pt x="107" y="154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17572038" y="8601075"/>
              <a:ext cx="869950" cy="419100"/>
            </a:xfrm>
            <a:custGeom>
              <a:avLst/>
              <a:gdLst>
                <a:gd name="T0" fmla="*/ 263 w 274"/>
                <a:gd name="T1" fmla="*/ 1 h 132"/>
                <a:gd name="T2" fmla="*/ 217 w 274"/>
                <a:gd name="T3" fmla="*/ 7 h 132"/>
                <a:gd name="T4" fmla="*/ 212 w 274"/>
                <a:gd name="T5" fmla="*/ 23 h 132"/>
                <a:gd name="T6" fmla="*/ 222 w 274"/>
                <a:gd name="T7" fmla="*/ 34 h 132"/>
                <a:gd name="T8" fmla="*/ 185 w 274"/>
                <a:gd name="T9" fmla="*/ 71 h 132"/>
                <a:gd name="T10" fmla="*/ 124 w 274"/>
                <a:gd name="T11" fmla="*/ 24 h 132"/>
                <a:gd name="T12" fmla="*/ 105 w 274"/>
                <a:gd name="T13" fmla="*/ 25 h 132"/>
                <a:gd name="T14" fmla="*/ 7 w 274"/>
                <a:gd name="T15" fmla="*/ 105 h 132"/>
                <a:gd name="T16" fmla="*/ 5 w 274"/>
                <a:gd name="T17" fmla="*/ 127 h 132"/>
                <a:gd name="T18" fmla="*/ 17 w 274"/>
                <a:gd name="T19" fmla="*/ 132 h 132"/>
                <a:gd name="T20" fmla="*/ 27 w 274"/>
                <a:gd name="T21" fmla="*/ 129 h 132"/>
                <a:gd name="T22" fmla="*/ 115 w 274"/>
                <a:gd name="T23" fmla="*/ 56 h 132"/>
                <a:gd name="T24" fmla="*/ 177 w 274"/>
                <a:gd name="T25" fmla="*/ 104 h 132"/>
                <a:gd name="T26" fmla="*/ 197 w 274"/>
                <a:gd name="T27" fmla="*/ 102 h 132"/>
                <a:gd name="T28" fmla="*/ 244 w 274"/>
                <a:gd name="T29" fmla="*/ 55 h 132"/>
                <a:gd name="T30" fmla="*/ 251 w 274"/>
                <a:gd name="T31" fmla="*/ 63 h 132"/>
                <a:gd name="T32" fmla="*/ 267 w 274"/>
                <a:gd name="T33" fmla="*/ 57 h 132"/>
                <a:gd name="T34" fmla="*/ 273 w 274"/>
                <a:gd name="T35" fmla="*/ 11 h 132"/>
                <a:gd name="T36" fmla="*/ 263 w 274"/>
                <a:gd name="T3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132">
                  <a:moveTo>
                    <a:pt x="263" y="1"/>
                  </a:moveTo>
                  <a:cubicBezTo>
                    <a:pt x="217" y="7"/>
                    <a:pt x="217" y="7"/>
                    <a:pt x="217" y="7"/>
                  </a:cubicBezTo>
                  <a:cubicBezTo>
                    <a:pt x="209" y="8"/>
                    <a:pt x="206" y="18"/>
                    <a:pt x="212" y="2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18" y="20"/>
                    <a:pt x="110" y="20"/>
                    <a:pt x="105" y="2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" y="110"/>
                    <a:pt x="0" y="120"/>
                    <a:pt x="5" y="127"/>
                  </a:cubicBezTo>
                  <a:cubicBezTo>
                    <a:pt x="8" y="130"/>
                    <a:pt x="12" y="132"/>
                    <a:pt x="17" y="132"/>
                  </a:cubicBezTo>
                  <a:cubicBezTo>
                    <a:pt x="20" y="132"/>
                    <a:pt x="24" y="131"/>
                    <a:pt x="27" y="129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83" y="108"/>
                    <a:pt x="192" y="108"/>
                    <a:pt x="197" y="102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7" y="68"/>
                    <a:pt x="266" y="65"/>
                    <a:pt x="267" y="57"/>
                  </a:cubicBezTo>
                  <a:cubicBezTo>
                    <a:pt x="273" y="11"/>
                    <a:pt x="273" y="11"/>
                    <a:pt x="273" y="11"/>
                  </a:cubicBezTo>
                  <a:cubicBezTo>
                    <a:pt x="274" y="5"/>
                    <a:pt x="269" y="0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23"/>
          <p:cNvSpPr>
            <a:spLocks/>
          </p:cNvSpPr>
          <p:nvPr/>
        </p:nvSpPr>
        <p:spPr bwMode="auto">
          <a:xfrm>
            <a:off x="1292225" y="3798888"/>
            <a:ext cx="374650" cy="1416050"/>
          </a:xfrm>
          <a:custGeom>
            <a:avLst/>
            <a:gdLst>
              <a:gd name="T0" fmla="*/ 59 w 118"/>
              <a:gd name="T1" fmla="*/ 446 h 446"/>
              <a:gd name="T2" fmla="*/ 59 w 118"/>
              <a:gd name="T3" fmla="*/ 446 h 446"/>
              <a:gd name="T4" fmla="*/ 0 w 118"/>
              <a:gd name="T5" fmla="*/ 387 h 446"/>
              <a:gd name="T6" fmla="*/ 0 w 118"/>
              <a:gd name="T7" fmla="*/ 59 h 446"/>
              <a:gd name="T8" fmla="*/ 59 w 118"/>
              <a:gd name="T9" fmla="*/ 0 h 446"/>
              <a:gd name="T10" fmla="*/ 59 w 118"/>
              <a:gd name="T11" fmla="*/ 0 h 446"/>
              <a:gd name="T12" fmla="*/ 118 w 118"/>
              <a:gd name="T13" fmla="*/ 59 h 446"/>
              <a:gd name="T14" fmla="*/ 118 w 118"/>
              <a:gd name="T15" fmla="*/ 387 h 446"/>
              <a:gd name="T16" fmla="*/ 59 w 118"/>
              <a:gd name="T17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46">
                <a:moveTo>
                  <a:pt x="59" y="446"/>
                </a:moveTo>
                <a:cubicBezTo>
                  <a:pt x="59" y="446"/>
                  <a:pt x="59" y="446"/>
                  <a:pt x="59" y="446"/>
                </a:cubicBezTo>
                <a:cubicBezTo>
                  <a:pt x="26" y="446"/>
                  <a:pt x="0" y="419"/>
                  <a:pt x="0" y="38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91" y="0"/>
                  <a:pt x="118" y="26"/>
                  <a:pt x="118" y="59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18" y="419"/>
                  <a:pt x="91" y="446"/>
                  <a:pt x="59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>
            <a:off x="1292225" y="6189663"/>
            <a:ext cx="374650" cy="1412875"/>
          </a:xfrm>
          <a:custGeom>
            <a:avLst/>
            <a:gdLst>
              <a:gd name="T0" fmla="*/ 59 w 118"/>
              <a:gd name="T1" fmla="*/ 445 h 445"/>
              <a:gd name="T2" fmla="*/ 59 w 118"/>
              <a:gd name="T3" fmla="*/ 445 h 445"/>
              <a:gd name="T4" fmla="*/ 0 w 118"/>
              <a:gd name="T5" fmla="*/ 386 h 445"/>
              <a:gd name="T6" fmla="*/ 0 w 118"/>
              <a:gd name="T7" fmla="*/ 59 h 445"/>
              <a:gd name="T8" fmla="*/ 59 w 118"/>
              <a:gd name="T9" fmla="*/ 0 h 445"/>
              <a:gd name="T10" fmla="*/ 59 w 118"/>
              <a:gd name="T11" fmla="*/ 0 h 445"/>
              <a:gd name="T12" fmla="*/ 118 w 118"/>
              <a:gd name="T13" fmla="*/ 59 h 445"/>
              <a:gd name="T14" fmla="*/ 118 w 118"/>
              <a:gd name="T15" fmla="*/ 386 h 445"/>
              <a:gd name="T16" fmla="*/ 59 w 118"/>
              <a:gd name="T17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45">
                <a:moveTo>
                  <a:pt x="59" y="445"/>
                </a:moveTo>
                <a:cubicBezTo>
                  <a:pt x="59" y="445"/>
                  <a:pt x="59" y="445"/>
                  <a:pt x="59" y="445"/>
                </a:cubicBezTo>
                <a:cubicBezTo>
                  <a:pt x="26" y="445"/>
                  <a:pt x="0" y="419"/>
                  <a:pt x="0" y="386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91" y="0"/>
                  <a:pt x="118" y="26"/>
                  <a:pt x="118" y="59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8" y="419"/>
                  <a:pt x="91" y="445"/>
                  <a:pt x="59" y="4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5"/>
          <p:cNvSpPr>
            <a:spLocks/>
          </p:cNvSpPr>
          <p:nvPr/>
        </p:nvSpPr>
        <p:spPr bwMode="auto">
          <a:xfrm>
            <a:off x="1292225" y="8578850"/>
            <a:ext cx="374650" cy="1416050"/>
          </a:xfrm>
          <a:custGeom>
            <a:avLst/>
            <a:gdLst>
              <a:gd name="T0" fmla="*/ 59 w 118"/>
              <a:gd name="T1" fmla="*/ 446 h 446"/>
              <a:gd name="T2" fmla="*/ 59 w 118"/>
              <a:gd name="T3" fmla="*/ 446 h 446"/>
              <a:gd name="T4" fmla="*/ 0 w 118"/>
              <a:gd name="T5" fmla="*/ 387 h 446"/>
              <a:gd name="T6" fmla="*/ 0 w 118"/>
              <a:gd name="T7" fmla="*/ 59 h 446"/>
              <a:gd name="T8" fmla="*/ 59 w 118"/>
              <a:gd name="T9" fmla="*/ 0 h 446"/>
              <a:gd name="T10" fmla="*/ 59 w 118"/>
              <a:gd name="T11" fmla="*/ 0 h 446"/>
              <a:gd name="T12" fmla="*/ 118 w 118"/>
              <a:gd name="T13" fmla="*/ 59 h 446"/>
              <a:gd name="T14" fmla="*/ 118 w 118"/>
              <a:gd name="T15" fmla="*/ 387 h 446"/>
              <a:gd name="T16" fmla="*/ 59 w 118"/>
              <a:gd name="T17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46">
                <a:moveTo>
                  <a:pt x="59" y="446"/>
                </a:moveTo>
                <a:cubicBezTo>
                  <a:pt x="59" y="446"/>
                  <a:pt x="59" y="446"/>
                  <a:pt x="59" y="446"/>
                </a:cubicBezTo>
                <a:cubicBezTo>
                  <a:pt x="26" y="446"/>
                  <a:pt x="0" y="419"/>
                  <a:pt x="0" y="38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7"/>
                  <a:pt x="26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91" y="0"/>
                  <a:pt x="118" y="27"/>
                  <a:pt x="118" y="59"/>
                </a:cubicBezTo>
                <a:cubicBezTo>
                  <a:pt x="118" y="387"/>
                  <a:pt x="118" y="387"/>
                  <a:pt x="118" y="387"/>
                </a:cubicBezTo>
                <a:cubicBezTo>
                  <a:pt x="118" y="419"/>
                  <a:pt x="91" y="446"/>
                  <a:pt x="59" y="4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6"/>
          <p:cNvSpPr>
            <a:spLocks/>
          </p:cNvSpPr>
          <p:nvPr/>
        </p:nvSpPr>
        <p:spPr bwMode="auto">
          <a:xfrm>
            <a:off x="1292225" y="10969625"/>
            <a:ext cx="374650" cy="1412875"/>
          </a:xfrm>
          <a:custGeom>
            <a:avLst/>
            <a:gdLst>
              <a:gd name="T0" fmla="*/ 59 w 118"/>
              <a:gd name="T1" fmla="*/ 445 h 445"/>
              <a:gd name="T2" fmla="*/ 59 w 118"/>
              <a:gd name="T3" fmla="*/ 445 h 445"/>
              <a:gd name="T4" fmla="*/ 0 w 118"/>
              <a:gd name="T5" fmla="*/ 386 h 445"/>
              <a:gd name="T6" fmla="*/ 0 w 118"/>
              <a:gd name="T7" fmla="*/ 59 h 445"/>
              <a:gd name="T8" fmla="*/ 59 w 118"/>
              <a:gd name="T9" fmla="*/ 0 h 445"/>
              <a:gd name="T10" fmla="*/ 59 w 118"/>
              <a:gd name="T11" fmla="*/ 0 h 445"/>
              <a:gd name="T12" fmla="*/ 118 w 118"/>
              <a:gd name="T13" fmla="*/ 59 h 445"/>
              <a:gd name="T14" fmla="*/ 118 w 118"/>
              <a:gd name="T15" fmla="*/ 386 h 445"/>
              <a:gd name="T16" fmla="*/ 59 w 118"/>
              <a:gd name="T17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45">
                <a:moveTo>
                  <a:pt x="59" y="445"/>
                </a:moveTo>
                <a:cubicBezTo>
                  <a:pt x="59" y="445"/>
                  <a:pt x="59" y="445"/>
                  <a:pt x="59" y="445"/>
                </a:cubicBezTo>
                <a:cubicBezTo>
                  <a:pt x="26" y="445"/>
                  <a:pt x="0" y="419"/>
                  <a:pt x="0" y="386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91" y="0"/>
                  <a:pt x="118" y="26"/>
                  <a:pt x="118" y="59"/>
                </a:cubicBezTo>
                <a:cubicBezTo>
                  <a:pt x="118" y="386"/>
                  <a:pt x="118" y="386"/>
                  <a:pt x="118" y="386"/>
                </a:cubicBezTo>
                <a:cubicBezTo>
                  <a:pt x="118" y="419"/>
                  <a:pt x="91" y="445"/>
                  <a:pt x="59" y="44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0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/>
        </p:nvSpPr>
        <p:spPr bwMode="auto">
          <a:xfrm>
            <a:off x="12342813" y="10018713"/>
            <a:ext cx="2876550" cy="2416175"/>
          </a:xfrm>
          <a:custGeom>
            <a:avLst/>
            <a:gdLst>
              <a:gd name="T0" fmla="*/ 1812 w 1812"/>
              <a:gd name="T1" fmla="*/ 1522 h 1522"/>
              <a:gd name="T2" fmla="*/ 0 w 1812"/>
              <a:gd name="T3" fmla="*/ 1522 h 1522"/>
              <a:gd name="T4" fmla="*/ 876 w 1812"/>
              <a:gd name="T5" fmla="*/ 0 h 1522"/>
              <a:gd name="T6" fmla="*/ 1812 w 1812"/>
              <a:gd name="T7" fmla="*/ 1522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2" h="1522">
                <a:moveTo>
                  <a:pt x="1812" y="1522"/>
                </a:moveTo>
                <a:lnTo>
                  <a:pt x="0" y="1522"/>
                </a:lnTo>
                <a:lnTo>
                  <a:pt x="876" y="0"/>
                </a:lnTo>
                <a:lnTo>
                  <a:pt x="1812" y="15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13860463" y="7824788"/>
            <a:ext cx="3949700" cy="4610100"/>
          </a:xfrm>
          <a:custGeom>
            <a:avLst/>
            <a:gdLst>
              <a:gd name="T0" fmla="*/ 2488 w 2488"/>
              <a:gd name="T1" fmla="*/ 2904 h 2904"/>
              <a:gd name="T2" fmla="*/ 995 w 2488"/>
              <a:gd name="T3" fmla="*/ 2904 h 2904"/>
              <a:gd name="T4" fmla="*/ 0 w 2488"/>
              <a:gd name="T5" fmla="*/ 1261 h 2904"/>
              <a:gd name="T6" fmla="*/ 716 w 2488"/>
              <a:gd name="T7" fmla="*/ 0 h 2904"/>
              <a:gd name="T8" fmla="*/ 2488 w 2488"/>
              <a:gd name="T9" fmla="*/ 2904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8" h="2904">
                <a:moveTo>
                  <a:pt x="2488" y="2904"/>
                </a:moveTo>
                <a:lnTo>
                  <a:pt x="995" y="2904"/>
                </a:lnTo>
                <a:lnTo>
                  <a:pt x="0" y="1261"/>
                </a:lnTo>
                <a:lnTo>
                  <a:pt x="716" y="0"/>
                </a:lnTo>
                <a:lnTo>
                  <a:pt x="2488" y="29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5124113" y="5567363"/>
            <a:ext cx="5308600" cy="6867525"/>
          </a:xfrm>
          <a:custGeom>
            <a:avLst/>
            <a:gdLst>
              <a:gd name="T0" fmla="*/ 3344 w 3344"/>
              <a:gd name="T1" fmla="*/ 4326 h 4326"/>
              <a:gd name="T2" fmla="*/ 1851 w 3344"/>
              <a:gd name="T3" fmla="*/ 4326 h 4326"/>
              <a:gd name="T4" fmla="*/ 0 w 3344"/>
              <a:gd name="T5" fmla="*/ 1282 h 4326"/>
              <a:gd name="T6" fmla="*/ 737 w 3344"/>
              <a:gd name="T7" fmla="*/ 0 h 4326"/>
              <a:gd name="T8" fmla="*/ 2747 w 3344"/>
              <a:gd name="T9" fmla="*/ 3304 h 4326"/>
              <a:gd name="T10" fmla="*/ 3344 w 3344"/>
              <a:gd name="T11" fmla="*/ 432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44" h="4326">
                <a:moveTo>
                  <a:pt x="3344" y="4326"/>
                </a:moveTo>
                <a:lnTo>
                  <a:pt x="1851" y="4326"/>
                </a:lnTo>
                <a:lnTo>
                  <a:pt x="0" y="1282"/>
                </a:lnTo>
                <a:lnTo>
                  <a:pt x="737" y="0"/>
                </a:lnTo>
                <a:lnTo>
                  <a:pt x="2747" y="3304"/>
                </a:lnTo>
                <a:lnTo>
                  <a:pt x="3344" y="43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6419513" y="3373438"/>
            <a:ext cx="6353175" cy="9061450"/>
          </a:xfrm>
          <a:custGeom>
            <a:avLst/>
            <a:gdLst>
              <a:gd name="T0" fmla="*/ 4002 w 4002"/>
              <a:gd name="T1" fmla="*/ 5708 h 5708"/>
              <a:gd name="T2" fmla="*/ 2708 w 4002"/>
              <a:gd name="T3" fmla="*/ 5708 h 5708"/>
              <a:gd name="T4" fmla="*/ 0 w 4002"/>
              <a:gd name="T5" fmla="*/ 1242 h 5708"/>
              <a:gd name="T6" fmla="*/ 717 w 4002"/>
              <a:gd name="T7" fmla="*/ 0 h 5708"/>
              <a:gd name="T8" fmla="*/ 4002 w 4002"/>
              <a:gd name="T9" fmla="*/ 5708 h 5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2" h="5708">
                <a:moveTo>
                  <a:pt x="4002" y="5708"/>
                </a:moveTo>
                <a:lnTo>
                  <a:pt x="2708" y="5708"/>
                </a:lnTo>
                <a:lnTo>
                  <a:pt x="0" y="1242"/>
                </a:lnTo>
                <a:lnTo>
                  <a:pt x="717" y="0"/>
                </a:lnTo>
                <a:lnTo>
                  <a:pt x="4002" y="5708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PYRAMID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4539391"/>
            <a:ext cx="82208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3756525"/>
            <a:ext cx="82208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Target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6859264"/>
            <a:ext cx="82208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6076398"/>
            <a:ext cx="82208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9177173"/>
            <a:ext cx="82208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8394307"/>
            <a:ext cx="82208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11493118"/>
            <a:ext cx="82208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166278" y="10744758"/>
            <a:ext cx="82208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32566" y="11085414"/>
            <a:ext cx="12584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400" b="1">
                <a:solidFill>
                  <a:schemeClr val="bg1"/>
                </a:solidFill>
              </a:rPr>
              <a:t>01</a:t>
            </a:r>
            <a:endParaRPr lang="en-MY" sz="74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40595" y="9923320"/>
            <a:ext cx="14253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400" b="1">
                <a:solidFill>
                  <a:schemeClr val="bg1"/>
                </a:solidFill>
              </a:rPr>
              <a:t>02</a:t>
            </a:r>
            <a:endParaRPr lang="en-MY" sz="74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84474" y="8821228"/>
            <a:ext cx="14253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400" b="1">
                <a:solidFill>
                  <a:schemeClr val="bg1"/>
                </a:solidFill>
              </a:rPr>
              <a:t>03</a:t>
            </a:r>
            <a:endParaRPr lang="en-MY" sz="74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81233" y="7778754"/>
            <a:ext cx="19195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400" b="1">
                <a:solidFill>
                  <a:schemeClr val="bg1"/>
                </a:solidFill>
              </a:rPr>
              <a:t>04</a:t>
            </a:r>
            <a:endParaRPr lang="en-MY" sz="7400">
              <a:solidFill>
                <a:schemeClr val="bg1"/>
              </a:solidFill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19484976" y="10812463"/>
            <a:ext cx="979488" cy="1622425"/>
          </a:xfrm>
          <a:custGeom>
            <a:avLst/>
            <a:gdLst>
              <a:gd name="T0" fmla="*/ 0 w 617"/>
              <a:gd name="T1" fmla="*/ 0 h 1022"/>
              <a:gd name="T2" fmla="*/ 617 w 617"/>
              <a:gd name="T3" fmla="*/ 1022 h 1022"/>
              <a:gd name="T4" fmla="*/ 597 w 617"/>
              <a:gd name="T5" fmla="*/ 1022 h 1022"/>
              <a:gd name="T6" fmla="*/ 0 w 617"/>
              <a:gd name="T7" fmla="*/ 0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7" h="1022">
                <a:moveTo>
                  <a:pt x="0" y="0"/>
                </a:moveTo>
                <a:lnTo>
                  <a:pt x="617" y="1022"/>
                </a:lnTo>
                <a:lnTo>
                  <a:pt x="597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BBB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1319213" y="3913188"/>
            <a:ext cx="1454150" cy="1463675"/>
          </a:xfrm>
          <a:custGeom>
            <a:avLst/>
            <a:gdLst>
              <a:gd name="T0" fmla="*/ 3 w 46"/>
              <a:gd name="T1" fmla="*/ 46 h 46"/>
              <a:gd name="T2" fmla="*/ 44 w 46"/>
              <a:gd name="T3" fmla="*/ 46 h 46"/>
              <a:gd name="T4" fmla="*/ 46 w 46"/>
              <a:gd name="T5" fmla="*/ 44 h 46"/>
              <a:gd name="T6" fmla="*/ 46 w 46"/>
              <a:gd name="T7" fmla="*/ 2 h 46"/>
              <a:gd name="T8" fmla="*/ 44 w 46"/>
              <a:gd name="T9" fmla="*/ 0 h 46"/>
              <a:gd name="T10" fmla="*/ 3 w 46"/>
              <a:gd name="T11" fmla="*/ 0 h 46"/>
              <a:gd name="T12" fmla="*/ 0 w 46"/>
              <a:gd name="T13" fmla="*/ 2 h 46"/>
              <a:gd name="T14" fmla="*/ 0 w 46"/>
              <a:gd name="T15" fmla="*/ 44 h 46"/>
              <a:gd name="T16" fmla="*/ 3 w 46"/>
              <a:gd name="T1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6">
                <a:moveTo>
                  <a:pt x="3" y="46"/>
                </a:move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5"/>
                  <a:pt x="46" y="44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5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3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1319213" y="6234113"/>
            <a:ext cx="1454150" cy="1463675"/>
          </a:xfrm>
          <a:custGeom>
            <a:avLst/>
            <a:gdLst>
              <a:gd name="T0" fmla="*/ 3 w 46"/>
              <a:gd name="T1" fmla="*/ 46 h 46"/>
              <a:gd name="T2" fmla="*/ 44 w 46"/>
              <a:gd name="T3" fmla="*/ 46 h 46"/>
              <a:gd name="T4" fmla="*/ 46 w 46"/>
              <a:gd name="T5" fmla="*/ 44 h 46"/>
              <a:gd name="T6" fmla="*/ 46 w 46"/>
              <a:gd name="T7" fmla="*/ 3 h 46"/>
              <a:gd name="T8" fmla="*/ 44 w 46"/>
              <a:gd name="T9" fmla="*/ 0 h 46"/>
              <a:gd name="T10" fmla="*/ 3 w 46"/>
              <a:gd name="T11" fmla="*/ 0 h 46"/>
              <a:gd name="T12" fmla="*/ 0 w 46"/>
              <a:gd name="T13" fmla="*/ 3 h 46"/>
              <a:gd name="T14" fmla="*/ 0 w 46"/>
              <a:gd name="T15" fmla="*/ 44 h 46"/>
              <a:gd name="T16" fmla="*/ 3 w 46"/>
              <a:gd name="T1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6">
                <a:moveTo>
                  <a:pt x="3" y="46"/>
                </a:move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5"/>
                  <a:pt x="46" y="44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"/>
                  <a:pt x="45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3" y="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1319213" y="8555038"/>
            <a:ext cx="1454150" cy="1463675"/>
          </a:xfrm>
          <a:custGeom>
            <a:avLst/>
            <a:gdLst>
              <a:gd name="T0" fmla="*/ 3 w 46"/>
              <a:gd name="T1" fmla="*/ 46 h 46"/>
              <a:gd name="T2" fmla="*/ 44 w 46"/>
              <a:gd name="T3" fmla="*/ 46 h 46"/>
              <a:gd name="T4" fmla="*/ 46 w 46"/>
              <a:gd name="T5" fmla="*/ 44 h 46"/>
              <a:gd name="T6" fmla="*/ 46 w 46"/>
              <a:gd name="T7" fmla="*/ 3 h 46"/>
              <a:gd name="T8" fmla="*/ 44 w 46"/>
              <a:gd name="T9" fmla="*/ 0 h 46"/>
              <a:gd name="T10" fmla="*/ 3 w 46"/>
              <a:gd name="T11" fmla="*/ 0 h 46"/>
              <a:gd name="T12" fmla="*/ 0 w 46"/>
              <a:gd name="T13" fmla="*/ 3 h 46"/>
              <a:gd name="T14" fmla="*/ 0 w 46"/>
              <a:gd name="T15" fmla="*/ 44 h 46"/>
              <a:gd name="T16" fmla="*/ 3 w 46"/>
              <a:gd name="T1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6">
                <a:moveTo>
                  <a:pt x="3" y="46"/>
                </a:move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5"/>
                  <a:pt x="46" y="44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"/>
                  <a:pt x="45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3" y="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1319213" y="10875963"/>
            <a:ext cx="1454150" cy="1462088"/>
          </a:xfrm>
          <a:custGeom>
            <a:avLst/>
            <a:gdLst>
              <a:gd name="T0" fmla="*/ 3 w 46"/>
              <a:gd name="T1" fmla="*/ 46 h 46"/>
              <a:gd name="T2" fmla="*/ 44 w 46"/>
              <a:gd name="T3" fmla="*/ 46 h 46"/>
              <a:gd name="T4" fmla="*/ 46 w 46"/>
              <a:gd name="T5" fmla="*/ 44 h 46"/>
              <a:gd name="T6" fmla="*/ 46 w 46"/>
              <a:gd name="T7" fmla="*/ 3 h 46"/>
              <a:gd name="T8" fmla="*/ 44 w 46"/>
              <a:gd name="T9" fmla="*/ 0 h 46"/>
              <a:gd name="T10" fmla="*/ 3 w 46"/>
              <a:gd name="T11" fmla="*/ 0 h 46"/>
              <a:gd name="T12" fmla="*/ 0 w 46"/>
              <a:gd name="T13" fmla="*/ 3 h 46"/>
              <a:gd name="T14" fmla="*/ 0 w 46"/>
              <a:gd name="T15" fmla="*/ 44 h 46"/>
              <a:gd name="T16" fmla="*/ 3 w 46"/>
              <a:gd name="T1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6">
                <a:moveTo>
                  <a:pt x="3" y="46"/>
                </a:move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5"/>
                  <a:pt x="46" y="44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"/>
                  <a:pt x="45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3" y="46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2489201" y="9350376"/>
            <a:ext cx="1588" cy="15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1573213" y="9223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1573213" y="9350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>
            <a:off x="2425701" y="91916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>
            <a:off x="1636713" y="9382126"/>
            <a:ext cx="3016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2141538" y="89058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2205038" y="9382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2205038" y="9223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1"/>
          <p:cNvSpPr>
            <a:spLocks noChangeArrowheads="1"/>
          </p:cNvSpPr>
          <p:nvPr/>
        </p:nvSpPr>
        <p:spPr bwMode="auto">
          <a:xfrm>
            <a:off x="2205038" y="9350376"/>
            <a:ext cx="1588" cy="15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2"/>
          <p:cNvSpPr>
            <a:spLocks/>
          </p:cNvSpPr>
          <p:nvPr/>
        </p:nvSpPr>
        <p:spPr bwMode="auto">
          <a:xfrm>
            <a:off x="2173288" y="8969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3"/>
          <p:cNvSpPr>
            <a:spLocks/>
          </p:cNvSpPr>
          <p:nvPr/>
        </p:nvSpPr>
        <p:spPr bwMode="auto">
          <a:xfrm>
            <a:off x="2362201" y="91598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4"/>
          <p:cNvSpPr>
            <a:spLocks/>
          </p:cNvSpPr>
          <p:nvPr/>
        </p:nvSpPr>
        <p:spPr bwMode="auto">
          <a:xfrm>
            <a:off x="2205038" y="91916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5"/>
          <p:cNvSpPr>
            <a:spLocks/>
          </p:cNvSpPr>
          <p:nvPr/>
        </p:nvSpPr>
        <p:spPr bwMode="auto">
          <a:xfrm>
            <a:off x="2300288" y="890587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2362201" y="9128126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7"/>
          <p:cNvSpPr>
            <a:spLocks/>
          </p:cNvSpPr>
          <p:nvPr/>
        </p:nvSpPr>
        <p:spPr bwMode="auto">
          <a:xfrm>
            <a:off x="2173288" y="8969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8"/>
          <p:cNvSpPr>
            <a:spLocks/>
          </p:cNvSpPr>
          <p:nvPr/>
        </p:nvSpPr>
        <p:spPr bwMode="auto">
          <a:xfrm>
            <a:off x="2489201" y="91916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9"/>
          <p:cNvSpPr>
            <a:spLocks/>
          </p:cNvSpPr>
          <p:nvPr/>
        </p:nvSpPr>
        <p:spPr bwMode="auto">
          <a:xfrm>
            <a:off x="1857376" y="9350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2362201" y="94138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1"/>
          <p:cNvSpPr>
            <a:spLocks/>
          </p:cNvSpPr>
          <p:nvPr/>
        </p:nvSpPr>
        <p:spPr bwMode="auto">
          <a:xfrm>
            <a:off x="1762126" y="9636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2"/>
          <p:cNvSpPr>
            <a:spLocks/>
          </p:cNvSpPr>
          <p:nvPr/>
        </p:nvSpPr>
        <p:spPr bwMode="auto">
          <a:xfrm>
            <a:off x="2205038" y="93503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6"/>
          <p:cNvSpPr>
            <a:spLocks noEditPoints="1"/>
          </p:cNvSpPr>
          <p:nvPr/>
        </p:nvSpPr>
        <p:spPr bwMode="auto">
          <a:xfrm>
            <a:off x="1563688" y="4237038"/>
            <a:ext cx="890587" cy="881062"/>
          </a:xfrm>
          <a:custGeom>
            <a:avLst/>
            <a:gdLst>
              <a:gd name="T0" fmla="*/ 274 w 278"/>
              <a:gd name="T1" fmla="*/ 54 h 278"/>
              <a:gd name="T2" fmla="*/ 246 w 278"/>
              <a:gd name="T3" fmla="*/ 81 h 278"/>
              <a:gd name="T4" fmla="*/ 240 w 278"/>
              <a:gd name="T5" fmla="*/ 84 h 278"/>
              <a:gd name="T6" fmla="*/ 207 w 278"/>
              <a:gd name="T7" fmla="*/ 84 h 278"/>
              <a:gd name="T8" fmla="*/ 145 w 278"/>
              <a:gd name="T9" fmla="*/ 146 h 278"/>
              <a:gd name="T10" fmla="*/ 138 w 278"/>
              <a:gd name="T11" fmla="*/ 149 h 278"/>
              <a:gd name="T12" fmla="*/ 132 w 278"/>
              <a:gd name="T13" fmla="*/ 146 h 278"/>
              <a:gd name="T14" fmla="*/ 132 w 278"/>
              <a:gd name="T15" fmla="*/ 133 h 278"/>
              <a:gd name="T16" fmla="*/ 194 w 278"/>
              <a:gd name="T17" fmla="*/ 71 h 278"/>
              <a:gd name="T18" fmla="*/ 194 w 278"/>
              <a:gd name="T19" fmla="*/ 38 h 278"/>
              <a:gd name="T20" fmla="*/ 197 w 278"/>
              <a:gd name="T21" fmla="*/ 31 h 278"/>
              <a:gd name="T22" fmla="*/ 224 w 278"/>
              <a:gd name="T23" fmla="*/ 4 h 278"/>
              <a:gd name="T24" fmla="*/ 234 w 278"/>
              <a:gd name="T25" fmla="*/ 2 h 278"/>
              <a:gd name="T26" fmla="*/ 240 w 278"/>
              <a:gd name="T27" fmla="*/ 10 h 278"/>
              <a:gd name="T28" fmla="*/ 240 w 278"/>
              <a:gd name="T29" fmla="*/ 38 h 278"/>
              <a:gd name="T30" fmla="*/ 268 w 278"/>
              <a:gd name="T31" fmla="*/ 38 h 278"/>
              <a:gd name="T32" fmla="*/ 276 w 278"/>
              <a:gd name="T33" fmla="*/ 44 h 278"/>
              <a:gd name="T34" fmla="*/ 274 w 278"/>
              <a:gd name="T35" fmla="*/ 54 h 278"/>
              <a:gd name="T36" fmla="*/ 199 w 278"/>
              <a:gd name="T37" fmla="*/ 118 h 278"/>
              <a:gd name="T38" fmla="*/ 158 w 278"/>
              <a:gd name="T39" fmla="*/ 159 h 278"/>
              <a:gd name="T40" fmla="*/ 138 w 278"/>
              <a:gd name="T41" fmla="*/ 167 h 278"/>
              <a:gd name="T42" fmla="*/ 119 w 278"/>
              <a:gd name="T43" fmla="*/ 159 h 278"/>
              <a:gd name="T44" fmla="*/ 119 w 278"/>
              <a:gd name="T45" fmla="*/ 120 h 278"/>
              <a:gd name="T46" fmla="*/ 160 w 278"/>
              <a:gd name="T47" fmla="*/ 79 h 278"/>
              <a:gd name="T48" fmla="*/ 138 w 278"/>
              <a:gd name="T49" fmla="*/ 75 h 278"/>
              <a:gd name="T50" fmla="*/ 74 w 278"/>
              <a:gd name="T51" fmla="*/ 139 h 278"/>
              <a:gd name="T52" fmla="*/ 138 w 278"/>
              <a:gd name="T53" fmla="*/ 204 h 278"/>
              <a:gd name="T54" fmla="*/ 203 w 278"/>
              <a:gd name="T55" fmla="*/ 139 h 278"/>
              <a:gd name="T56" fmla="*/ 199 w 278"/>
              <a:gd name="T57" fmla="*/ 118 h 278"/>
              <a:gd name="T58" fmla="*/ 277 w 278"/>
              <a:gd name="T59" fmla="*/ 139 h 278"/>
              <a:gd name="T60" fmla="*/ 138 w 278"/>
              <a:gd name="T61" fmla="*/ 278 h 278"/>
              <a:gd name="T62" fmla="*/ 0 w 278"/>
              <a:gd name="T63" fmla="*/ 139 h 278"/>
              <a:gd name="T64" fmla="*/ 138 w 278"/>
              <a:gd name="T65" fmla="*/ 1 h 278"/>
              <a:gd name="T66" fmla="*/ 190 w 278"/>
              <a:gd name="T67" fmla="*/ 11 h 278"/>
              <a:gd name="T68" fmla="*/ 183 w 278"/>
              <a:gd name="T69" fmla="*/ 18 h 278"/>
              <a:gd name="T70" fmla="*/ 175 w 278"/>
              <a:gd name="T71" fmla="*/ 38 h 278"/>
              <a:gd name="T72" fmla="*/ 175 w 278"/>
              <a:gd name="T73" fmla="*/ 63 h 278"/>
              <a:gd name="T74" fmla="*/ 174 w 278"/>
              <a:gd name="T75" fmla="*/ 64 h 278"/>
              <a:gd name="T76" fmla="*/ 138 w 278"/>
              <a:gd name="T77" fmla="*/ 56 h 278"/>
              <a:gd name="T78" fmla="*/ 55 w 278"/>
              <a:gd name="T79" fmla="*/ 139 h 278"/>
              <a:gd name="T80" fmla="*/ 138 w 278"/>
              <a:gd name="T81" fmla="*/ 222 h 278"/>
              <a:gd name="T82" fmla="*/ 221 w 278"/>
              <a:gd name="T83" fmla="*/ 139 h 278"/>
              <a:gd name="T84" fmla="*/ 213 w 278"/>
              <a:gd name="T85" fmla="*/ 104 h 278"/>
              <a:gd name="T86" fmla="*/ 214 w 278"/>
              <a:gd name="T87" fmla="*/ 102 h 278"/>
              <a:gd name="T88" fmla="*/ 240 w 278"/>
              <a:gd name="T89" fmla="*/ 102 h 278"/>
              <a:gd name="T90" fmla="*/ 260 w 278"/>
              <a:gd name="T91" fmla="*/ 94 h 278"/>
              <a:gd name="T92" fmla="*/ 267 w 278"/>
              <a:gd name="T93" fmla="*/ 87 h 278"/>
              <a:gd name="T94" fmla="*/ 277 w 278"/>
              <a:gd name="T95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8" h="278">
                <a:moveTo>
                  <a:pt x="274" y="54"/>
                </a:moveTo>
                <a:cubicBezTo>
                  <a:pt x="246" y="81"/>
                  <a:pt x="246" y="81"/>
                  <a:pt x="246" y="81"/>
                </a:cubicBezTo>
                <a:cubicBezTo>
                  <a:pt x="245" y="83"/>
                  <a:pt x="242" y="84"/>
                  <a:pt x="240" y="84"/>
                </a:cubicBezTo>
                <a:cubicBezTo>
                  <a:pt x="207" y="84"/>
                  <a:pt x="207" y="84"/>
                  <a:pt x="207" y="84"/>
                </a:cubicBezTo>
                <a:cubicBezTo>
                  <a:pt x="145" y="146"/>
                  <a:pt x="145" y="146"/>
                  <a:pt x="145" y="146"/>
                </a:cubicBezTo>
                <a:cubicBezTo>
                  <a:pt x="143" y="148"/>
                  <a:pt x="141" y="149"/>
                  <a:pt x="138" y="149"/>
                </a:cubicBezTo>
                <a:cubicBezTo>
                  <a:pt x="136" y="149"/>
                  <a:pt x="134" y="148"/>
                  <a:pt x="132" y="146"/>
                </a:cubicBezTo>
                <a:cubicBezTo>
                  <a:pt x="128" y="142"/>
                  <a:pt x="128" y="136"/>
                  <a:pt x="132" y="133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194" y="38"/>
                  <a:pt x="194" y="38"/>
                  <a:pt x="194" y="38"/>
                </a:cubicBezTo>
                <a:cubicBezTo>
                  <a:pt x="194" y="35"/>
                  <a:pt x="195" y="33"/>
                  <a:pt x="197" y="31"/>
                </a:cubicBezTo>
                <a:cubicBezTo>
                  <a:pt x="224" y="4"/>
                  <a:pt x="224" y="4"/>
                  <a:pt x="224" y="4"/>
                </a:cubicBezTo>
                <a:cubicBezTo>
                  <a:pt x="227" y="1"/>
                  <a:pt x="231" y="0"/>
                  <a:pt x="234" y="2"/>
                </a:cubicBezTo>
                <a:cubicBezTo>
                  <a:pt x="238" y="3"/>
                  <a:pt x="240" y="6"/>
                  <a:pt x="240" y="10"/>
                </a:cubicBezTo>
                <a:cubicBezTo>
                  <a:pt x="240" y="38"/>
                  <a:pt x="240" y="38"/>
                  <a:pt x="240" y="38"/>
                </a:cubicBezTo>
                <a:cubicBezTo>
                  <a:pt x="268" y="38"/>
                  <a:pt x="268" y="38"/>
                  <a:pt x="268" y="38"/>
                </a:cubicBezTo>
                <a:cubicBezTo>
                  <a:pt x="271" y="38"/>
                  <a:pt x="275" y="40"/>
                  <a:pt x="276" y="44"/>
                </a:cubicBezTo>
                <a:cubicBezTo>
                  <a:pt x="278" y="47"/>
                  <a:pt x="277" y="51"/>
                  <a:pt x="274" y="54"/>
                </a:cubicBezTo>
                <a:close/>
                <a:moveTo>
                  <a:pt x="199" y="118"/>
                </a:moveTo>
                <a:cubicBezTo>
                  <a:pt x="158" y="159"/>
                  <a:pt x="158" y="159"/>
                  <a:pt x="158" y="159"/>
                </a:cubicBezTo>
                <a:cubicBezTo>
                  <a:pt x="153" y="164"/>
                  <a:pt x="146" y="167"/>
                  <a:pt x="138" y="167"/>
                </a:cubicBezTo>
                <a:cubicBezTo>
                  <a:pt x="131" y="167"/>
                  <a:pt x="124" y="164"/>
                  <a:pt x="119" y="159"/>
                </a:cubicBezTo>
                <a:cubicBezTo>
                  <a:pt x="108" y="148"/>
                  <a:pt x="108" y="131"/>
                  <a:pt x="119" y="120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53" y="76"/>
                  <a:pt x="146" y="75"/>
                  <a:pt x="138" y="75"/>
                </a:cubicBezTo>
                <a:cubicBezTo>
                  <a:pt x="103" y="75"/>
                  <a:pt x="74" y="104"/>
                  <a:pt x="74" y="139"/>
                </a:cubicBezTo>
                <a:cubicBezTo>
                  <a:pt x="74" y="175"/>
                  <a:pt x="103" y="204"/>
                  <a:pt x="138" y="204"/>
                </a:cubicBezTo>
                <a:cubicBezTo>
                  <a:pt x="174" y="204"/>
                  <a:pt x="203" y="175"/>
                  <a:pt x="203" y="139"/>
                </a:cubicBezTo>
                <a:cubicBezTo>
                  <a:pt x="203" y="132"/>
                  <a:pt x="202" y="124"/>
                  <a:pt x="199" y="118"/>
                </a:cubicBezTo>
                <a:close/>
                <a:moveTo>
                  <a:pt x="277" y="139"/>
                </a:moveTo>
                <a:cubicBezTo>
                  <a:pt x="277" y="216"/>
                  <a:pt x="215" y="278"/>
                  <a:pt x="138" y="278"/>
                </a:cubicBezTo>
                <a:cubicBezTo>
                  <a:pt x="62" y="278"/>
                  <a:pt x="0" y="216"/>
                  <a:pt x="0" y="139"/>
                </a:cubicBezTo>
                <a:cubicBezTo>
                  <a:pt x="0" y="63"/>
                  <a:pt x="62" y="1"/>
                  <a:pt x="138" y="1"/>
                </a:cubicBezTo>
                <a:cubicBezTo>
                  <a:pt x="156" y="1"/>
                  <a:pt x="174" y="4"/>
                  <a:pt x="190" y="11"/>
                </a:cubicBezTo>
                <a:cubicBezTo>
                  <a:pt x="183" y="18"/>
                  <a:pt x="183" y="18"/>
                  <a:pt x="183" y="18"/>
                </a:cubicBezTo>
                <a:cubicBezTo>
                  <a:pt x="178" y="24"/>
                  <a:pt x="175" y="30"/>
                  <a:pt x="175" y="38"/>
                </a:cubicBezTo>
                <a:cubicBezTo>
                  <a:pt x="175" y="63"/>
                  <a:pt x="175" y="63"/>
                  <a:pt x="175" y="63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63" y="59"/>
                  <a:pt x="151" y="56"/>
                  <a:pt x="138" y="56"/>
                </a:cubicBezTo>
                <a:cubicBezTo>
                  <a:pt x="93" y="56"/>
                  <a:pt x="55" y="94"/>
                  <a:pt x="55" y="139"/>
                </a:cubicBezTo>
                <a:cubicBezTo>
                  <a:pt x="55" y="185"/>
                  <a:pt x="93" y="222"/>
                  <a:pt x="138" y="222"/>
                </a:cubicBezTo>
                <a:cubicBezTo>
                  <a:pt x="184" y="222"/>
                  <a:pt x="221" y="185"/>
                  <a:pt x="221" y="139"/>
                </a:cubicBezTo>
                <a:cubicBezTo>
                  <a:pt x="221" y="127"/>
                  <a:pt x="219" y="114"/>
                  <a:pt x="213" y="104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40" y="102"/>
                  <a:pt x="240" y="102"/>
                  <a:pt x="240" y="102"/>
                </a:cubicBezTo>
                <a:cubicBezTo>
                  <a:pt x="247" y="102"/>
                  <a:pt x="254" y="100"/>
                  <a:pt x="260" y="94"/>
                </a:cubicBezTo>
                <a:cubicBezTo>
                  <a:pt x="267" y="87"/>
                  <a:pt x="267" y="87"/>
                  <a:pt x="267" y="87"/>
                </a:cubicBezTo>
                <a:cubicBezTo>
                  <a:pt x="273" y="104"/>
                  <a:pt x="277" y="121"/>
                  <a:pt x="277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7"/>
          <p:cNvSpPr>
            <a:spLocks/>
          </p:cNvSpPr>
          <p:nvPr/>
        </p:nvSpPr>
        <p:spPr bwMode="auto">
          <a:xfrm>
            <a:off x="1547813" y="6742113"/>
            <a:ext cx="460375" cy="685800"/>
          </a:xfrm>
          <a:custGeom>
            <a:avLst/>
            <a:gdLst>
              <a:gd name="T0" fmla="*/ 143 w 144"/>
              <a:gd name="T1" fmla="*/ 110 h 216"/>
              <a:gd name="T2" fmla="*/ 143 w 144"/>
              <a:gd name="T3" fmla="*/ 0 h 216"/>
              <a:gd name="T4" fmla="*/ 134 w 144"/>
              <a:gd name="T5" fmla="*/ 1 h 216"/>
              <a:gd name="T6" fmla="*/ 45 w 144"/>
              <a:gd name="T7" fmla="*/ 1 h 216"/>
              <a:gd name="T8" fmla="*/ 36 w 144"/>
              <a:gd name="T9" fmla="*/ 10 h 216"/>
              <a:gd name="T10" fmla="*/ 36 w 144"/>
              <a:gd name="T11" fmla="*/ 19 h 216"/>
              <a:gd name="T12" fmla="*/ 9 w 144"/>
              <a:gd name="T13" fmla="*/ 19 h 216"/>
              <a:gd name="T14" fmla="*/ 0 w 144"/>
              <a:gd name="T15" fmla="*/ 28 h 216"/>
              <a:gd name="T16" fmla="*/ 0 w 144"/>
              <a:gd name="T17" fmla="*/ 82 h 216"/>
              <a:gd name="T18" fmla="*/ 9 w 144"/>
              <a:gd name="T19" fmla="*/ 91 h 216"/>
              <a:gd name="T20" fmla="*/ 36 w 144"/>
              <a:gd name="T21" fmla="*/ 91 h 216"/>
              <a:gd name="T22" fmla="*/ 36 w 144"/>
              <a:gd name="T23" fmla="*/ 100 h 216"/>
              <a:gd name="T24" fmla="*/ 45 w 144"/>
              <a:gd name="T25" fmla="*/ 109 h 216"/>
              <a:gd name="T26" fmla="*/ 50 w 144"/>
              <a:gd name="T27" fmla="*/ 109 h 216"/>
              <a:gd name="T28" fmla="*/ 86 w 144"/>
              <a:gd name="T29" fmla="*/ 205 h 216"/>
              <a:gd name="T30" fmla="*/ 99 w 144"/>
              <a:gd name="T31" fmla="*/ 216 h 216"/>
              <a:gd name="T32" fmla="*/ 103 w 144"/>
              <a:gd name="T33" fmla="*/ 216 h 216"/>
              <a:gd name="T34" fmla="*/ 116 w 144"/>
              <a:gd name="T35" fmla="*/ 211 h 216"/>
              <a:gd name="T36" fmla="*/ 137 w 144"/>
              <a:gd name="T37" fmla="*/ 190 h 216"/>
              <a:gd name="T38" fmla="*/ 140 w 144"/>
              <a:gd name="T39" fmla="*/ 169 h 216"/>
              <a:gd name="T40" fmla="*/ 110 w 144"/>
              <a:gd name="T41" fmla="*/ 109 h 216"/>
              <a:gd name="T42" fmla="*/ 134 w 144"/>
              <a:gd name="T43" fmla="*/ 109 h 216"/>
              <a:gd name="T44" fmla="*/ 143 w 144"/>
              <a:gd name="T45" fmla="*/ 11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" h="216">
                <a:moveTo>
                  <a:pt x="143" y="110"/>
                </a:moveTo>
                <a:cubicBezTo>
                  <a:pt x="143" y="0"/>
                  <a:pt x="143" y="0"/>
                  <a:pt x="143" y="0"/>
                </a:cubicBezTo>
                <a:cubicBezTo>
                  <a:pt x="140" y="0"/>
                  <a:pt x="137" y="1"/>
                  <a:pt x="134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0" y="1"/>
                  <a:pt x="36" y="5"/>
                  <a:pt x="36" y="10"/>
                </a:cubicBezTo>
                <a:cubicBezTo>
                  <a:pt x="36" y="19"/>
                  <a:pt x="36" y="19"/>
                  <a:pt x="36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23"/>
                  <a:pt x="0" y="2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7"/>
                  <a:pt x="4" y="91"/>
                  <a:pt x="9" y="91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05"/>
                  <a:pt x="40" y="109"/>
                  <a:pt x="45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86" y="205"/>
                  <a:pt x="86" y="205"/>
                  <a:pt x="86" y="205"/>
                </a:cubicBezTo>
                <a:cubicBezTo>
                  <a:pt x="88" y="210"/>
                  <a:pt x="93" y="215"/>
                  <a:pt x="99" y="216"/>
                </a:cubicBezTo>
                <a:cubicBezTo>
                  <a:pt x="101" y="216"/>
                  <a:pt x="102" y="216"/>
                  <a:pt x="103" y="216"/>
                </a:cubicBezTo>
                <a:cubicBezTo>
                  <a:pt x="108" y="216"/>
                  <a:pt x="112" y="214"/>
                  <a:pt x="116" y="211"/>
                </a:cubicBezTo>
                <a:cubicBezTo>
                  <a:pt x="137" y="190"/>
                  <a:pt x="137" y="190"/>
                  <a:pt x="137" y="190"/>
                </a:cubicBezTo>
                <a:cubicBezTo>
                  <a:pt x="143" y="184"/>
                  <a:pt x="144" y="175"/>
                  <a:pt x="140" y="16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7" y="109"/>
                  <a:pt x="140" y="109"/>
                  <a:pt x="143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8"/>
          <p:cNvSpPr>
            <a:spLocks/>
          </p:cNvSpPr>
          <p:nvPr/>
        </p:nvSpPr>
        <p:spPr bwMode="auto">
          <a:xfrm>
            <a:off x="2063750" y="6518275"/>
            <a:ext cx="403225" cy="795337"/>
          </a:xfrm>
          <a:custGeom>
            <a:avLst/>
            <a:gdLst>
              <a:gd name="T0" fmla="*/ 124 w 126"/>
              <a:gd name="T1" fmla="*/ 5 h 251"/>
              <a:gd name="T2" fmla="*/ 124 w 126"/>
              <a:gd name="T3" fmla="*/ 4 h 251"/>
              <a:gd name="T4" fmla="*/ 120 w 126"/>
              <a:gd name="T5" fmla="*/ 1 h 251"/>
              <a:gd name="T6" fmla="*/ 120 w 126"/>
              <a:gd name="T7" fmla="*/ 1 h 251"/>
              <a:gd name="T8" fmla="*/ 119 w 126"/>
              <a:gd name="T9" fmla="*/ 1 h 251"/>
              <a:gd name="T10" fmla="*/ 117 w 126"/>
              <a:gd name="T11" fmla="*/ 0 h 251"/>
              <a:gd name="T12" fmla="*/ 115 w 126"/>
              <a:gd name="T13" fmla="*/ 1 h 251"/>
              <a:gd name="T14" fmla="*/ 114 w 126"/>
              <a:gd name="T15" fmla="*/ 1 h 251"/>
              <a:gd name="T16" fmla="*/ 110 w 126"/>
              <a:gd name="T17" fmla="*/ 3 h 251"/>
              <a:gd name="T18" fmla="*/ 110 w 126"/>
              <a:gd name="T19" fmla="*/ 4 h 251"/>
              <a:gd name="T20" fmla="*/ 0 w 126"/>
              <a:gd name="T21" fmla="*/ 69 h 251"/>
              <a:gd name="T22" fmla="*/ 0 w 126"/>
              <a:gd name="T23" fmla="*/ 183 h 251"/>
              <a:gd name="T24" fmla="*/ 110 w 126"/>
              <a:gd name="T25" fmla="*/ 248 h 251"/>
              <a:gd name="T26" fmla="*/ 110 w 126"/>
              <a:gd name="T27" fmla="*/ 248 h 251"/>
              <a:gd name="T28" fmla="*/ 112 w 126"/>
              <a:gd name="T29" fmla="*/ 250 h 251"/>
              <a:gd name="T30" fmla="*/ 113 w 126"/>
              <a:gd name="T31" fmla="*/ 251 h 251"/>
              <a:gd name="T32" fmla="*/ 117 w 126"/>
              <a:gd name="T33" fmla="*/ 251 h 251"/>
              <a:gd name="T34" fmla="*/ 120 w 126"/>
              <a:gd name="T35" fmla="*/ 251 h 251"/>
              <a:gd name="T36" fmla="*/ 120 w 126"/>
              <a:gd name="T37" fmla="*/ 251 h 251"/>
              <a:gd name="T38" fmla="*/ 124 w 126"/>
              <a:gd name="T39" fmla="*/ 248 h 251"/>
              <a:gd name="T40" fmla="*/ 124 w 126"/>
              <a:gd name="T41" fmla="*/ 247 h 251"/>
              <a:gd name="T42" fmla="*/ 126 w 126"/>
              <a:gd name="T43" fmla="*/ 242 h 251"/>
              <a:gd name="T44" fmla="*/ 126 w 126"/>
              <a:gd name="T45" fmla="*/ 9 h 251"/>
              <a:gd name="T46" fmla="*/ 124 w 126"/>
              <a:gd name="T47" fmla="*/ 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251">
                <a:moveTo>
                  <a:pt x="124" y="5"/>
                </a:moveTo>
                <a:cubicBezTo>
                  <a:pt x="124" y="4"/>
                  <a:pt x="124" y="4"/>
                  <a:pt x="124" y="4"/>
                </a:cubicBezTo>
                <a:cubicBezTo>
                  <a:pt x="123" y="3"/>
                  <a:pt x="122" y="2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19" y="1"/>
                </a:cubicBezTo>
                <a:cubicBezTo>
                  <a:pt x="119" y="1"/>
                  <a:pt x="118" y="0"/>
                  <a:pt x="117" y="0"/>
                </a:cubicBezTo>
                <a:cubicBezTo>
                  <a:pt x="116" y="0"/>
                  <a:pt x="116" y="1"/>
                  <a:pt x="115" y="1"/>
                </a:cubicBezTo>
                <a:cubicBezTo>
                  <a:pt x="115" y="1"/>
                  <a:pt x="114" y="1"/>
                  <a:pt x="114" y="1"/>
                </a:cubicBezTo>
                <a:cubicBezTo>
                  <a:pt x="113" y="1"/>
                  <a:pt x="111" y="2"/>
                  <a:pt x="110" y="3"/>
                </a:cubicBezTo>
                <a:cubicBezTo>
                  <a:pt x="110" y="4"/>
                  <a:pt x="110" y="4"/>
                  <a:pt x="110" y="4"/>
                </a:cubicBezTo>
                <a:cubicBezTo>
                  <a:pt x="82" y="38"/>
                  <a:pt x="43" y="60"/>
                  <a:pt x="0" y="69"/>
                </a:cubicBezTo>
                <a:cubicBezTo>
                  <a:pt x="0" y="183"/>
                  <a:pt x="0" y="183"/>
                  <a:pt x="0" y="183"/>
                </a:cubicBezTo>
                <a:cubicBezTo>
                  <a:pt x="43" y="191"/>
                  <a:pt x="82" y="214"/>
                  <a:pt x="110" y="248"/>
                </a:cubicBezTo>
                <a:cubicBezTo>
                  <a:pt x="110" y="248"/>
                  <a:pt x="110" y="248"/>
                  <a:pt x="110" y="248"/>
                </a:cubicBezTo>
                <a:cubicBezTo>
                  <a:pt x="111" y="249"/>
                  <a:pt x="112" y="250"/>
                  <a:pt x="112" y="250"/>
                </a:cubicBezTo>
                <a:cubicBezTo>
                  <a:pt x="113" y="250"/>
                  <a:pt x="113" y="250"/>
                  <a:pt x="113" y="251"/>
                </a:cubicBezTo>
                <a:cubicBezTo>
                  <a:pt x="114" y="251"/>
                  <a:pt x="116" y="251"/>
                  <a:pt x="117" y="251"/>
                </a:cubicBezTo>
                <a:cubicBezTo>
                  <a:pt x="118" y="251"/>
                  <a:pt x="119" y="251"/>
                  <a:pt x="120" y="251"/>
                </a:cubicBezTo>
                <a:cubicBezTo>
                  <a:pt x="120" y="251"/>
                  <a:pt x="120" y="251"/>
                  <a:pt x="120" y="251"/>
                </a:cubicBezTo>
                <a:cubicBezTo>
                  <a:pt x="122" y="250"/>
                  <a:pt x="123" y="249"/>
                  <a:pt x="124" y="248"/>
                </a:cubicBezTo>
                <a:cubicBezTo>
                  <a:pt x="124" y="248"/>
                  <a:pt x="124" y="247"/>
                  <a:pt x="124" y="247"/>
                </a:cubicBezTo>
                <a:cubicBezTo>
                  <a:pt x="125" y="246"/>
                  <a:pt x="126" y="244"/>
                  <a:pt x="126" y="242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5" y="6"/>
                  <a:pt x="12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59"/>
          <p:cNvSpPr>
            <a:spLocks/>
          </p:cNvSpPr>
          <p:nvPr/>
        </p:nvSpPr>
        <p:spPr bwMode="auto">
          <a:xfrm>
            <a:off x="1554163" y="11623675"/>
            <a:ext cx="906462" cy="358775"/>
          </a:xfrm>
          <a:custGeom>
            <a:avLst/>
            <a:gdLst>
              <a:gd name="T0" fmla="*/ 283 w 283"/>
              <a:gd name="T1" fmla="*/ 6 h 113"/>
              <a:gd name="T2" fmla="*/ 283 w 283"/>
              <a:gd name="T3" fmla="*/ 93 h 113"/>
              <a:gd name="T4" fmla="*/ 279 w 283"/>
              <a:gd name="T5" fmla="*/ 101 h 113"/>
              <a:gd name="T6" fmla="*/ 263 w 283"/>
              <a:gd name="T7" fmla="*/ 113 h 113"/>
              <a:gd name="T8" fmla="*/ 262 w 283"/>
              <a:gd name="T9" fmla="*/ 113 h 113"/>
              <a:gd name="T10" fmla="*/ 257 w 283"/>
              <a:gd name="T11" fmla="*/ 113 h 113"/>
              <a:gd name="T12" fmla="*/ 43 w 283"/>
              <a:gd name="T13" fmla="*/ 113 h 113"/>
              <a:gd name="T14" fmla="*/ 21 w 283"/>
              <a:gd name="T15" fmla="*/ 113 h 113"/>
              <a:gd name="T16" fmla="*/ 20 w 283"/>
              <a:gd name="T17" fmla="*/ 112 h 113"/>
              <a:gd name="T18" fmla="*/ 20 w 283"/>
              <a:gd name="T19" fmla="*/ 113 h 113"/>
              <a:gd name="T20" fmla="*/ 16 w 283"/>
              <a:gd name="T21" fmla="*/ 112 h 113"/>
              <a:gd name="T22" fmla="*/ 15 w 283"/>
              <a:gd name="T23" fmla="*/ 112 h 113"/>
              <a:gd name="T24" fmla="*/ 4 w 283"/>
              <a:gd name="T25" fmla="*/ 102 h 113"/>
              <a:gd name="T26" fmla="*/ 3 w 283"/>
              <a:gd name="T27" fmla="*/ 101 h 113"/>
              <a:gd name="T28" fmla="*/ 3 w 283"/>
              <a:gd name="T29" fmla="*/ 100 h 113"/>
              <a:gd name="T30" fmla="*/ 3 w 283"/>
              <a:gd name="T31" fmla="*/ 99 h 113"/>
              <a:gd name="T32" fmla="*/ 2 w 283"/>
              <a:gd name="T33" fmla="*/ 99 h 113"/>
              <a:gd name="T34" fmla="*/ 2 w 283"/>
              <a:gd name="T35" fmla="*/ 98 h 113"/>
              <a:gd name="T36" fmla="*/ 1 w 283"/>
              <a:gd name="T37" fmla="*/ 96 h 113"/>
              <a:gd name="T38" fmla="*/ 0 w 283"/>
              <a:gd name="T39" fmla="*/ 92 h 113"/>
              <a:gd name="T40" fmla="*/ 0 w 283"/>
              <a:gd name="T41" fmla="*/ 7 h 113"/>
              <a:gd name="T42" fmla="*/ 9 w 283"/>
              <a:gd name="T43" fmla="*/ 2 h 113"/>
              <a:gd name="T44" fmla="*/ 27 w 283"/>
              <a:gd name="T45" fmla="*/ 7 h 113"/>
              <a:gd name="T46" fmla="*/ 115 w 283"/>
              <a:gd name="T47" fmla="*/ 7 h 113"/>
              <a:gd name="T48" fmla="*/ 118 w 283"/>
              <a:gd name="T49" fmla="*/ 7 h 113"/>
              <a:gd name="T50" fmla="*/ 118 w 283"/>
              <a:gd name="T51" fmla="*/ 24 h 113"/>
              <a:gd name="T52" fmla="*/ 124 w 283"/>
              <a:gd name="T53" fmla="*/ 30 h 113"/>
              <a:gd name="T54" fmla="*/ 158 w 283"/>
              <a:gd name="T55" fmla="*/ 30 h 113"/>
              <a:gd name="T56" fmla="*/ 163 w 283"/>
              <a:gd name="T57" fmla="*/ 29 h 113"/>
              <a:gd name="T58" fmla="*/ 165 w 283"/>
              <a:gd name="T59" fmla="*/ 23 h 113"/>
              <a:gd name="T60" fmla="*/ 165 w 283"/>
              <a:gd name="T61" fmla="*/ 7 h 113"/>
              <a:gd name="T62" fmla="*/ 166 w 283"/>
              <a:gd name="T63" fmla="*/ 7 h 113"/>
              <a:gd name="T64" fmla="*/ 257 w 283"/>
              <a:gd name="T65" fmla="*/ 7 h 113"/>
              <a:gd name="T66" fmla="*/ 261 w 283"/>
              <a:gd name="T67" fmla="*/ 7 h 113"/>
              <a:gd name="T68" fmla="*/ 273 w 283"/>
              <a:gd name="T69" fmla="*/ 2 h 113"/>
              <a:gd name="T70" fmla="*/ 282 w 283"/>
              <a:gd name="T71" fmla="*/ 5 h 113"/>
              <a:gd name="T72" fmla="*/ 283 w 283"/>
              <a:gd name="T73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3" h="113">
                <a:moveTo>
                  <a:pt x="283" y="6"/>
                </a:moveTo>
                <a:cubicBezTo>
                  <a:pt x="283" y="35"/>
                  <a:pt x="283" y="64"/>
                  <a:pt x="283" y="93"/>
                </a:cubicBezTo>
                <a:cubicBezTo>
                  <a:pt x="281" y="95"/>
                  <a:pt x="281" y="98"/>
                  <a:pt x="279" y="101"/>
                </a:cubicBezTo>
                <a:cubicBezTo>
                  <a:pt x="275" y="107"/>
                  <a:pt x="270" y="111"/>
                  <a:pt x="263" y="113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0" y="113"/>
                  <a:pt x="259" y="113"/>
                  <a:pt x="257" y="113"/>
                </a:cubicBezTo>
                <a:cubicBezTo>
                  <a:pt x="186" y="113"/>
                  <a:pt x="114" y="113"/>
                  <a:pt x="43" y="113"/>
                </a:cubicBezTo>
                <a:cubicBezTo>
                  <a:pt x="36" y="113"/>
                  <a:pt x="28" y="113"/>
                  <a:pt x="21" y="113"/>
                </a:cubicBezTo>
                <a:cubicBezTo>
                  <a:pt x="21" y="113"/>
                  <a:pt x="21" y="112"/>
                  <a:pt x="20" y="112"/>
                </a:cubicBezTo>
                <a:cubicBezTo>
                  <a:pt x="20" y="112"/>
                  <a:pt x="20" y="113"/>
                  <a:pt x="20" y="113"/>
                </a:cubicBezTo>
                <a:cubicBezTo>
                  <a:pt x="19" y="113"/>
                  <a:pt x="17" y="112"/>
                  <a:pt x="16" y="112"/>
                </a:cubicBezTo>
                <a:cubicBezTo>
                  <a:pt x="16" y="112"/>
                  <a:pt x="16" y="112"/>
                  <a:pt x="15" y="112"/>
                </a:cubicBezTo>
                <a:cubicBezTo>
                  <a:pt x="11" y="109"/>
                  <a:pt x="6" y="106"/>
                  <a:pt x="4" y="102"/>
                </a:cubicBezTo>
                <a:cubicBezTo>
                  <a:pt x="4" y="101"/>
                  <a:pt x="3" y="101"/>
                  <a:pt x="3" y="101"/>
                </a:cubicBezTo>
                <a:cubicBezTo>
                  <a:pt x="3" y="101"/>
                  <a:pt x="3" y="100"/>
                  <a:pt x="3" y="100"/>
                </a:cubicBezTo>
                <a:cubicBezTo>
                  <a:pt x="3" y="100"/>
                  <a:pt x="3" y="100"/>
                  <a:pt x="3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2" y="99"/>
                  <a:pt x="2" y="98"/>
                  <a:pt x="2" y="98"/>
                </a:cubicBezTo>
                <a:cubicBezTo>
                  <a:pt x="1" y="97"/>
                  <a:pt x="1" y="97"/>
                  <a:pt x="1" y="96"/>
                </a:cubicBezTo>
                <a:cubicBezTo>
                  <a:pt x="1" y="95"/>
                  <a:pt x="0" y="94"/>
                  <a:pt x="0" y="92"/>
                </a:cubicBezTo>
                <a:cubicBezTo>
                  <a:pt x="0" y="64"/>
                  <a:pt x="0" y="35"/>
                  <a:pt x="0" y="7"/>
                </a:cubicBezTo>
                <a:cubicBezTo>
                  <a:pt x="0" y="1"/>
                  <a:pt x="6" y="0"/>
                  <a:pt x="9" y="2"/>
                </a:cubicBezTo>
                <a:cubicBezTo>
                  <a:pt x="15" y="6"/>
                  <a:pt x="21" y="7"/>
                  <a:pt x="27" y="7"/>
                </a:cubicBezTo>
                <a:cubicBezTo>
                  <a:pt x="56" y="7"/>
                  <a:pt x="86" y="7"/>
                  <a:pt x="115" y="7"/>
                </a:cubicBezTo>
                <a:cubicBezTo>
                  <a:pt x="116" y="7"/>
                  <a:pt x="117" y="7"/>
                  <a:pt x="118" y="7"/>
                </a:cubicBezTo>
                <a:cubicBezTo>
                  <a:pt x="118" y="13"/>
                  <a:pt x="118" y="19"/>
                  <a:pt x="118" y="24"/>
                </a:cubicBezTo>
                <a:cubicBezTo>
                  <a:pt x="118" y="28"/>
                  <a:pt x="120" y="30"/>
                  <a:pt x="124" y="30"/>
                </a:cubicBezTo>
                <a:cubicBezTo>
                  <a:pt x="135" y="30"/>
                  <a:pt x="147" y="31"/>
                  <a:pt x="158" y="30"/>
                </a:cubicBezTo>
                <a:cubicBezTo>
                  <a:pt x="160" y="30"/>
                  <a:pt x="162" y="30"/>
                  <a:pt x="163" y="29"/>
                </a:cubicBezTo>
                <a:cubicBezTo>
                  <a:pt x="164" y="27"/>
                  <a:pt x="165" y="25"/>
                  <a:pt x="165" y="23"/>
                </a:cubicBezTo>
                <a:cubicBezTo>
                  <a:pt x="165" y="18"/>
                  <a:pt x="165" y="12"/>
                  <a:pt x="165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97" y="7"/>
                  <a:pt x="227" y="7"/>
                  <a:pt x="257" y="7"/>
                </a:cubicBezTo>
                <a:cubicBezTo>
                  <a:pt x="258" y="7"/>
                  <a:pt x="260" y="7"/>
                  <a:pt x="261" y="7"/>
                </a:cubicBezTo>
                <a:cubicBezTo>
                  <a:pt x="265" y="7"/>
                  <a:pt x="269" y="5"/>
                  <a:pt x="273" y="2"/>
                </a:cubicBezTo>
                <a:cubicBezTo>
                  <a:pt x="276" y="0"/>
                  <a:pt x="281" y="1"/>
                  <a:pt x="282" y="5"/>
                </a:cubicBezTo>
                <a:cubicBezTo>
                  <a:pt x="282" y="5"/>
                  <a:pt x="282" y="6"/>
                  <a:pt x="283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0"/>
          <p:cNvSpPr>
            <a:spLocks noEditPoints="1"/>
          </p:cNvSpPr>
          <p:nvPr/>
        </p:nvSpPr>
        <p:spPr bwMode="auto">
          <a:xfrm>
            <a:off x="1554163" y="11237913"/>
            <a:ext cx="906462" cy="369887"/>
          </a:xfrm>
          <a:custGeom>
            <a:avLst/>
            <a:gdLst>
              <a:gd name="T0" fmla="*/ 283 w 283"/>
              <a:gd name="T1" fmla="*/ 54 h 117"/>
              <a:gd name="T2" fmla="*/ 283 w 283"/>
              <a:gd name="T3" fmla="*/ 98 h 117"/>
              <a:gd name="T4" fmla="*/ 279 w 283"/>
              <a:gd name="T5" fmla="*/ 106 h 117"/>
              <a:gd name="T6" fmla="*/ 260 w 283"/>
              <a:gd name="T7" fmla="*/ 117 h 117"/>
              <a:gd name="T8" fmla="*/ 167 w 283"/>
              <a:gd name="T9" fmla="*/ 117 h 117"/>
              <a:gd name="T10" fmla="*/ 165 w 283"/>
              <a:gd name="T11" fmla="*/ 117 h 117"/>
              <a:gd name="T12" fmla="*/ 165 w 283"/>
              <a:gd name="T13" fmla="*/ 111 h 117"/>
              <a:gd name="T14" fmla="*/ 160 w 283"/>
              <a:gd name="T15" fmla="*/ 106 h 117"/>
              <a:gd name="T16" fmla="*/ 159 w 283"/>
              <a:gd name="T17" fmla="*/ 106 h 117"/>
              <a:gd name="T18" fmla="*/ 124 w 283"/>
              <a:gd name="T19" fmla="*/ 106 h 117"/>
              <a:gd name="T20" fmla="*/ 118 w 283"/>
              <a:gd name="T21" fmla="*/ 112 h 117"/>
              <a:gd name="T22" fmla="*/ 118 w 283"/>
              <a:gd name="T23" fmla="*/ 117 h 117"/>
              <a:gd name="T24" fmla="*/ 117 w 283"/>
              <a:gd name="T25" fmla="*/ 117 h 117"/>
              <a:gd name="T26" fmla="*/ 21 w 283"/>
              <a:gd name="T27" fmla="*/ 117 h 117"/>
              <a:gd name="T28" fmla="*/ 19 w 283"/>
              <a:gd name="T29" fmla="*/ 117 h 117"/>
              <a:gd name="T30" fmla="*/ 0 w 283"/>
              <a:gd name="T31" fmla="*/ 97 h 117"/>
              <a:gd name="T32" fmla="*/ 0 w 283"/>
              <a:gd name="T33" fmla="*/ 59 h 117"/>
              <a:gd name="T34" fmla="*/ 1 w 283"/>
              <a:gd name="T35" fmla="*/ 50 h 117"/>
              <a:gd name="T36" fmla="*/ 3 w 283"/>
              <a:gd name="T37" fmla="*/ 48 h 117"/>
              <a:gd name="T38" fmla="*/ 3 w 283"/>
              <a:gd name="T39" fmla="*/ 48 h 117"/>
              <a:gd name="T40" fmla="*/ 3 w 283"/>
              <a:gd name="T41" fmla="*/ 47 h 117"/>
              <a:gd name="T42" fmla="*/ 4 w 283"/>
              <a:gd name="T43" fmla="*/ 46 h 117"/>
              <a:gd name="T44" fmla="*/ 15 w 283"/>
              <a:gd name="T45" fmla="*/ 36 h 117"/>
              <a:gd name="T46" fmla="*/ 16 w 283"/>
              <a:gd name="T47" fmla="*/ 36 h 117"/>
              <a:gd name="T48" fmla="*/ 20 w 283"/>
              <a:gd name="T49" fmla="*/ 35 h 117"/>
              <a:gd name="T50" fmla="*/ 21 w 283"/>
              <a:gd name="T51" fmla="*/ 35 h 117"/>
              <a:gd name="T52" fmla="*/ 24 w 283"/>
              <a:gd name="T53" fmla="*/ 35 h 117"/>
              <a:gd name="T54" fmla="*/ 79 w 283"/>
              <a:gd name="T55" fmla="*/ 35 h 117"/>
              <a:gd name="T56" fmla="*/ 83 w 283"/>
              <a:gd name="T57" fmla="*/ 35 h 117"/>
              <a:gd name="T58" fmla="*/ 83 w 283"/>
              <a:gd name="T59" fmla="*/ 22 h 117"/>
              <a:gd name="T60" fmla="*/ 94 w 283"/>
              <a:gd name="T61" fmla="*/ 3 h 117"/>
              <a:gd name="T62" fmla="*/ 107 w 283"/>
              <a:gd name="T63" fmla="*/ 0 h 117"/>
              <a:gd name="T64" fmla="*/ 168 w 283"/>
              <a:gd name="T65" fmla="*/ 0 h 117"/>
              <a:gd name="T66" fmla="*/ 182 w 283"/>
              <a:gd name="T67" fmla="*/ 1 h 117"/>
              <a:gd name="T68" fmla="*/ 190 w 283"/>
              <a:gd name="T69" fmla="*/ 4 h 117"/>
              <a:gd name="T70" fmla="*/ 200 w 283"/>
              <a:gd name="T71" fmla="*/ 25 h 117"/>
              <a:gd name="T72" fmla="*/ 200 w 283"/>
              <a:gd name="T73" fmla="*/ 35 h 117"/>
              <a:gd name="T74" fmla="*/ 201 w 283"/>
              <a:gd name="T75" fmla="*/ 35 h 117"/>
              <a:gd name="T76" fmla="*/ 259 w 283"/>
              <a:gd name="T77" fmla="*/ 35 h 117"/>
              <a:gd name="T78" fmla="*/ 261 w 283"/>
              <a:gd name="T79" fmla="*/ 35 h 117"/>
              <a:gd name="T80" fmla="*/ 263 w 283"/>
              <a:gd name="T81" fmla="*/ 35 h 117"/>
              <a:gd name="T82" fmla="*/ 270 w 283"/>
              <a:gd name="T83" fmla="*/ 38 h 117"/>
              <a:gd name="T84" fmla="*/ 281 w 283"/>
              <a:gd name="T85" fmla="*/ 51 h 117"/>
              <a:gd name="T86" fmla="*/ 283 w 283"/>
              <a:gd name="T87" fmla="*/ 54 h 117"/>
              <a:gd name="T88" fmla="*/ 106 w 283"/>
              <a:gd name="T89" fmla="*/ 35 h 117"/>
              <a:gd name="T90" fmla="*/ 177 w 283"/>
              <a:gd name="T91" fmla="*/ 35 h 117"/>
              <a:gd name="T92" fmla="*/ 177 w 283"/>
              <a:gd name="T93" fmla="*/ 23 h 117"/>
              <a:gd name="T94" fmla="*/ 106 w 283"/>
              <a:gd name="T95" fmla="*/ 23 h 117"/>
              <a:gd name="T96" fmla="*/ 106 w 283"/>
              <a:gd name="T97" fmla="*/ 3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3" h="117">
                <a:moveTo>
                  <a:pt x="283" y="54"/>
                </a:moveTo>
                <a:cubicBezTo>
                  <a:pt x="283" y="69"/>
                  <a:pt x="283" y="84"/>
                  <a:pt x="283" y="98"/>
                </a:cubicBezTo>
                <a:cubicBezTo>
                  <a:pt x="281" y="101"/>
                  <a:pt x="280" y="104"/>
                  <a:pt x="279" y="106"/>
                </a:cubicBezTo>
                <a:cubicBezTo>
                  <a:pt x="274" y="113"/>
                  <a:pt x="268" y="117"/>
                  <a:pt x="260" y="117"/>
                </a:cubicBezTo>
                <a:cubicBezTo>
                  <a:pt x="229" y="117"/>
                  <a:pt x="198" y="117"/>
                  <a:pt x="167" y="117"/>
                </a:cubicBezTo>
                <a:cubicBezTo>
                  <a:pt x="166" y="117"/>
                  <a:pt x="165" y="117"/>
                  <a:pt x="165" y="117"/>
                </a:cubicBezTo>
                <a:cubicBezTo>
                  <a:pt x="165" y="115"/>
                  <a:pt x="165" y="113"/>
                  <a:pt x="165" y="111"/>
                </a:cubicBezTo>
                <a:cubicBezTo>
                  <a:pt x="165" y="109"/>
                  <a:pt x="163" y="107"/>
                  <a:pt x="160" y="106"/>
                </a:cubicBezTo>
                <a:cubicBezTo>
                  <a:pt x="160" y="106"/>
                  <a:pt x="159" y="106"/>
                  <a:pt x="159" y="106"/>
                </a:cubicBezTo>
                <a:cubicBezTo>
                  <a:pt x="147" y="106"/>
                  <a:pt x="136" y="105"/>
                  <a:pt x="124" y="106"/>
                </a:cubicBezTo>
                <a:cubicBezTo>
                  <a:pt x="120" y="106"/>
                  <a:pt x="118" y="108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85" y="117"/>
                  <a:pt x="53" y="117"/>
                  <a:pt x="21" y="117"/>
                </a:cubicBezTo>
                <a:cubicBezTo>
                  <a:pt x="21" y="117"/>
                  <a:pt x="20" y="117"/>
                  <a:pt x="19" y="117"/>
                </a:cubicBezTo>
                <a:cubicBezTo>
                  <a:pt x="9" y="114"/>
                  <a:pt x="2" y="108"/>
                  <a:pt x="0" y="97"/>
                </a:cubicBezTo>
                <a:cubicBezTo>
                  <a:pt x="0" y="84"/>
                  <a:pt x="0" y="71"/>
                  <a:pt x="0" y="59"/>
                </a:cubicBezTo>
                <a:cubicBezTo>
                  <a:pt x="0" y="56"/>
                  <a:pt x="1" y="53"/>
                  <a:pt x="1" y="50"/>
                </a:cubicBezTo>
                <a:cubicBezTo>
                  <a:pt x="2" y="49"/>
                  <a:pt x="2" y="49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7"/>
                  <a:pt x="3" y="47"/>
                </a:cubicBezTo>
                <a:cubicBezTo>
                  <a:pt x="3" y="47"/>
                  <a:pt x="3" y="46"/>
                  <a:pt x="4" y="46"/>
                </a:cubicBezTo>
                <a:cubicBezTo>
                  <a:pt x="7" y="42"/>
                  <a:pt x="11" y="39"/>
                  <a:pt x="15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6"/>
                  <a:pt x="19" y="35"/>
                  <a:pt x="20" y="35"/>
                </a:cubicBezTo>
                <a:cubicBezTo>
                  <a:pt x="20" y="35"/>
                  <a:pt x="20" y="35"/>
                  <a:pt x="21" y="35"/>
                </a:cubicBezTo>
                <a:cubicBezTo>
                  <a:pt x="22" y="35"/>
                  <a:pt x="23" y="35"/>
                  <a:pt x="24" y="35"/>
                </a:cubicBezTo>
                <a:cubicBezTo>
                  <a:pt x="42" y="35"/>
                  <a:pt x="61" y="35"/>
                  <a:pt x="79" y="35"/>
                </a:cubicBezTo>
                <a:cubicBezTo>
                  <a:pt x="80" y="35"/>
                  <a:pt x="81" y="35"/>
                  <a:pt x="83" y="35"/>
                </a:cubicBezTo>
                <a:cubicBezTo>
                  <a:pt x="83" y="31"/>
                  <a:pt x="82" y="26"/>
                  <a:pt x="83" y="22"/>
                </a:cubicBezTo>
                <a:cubicBezTo>
                  <a:pt x="83" y="14"/>
                  <a:pt x="87" y="7"/>
                  <a:pt x="94" y="3"/>
                </a:cubicBezTo>
                <a:cubicBezTo>
                  <a:pt x="98" y="0"/>
                  <a:pt x="103" y="0"/>
                  <a:pt x="107" y="0"/>
                </a:cubicBezTo>
                <a:cubicBezTo>
                  <a:pt x="128" y="0"/>
                  <a:pt x="148" y="0"/>
                  <a:pt x="168" y="0"/>
                </a:cubicBezTo>
                <a:cubicBezTo>
                  <a:pt x="173" y="0"/>
                  <a:pt x="177" y="0"/>
                  <a:pt x="182" y="1"/>
                </a:cubicBezTo>
                <a:cubicBezTo>
                  <a:pt x="184" y="1"/>
                  <a:pt x="188" y="2"/>
                  <a:pt x="190" y="4"/>
                </a:cubicBezTo>
                <a:cubicBezTo>
                  <a:pt x="197" y="9"/>
                  <a:pt x="201" y="16"/>
                  <a:pt x="200" y="25"/>
                </a:cubicBezTo>
                <a:cubicBezTo>
                  <a:pt x="200" y="28"/>
                  <a:pt x="200" y="32"/>
                  <a:pt x="200" y="35"/>
                </a:cubicBezTo>
                <a:cubicBezTo>
                  <a:pt x="201" y="35"/>
                  <a:pt x="201" y="35"/>
                  <a:pt x="201" y="35"/>
                </a:cubicBezTo>
                <a:cubicBezTo>
                  <a:pt x="220" y="35"/>
                  <a:pt x="240" y="35"/>
                  <a:pt x="259" y="35"/>
                </a:cubicBezTo>
                <a:cubicBezTo>
                  <a:pt x="260" y="35"/>
                  <a:pt x="260" y="35"/>
                  <a:pt x="261" y="35"/>
                </a:cubicBezTo>
                <a:cubicBezTo>
                  <a:pt x="262" y="35"/>
                  <a:pt x="262" y="35"/>
                  <a:pt x="263" y="35"/>
                </a:cubicBezTo>
                <a:cubicBezTo>
                  <a:pt x="265" y="36"/>
                  <a:pt x="268" y="37"/>
                  <a:pt x="270" y="38"/>
                </a:cubicBezTo>
                <a:cubicBezTo>
                  <a:pt x="275" y="41"/>
                  <a:pt x="279" y="45"/>
                  <a:pt x="281" y="51"/>
                </a:cubicBezTo>
                <a:cubicBezTo>
                  <a:pt x="281" y="52"/>
                  <a:pt x="282" y="53"/>
                  <a:pt x="283" y="54"/>
                </a:cubicBezTo>
                <a:close/>
                <a:moveTo>
                  <a:pt x="106" y="35"/>
                </a:moveTo>
                <a:cubicBezTo>
                  <a:pt x="130" y="35"/>
                  <a:pt x="153" y="35"/>
                  <a:pt x="177" y="35"/>
                </a:cubicBezTo>
                <a:cubicBezTo>
                  <a:pt x="177" y="31"/>
                  <a:pt x="177" y="27"/>
                  <a:pt x="177" y="23"/>
                </a:cubicBezTo>
                <a:cubicBezTo>
                  <a:pt x="153" y="23"/>
                  <a:pt x="130" y="23"/>
                  <a:pt x="106" y="23"/>
                </a:cubicBezTo>
                <a:cubicBezTo>
                  <a:pt x="106" y="27"/>
                  <a:pt x="106" y="31"/>
                  <a:pt x="10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1"/>
          <p:cNvSpPr>
            <a:spLocks noEditPoints="1"/>
          </p:cNvSpPr>
          <p:nvPr/>
        </p:nvSpPr>
        <p:spPr bwMode="auto">
          <a:xfrm>
            <a:off x="1544638" y="8823325"/>
            <a:ext cx="925512" cy="912812"/>
          </a:xfrm>
          <a:custGeom>
            <a:avLst/>
            <a:gdLst>
              <a:gd name="T0" fmla="*/ 0 w 289"/>
              <a:gd name="T1" fmla="*/ 124 h 288"/>
              <a:gd name="T2" fmla="*/ 7 w 289"/>
              <a:gd name="T3" fmla="*/ 119 h 288"/>
              <a:gd name="T4" fmla="*/ 40 w 289"/>
              <a:gd name="T5" fmla="*/ 107 h 288"/>
              <a:gd name="T6" fmla="*/ 43 w 289"/>
              <a:gd name="T7" fmla="*/ 90 h 288"/>
              <a:gd name="T8" fmla="*/ 30 w 289"/>
              <a:gd name="T9" fmla="*/ 69 h 288"/>
              <a:gd name="T10" fmla="*/ 54 w 289"/>
              <a:gd name="T11" fmla="*/ 33 h 288"/>
              <a:gd name="T12" fmla="*/ 89 w 289"/>
              <a:gd name="T13" fmla="*/ 46 h 288"/>
              <a:gd name="T14" fmla="*/ 109 w 289"/>
              <a:gd name="T15" fmla="*/ 40 h 288"/>
              <a:gd name="T16" fmla="*/ 117 w 289"/>
              <a:gd name="T17" fmla="*/ 13 h 288"/>
              <a:gd name="T18" fmla="*/ 165 w 289"/>
              <a:gd name="T19" fmla="*/ 0 h 288"/>
              <a:gd name="T20" fmla="*/ 170 w 289"/>
              <a:gd name="T21" fmla="*/ 8 h 288"/>
              <a:gd name="T22" fmla="*/ 174 w 289"/>
              <a:gd name="T23" fmla="*/ 26 h 288"/>
              <a:gd name="T24" fmla="*/ 182 w 289"/>
              <a:gd name="T25" fmla="*/ 41 h 288"/>
              <a:gd name="T26" fmla="*/ 186 w 289"/>
              <a:gd name="T27" fmla="*/ 42 h 288"/>
              <a:gd name="T28" fmla="*/ 189 w 289"/>
              <a:gd name="T29" fmla="*/ 44 h 288"/>
              <a:gd name="T30" fmla="*/ 198 w 289"/>
              <a:gd name="T31" fmla="*/ 45 h 288"/>
              <a:gd name="T32" fmla="*/ 224 w 289"/>
              <a:gd name="T33" fmla="*/ 31 h 288"/>
              <a:gd name="T34" fmla="*/ 255 w 289"/>
              <a:gd name="T35" fmla="*/ 56 h 288"/>
              <a:gd name="T36" fmla="*/ 245 w 289"/>
              <a:gd name="T37" fmla="*/ 85 h 288"/>
              <a:gd name="T38" fmla="*/ 244 w 289"/>
              <a:gd name="T39" fmla="*/ 99 h 288"/>
              <a:gd name="T40" fmla="*/ 246 w 289"/>
              <a:gd name="T41" fmla="*/ 102 h 288"/>
              <a:gd name="T42" fmla="*/ 248 w 289"/>
              <a:gd name="T43" fmla="*/ 110 h 288"/>
              <a:gd name="T44" fmla="*/ 263 w 289"/>
              <a:gd name="T45" fmla="*/ 114 h 288"/>
              <a:gd name="T46" fmla="*/ 271 w 289"/>
              <a:gd name="T47" fmla="*/ 116 h 288"/>
              <a:gd name="T48" fmla="*/ 284 w 289"/>
              <a:gd name="T49" fmla="*/ 119 h 288"/>
              <a:gd name="T50" fmla="*/ 288 w 289"/>
              <a:gd name="T51" fmla="*/ 158 h 288"/>
              <a:gd name="T52" fmla="*/ 288 w 289"/>
              <a:gd name="T53" fmla="*/ 165 h 288"/>
              <a:gd name="T54" fmla="*/ 271 w 289"/>
              <a:gd name="T55" fmla="*/ 172 h 288"/>
              <a:gd name="T56" fmla="*/ 248 w 289"/>
              <a:gd name="T57" fmla="*/ 179 h 288"/>
              <a:gd name="T58" fmla="*/ 244 w 289"/>
              <a:gd name="T59" fmla="*/ 189 h 288"/>
              <a:gd name="T60" fmla="*/ 256 w 289"/>
              <a:gd name="T61" fmla="*/ 220 h 288"/>
              <a:gd name="T62" fmla="*/ 231 w 289"/>
              <a:gd name="T63" fmla="*/ 255 h 288"/>
              <a:gd name="T64" fmla="*/ 198 w 289"/>
              <a:gd name="T65" fmla="*/ 242 h 288"/>
              <a:gd name="T66" fmla="*/ 181 w 289"/>
              <a:gd name="T67" fmla="*/ 248 h 288"/>
              <a:gd name="T68" fmla="*/ 169 w 289"/>
              <a:gd name="T69" fmla="*/ 280 h 288"/>
              <a:gd name="T70" fmla="*/ 128 w 289"/>
              <a:gd name="T71" fmla="*/ 288 h 288"/>
              <a:gd name="T72" fmla="*/ 118 w 289"/>
              <a:gd name="T73" fmla="*/ 280 h 288"/>
              <a:gd name="T74" fmla="*/ 110 w 289"/>
              <a:gd name="T75" fmla="*/ 248 h 288"/>
              <a:gd name="T76" fmla="*/ 90 w 289"/>
              <a:gd name="T77" fmla="*/ 242 h 288"/>
              <a:gd name="T78" fmla="*/ 58 w 289"/>
              <a:gd name="T79" fmla="*/ 255 h 288"/>
              <a:gd name="T80" fmla="*/ 34 w 289"/>
              <a:gd name="T81" fmla="*/ 231 h 288"/>
              <a:gd name="T82" fmla="*/ 45 w 289"/>
              <a:gd name="T83" fmla="*/ 198 h 288"/>
              <a:gd name="T84" fmla="*/ 40 w 289"/>
              <a:gd name="T85" fmla="*/ 180 h 288"/>
              <a:gd name="T86" fmla="*/ 24 w 289"/>
              <a:gd name="T87" fmla="*/ 174 h 288"/>
              <a:gd name="T88" fmla="*/ 13 w 289"/>
              <a:gd name="T89" fmla="*/ 171 h 288"/>
              <a:gd name="T90" fmla="*/ 0 w 289"/>
              <a:gd name="T91" fmla="*/ 164 h 288"/>
              <a:gd name="T92" fmla="*/ 88 w 289"/>
              <a:gd name="T93" fmla="*/ 163 h 288"/>
              <a:gd name="T94" fmla="*/ 89 w 289"/>
              <a:gd name="T95" fmla="*/ 166 h 288"/>
              <a:gd name="T96" fmla="*/ 114 w 289"/>
              <a:gd name="T97" fmla="*/ 195 h 288"/>
              <a:gd name="T98" fmla="*/ 172 w 289"/>
              <a:gd name="T99" fmla="*/ 196 h 288"/>
              <a:gd name="T100" fmla="*/ 195 w 289"/>
              <a:gd name="T101" fmla="*/ 173 h 288"/>
              <a:gd name="T102" fmla="*/ 199 w 289"/>
              <a:gd name="T103" fmla="*/ 164 h 288"/>
              <a:gd name="T104" fmla="*/ 203 w 289"/>
              <a:gd name="T105" fmla="*/ 150 h 288"/>
              <a:gd name="T106" fmla="*/ 200 w 289"/>
              <a:gd name="T107" fmla="*/ 125 h 288"/>
              <a:gd name="T108" fmla="*/ 195 w 289"/>
              <a:gd name="T109" fmla="*/ 114 h 288"/>
              <a:gd name="T110" fmla="*/ 182 w 289"/>
              <a:gd name="T111" fmla="*/ 99 h 288"/>
              <a:gd name="T112" fmla="*/ 140 w 289"/>
              <a:gd name="T113" fmla="*/ 85 h 288"/>
              <a:gd name="T114" fmla="*/ 91 w 289"/>
              <a:gd name="T115" fmla="*/ 119 h 288"/>
              <a:gd name="T116" fmla="*/ 85 w 289"/>
              <a:gd name="T117" fmla="*/ 141 h 288"/>
              <a:gd name="T118" fmla="*/ 89 w 289"/>
              <a:gd name="T119" fmla="*/ 1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9" h="288">
                <a:moveTo>
                  <a:pt x="0" y="164"/>
                </a:moveTo>
                <a:cubicBezTo>
                  <a:pt x="0" y="151"/>
                  <a:pt x="0" y="137"/>
                  <a:pt x="0" y="124"/>
                </a:cubicBezTo>
                <a:cubicBezTo>
                  <a:pt x="0" y="124"/>
                  <a:pt x="0" y="123"/>
                  <a:pt x="0" y="123"/>
                </a:cubicBezTo>
                <a:cubicBezTo>
                  <a:pt x="2" y="121"/>
                  <a:pt x="4" y="119"/>
                  <a:pt x="7" y="119"/>
                </a:cubicBezTo>
                <a:cubicBezTo>
                  <a:pt x="17" y="116"/>
                  <a:pt x="26" y="114"/>
                  <a:pt x="36" y="112"/>
                </a:cubicBezTo>
                <a:cubicBezTo>
                  <a:pt x="38" y="111"/>
                  <a:pt x="40" y="110"/>
                  <a:pt x="40" y="107"/>
                </a:cubicBezTo>
                <a:cubicBezTo>
                  <a:pt x="41" y="105"/>
                  <a:pt x="42" y="102"/>
                  <a:pt x="44" y="99"/>
                </a:cubicBezTo>
                <a:cubicBezTo>
                  <a:pt x="45" y="96"/>
                  <a:pt x="46" y="93"/>
                  <a:pt x="43" y="90"/>
                </a:cubicBezTo>
                <a:cubicBezTo>
                  <a:pt x="42" y="89"/>
                  <a:pt x="41" y="87"/>
                  <a:pt x="41" y="86"/>
                </a:cubicBezTo>
                <a:cubicBezTo>
                  <a:pt x="37" y="80"/>
                  <a:pt x="34" y="74"/>
                  <a:pt x="30" y="69"/>
                </a:cubicBezTo>
                <a:cubicBezTo>
                  <a:pt x="27" y="64"/>
                  <a:pt x="27" y="60"/>
                  <a:pt x="31" y="56"/>
                </a:cubicBezTo>
                <a:cubicBezTo>
                  <a:pt x="39" y="48"/>
                  <a:pt x="46" y="41"/>
                  <a:pt x="54" y="33"/>
                </a:cubicBezTo>
                <a:cubicBezTo>
                  <a:pt x="57" y="30"/>
                  <a:pt x="62" y="30"/>
                  <a:pt x="66" y="32"/>
                </a:cubicBezTo>
                <a:cubicBezTo>
                  <a:pt x="73" y="37"/>
                  <a:pt x="81" y="41"/>
                  <a:pt x="89" y="46"/>
                </a:cubicBezTo>
                <a:cubicBezTo>
                  <a:pt x="91" y="47"/>
                  <a:pt x="92" y="47"/>
                  <a:pt x="94" y="46"/>
                </a:cubicBezTo>
                <a:cubicBezTo>
                  <a:pt x="99" y="44"/>
                  <a:pt x="104" y="42"/>
                  <a:pt x="109" y="40"/>
                </a:cubicBezTo>
                <a:cubicBezTo>
                  <a:pt x="110" y="39"/>
                  <a:pt x="111" y="38"/>
                  <a:pt x="111" y="37"/>
                </a:cubicBezTo>
                <a:cubicBezTo>
                  <a:pt x="113" y="29"/>
                  <a:pt x="115" y="21"/>
                  <a:pt x="117" y="13"/>
                </a:cubicBezTo>
                <a:cubicBezTo>
                  <a:pt x="118" y="8"/>
                  <a:pt x="119" y="2"/>
                  <a:pt x="124" y="0"/>
                </a:cubicBezTo>
                <a:cubicBezTo>
                  <a:pt x="138" y="0"/>
                  <a:pt x="151" y="0"/>
                  <a:pt x="165" y="0"/>
                </a:cubicBezTo>
                <a:cubicBezTo>
                  <a:pt x="165" y="0"/>
                  <a:pt x="166" y="1"/>
                  <a:pt x="166" y="2"/>
                </a:cubicBezTo>
                <a:cubicBezTo>
                  <a:pt x="168" y="3"/>
                  <a:pt x="169" y="6"/>
                  <a:pt x="170" y="8"/>
                </a:cubicBezTo>
                <a:cubicBezTo>
                  <a:pt x="171" y="13"/>
                  <a:pt x="172" y="18"/>
                  <a:pt x="173" y="23"/>
                </a:cubicBezTo>
                <a:cubicBezTo>
                  <a:pt x="174" y="24"/>
                  <a:pt x="174" y="25"/>
                  <a:pt x="174" y="26"/>
                </a:cubicBezTo>
                <a:cubicBezTo>
                  <a:pt x="175" y="29"/>
                  <a:pt x="175" y="31"/>
                  <a:pt x="176" y="34"/>
                </a:cubicBezTo>
                <a:cubicBezTo>
                  <a:pt x="176" y="38"/>
                  <a:pt x="178" y="40"/>
                  <a:pt x="182" y="41"/>
                </a:cubicBezTo>
                <a:cubicBezTo>
                  <a:pt x="183" y="41"/>
                  <a:pt x="183" y="42"/>
                  <a:pt x="184" y="42"/>
                </a:cubicBezTo>
                <a:cubicBezTo>
                  <a:pt x="185" y="42"/>
                  <a:pt x="185" y="42"/>
                  <a:pt x="186" y="42"/>
                </a:cubicBezTo>
                <a:cubicBezTo>
                  <a:pt x="186" y="43"/>
                  <a:pt x="187" y="43"/>
                  <a:pt x="188" y="43"/>
                </a:cubicBezTo>
                <a:cubicBezTo>
                  <a:pt x="188" y="43"/>
                  <a:pt x="188" y="43"/>
                  <a:pt x="189" y="44"/>
                </a:cubicBezTo>
                <a:cubicBezTo>
                  <a:pt x="190" y="44"/>
                  <a:pt x="191" y="45"/>
                  <a:pt x="192" y="45"/>
                </a:cubicBezTo>
                <a:cubicBezTo>
                  <a:pt x="194" y="47"/>
                  <a:pt x="196" y="46"/>
                  <a:pt x="198" y="45"/>
                </a:cubicBezTo>
                <a:cubicBezTo>
                  <a:pt x="206" y="40"/>
                  <a:pt x="214" y="36"/>
                  <a:pt x="222" y="31"/>
                </a:cubicBezTo>
                <a:cubicBezTo>
                  <a:pt x="223" y="31"/>
                  <a:pt x="223" y="31"/>
                  <a:pt x="224" y="31"/>
                </a:cubicBezTo>
                <a:cubicBezTo>
                  <a:pt x="228" y="30"/>
                  <a:pt x="231" y="32"/>
                  <a:pt x="234" y="35"/>
                </a:cubicBezTo>
                <a:cubicBezTo>
                  <a:pt x="241" y="42"/>
                  <a:pt x="248" y="49"/>
                  <a:pt x="255" y="56"/>
                </a:cubicBezTo>
                <a:cubicBezTo>
                  <a:pt x="258" y="60"/>
                  <a:pt x="258" y="64"/>
                  <a:pt x="256" y="68"/>
                </a:cubicBezTo>
                <a:cubicBezTo>
                  <a:pt x="253" y="74"/>
                  <a:pt x="249" y="79"/>
                  <a:pt x="245" y="85"/>
                </a:cubicBezTo>
                <a:cubicBezTo>
                  <a:pt x="243" y="90"/>
                  <a:pt x="240" y="94"/>
                  <a:pt x="244" y="99"/>
                </a:cubicBezTo>
                <a:cubicBezTo>
                  <a:pt x="244" y="99"/>
                  <a:pt x="244" y="99"/>
                  <a:pt x="244" y="99"/>
                </a:cubicBezTo>
                <a:cubicBezTo>
                  <a:pt x="245" y="100"/>
                  <a:pt x="245" y="100"/>
                  <a:pt x="245" y="101"/>
                </a:cubicBezTo>
                <a:cubicBezTo>
                  <a:pt x="245" y="101"/>
                  <a:pt x="245" y="102"/>
                  <a:pt x="246" y="102"/>
                </a:cubicBezTo>
                <a:cubicBezTo>
                  <a:pt x="246" y="103"/>
                  <a:pt x="246" y="103"/>
                  <a:pt x="246" y="104"/>
                </a:cubicBezTo>
                <a:cubicBezTo>
                  <a:pt x="247" y="106"/>
                  <a:pt x="248" y="108"/>
                  <a:pt x="248" y="110"/>
                </a:cubicBezTo>
                <a:cubicBezTo>
                  <a:pt x="249" y="111"/>
                  <a:pt x="249" y="111"/>
                  <a:pt x="250" y="111"/>
                </a:cubicBezTo>
                <a:cubicBezTo>
                  <a:pt x="254" y="112"/>
                  <a:pt x="258" y="113"/>
                  <a:pt x="263" y="114"/>
                </a:cubicBezTo>
                <a:cubicBezTo>
                  <a:pt x="265" y="115"/>
                  <a:pt x="267" y="115"/>
                  <a:pt x="269" y="116"/>
                </a:cubicBezTo>
                <a:cubicBezTo>
                  <a:pt x="270" y="116"/>
                  <a:pt x="270" y="116"/>
                  <a:pt x="271" y="116"/>
                </a:cubicBezTo>
                <a:cubicBezTo>
                  <a:pt x="275" y="117"/>
                  <a:pt x="280" y="118"/>
                  <a:pt x="284" y="119"/>
                </a:cubicBezTo>
                <a:cubicBezTo>
                  <a:pt x="284" y="119"/>
                  <a:pt x="284" y="119"/>
                  <a:pt x="284" y="119"/>
                </a:cubicBezTo>
                <a:cubicBezTo>
                  <a:pt x="288" y="123"/>
                  <a:pt x="289" y="128"/>
                  <a:pt x="289" y="133"/>
                </a:cubicBezTo>
                <a:cubicBezTo>
                  <a:pt x="288" y="141"/>
                  <a:pt x="288" y="150"/>
                  <a:pt x="288" y="158"/>
                </a:cubicBezTo>
                <a:cubicBezTo>
                  <a:pt x="288" y="160"/>
                  <a:pt x="288" y="161"/>
                  <a:pt x="288" y="163"/>
                </a:cubicBezTo>
                <a:cubicBezTo>
                  <a:pt x="288" y="163"/>
                  <a:pt x="288" y="164"/>
                  <a:pt x="288" y="165"/>
                </a:cubicBezTo>
                <a:cubicBezTo>
                  <a:pt x="286" y="166"/>
                  <a:pt x="284" y="168"/>
                  <a:pt x="282" y="169"/>
                </a:cubicBezTo>
                <a:cubicBezTo>
                  <a:pt x="278" y="170"/>
                  <a:pt x="275" y="171"/>
                  <a:pt x="271" y="172"/>
                </a:cubicBezTo>
                <a:cubicBezTo>
                  <a:pt x="264" y="174"/>
                  <a:pt x="257" y="175"/>
                  <a:pt x="250" y="177"/>
                </a:cubicBezTo>
                <a:cubicBezTo>
                  <a:pt x="249" y="177"/>
                  <a:pt x="248" y="178"/>
                  <a:pt x="248" y="179"/>
                </a:cubicBezTo>
                <a:cubicBezTo>
                  <a:pt x="247" y="182"/>
                  <a:pt x="246" y="185"/>
                  <a:pt x="244" y="188"/>
                </a:cubicBezTo>
                <a:cubicBezTo>
                  <a:pt x="244" y="189"/>
                  <a:pt x="244" y="189"/>
                  <a:pt x="244" y="189"/>
                </a:cubicBezTo>
                <a:cubicBezTo>
                  <a:pt x="242" y="192"/>
                  <a:pt x="241" y="195"/>
                  <a:pt x="244" y="199"/>
                </a:cubicBezTo>
                <a:cubicBezTo>
                  <a:pt x="248" y="206"/>
                  <a:pt x="252" y="213"/>
                  <a:pt x="256" y="220"/>
                </a:cubicBezTo>
                <a:cubicBezTo>
                  <a:pt x="258" y="224"/>
                  <a:pt x="258" y="228"/>
                  <a:pt x="255" y="231"/>
                </a:cubicBezTo>
                <a:cubicBezTo>
                  <a:pt x="247" y="239"/>
                  <a:pt x="239" y="247"/>
                  <a:pt x="231" y="255"/>
                </a:cubicBezTo>
                <a:cubicBezTo>
                  <a:pt x="229" y="257"/>
                  <a:pt x="224" y="258"/>
                  <a:pt x="221" y="256"/>
                </a:cubicBezTo>
                <a:cubicBezTo>
                  <a:pt x="213" y="251"/>
                  <a:pt x="205" y="246"/>
                  <a:pt x="198" y="242"/>
                </a:cubicBezTo>
                <a:cubicBezTo>
                  <a:pt x="197" y="241"/>
                  <a:pt x="195" y="241"/>
                  <a:pt x="194" y="242"/>
                </a:cubicBezTo>
                <a:cubicBezTo>
                  <a:pt x="189" y="244"/>
                  <a:pt x="185" y="246"/>
                  <a:pt x="181" y="248"/>
                </a:cubicBezTo>
                <a:cubicBezTo>
                  <a:pt x="179" y="248"/>
                  <a:pt x="177" y="248"/>
                  <a:pt x="177" y="251"/>
                </a:cubicBezTo>
                <a:cubicBezTo>
                  <a:pt x="175" y="261"/>
                  <a:pt x="172" y="271"/>
                  <a:pt x="169" y="280"/>
                </a:cubicBezTo>
                <a:cubicBezTo>
                  <a:pt x="168" y="286"/>
                  <a:pt x="164" y="288"/>
                  <a:pt x="159" y="288"/>
                </a:cubicBezTo>
                <a:cubicBezTo>
                  <a:pt x="149" y="288"/>
                  <a:pt x="138" y="288"/>
                  <a:pt x="128" y="288"/>
                </a:cubicBezTo>
                <a:cubicBezTo>
                  <a:pt x="126" y="288"/>
                  <a:pt x="124" y="288"/>
                  <a:pt x="123" y="287"/>
                </a:cubicBezTo>
                <a:cubicBezTo>
                  <a:pt x="120" y="286"/>
                  <a:pt x="119" y="283"/>
                  <a:pt x="118" y="280"/>
                </a:cubicBezTo>
                <a:cubicBezTo>
                  <a:pt x="116" y="270"/>
                  <a:pt x="113" y="260"/>
                  <a:pt x="111" y="250"/>
                </a:cubicBezTo>
                <a:cubicBezTo>
                  <a:pt x="111" y="250"/>
                  <a:pt x="110" y="249"/>
                  <a:pt x="110" y="248"/>
                </a:cubicBezTo>
                <a:cubicBezTo>
                  <a:pt x="104" y="246"/>
                  <a:pt x="99" y="244"/>
                  <a:pt x="94" y="242"/>
                </a:cubicBezTo>
                <a:cubicBezTo>
                  <a:pt x="93" y="242"/>
                  <a:pt x="91" y="242"/>
                  <a:pt x="90" y="242"/>
                </a:cubicBezTo>
                <a:cubicBezTo>
                  <a:pt x="83" y="246"/>
                  <a:pt x="76" y="251"/>
                  <a:pt x="69" y="255"/>
                </a:cubicBezTo>
                <a:cubicBezTo>
                  <a:pt x="66" y="257"/>
                  <a:pt x="60" y="258"/>
                  <a:pt x="58" y="255"/>
                </a:cubicBezTo>
                <a:cubicBezTo>
                  <a:pt x="58" y="255"/>
                  <a:pt x="57" y="255"/>
                  <a:pt x="57" y="254"/>
                </a:cubicBezTo>
                <a:cubicBezTo>
                  <a:pt x="49" y="247"/>
                  <a:pt x="42" y="239"/>
                  <a:pt x="34" y="231"/>
                </a:cubicBezTo>
                <a:cubicBezTo>
                  <a:pt x="30" y="228"/>
                  <a:pt x="30" y="224"/>
                  <a:pt x="32" y="220"/>
                </a:cubicBezTo>
                <a:cubicBezTo>
                  <a:pt x="37" y="213"/>
                  <a:pt x="41" y="205"/>
                  <a:pt x="45" y="198"/>
                </a:cubicBezTo>
                <a:cubicBezTo>
                  <a:pt x="46" y="196"/>
                  <a:pt x="47" y="195"/>
                  <a:pt x="46" y="193"/>
                </a:cubicBezTo>
                <a:cubicBezTo>
                  <a:pt x="44" y="189"/>
                  <a:pt x="42" y="185"/>
                  <a:pt x="40" y="180"/>
                </a:cubicBezTo>
                <a:cubicBezTo>
                  <a:pt x="40" y="178"/>
                  <a:pt x="39" y="178"/>
                  <a:pt x="37" y="177"/>
                </a:cubicBezTo>
                <a:cubicBezTo>
                  <a:pt x="33" y="176"/>
                  <a:pt x="28" y="175"/>
                  <a:pt x="24" y="174"/>
                </a:cubicBezTo>
                <a:cubicBezTo>
                  <a:pt x="22" y="173"/>
                  <a:pt x="20" y="173"/>
                  <a:pt x="18" y="172"/>
                </a:cubicBezTo>
                <a:cubicBezTo>
                  <a:pt x="16" y="172"/>
                  <a:pt x="14" y="171"/>
                  <a:pt x="13" y="171"/>
                </a:cubicBezTo>
                <a:cubicBezTo>
                  <a:pt x="8" y="170"/>
                  <a:pt x="3" y="169"/>
                  <a:pt x="0" y="165"/>
                </a:cubicBezTo>
                <a:cubicBezTo>
                  <a:pt x="0" y="164"/>
                  <a:pt x="0" y="164"/>
                  <a:pt x="0" y="164"/>
                </a:cubicBezTo>
                <a:close/>
                <a:moveTo>
                  <a:pt x="89" y="163"/>
                </a:moveTo>
                <a:cubicBezTo>
                  <a:pt x="89" y="163"/>
                  <a:pt x="88" y="163"/>
                  <a:pt x="88" y="163"/>
                </a:cubicBezTo>
                <a:cubicBezTo>
                  <a:pt x="88" y="163"/>
                  <a:pt x="89" y="163"/>
                  <a:pt x="89" y="163"/>
                </a:cubicBezTo>
                <a:cubicBezTo>
                  <a:pt x="89" y="164"/>
                  <a:pt x="89" y="165"/>
                  <a:pt x="89" y="166"/>
                </a:cubicBezTo>
                <a:cubicBezTo>
                  <a:pt x="91" y="171"/>
                  <a:pt x="94" y="175"/>
                  <a:pt x="96" y="179"/>
                </a:cubicBezTo>
                <a:cubicBezTo>
                  <a:pt x="101" y="186"/>
                  <a:pt x="107" y="191"/>
                  <a:pt x="114" y="195"/>
                </a:cubicBezTo>
                <a:cubicBezTo>
                  <a:pt x="122" y="199"/>
                  <a:pt x="129" y="202"/>
                  <a:pt x="138" y="203"/>
                </a:cubicBezTo>
                <a:cubicBezTo>
                  <a:pt x="150" y="204"/>
                  <a:pt x="161" y="202"/>
                  <a:pt x="172" y="196"/>
                </a:cubicBezTo>
                <a:cubicBezTo>
                  <a:pt x="181" y="191"/>
                  <a:pt x="188" y="184"/>
                  <a:pt x="194" y="176"/>
                </a:cubicBezTo>
                <a:cubicBezTo>
                  <a:pt x="194" y="175"/>
                  <a:pt x="195" y="174"/>
                  <a:pt x="195" y="173"/>
                </a:cubicBezTo>
                <a:cubicBezTo>
                  <a:pt x="196" y="172"/>
                  <a:pt x="196" y="172"/>
                  <a:pt x="197" y="171"/>
                </a:cubicBezTo>
                <a:cubicBezTo>
                  <a:pt x="197" y="168"/>
                  <a:pt x="198" y="166"/>
                  <a:pt x="199" y="164"/>
                </a:cubicBezTo>
                <a:cubicBezTo>
                  <a:pt x="199" y="163"/>
                  <a:pt x="200" y="162"/>
                  <a:pt x="201" y="161"/>
                </a:cubicBezTo>
                <a:cubicBezTo>
                  <a:pt x="201" y="158"/>
                  <a:pt x="202" y="154"/>
                  <a:pt x="203" y="150"/>
                </a:cubicBezTo>
                <a:cubicBezTo>
                  <a:pt x="203" y="145"/>
                  <a:pt x="203" y="139"/>
                  <a:pt x="202" y="134"/>
                </a:cubicBezTo>
                <a:cubicBezTo>
                  <a:pt x="202" y="131"/>
                  <a:pt x="200" y="128"/>
                  <a:pt x="200" y="125"/>
                </a:cubicBezTo>
                <a:cubicBezTo>
                  <a:pt x="201" y="124"/>
                  <a:pt x="200" y="123"/>
                  <a:pt x="199" y="123"/>
                </a:cubicBezTo>
                <a:cubicBezTo>
                  <a:pt x="198" y="120"/>
                  <a:pt x="196" y="117"/>
                  <a:pt x="195" y="114"/>
                </a:cubicBezTo>
                <a:cubicBezTo>
                  <a:pt x="195" y="113"/>
                  <a:pt x="194" y="113"/>
                  <a:pt x="194" y="112"/>
                </a:cubicBezTo>
                <a:cubicBezTo>
                  <a:pt x="191" y="107"/>
                  <a:pt x="187" y="103"/>
                  <a:pt x="182" y="99"/>
                </a:cubicBezTo>
                <a:cubicBezTo>
                  <a:pt x="176" y="94"/>
                  <a:pt x="169" y="90"/>
                  <a:pt x="161" y="88"/>
                </a:cubicBezTo>
                <a:cubicBezTo>
                  <a:pt x="154" y="85"/>
                  <a:pt x="147" y="85"/>
                  <a:pt x="140" y="85"/>
                </a:cubicBezTo>
                <a:cubicBezTo>
                  <a:pt x="132" y="85"/>
                  <a:pt x="126" y="87"/>
                  <a:pt x="120" y="90"/>
                </a:cubicBezTo>
                <a:cubicBezTo>
                  <a:pt x="106" y="96"/>
                  <a:pt x="97" y="106"/>
                  <a:pt x="91" y="119"/>
                </a:cubicBezTo>
                <a:cubicBezTo>
                  <a:pt x="90" y="121"/>
                  <a:pt x="89" y="123"/>
                  <a:pt x="88" y="125"/>
                </a:cubicBezTo>
                <a:cubicBezTo>
                  <a:pt x="86" y="130"/>
                  <a:pt x="85" y="136"/>
                  <a:pt x="85" y="141"/>
                </a:cubicBezTo>
                <a:cubicBezTo>
                  <a:pt x="85" y="142"/>
                  <a:pt x="86" y="144"/>
                  <a:pt x="85" y="145"/>
                </a:cubicBezTo>
                <a:cubicBezTo>
                  <a:pt x="84" y="151"/>
                  <a:pt x="86" y="157"/>
                  <a:pt x="89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3338" y="3979863"/>
            <a:ext cx="243840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637088" y="3979862"/>
            <a:ext cx="0" cy="3125787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2225338" y="3979863"/>
            <a:ext cx="0" cy="3125786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9813588" y="3979862"/>
            <a:ext cx="0" cy="3912327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2224088" y="6664325"/>
            <a:ext cx="4826000" cy="4859338"/>
          </a:xfrm>
          <a:prstGeom prst="ellipse">
            <a:avLst/>
          </a:prstGeom>
          <a:solidFill>
            <a:schemeClr val="accent1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9812338" y="6664325"/>
            <a:ext cx="4826000" cy="4859338"/>
          </a:xfrm>
          <a:prstGeom prst="ellipse">
            <a:avLst/>
          </a:prstGeom>
          <a:solidFill>
            <a:schemeClr val="accent2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7400588" y="6664325"/>
            <a:ext cx="4826000" cy="4859338"/>
          </a:xfrm>
          <a:prstGeom prst="ellipse">
            <a:avLst/>
          </a:prstGeom>
          <a:solidFill>
            <a:schemeClr val="accent3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224338" y="3563938"/>
            <a:ext cx="825500" cy="8318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11812588" y="3563938"/>
            <a:ext cx="825500" cy="8318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19400838" y="3563938"/>
            <a:ext cx="825500" cy="8318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OBJECTIVES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358749" y="8787540"/>
            <a:ext cx="4490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358750" y="7957896"/>
            <a:ext cx="4490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Web Design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856522" y="8787540"/>
            <a:ext cx="4490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856523" y="7957896"/>
            <a:ext cx="4490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App Design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03921" y="8787540"/>
            <a:ext cx="4490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03922" y="7957896"/>
            <a:ext cx="4490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Soft Dev.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6D77E4-EC27-C9EB-E14E-3CFC0A63FF0C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31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BRAIN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4336672"/>
            <a:ext cx="8777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3633816"/>
            <a:ext cx="8777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7789876"/>
            <a:ext cx="8777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6977292"/>
            <a:ext cx="8777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Development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11146081"/>
            <a:ext cx="8777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47672" y="10333497"/>
            <a:ext cx="8777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Earning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13590588" y="2743200"/>
            <a:ext cx="9218612" cy="9705975"/>
          </a:xfrm>
          <a:custGeom>
            <a:avLst/>
            <a:gdLst>
              <a:gd name="T0" fmla="*/ 2744 w 2906"/>
              <a:gd name="T1" fmla="*/ 614 h 3058"/>
              <a:gd name="T2" fmla="*/ 1921 w 2906"/>
              <a:gd name="T3" fmla="*/ 42 h 3058"/>
              <a:gd name="T4" fmla="*/ 1335 w 2906"/>
              <a:gd name="T5" fmla="*/ 36 h 3058"/>
              <a:gd name="T6" fmla="*/ 811 w 2906"/>
              <a:gd name="T7" fmla="*/ 269 h 3058"/>
              <a:gd name="T8" fmla="*/ 358 w 2906"/>
              <a:gd name="T9" fmla="*/ 1309 h 3058"/>
              <a:gd name="T10" fmla="*/ 98 w 2906"/>
              <a:gd name="T11" fmla="*/ 1625 h 3058"/>
              <a:gd name="T12" fmla="*/ 46 w 2906"/>
              <a:gd name="T13" fmla="*/ 1881 h 3058"/>
              <a:gd name="T14" fmla="*/ 213 w 2906"/>
              <a:gd name="T15" fmla="*/ 1956 h 3058"/>
              <a:gd name="T16" fmla="*/ 236 w 2906"/>
              <a:gd name="T17" fmla="*/ 2095 h 3058"/>
              <a:gd name="T18" fmla="*/ 298 w 2906"/>
              <a:gd name="T19" fmla="*/ 2154 h 3058"/>
              <a:gd name="T20" fmla="*/ 289 w 2906"/>
              <a:gd name="T21" fmla="*/ 2202 h 3058"/>
              <a:gd name="T22" fmla="*/ 366 w 2906"/>
              <a:gd name="T23" fmla="*/ 2322 h 3058"/>
              <a:gd name="T24" fmla="*/ 346 w 2906"/>
              <a:gd name="T25" fmla="*/ 2535 h 3058"/>
              <a:gd name="T26" fmla="*/ 457 w 2906"/>
              <a:gd name="T27" fmla="*/ 2711 h 3058"/>
              <a:gd name="T28" fmla="*/ 939 w 2906"/>
              <a:gd name="T29" fmla="*/ 2698 h 3058"/>
              <a:gd name="T30" fmla="*/ 1030 w 2906"/>
              <a:gd name="T31" fmla="*/ 3007 h 3058"/>
              <a:gd name="T32" fmla="*/ 1099 w 2906"/>
              <a:gd name="T33" fmla="*/ 3058 h 3058"/>
              <a:gd name="T34" fmla="*/ 2537 w 2906"/>
              <a:gd name="T35" fmla="*/ 3058 h 3058"/>
              <a:gd name="T36" fmla="*/ 2608 w 2906"/>
              <a:gd name="T37" fmla="*/ 2987 h 3058"/>
              <a:gd name="T38" fmla="*/ 2591 w 2906"/>
              <a:gd name="T39" fmla="*/ 2940 h 3058"/>
              <a:gd name="T40" fmla="*/ 2702 w 2906"/>
              <a:gd name="T41" fmla="*/ 1626 h 3058"/>
              <a:gd name="T42" fmla="*/ 2728 w 2906"/>
              <a:gd name="T43" fmla="*/ 1604 h 3058"/>
              <a:gd name="T44" fmla="*/ 2748 w 2906"/>
              <a:gd name="T45" fmla="*/ 1581 h 3058"/>
              <a:gd name="T46" fmla="*/ 2744 w 2906"/>
              <a:gd name="T47" fmla="*/ 614 h 3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06" h="3058">
                <a:moveTo>
                  <a:pt x="2744" y="614"/>
                </a:moveTo>
                <a:cubicBezTo>
                  <a:pt x="2592" y="328"/>
                  <a:pt x="2292" y="119"/>
                  <a:pt x="1921" y="42"/>
                </a:cubicBezTo>
                <a:cubicBezTo>
                  <a:pt x="1728" y="2"/>
                  <a:pt x="1528" y="0"/>
                  <a:pt x="1335" y="36"/>
                </a:cubicBezTo>
                <a:cubicBezTo>
                  <a:pt x="1135" y="74"/>
                  <a:pt x="954" y="155"/>
                  <a:pt x="811" y="269"/>
                </a:cubicBezTo>
                <a:cubicBezTo>
                  <a:pt x="497" y="518"/>
                  <a:pt x="327" y="908"/>
                  <a:pt x="358" y="1309"/>
                </a:cubicBezTo>
                <a:cubicBezTo>
                  <a:pt x="239" y="1433"/>
                  <a:pt x="152" y="1539"/>
                  <a:pt x="98" y="1625"/>
                </a:cubicBezTo>
                <a:cubicBezTo>
                  <a:pt x="54" y="1695"/>
                  <a:pt x="0" y="1799"/>
                  <a:pt x="46" y="1881"/>
                </a:cubicBezTo>
                <a:cubicBezTo>
                  <a:pt x="80" y="1942"/>
                  <a:pt x="149" y="1957"/>
                  <a:pt x="213" y="1956"/>
                </a:cubicBezTo>
                <a:cubicBezTo>
                  <a:pt x="203" y="2020"/>
                  <a:pt x="218" y="2065"/>
                  <a:pt x="236" y="2095"/>
                </a:cubicBezTo>
                <a:cubicBezTo>
                  <a:pt x="252" y="2119"/>
                  <a:pt x="273" y="2140"/>
                  <a:pt x="298" y="2154"/>
                </a:cubicBezTo>
                <a:cubicBezTo>
                  <a:pt x="292" y="2169"/>
                  <a:pt x="289" y="2186"/>
                  <a:pt x="289" y="2202"/>
                </a:cubicBezTo>
                <a:cubicBezTo>
                  <a:pt x="290" y="2233"/>
                  <a:pt x="302" y="2283"/>
                  <a:pt x="366" y="2322"/>
                </a:cubicBezTo>
                <a:cubicBezTo>
                  <a:pt x="338" y="2389"/>
                  <a:pt x="331" y="2464"/>
                  <a:pt x="346" y="2535"/>
                </a:cubicBezTo>
                <a:cubicBezTo>
                  <a:pt x="358" y="2613"/>
                  <a:pt x="396" y="2674"/>
                  <a:pt x="457" y="2711"/>
                </a:cubicBezTo>
                <a:cubicBezTo>
                  <a:pt x="557" y="2772"/>
                  <a:pt x="715" y="2767"/>
                  <a:pt x="939" y="2698"/>
                </a:cubicBezTo>
                <a:cubicBezTo>
                  <a:pt x="1030" y="3007"/>
                  <a:pt x="1030" y="3007"/>
                  <a:pt x="1030" y="3007"/>
                </a:cubicBezTo>
                <a:cubicBezTo>
                  <a:pt x="1039" y="3037"/>
                  <a:pt x="1067" y="3058"/>
                  <a:pt x="1099" y="3058"/>
                </a:cubicBezTo>
                <a:cubicBezTo>
                  <a:pt x="2537" y="3058"/>
                  <a:pt x="2537" y="3058"/>
                  <a:pt x="2537" y="3058"/>
                </a:cubicBezTo>
                <a:cubicBezTo>
                  <a:pt x="2576" y="3058"/>
                  <a:pt x="2608" y="3026"/>
                  <a:pt x="2608" y="2987"/>
                </a:cubicBezTo>
                <a:cubicBezTo>
                  <a:pt x="2608" y="2970"/>
                  <a:pt x="2602" y="2953"/>
                  <a:pt x="2591" y="2940"/>
                </a:cubicBezTo>
                <a:cubicBezTo>
                  <a:pt x="2259" y="2547"/>
                  <a:pt x="2308" y="1959"/>
                  <a:pt x="2702" y="1626"/>
                </a:cubicBezTo>
                <a:cubicBezTo>
                  <a:pt x="2710" y="1619"/>
                  <a:pt x="2719" y="1611"/>
                  <a:pt x="2728" y="1604"/>
                </a:cubicBezTo>
                <a:cubicBezTo>
                  <a:pt x="2737" y="1598"/>
                  <a:pt x="2743" y="1590"/>
                  <a:pt x="2748" y="1581"/>
                </a:cubicBezTo>
                <a:cubicBezTo>
                  <a:pt x="2906" y="1277"/>
                  <a:pt x="2904" y="916"/>
                  <a:pt x="2744" y="61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15382875" y="3454400"/>
            <a:ext cx="6215062" cy="3529013"/>
          </a:xfrm>
          <a:custGeom>
            <a:avLst/>
            <a:gdLst>
              <a:gd name="T0" fmla="*/ 1959 w 1959"/>
              <a:gd name="T1" fmla="*/ 498 h 1112"/>
              <a:gd name="T2" fmla="*/ 1258 w 1959"/>
              <a:gd name="T3" fmla="*/ 547 h 1112"/>
              <a:gd name="T4" fmla="*/ 1242 w 1959"/>
              <a:gd name="T5" fmla="*/ 544 h 1112"/>
              <a:gd name="T6" fmla="*/ 1128 w 1959"/>
              <a:gd name="T7" fmla="*/ 544 h 1112"/>
              <a:gd name="T8" fmla="*/ 1015 w 1959"/>
              <a:gd name="T9" fmla="*/ 657 h 1112"/>
              <a:gd name="T10" fmla="*/ 977 w 1959"/>
              <a:gd name="T11" fmla="*/ 695 h 1112"/>
              <a:gd name="T12" fmla="*/ 761 w 1959"/>
              <a:gd name="T13" fmla="*/ 695 h 1112"/>
              <a:gd name="T14" fmla="*/ 371 w 1959"/>
              <a:gd name="T15" fmla="*/ 1049 h 1112"/>
              <a:gd name="T16" fmla="*/ 373 w 1959"/>
              <a:gd name="T17" fmla="*/ 1112 h 1112"/>
              <a:gd name="T18" fmla="*/ 370 w 1959"/>
              <a:gd name="T19" fmla="*/ 1112 h 1112"/>
              <a:gd name="T20" fmla="*/ 83 w 1959"/>
              <a:gd name="T21" fmla="*/ 906 h 1112"/>
              <a:gd name="T22" fmla="*/ 127 w 1959"/>
              <a:gd name="T23" fmla="*/ 931 h 1112"/>
              <a:gd name="T24" fmla="*/ 177 w 1959"/>
              <a:gd name="T25" fmla="*/ 914 h 1112"/>
              <a:gd name="T26" fmla="*/ 159 w 1959"/>
              <a:gd name="T27" fmla="*/ 863 h 1112"/>
              <a:gd name="T28" fmla="*/ 63 w 1959"/>
              <a:gd name="T29" fmla="*/ 776 h 1112"/>
              <a:gd name="T30" fmla="*/ 63 w 1959"/>
              <a:gd name="T31" fmla="*/ 775 h 1112"/>
              <a:gd name="T32" fmla="*/ 127 w 1959"/>
              <a:gd name="T33" fmla="*/ 471 h 1112"/>
              <a:gd name="T34" fmla="*/ 128 w 1959"/>
              <a:gd name="T35" fmla="*/ 470 h 1112"/>
              <a:gd name="T36" fmla="*/ 224 w 1959"/>
              <a:gd name="T37" fmla="*/ 432 h 1112"/>
              <a:gd name="T38" fmla="*/ 256 w 1959"/>
              <a:gd name="T39" fmla="*/ 390 h 1112"/>
              <a:gd name="T40" fmla="*/ 214 w 1959"/>
              <a:gd name="T41" fmla="*/ 357 h 1112"/>
              <a:gd name="T42" fmla="*/ 150 w 1959"/>
              <a:gd name="T43" fmla="*/ 374 h 1112"/>
              <a:gd name="T44" fmla="*/ 274 w 1959"/>
              <a:gd name="T45" fmla="*/ 224 h 1112"/>
              <a:gd name="T46" fmla="*/ 468 w 1959"/>
              <a:gd name="T47" fmla="*/ 225 h 1112"/>
              <a:gd name="T48" fmla="*/ 506 w 1959"/>
              <a:gd name="T49" fmla="*/ 222 h 1112"/>
              <a:gd name="T50" fmla="*/ 523 w 1959"/>
              <a:gd name="T51" fmla="*/ 187 h 1112"/>
              <a:gd name="T52" fmla="*/ 500 w 1959"/>
              <a:gd name="T53" fmla="*/ 156 h 1112"/>
              <a:gd name="T54" fmla="*/ 457 w 1959"/>
              <a:gd name="T55" fmla="*/ 140 h 1112"/>
              <a:gd name="T56" fmla="*/ 755 w 1959"/>
              <a:gd name="T57" fmla="*/ 85 h 1112"/>
              <a:gd name="T58" fmla="*/ 755 w 1959"/>
              <a:gd name="T59" fmla="*/ 85 h 1112"/>
              <a:gd name="T60" fmla="*/ 823 w 1959"/>
              <a:gd name="T61" fmla="*/ 149 h 1112"/>
              <a:gd name="T62" fmla="*/ 857 w 1959"/>
              <a:gd name="T63" fmla="*/ 165 h 1112"/>
              <a:gd name="T64" fmla="*/ 888 w 1959"/>
              <a:gd name="T65" fmla="*/ 143 h 1112"/>
              <a:gd name="T66" fmla="*/ 885 w 1959"/>
              <a:gd name="T67" fmla="*/ 105 h 1112"/>
              <a:gd name="T68" fmla="*/ 838 w 1959"/>
              <a:gd name="T69" fmla="*/ 53 h 1112"/>
              <a:gd name="T70" fmla="*/ 1088 w 1959"/>
              <a:gd name="T71" fmla="*/ 38 h 1112"/>
              <a:gd name="T72" fmla="*/ 1070 w 1959"/>
              <a:gd name="T73" fmla="*/ 49 h 1112"/>
              <a:gd name="T74" fmla="*/ 1059 w 1959"/>
              <a:gd name="T75" fmla="*/ 101 h 1112"/>
              <a:gd name="T76" fmla="*/ 1111 w 1959"/>
              <a:gd name="T77" fmla="*/ 112 h 1112"/>
              <a:gd name="T78" fmla="*/ 1191 w 1959"/>
              <a:gd name="T79" fmla="*/ 74 h 1112"/>
              <a:gd name="T80" fmla="*/ 1662 w 1959"/>
              <a:gd name="T81" fmla="*/ 272 h 1112"/>
              <a:gd name="T82" fmla="*/ 1694 w 1959"/>
              <a:gd name="T83" fmla="*/ 295 h 1112"/>
              <a:gd name="T84" fmla="*/ 1729 w 1959"/>
              <a:gd name="T85" fmla="*/ 279 h 1112"/>
              <a:gd name="T86" fmla="*/ 1731 w 1959"/>
              <a:gd name="T87" fmla="*/ 240 h 1112"/>
              <a:gd name="T88" fmla="*/ 1700 w 1959"/>
              <a:gd name="T89" fmla="*/ 184 h 1112"/>
              <a:gd name="T90" fmla="*/ 1959 w 1959"/>
              <a:gd name="T91" fmla="*/ 498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9" h="1112">
                <a:moveTo>
                  <a:pt x="1959" y="498"/>
                </a:moveTo>
                <a:cubicBezTo>
                  <a:pt x="1617" y="566"/>
                  <a:pt x="1357" y="555"/>
                  <a:pt x="1258" y="547"/>
                </a:cubicBezTo>
                <a:cubicBezTo>
                  <a:pt x="1253" y="545"/>
                  <a:pt x="1248" y="544"/>
                  <a:pt x="1242" y="544"/>
                </a:cubicBezTo>
                <a:cubicBezTo>
                  <a:pt x="1128" y="544"/>
                  <a:pt x="1128" y="544"/>
                  <a:pt x="1128" y="544"/>
                </a:cubicBezTo>
                <a:cubicBezTo>
                  <a:pt x="1066" y="544"/>
                  <a:pt x="1015" y="595"/>
                  <a:pt x="1015" y="657"/>
                </a:cubicBezTo>
                <a:cubicBezTo>
                  <a:pt x="1015" y="678"/>
                  <a:pt x="998" y="695"/>
                  <a:pt x="977" y="695"/>
                </a:cubicBezTo>
                <a:cubicBezTo>
                  <a:pt x="761" y="695"/>
                  <a:pt x="761" y="695"/>
                  <a:pt x="761" y="695"/>
                </a:cubicBezTo>
                <a:cubicBezTo>
                  <a:pt x="558" y="693"/>
                  <a:pt x="388" y="847"/>
                  <a:pt x="371" y="1049"/>
                </a:cubicBezTo>
                <a:cubicBezTo>
                  <a:pt x="370" y="1070"/>
                  <a:pt x="371" y="1091"/>
                  <a:pt x="373" y="1112"/>
                </a:cubicBezTo>
                <a:cubicBezTo>
                  <a:pt x="370" y="1112"/>
                  <a:pt x="370" y="1112"/>
                  <a:pt x="370" y="1112"/>
                </a:cubicBezTo>
                <a:cubicBezTo>
                  <a:pt x="240" y="1112"/>
                  <a:pt x="125" y="1029"/>
                  <a:pt x="83" y="906"/>
                </a:cubicBezTo>
                <a:cubicBezTo>
                  <a:pt x="97" y="916"/>
                  <a:pt x="112" y="924"/>
                  <a:pt x="127" y="931"/>
                </a:cubicBezTo>
                <a:cubicBezTo>
                  <a:pt x="146" y="940"/>
                  <a:pt x="168" y="932"/>
                  <a:pt x="177" y="914"/>
                </a:cubicBezTo>
                <a:cubicBezTo>
                  <a:pt x="186" y="895"/>
                  <a:pt x="178" y="872"/>
                  <a:pt x="159" y="863"/>
                </a:cubicBezTo>
                <a:cubicBezTo>
                  <a:pt x="120" y="844"/>
                  <a:pt x="86" y="814"/>
                  <a:pt x="63" y="776"/>
                </a:cubicBezTo>
                <a:cubicBezTo>
                  <a:pt x="63" y="776"/>
                  <a:pt x="63" y="775"/>
                  <a:pt x="63" y="775"/>
                </a:cubicBezTo>
                <a:cubicBezTo>
                  <a:pt x="0" y="672"/>
                  <a:pt x="29" y="539"/>
                  <a:pt x="127" y="471"/>
                </a:cubicBezTo>
                <a:cubicBezTo>
                  <a:pt x="128" y="470"/>
                  <a:pt x="128" y="470"/>
                  <a:pt x="128" y="470"/>
                </a:cubicBezTo>
                <a:cubicBezTo>
                  <a:pt x="157" y="450"/>
                  <a:pt x="190" y="437"/>
                  <a:pt x="224" y="432"/>
                </a:cubicBezTo>
                <a:cubicBezTo>
                  <a:pt x="245" y="430"/>
                  <a:pt x="259" y="410"/>
                  <a:pt x="256" y="390"/>
                </a:cubicBezTo>
                <a:cubicBezTo>
                  <a:pt x="253" y="369"/>
                  <a:pt x="234" y="355"/>
                  <a:pt x="214" y="357"/>
                </a:cubicBezTo>
                <a:cubicBezTo>
                  <a:pt x="192" y="361"/>
                  <a:pt x="171" y="366"/>
                  <a:pt x="150" y="374"/>
                </a:cubicBezTo>
                <a:cubicBezTo>
                  <a:pt x="167" y="308"/>
                  <a:pt x="213" y="253"/>
                  <a:pt x="274" y="224"/>
                </a:cubicBezTo>
                <a:cubicBezTo>
                  <a:pt x="335" y="196"/>
                  <a:pt x="407" y="196"/>
                  <a:pt x="468" y="225"/>
                </a:cubicBezTo>
                <a:cubicBezTo>
                  <a:pt x="480" y="231"/>
                  <a:pt x="495" y="230"/>
                  <a:pt x="506" y="222"/>
                </a:cubicBezTo>
                <a:cubicBezTo>
                  <a:pt x="518" y="214"/>
                  <a:pt x="524" y="201"/>
                  <a:pt x="523" y="187"/>
                </a:cubicBezTo>
                <a:cubicBezTo>
                  <a:pt x="522" y="174"/>
                  <a:pt x="513" y="162"/>
                  <a:pt x="500" y="156"/>
                </a:cubicBezTo>
                <a:cubicBezTo>
                  <a:pt x="486" y="150"/>
                  <a:pt x="472" y="144"/>
                  <a:pt x="457" y="140"/>
                </a:cubicBezTo>
                <a:cubicBezTo>
                  <a:pt x="527" y="48"/>
                  <a:pt x="656" y="24"/>
                  <a:pt x="755" y="85"/>
                </a:cubicBezTo>
                <a:cubicBezTo>
                  <a:pt x="755" y="85"/>
                  <a:pt x="755" y="85"/>
                  <a:pt x="755" y="85"/>
                </a:cubicBezTo>
                <a:cubicBezTo>
                  <a:pt x="782" y="102"/>
                  <a:pt x="805" y="123"/>
                  <a:pt x="823" y="149"/>
                </a:cubicBezTo>
                <a:cubicBezTo>
                  <a:pt x="830" y="160"/>
                  <a:pt x="843" y="166"/>
                  <a:pt x="857" y="165"/>
                </a:cubicBezTo>
                <a:cubicBezTo>
                  <a:pt x="871" y="164"/>
                  <a:pt x="883" y="156"/>
                  <a:pt x="888" y="143"/>
                </a:cubicBezTo>
                <a:cubicBezTo>
                  <a:pt x="894" y="131"/>
                  <a:pt x="893" y="116"/>
                  <a:pt x="885" y="105"/>
                </a:cubicBezTo>
                <a:cubicBezTo>
                  <a:pt x="871" y="86"/>
                  <a:pt x="855" y="68"/>
                  <a:pt x="838" y="53"/>
                </a:cubicBezTo>
                <a:cubicBezTo>
                  <a:pt x="913" y="6"/>
                  <a:pt x="1007" y="0"/>
                  <a:pt x="1088" y="38"/>
                </a:cubicBezTo>
                <a:cubicBezTo>
                  <a:pt x="1082" y="42"/>
                  <a:pt x="1076" y="45"/>
                  <a:pt x="1070" y="49"/>
                </a:cubicBezTo>
                <a:cubicBezTo>
                  <a:pt x="1052" y="60"/>
                  <a:pt x="1047" y="84"/>
                  <a:pt x="1059" y="101"/>
                </a:cubicBezTo>
                <a:cubicBezTo>
                  <a:pt x="1070" y="119"/>
                  <a:pt x="1094" y="124"/>
                  <a:pt x="1111" y="112"/>
                </a:cubicBezTo>
                <a:cubicBezTo>
                  <a:pt x="1136" y="97"/>
                  <a:pt x="1163" y="84"/>
                  <a:pt x="1191" y="74"/>
                </a:cubicBezTo>
                <a:cubicBezTo>
                  <a:pt x="1376" y="9"/>
                  <a:pt x="1580" y="94"/>
                  <a:pt x="1662" y="272"/>
                </a:cubicBezTo>
                <a:cubicBezTo>
                  <a:pt x="1668" y="285"/>
                  <a:pt x="1680" y="294"/>
                  <a:pt x="1694" y="295"/>
                </a:cubicBezTo>
                <a:cubicBezTo>
                  <a:pt x="1707" y="297"/>
                  <a:pt x="1721" y="290"/>
                  <a:pt x="1729" y="279"/>
                </a:cubicBezTo>
                <a:cubicBezTo>
                  <a:pt x="1737" y="267"/>
                  <a:pt x="1738" y="253"/>
                  <a:pt x="1731" y="240"/>
                </a:cubicBezTo>
                <a:cubicBezTo>
                  <a:pt x="1722" y="221"/>
                  <a:pt x="1712" y="202"/>
                  <a:pt x="1700" y="184"/>
                </a:cubicBezTo>
                <a:cubicBezTo>
                  <a:pt x="1841" y="229"/>
                  <a:pt x="1942" y="353"/>
                  <a:pt x="1959" y="4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>
            <a:off x="16794163" y="5281613"/>
            <a:ext cx="5468937" cy="2543175"/>
          </a:xfrm>
          <a:custGeom>
            <a:avLst/>
            <a:gdLst>
              <a:gd name="T0" fmla="*/ 1702 w 1724"/>
              <a:gd name="T1" fmla="*/ 320 h 801"/>
              <a:gd name="T2" fmla="*/ 1488 w 1724"/>
              <a:gd name="T3" fmla="*/ 499 h 801"/>
              <a:gd name="T4" fmla="*/ 1261 w 1724"/>
              <a:gd name="T5" fmla="*/ 336 h 801"/>
              <a:gd name="T6" fmla="*/ 1214 w 1724"/>
              <a:gd name="T7" fmla="*/ 311 h 801"/>
              <a:gd name="T8" fmla="*/ 1189 w 1724"/>
              <a:gd name="T9" fmla="*/ 358 h 801"/>
              <a:gd name="T10" fmla="*/ 1234 w 1724"/>
              <a:gd name="T11" fmla="*/ 449 h 801"/>
              <a:gd name="T12" fmla="*/ 921 w 1724"/>
              <a:gd name="T13" fmla="*/ 680 h 801"/>
              <a:gd name="T14" fmla="*/ 544 w 1724"/>
              <a:gd name="T15" fmla="*/ 583 h 801"/>
              <a:gd name="T16" fmla="*/ 491 w 1724"/>
              <a:gd name="T17" fmla="*/ 588 h 801"/>
              <a:gd name="T18" fmla="*/ 496 w 1724"/>
              <a:gd name="T19" fmla="*/ 641 h 801"/>
              <a:gd name="T20" fmla="*/ 548 w 1724"/>
              <a:gd name="T21" fmla="*/ 679 h 801"/>
              <a:gd name="T22" fmla="*/ 304 w 1724"/>
              <a:gd name="T23" fmla="*/ 801 h 801"/>
              <a:gd name="T24" fmla="*/ 276 w 1724"/>
              <a:gd name="T25" fmla="*/ 800 h 801"/>
              <a:gd name="T26" fmla="*/ 261 w 1724"/>
              <a:gd name="T27" fmla="*/ 798 h 801"/>
              <a:gd name="T28" fmla="*/ 250 w 1724"/>
              <a:gd name="T29" fmla="*/ 796 h 801"/>
              <a:gd name="T30" fmla="*/ 229 w 1724"/>
              <a:gd name="T31" fmla="*/ 792 h 801"/>
              <a:gd name="T32" fmla="*/ 226 w 1724"/>
              <a:gd name="T33" fmla="*/ 791 h 801"/>
              <a:gd name="T34" fmla="*/ 24 w 1724"/>
              <a:gd name="T35" fmla="*/ 614 h 801"/>
              <a:gd name="T36" fmla="*/ 23 w 1724"/>
              <a:gd name="T37" fmla="*/ 612 h 801"/>
              <a:gd name="T38" fmla="*/ 16 w 1724"/>
              <a:gd name="T39" fmla="*/ 590 h 801"/>
              <a:gd name="T40" fmla="*/ 14 w 1724"/>
              <a:gd name="T41" fmla="*/ 586 h 801"/>
              <a:gd name="T42" fmla="*/ 9 w 1724"/>
              <a:gd name="T43" fmla="*/ 564 h 801"/>
              <a:gd name="T44" fmla="*/ 2 w 1724"/>
              <a:gd name="T45" fmla="*/ 478 h 801"/>
              <a:gd name="T46" fmla="*/ 316 w 1724"/>
              <a:gd name="T47" fmla="*/ 195 h 801"/>
              <a:gd name="T48" fmla="*/ 532 w 1724"/>
              <a:gd name="T49" fmla="*/ 195 h 801"/>
              <a:gd name="T50" fmla="*/ 646 w 1724"/>
              <a:gd name="T51" fmla="*/ 81 h 801"/>
              <a:gd name="T52" fmla="*/ 683 w 1724"/>
              <a:gd name="T53" fmla="*/ 44 h 801"/>
              <a:gd name="T54" fmla="*/ 767 w 1724"/>
              <a:gd name="T55" fmla="*/ 44 h 801"/>
              <a:gd name="T56" fmla="*/ 974 w 1724"/>
              <a:gd name="T57" fmla="*/ 54 h 801"/>
              <a:gd name="T58" fmla="*/ 1516 w 1724"/>
              <a:gd name="T59" fmla="*/ 0 h 801"/>
              <a:gd name="T60" fmla="*/ 1515 w 1724"/>
              <a:gd name="T61" fmla="*/ 10 h 801"/>
              <a:gd name="T62" fmla="*/ 1491 w 1724"/>
              <a:gd name="T63" fmla="*/ 106 h 801"/>
              <a:gd name="T64" fmla="*/ 1513 w 1724"/>
              <a:gd name="T65" fmla="*/ 155 h 801"/>
              <a:gd name="T66" fmla="*/ 1562 w 1724"/>
              <a:gd name="T67" fmla="*/ 133 h 801"/>
              <a:gd name="T68" fmla="*/ 1581 w 1724"/>
              <a:gd name="T69" fmla="*/ 69 h 801"/>
              <a:gd name="T70" fmla="*/ 1702 w 1724"/>
              <a:gd name="T71" fmla="*/ 32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24" h="801">
                <a:moveTo>
                  <a:pt x="1702" y="320"/>
                </a:moveTo>
                <a:cubicBezTo>
                  <a:pt x="1680" y="422"/>
                  <a:pt x="1591" y="495"/>
                  <a:pt x="1488" y="499"/>
                </a:cubicBezTo>
                <a:cubicBezTo>
                  <a:pt x="1384" y="503"/>
                  <a:pt x="1291" y="436"/>
                  <a:pt x="1261" y="336"/>
                </a:cubicBezTo>
                <a:cubicBezTo>
                  <a:pt x="1255" y="316"/>
                  <a:pt x="1234" y="305"/>
                  <a:pt x="1214" y="311"/>
                </a:cubicBezTo>
                <a:cubicBezTo>
                  <a:pt x="1194" y="317"/>
                  <a:pt x="1183" y="338"/>
                  <a:pt x="1189" y="358"/>
                </a:cubicBezTo>
                <a:cubicBezTo>
                  <a:pt x="1199" y="391"/>
                  <a:pt x="1214" y="421"/>
                  <a:pt x="1234" y="449"/>
                </a:cubicBezTo>
                <a:cubicBezTo>
                  <a:pt x="1170" y="569"/>
                  <a:pt x="1055" y="654"/>
                  <a:pt x="921" y="680"/>
                </a:cubicBezTo>
                <a:cubicBezTo>
                  <a:pt x="787" y="705"/>
                  <a:pt x="649" y="670"/>
                  <a:pt x="544" y="583"/>
                </a:cubicBezTo>
                <a:cubicBezTo>
                  <a:pt x="528" y="569"/>
                  <a:pt x="504" y="572"/>
                  <a:pt x="491" y="588"/>
                </a:cubicBezTo>
                <a:cubicBezTo>
                  <a:pt x="478" y="604"/>
                  <a:pt x="480" y="628"/>
                  <a:pt x="496" y="641"/>
                </a:cubicBezTo>
                <a:cubicBezTo>
                  <a:pt x="512" y="655"/>
                  <a:pt x="530" y="667"/>
                  <a:pt x="548" y="679"/>
                </a:cubicBezTo>
                <a:cubicBezTo>
                  <a:pt x="490" y="756"/>
                  <a:pt x="400" y="801"/>
                  <a:pt x="304" y="801"/>
                </a:cubicBezTo>
                <a:cubicBezTo>
                  <a:pt x="295" y="801"/>
                  <a:pt x="285" y="801"/>
                  <a:pt x="276" y="800"/>
                </a:cubicBezTo>
                <a:cubicBezTo>
                  <a:pt x="271" y="800"/>
                  <a:pt x="266" y="799"/>
                  <a:pt x="261" y="798"/>
                </a:cubicBezTo>
                <a:cubicBezTo>
                  <a:pt x="257" y="798"/>
                  <a:pt x="253" y="797"/>
                  <a:pt x="250" y="796"/>
                </a:cubicBezTo>
                <a:cubicBezTo>
                  <a:pt x="243" y="795"/>
                  <a:pt x="236" y="794"/>
                  <a:pt x="229" y="792"/>
                </a:cubicBezTo>
                <a:cubicBezTo>
                  <a:pt x="226" y="791"/>
                  <a:pt x="226" y="791"/>
                  <a:pt x="226" y="791"/>
                </a:cubicBezTo>
                <a:cubicBezTo>
                  <a:pt x="135" y="766"/>
                  <a:pt x="61" y="701"/>
                  <a:pt x="24" y="614"/>
                </a:cubicBezTo>
                <a:cubicBezTo>
                  <a:pt x="23" y="612"/>
                  <a:pt x="23" y="612"/>
                  <a:pt x="23" y="612"/>
                </a:cubicBezTo>
                <a:cubicBezTo>
                  <a:pt x="21" y="605"/>
                  <a:pt x="18" y="597"/>
                  <a:pt x="16" y="590"/>
                </a:cubicBezTo>
                <a:cubicBezTo>
                  <a:pt x="15" y="588"/>
                  <a:pt x="15" y="587"/>
                  <a:pt x="14" y="586"/>
                </a:cubicBezTo>
                <a:cubicBezTo>
                  <a:pt x="12" y="578"/>
                  <a:pt x="10" y="571"/>
                  <a:pt x="9" y="564"/>
                </a:cubicBezTo>
                <a:cubicBezTo>
                  <a:pt x="2" y="536"/>
                  <a:pt x="0" y="507"/>
                  <a:pt x="2" y="478"/>
                </a:cubicBezTo>
                <a:cubicBezTo>
                  <a:pt x="16" y="316"/>
                  <a:pt x="153" y="192"/>
                  <a:pt x="316" y="195"/>
                </a:cubicBezTo>
                <a:cubicBezTo>
                  <a:pt x="532" y="195"/>
                  <a:pt x="532" y="195"/>
                  <a:pt x="532" y="195"/>
                </a:cubicBezTo>
                <a:cubicBezTo>
                  <a:pt x="595" y="195"/>
                  <a:pt x="646" y="144"/>
                  <a:pt x="646" y="81"/>
                </a:cubicBezTo>
                <a:cubicBezTo>
                  <a:pt x="646" y="61"/>
                  <a:pt x="662" y="44"/>
                  <a:pt x="683" y="44"/>
                </a:cubicBezTo>
                <a:cubicBezTo>
                  <a:pt x="767" y="44"/>
                  <a:pt x="767" y="44"/>
                  <a:pt x="767" y="44"/>
                </a:cubicBezTo>
                <a:cubicBezTo>
                  <a:pt x="789" y="46"/>
                  <a:pt x="862" y="54"/>
                  <a:pt x="974" y="54"/>
                </a:cubicBezTo>
                <a:cubicBezTo>
                  <a:pt x="1107" y="54"/>
                  <a:pt x="1293" y="43"/>
                  <a:pt x="1516" y="0"/>
                </a:cubicBezTo>
                <a:cubicBezTo>
                  <a:pt x="1515" y="3"/>
                  <a:pt x="1515" y="7"/>
                  <a:pt x="1515" y="10"/>
                </a:cubicBezTo>
                <a:cubicBezTo>
                  <a:pt x="1511" y="43"/>
                  <a:pt x="1503" y="75"/>
                  <a:pt x="1491" y="106"/>
                </a:cubicBezTo>
                <a:cubicBezTo>
                  <a:pt x="1484" y="125"/>
                  <a:pt x="1493" y="147"/>
                  <a:pt x="1513" y="155"/>
                </a:cubicBezTo>
                <a:cubicBezTo>
                  <a:pt x="1532" y="162"/>
                  <a:pt x="1554" y="153"/>
                  <a:pt x="1562" y="133"/>
                </a:cubicBezTo>
                <a:cubicBezTo>
                  <a:pt x="1570" y="112"/>
                  <a:pt x="1577" y="91"/>
                  <a:pt x="1581" y="69"/>
                </a:cubicBezTo>
                <a:cubicBezTo>
                  <a:pt x="1674" y="115"/>
                  <a:pt x="1724" y="219"/>
                  <a:pt x="1702" y="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19577050" y="6891338"/>
            <a:ext cx="2151062" cy="1295400"/>
          </a:xfrm>
          <a:custGeom>
            <a:avLst/>
            <a:gdLst>
              <a:gd name="T0" fmla="*/ 318 w 678"/>
              <a:gd name="T1" fmla="*/ 408 h 408"/>
              <a:gd name="T2" fmla="*/ 678 w 678"/>
              <a:gd name="T3" fmla="*/ 124 h 408"/>
              <a:gd name="T4" fmla="*/ 668 w 678"/>
              <a:gd name="T5" fmla="*/ 60 h 408"/>
              <a:gd name="T6" fmla="*/ 412 w 678"/>
              <a:gd name="T7" fmla="*/ 0 h 408"/>
              <a:gd name="T8" fmla="*/ 0 w 678"/>
              <a:gd name="T9" fmla="*/ 255 h 408"/>
              <a:gd name="T10" fmla="*/ 231 w 678"/>
              <a:gd name="T11" fmla="*/ 399 h 408"/>
              <a:gd name="T12" fmla="*/ 318 w 678"/>
              <a:gd name="T13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8" h="408">
                <a:moveTo>
                  <a:pt x="318" y="408"/>
                </a:moveTo>
                <a:cubicBezTo>
                  <a:pt x="517" y="408"/>
                  <a:pt x="678" y="281"/>
                  <a:pt x="678" y="124"/>
                </a:cubicBezTo>
                <a:cubicBezTo>
                  <a:pt x="678" y="102"/>
                  <a:pt x="675" y="80"/>
                  <a:pt x="668" y="60"/>
                </a:cubicBezTo>
                <a:cubicBezTo>
                  <a:pt x="578" y="80"/>
                  <a:pt x="484" y="58"/>
                  <a:pt x="412" y="0"/>
                </a:cubicBezTo>
                <a:cubicBezTo>
                  <a:pt x="323" y="146"/>
                  <a:pt x="170" y="241"/>
                  <a:pt x="0" y="255"/>
                </a:cubicBezTo>
                <a:cubicBezTo>
                  <a:pt x="55" y="332"/>
                  <a:pt x="138" y="384"/>
                  <a:pt x="231" y="399"/>
                </a:cubicBezTo>
                <a:cubicBezTo>
                  <a:pt x="260" y="405"/>
                  <a:pt x="289" y="408"/>
                  <a:pt x="318" y="4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8602325" y="7554913"/>
            <a:ext cx="1560512" cy="1476375"/>
          </a:xfrm>
          <a:custGeom>
            <a:avLst/>
            <a:gdLst>
              <a:gd name="T0" fmla="*/ 220 w 492"/>
              <a:gd name="T1" fmla="*/ 45 h 465"/>
              <a:gd name="T2" fmla="*/ 65 w 492"/>
              <a:gd name="T3" fmla="*/ 8 h 465"/>
              <a:gd name="T4" fmla="*/ 60 w 492"/>
              <a:gd name="T5" fmla="*/ 7 h 465"/>
              <a:gd name="T6" fmla="*/ 49 w 492"/>
              <a:gd name="T7" fmla="*/ 2 h 465"/>
              <a:gd name="T8" fmla="*/ 44 w 492"/>
              <a:gd name="T9" fmla="*/ 0 h 465"/>
              <a:gd name="T10" fmla="*/ 0 w 492"/>
              <a:gd name="T11" fmla="*/ 51 h 465"/>
              <a:gd name="T12" fmla="*/ 113 w 492"/>
              <a:gd name="T13" fmla="*/ 161 h 465"/>
              <a:gd name="T14" fmla="*/ 202 w 492"/>
              <a:gd name="T15" fmla="*/ 200 h 465"/>
              <a:gd name="T16" fmla="*/ 422 w 492"/>
              <a:gd name="T17" fmla="*/ 451 h 465"/>
              <a:gd name="T18" fmla="*/ 452 w 492"/>
              <a:gd name="T19" fmla="*/ 464 h 465"/>
              <a:gd name="T20" fmla="*/ 492 w 492"/>
              <a:gd name="T21" fmla="*/ 424 h 465"/>
              <a:gd name="T22" fmla="*/ 492 w 492"/>
              <a:gd name="T23" fmla="*/ 257 h 465"/>
              <a:gd name="T24" fmla="*/ 220 w 492"/>
              <a:gd name="T25" fmla="*/ 4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2" h="465">
                <a:moveTo>
                  <a:pt x="220" y="45"/>
                </a:moveTo>
                <a:cubicBezTo>
                  <a:pt x="166" y="41"/>
                  <a:pt x="114" y="28"/>
                  <a:pt x="65" y="8"/>
                </a:cubicBezTo>
                <a:cubicBezTo>
                  <a:pt x="63" y="7"/>
                  <a:pt x="62" y="7"/>
                  <a:pt x="60" y="7"/>
                </a:cubicBezTo>
                <a:cubicBezTo>
                  <a:pt x="57" y="5"/>
                  <a:pt x="53" y="3"/>
                  <a:pt x="49" y="2"/>
                </a:cubicBezTo>
                <a:cubicBezTo>
                  <a:pt x="48" y="1"/>
                  <a:pt x="46" y="0"/>
                  <a:pt x="44" y="0"/>
                </a:cubicBezTo>
                <a:cubicBezTo>
                  <a:pt x="31" y="18"/>
                  <a:pt x="16" y="36"/>
                  <a:pt x="0" y="51"/>
                </a:cubicBezTo>
                <a:cubicBezTo>
                  <a:pt x="2" y="113"/>
                  <a:pt x="52" y="161"/>
                  <a:pt x="113" y="161"/>
                </a:cubicBezTo>
                <a:cubicBezTo>
                  <a:pt x="147" y="161"/>
                  <a:pt x="180" y="175"/>
                  <a:pt x="202" y="200"/>
                </a:cubicBezTo>
                <a:cubicBezTo>
                  <a:pt x="422" y="451"/>
                  <a:pt x="422" y="451"/>
                  <a:pt x="422" y="451"/>
                </a:cubicBezTo>
                <a:cubicBezTo>
                  <a:pt x="429" y="459"/>
                  <a:pt x="440" y="464"/>
                  <a:pt x="452" y="464"/>
                </a:cubicBezTo>
                <a:cubicBezTo>
                  <a:pt x="474" y="465"/>
                  <a:pt x="492" y="447"/>
                  <a:pt x="492" y="424"/>
                </a:cubicBezTo>
                <a:cubicBezTo>
                  <a:pt x="492" y="257"/>
                  <a:pt x="492" y="257"/>
                  <a:pt x="492" y="257"/>
                </a:cubicBezTo>
                <a:cubicBezTo>
                  <a:pt x="375" y="230"/>
                  <a:pt x="275" y="152"/>
                  <a:pt x="220" y="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19237325" y="5176838"/>
            <a:ext cx="19050" cy="3175"/>
          </a:xfrm>
          <a:custGeom>
            <a:avLst/>
            <a:gdLst>
              <a:gd name="T0" fmla="*/ 6 w 6"/>
              <a:gd name="T1" fmla="*/ 1 h 1"/>
              <a:gd name="T2" fmla="*/ 0 w 6"/>
              <a:gd name="T3" fmla="*/ 1 h 1"/>
              <a:gd name="T4" fmla="*/ 0 w 6"/>
              <a:gd name="T5" fmla="*/ 0 h 1"/>
              <a:gd name="T6" fmla="*/ 1 w 6"/>
              <a:gd name="T7" fmla="*/ 0 h 1"/>
              <a:gd name="T8" fmla="*/ 6 w 6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">
                <a:moveTo>
                  <a:pt x="6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3" y="0"/>
                  <a:pt x="6" y="1"/>
                </a:cubicBezTo>
                <a:close/>
              </a:path>
            </a:pathLst>
          </a:custGeom>
          <a:solidFill>
            <a:srgbClr val="6C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604963" y="3771900"/>
            <a:ext cx="579437" cy="180975"/>
          </a:xfrm>
          <a:custGeom>
            <a:avLst/>
            <a:gdLst>
              <a:gd name="T0" fmla="*/ 150 w 183"/>
              <a:gd name="T1" fmla="*/ 0 h 57"/>
              <a:gd name="T2" fmla="*/ 33 w 183"/>
              <a:gd name="T3" fmla="*/ 0 h 57"/>
              <a:gd name="T4" fmla="*/ 0 w 183"/>
              <a:gd name="T5" fmla="*/ 33 h 57"/>
              <a:gd name="T6" fmla="*/ 0 w 183"/>
              <a:gd name="T7" fmla="*/ 57 h 57"/>
              <a:gd name="T8" fmla="*/ 33 w 183"/>
              <a:gd name="T9" fmla="*/ 57 h 57"/>
              <a:gd name="T10" fmla="*/ 33 w 183"/>
              <a:gd name="T11" fmla="*/ 33 h 57"/>
              <a:gd name="T12" fmla="*/ 150 w 183"/>
              <a:gd name="T13" fmla="*/ 33 h 57"/>
              <a:gd name="T14" fmla="*/ 150 w 183"/>
              <a:gd name="T15" fmla="*/ 57 h 57"/>
              <a:gd name="T16" fmla="*/ 183 w 183"/>
              <a:gd name="T17" fmla="*/ 57 h 57"/>
              <a:gd name="T18" fmla="*/ 183 w 183"/>
              <a:gd name="T19" fmla="*/ 33 h 57"/>
              <a:gd name="T20" fmla="*/ 150 w 183"/>
              <a:gd name="T2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3" h="57">
                <a:moveTo>
                  <a:pt x="150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7"/>
                  <a:pt x="0" y="57"/>
                  <a:pt x="0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33"/>
                  <a:pt x="33" y="33"/>
                  <a:pt x="33" y="33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83" y="57"/>
                  <a:pt x="183" y="57"/>
                  <a:pt x="183" y="57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15"/>
                  <a:pt x="169" y="0"/>
                  <a:pt x="1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1306513" y="4029075"/>
            <a:ext cx="1176337" cy="836613"/>
          </a:xfrm>
          <a:custGeom>
            <a:avLst/>
            <a:gdLst>
              <a:gd name="T0" fmla="*/ 200 w 371"/>
              <a:gd name="T1" fmla="*/ 181 h 264"/>
              <a:gd name="T2" fmla="*/ 200 w 371"/>
              <a:gd name="T3" fmla="*/ 188 h 264"/>
              <a:gd name="T4" fmla="*/ 186 w 371"/>
              <a:gd name="T5" fmla="*/ 203 h 264"/>
              <a:gd name="T6" fmla="*/ 171 w 371"/>
              <a:gd name="T7" fmla="*/ 188 h 264"/>
              <a:gd name="T8" fmla="*/ 171 w 371"/>
              <a:gd name="T9" fmla="*/ 181 h 264"/>
              <a:gd name="T10" fmla="*/ 39 w 371"/>
              <a:gd name="T11" fmla="*/ 181 h 264"/>
              <a:gd name="T12" fmla="*/ 20 w 371"/>
              <a:gd name="T13" fmla="*/ 178 h 264"/>
              <a:gd name="T14" fmla="*/ 20 w 371"/>
              <a:gd name="T15" fmla="*/ 245 h 264"/>
              <a:gd name="T16" fmla="*/ 39 w 371"/>
              <a:gd name="T17" fmla="*/ 264 h 264"/>
              <a:gd name="T18" fmla="*/ 332 w 371"/>
              <a:gd name="T19" fmla="*/ 264 h 264"/>
              <a:gd name="T20" fmla="*/ 352 w 371"/>
              <a:gd name="T21" fmla="*/ 245 h 264"/>
              <a:gd name="T22" fmla="*/ 352 w 371"/>
              <a:gd name="T23" fmla="*/ 178 h 264"/>
              <a:gd name="T24" fmla="*/ 332 w 371"/>
              <a:gd name="T25" fmla="*/ 181 h 264"/>
              <a:gd name="T26" fmla="*/ 200 w 371"/>
              <a:gd name="T27" fmla="*/ 181 h 264"/>
              <a:gd name="T28" fmla="*/ 352 w 371"/>
              <a:gd name="T29" fmla="*/ 0 h 264"/>
              <a:gd name="T30" fmla="*/ 20 w 371"/>
              <a:gd name="T31" fmla="*/ 0 h 264"/>
              <a:gd name="T32" fmla="*/ 0 w 371"/>
              <a:gd name="T33" fmla="*/ 20 h 264"/>
              <a:gd name="T34" fmla="*/ 0 w 371"/>
              <a:gd name="T35" fmla="*/ 118 h 264"/>
              <a:gd name="T36" fmla="*/ 39 w 371"/>
              <a:gd name="T37" fmla="*/ 157 h 264"/>
              <a:gd name="T38" fmla="*/ 171 w 371"/>
              <a:gd name="T39" fmla="*/ 157 h 264"/>
              <a:gd name="T40" fmla="*/ 171 w 371"/>
              <a:gd name="T41" fmla="*/ 145 h 264"/>
              <a:gd name="T42" fmla="*/ 186 w 371"/>
              <a:gd name="T43" fmla="*/ 131 h 264"/>
              <a:gd name="T44" fmla="*/ 200 w 371"/>
              <a:gd name="T45" fmla="*/ 145 h 264"/>
              <a:gd name="T46" fmla="*/ 200 w 371"/>
              <a:gd name="T47" fmla="*/ 157 h 264"/>
              <a:gd name="T48" fmla="*/ 332 w 371"/>
              <a:gd name="T49" fmla="*/ 157 h 264"/>
              <a:gd name="T50" fmla="*/ 371 w 371"/>
              <a:gd name="T51" fmla="*/ 118 h 264"/>
              <a:gd name="T52" fmla="*/ 371 w 371"/>
              <a:gd name="T53" fmla="*/ 20 h 264"/>
              <a:gd name="T54" fmla="*/ 352 w 371"/>
              <a:gd name="T5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1" h="264">
                <a:moveTo>
                  <a:pt x="200" y="181"/>
                </a:moveTo>
                <a:cubicBezTo>
                  <a:pt x="200" y="188"/>
                  <a:pt x="200" y="188"/>
                  <a:pt x="200" y="188"/>
                </a:cubicBezTo>
                <a:cubicBezTo>
                  <a:pt x="200" y="196"/>
                  <a:pt x="194" y="203"/>
                  <a:pt x="186" y="203"/>
                </a:cubicBezTo>
                <a:cubicBezTo>
                  <a:pt x="178" y="203"/>
                  <a:pt x="171" y="196"/>
                  <a:pt x="171" y="188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2" y="181"/>
                  <a:pt x="26" y="180"/>
                  <a:pt x="20" y="178"/>
                </a:cubicBezTo>
                <a:cubicBezTo>
                  <a:pt x="20" y="245"/>
                  <a:pt x="20" y="245"/>
                  <a:pt x="20" y="245"/>
                </a:cubicBezTo>
                <a:cubicBezTo>
                  <a:pt x="20" y="255"/>
                  <a:pt x="28" y="264"/>
                  <a:pt x="39" y="264"/>
                </a:cubicBezTo>
                <a:cubicBezTo>
                  <a:pt x="332" y="264"/>
                  <a:pt x="332" y="264"/>
                  <a:pt x="332" y="264"/>
                </a:cubicBezTo>
                <a:cubicBezTo>
                  <a:pt x="343" y="264"/>
                  <a:pt x="352" y="255"/>
                  <a:pt x="352" y="245"/>
                </a:cubicBezTo>
                <a:cubicBezTo>
                  <a:pt x="352" y="178"/>
                  <a:pt x="352" y="178"/>
                  <a:pt x="352" y="178"/>
                </a:cubicBezTo>
                <a:cubicBezTo>
                  <a:pt x="346" y="180"/>
                  <a:pt x="339" y="181"/>
                  <a:pt x="332" y="181"/>
                </a:cubicBezTo>
                <a:lnTo>
                  <a:pt x="200" y="181"/>
                </a:lnTo>
                <a:close/>
                <a:moveTo>
                  <a:pt x="352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39"/>
                  <a:pt x="18" y="157"/>
                  <a:pt x="39" y="157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71" y="145"/>
                  <a:pt x="171" y="145"/>
                  <a:pt x="171" y="145"/>
                </a:cubicBezTo>
                <a:cubicBezTo>
                  <a:pt x="171" y="137"/>
                  <a:pt x="178" y="131"/>
                  <a:pt x="186" y="131"/>
                </a:cubicBezTo>
                <a:cubicBezTo>
                  <a:pt x="194" y="131"/>
                  <a:pt x="200" y="137"/>
                  <a:pt x="200" y="145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332" y="157"/>
                  <a:pt x="332" y="157"/>
                  <a:pt x="332" y="157"/>
                </a:cubicBezTo>
                <a:cubicBezTo>
                  <a:pt x="354" y="157"/>
                  <a:pt x="371" y="139"/>
                  <a:pt x="371" y="118"/>
                </a:cubicBezTo>
                <a:cubicBezTo>
                  <a:pt x="371" y="20"/>
                  <a:pt x="371" y="20"/>
                  <a:pt x="371" y="20"/>
                </a:cubicBezTo>
                <a:cubicBezTo>
                  <a:pt x="371" y="9"/>
                  <a:pt x="363" y="0"/>
                  <a:pt x="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1316038" y="7640638"/>
            <a:ext cx="1157287" cy="720725"/>
          </a:xfrm>
          <a:custGeom>
            <a:avLst/>
            <a:gdLst>
              <a:gd name="T0" fmla="*/ 210 w 365"/>
              <a:gd name="T1" fmla="*/ 11 h 227"/>
              <a:gd name="T2" fmla="*/ 199 w 365"/>
              <a:gd name="T3" fmla="*/ 0 h 227"/>
              <a:gd name="T4" fmla="*/ 155 w 365"/>
              <a:gd name="T5" fmla="*/ 0 h 227"/>
              <a:gd name="T6" fmla="*/ 144 w 365"/>
              <a:gd name="T7" fmla="*/ 11 h 227"/>
              <a:gd name="T8" fmla="*/ 144 w 365"/>
              <a:gd name="T9" fmla="*/ 166 h 227"/>
              <a:gd name="T10" fmla="*/ 210 w 365"/>
              <a:gd name="T11" fmla="*/ 166 h 227"/>
              <a:gd name="T12" fmla="*/ 210 w 365"/>
              <a:gd name="T13" fmla="*/ 11 h 227"/>
              <a:gd name="T14" fmla="*/ 305 w 365"/>
              <a:gd name="T15" fmla="*/ 33 h 227"/>
              <a:gd name="T16" fmla="*/ 293 w 365"/>
              <a:gd name="T17" fmla="*/ 22 h 227"/>
              <a:gd name="T18" fmla="*/ 249 w 365"/>
              <a:gd name="T19" fmla="*/ 22 h 227"/>
              <a:gd name="T20" fmla="*/ 238 w 365"/>
              <a:gd name="T21" fmla="*/ 33 h 227"/>
              <a:gd name="T22" fmla="*/ 238 w 365"/>
              <a:gd name="T23" fmla="*/ 166 h 227"/>
              <a:gd name="T24" fmla="*/ 305 w 365"/>
              <a:gd name="T25" fmla="*/ 166 h 227"/>
              <a:gd name="T26" fmla="*/ 305 w 365"/>
              <a:gd name="T27" fmla="*/ 33 h 227"/>
              <a:gd name="T28" fmla="*/ 349 w 365"/>
              <a:gd name="T29" fmla="*/ 194 h 227"/>
              <a:gd name="T30" fmla="*/ 17 w 365"/>
              <a:gd name="T31" fmla="*/ 194 h 227"/>
              <a:gd name="T32" fmla="*/ 0 w 365"/>
              <a:gd name="T33" fmla="*/ 211 h 227"/>
              <a:gd name="T34" fmla="*/ 17 w 365"/>
              <a:gd name="T35" fmla="*/ 227 h 227"/>
              <a:gd name="T36" fmla="*/ 349 w 365"/>
              <a:gd name="T37" fmla="*/ 227 h 227"/>
              <a:gd name="T38" fmla="*/ 365 w 365"/>
              <a:gd name="T39" fmla="*/ 211 h 227"/>
              <a:gd name="T40" fmla="*/ 349 w 365"/>
              <a:gd name="T41" fmla="*/ 194 h 227"/>
              <a:gd name="T42" fmla="*/ 116 w 365"/>
              <a:gd name="T43" fmla="*/ 67 h 227"/>
              <a:gd name="T44" fmla="*/ 105 w 365"/>
              <a:gd name="T45" fmla="*/ 56 h 227"/>
              <a:gd name="T46" fmla="*/ 61 w 365"/>
              <a:gd name="T47" fmla="*/ 56 h 227"/>
              <a:gd name="T48" fmla="*/ 50 w 365"/>
              <a:gd name="T49" fmla="*/ 67 h 227"/>
              <a:gd name="T50" fmla="*/ 50 w 365"/>
              <a:gd name="T51" fmla="*/ 166 h 227"/>
              <a:gd name="T52" fmla="*/ 116 w 365"/>
              <a:gd name="T53" fmla="*/ 166 h 227"/>
              <a:gd name="T54" fmla="*/ 116 w 365"/>
              <a:gd name="T55" fmla="*/ 6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5" h="227">
                <a:moveTo>
                  <a:pt x="210" y="11"/>
                </a:moveTo>
                <a:cubicBezTo>
                  <a:pt x="210" y="5"/>
                  <a:pt x="205" y="0"/>
                  <a:pt x="19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9" y="0"/>
                  <a:pt x="144" y="5"/>
                  <a:pt x="144" y="11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210" y="166"/>
                  <a:pt x="210" y="166"/>
                  <a:pt x="210" y="166"/>
                </a:cubicBezTo>
                <a:lnTo>
                  <a:pt x="210" y="11"/>
                </a:lnTo>
                <a:close/>
                <a:moveTo>
                  <a:pt x="305" y="33"/>
                </a:moveTo>
                <a:cubicBezTo>
                  <a:pt x="305" y="27"/>
                  <a:pt x="300" y="22"/>
                  <a:pt x="293" y="22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3" y="22"/>
                  <a:pt x="238" y="27"/>
                  <a:pt x="238" y="33"/>
                </a:cubicBezTo>
                <a:cubicBezTo>
                  <a:pt x="238" y="166"/>
                  <a:pt x="238" y="166"/>
                  <a:pt x="238" y="166"/>
                </a:cubicBezTo>
                <a:cubicBezTo>
                  <a:pt x="305" y="166"/>
                  <a:pt x="305" y="166"/>
                  <a:pt x="305" y="166"/>
                </a:cubicBezTo>
                <a:lnTo>
                  <a:pt x="305" y="33"/>
                </a:lnTo>
                <a:close/>
                <a:moveTo>
                  <a:pt x="349" y="194"/>
                </a:moveTo>
                <a:cubicBezTo>
                  <a:pt x="17" y="194"/>
                  <a:pt x="17" y="194"/>
                  <a:pt x="17" y="194"/>
                </a:cubicBezTo>
                <a:cubicBezTo>
                  <a:pt x="8" y="194"/>
                  <a:pt x="0" y="201"/>
                  <a:pt x="0" y="211"/>
                </a:cubicBezTo>
                <a:cubicBezTo>
                  <a:pt x="0" y="220"/>
                  <a:pt x="8" y="227"/>
                  <a:pt x="17" y="227"/>
                </a:cubicBezTo>
                <a:cubicBezTo>
                  <a:pt x="349" y="227"/>
                  <a:pt x="349" y="227"/>
                  <a:pt x="349" y="227"/>
                </a:cubicBezTo>
                <a:cubicBezTo>
                  <a:pt x="358" y="227"/>
                  <a:pt x="365" y="220"/>
                  <a:pt x="365" y="211"/>
                </a:cubicBezTo>
                <a:cubicBezTo>
                  <a:pt x="365" y="201"/>
                  <a:pt x="358" y="194"/>
                  <a:pt x="349" y="194"/>
                </a:cubicBezTo>
                <a:close/>
                <a:moveTo>
                  <a:pt x="116" y="67"/>
                </a:moveTo>
                <a:cubicBezTo>
                  <a:pt x="116" y="61"/>
                  <a:pt x="111" y="56"/>
                  <a:pt x="105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55" y="56"/>
                  <a:pt x="50" y="61"/>
                  <a:pt x="50" y="67"/>
                </a:cubicBezTo>
                <a:cubicBezTo>
                  <a:pt x="50" y="166"/>
                  <a:pt x="50" y="166"/>
                  <a:pt x="50" y="166"/>
                </a:cubicBezTo>
                <a:cubicBezTo>
                  <a:pt x="116" y="166"/>
                  <a:pt x="116" y="166"/>
                  <a:pt x="116" y="166"/>
                </a:cubicBezTo>
                <a:lnTo>
                  <a:pt x="116" y="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1433513" y="7199313"/>
            <a:ext cx="938212" cy="454025"/>
          </a:xfrm>
          <a:custGeom>
            <a:avLst/>
            <a:gdLst>
              <a:gd name="T0" fmla="*/ 284 w 296"/>
              <a:gd name="T1" fmla="*/ 1 h 143"/>
              <a:gd name="T2" fmla="*/ 234 w 296"/>
              <a:gd name="T3" fmla="*/ 8 h 143"/>
              <a:gd name="T4" fmla="*/ 228 w 296"/>
              <a:gd name="T5" fmla="*/ 25 h 143"/>
              <a:gd name="T6" fmla="*/ 240 w 296"/>
              <a:gd name="T7" fmla="*/ 36 h 143"/>
              <a:gd name="T8" fmla="*/ 200 w 296"/>
              <a:gd name="T9" fmla="*/ 76 h 143"/>
              <a:gd name="T10" fmla="*/ 134 w 296"/>
              <a:gd name="T11" fmla="*/ 26 h 143"/>
              <a:gd name="T12" fmla="*/ 113 w 296"/>
              <a:gd name="T13" fmla="*/ 27 h 143"/>
              <a:gd name="T14" fmla="*/ 8 w 296"/>
              <a:gd name="T15" fmla="*/ 113 h 143"/>
              <a:gd name="T16" fmla="*/ 6 w 296"/>
              <a:gd name="T17" fmla="*/ 137 h 143"/>
              <a:gd name="T18" fmla="*/ 18 w 296"/>
              <a:gd name="T19" fmla="*/ 143 h 143"/>
              <a:gd name="T20" fmla="*/ 29 w 296"/>
              <a:gd name="T21" fmla="*/ 139 h 143"/>
              <a:gd name="T22" fmla="*/ 124 w 296"/>
              <a:gd name="T23" fmla="*/ 61 h 143"/>
              <a:gd name="T24" fmla="*/ 191 w 296"/>
              <a:gd name="T25" fmla="*/ 112 h 143"/>
              <a:gd name="T26" fmla="*/ 213 w 296"/>
              <a:gd name="T27" fmla="*/ 110 h 143"/>
              <a:gd name="T28" fmla="*/ 263 w 296"/>
              <a:gd name="T29" fmla="*/ 60 h 143"/>
              <a:gd name="T30" fmla="*/ 271 w 296"/>
              <a:gd name="T31" fmla="*/ 67 h 143"/>
              <a:gd name="T32" fmla="*/ 288 w 296"/>
              <a:gd name="T33" fmla="*/ 62 h 143"/>
              <a:gd name="T34" fmla="*/ 295 w 296"/>
              <a:gd name="T35" fmla="*/ 12 h 143"/>
              <a:gd name="T36" fmla="*/ 284 w 296"/>
              <a:gd name="T37" fmla="*/ 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6" h="143">
                <a:moveTo>
                  <a:pt x="284" y="1"/>
                </a:moveTo>
                <a:cubicBezTo>
                  <a:pt x="234" y="8"/>
                  <a:pt x="234" y="8"/>
                  <a:pt x="234" y="8"/>
                </a:cubicBezTo>
                <a:cubicBezTo>
                  <a:pt x="226" y="9"/>
                  <a:pt x="223" y="19"/>
                  <a:pt x="228" y="25"/>
                </a:cubicBezTo>
                <a:cubicBezTo>
                  <a:pt x="240" y="36"/>
                  <a:pt x="240" y="36"/>
                  <a:pt x="240" y="36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8" y="22"/>
                  <a:pt x="119" y="22"/>
                  <a:pt x="113" y="27"/>
                </a:cubicBezTo>
                <a:cubicBezTo>
                  <a:pt x="8" y="113"/>
                  <a:pt x="8" y="113"/>
                  <a:pt x="8" y="113"/>
                </a:cubicBezTo>
                <a:cubicBezTo>
                  <a:pt x="1" y="119"/>
                  <a:pt x="0" y="130"/>
                  <a:pt x="6" y="137"/>
                </a:cubicBezTo>
                <a:cubicBezTo>
                  <a:pt x="9" y="141"/>
                  <a:pt x="14" y="143"/>
                  <a:pt x="18" y="143"/>
                </a:cubicBezTo>
                <a:cubicBezTo>
                  <a:pt x="22" y="143"/>
                  <a:pt x="26" y="141"/>
                  <a:pt x="29" y="139"/>
                </a:cubicBezTo>
                <a:cubicBezTo>
                  <a:pt x="124" y="61"/>
                  <a:pt x="124" y="61"/>
                  <a:pt x="124" y="61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8" y="117"/>
                  <a:pt x="207" y="116"/>
                  <a:pt x="213" y="11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77" y="73"/>
                  <a:pt x="286" y="70"/>
                  <a:pt x="288" y="62"/>
                </a:cubicBezTo>
                <a:cubicBezTo>
                  <a:pt x="295" y="12"/>
                  <a:pt x="295" y="12"/>
                  <a:pt x="295" y="12"/>
                </a:cubicBezTo>
                <a:cubicBezTo>
                  <a:pt x="296" y="6"/>
                  <a:pt x="290" y="0"/>
                  <a:pt x="2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5"/>
          <p:cNvSpPr>
            <a:spLocks noEditPoints="1"/>
          </p:cNvSpPr>
          <p:nvPr/>
        </p:nvSpPr>
        <p:spPr bwMode="auto">
          <a:xfrm>
            <a:off x="1731963" y="10941050"/>
            <a:ext cx="731837" cy="733425"/>
          </a:xfrm>
          <a:custGeom>
            <a:avLst/>
            <a:gdLst>
              <a:gd name="T0" fmla="*/ 116 w 231"/>
              <a:gd name="T1" fmla="*/ 0 h 231"/>
              <a:gd name="T2" fmla="*/ 0 w 231"/>
              <a:gd name="T3" fmla="*/ 116 h 231"/>
              <a:gd name="T4" fmla="*/ 116 w 231"/>
              <a:gd name="T5" fmla="*/ 231 h 231"/>
              <a:gd name="T6" fmla="*/ 231 w 231"/>
              <a:gd name="T7" fmla="*/ 116 h 231"/>
              <a:gd name="T8" fmla="*/ 116 w 231"/>
              <a:gd name="T9" fmla="*/ 0 h 231"/>
              <a:gd name="T10" fmla="*/ 116 w 231"/>
              <a:gd name="T11" fmla="*/ 105 h 231"/>
              <a:gd name="T12" fmla="*/ 147 w 231"/>
              <a:gd name="T13" fmla="*/ 137 h 231"/>
              <a:gd name="T14" fmla="*/ 126 w 231"/>
              <a:gd name="T15" fmla="*/ 166 h 231"/>
              <a:gd name="T16" fmla="*/ 126 w 231"/>
              <a:gd name="T17" fmla="*/ 189 h 231"/>
              <a:gd name="T18" fmla="*/ 105 w 231"/>
              <a:gd name="T19" fmla="*/ 189 h 231"/>
              <a:gd name="T20" fmla="*/ 105 w 231"/>
              <a:gd name="T21" fmla="*/ 166 h 231"/>
              <a:gd name="T22" fmla="*/ 84 w 231"/>
              <a:gd name="T23" fmla="*/ 137 h 231"/>
              <a:gd name="T24" fmla="*/ 105 w 231"/>
              <a:gd name="T25" fmla="*/ 137 h 231"/>
              <a:gd name="T26" fmla="*/ 116 w 231"/>
              <a:gd name="T27" fmla="*/ 147 h 231"/>
              <a:gd name="T28" fmla="*/ 126 w 231"/>
              <a:gd name="T29" fmla="*/ 137 h 231"/>
              <a:gd name="T30" fmla="*/ 116 w 231"/>
              <a:gd name="T31" fmla="*/ 126 h 231"/>
              <a:gd name="T32" fmla="*/ 84 w 231"/>
              <a:gd name="T33" fmla="*/ 95 h 231"/>
              <a:gd name="T34" fmla="*/ 105 w 231"/>
              <a:gd name="T35" fmla="*/ 65 h 231"/>
              <a:gd name="T36" fmla="*/ 105 w 231"/>
              <a:gd name="T37" fmla="*/ 42 h 231"/>
              <a:gd name="T38" fmla="*/ 126 w 231"/>
              <a:gd name="T39" fmla="*/ 42 h 231"/>
              <a:gd name="T40" fmla="*/ 126 w 231"/>
              <a:gd name="T41" fmla="*/ 65 h 231"/>
              <a:gd name="T42" fmla="*/ 147 w 231"/>
              <a:gd name="T43" fmla="*/ 95 h 231"/>
              <a:gd name="T44" fmla="*/ 126 w 231"/>
              <a:gd name="T45" fmla="*/ 95 h 231"/>
              <a:gd name="T46" fmla="*/ 116 w 231"/>
              <a:gd name="T47" fmla="*/ 84 h 231"/>
              <a:gd name="T48" fmla="*/ 105 w 231"/>
              <a:gd name="T49" fmla="*/ 95 h 231"/>
              <a:gd name="T50" fmla="*/ 116 w 231"/>
              <a:gd name="T51" fmla="*/ 10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1" h="231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79"/>
                  <a:pt x="52" y="231"/>
                  <a:pt x="116" y="231"/>
                </a:cubicBezTo>
                <a:cubicBezTo>
                  <a:pt x="179" y="231"/>
                  <a:pt x="231" y="179"/>
                  <a:pt x="231" y="116"/>
                </a:cubicBezTo>
                <a:cubicBezTo>
                  <a:pt x="231" y="52"/>
                  <a:pt x="179" y="0"/>
                  <a:pt x="116" y="0"/>
                </a:cubicBezTo>
                <a:close/>
                <a:moveTo>
                  <a:pt x="116" y="105"/>
                </a:moveTo>
                <a:cubicBezTo>
                  <a:pt x="133" y="105"/>
                  <a:pt x="147" y="119"/>
                  <a:pt x="147" y="137"/>
                </a:cubicBezTo>
                <a:cubicBezTo>
                  <a:pt x="147" y="150"/>
                  <a:pt x="138" y="162"/>
                  <a:pt x="126" y="16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93" y="162"/>
                  <a:pt x="84" y="150"/>
                  <a:pt x="84" y="137"/>
                </a:cubicBezTo>
                <a:cubicBezTo>
                  <a:pt x="105" y="137"/>
                  <a:pt x="105" y="137"/>
                  <a:pt x="105" y="137"/>
                </a:cubicBezTo>
                <a:cubicBezTo>
                  <a:pt x="105" y="142"/>
                  <a:pt x="110" y="147"/>
                  <a:pt x="116" y="147"/>
                </a:cubicBezTo>
                <a:cubicBezTo>
                  <a:pt x="121" y="147"/>
                  <a:pt x="126" y="142"/>
                  <a:pt x="126" y="137"/>
                </a:cubicBezTo>
                <a:cubicBezTo>
                  <a:pt x="126" y="131"/>
                  <a:pt x="121" y="126"/>
                  <a:pt x="116" y="126"/>
                </a:cubicBezTo>
                <a:cubicBezTo>
                  <a:pt x="98" y="126"/>
                  <a:pt x="84" y="112"/>
                  <a:pt x="84" y="95"/>
                </a:cubicBezTo>
                <a:cubicBezTo>
                  <a:pt x="84" y="81"/>
                  <a:pt x="93" y="69"/>
                  <a:pt x="105" y="65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38" y="69"/>
                  <a:pt x="147" y="81"/>
                  <a:pt x="147" y="95"/>
                </a:cubicBezTo>
                <a:cubicBezTo>
                  <a:pt x="126" y="95"/>
                  <a:pt x="126" y="95"/>
                  <a:pt x="126" y="95"/>
                </a:cubicBezTo>
                <a:cubicBezTo>
                  <a:pt x="126" y="89"/>
                  <a:pt x="121" y="84"/>
                  <a:pt x="116" y="84"/>
                </a:cubicBezTo>
                <a:cubicBezTo>
                  <a:pt x="110" y="84"/>
                  <a:pt x="105" y="89"/>
                  <a:pt x="105" y="95"/>
                </a:cubicBezTo>
                <a:cubicBezTo>
                  <a:pt x="105" y="100"/>
                  <a:pt x="110" y="105"/>
                  <a:pt x="116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1325563" y="10534650"/>
            <a:ext cx="73977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1325563" y="11287125"/>
            <a:ext cx="406400" cy="254000"/>
          </a:xfrm>
          <a:custGeom>
            <a:avLst/>
            <a:gdLst>
              <a:gd name="T0" fmla="*/ 0 w 128"/>
              <a:gd name="T1" fmla="*/ 0 h 80"/>
              <a:gd name="T2" fmla="*/ 0 w 128"/>
              <a:gd name="T3" fmla="*/ 17 h 80"/>
              <a:gd name="T4" fmla="*/ 117 w 128"/>
              <a:gd name="T5" fmla="*/ 80 h 80"/>
              <a:gd name="T6" fmla="*/ 128 w 128"/>
              <a:gd name="T7" fmla="*/ 80 h 80"/>
              <a:gd name="T8" fmla="*/ 111 w 128"/>
              <a:gd name="T9" fmla="*/ 38 h 80"/>
              <a:gd name="T10" fmla="*/ 0 w 128"/>
              <a:gd name="T1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80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0" y="52"/>
                  <a:pt x="53" y="80"/>
                  <a:pt x="117" y="80"/>
                </a:cubicBezTo>
                <a:cubicBezTo>
                  <a:pt x="121" y="80"/>
                  <a:pt x="125" y="80"/>
                  <a:pt x="128" y="80"/>
                </a:cubicBezTo>
                <a:cubicBezTo>
                  <a:pt x="120" y="67"/>
                  <a:pt x="114" y="53"/>
                  <a:pt x="111" y="38"/>
                </a:cubicBezTo>
                <a:cubicBezTo>
                  <a:pt x="64" y="37"/>
                  <a:pt x="23" y="2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8"/>
          <p:cNvSpPr>
            <a:spLocks/>
          </p:cNvSpPr>
          <p:nvPr/>
        </p:nvSpPr>
        <p:spPr bwMode="auto">
          <a:xfrm>
            <a:off x="1325563" y="11087100"/>
            <a:ext cx="352425" cy="254000"/>
          </a:xfrm>
          <a:custGeom>
            <a:avLst/>
            <a:gdLst>
              <a:gd name="T0" fmla="*/ 107 w 111"/>
              <a:gd name="T1" fmla="*/ 80 h 80"/>
              <a:gd name="T2" fmla="*/ 107 w 111"/>
              <a:gd name="T3" fmla="*/ 70 h 80"/>
              <a:gd name="T4" fmla="*/ 111 w 111"/>
              <a:gd name="T5" fmla="*/ 38 h 80"/>
              <a:gd name="T6" fmla="*/ 0 w 111"/>
              <a:gd name="T7" fmla="*/ 0 h 80"/>
              <a:gd name="T8" fmla="*/ 0 w 111"/>
              <a:gd name="T9" fmla="*/ 17 h 80"/>
              <a:gd name="T10" fmla="*/ 107 w 111"/>
              <a:gd name="T11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80">
                <a:moveTo>
                  <a:pt x="107" y="80"/>
                </a:moveTo>
                <a:cubicBezTo>
                  <a:pt x="107" y="76"/>
                  <a:pt x="107" y="73"/>
                  <a:pt x="107" y="70"/>
                </a:cubicBezTo>
                <a:cubicBezTo>
                  <a:pt x="107" y="59"/>
                  <a:pt x="108" y="48"/>
                  <a:pt x="111" y="38"/>
                </a:cubicBezTo>
                <a:cubicBezTo>
                  <a:pt x="64" y="37"/>
                  <a:pt x="23" y="22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51"/>
                  <a:pt x="48" y="77"/>
                  <a:pt x="107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1325563" y="10887075"/>
            <a:ext cx="466725" cy="254000"/>
          </a:xfrm>
          <a:custGeom>
            <a:avLst/>
            <a:gdLst>
              <a:gd name="T0" fmla="*/ 117 w 147"/>
              <a:gd name="T1" fmla="*/ 80 h 80"/>
              <a:gd name="T2" fmla="*/ 117 w 147"/>
              <a:gd name="T3" fmla="*/ 80 h 80"/>
              <a:gd name="T4" fmla="*/ 147 w 147"/>
              <a:gd name="T5" fmla="*/ 36 h 80"/>
              <a:gd name="T6" fmla="*/ 117 w 147"/>
              <a:gd name="T7" fmla="*/ 38 h 80"/>
              <a:gd name="T8" fmla="*/ 0 w 147"/>
              <a:gd name="T9" fmla="*/ 0 h 80"/>
              <a:gd name="T10" fmla="*/ 0 w 147"/>
              <a:gd name="T11" fmla="*/ 17 h 80"/>
              <a:gd name="T12" fmla="*/ 117 w 147"/>
              <a:gd name="T1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80">
                <a:moveTo>
                  <a:pt x="117" y="80"/>
                </a:moveTo>
                <a:cubicBezTo>
                  <a:pt x="117" y="80"/>
                  <a:pt x="117" y="80"/>
                  <a:pt x="117" y="80"/>
                </a:cubicBezTo>
                <a:cubicBezTo>
                  <a:pt x="124" y="63"/>
                  <a:pt x="134" y="49"/>
                  <a:pt x="147" y="36"/>
                </a:cubicBezTo>
                <a:cubicBezTo>
                  <a:pt x="137" y="37"/>
                  <a:pt x="128" y="38"/>
                  <a:pt x="117" y="38"/>
                </a:cubicBezTo>
                <a:cubicBezTo>
                  <a:pt x="68" y="38"/>
                  <a:pt x="24" y="23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52"/>
                  <a:pt x="53" y="80"/>
                  <a:pt x="117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2981325" y="6383338"/>
            <a:ext cx="81534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2981325" y="9848850"/>
            <a:ext cx="81534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11033125" y="6281738"/>
            <a:ext cx="203200" cy="203200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11033125" y="9747250"/>
            <a:ext cx="203200" cy="203200"/>
          </a:xfrm>
          <a:prstGeom prst="ellips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7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1"/>
          <p:cNvSpPr>
            <a:spLocks/>
          </p:cNvSpPr>
          <p:nvPr/>
        </p:nvSpPr>
        <p:spPr bwMode="auto">
          <a:xfrm>
            <a:off x="7724775" y="5056188"/>
            <a:ext cx="7896225" cy="461963"/>
          </a:xfrm>
          <a:custGeom>
            <a:avLst/>
            <a:gdLst>
              <a:gd name="T0" fmla="*/ 0 w 5486"/>
              <a:gd name="T1" fmla="*/ 291 h 291"/>
              <a:gd name="T2" fmla="*/ 4126 w 5486"/>
              <a:gd name="T3" fmla="*/ 291 h 291"/>
              <a:gd name="T4" fmla="*/ 5486 w 5486"/>
              <a:gd name="T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6" h="291">
                <a:moveTo>
                  <a:pt x="0" y="291"/>
                </a:moveTo>
                <a:lnTo>
                  <a:pt x="4126" y="291"/>
                </a:lnTo>
                <a:lnTo>
                  <a:pt x="5486" y="0"/>
                </a:lnTo>
              </a:path>
            </a:pathLst>
          </a:cu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3213100" y="10004426"/>
            <a:ext cx="12212638" cy="1187450"/>
          </a:xfrm>
          <a:custGeom>
            <a:avLst/>
            <a:gdLst>
              <a:gd name="T0" fmla="*/ 7693 w 7693"/>
              <a:gd name="T1" fmla="*/ 748 h 748"/>
              <a:gd name="T2" fmla="*/ 601 w 7693"/>
              <a:gd name="T3" fmla="*/ 748 h 748"/>
              <a:gd name="T4" fmla="*/ 0 w 7693"/>
              <a:gd name="T5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93" h="748">
                <a:moveTo>
                  <a:pt x="7693" y="748"/>
                </a:moveTo>
                <a:lnTo>
                  <a:pt x="601" y="74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6029325" y="8120063"/>
            <a:ext cx="9396413" cy="317500"/>
          </a:xfrm>
          <a:custGeom>
            <a:avLst/>
            <a:gdLst>
              <a:gd name="T0" fmla="*/ 5919 w 5919"/>
              <a:gd name="T1" fmla="*/ 0 h 200"/>
              <a:gd name="T2" fmla="*/ 1068 w 5919"/>
              <a:gd name="T3" fmla="*/ 0 h 200"/>
              <a:gd name="T4" fmla="*/ 0 w 5919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19" h="200">
                <a:moveTo>
                  <a:pt x="5919" y="0"/>
                </a:moveTo>
                <a:lnTo>
                  <a:pt x="1068" y="0"/>
                </a:lnTo>
                <a:lnTo>
                  <a:pt x="0" y="200"/>
                </a:lnTo>
              </a:path>
            </a:pathLst>
          </a:cu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" name="Chart 21"/>
          <p:cNvGraphicFramePr/>
          <p:nvPr/>
        </p:nvGraphicFramePr>
        <p:xfrm>
          <a:off x="15080910" y="3691401"/>
          <a:ext cx="2749889" cy="267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15080910" y="6775852"/>
          <a:ext cx="2749889" cy="267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15080910" y="9912580"/>
          <a:ext cx="2749889" cy="267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Freeform 5"/>
          <p:cNvSpPr>
            <a:spLocks/>
          </p:cNvSpPr>
          <p:nvPr/>
        </p:nvSpPr>
        <p:spPr bwMode="auto">
          <a:xfrm>
            <a:off x="2874963" y="3605213"/>
            <a:ext cx="9837738" cy="6954838"/>
          </a:xfrm>
          <a:custGeom>
            <a:avLst/>
            <a:gdLst>
              <a:gd name="T0" fmla="*/ 2969 w 3103"/>
              <a:gd name="T1" fmla="*/ 1198 h 2192"/>
              <a:gd name="T2" fmla="*/ 2968 w 3103"/>
              <a:gd name="T3" fmla="*/ 1197 h 2192"/>
              <a:gd name="T4" fmla="*/ 2826 w 3103"/>
              <a:gd name="T5" fmla="*/ 1101 h 2192"/>
              <a:gd name="T6" fmla="*/ 2789 w 3103"/>
              <a:gd name="T7" fmla="*/ 1020 h 2192"/>
              <a:gd name="T8" fmla="*/ 2870 w 3103"/>
              <a:gd name="T9" fmla="*/ 983 h 2192"/>
              <a:gd name="T10" fmla="*/ 2966 w 3103"/>
              <a:gd name="T11" fmla="*/ 1033 h 2192"/>
              <a:gd name="T12" fmla="*/ 2821 w 3103"/>
              <a:gd name="T13" fmla="*/ 747 h 2192"/>
              <a:gd name="T14" fmla="*/ 2507 w 3103"/>
              <a:gd name="T15" fmla="*/ 677 h 2192"/>
              <a:gd name="T16" fmla="*/ 2446 w 3103"/>
              <a:gd name="T17" fmla="*/ 659 h 2192"/>
              <a:gd name="T18" fmla="*/ 2432 w 3103"/>
              <a:gd name="T19" fmla="*/ 597 h 2192"/>
              <a:gd name="T20" fmla="*/ 2480 w 3103"/>
              <a:gd name="T21" fmla="*/ 555 h 2192"/>
              <a:gd name="T22" fmla="*/ 2556 w 3103"/>
              <a:gd name="T23" fmla="*/ 544 h 2192"/>
              <a:gd name="T24" fmla="*/ 2094 w 3103"/>
              <a:gd name="T25" fmla="*/ 348 h 2192"/>
              <a:gd name="T26" fmla="*/ 2094 w 3103"/>
              <a:gd name="T27" fmla="*/ 348 h 2192"/>
              <a:gd name="T28" fmla="*/ 1962 w 3103"/>
              <a:gd name="T29" fmla="*/ 426 h 2192"/>
              <a:gd name="T30" fmla="*/ 1900 w 3103"/>
              <a:gd name="T31" fmla="*/ 440 h 2192"/>
              <a:gd name="T32" fmla="*/ 1857 w 3103"/>
              <a:gd name="T33" fmla="*/ 394 h 2192"/>
              <a:gd name="T34" fmla="*/ 1877 w 3103"/>
              <a:gd name="T35" fmla="*/ 333 h 2192"/>
              <a:gd name="T36" fmla="*/ 1972 w 3103"/>
              <a:gd name="T37" fmla="*/ 266 h 2192"/>
              <a:gd name="T38" fmla="*/ 1574 w 3103"/>
              <a:gd name="T39" fmla="*/ 152 h 2192"/>
              <a:gd name="T40" fmla="*/ 1598 w 3103"/>
              <a:gd name="T41" fmla="*/ 175 h 2192"/>
              <a:gd name="T42" fmla="*/ 1597 w 3103"/>
              <a:gd name="T43" fmla="*/ 264 h 2192"/>
              <a:gd name="T44" fmla="*/ 1509 w 3103"/>
              <a:gd name="T45" fmla="*/ 263 h 2192"/>
              <a:gd name="T46" fmla="*/ 1394 w 3103"/>
              <a:gd name="T47" fmla="*/ 172 h 2192"/>
              <a:gd name="T48" fmla="*/ 561 w 3103"/>
              <a:gd name="T49" fmla="*/ 321 h 2192"/>
              <a:gd name="T50" fmla="*/ 502 w 3103"/>
              <a:gd name="T51" fmla="*/ 348 h 2192"/>
              <a:gd name="T52" fmla="*/ 451 w 3103"/>
              <a:gd name="T53" fmla="*/ 309 h 2192"/>
              <a:gd name="T54" fmla="*/ 461 w 3103"/>
              <a:gd name="T55" fmla="*/ 245 h 2192"/>
              <a:gd name="T56" fmla="*/ 533 w 3103"/>
              <a:gd name="T57" fmla="*/ 166 h 2192"/>
              <a:gd name="T58" fmla="*/ 0 w 3103"/>
              <a:gd name="T59" fmla="*/ 579 h 2192"/>
              <a:gd name="T60" fmla="*/ 1114 w 3103"/>
              <a:gd name="T61" fmla="*/ 913 h 2192"/>
              <a:gd name="T62" fmla="*/ 1142 w 3103"/>
              <a:gd name="T63" fmla="*/ 913 h 2192"/>
              <a:gd name="T64" fmla="*/ 1325 w 3103"/>
              <a:gd name="T65" fmla="*/ 954 h 2192"/>
              <a:gd name="T66" fmla="*/ 1468 w 3103"/>
              <a:gd name="T67" fmla="*/ 1178 h 2192"/>
              <a:gd name="T68" fmla="*/ 1515 w 3103"/>
              <a:gd name="T69" fmla="*/ 1253 h 2192"/>
              <a:gd name="T70" fmla="*/ 1864 w 3103"/>
              <a:gd name="T71" fmla="*/ 1331 h 2192"/>
              <a:gd name="T72" fmla="*/ 2365 w 3103"/>
              <a:gd name="T73" fmla="*/ 2044 h 2192"/>
              <a:gd name="T74" fmla="*/ 2340 w 3103"/>
              <a:gd name="T75" fmla="*/ 2145 h 2192"/>
              <a:gd name="T76" fmla="*/ 2344 w 3103"/>
              <a:gd name="T77" fmla="*/ 2146 h 2192"/>
              <a:gd name="T78" fmla="*/ 2882 w 3103"/>
              <a:gd name="T79" fmla="*/ 1916 h 2192"/>
              <a:gd name="T80" fmla="*/ 2803 w 3103"/>
              <a:gd name="T81" fmla="*/ 1942 h 2192"/>
              <a:gd name="T82" fmla="*/ 2728 w 3103"/>
              <a:gd name="T83" fmla="*/ 1895 h 2192"/>
              <a:gd name="T84" fmla="*/ 2775 w 3103"/>
              <a:gd name="T85" fmla="*/ 1820 h 2192"/>
              <a:gd name="T86" fmla="*/ 2962 w 3103"/>
              <a:gd name="T87" fmla="*/ 1714 h 2192"/>
              <a:gd name="T88" fmla="*/ 2963 w 3103"/>
              <a:gd name="T89" fmla="*/ 1712 h 2192"/>
              <a:gd name="T90" fmla="*/ 2969 w 3103"/>
              <a:gd name="T91" fmla="*/ 1198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03" h="2192">
                <a:moveTo>
                  <a:pt x="2969" y="1198"/>
                </a:moveTo>
                <a:cubicBezTo>
                  <a:pt x="2968" y="1197"/>
                  <a:pt x="2968" y="1197"/>
                  <a:pt x="2968" y="1197"/>
                </a:cubicBezTo>
                <a:cubicBezTo>
                  <a:pt x="2929" y="1154"/>
                  <a:pt x="2880" y="1121"/>
                  <a:pt x="2826" y="1101"/>
                </a:cubicBezTo>
                <a:cubicBezTo>
                  <a:pt x="2793" y="1089"/>
                  <a:pt x="2777" y="1052"/>
                  <a:pt x="2789" y="1020"/>
                </a:cubicBezTo>
                <a:cubicBezTo>
                  <a:pt x="2802" y="987"/>
                  <a:pt x="2838" y="971"/>
                  <a:pt x="2870" y="983"/>
                </a:cubicBezTo>
                <a:cubicBezTo>
                  <a:pt x="2904" y="996"/>
                  <a:pt x="2936" y="1013"/>
                  <a:pt x="2966" y="1033"/>
                </a:cubicBezTo>
                <a:cubicBezTo>
                  <a:pt x="2963" y="921"/>
                  <a:pt x="2909" y="816"/>
                  <a:pt x="2821" y="747"/>
                </a:cubicBezTo>
                <a:cubicBezTo>
                  <a:pt x="2732" y="678"/>
                  <a:pt x="2617" y="652"/>
                  <a:pt x="2507" y="677"/>
                </a:cubicBezTo>
                <a:cubicBezTo>
                  <a:pt x="2485" y="683"/>
                  <a:pt x="2462" y="676"/>
                  <a:pt x="2446" y="659"/>
                </a:cubicBezTo>
                <a:cubicBezTo>
                  <a:pt x="2431" y="643"/>
                  <a:pt x="2425" y="619"/>
                  <a:pt x="2432" y="597"/>
                </a:cubicBezTo>
                <a:cubicBezTo>
                  <a:pt x="2439" y="575"/>
                  <a:pt x="2457" y="559"/>
                  <a:pt x="2480" y="555"/>
                </a:cubicBezTo>
                <a:cubicBezTo>
                  <a:pt x="2505" y="549"/>
                  <a:pt x="2530" y="546"/>
                  <a:pt x="2556" y="544"/>
                </a:cubicBezTo>
                <a:cubicBezTo>
                  <a:pt x="2476" y="369"/>
                  <a:pt x="2276" y="285"/>
                  <a:pt x="2094" y="348"/>
                </a:cubicBezTo>
                <a:cubicBezTo>
                  <a:pt x="2094" y="348"/>
                  <a:pt x="2094" y="348"/>
                  <a:pt x="2094" y="348"/>
                </a:cubicBezTo>
                <a:cubicBezTo>
                  <a:pt x="2045" y="365"/>
                  <a:pt x="2000" y="391"/>
                  <a:pt x="1962" y="426"/>
                </a:cubicBezTo>
                <a:cubicBezTo>
                  <a:pt x="1946" y="442"/>
                  <a:pt x="1922" y="447"/>
                  <a:pt x="1900" y="440"/>
                </a:cubicBezTo>
                <a:cubicBezTo>
                  <a:pt x="1879" y="434"/>
                  <a:pt x="1862" y="416"/>
                  <a:pt x="1857" y="394"/>
                </a:cubicBezTo>
                <a:cubicBezTo>
                  <a:pt x="1853" y="371"/>
                  <a:pt x="1860" y="348"/>
                  <a:pt x="1877" y="333"/>
                </a:cubicBezTo>
                <a:cubicBezTo>
                  <a:pt x="1906" y="307"/>
                  <a:pt x="1938" y="285"/>
                  <a:pt x="1972" y="266"/>
                </a:cubicBezTo>
                <a:cubicBezTo>
                  <a:pt x="1867" y="162"/>
                  <a:pt x="1717" y="119"/>
                  <a:pt x="1574" y="152"/>
                </a:cubicBezTo>
                <a:cubicBezTo>
                  <a:pt x="1582" y="160"/>
                  <a:pt x="1591" y="167"/>
                  <a:pt x="1598" y="175"/>
                </a:cubicBezTo>
                <a:cubicBezTo>
                  <a:pt x="1623" y="200"/>
                  <a:pt x="1622" y="240"/>
                  <a:pt x="1597" y="264"/>
                </a:cubicBezTo>
                <a:cubicBezTo>
                  <a:pt x="1573" y="288"/>
                  <a:pt x="1533" y="288"/>
                  <a:pt x="1509" y="263"/>
                </a:cubicBezTo>
                <a:cubicBezTo>
                  <a:pt x="1474" y="228"/>
                  <a:pt x="1436" y="198"/>
                  <a:pt x="1394" y="172"/>
                </a:cubicBezTo>
                <a:cubicBezTo>
                  <a:pt x="1119" y="0"/>
                  <a:pt x="759" y="65"/>
                  <a:pt x="561" y="321"/>
                </a:cubicBezTo>
                <a:cubicBezTo>
                  <a:pt x="548" y="340"/>
                  <a:pt x="525" y="350"/>
                  <a:pt x="502" y="348"/>
                </a:cubicBezTo>
                <a:cubicBezTo>
                  <a:pt x="479" y="345"/>
                  <a:pt x="460" y="330"/>
                  <a:pt x="451" y="309"/>
                </a:cubicBezTo>
                <a:cubicBezTo>
                  <a:pt x="443" y="287"/>
                  <a:pt x="446" y="263"/>
                  <a:pt x="461" y="245"/>
                </a:cubicBezTo>
                <a:cubicBezTo>
                  <a:pt x="483" y="217"/>
                  <a:pt x="507" y="190"/>
                  <a:pt x="533" y="166"/>
                </a:cubicBezTo>
                <a:cubicBezTo>
                  <a:pt x="288" y="188"/>
                  <a:pt x="81" y="351"/>
                  <a:pt x="0" y="579"/>
                </a:cubicBezTo>
                <a:cubicBezTo>
                  <a:pt x="527" y="813"/>
                  <a:pt x="952" y="890"/>
                  <a:pt x="1114" y="913"/>
                </a:cubicBezTo>
                <a:cubicBezTo>
                  <a:pt x="1123" y="911"/>
                  <a:pt x="1132" y="910"/>
                  <a:pt x="1142" y="913"/>
                </a:cubicBezTo>
                <a:cubicBezTo>
                  <a:pt x="1325" y="954"/>
                  <a:pt x="1325" y="954"/>
                  <a:pt x="1325" y="954"/>
                </a:cubicBezTo>
                <a:cubicBezTo>
                  <a:pt x="1427" y="976"/>
                  <a:pt x="1490" y="1077"/>
                  <a:pt x="1468" y="1178"/>
                </a:cubicBezTo>
                <a:cubicBezTo>
                  <a:pt x="1460" y="1212"/>
                  <a:pt x="1481" y="1246"/>
                  <a:pt x="1515" y="1253"/>
                </a:cubicBezTo>
                <a:cubicBezTo>
                  <a:pt x="1864" y="1331"/>
                  <a:pt x="1864" y="1331"/>
                  <a:pt x="1864" y="1331"/>
                </a:cubicBezTo>
                <a:cubicBezTo>
                  <a:pt x="2192" y="1400"/>
                  <a:pt x="2411" y="1711"/>
                  <a:pt x="2365" y="2044"/>
                </a:cubicBezTo>
                <a:cubicBezTo>
                  <a:pt x="2360" y="2078"/>
                  <a:pt x="2351" y="2112"/>
                  <a:pt x="2340" y="2145"/>
                </a:cubicBezTo>
                <a:cubicBezTo>
                  <a:pt x="2344" y="2146"/>
                  <a:pt x="2344" y="2146"/>
                  <a:pt x="2344" y="2146"/>
                </a:cubicBezTo>
                <a:cubicBezTo>
                  <a:pt x="2554" y="2192"/>
                  <a:pt x="2770" y="2100"/>
                  <a:pt x="2882" y="1916"/>
                </a:cubicBezTo>
                <a:cubicBezTo>
                  <a:pt x="2856" y="1927"/>
                  <a:pt x="2830" y="1935"/>
                  <a:pt x="2803" y="1942"/>
                </a:cubicBezTo>
                <a:cubicBezTo>
                  <a:pt x="2769" y="1950"/>
                  <a:pt x="2735" y="1928"/>
                  <a:pt x="2728" y="1895"/>
                </a:cubicBezTo>
                <a:cubicBezTo>
                  <a:pt x="2720" y="1861"/>
                  <a:pt x="2741" y="1827"/>
                  <a:pt x="2775" y="1820"/>
                </a:cubicBezTo>
                <a:cubicBezTo>
                  <a:pt x="2846" y="1803"/>
                  <a:pt x="2911" y="1767"/>
                  <a:pt x="2962" y="1714"/>
                </a:cubicBezTo>
                <a:cubicBezTo>
                  <a:pt x="2962" y="1714"/>
                  <a:pt x="2963" y="1713"/>
                  <a:pt x="2963" y="1712"/>
                </a:cubicBezTo>
                <a:cubicBezTo>
                  <a:pt x="3101" y="1569"/>
                  <a:pt x="3103" y="1344"/>
                  <a:pt x="2969" y="11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1454150" y="5838826"/>
            <a:ext cx="8639175" cy="5537200"/>
          </a:xfrm>
          <a:custGeom>
            <a:avLst/>
            <a:gdLst>
              <a:gd name="T0" fmla="*/ 2284 w 2725"/>
              <a:gd name="T1" fmla="*/ 750 h 1745"/>
              <a:gd name="T2" fmla="*/ 1936 w 2725"/>
              <a:gd name="T3" fmla="*/ 672 h 1745"/>
              <a:gd name="T4" fmla="*/ 1793 w 2725"/>
              <a:gd name="T5" fmla="*/ 447 h 1745"/>
              <a:gd name="T6" fmla="*/ 1746 w 2725"/>
              <a:gd name="T7" fmla="*/ 372 h 1745"/>
              <a:gd name="T8" fmla="*/ 1612 w 2725"/>
              <a:gd name="T9" fmla="*/ 342 h 1745"/>
              <a:gd name="T10" fmla="*/ 1272 w 2725"/>
              <a:gd name="T11" fmla="*/ 284 h 1745"/>
              <a:gd name="T12" fmla="*/ 418 w 2725"/>
              <a:gd name="T13" fmla="*/ 0 h 1745"/>
              <a:gd name="T14" fmla="*/ 415 w 2725"/>
              <a:gd name="T15" fmla="*/ 18 h 1745"/>
              <a:gd name="T16" fmla="*/ 418 w 2725"/>
              <a:gd name="T17" fmla="*/ 180 h 1745"/>
              <a:gd name="T18" fmla="*/ 366 w 2725"/>
              <a:gd name="T19" fmla="*/ 252 h 1745"/>
              <a:gd name="T20" fmla="*/ 294 w 2725"/>
              <a:gd name="T21" fmla="*/ 199 h 1745"/>
              <a:gd name="T22" fmla="*/ 286 w 2725"/>
              <a:gd name="T23" fmla="*/ 88 h 1745"/>
              <a:gd name="T24" fmla="*/ 1 w 2725"/>
              <a:gd name="T25" fmla="*/ 451 h 1745"/>
              <a:gd name="T26" fmla="*/ 282 w 2725"/>
              <a:gd name="T27" fmla="*/ 817 h 1745"/>
              <a:gd name="T28" fmla="*/ 707 w 2725"/>
              <a:gd name="T29" fmla="*/ 636 h 1745"/>
              <a:gd name="T30" fmla="*/ 792 w 2725"/>
              <a:gd name="T31" fmla="*/ 612 h 1745"/>
              <a:gd name="T32" fmla="*/ 816 w 2725"/>
              <a:gd name="T33" fmla="*/ 697 h 1745"/>
              <a:gd name="T34" fmla="*/ 709 w 2725"/>
              <a:gd name="T35" fmla="*/ 828 h 1745"/>
              <a:gd name="T36" fmla="*/ 1132 w 2725"/>
              <a:gd name="T37" fmla="*/ 1313 h 1745"/>
              <a:gd name="T38" fmla="*/ 1775 w 2725"/>
              <a:gd name="T39" fmla="*/ 1293 h 1745"/>
              <a:gd name="T40" fmla="*/ 1860 w 2725"/>
              <a:gd name="T41" fmla="*/ 1321 h 1745"/>
              <a:gd name="T42" fmla="*/ 1832 w 2725"/>
              <a:gd name="T43" fmla="*/ 1405 h 1745"/>
              <a:gd name="T44" fmla="*/ 1736 w 2725"/>
              <a:gd name="T45" fmla="*/ 1447 h 1745"/>
              <a:gd name="T46" fmla="*/ 2084 w 2725"/>
              <a:gd name="T47" fmla="*/ 1733 h 1745"/>
              <a:gd name="T48" fmla="*/ 2130 w 2725"/>
              <a:gd name="T49" fmla="*/ 1741 h 1745"/>
              <a:gd name="T50" fmla="*/ 2156 w 2725"/>
              <a:gd name="T51" fmla="*/ 1743 h 1745"/>
              <a:gd name="T52" fmla="*/ 2174 w 2725"/>
              <a:gd name="T53" fmla="*/ 1745 h 1745"/>
              <a:gd name="T54" fmla="*/ 2210 w 2725"/>
              <a:gd name="T55" fmla="*/ 1745 h 1745"/>
              <a:gd name="T56" fmla="*/ 2214 w 2725"/>
              <a:gd name="T57" fmla="*/ 1745 h 1745"/>
              <a:gd name="T58" fmla="*/ 2604 w 2725"/>
              <a:gd name="T59" fmla="*/ 1531 h 1745"/>
              <a:gd name="T60" fmla="*/ 2606 w 2725"/>
              <a:gd name="T61" fmla="*/ 1528 h 1745"/>
              <a:gd name="T62" fmla="*/ 2627 w 2725"/>
              <a:gd name="T63" fmla="*/ 1496 h 1745"/>
              <a:gd name="T64" fmla="*/ 2631 w 2725"/>
              <a:gd name="T65" fmla="*/ 1489 h 1745"/>
              <a:gd name="T66" fmla="*/ 2648 w 2725"/>
              <a:gd name="T67" fmla="*/ 1456 h 1745"/>
              <a:gd name="T68" fmla="*/ 2689 w 2725"/>
              <a:gd name="T69" fmla="*/ 1320 h 1745"/>
              <a:gd name="T70" fmla="*/ 2284 w 2725"/>
              <a:gd name="T71" fmla="*/ 750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25" h="1745">
                <a:moveTo>
                  <a:pt x="2284" y="750"/>
                </a:moveTo>
                <a:cubicBezTo>
                  <a:pt x="1936" y="672"/>
                  <a:pt x="1936" y="672"/>
                  <a:pt x="1936" y="672"/>
                </a:cubicBezTo>
                <a:cubicBezTo>
                  <a:pt x="1834" y="649"/>
                  <a:pt x="1771" y="548"/>
                  <a:pt x="1793" y="447"/>
                </a:cubicBezTo>
                <a:cubicBezTo>
                  <a:pt x="1801" y="413"/>
                  <a:pt x="1780" y="380"/>
                  <a:pt x="1746" y="372"/>
                </a:cubicBezTo>
                <a:cubicBezTo>
                  <a:pt x="1612" y="342"/>
                  <a:pt x="1612" y="342"/>
                  <a:pt x="1612" y="342"/>
                </a:cubicBezTo>
                <a:cubicBezTo>
                  <a:pt x="1574" y="338"/>
                  <a:pt x="1453" y="325"/>
                  <a:pt x="1272" y="284"/>
                </a:cubicBezTo>
                <a:cubicBezTo>
                  <a:pt x="1058" y="237"/>
                  <a:pt x="761" y="151"/>
                  <a:pt x="418" y="0"/>
                </a:cubicBezTo>
                <a:cubicBezTo>
                  <a:pt x="417" y="6"/>
                  <a:pt x="416" y="12"/>
                  <a:pt x="415" y="18"/>
                </a:cubicBezTo>
                <a:cubicBezTo>
                  <a:pt x="409" y="72"/>
                  <a:pt x="410" y="127"/>
                  <a:pt x="418" y="180"/>
                </a:cubicBezTo>
                <a:cubicBezTo>
                  <a:pt x="424" y="215"/>
                  <a:pt x="400" y="247"/>
                  <a:pt x="366" y="252"/>
                </a:cubicBezTo>
                <a:cubicBezTo>
                  <a:pt x="332" y="257"/>
                  <a:pt x="300" y="234"/>
                  <a:pt x="294" y="199"/>
                </a:cubicBezTo>
                <a:cubicBezTo>
                  <a:pt x="289" y="162"/>
                  <a:pt x="286" y="125"/>
                  <a:pt x="286" y="88"/>
                </a:cubicBezTo>
                <a:cubicBezTo>
                  <a:pt x="120" y="129"/>
                  <a:pt x="2" y="279"/>
                  <a:pt x="1" y="451"/>
                </a:cubicBezTo>
                <a:cubicBezTo>
                  <a:pt x="0" y="623"/>
                  <a:pt x="116" y="773"/>
                  <a:pt x="282" y="817"/>
                </a:cubicBezTo>
                <a:cubicBezTo>
                  <a:pt x="449" y="861"/>
                  <a:pt x="623" y="786"/>
                  <a:pt x="707" y="636"/>
                </a:cubicBezTo>
                <a:cubicBezTo>
                  <a:pt x="724" y="606"/>
                  <a:pt x="762" y="595"/>
                  <a:pt x="792" y="612"/>
                </a:cubicBezTo>
                <a:cubicBezTo>
                  <a:pt x="822" y="629"/>
                  <a:pt x="833" y="667"/>
                  <a:pt x="816" y="697"/>
                </a:cubicBezTo>
                <a:cubicBezTo>
                  <a:pt x="788" y="746"/>
                  <a:pt x="752" y="791"/>
                  <a:pt x="709" y="828"/>
                </a:cubicBezTo>
                <a:cubicBezTo>
                  <a:pt x="770" y="1045"/>
                  <a:pt x="925" y="1223"/>
                  <a:pt x="1132" y="1313"/>
                </a:cubicBezTo>
                <a:cubicBezTo>
                  <a:pt x="1338" y="1404"/>
                  <a:pt x="1575" y="1396"/>
                  <a:pt x="1775" y="1293"/>
                </a:cubicBezTo>
                <a:cubicBezTo>
                  <a:pt x="1806" y="1278"/>
                  <a:pt x="1844" y="1290"/>
                  <a:pt x="1860" y="1321"/>
                </a:cubicBezTo>
                <a:cubicBezTo>
                  <a:pt x="1875" y="1351"/>
                  <a:pt x="1863" y="1389"/>
                  <a:pt x="1832" y="1405"/>
                </a:cubicBezTo>
                <a:cubicBezTo>
                  <a:pt x="1801" y="1421"/>
                  <a:pt x="1769" y="1435"/>
                  <a:pt x="1736" y="1447"/>
                </a:cubicBezTo>
                <a:cubicBezTo>
                  <a:pt x="1800" y="1592"/>
                  <a:pt x="1929" y="1698"/>
                  <a:pt x="2084" y="1733"/>
                </a:cubicBezTo>
                <a:cubicBezTo>
                  <a:pt x="2099" y="1737"/>
                  <a:pt x="2115" y="1739"/>
                  <a:pt x="2130" y="1741"/>
                </a:cubicBezTo>
                <a:cubicBezTo>
                  <a:pt x="2139" y="1742"/>
                  <a:pt x="2147" y="1743"/>
                  <a:pt x="2156" y="1743"/>
                </a:cubicBezTo>
                <a:cubicBezTo>
                  <a:pt x="2162" y="1744"/>
                  <a:pt x="2168" y="1745"/>
                  <a:pt x="2174" y="1745"/>
                </a:cubicBezTo>
                <a:cubicBezTo>
                  <a:pt x="2186" y="1745"/>
                  <a:pt x="2198" y="1745"/>
                  <a:pt x="2210" y="1745"/>
                </a:cubicBezTo>
                <a:cubicBezTo>
                  <a:pt x="2214" y="1745"/>
                  <a:pt x="2214" y="1745"/>
                  <a:pt x="2214" y="1745"/>
                </a:cubicBezTo>
                <a:cubicBezTo>
                  <a:pt x="2370" y="1737"/>
                  <a:pt x="2514" y="1659"/>
                  <a:pt x="2604" y="1531"/>
                </a:cubicBezTo>
                <a:cubicBezTo>
                  <a:pt x="2606" y="1528"/>
                  <a:pt x="2606" y="1528"/>
                  <a:pt x="2606" y="1528"/>
                </a:cubicBezTo>
                <a:cubicBezTo>
                  <a:pt x="2614" y="1518"/>
                  <a:pt x="2620" y="1507"/>
                  <a:pt x="2627" y="1496"/>
                </a:cubicBezTo>
                <a:cubicBezTo>
                  <a:pt x="2628" y="1494"/>
                  <a:pt x="2629" y="1491"/>
                  <a:pt x="2631" y="1489"/>
                </a:cubicBezTo>
                <a:cubicBezTo>
                  <a:pt x="2637" y="1479"/>
                  <a:pt x="2642" y="1468"/>
                  <a:pt x="2648" y="1456"/>
                </a:cubicBezTo>
                <a:cubicBezTo>
                  <a:pt x="2668" y="1413"/>
                  <a:pt x="2682" y="1367"/>
                  <a:pt x="2689" y="1320"/>
                </a:cubicBezTo>
                <a:cubicBezTo>
                  <a:pt x="2725" y="1053"/>
                  <a:pt x="2548" y="804"/>
                  <a:pt x="2284" y="7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673225" y="8697913"/>
            <a:ext cx="3503613" cy="2281238"/>
          </a:xfrm>
          <a:custGeom>
            <a:avLst/>
            <a:gdLst>
              <a:gd name="T0" fmla="*/ 1105 w 1105"/>
              <a:gd name="T1" fmla="*/ 561 h 719"/>
              <a:gd name="T2" fmla="*/ 531 w 1105"/>
              <a:gd name="T3" fmla="*/ 0 h 719"/>
              <a:gd name="T4" fmla="*/ 95 w 1105"/>
              <a:gd name="T5" fmla="*/ 4 h 719"/>
              <a:gd name="T6" fmla="*/ 57 w 1105"/>
              <a:gd name="T7" fmla="*/ 105 h 719"/>
              <a:gd name="T8" fmla="*/ 535 w 1105"/>
              <a:gd name="T9" fmla="*/ 694 h 719"/>
              <a:gd name="T10" fmla="*/ 679 w 1105"/>
              <a:gd name="T11" fmla="*/ 711 h 719"/>
              <a:gd name="T12" fmla="*/ 1105 w 1105"/>
              <a:gd name="T13" fmla="*/ 56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5" h="719">
                <a:moveTo>
                  <a:pt x="1105" y="561"/>
                </a:moveTo>
                <a:cubicBezTo>
                  <a:pt x="835" y="477"/>
                  <a:pt x="622" y="268"/>
                  <a:pt x="531" y="0"/>
                </a:cubicBezTo>
                <a:cubicBezTo>
                  <a:pt x="394" y="68"/>
                  <a:pt x="234" y="70"/>
                  <a:pt x="95" y="4"/>
                </a:cubicBezTo>
                <a:cubicBezTo>
                  <a:pt x="78" y="36"/>
                  <a:pt x="65" y="70"/>
                  <a:pt x="57" y="105"/>
                </a:cubicBezTo>
                <a:cubicBezTo>
                  <a:pt x="0" y="358"/>
                  <a:pt x="215" y="622"/>
                  <a:pt x="535" y="694"/>
                </a:cubicBezTo>
                <a:cubicBezTo>
                  <a:pt x="583" y="705"/>
                  <a:pt x="631" y="711"/>
                  <a:pt x="679" y="711"/>
                </a:cubicBezTo>
                <a:cubicBezTo>
                  <a:pt x="835" y="719"/>
                  <a:pt x="988" y="666"/>
                  <a:pt x="1105" y="5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3765550" y="10544176"/>
            <a:ext cx="2973388" cy="1925638"/>
          </a:xfrm>
          <a:custGeom>
            <a:avLst/>
            <a:gdLst>
              <a:gd name="T0" fmla="*/ 877 w 938"/>
              <a:gd name="T1" fmla="*/ 1 h 607"/>
              <a:gd name="T2" fmla="*/ 857 w 938"/>
              <a:gd name="T3" fmla="*/ 5 h 607"/>
              <a:gd name="T4" fmla="*/ 850 w 938"/>
              <a:gd name="T5" fmla="*/ 5 h 607"/>
              <a:gd name="T6" fmla="*/ 586 w 938"/>
              <a:gd name="T7" fmla="*/ 10 h 607"/>
              <a:gd name="T8" fmla="*/ 69 w 938"/>
              <a:gd name="T9" fmla="*/ 253 h 607"/>
              <a:gd name="T10" fmla="*/ 8 w 938"/>
              <a:gd name="T11" fmla="*/ 524 h 607"/>
              <a:gd name="T12" fmla="*/ 59 w 938"/>
              <a:gd name="T13" fmla="*/ 603 h 607"/>
              <a:gd name="T14" fmla="*/ 113 w 938"/>
              <a:gd name="T15" fmla="*/ 592 h 607"/>
              <a:gd name="T16" fmla="*/ 558 w 938"/>
              <a:gd name="T17" fmla="*/ 266 h 607"/>
              <a:gd name="T18" fmla="*/ 715 w 938"/>
              <a:gd name="T19" fmla="*/ 236 h 607"/>
              <a:gd name="T20" fmla="*/ 938 w 938"/>
              <a:gd name="T21" fmla="*/ 99 h 607"/>
              <a:gd name="T22" fmla="*/ 885 w 938"/>
              <a:gd name="T23" fmla="*/ 0 h 607"/>
              <a:gd name="T24" fmla="*/ 877 w 938"/>
              <a:gd name="T25" fmla="*/ 1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8" h="607">
                <a:moveTo>
                  <a:pt x="877" y="1"/>
                </a:moveTo>
                <a:cubicBezTo>
                  <a:pt x="870" y="2"/>
                  <a:pt x="864" y="4"/>
                  <a:pt x="857" y="5"/>
                </a:cubicBezTo>
                <a:cubicBezTo>
                  <a:pt x="855" y="5"/>
                  <a:pt x="852" y="5"/>
                  <a:pt x="850" y="5"/>
                </a:cubicBezTo>
                <a:cubicBezTo>
                  <a:pt x="763" y="20"/>
                  <a:pt x="674" y="21"/>
                  <a:pt x="586" y="10"/>
                </a:cubicBezTo>
                <a:cubicBezTo>
                  <a:pt x="458" y="163"/>
                  <a:pt x="268" y="252"/>
                  <a:pt x="69" y="253"/>
                </a:cubicBezTo>
                <a:cubicBezTo>
                  <a:pt x="8" y="524"/>
                  <a:pt x="8" y="524"/>
                  <a:pt x="8" y="524"/>
                </a:cubicBezTo>
                <a:cubicBezTo>
                  <a:pt x="0" y="560"/>
                  <a:pt x="23" y="595"/>
                  <a:pt x="59" y="603"/>
                </a:cubicBezTo>
                <a:cubicBezTo>
                  <a:pt x="78" y="607"/>
                  <a:pt x="97" y="603"/>
                  <a:pt x="113" y="592"/>
                </a:cubicBezTo>
                <a:cubicBezTo>
                  <a:pt x="558" y="266"/>
                  <a:pt x="558" y="266"/>
                  <a:pt x="558" y="266"/>
                </a:cubicBezTo>
                <a:cubicBezTo>
                  <a:pt x="603" y="233"/>
                  <a:pt x="661" y="222"/>
                  <a:pt x="715" y="236"/>
                </a:cubicBezTo>
                <a:cubicBezTo>
                  <a:pt x="814" y="258"/>
                  <a:pt x="913" y="197"/>
                  <a:pt x="938" y="99"/>
                </a:cubicBezTo>
                <a:cubicBezTo>
                  <a:pt x="918" y="68"/>
                  <a:pt x="900" y="34"/>
                  <a:pt x="885" y="0"/>
                </a:cubicBezTo>
                <a:cubicBezTo>
                  <a:pt x="883" y="0"/>
                  <a:pt x="880" y="0"/>
                  <a:pt x="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18465800" y="6626226"/>
            <a:ext cx="446405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18465800" y="9686926"/>
            <a:ext cx="446405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7199313" y="4983163"/>
            <a:ext cx="1074738" cy="1074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5480050" y="7859713"/>
            <a:ext cx="1074738" cy="1076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2674938" y="9464676"/>
            <a:ext cx="1074738" cy="1076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81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BRAIN INFOGRAPHIC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4735198"/>
            <a:ext cx="513427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3995766"/>
            <a:ext cx="5134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42859" y="4717107"/>
            <a:ext cx="12747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accent1"/>
                </a:solidFill>
              </a:rPr>
              <a:t>80%</a:t>
            </a:r>
            <a:endParaRPr lang="en-MY" sz="38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7791801"/>
            <a:ext cx="513427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7052369"/>
            <a:ext cx="5134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Planning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42859" y="7773710"/>
            <a:ext cx="12747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accent2"/>
                </a:solidFill>
              </a:rPr>
              <a:t>70%</a:t>
            </a:r>
            <a:endParaRPr lang="en-MY" sz="38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10896254"/>
            <a:ext cx="513427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373422" y="10156822"/>
            <a:ext cx="5134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Training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42859" y="10878163"/>
            <a:ext cx="12747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accent3"/>
                </a:solidFill>
              </a:rPr>
              <a:t>90%</a:t>
            </a:r>
            <a:endParaRPr lang="en-MY" sz="380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55075" y="8091970"/>
            <a:ext cx="72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tx2"/>
                </a:solidFill>
              </a:rPr>
              <a:t>B</a:t>
            </a:r>
            <a:endParaRPr lang="en-MY" sz="380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92435" y="5175614"/>
            <a:ext cx="72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tx2"/>
                </a:solidFill>
              </a:rPr>
              <a:t>A</a:t>
            </a:r>
            <a:endParaRPr lang="en-MY" sz="38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857011" y="9674462"/>
            <a:ext cx="72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800" b="1">
                <a:solidFill>
                  <a:schemeClr val="tx2"/>
                </a:solidFill>
              </a:rPr>
              <a:t>C</a:t>
            </a:r>
            <a:endParaRPr lang="en-MY" sz="3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69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WORLD MAP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502" y="56005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Canada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501" y="634346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400" y="9999477"/>
            <a:ext cx="48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United States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399" y="10742362"/>
            <a:ext cx="489210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97202" y="10816789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Brazil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97201" y="11559674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8902" y="10816789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Australia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8901" y="11559674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pSp>
        <p:nvGrpSpPr>
          <p:cNvPr id="372" name="Group 371"/>
          <p:cNvGrpSpPr/>
          <p:nvPr/>
        </p:nvGrpSpPr>
        <p:grpSpPr>
          <a:xfrm>
            <a:off x="4046538" y="3417888"/>
            <a:ext cx="20118387" cy="9061450"/>
            <a:chOff x="4046538" y="3417888"/>
            <a:chExt cx="20118387" cy="9061450"/>
          </a:xfrm>
          <a:solidFill>
            <a:schemeClr val="tx2">
              <a:alpha val="20000"/>
            </a:schemeClr>
          </a:solidFill>
        </p:grpSpPr>
        <p:sp>
          <p:nvSpPr>
            <p:cNvPr id="170" name="Freeform 5"/>
            <p:cNvSpPr>
              <a:spLocks noEditPoints="1"/>
            </p:cNvSpPr>
            <p:nvPr/>
          </p:nvSpPr>
          <p:spPr bwMode="auto">
            <a:xfrm>
              <a:off x="8026401" y="8572501"/>
              <a:ext cx="509588" cy="160338"/>
            </a:xfrm>
            <a:custGeom>
              <a:avLst/>
              <a:gdLst>
                <a:gd name="T0" fmla="*/ 0 w 16"/>
                <a:gd name="T1" fmla="*/ 4 h 5"/>
                <a:gd name="T2" fmla="*/ 0 w 16"/>
                <a:gd name="T3" fmla="*/ 4 h 5"/>
                <a:gd name="T4" fmla="*/ 0 w 16"/>
                <a:gd name="T5" fmla="*/ 4 h 5"/>
                <a:gd name="T6" fmla="*/ 16 w 16"/>
                <a:gd name="T7" fmla="*/ 1 h 5"/>
                <a:gd name="T8" fmla="*/ 15 w 16"/>
                <a:gd name="T9" fmla="*/ 1 h 5"/>
                <a:gd name="T10" fmla="*/ 15 w 16"/>
                <a:gd name="T11" fmla="*/ 1 h 5"/>
                <a:gd name="T12" fmla="*/ 15 w 16"/>
                <a:gd name="T13" fmla="*/ 1 h 5"/>
                <a:gd name="T14" fmla="*/ 15 w 16"/>
                <a:gd name="T15" fmla="*/ 1 h 5"/>
                <a:gd name="T16" fmla="*/ 15 w 16"/>
                <a:gd name="T17" fmla="*/ 1 h 5"/>
                <a:gd name="T18" fmla="*/ 13 w 16"/>
                <a:gd name="T19" fmla="*/ 1 h 5"/>
                <a:gd name="T20" fmla="*/ 11 w 16"/>
                <a:gd name="T21" fmla="*/ 0 h 5"/>
                <a:gd name="T22" fmla="*/ 9 w 16"/>
                <a:gd name="T23" fmla="*/ 0 h 5"/>
                <a:gd name="T24" fmla="*/ 7 w 16"/>
                <a:gd name="T25" fmla="*/ 1 h 5"/>
                <a:gd name="T26" fmla="*/ 6 w 16"/>
                <a:gd name="T27" fmla="*/ 1 h 5"/>
                <a:gd name="T28" fmla="*/ 6 w 16"/>
                <a:gd name="T29" fmla="*/ 1 h 5"/>
                <a:gd name="T30" fmla="*/ 6 w 16"/>
                <a:gd name="T31" fmla="*/ 1 h 5"/>
                <a:gd name="T32" fmla="*/ 5 w 16"/>
                <a:gd name="T33" fmla="*/ 1 h 5"/>
                <a:gd name="T34" fmla="*/ 4 w 16"/>
                <a:gd name="T35" fmla="*/ 2 h 5"/>
                <a:gd name="T36" fmla="*/ 4 w 16"/>
                <a:gd name="T37" fmla="*/ 3 h 5"/>
                <a:gd name="T38" fmla="*/ 3 w 16"/>
                <a:gd name="T39" fmla="*/ 3 h 5"/>
                <a:gd name="T40" fmla="*/ 3 w 16"/>
                <a:gd name="T41" fmla="*/ 3 h 5"/>
                <a:gd name="T42" fmla="*/ 2 w 16"/>
                <a:gd name="T43" fmla="*/ 4 h 5"/>
                <a:gd name="T44" fmla="*/ 2 w 16"/>
                <a:gd name="T45" fmla="*/ 4 h 5"/>
                <a:gd name="T46" fmla="*/ 2 w 16"/>
                <a:gd name="T47" fmla="*/ 4 h 5"/>
                <a:gd name="T48" fmla="*/ 3 w 16"/>
                <a:gd name="T49" fmla="*/ 4 h 5"/>
                <a:gd name="T50" fmla="*/ 7 w 16"/>
                <a:gd name="T51" fmla="*/ 5 h 5"/>
                <a:gd name="T52" fmla="*/ 7 w 16"/>
                <a:gd name="T53" fmla="*/ 5 h 5"/>
                <a:gd name="T54" fmla="*/ 8 w 16"/>
                <a:gd name="T55" fmla="*/ 5 h 5"/>
                <a:gd name="T56" fmla="*/ 9 w 16"/>
                <a:gd name="T57" fmla="*/ 4 h 5"/>
                <a:gd name="T58" fmla="*/ 9 w 16"/>
                <a:gd name="T59" fmla="*/ 4 h 5"/>
                <a:gd name="T60" fmla="*/ 10 w 16"/>
                <a:gd name="T61" fmla="*/ 3 h 5"/>
                <a:gd name="T62" fmla="*/ 11 w 16"/>
                <a:gd name="T63" fmla="*/ 4 h 5"/>
                <a:gd name="T64" fmla="*/ 11 w 16"/>
                <a:gd name="T65" fmla="*/ 4 h 5"/>
                <a:gd name="T66" fmla="*/ 11 w 16"/>
                <a:gd name="T67" fmla="*/ 4 h 5"/>
                <a:gd name="T68" fmla="*/ 12 w 16"/>
                <a:gd name="T69" fmla="*/ 3 h 5"/>
                <a:gd name="T70" fmla="*/ 12 w 16"/>
                <a:gd name="T71" fmla="*/ 3 h 5"/>
                <a:gd name="T72" fmla="*/ 12 w 16"/>
                <a:gd name="T73" fmla="*/ 3 h 5"/>
                <a:gd name="T74" fmla="*/ 12 w 16"/>
                <a:gd name="T75" fmla="*/ 3 h 5"/>
                <a:gd name="T76" fmla="*/ 13 w 16"/>
                <a:gd name="T77" fmla="*/ 3 h 5"/>
                <a:gd name="T78" fmla="*/ 13 w 16"/>
                <a:gd name="T79" fmla="*/ 2 h 5"/>
                <a:gd name="T80" fmla="*/ 14 w 16"/>
                <a:gd name="T81" fmla="*/ 3 h 5"/>
                <a:gd name="T82" fmla="*/ 14 w 16"/>
                <a:gd name="T83" fmla="*/ 2 h 5"/>
                <a:gd name="T84" fmla="*/ 15 w 16"/>
                <a:gd name="T85" fmla="*/ 2 h 5"/>
                <a:gd name="T86" fmla="*/ 15 w 16"/>
                <a:gd name="T87" fmla="*/ 2 h 5"/>
                <a:gd name="T88" fmla="*/ 16 w 16"/>
                <a:gd name="T89" fmla="*/ 2 h 5"/>
                <a:gd name="T90" fmla="*/ 16 w 16"/>
                <a:gd name="T91" fmla="*/ 2 h 5"/>
                <a:gd name="T92" fmla="*/ 16 w 16"/>
                <a:gd name="T9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16" y="1"/>
                  </a:move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"/>
            <p:cNvSpPr>
              <a:spLocks noEditPoints="1"/>
            </p:cNvSpPr>
            <p:nvPr/>
          </p:nvSpPr>
          <p:spPr bwMode="auto">
            <a:xfrm>
              <a:off x="4046538" y="4059238"/>
              <a:ext cx="2674938" cy="2112963"/>
            </a:xfrm>
            <a:custGeom>
              <a:avLst/>
              <a:gdLst>
                <a:gd name="T0" fmla="*/ 33 w 84"/>
                <a:gd name="T1" fmla="*/ 49 h 66"/>
                <a:gd name="T2" fmla="*/ 37 w 84"/>
                <a:gd name="T3" fmla="*/ 46 h 66"/>
                <a:gd name="T4" fmla="*/ 20 w 84"/>
                <a:gd name="T5" fmla="*/ 53 h 66"/>
                <a:gd name="T6" fmla="*/ 68 w 84"/>
                <a:gd name="T7" fmla="*/ 60 h 66"/>
                <a:gd name="T8" fmla="*/ 20 w 84"/>
                <a:gd name="T9" fmla="*/ 24 h 66"/>
                <a:gd name="T10" fmla="*/ 18 w 84"/>
                <a:gd name="T11" fmla="*/ 21 h 66"/>
                <a:gd name="T12" fmla="*/ 19 w 84"/>
                <a:gd name="T13" fmla="*/ 36 h 66"/>
                <a:gd name="T14" fmla="*/ 6 w 84"/>
                <a:gd name="T15" fmla="*/ 54 h 66"/>
                <a:gd name="T16" fmla="*/ 2 w 84"/>
                <a:gd name="T17" fmla="*/ 55 h 66"/>
                <a:gd name="T18" fmla="*/ 37 w 84"/>
                <a:gd name="T19" fmla="*/ 46 h 66"/>
                <a:gd name="T20" fmla="*/ 51 w 84"/>
                <a:gd name="T21" fmla="*/ 41 h 66"/>
                <a:gd name="T22" fmla="*/ 52 w 84"/>
                <a:gd name="T23" fmla="*/ 41 h 66"/>
                <a:gd name="T24" fmla="*/ 51 w 84"/>
                <a:gd name="T25" fmla="*/ 41 h 66"/>
                <a:gd name="T26" fmla="*/ 82 w 84"/>
                <a:gd name="T27" fmla="*/ 9 h 66"/>
                <a:gd name="T28" fmla="*/ 72 w 84"/>
                <a:gd name="T29" fmla="*/ 5 h 66"/>
                <a:gd name="T30" fmla="*/ 68 w 84"/>
                <a:gd name="T31" fmla="*/ 1 h 66"/>
                <a:gd name="T32" fmla="*/ 66 w 84"/>
                <a:gd name="T33" fmla="*/ 2 h 66"/>
                <a:gd name="T34" fmla="*/ 67 w 84"/>
                <a:gd name="T35" fmla="*/ 0 h 66"/>
                <a:gd name="T36" fmla="*/ 57 w 84"/>
                <a:gd name="T37" fmla="*/ 2 h 66"/>
                <a:gd name="T38" fmla="*/ 41 w 84"/>
                <a:gd name="T39" fmla="*/ 8 h 66"/>
                <a:gd name="T40" fmla="*/ 43 w 84"/>
                <a:gd name="T41" fmla="*/ 16 h 66"/>
                <a:gd name="T42" fmla="*/ 44 w 84"/>
                <a:gd name="T43" fmla="*/ 16 h 66"/>
                <a:gd name="T44" fmla="*/ 43 w 84"/>
                <a:gd name="T45" fmla="*/ 16 h 66"/>
                <a:gd name="T46" fmla="*/ 36 w 84"/>
                <a:gd name="T47" fmla="*/ 15 h 66"/>
                <a:gd name="T48" fmla="*/ 30 w 84"/>
                <a:gd name="T49" fmla="*/ 20 h 66"/>
                <a:gd name="T50" fmla="*/ 39 w 84"/>
                <a:gd name="T51" fmla="*/ 22 h 66"/>
                <a:gd name="T52" fmla="*/ 33 w 84"/>
                <a:gd name="T53" fmla="*/ 25 h 66"/>
                <a:gd name="T54" fmla="*/ 23 w 84"/>
                <a:gd name="T55" fmla="*/ 30 h 66"/>
                <a:gd name="T56" fmla="*/ 26 w 84"/>
                <a:gd name="T57" fmla="*/ 37 h 66"/>
                <a:gd name="T58" fmla="*/ 26 w 84"/>
                <a:gd name="T59" fmla="*/ 37 h 66"/>
                <a:gd name="T60" fmla="*/ 26 w 84"/>
                <a:gd name="T61" fmla="*/ 41 h 66"/>
                <a:gd name="T62" fmla="*/ 31 w 84"/>
                <a:gd name="T63" fmla="*/ 42 h 66"/>
                <a:gd name="T64" fmla="*/ 16 w 84"/>
                <a:gd name="T65" fmla="*/ 51 h 66"/>
                <a:gd name="T66" fmla="*/ 14 w 84"/>
                <a:gd name="T67" fmla="*/ 53 h 66"/>
                <a:gd name="T68" fmla="*/ 19 w 84"/>
                <a:gd name="T69" fmla="*/ 52 h 66"/>
                <a:gd name="T70" fmla="*/ 28 w 84"/>
                <a:gd name="T71" fmla="*/ 49 h 66"/>
                <a:gd name="T72" fmla="*/ 38 w 84"/>
                <a:gd name="T73" fmla="*/ 43 h 66"/>
                <a:gd name="T74" fmla="*/ 48 w 84"/>
                <a:gd name="T75" fmla="*/ 37 h 66"/>
                <a:gd name="T76" fmla="*/ 43 w 84"/>
                <a:gd name="T77" fmla="*/ 42 h 66"/>
                <a:gd name="T78" fmla="*/ 49 w 84"/>
                <a:gd name="T79" fmla="*/ 42 h 66"/>
                <a:gd name="T80" fmla="*/ 52 w 84"/>
                <a:gd name="T81" fmla="*/ 39 h 66"/>
                <a:gd name="T82" fmla="*/ 56 w 84"/>
                <a:gd name="T83" fmla="*/ 42 h 66"/>
                <a:gd name="T84" fmla="*/ 61 w 84"/>
                <a:gd name="T85" fmla="*/ 44 h 66"/>
                <a:gd name="T86" fmla="*/ 65 w 84"/>
                <a:gd name="T87" fmla="*/ 47 h 66"/>
                <a:gd name="T88" fmla="*/ 68 w 84"/>
                <a:gd name="T89" fmla="*/ 49 h 66"/>
                <a:gd name="T90" fmla="*/ 66 w 84"/>
                <a:gd name="T91" fmla="*/ 53 h 66"/>
                <a:gd name="T92" fmla="*/ 68 w 84"/>
                <a:gd name="T93" fmla="*/ 54 h 66"/>
                <a:gd name="T94" fmla="*/ 71 w 84"/>
                <a:gd name="T95" fmla="*/ 52 h 66"/>
                <a:gd name="T96" fmla="*/ 71 w 84"/>
                <a:gd name="T97" fmla="*/ 55 h 66"/>
                <a:gd name="T98" fmla="*/ 69 w 84"/>
                <a:gd name="T99" fmla="*/ 54 h 66"/>
                <a:gd name="T100" fmla="*/ 68 w 84"/>
                <a:gd name="T101" fmla="*/ 57 h 66"/>
                <a:gd name="T102" fmla="*/ 68 w 84"/>
                <a:gd name="T103" fmla="*/ 58 h 66"/>
                <a:gd name="T104" fmla="*/ 70 w 84"/>
                <a:gd name="T105" fmla="*/ 59 h 66"/>
                <a:gd name="T106" fmla="*/ 71 w 84"/>
                <a:gd name="T107" fmla="*/ 59 h 66"/>
                <a:gd name="T108" fmla="*/ 71 w 84"/>
                <a:gd name="T109" fmla="*/ 60 h 66"/>
                <a:gd name="T110" fmla="*/ 71 w 84"/>
                <a:gd name="T111" fmla="*/ 47 h 66"/>
                <a:gd name="T112" fmla="*/ 69 w 84"/>
                <a:gd name="T113" fmla="*/ 50 h 66"/>
                <a:gd name="T114" fmla="*/ 70 w 84"/>
                <a:gd name="T115" fmla="*/ 48 h 66"/>
                <a:gd name="T116" fmla="*/ 70 w 84"/>
                <a:gd name="T117" fmla="*/ 56 h 66"/>
                <a:gd name="T118" fmla="*/ 71 w 84"/>
                <a:gd name="T119" fmla="*/ 56 h 66"/>
                <a:gd name="T120" fmla="*/ 27 w 84"/>
                <a:gd name="T121" fmla="*/ 49 h 66"/>
                <a:gd name="T122" fmla="*/ 66 w 84"/>
                <a:gd name="T123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66">
                  <a:moveTo>
                    <a:pt x="37" y="46"/>
                  </a:moveTo>
                  <a:cubicBezTo>
                    <a:pt x="37" y="46"/>
                    <a:pt x="37" y="46"/>
                    <a:pt x="36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7"/>
                    <a:pt x="35" y="46"/>
                    <a:pt x="35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8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7"/>
                    <a:pt x="38" y="47"/>
                  </a:cubicBezTo>
                  <a:cubicBezTo>
                    <a:pt x="38" y="47"/>
                    <a:pt x="38" y="47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68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8" y="23"/>
                    <a:pt x="18" y="23"/>
                  </a:cubicBezTo>
                  <a:close/>
                  <a:moveTo>
                    <a:pt x="8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lose/>
                  <a:moveTo>
                    <a:pt x="19" y="36"/>
                  </a:moveTo>
                  <a:cubicBezTo>
                    <a:pt x="20" y="36"/>
                    <a:pt x="20" y="35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lose/>
                  <a:moveTo>
                    <a:pt x="6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5" y="55"/>
                    <a:pt x="5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6"/>
                    <a:pt x="6" y="56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6" y="54"/>
                    <a:pt x="6" y="54"/>
                  </a:cubicBezTo>
                  <a:close/>
                  <a:moveTo>
                    <a:pt x="3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" y="57"/>
                    <a:pt x="1" y="57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lose/>
                  <a:moveTo>
                    <a:pt x="38" y="45"/>
                  </a:moveTo>
                  <a:cubicBezTo>
                    <a:pt x="38" y="45"/>
                    <a:pt x="38" y="45"/>
                    <a:pt x="37" y="46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39" y="46"/>
                    <a:pt x="39" y="46"/>
                    <a:pt x="39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1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71" y="47"/>
                  </a:moveTo>
                  <a:cubicBezTo>
                    <a:pt x="70" y="45"/>
                    <a:pt x="67" y="48"/>
                    <a:pt x="65" y="45"/>
                  </a:cubicBezTo>
                  <a:cubicBezTo>
                    <a:pt x="63" y="43"/>
                    <a:pt x="62" y="43"/>
                    <a:pt x="62" y="43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1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9"/>
                    <a:pt x="82" y="9"/>
                  </a:cubicBezTo>
                  <a:cubicBezTo>
                    <a:pt x="82" y="9"/>
                    <a:pt x="81" y="9"/>
                    <a:pt x="81" y="9"/>
                  </a:cubicBezTo>
                  <a:cubicBezTo>
                    <a:pt x="80" y="9"/>
                    <a:pt x="80" y="9"/>
                    <a:pt x="79" y="9"/>
                  </a:cubicBezTo>
                  <a:cubicBezTo>
                    <a:pt x="79" y="8"/>
                    <a:pt x="78" y="8"/>
                    <a:pt x="77" y="8"/>
                  </a:cubicBezTo>
                  <a:cubicBezTo>
                    <a:pt x="77" y="8"/>
                    <a:pt x="76" y="7"/>
                    <a:pt x="76" y="7"/>
                  </a:cubicBezTo>
                  <a:cubicBezTo>
                    <a:pt x="75" y="7"/>
                    <a:pt x="75" y="6"/>
                    <a:pt x="75" y="6"/>
                  </a:cubicBezTo>
                  <a:cubicBezTo>
                    <a:pt x="75" y="6"/>
                    <a:pt x="74" y="5"/>
                    <a:pt x="74" y="5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72" y="6"/>
                    <a:pt x="72" y="6"/>
                    <a:pt x="72" y="5"/>
                  </a:cubicBezTo>
                  <a:cubicBezTo>
                    <a:pt x="71" y="5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3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0" y="3"/>
                    <a:pt x="70" y="2"/>
                  </a:cubicBezTo>
                  <a:cubicBezTo>
                    <a:pt x="70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7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6" y="1"/>
                    <a:pt x="55" y="2"/>
                    <a:pt x="54" y="2"/>
                  </a:cubicBezTo>
                  <a:cubicBezTo>
                    <a:pt x="53" y="3"/>
                    <a:pt x="51" y="3"/>
                    <a:pt x="50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48" y="5"/>
                    <a:pt x="47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3" y="5"/>
                  </a:cubicBezTo>
                  <a:cubicBezTo>
                    <a:pt x="43" y="6"/>
                    <a:pt x="42" y="6"/>
                    <a:pt x="42" y="6"/>
                  </a:cubicBezTo>
                  <a:cubicBezTo>
                    <a:pt x="41" y="7"/>
                    <a:pt x="41" y="7"/>
                    <a:pt x="41" y="8"/>
                  </a:cubicBezTo>
                  <a:cubicBezTo>
                    <a:pt x="42" y="8"/>
                    <a:pt x="42" y="9"/>
                    <a:pt x="42" y="9"/>
                  </a:cubicBezTo>
                  <a:cubicBezTo>
                    <a:pt x="42" y="10"/>
                    <a:pt x="43" y="11"/>
                    <a:pt x="42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3" y="13"/>
                    <a:pt x="43" y="13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5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2" y="17"/>
                    <a:pt x="42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39" y="14"/>
                    <a:pt x="39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2" y="15"/>
                    <a:pt x="31" y="16"/>
                    <a:pt x="30" y="16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1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3"/>
                    <a:pt x="36" y="22"/>
                  </a:cubicBezTo>
                  <a:cubicBezTo>
                    <a:pt x="37" y="22"/>
                    <a:pt x="37" y="22"/>
                    <a:pt x="38" y="22"/>
                  </a:cubicBezTo>
                  <a:cubicBezTo>
                    <a:pt x="38" y="21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7" y="24"/>
                    <a:pt x="37" y="25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2" y="26"/>
                    <a:pt x="31" y="27"/>
                  </a:cubicBezTo>
                  <a:cubicBezTo>
                    <a:pt x="31" y="27"/>
                    <a:pt x="31" y="27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6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8"/>
                    <a:pt x="24" y="29"/>
                    <a:pt x="23" y="30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3"/>
                    <a:pt x="23" y="33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6"/>
                    <a:pt x="22" y="36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4" y="39"/>
                    <a:pt x="24" y="40"/>
                    <a:pt x="25" y="40"/>
                  </a:cubicBezTo>
                  <a:cubicBezTo>
                    <a:pt x="25" y="40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2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8" y="42"/>
                    <a:pt x="28" y="42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0" y="43"/>
                    <a:pt x="30" y="44"/>
                  </a:cubicBezTo>
                  <a:cubicBezTo>
                    <a:pt x="29" y="45"/>
                    <a:pt x="28" y="46"/>
                    <a:pt x="26" y="47"/>
                  </a:cubicBezTo>
                  <a:cubicBezTo>
                    <a:pt x="26" y="47"/>
                    <a:pt x="25" y="47"/>
                    <a:pt x="25" y="48"/>
                  </a:cubicBezTo>
                  <a:cubicBezTo>
                    <a:pt x="24" y="48"/>
                    <a:pt x="23" y="48"/>
                    <a:pt x="22" y="49"/>
                  </a:cubicBezTo>
                  <a:cubicBezTo>
                    <a:pt x="21" y="49"/>
                    <a:pt x="21" y="49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8" y="50"/>
                    <a:pt x="18" y="50"/>
                  </a:cubicBezTo>
                  <a:cubicBezTo>
                    <a:pt x="17" y="50"/>
                    <a:pt x="16" y="51"/>
                    <a:pt x="16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1" y="52"/>
                    <a:pt x="11" y="52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4" y="52"/>
                    <a:pt x="15" y="52"/>
                    <a:pt x="16" y="52"/>
                  </a:cubicBezTo>
                  <a:cubicBezTo>
                    <a:pt x="17" y="52"/>
                    <a:pt x="17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1"/>
                    <a:pt x="19" y="51"/>
                  </a:cubicBezTo>
                  <a:cubicBezTo>
                    <a:pt x="20" y="51"/>
                    <a:pt x="20" y="51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0"/>
                    <a:pt x="25" y="50"/>
                    <a:pt x="25" y="50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8" y="49"/>
                    <a:pt x="28" y="49"/>
                  </a:cubicBezTo>
                  <a:cubicBezTo>
                    <a:pt x="28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7"/>
                  </a:cubicBezTo>
                  <a:cubicBezTo>
                    <a:pt x="30" y="47"/>
                    <a:pt x="31" y="47"/>
                    <a:pt x="31" y="47"/>
                  </a:cubicBezTo>
                  <a:cubicBezTo>
                    <a:pt x="32" y="46"/>
                    <a:pt x="33" y="46"/>
                    <a:pt x="34" y="46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1"/>
                    <a:pt x="39" y="41"/>
                    <a:pt x="40" y="41"/>
                  </a:cubicBezTo>
                  <a:cubicBezTo>
                    <a:pt x="40" y="41"/>
                    <a:pt x="41" y="41"/>
                    <a:pt x="41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2" y="40"/>
                    <a:pt x="43" y="39"/>
                    <a:pt x="43" y="39"/>
                  </a:cubicBezTo>
                  <a:cubicBezTo>
                    <a:pt x="43" y="39"/>
                    <a:pt x="44" y="39"/>
                    <a:pt x="44" y="39"/>
                  </a:cubicBezTo>
                  <a:cubicBezTo>
                    <a:pt x="45" y="38"/>
                    <a:pt x="46" y="38"/>
                    <a:pt x="48" y="37"/>
                  </a:cubicBezTo>
                  <a:cubicBezTo>
                    <a:pt x="48" y="37"/>
                    <a:pt x="48" y="37"/>
                    <a:pt x="49" y="38"/>
                  </a:cubicBezTo>
                  <a:cubicBezTo>
                    <a:pt x="49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40"/>
                    <a:pt x="44" y="40"/>
                    <a:pt x="43" y="41"/>
                  </a:cubicBezTo>
                  <a:cubicBezTo>
                    <a:pt x="43" y="41"/>
                    <a:pt x="43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4" y="43"/>
                    <a:pt x="45" y="43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50" y="41"/>
                    <a:pt x="50" y="41"/>
                  </a:cubicBezTo>
                  <a:cubicBezTo>
                    <a:pt x="50" y="41"/>
                    <a:pt x="50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4" y="40"/>
                  </a:cubicBezTo>
                  <a:cubicBezTo>
                    <a:pt x="54" y="40"/>
                    <a:pt x="54" y="41"/>
                    <a:pt x="55" y="41"/>
                  </a:cubicBezTo>
                  <a:cubicBezTo>
                    <a:pt x="56" y="41"/>
                    <a:pt x="56" y="42"/>
                    <a:pt x="56" y="42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60" y="43"/>
                    <a:pt x="60" y="44"/>
                  </a:cubicBezTo>
                  <a:cubicBezTo>
                    <a:pt x="60" y="44"/>
                    <a:pt x="60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5"/>
                    <a:pt x="62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9"/>
                    <a:pt x="65" y="49"/>
                    <a:pt x="66" y="50"/>
                  </a:cubicBezTo>
                  <a:cubicBezTo>
                    <a:pt x="66" y="50"/>
                    <a:pt x="66" y="50"/>
                    <a:pt x="67" y="50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8" y="49"/>
                    <a:pt x="68" y="49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7" y="50"/>
                    <a:pt x="67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7" y="53"/>
                    <a:pt x="67" y="54"/>
                    <a:pt x="67" y="54"/>
                  </a:cubicBezTo>
                  <a:cubicBezTo>
                    <a:pt x="66" y="54"/>
                    <a:pt x="66" y="55"/>
                    <a:pt x="66" y="56"/>
                  </a:cubicBezTo>
                  <a:cubicBezTo>
                    <a:pt x="66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3"/>
                    <a:pt x="70" y="53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3"/>
                    <a:pt x="71" y="53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5"/>
                  </a:cubicBezTo>
                  <a:cubicBezTo>
                    <a:pt x="68" y="55"/>
                    <a:pt x="68" y="56"/>
                    <a:pt x="67" y="56"/>
                  </a:cubicBezTo>
                  <a:cubicBezTo>
                    <a:pt x="67" y="56"/>
                    <a:pt x="68" y="56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8" y="56"/>
                    <a:pt x="68" y="56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9" y="58"/>
                    <a:pt x="68" y="58"/>
                  </a:cubicBezTo>
                  <a:cubicBezTo>
                    <a:pt x="68" y="58"/>
                    <a:pt x="68" y="58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60"/>
                    <a:pt x="69" y="60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2" y="60"/>
                    <a:pt x="73" y="60"/>
                    <a:pt x="74" y="59"/>
                  </a:cubicBezTo>
                  <a:cubicBezTo>
                    <a:pt x="76" y="57"/>
                    <a:pt x="72" y="55"/>
                    <a:pt x="72" y="52"/>
                  </a:cubicBezTo>
                  <a:cubicBezTo>
                    <a:pt x="71" y="50"/>
                    <a:pt x="72" y="50"/>
                    <a:pt x="71" y="47"/>
                  </a:cubicBezTo>
                  <a:close/>
                  <a:moveTo>
                    <a:pt x="68" y="53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69" y="50"/>
                  </a:cubicBezTo>
                  <a:cubicBezTo>
                    <a:pt x="69" y="50"/>
                    <a:pt x="69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70" y="58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57"/>
                    <a:pt x="69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7"/>
                    <a:pt x="70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lose/>
                  <a:moveTo>
                    <a:pt x="71" y="56"/>
                  </a:move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68" y="65"/>
                  </a:moveTo>
                  <a:cubicBezTo>
                    <a:pt x="68" y="65"/>
                    <a:pt x="67" y="66"/>
                    <a:pt x="67" y="66"/>
                  </a:cubicBezTo>
                  <a:cubicBezTo>
                    <a:pt x="67" y="66"/>
                    <a:pt x="68" y="65"/>
                    <a:pt x="68" y="65"/>
                  </a:cubicBezTo>
                  <a:close/>
                  <a:moveTo>
                    <a:pt x="66" y="53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9045576" y="7067551"/>
              <a:ext cx="6350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8789988" y="6843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9809163" y="6972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9650413" y="6780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8885238" y="8027988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6434138" y="6491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6529388" y="6556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6370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9"/>
            <p:cNvSpPr>
              <a:spLocks noChangeArrowheads="1"/>
            </p:cNvSpPr>
            <p:nvPr/>
          </p:nvSpPr>
          <p:spPr bwMode="auto">
            <a:xfrm>
              <a:off x="8885238" y="8124826"/>
              <a:ext cx="31750" cy="31750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8216901" y="7869238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9809163" y="7004051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9936163" y="700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24"/>
            <p:cNvSpPr>
              <a:spLocks noChangeArrowheads="1"/>
            </p:cNvSpPr>
            <p:nvPr/>
          </p:nvSpPr>
          <p:spPr bwMode="auto">
            <a:xfrm>
              <a:off x="8216901" y="78692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8948738" y="8027988"/>
              <a:ext cx="31750" cy="3333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"/>
            <p:cNvSpPr>
              <a:spLocks noChangeArrowheads="1"/>
            </p:cNvSpPr>
            <p:nvPr/>
          </p:nvSpPr>
          <p:spPr bwMode="auto">
            <a:xfrm>
              <a:off x="8916988" y="8156576"/>
              <a:ext cx="1588" cy="31750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7"/>
            <p:cNvSpPr>
              <a:spLocks noChangeArrowheads="1"/>
            </p:cNvSpPr>
            <p:nvPr/>
          </p:nvSpPr>
          <p:spPr bwMode="auto">
            <a:xfrm>
              <a:off x="9045576" y="8156576"/>
              <a:ext cx="31750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9077326" y="8220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/>
            <p:cNvSpPr>
              <a:spLocks noEditPoints="1"/>
            </p:cNvSpPr>
            <p:nvPr/>
          </p:nvSpPr>
          <p:spPr bwMode="auto">
            <a:xfrm>
              <a:off x="10572751" y="3417888"/>
              <a:ext cx="2641600" cy="2593975"/>
            </a:xfrm>
            <a:custGeom>
              <a:avLst/>
              <a:gdLst>
                <a:gd name="T0" fmla="*/ 68 w 83"/>
                <a:gd name="T1" fmla="*/ 35 h 81"/>
                <a:gd name="T2" fmla="*/ 74 w 83"/>
                <a:gd name="T3" fmla="*/ 24 h 81"/>
                <a:gd name="T4" fmla="*/ 15 w 83"/>
                <a:gd name="T5" fmla="*/ 57 h 81"/>
                <a:gd name="T6" fmla="*/ 15 w 83"/>
                <a:gd name="T7" fmla="*/ 46 h 81"/>
                <a:gd name="T8" fmla="*/ 16 w 83"/>
                <a:gd name="T9" fmla="*/ 11 h 81"/>
                <a:gd name="T10" fmla="*/ 18 w 83"/>
                <a:gd name="T11" fmla="*/ 48 h 81"/>
                <a:gd name="T12" fmla="*/ 82 w 83"/>
                <a:gd name="T13" fmla="*/ 13 h 81"/>
                <a:gd name="T14" fmla="*/ 67 w 83"/>
                <a:gd name="T15" fmla="*/ 16 h 81"/>
                <a:gd name="T16" fmla="*/ 71 w 83"/>
                <a:gd name="T17" fmla="*/ 12 h 81"/>
                <a:gd name="T18" fmla="*/ 67 w 83"/>
                <a:gd name="T19" fmla="*/ 11 h 81"/>
                <a:gd name="T20" fmla="*/ 68 w 83"/>
                <a:gd name="T21" fmla="*/ 10 h 81"/>
                <a:gd name="T22" fmla="*/ 68 w 83"/>
                <a:gd name="T23" fmla="*/ 4 h 81"/>
                <a:gd name="T24" fmla="*/ 62 w 83"/>
                <a:gd name="T25" fmla="*/ 3 h 81"/>
                <a:gd name="T26" fmla="*/ 54 w 83"/>
                <a:gd name="T27" fmla="*/ 2 h 81"/>
                <a:gd name="T28" fmla="*/ 52 w 83"/>
                <a:gd name="T29" fmla="*/ 2 h 81"/>
                <a:gd name="T30" fmla="*/ 43 w 83"/>
                <a:gd name="T31" fmla="*/ 5 h 81"/>
                <a:gd name="T32" fmla="*/ 40 w 83"/>
                <a:gd name="T33" fmla="*/ 5 h 81"/>
                <a:gd name="T34" fmla="*/ 36 w 83"/>
                <a:gd name="T35" fmla="*/ 5 h 81"/>
                <a:gd name="T36" fmla="*/ 33 w 83"/>
                <a:gd name="T37" fmla="*/ 9 h 81"/>
                <a:gd name="T38" fmla="*/ 30 w 83"/>
                <a:gd name="T39" fmla="*/ 5 h 81"/>
                <a:gd name="T40" fmla="*/ 22 w 83"/>
                <a:gd name="T41" fmla="*/ 9 h 81"/>
                <a:gd name="T42" fmla="*/ 16 w 83"/>
                <a:gd name="T43" fmla="*/ 14 h 81"/>
                <a:gd name="T44" fmla="*/ 6 w 83"/>
                <a:gd name="T45" fmla="*/ 18 h 81"/>
                <a:gd name="T46" fmla="*/ 3 w 83"/>
                <a:gd name="T47" fmla="*/ 23 h 81"/>
                <a:gd name="T48" fmla="*/ 1 w 83"/>
                <a:gd name="T49" fmla="*/ 26 h 81"/>
                <a:gd name="T50" fmla="*/ 10 w 83"/>
                <a:gd name="T51" fmla="*/ 30 h 81"/>
                <a:gd name="T52" fmla="*/ 16 w 83"/>
                <a:gd name="T53" fmla="*/ 38 h 81"/>
                <a:gd name="T54" fmla="*/ 15 w 83"/>
                <a:gd name="T55" fmla="*/ 44 h 81"/>
                <a:gd name="T56" fmla="*/ 15 w 83"/>
                <a:gd name="T57" fmla="*/ 46 h 81"/>
                <a:gd name="T58" fmla="*/ 18 w 83"/>
                <a:gd name="T59" fmla="*/ 48 h 81"/>
                <a:gd name="T60" fmla="*/ 19 w 83"/>
                <a:gd name="T61" fmla="*/ 52 h 81"/>
                <a:gd name="T62" fmla="*/ 13 w 83"/>
                <a:gd name="T63" fmla="*/ 53 h 81"/>
                <a:gd name="T64" fmla="*/ 19 w 83"/>
                <a:gd name="T65" fmla="*/ 54 h 81"/>
                <a:gd name="T66" fmla="*/ 15 w 83"/>
                <a:gd name="T67" fmla="*/ 57 h 81"/>
                <a:gd name="T68" fmla="*/ 12 w 83"/>
                <a:gd name="T69" fmla="*/ 61 h 81"/>
                <a:gd name="T70" fmla="*/ 12 w 83"/>
                <a:gd name="T71" fmla="*/ 64 h 81"/>
                <a:gd name="T72" fmla="*/ 15 w 83"/>
                <a:gd name="T73" fmla="*/ 69 h 81"/>
                <a:gd name="T74" fmla="*/ 14 w 83"/>
                <a:gd name="T75" fmla="*/ 74 h 81"/>
                <a:gd name="T76" fmla="*/ 21 w 83"/>
                <a:gd name="T77" fmla="*/ 80 h 81"/>
                <a:gd name="T78" fmla="*/ 27 w 83"/>
                <a:gd name="T79" fmla="*/ 74 h 81"/>
                <a:gd name="T80" fmla="*/ 31 w 83"/>
                <a:gd name="T81" fmla="*/ 69 h 81"/>
                <a:gd name="T82" fmla="*/ 47 w 83"/>
                <a:gd name="T83" fmla="*/ 61 h 81"/>
                <a:gd name="T84" fmla="*/ 58 w 83"/>
                <a:gd name="T85" fmla="*/ 55 h 81"/>
                <a:gd name="T86" fmla="*/ 63 w 83"/>
                <a:gd name="T87" fmla="*/ 55 h 81"/>
                <a:gd name="T88" fmla="*/ 61 w 83"/>
                <a:gd name="T89" fmla="*/ 47 h 81"/>
                <a:gd name="T90" fmla="*/ 61 w 83"/>
                <a:gd name="T91" fmla="*/ 45 h 81"/>
                <a:gd name="T92" fmla="*/ 67 w 83"/>
                <a:gd name="T93" fmla="*/ 44 h 81"/>
                <a:gd name="T94" fmla="*/ 68 w 83"/>
                <a:gd name="T95" fmla="*/ 39 h 81"/>
                <a:gd name="T96" fmla="*/ 68 w 83"/>
                <a:gd name="T97" fmla="*/ 35 h 81"/>
                <a:gd name="T98" fmla="*/ 71 w 83"/>
                <a:gd name="T99" fmla="*/ 36 h 81"/>
                <a:gd name="T100" fmla="*/ 69 w 83"/>
                <a:gd name="T101" fmla="*/ 29 h 81"/>
                <a:gd name="T102" fmla="*/ 75 w 83"/>
                <a:gd name="T103" fmla="*/ 18 h 81"/>
                <a:gd name="T104" fmla="*/ 82 w 83"/>
                <a:gd name="T105" fmla="*/ 13 h 81"/>
                <a:gd name="T106" fmla="*/ 49 w 83"/>
                <a:gd name="T107" fmla="*/ 5 h 81"/>
                <a:gd name="T108" fmla="*/ 56 w 83"/>
                <a:gd name="T109" fmla="*/ 50 h 81"/>
                <a:gd name="T110" fmla="*/ 73 w 83"/>
                <a:gd name="T111" fmla="*/ 20 h 81"/>
                <a:gd name="T112" fmla="*/ 0 w 83"/>
                <a:gd name="T113" fmla="*/ 24 h 81"/>
                <a:gd name="T114" fmla="*/ 75 w 83"/>
                <a:gd name="T115" fmla="*/ 11 h 81"/>
                <a:gd name="T116" fmla="*/ 46 w 83"/>
                <a:gd name="T117" fmla="*/ 3 h 81"/>
                <a:gd name="T118" fmla="*/ 75 w 83"/>
                <a:gd name="T119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81">
                  <a:moveTo>
                    <a:pt x="70" y="39"/>
                  </a:moveTo>
                  <a:cubicBezTo>
                    <a:pt x="70" y="39"/>
                    <a:pt x="70" y="39"/>
                    <a:pt x="70" y="39"/>
                  </a:cubicBezTo>
                  <a:cubicBezTo>
                    <a:pt x="70" y="40"/>
                    <a:pt x="70" y="40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8"/>
                    <a:pt x="71" y="39"/>
                    <a:pt x="70" y="39"/>
                  </a:cubicBezTo>
                  <a:close/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lose/>
                  <a:moveTo>
                    <a:pt x="73" y="30"/>
                  </a:moveTo>
                  <a:cubicBezTo>
                    <a:pt x="72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lose/>
                  <a:moveTo>
                    <a:pt x="74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76" y="11"/>
                  </a:move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lose/>
                  <a:moveTo>
                    <a:pt x="15" y="57"/>
                  </a:move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8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5" y="11"/>
                  </a:lnTo>
                  <a:close/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lose/>
                  <a:moveTo>
                    <a:pt x="18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lose/>
                  <a:moveTo>
                    <a:pt x="16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lose/>
                  <a:moveTo>
                    <a:pt x="15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lose/>
                  <a:moveTo>
                    <a:pt x="82" y="13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79" y="12"/>
                    <a:pt x="78" y="12"/>
                  </a:cubicBezTo>
                  <a:cubicBezTo>
                    <a:pt x="77" y="12"/>
                    <a:pt x="76" y="12"/>
                    <a:pt x="76" y="12"/>
                  </a:cubicBezTo>
                  <a:cubicBezTo>
                    <a:pt x="76" y="12"/>
                    <a:pt x="75" y="12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9" y="15"/>
                    <a:pt x="68" y="15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70" y="14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1"/>
                    <a:pt x="71" y="10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6" y="10"/>
                    <a:pt x="66" y="10"/>
                    <a:pt x="65" y="10"/>
                  </a:cubicBezTo>
                  <a:cubicBezTo>
                    <a:pt x="63" y="10"/>
                    <a:pt x="62" y="10"/>
                    <a:pt x="60" y="10"/>
                  </a:cubicBezTo>
                  <a:cubicBezTo>
                    <a:pt x="59" y="10"/>
                    <a:pt x="59" y="11"/>
                    <a:pt x="59" y="11"/>
                  </a:cubicBezTo>
                  <a:cubicBezTo>
                    <a:pt x="58" y="11"/>
                    <a:pt x="58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9" y="10"/>
                    <a:pt x="60" y="10"/>
                    <a:pt x="60" y="10"/>
                  </a:cubicBezTo>
                  <a:cubicBezTo>
                    <a:pt x="62" y="9"/>
                    <a:pt x="63" y="9"/>
                    <a:pt x="65" y="9"/>
                  </a:cubicBezTo>
                  <a:cubicBezTo>
                    <a:pt x="66" y="10"/>
                    <a:pt x="67" y="10"/>
                    <a:pt x="68" y="10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3" y="8"/>
                  </a:cubicBezTo>
                  <a:cubicBezTo>
                    <a:pt x="74" y="8"/>
                    <a:pt x="74" y="7"/>
                    <a:pt x="73" y="7"/>
                  </a:cubicBezTo>
                  <a:cubicBezTo>
                    <a:pt x="73" y="7"/>
                    <a:pt x="72" y="6"/>
                    <a:pt x="72" y="6"/>
                  </a:cubicBezTo>
                  <a:cubicBezTo>
                    <a:pt x="71" y="6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5"/>
                    <a:pt x="69" y="5"/>
                    <a:pt x="69" y="4"/>
                  </a:cubicBezTo>
                  <a:cubicBezTo>
                    <a:pt x="69" y="4"/>
                    <a:pt x="69" y="4"/>
                    <a:pt x="68" y="4"/>
                  </a:cubicBezTo>
                  <a:cubicBezTo>
                    <a:pt x="67" y="4"/>
                    <a:pt x="65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8" y="4"/>
                    <a:pt x="57" y="4"/>
                    <a:pt x="57" y="4"/>
                  </a:cubicBezTo>
                  <a:cubicBezTo>
                    <a:pt x="57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60" y="3"/>
                    <a:pt x="61" y="3"/>
                    <a:pt x="62" y="3"/>
                  </a:cubicBezTo>
                  <a:cubicBezTo>
                    <a:pt x="63" y="3"/>
                    <a:pt x="64" y="3"/>
                    <a:pt x="65" y="3"/>
                  </a:cubicBezTo>
                  <a:cubicBezTo>
                    <a:pt x="66" y="4"/>
                    <a:pt x="67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2"/>
                    <a:pt x="66" y="2"/>
                    <a:pt x="65" y="2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5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48" y="2"/>
                    <a:pt x="48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3"/>
                    <a:pt x="47" y="3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4" y="4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7"/>
                    <a:pt x="44" y="7"/>
                  </a:cubicBezTo>
                  <a:cubicBezTo>
                    <a:pt x="44" y="8"/>
                    <a:pt x="44" y="9"/>
                    <a:pt x="44" y="10"/>
                  </a:cubicBezTo>
                  <a:cubicBezTo>
                    <a:pt x="45" y="10"/>
                    <a:pt x="44" y="10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2" y="8"/>
                    <a:pt x="42" y="8"/>
                    <a:pt x="42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5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5" y="6"/>
                  </a:cubicBezTo>
                  <a:cubicBezTo>
                    <a:pt x="35" y="6"/>
                    <a:pt x="35" y="5"/>
                    <a:pt x="35" y="5"/>
                  </a:cubicBezTo>
                  <a:cubicBezTo>
                    <a:pt x="35" y="5"/>
                    <a:pt x="34" y="4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7" y="5"/>
                    <a:pt x="27" y="6"/>
                    <a:pt x="26" y="6"/>
                  </a:cubicBezTo>
                  <a:cubicBezTo>
                    <a:pt x="26" y="6"/>
                    <a:pt x="27" y="6"/>
                    <a:pt x="27" y="7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4" y="8"/>
                    <a:pt x="23" y="8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4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7"/>
                    <a:pt x="13" y="17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0" y="17"/>
                    <a:pt x="9" y="17"/>
                  </a:cubicBezTo>
                  <a:cubicBezTo>
                    <a:pt x="9" y="17"/>
                    <a:pt x="8" y="17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30"/>
                    <a:pt x="3" y="30"/>
                  </a:cubicBezTo>
                  <a:cubicBezTo>
                    <a:pt x="4" y="31"/>
                    <a:pt x="4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8" y="31"/>
                    <a:pt x="9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2" y="31"/>
                    <a:pt x="12" y="31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5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2"/>
                  </a:cubicBezTo>
                  <a:cubicBezTo>
                    <a:pt x="16" y="42"/>
                    <a:pt x="16" y="42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4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4"/>
                    <a:pt x="15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9" y="51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ubicBezTo>
                    <a:pt x="14" y="50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4"/>
                    <a:pt x="13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8" y="54"/>
                    <a:pt x="19" y="54"/>
                  </a:cubicBezTo>
                  <a:cubicBezTo>
                    <a:pt x="19" y="54"/>
                    <a:pt x="20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5"/>
                    <a:pt x="19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4" y="58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59"/>
                    <a:pt x="13" y="59"/>
                    <a:pt x="13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6"/>
                    <a:pt x="12" y="66"/>
                  </a:cubicBezTo>
                  <a:cubicBezTo>
                    <a:pt x="12" y="67"/>
                    <a:pt x="13" y="67"/>
                    <a:pt x="12" y="68"/>
                  </a:cubicBezTo>
                  <a:cubicBezTo>
                    <a:pt x="12" y="68"/>
                    <a:pt x="12" y="69"/>
                    <a:pt x="12" y="69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3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3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4"/>
                    <a:pt x="15" y="75"/>
                    <a:pt x="15" y="75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6" y="77"/>
                    <a:pt x="16" y="77"/>
                  </a:cubicBezTo>
                  <a:cubicBezTo>
                    <a:pt x="17" y="77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9"/>
                    <a:pt x="20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2" y="80"/>
                    <a:pt x="22" y="80"/>
                  </a:cubicBezTo>
                  <a:cubicBezTo>
                    <a:pt x="22" y="80"/>
                    <a:pt x="23" y="81"/>
                    <a:pt x="24" y="81"/>
                  </a:cubicBezTo>
                  <a:cubicBezTo>
                    <a:pt x="24" y="81"/>
                    <a:pt x="24" y="80"/>
                    <a:pt x="24" y="80"/>
                  </a:cubicBezTo>
                  <a:cubicBezTo>
                    <a:pt x="25" y="79"/>
                    <a:pt x="25" y="79"/>
                    <a:pt x="26" y="7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6"/>
                    <a:pt x="27" y="76"/>
                    <a:pt x="27" y="75"/>
                  </a:cubicBezTo>
                  <a:cubicBezTo>
                    <a:pt x="27" y="75"/>
                    <a:pt x="27" y="75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3"/>
                    <a:pt x="29" y="73"/>
                    <a:pt x="30" y="72"/>
                  </a:cubicBezTo>
                  <a:cubicBezTo>
                    <a:pt x="31" y="72"/>
                    <a:pt x="31" y="71"/>
                    <a:pt x="31" y="70"/>
                  </a:cubicBezTo>
                  <a:cubicBezTo>
                    <a:pt x="30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9"/>
                    <a:pt x="32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1" y="68"/>
                    <a:pt x="32" y="68"/>
                  </a:cubicBezTo>
                  <a:cubicBezTo>
                    <a:pt x="32" y="68"/>
                    <a:pt x="32" y="68"/>
                    <a:pt x="33" y="68"/>
                  </a:cubicBezTo>
                  <a:cubicBezTo>
                    <a:pt x="33" y="67"/>
                    <a:pt x="33" y="67"/>
                    <a:pt x="34" y="67"/>
                  </a:cubicBezTo>
                  <a:cubicBezTo>
                    <a:pt x="35" y="67"/>
                    <a:pt x="36" y="67"/>
                    <a:pt x="36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8" y="67"/>
                  </a:cubicBezTo>
                  <a:cubicBezTo>
                    <a:pt x="39" y="66"/>
                    <a:pt x="40" y="66"/>
                    <a:pt x="41" y="66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5"/>
                    <a:pt x="43" y="65"/>
                    <a:pt x="43" y="64"/>
                  </a:cubicBezTo>
                  <a:cubicBezTo>
                    <a:pt x="43" y="64"/>
                    <a:pt x="44" y="63"/>
                    <a:pt x="45" y="63"/>
                  </a:cubicBezTo>
                  <a:cubicBezTo>
                    <a:pt x="45" y="62"/>
                    <a:pt x="46" y="62"/>
                    <a:pt x="47" y="61"/>
                  </a:cubicBezTo>
                  <a:cubicBezTo>
                    <a:pt x="48" y="61"/>
                    <a:pt x="48" y="61"/>
                    <a:pt x="49" y="61"/>
                  </a:cubicBezTo>
                  <a:cubicBezTo>
                    <a:pt x="49" y="61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1"/>
                    <a:pt x="51" y="61"/>
                    <a:pt x="52" y="60"/>
                  </a:cubicBezTo>
                  <a:cubicBezTo>
                    <a:pt x="52" y="60"/>
                    <a:pt x="53" y="60"/>
                    <a:pt x="54" y="60"/>
                  </a:cubicBezTo>
                  <a:cubicBezTo>
                    <a:pt x="55" y="60"/>
                    <a:pt x="57" y="59"/>
                    <a:pt x="58" y="59"/>
                  </a:cubicBezTo>
                  <a:cubicBezTo>
                    <a:pt x="59" y="58"/>
                    <a:pt x="61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62" y="56"/>
                    <a:pt x="62" y="56"/>
                  </a:cubicBezTo>
                  <a:cubicBezTo>
                    <a:pt x="62" y="55"/>
                    <a:pt x="61" y="56"/>
                    <a:pt x="60" y="55"/>
                  </a:cubicBezTo>
                  <a:cubicBezTo>
                    <a:pt x="59" y="55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8" y="54"/>
                    <a:pt x="58" y="54"/>
                  </a:cubicBezTo>
                  <a:cubicBezTo>
                    <a:pt x="59" y="54"/>
                    <a:pt x="59" y="54"/>
                    <a:pt x="59" y="53"/>
                  </a:cubicBezTo>
                  <a:cubicBezTo>
                    <a:pt x="59" y="53"/>
                    <a:pt x="59" y="53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3"/>
                    <a:pt x="60" y="54"/>
                    <a:pt x="61" y="54"/>
                  </a:cubicBezTo>
                  <a:cubicBezTo>
                    <a:pt x="61" y="55"/>
                    <a:pt x="61" y="55"/>
                    <a:pt x="62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5"/>
                    <a:pt x="64" y="55"/>
                    <a:pt x="64" y="54"/>
                  </a:cubicBezTo>
                  <a:cubicBezTo>
                    <a:pt x="64" y="54"/>
                    <a:pt x="64" y="53"/>
                    <a:pt x="64" y="53"/>
                  </a:cubicBezTo>
                  <a:cubicBezTo>
                    <a:pt x="64" y="52"/>
                    <a:pt x="64" y="52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0"/>
                    <a:pt x="63" y="49"/>
                    <a:pt x="62" y="49"/>
                  </a:cubicBezTo>
                  <a:cubicBezTo>
                    <a:pt x="61" y="49"/>
                    <a:pt x="61" y="49"/>
                    <a:pt x="61" y="48"/>
                  </a:cubicBezTo>
                  <a:cubicBezTo>
                    <a:pt x="61" y="48"/>
                    <a:pt x="60" y="48"/>
                    <a:pt x="60" y="48"/>
                  </a:cubicBezTo>
                  <a:cubicBezTo>
                    <a:pt x="60" y="48"/>
                    <a:pt x="60" y="47"/>
                    <a:pt x="60" y="47"/>
                  </a:cubicBezTo>
                  <a:cubicBezTo>
                    <a:pt x="60" y="47"/>
                    <a:pt x="60" y="46"/>
                    <a:pt x="60" y="46"/>
                  </a:cubicBezTo>
                  <a:cubicBezTo>
                    <a:pt x="60" y="46"/>
                    <a:pt x="61" y="46"/>
                    <a:pt x="61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8"/>
                    <a:pt x="61" y="48"/>
                    <a:pt x="62" y="48"/>
                  </a:cubicBezTo>
                  <a:cubicBezTo>
                    <a:pt x="62" y="49"/>
                    <a:pt x="63" y="49"/>
                    <a:pt x="63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8"/>
                    <a:pt x="64" y="48"/>
                  </a:cubicBezTo>
                  <a:cubicBezTo>
                    <a:pt x="64" y="48"/>
                    <a:pt x="64" y="48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5" y="45"/>
                    <a:pt x="66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6" y="43"/>
                    <a:pt x="66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6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3"/>
                    <a:pt x="70" y="42"/>
                    <a:pt x="69" y="41"/>
                  </a:cubicBezTo>
                  <a:cubicBezTo>
                    <a:pt x="69" y="41"/>
                    <a:pt x="68" y="41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9" y="40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8" y="36"/>
                    <a:pt x="68" y="35"/>
                  </a:cubicBezTo>
                  <a:cubicBezTo>
                    <a:pt x="68" y="35"/>
                    <a:pt x="68" y="35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8" y="34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70" y="33"/>
                    <a:pt x="70" y="33"/>
                  </a:cubicBezTo>
                  <a:cubicBezTo>
                    <a:pt x="70" y="34"/>
                    <a:pt x="71" y="34"/>
                    <a:pt x="71" y="35"/>
                  </a:cubicBezTo>
                  <a:cubicBezTo>
                    <a:pt x="70" y="35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5"/>
                    <a:pt x="71" y="34"/>
                    <a:pt x="72" y="34"/>
                  </a:cubicBezTo>
                  <a:cubicBezTo>
                    <a:pt x="72" y="33"/>
                    <a:pt x="72" y="33"/>
                    <a:pt x="72" y="32"/>
                  </a:cubicBezTo>
                  <a:cubicBezTo>
                    <a:pt x="72" y="32"/>
                    <a:pt x="72" y="32"/>
                    <a:pt x="71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1" y="31"/>
                    <a:pt x="71" y="30"/>
                  </a:cubicBezTo>
                  <a:cubicBezTo>
                    <a:pt x="71" y="30"/>
                    <a:pt x="70" y="30"/>
                    <a:pt x="70" y="29"/>
                  </a:cubicBezTo>
                  <a:cubicBezTo>
                    <a:pt x="70" y="29"/>
                    <a:pt x="70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1" y="29"/>
                    <a:pt x="71" y="28"/>
                  </a:cubicBezTo>
                  <a:cubicBezTo>
                    <a:pt x="71" y="27"/>
                    <a:pt x="72" y="27"/>
                    <a:pt x="72" y="26"/>
                  </a:cubicBezTo>
                  <a:cubicBezTo>
                    <a:pt x="72" y="25"/>
                    <a:pt x="72" y="23"/>
                    <a:pt x="74" y="22"/>
                  </a:cubicBezTo>
                  <a:cubicBezTo>
                    <a:pt x="74" y="22"/>
                    <a:pt x="75" y="21"/>
                    <a:pt x="75" y="21"/>
                  </a:cubicBezTo>
                  <a:cubicBezTo>
                    <a:pt x="75" y="21"/>
                    <a:pt x="75" y="20"/>
                    <a:pt x="75" y="20"/>
                  </a:cubicBezTo>
                  <a:cubicBezTo>
                    <a:pt x="75" y="20"/>
                    <a:pt x="75" y="20"/>
                    <a:pt x="76" y="20"/>
                  </a:cubicBezTo>
                  <a:cubicBezTo>
                    <a:pt x="76" y="20"/>
                    <a:pt x="77" y="19"/>
                    <a:pt x="77" y="19"/>
                  </a:cubicBezTo>
                  <a:cubicBezTo>
                    <a:pt x="77" y="19"/>
                    <a:pt x="77" y="18"/>
                    <a:pt x="77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7"/>
                    <a:pt x="76" y="18"/>
                    <a:pt x="76" y="18"/>
                  </a:cubicBezTo>
                  <a:cubicBezTo>
                    <a:pt x="77" y="18"/>
                    <a:pt x="78" y="18"/>
                    <a:pt x="78" y="18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81" y="16"/>
                    <a:pt x="81" y="15"/>
                    <a:pt x="82" y="15"/>
                  </a:cubicBezTo>
                  <a:cubicBezTo>
                    <a:pt x="83" y="15"/>
                    <a:pt x="83" y="14"/>
                    <a:pt x="82" y="13"/>
                  </a:cubicBezTo>
                  <a:close/>
                  <a:moveTo>
                    <a:pt x="36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  <a:moveTo>
                    <a:pt x="55" y="53"/>
                  </a:move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lose/>
                  <a:moveTo>
                    <a:pt x="56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72" y="20"/>
                  </a:moveTo>
                  <a:cubicBezTo>
                    <a:pt x="72" y="20"/>
                    <a:pt x="72" y="20"/>
                    <a:pt x="72" y="21"/>
                  </a:cubicBezTo>
                  <a:cubicBezTo>
                    <a:pt x="72" y="21"/>
                    <a:pt x="71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lose/>
                  <a:moveTo>
                    <a:pt x="73" y="20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3" y="20"/>
                  </a:cubicBezTo>
                  <a:close/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1" y="24"/>
                  </a:move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  <a:moveTo>
                    <a:pt x="43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lose/>
                  <a:moveTo>
                    <a:pt x="74" y="12"/>
                  </a:moveTo>
                  <a:cubicBezTo>
                    <a:pt x="75" y="12"/>
                    <a:pt x="75" y="12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2"/>
                    <a:pt x="74" y="12"/>
                    <a:pt x="74" y="12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5" y="3"/>
                    <a:pt x="45" y="3"/>
                    <a:pt x="46" y="4"/>
                  </a:cubicBezTo>
                  <a:close/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1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7707313" y="8061326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7739063" y="8027988"/>
              <a:ext cx="0" cy="3333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6370638" y="748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7739063" y="7932738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6562726" y="7643813"/>
              <a:ext cx="1781175" cy="1025525"/>
            </a:xfrm>
            <a:custGeom>
              <a:avLst/>
              <a:gdLst>
                <a:gd name="T0" fmla="*/ 53 w 56"/>
                <a:gd name="T1" fmla="*/ 20 h 32"/>
                <a:gd name="T2" fmla="*/ 49 w 56"/>
                <a:gd name="T3" fmla="*/ 22 h 32"/>
                <a:gd name="T4" fmla="*/ 47 w 56"/>
                <a:gd name="T5" fmla="*/ 25 h 32"/>
                <a:gd name="T6" fmla="*/ 44 w 56"/>
                <a:gd name="T7" fmla="*/ 25 h 32"/>
                <a:gd name="T8" fmla="*/ 40 w 56"/>
                <a:gd name="T9" fmla="*/ 25 h 32"/>
                <a:gd name="T10" fmla="*/ 37 w 56"/>
                <a:gd name="T11" fmla="*/ 24 h 32"/>
                <a:gd name="T12" fmla="*/ 35 w 56"/>
                <a:gd name="T13" fmla="*/ 21 h 32"/>
                <a:gd name="T14" fmla="*/ 35 w 56"/>
                <a:gd name="T15" fmla="*/ 19 h 32"/>
                <a:gd name="T16" fmla="*/ 36 w 56"/>
                <a:gd name="T17" fmla="*/ 14 h 32"/>
                <a:gd name="T18" fmla="*/ 33 w 56"/>
                <a:gd name="T19" fmla="*/ 12 h 32"/>
                <a:gd name="T20" fmla="*/ 28 w 56"/>
                <a:gd name="T21" fmla="*/ 6 h 32"/>
                <a:gd name="T22" fmla="*/ 22 w 56"/>
                <a:gd name="T23" fmla="*/ 5 h 32"/>
                <a:gd name="T24" fmla="*/ 14 w 56"/>
                <a:gd name="T25" fmla="*/ 3 h 32"/>
                <a:gd name="T26" fmla="*/ 0 w 56"/>
                <a:gd name="T27" fmla="*/ 0 h 32"/>
                <a:gd name="T28" fmla="*/ 1 w 56"/>
                <a:gd name="T29" fmla="*/ 2 h 32"/>
                <a:gd name="T30" fmla="*/ 3 w 56"/>
                <a:gd name="T31" fmla="*/ 6 h 32"/>
                <a:gd name="T32" fmla="*/ 4 w 56"/>
                <a:gd name="T33" fmla="*/ 9 h 32"/>
                <a:gd name="T34" fmla="*/ 3 w 56"/>
                <a:gd name="T35" fmla="*/ 9 h 32"/>
                <a:gd name="T36" fmla="*/ 4 w 56"/>
                <a:gd name="T37" fmla="*/ 11 h 32"/>
                <a:gd name="T38" fmla="*/ 7 w 56"/>
                <a:gd name="T39" fmla="*/ 13 h 32"/>
                <a:gd name="T40" fmla="*/ 8 w 56"/>
                <a:gd name="T41" fmla="*/ 15 h 32"/>
                <a:gd name="T42" fmla="*/ 12 w 56"/>
                <a:gd name="T43" fmla="*/ 18 h 32"/>
                <a:gd name="T44" fmla="*/ 11 w 56"/>
                <a:gd name="T45" fmla="*/ 16 h 32"/>
                <a:gd name="T46" fmla="*/ 10 w 56"/>
                <a:gd name="T47" fmla="*/ 13 h 32"/>
                <a:gd name="T48" fmla="*/ 8 w 56"/>
                <a:gd name="T49" fmla="*/ 10 h 32"/>
                <a:gd name="T50" fmla="*/ 5 w 56"/>
                <a:gd name="T51" fmla="*/ 6 h 32"/>
                <a:gd name="T52" fmla="*/ 5 w 56"/>
                <a:gd name="T53" fmla="*/ 2 h 32"/>
                <a:gd name="T54" fmla="*/ 6 w 56"/>
                <a:gd name="T55" fmla="*/ 3 h 32"/>
                <a:gd name="T56" fmla="*/ 8 w 56"/>
                <a:gd name="T57" fmla="*/ 6 h 32"/>
                <a:gd name="T58" fmla="*/ 11 w 56"/>
                <a:gd name="T59" fmla="*/ 9 h 32"/>
                <a:gd name="T60" fmla="*/ 13 w 56"/>
                <a:gd name="T61" fmla="*/ 11 h 32"/>
                <a:gd name="T62" fmla="*/ 13 w 56"/>
                <a:gd name="T63" fmla="*/ 12 h 32"/>
                <a:gd name="T64" fmla="*/ 14 w 56"/>
                <a:gd name="T65" fmla="*/ 14 h 32"/>
                <a:gd name="T66" fmla="*/ 16 w 56"/>
                <a:gd name="T67" fmla="*/ 15 h 32"/>
                <a:gd name="T68" fmla="*/ 20 w 56"/>
                <a:gd name="T69" fmla="*/ 21 h 32"/>
                <a:gd name="T70" fmla="*/ 19 w 56"/>
                <a:gd name="T71" fmla="*/ 23 h 32"/>
                <a:gd name="T72" fmla="*/ 22 w 56"/>
                <a:gd name="T73" fmla="*/ 25 h 32"/>
                <a:gd name="T74" fmla="*/ 25 w 56"/>
                <a:gd name="T75" fmla="*/ 26 h 32"/>
                <a:gd name="T76" fmla="*/ 29 w 56"/>
                <a:gd name="T77" fmla="*/ 28 h 32"/>
                <a:gd name="T78" fmla="*/ 34 w 56"/>
                <a:gd name="T79" fmla="*/ 29 h 32"/>
                <a:gd name="T80" fmla="*/ 41 w 56"/>
                <a:gd name="T81" fmla="*/ 30 h 32"/>
                <a:gd name="T82" fmla="*/ 44 w 56"/>
                <a:gd name="T83" fmla="*/ 31 h 32"/>
                <a:gd name="T84" fmla="*/ 46 w 56"/>
                <a:gd name="T85" fmla="*/ 29 h 32"/>
                <a:gd name="T86" fmla="*/ 47 w 56"/>
                <a:gd name="T87" fmla="*/ 28 h 32"/>
                <a:gd name="T88" fmla="*/ 47 w 56"/>
                <a:gd name="T89" fmla="*/ 27 h 32"/>
                <a:gd name="T90" fmla="*/ 51 w 56"/>
                <a:gd name="T91" fmla="*/ 26 h 32"/>
                <a:gd name="T92" fmla="*/ 53 w 56"/>
                <a:gd name="T93" fmla="*/ 26 h 32"/>
                <a:gd name="T94" fmla="*/ 54 w 56"/>
                <a:gd name="T95" fmla="*/ 25 h 32"/>
                <a:gd name="T96" fmla="*/ 55 w 56"/>
                <a:gd name="T97" fmla="*/ 22 h 32"/>
                <a:gd name="T98" fmla="*/ 56 w 56"/>
                <a:gd name="T9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32">
                  <a:moveTo>
                    <a:pt x="55" y="20"/>
                  </a:moveTo>
                  <a:cubicBezTo>
                    <a:pt x="55" y="20"/>
                    <a:pt x="54" y="20"/>
                    <a:pt x="53" y="20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50" y="21"/>
                    <a:pt x="49" y="21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3"/>
                    <a:pt x="48" y="24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cubicBezTo>
                    <a:pt x="45" y="25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1" y="26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8" y="25"/>
                    <a:pt x="38" y="24"/>
                    <a:pt x="37" y="24"/>
                  </a:cubicBezTo>
                  <a:cubicBezTo>
                    <a:pt x="37" y="23"/>
                    <a:pt x="37" y="23"/>
                    <a:pt x="36" y="22"/>
                  </a:cubicBezTo>
                  <a:cubicBezTo>
                    <a:pt x="36" y="22"/>
                    <a:pt x="36" y="22"/>
                    <a:pt x="35" y="21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7"/>
                    <a:pt x="35" y="16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31" y="8"/>
                    <a:pt x="31" y="6"/>
                    <a:pt x="28" y="6"/>
                  </a:cubicBezTo>
                  <a:cubicBezTo>
                    <a:pt x="26" y="6"/>
                    <a:pt x="26" y="8"/>
                    <a:pt x="26" y="7"/>
                  </a:cubicBezTo>
                  <a:cubicBezTo>
                    <a:pt x="25" y="7"/>
                    <a:pt x="23" y="6"/>
                    <a:pt x="22" y="5"/>
                  </a:cubicBezTo>
                  <a:cubicBezTo>
                    <a:pt x="22" y="4"/>
                    <a:pt x="21" y="2"/>
                    <a:pt x="19" y="2"/>
                  </a:cubicBezTo>
                  <a:cubicBezTo>
                    <a:pt x="17" y="2"/>
                    <a:pt x="18" y="3"/>
                    <a:pt x="14" y="3"/>
                  </a:cubicBezTo>
                  <a:cubicBezTo>
                    <a:pt x="10" y="3"/>
                    <a:pt x="6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8" y="15"/>
                  </a:cubicBezTo>
                  <a:cubicBezTo>
                    <a:pt x="9" y="16"/>
                    <a:pt x="10" y="16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8" y="17"/>
                    <a:pt x="19" y="18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27" y="27"/>
                    <a:pt x="28" y="28"/>
                    <a:pt x="29" y="28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2" y="29"/>
                    <a:pt x="33" y="29"/>
                    <a:pt x="34" y="29"/>
                  </a:cubicBezTo>
                  <a:cubicBezTo>
                    <a:pt x="36" y="30"/>
                    <a:pt x="36" y="30"/>
                    <a:pt x="39" y="29"/>
                  </a:cubicBezTo>
                  <a:cubicBezTo>
                    <a:pt x="40" y="29"/>
                    <a:pt x="40" y="29"/>
                    <a:pt x="41" y="30"/>
                  </a:cubicBezTo>
                  <a:cubicBezTo>
                    <a:pt x="42" y="30"/>
                    <a:pt x="43" y="31"/>
                    <a:pt x="44" y="32"/>
                  </a:cubicBezTo>
                  <a:cubicBezTo>
                    <a:pt x="44" y="32"/>
                    <a:pt x="44" y="31"/>
                    <a:pt x="44" y="31"/>
                  </a:cubicBezTo>
                  <a:cubicBezTo>
                    <a:pt x="44" y="31"/>
                    <a:pt x="44" y="31"/>
                    <a:pt x="45" y="30"/>
                  </a:cubicBezTo>
                  <a:cubicBezTo>
                    <a:pt x="45" y="30"/>
                    <a:pt x="45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7" y="29"/>
                    <a:pt x="47" y="28"/>
                  </a:cubicBezTo>
                  <a:cubicBezTo>
                    <a:pt x="47" y="28"/>
                    <a:pt x="46" y="28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2" y="26"/>
                    <a:pt x="51" y="25"/>
                    <a:pt x="52" y="26"/>
                  </a:cubicBezTo>
                  <a:cubicBezTo>
                    <a:pt x="52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4" y="25"/>
                    <a:pt x="54" y="25"/>
                  </a:cubicBezTo>
                  <a:cubicBezTo>
                    <a:pt x="54" y="25"/>
                    <a:pt x="54" y="24"/>
                    <a:pt x="54" y="24"/>
                  </a:cubicBezTo>
                  <a:cubicBezTo>
                    <a:pt x="54" y="23"/>
                    <a:pt x="55" y="23"/>
                    <a:pt x="55" y="22"/>
                  </a:cubicBezTo>
                  <a:cubicBezTo>
                    <a:pt x="55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0"/>
                    <a:pt x="55" y="2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8280401" y="841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8153401" y="8445501"/>
              <a:ext cx="95250" cy="127000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0 w 3"/>
                <a:gd name="T5" fmla="*/ 2 h 4"/>
                <a:gd name="T6" fmla="*/ 0 w 3"/>
                <a:gd name="T7" fmla="*/ 2 h 4"/>
                <a:gd name="T8" fmla="*/ 0 w 3"/>
                <a:gd name="T9" fmla="*/ 4 h 4"/>
                <a:gd name="T10" fmla="*/ 1 w 3"/>
                <a:gd name="T11" fmla="*/ 4 h 4"/>
                <a:gd name="T12" fmla="*/ 2 w 3"/>
                <a:gd name="T13" fmla="*/ 4 h 4"/>
                <a:gd name="T14" fmla="*/ 2 w 3"/>
                <a:gd name="T15" fmla="*/ 4 h 4"/>
                <a:gd name="T16" fmla="*/ 2 w 3"/>
                <a:gd name="T17" fmla="*/ 4 h 4"/>
                <a:gd name="T18" fmla="*/ 3 w 3"/>
                <a:gd name="T19" fmla="*/ 2 h 4"/>
                <a:gd name="T20" fmla="*/ 3 w 3"/>
                <a:gd name="T21" fmla="*/ 1 h 4"/>
                <a:gd name="T22" fmla="*/ 3 w 3"/>
                <a:gd name="T23" fmla="*/ 1 h 4"/>
                <a:gd name="T24" fmla="*/ 2 w 3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1" y="0"/>
                    <a:pt x="2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821690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821690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7962901" y="8509001"/>
              <a:ext cx="285750" cy="192088"/>
            </a:xfrm>
            <a:custGeom>
              <a:avLst/>
              <a:gdLst>
                <a:gd name="T0" fmla="*/ 8 w 9"/>
                <a:gd name="T1" fmla="*/ 2 h 6"/>
                <a:gd name="T2" fmla="*/ 8 w 9"/>
                <a:gd name="T3" fmla="*/ 2 h 6"/>
                <a:gd name="T4" fmla="*/ 7 w 9"/>
                <a:gd name="T5" fmla="*/ 2 h 6"/>
                <a:gd name="T6" fmla="*/ 6 w 9"/>
                <a:gd name="T7" fmla="*/ 2 h 6"/>
                <a:gd name="T8" fmla="*/ 6 w 9"/>
                <a:gd name="T9" fmla="*/ 0 h 6"/>
                <a:gd name="T10" fmla="*/ 3 w 9"/>
                <a:gd name="T11" fmla="*/ 0 h 6"/>
                <a:gd name="T12" fmla="*/ 2 w 9"/>
                <a:gd name="T13" fmla="*/ 0 h 6"/>
                <a:gd name="T14" fmla="*/ 3 w 9"/>
                <a:gd name="T15" fmla="*/ 1 h 6"/>
                <a:gd name="T16" fmla="*/ 4 w 9"/>
                <a:gd name="T17" fmla="*/ 2 h 6"/>
                <a:gd name="T18" fmla="*/ 2 w 9"/>
                <a:gd name="T19" fmla="*/ 2 h 6"/>
                <a:gd name="T20" fmla="*/ 1 w 9"/>
                <a:gd name="T21" fmla="*/ 3 h 6"/>
                <a:gd name="T22" fmla="*/ 0 w 9"/>
                <a:gd name="T23" fmla="*/ 4 h 6"/>
                <a:gd name="T24" fmla="*/ 0 w 9"/>
                <a:gd name="T25" fmla="*/ 5 h 6"/>
                <a:gd name="T26" fmla="*/ 1 w 9"/>
                <a:gd name="T27" fmla="*/ 5 h 6"/>
                <a:gd name="T28" fmla="*/ 2 w 9"/>
                <a:gd name="T29" fmla="*/ 6 h 6"/>
                <a:gd name="T30" fmla="*/ 4 w 9"/>
                <a:gd name="T31" fmla="*/ 6 h 6"/>
                <a:gd name="T32" fmla="*/ 4 w 9"/>
                <a:gd name="T33" fmla="*/ 6 h 6"/>
                <a:gd name="T34" fmla="*/ 5 w 9"/>
                <a:gd name="T35" fmla="*/ 5 h 6"/>
                <a:gd name="T36" fmla="*/ 5 w 9"/>
                <a:gd name="T37" fmla="*/ 5 h 6"/>
                <a:gd name="T38" fmla="*/ 6 w 9"/>
                <a:gd name="T39" fmla="*/ 5 h 6"/>
                <a:gd name="T40" fmla="*/ 6 w 9"/>
                <a:gd name="T41" fmla="*/ 4 h 6"/>
                <a:gd name="T42" fmla="*/ 7 w 9"/>
                <a:gd name="T43" fmla="*/ 3 h 6"/>
                <a:gd name="T44" fmla="*/ 8 w 9"/>
                <a:gd name="T45" fmla="*/ 3 h 6"/>
                <a:gd name="T46" fmla="*/ 8 w 9"/>
                <a:gd name="T47" fmla="*/ 3 h 6"/>
                <a:gd name="T48" fmla="*/ 8 w 9"/>
                <a:gd name="T49" fmla="*/ 3 h 6"/>
                <a:gd name="T50" fmla="*/ 8 w 9"/>
                <a:gd name="T5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6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4"/>
            <p:cNvSpPr>
              <a:spLocks noEditPoints="1"/>
            </p:cNvSpPr>
            <p:nvPr/>
          </p:nvSpPr>
          <p:spPr bwMode="auto">
            <a:xfrm>
              <a:off x="8472488" y="8220076"/>
              <a:ext cx="668338" cy="192088"/>
            </a:xfrm>
            <a:custGeom>
              <a:avLst/>
              <a:gdLst>
                <a:gd name="T0" fmla="*/ 3 w 21"/>
                <a:gd name="T1" fmla="*/ 2 h 6"/>
                <a:gd name="T2" fmla="*/ 4 w 21"/>
                <a:gd name="T3" fmla="*/ 2 h 6"/>
                <a:gd name="T4" fmla="*/ 4 w 21"/>
                <a:gd name="T5" fmla="*/ 2 h 6"/>
                <a:gd name="T6" fmla="*/ 4 w 21"/>
                <a:gd name="T7" fmla="*/ 2 h 6"/>
                <a:gd name="T8" fmla="*/ 3 w 21"/>
                <a:gd name="T9" fmla="*/ 2 h 6"/>
                <a:gd name="T10" fmla="*/ 19 w 21"/>
                <a:gd name="T11" fmla="*/ 4 h 6"/>
                <a:gd name="T12" fmla="*/ 14 w 21"/>
                <a:gd name="T13" fmla="*/ 2 h 6"/>
                <a:gd name="T14" fmla="*/ 13 w 21"/>
                <a:gd name="T15" fmla="*/ 2 h 6"/>
                <a:gd name="T16" fmla="*/ 11 w 21"/>
                <a:gd name="T17" fmla="*/ 1 h 6"/>
                <a:gd name="T18" fmla="*/ 10 w 21"/>
                <a:gd name="T19" fmla="*/ 1 h 6"/>
                <a:gd name="T20" fmla="*/ 8 w 21"/>
                <a:gd name="T21" fmla="*/ 0 h 6"/>
                <a:gd name="T22" fmla="*/ 6 w 21"/>
                <a:gd name="T23" fmla="*/ 0 h 6"/>
                <a:gd name="T24" fmla="*/ 5 w 21"/>
                <a:gd name="T25" fmla="*/ 0 h 6"/>
                <a:gd name="T26" fmla="*/ 2 w 21"/>
                <a:gd name="T27" fmla="*/ 0 h 6"/>
                <a:gd name="T28" fmla="*/ 0 w 21"/>
                <a:gd name="T29" fmla="*/ 2 h 6"/>
                <a:gd name="T30" fmla="*/ 0 w 21"/>
                <a:gd name="T31" fmla="*/ 2 h 6"/>
                <a:gd name="T32" fmla="*/ 1 w 21"/>
                <a:gd name="T33" fmla="*/ 2 h 6"/>
                <a:gd name="T34" fmla="*/ 4 w 21"/>
                <a:gd name="T35" fmla="*/ 1 h 6"/>
                <a:gd name="T36" fmla="*/ 5 w 21"/>
                <a:gd name="T37" fmla="*/ 1 h 6"/>
                <a:gd name="T38" fmla="*/ 6 w 21"/>
                <a:gd name="T39" fmla="*/ 1 h 6"/>
                <a:gd name="T40" fmla="*/ 8 w 21"/>
                <a:gd name="T41" fmla="*/ 2 h 6"/>
                <a:gd name="T42" fmla="*/ 9 w 21"/>
                <a:gd name="T43" fmla="*/ 2 h 6"/>
                <a:gd name="T44" fmla="*/ 11 w 21"/>
                <a:gd name="T45" fmla="*/ 2 h 6"/>
                <a:gd name="T46" fmla="*/ 12 w 21"/>
                <a:gd name="T47" fmla="*/ 3 h 6"/>
                <a:gd name="T48" fmla="*/ 14 w 21"/>
                <a:gd name="T49" fmla="*/ 4 h 6"/>
                <a:gd name="T50" fmla="*/ 14 w 21"/>
                <a:gd name="T51" fmla="*/ 4 h 6"/>
                <a:gd name="T52" fmla="*/ 14 w 21"/>
                <a:gd name="T53" fmla="*/ 4 h 6"/>
                <a:gd name="T54" fmla="*/ 14 w 21"/>
                <a:gd name="T55" fmla="*/ 5 h 6"/>
                <a:gd name="T56" fmla="*/ 14 w 21"/>
                <a:gd name="T57" fmla="*/ 5 h 6"/>
                <a:gd name="T58" fmla="*/ 16 w 21"/>
                <a:gd name="T59" fmla="*/ 5 h 6"/>
                <a:gd name="T60" fmla="*/ 20 w 21"/>
                <a:gd name="T61" fmla="*/ 5 h 6"/>
                <a:gd name="T62" fmla="*/ 20 w 21"/>
                <a:gd name="T63" fmla="*/ 4 h 6"/>
                <a:gd name="T64" fmla="*/ 19 w 21"/>
                <a:gd name="T65" fmla="*/ 4 h 6"/>
                <a:gd name="T66" fmla="*/ 21 w 21"/>
                <a:gd name="T67" fmla="*/ 1 h 6"/>
                <a:gd name="T68" fmla="*/ 21 w 21"/>
                <a:gd name="T69" fmla="*/ 1 h 6"/>
                <a:gd name="T70" fmla="*/ 21 w 21"/>
                <a:gd name="T71" fmla="*/ 1 h 6"/>
                <a:gd name="T72" fmla="*/ 21 w 21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6"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  <a:moveTo>
                    <a:pt x="19" y="4"/>
                  </a:moveTo>
                  <a:cubicBezTo>
                    <a:pt x="18" y="3"/>
                    <a:pt x="16" y="3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7" y="6"/>
                    <a:pt x="18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lose/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8853488" y="8445501"/>
              <a:ext cx="127000" cy="63500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0 w 4"/>
                <a:gd name="T5" fmla="*/ 1 h 2"/>
                <a:gd name="T6" fmla="*/ 3 w 4"/>
                <a:gd name="T7" fmla="*/ 2 h 2"/>
                <a:gd name="T8" fmla="*/ 4 w 4"/>
                <a:gd name="T9" fmla="*/ 1 h 2"/>
                <a:gd name="T10" fmla="*/ 4 w 4"/>
                <a:gd name="T11" fmla="*/ 1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9109076" y="8380413"/>
              <a:ext cx="381000" cy="128588"/>
            </a:xfrm>
            <a:custGeom>
              <a:avLst/>
              <a:gdLst>
                <a:gd name="T0" fmla="*/ 1 w 12"/>
                <a:gd name="T1" fmla="*/ 3 h 4"/>
                <a:gd name="T2" fmla="*/ 2 w 12"/>
                <a:gd name="T3" fmla="*/ 3 h 4"/>
                <a:gd name="T4" fmla="*/ 4 w 12"/>
                <a:gd name="T5" fmla="*/ 3 h 4"/>
                <a:gd name="T6" fmla="*/ 5 w 12"/>
                <a:gd name="T7" fmla="*/ 4 h 4"/>
                <a:gd name="T8" fmla="*/ 5 w 12"/>
                <a:gd name="T9" fmla="*/ 4 h 4"/>
                <a:gd name="T10" fmla="*/ 6 w 12"/>
                <a:gd name="T11" fmla="*/ 3 h 4"/>
                <a:gd name="T12" fmla="*/ 7 w 12"/>
                <a:gd name="T13" fmla="*/ 3 h 4"/>
                <a:gd name="T14" fmla="*/ 8 w 12"/>
                <a:gd name="T15" fmla="*/ 3 h 4"/>
                <a:gd name="T16" fmla="*/ 11 w 12"/>
                <a:gd name="T17" fmla="*/ 3 h 4"/>
                <a:gd name="T18" fmla="*/ 11 w 12"/>
                <a:gd name="T19" fmla="*/ 3 h 4"/>
                <a:gd name="T20" fmla="*/ 12 w 12"/>
                <a:gd name="T21" fmla="*/ 2 h 4"/>
                <a:gd name="T22" fmla="*/ 11 w 12"/>
                <a:gd name="T23" fmla="*/ 2 h 4"/>
                <a:gd name="T24" fmla="*/ 9 w 12"/>
                <a:gd name="T25" fmla="*/ 1 h 4"/>
                <a:gd name="T26" fmla="*/ 8 w 12"/>
                <a:gd name="T27" fmla="*/ 0 h 4"/>
                <a:gd name="T28" fmla="*/ 5 w 12"/>
                <a:gd name="T29" fmla="*/ 0 h 4"/>
                <a:gd name="T30" fmla="*/ 4 w 12"/>
                <a:gd name="T31" fmla="*/ 0 h 4"/>
                <a:gd name="T32" fmla="*/ 3 w 12"/>
                <a:gd name="T33" fmla="*/ 0 h 4"/>
                <a:gd name="T34" fmla="*/ 2 w 12"/>
                <a:gd name="T35" fmla="*/ 0 h 4"/>
                <a:gd name="T36" fmla="*/ 2 w 12"/>
                <a:gd name="T37" fmla="*/ 1 h 4"/>
                <a:gd name="T38" fmla="*/ 3 w 12"/>
                <a:gd name="T39" fmla="*/ 2 h 4"/>
                <a:gd name="T40" fmla="*/ 3 w 12"/>
                <a:gd name="T41" fmla="*/ 2 h 4"/>
                <a:gd name="T42" fmla="*/ 2 w 12"/>
                <a:gd name="T43" fmla="*/ 2 h 4"/>
                <a:gd name="T44" fmla="*/ 0 w 12"/>
                <a:gd name="T45" fmla="*/ 2 h 4"/>
                <a:gd name="T46" fmla="*/ 0 w 12"/>
                <a:gd name="T47" fmla="*/ 3 h 4"/>
                <a:gd name="T48" fmla="*/ 1 w 12"/>
                <a:gd name="T4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4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9521826" y="8445501"/>
              <a:ext cx="128588" cy="63500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0 h 2"/>
                <a:gd name="T4" fmla="*/ 1 w 4"/>
                <a:gd name="T5" fmla="*/ 1 h 2"/>
                <a:gd name="T6" fmla="*/ 1 w 4"/>
                <a:gd name="T7" fmla="*/ 1 h 2"/>
                <a:gd name="T8" fmla="*/ 1 w 4"/>
                <a:gd name="T9" fmla="*/ 1 h 2"/>
                <a:gd name="T10" fmla="*/ 1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8026401" y="8701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8089901" y="8669338"/>
              <a:ext cx="158750" cy="63500"/>
            </a:xfrm>
            <a:custGeom>
              <a:avLst/>
              <a:gdLst>
                <a:gd name="T0" fmla="*/ 5 w 5"/>
                <a:gd name="T1" fmla="*/ 1 h 2"/>
                <a:gd name="T2" fmla="*/ 5 w 5"/>
                <a:gd name="T3" fmla="*/ 0 h 2"/>
                <a:gd name="T4" fmla="*/ 4 w 5"/>
                <a:gd name="T5" fmla="*/ 1 h 2"/>
                <a:gd name="T6" fmla="*/ 4 w 5"/>
                <a:gd name="T7" fmla="*/ 0 h 2"/>
                <a:gd name="T8" fmla="*/ 3 w 5"/>
                <a:gd name="T9" fmla="*/ 0 h 2"/>
                <a:gd name="T10" fmla="*/ 3 w 5"/>
                <a:gd name="T11" fmla="*/ 0 h 2"/>
                <a:gd name="T12" fmla="*/ 2 w 5"/>
                <a:gd name="T13" fmla="*/ 0 h 2"/>
                <a:gd name="T14" fmla="*/ 1 w 5"/>
                <a:gd name="T15" fmla="*/ 0 h 2"/>
                <a:gd name="T16" fmla="*/ 1 w 5"/>
                <a:gd name="T17" fmla="*/ 0 h 2"/>
                <a:gd name="T18" fmla="*/ 0 w 5"/>
                <a:gd name="T19" fmla="*/ 1 h 2"/>
                <a:gd name="T20" fmla="*/ 0 w 5"/>
                <a:gd name="T21" fmla="*/ 1 h 2"/>
                <a:gd name="T22" fmla="*/ 0 w 5"/>
                <a:gd name="T23" fmla="*/ 1 h 2"/>
                <a:gd name="T24" fmla="*/ 1 w 5"/>
                <a:gd name="T25" fmla="*/ 1 h 2"/>
                <a:gd name="T26" fmla="*/ 5 w 5"/>
                <a:gd name="T27" fmla="*/ 2 h 2"/>
                <a:gd name="T28" fmla="*/ 5 w 5"/>
                <a:gd name="T29" fmla="*/ 1 h 2"/>
                <a:gd name="T30" fmla="*/ 5 w 5"/>
                <a:gd name="T3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8472488" y="8604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51"/>
            <p:cNvSpPr>
              <a:spLocks noChangeArrowheads="1"/>
            </p:cNvSpPr>
            <p:nvPr/>
          </p:nvSpPr>
          <p:spPr bwMode="auto">
            <a:xfrm>
              <a:off x="8472488" y="8604251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2"/>
            <p:cNvSpPr>
              <a:spLocks noEditPoints="1"/>
            </p:cNvSpPr>
            <p:nvPr/>
          </p:nvSpPr>
          <p:spPr bwMode="auto">
            <a:xfrm>
              <a:off x="8248651" y="8637588"/>
              <a:ext cx="287338" cy="192088"/>
            </a:xfrm>
            <a:custGeom>
              <a:avLst/>
              <a:gdLst>
                <a:gd name="T0" fmla="*/ 8 w 9"/>
                <a:gd name="T1" fmla="*/ 0 h 6"/>
                <a:gd name="T2" fmla="*/ 8 w 9"/>
                <a:gd name="T3" fmla="*/ 0 h 6"/>
                <a:gd name="T4" fmla="*/ 7 w 9"/>
                <a:gd name="T5" fmla="*/ 0 h 6"/>
                <a:gd name="T6" fmla="*/ 7 w 9"/>
                <a:gd name="T7" fmla="*/ 1 h 6"/>
                <a:gd name="T8" fmla="*/ 6 w 9"/>
                <a:gd name="T9" fmla="*/ 0 h 6"/>
                <a:gd name="T10" fmla="*/ 6 w 9"/>
                <a:gd name="T11" fmla="*/ 1 h 6"/>
                <a:gd name="T12" fmla="*/ 5 w 9"/>
                <a:gd name="T13" fmla="*/ 1 h 6"/>
                <a:gd name="T14" fmla="*/ 5 w 9"/>
                <a:gd name="T15" fmla="*/ 1 h 6"/>
                <a:gd name="T16" fmla="*/ 5 w 9"/>
                <a:gd name="T17" fmla="*/ 1 h 6"/>
                <a:gd name="T18" fmla="*/ 5 w 9"/>
                <a:gd name="T19" fmla="*/ 1 h 6"/>
                <a:gd name="T20" fmla="*/ 4 w 9"/>
                <a:gd name="T21" fmla="*/ 2 h 6"/>
                <a:gd name="T22" fmla="*/ 4 w 9"/>
                <a:gd name="T23" fmla="*/ 2 h 6"/>
                <a:gd name="T24" fmla="*/ 4 w 9"/>
                <a:gd name="T25" fmla="*/ 2 h 6"/>
                <a:gd name="T26" fmla="*/ 3 w 9"/>
                <a:gd name="T27" fmla="*/ 1 h 6"/>
                <a:gd name="T28" fmla="*/ 2 w 9"/>
                <a:gd name="T29" fmla="*/ 2 h 6"/>
                <a:gd name="T30" fmla="*/ 2 w 9"/>
                <a:gd name="T31" fmla="*/ 2 h 6"/>
                <a:gd name="T32" fmla="*/ 1 w 9"/>
                <a:gd name="T33" fmla="*/ 3 h 6"/>
                <a:gd name="T34" fmla="*/ 0 w 9"/>
                <a:gd name="T35" fmla="*/ 3 h 6"/>
                <a:gd name="T36" fmla="*/ 0 w 9"/>
                <a:gd name="T37" fmla="*/ 3 h 6"/>
                <a:gd name="T38" fmla="*/ 0 w 9"/>
                <a:gd name="T39" fmla="*/ 3 h 6"/>
                <a:gd name="T40" fmla="*/ 0 w 9"/>
                <a:gd name="T41" fmla="*/ 3 h 6"/>
                <a:gd name="T42" fmla="*/ 2 w 9"/>
                <a:gd name="T43" fmla="*/ 5 h 6"/>
                <a:gd name="T44" fmla="*/ 3 w 9"/>
                <a:gd name="T45" fmla="*/ 6 h 6"/>
                <a:gd name="T46" fmla="*/ 3 w 9"/>
                <a:gd name="T47" fmla="*/ 6 h 6"/>
                <a:gd name="T48" fmla="*/ 4 w 9"/>
                <a:gd name="T49" fmla="*/ 6 h 6"/>
                <a:gd name="T50" fmla="*/ 4 w 9"/>
                <a:gd name="T51" fmla="*/ 6 h 6"/>
                <a:gd name="T52" fmla="*/ 4 w 9"/>
                <a:gd name="T53" fmla="*/ 6 h 6"/>
                <a:gd name="T54" fmla="*/ 5 w 9"/>
                <a:gd name="T55" fmla="*/ 6 h 6"/>
                <a:gd name="T56" fmla="*/ 6 w 9"/>
                <a:gd name="T57" fmla="*/ 6 h 6"/>
                <a:gd name="T58" fmla="*/ 6 w 9"/>
                <a:gd name="T59" fmla="*/ 6 h 6"/>
                <a:gd name="T60" fmla="*/ 7 w 9"/>
                <a:gd name="T61" fmla="*/ 6 h 6"/>
                <a:gd name="T62" fmla="*/ 7 w 9"/>
                <a:gd name="T63" fmla="*/ 6 h 6"/>
                <a:gd name="T64" fmla="*/ 7 w 9"/>
                <a:gd name="T65" fmla="*/ 6 h 6"/>
                <a:gd name="T66" fmla="*/ 8 w 9"/>
                <a:gd name="T67" fmla="*/ 6 h 6"/>
                <a:gd name="T68" fmla="*/ 8 w 9"/>
                <a:gd name="T69" fmla="*/ 6 h 6"/>
                <a:gd name="T70" fmla="*/ 8 w 9"/>
                <a:gd name="T71" fmla="*/ 6 h 6"/>
                <a:gd name="T72" fmla="*/ 8 w 9"/>
                <a:gd name="T73" fmla="*/ 6 h 6"/>
                <a:gd name="T74" fmla="*/ 8 w 9"/>
                <a:gd name="T75" fmla="*/ 4 h 6"/>
                <a:gd name="T76" fmla="*/ 9 w 9"/>
                <a:gd name="T77" fmla="*/ 3 h 6"/>
                <a:gd name="T78" fmla="*/ 9 w 9"/>
                <a:gd name="T79" fmla="*/ 1 h 6"/>
                <a:gd name="T80" fmla="*/ 9 w 9"/>
                <a:gd name="T81" fmla="*/ 0 h 6"/>
                <a:gd name="T82" fmla="*/ 8 w 9"/>
                <a:gd name="T83" fmla="*/ 0 h 6"/>
                <a:gd name="T84" fmla="*/ 5 w 9"/>
                <a:gd name="T85" fmla="*/ 5 h 6"/>
                <a:gd name="T86" fmla="*/ 5 w 9"/>
                <a:gd name="T87" fmla="*/ 6 h 6"/>
                <a:gd name="T88" fmla="*/ 4 w 9"/>
                <a:gd name="T89" fmla="*/ 5 h 6"/>
                <a:gd name="T90" fmla="*/ 4 w 9"/>
                <a:gd name="T91" fmla="*/ 5 h 6"/>
                <a:gd name="T92" fmla="*/ 5 w 9"/>
                <a:gd name="T93" fmla="*/ 5 h 6"/>
                <a:gd name="T94" fmla="*/ 5 w 9"/>
                <a:gd name="T9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9" y="0"/>
                    <a:pt x="8" y="0"/>
                  </a:cubicBezTo>
                  <a:close/>
                  <a:moveTo>
                    <a:pt x="5" y="5"/>
                  </a:move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8343901" y="8829676"/>
              <a:ext cx="223838" cy="127000"/>
            </a:xfrm>
            <a:custGeom>
              <a:avLst/>
              <a:gdLst>
                <a:gd name="T0" fmla="*/ 6 w 7"/>
                <a:gd name="T1" fmla="*/ 2 h 4"/>
                <a:gd name="T2" fmla="*/ 5 w 7"/>
                <a:gd name="T3" fmla="*/ 0 h 4"/>
                <a:gd name="T4" fmla="*/ 5 w 7"/>
                <a:gd name="T5" fmla="*/ 0 h 4"/>
                <a:gd name="T6" fmla="*/ 4 w 7"/>
                <a:gd name="T7" fmla="*/ 0 h 4"/>
                <a:gd name="T8" fmla="*/ 4 w 7"/>
                <a:gd name="T9" fmla="*/ 0 h 4"/>
                <a:gd name="T10" fmla="*/ 4 w 7"/>
                <a:gd name="T11" fmla="*/ 0 h 4"/>
                <a:gd name="T12" fmla="*/ 3 w 7"/>
                <a:gd name="T13" fmla="*/ 0 h 4"/>
                <a:gd name="T14" fmla="*/ 3 w 7"/>
                <a:gd name="T15" fmla="*/ 0 h 4"/>
                <a:gd name="T16" fmla="*/ 2 w 7"/>
                <a:gd name="T17" fmla="*/ 0 h 4"/>
                <a:gd name="T18" fmla="*/ 1 w 7"/>
                <a:gd name="T19" fmla="*/ 0 h 4"/>
                <a:gd name="T20" fmla="*/ 1 w 7"/>
                <a:gd name="T21" fmla="*/ 0 h 4"/>
                <a:gd name="T22" fmla="*/ 1 w 7"/>
                <a:gd name="T23" fmla="*/ 0 h 4"/>
                <a:gd name="T24" fmla="*/ 0 w 7"/>
                <a:gd name="T25" fmla="*/ 0 h 4"/>
                <a:gd name="T26" fmla="*/ 0 w 7"/>
                <a:gd name="T27" fmla="*/ 1 h 4"/>
                <a:gd name="T28" fmla="*/ 1 w 7"/>
                <a:gd name="T29" fmla="*/ 2 h 4"/>
                <a:gd name="T30" fmla="*/ 2 w 7"/>
                <a:gd name="T31" fmla="*/ 2 h 4"/>
                <a:gd name="T32" fmla="*/ 3 w 7"/>
                <a:gd name="T33" fmla="*/ 2 h 4"/>
                <a:gd name="T34" fmla="*/ 4 w 7"/>
                <a:gd name="T35" fmla="*/ 4 h 4"/>
                <a:gd name="T36" fmla="*/ 6 w 7"/>
                <a:gd name="T37" fmla="*/ 4 h 4"/>
                <a:gd name="T38" fmla="*/ 6 w 7"/>
                <a:gd name="T39" fmla="*/ 4 h 4"/>
                <a:gd name="T40" fmla="*/ 6 w 7"/>
                <a:gd name="T41" fmla="*/ 4 h 4"/>
                <a:gd name="T42" fmla="*/ 6 w 7"/>
                <a:gd name="T43" fmla="*/ 3 h 4"/>
                <a:gd name="T44" fmla="*/ 6 w 7"/>
                <a:gd name="T45" fmla="*/ 3 h 4"/>
                <a:gd name="T46" fmla="*/ 6 w 7"/>
                <a:gd name="T47" fmla="*/ 3 h 4"/>
                <a:gd name="T48" fmla="*/ 7 w 7"/>
                <a:gd name="T49" fmla="*/ 2 h 4"/>
                <a:gd name="T50" fmla="*/ 7 w 7"/>
                <a:gd name="T51" fmla="*/ 2 h 4"/>
                <a:gd name="T52" fmla="*/ 6 w 7"/>
                <a:gd name="T5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4">
                  <a:moveTo>
                    <a:pt x="6" y="2"/>
                  </a:move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8504238" y="8796338"/>
              <a:ext cx="0" cy="3333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8535988" y="8861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8472488" y="892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8535988" y="8893176"/>
              <a:ext cx="349250" cy="128588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1 h 4"/>
                <a:gd name="T4" fmla="*/ 11 w 11"/>
                <a:gd name="T5" fmla="*/ 1 h 4"/>
                <a:gd name="T6" fmla="*/ 10 w 11"/>
                <a:gd name="T7" fmla="*/ 1 h 4"/>
                <a:gd name="T8" fmla="*/ 9 w 11"/>
                <a:gd name="T9" fmla="*/ 0 h 4"/>
                <a:gd name="T10" fmla="*/ 6 w 11"/>
                <a:gd name="T11" fmla="*/ 1 h 4"/>
                <a:gd name="T12" fmla="*/ 5 w 11"/>
                <a:gd name="T13" fmla="*/ 1 h 4"/>
                <a:gd name="T14" fmla="*/ 3 w 11"/>
                <a:gd name="T15" fmla="*/ 1 h 4"/>
                <a:gd name="T16" fmla="*/ 1 w 11"/>
                <a:gd name="T17" fmla="*/ 0 h 4"/>
                <a:gd name="T18" fmla="*/ 1 w 11"/>
                <a:gd name="T19" fmla="*/ 0 h 4"/>
                <a:gd name="T20" fmla="*/ 1 w 11"/>
                <a:gd name="T21" fmla="*/ 0 h 4"/>
                <a:gd name="T22" fmla="*/ 0 w 11"/>
                <a:gd name="T23" fmla="*/ 1 h 4"/>
                <a:gd name="T24" fmla="*/ 0 w 11"/>
                <a:gd name="T25" fmla="*/ 1 h 4"/>
                <a:gd name="T26" fmla="*/ 0 w 11"/>
                <a:gd name="T27" fmla="*/ 1 h 4"/>
                <a:gd name="T28" fmla="*/ 0 w 11"/>
                <a:gd name="T29" fmla="*/ 2 h 4"/>
                <a:gd name="T30" fmla="*/ 0 w 11"/>
                <a:gd name="T31" fmla="*/ 2 h 4"/>
                <a:gd name="T32" fmla="*/ 0 w 11"/>
                <a:gd name="T33" fmla="*/ 2 h 4"/>
                <a:gd name="T34" fmla="*/ 1 w 11"/>
                <a:gd name="T35" fmla="*/ 2 h 4"/>
                <a:gd name="T36" fmla="*/ 3 w 11"/>
                <a:gd name="T37" fmla="*/ 3 h 4"/>
                <a:gd name="T38" fmla="*/ 4 w 11"/>
                <a:gd name="T39" fmla="*/ 4 h 4"/>
                <a:gd name="T40" fmla="*/ 5 w 11"/>
                <a:gd name="T41" fmla="*/ 4 h 4"/>
                <a:gd name="T42" fmla="*/ 6 w 11"/>
                <a:gd name="T43" fmla="*/ 3 h 4"/>
                <a:gd name="T44" fmla="*/ 6 w 11"/>
                <a:gd name="T45" fmla="*/ 2 h 4"/>
                <a:gd name="T46" fmla="*/ 7 w 11"/>
                <a:gd name="T47" fmla="*/ 1 h 4"/>
                <a:gd name="T48" fmla="*/ 8 w 11"/>
                <a:gd name="T49" fmla="*/ 1 h 4"/>
                <a:gd name="T50" fmla="*/ 9 w 11"/>
                <a:gd name="T51" fmla="*/ 2 h 4"/>
                <a:gd name="T52" fmla="*/ 10 w 11"/>
                <a:gd name="T53" fmla="*/ 4 h 4"/>
                <a:gd name="T54" fmla="*/ 10 w 11"/>
                <a:gd name="T55" fmla="*/ 4 h 4"/>
                <a:gd name="T56" fmla="*/ 10 w 11"/>
                <a:gd name="T57" fmla="*/ 3 h 4"/>
                <a:gd name="T58" fmla="*/ 10 w 11"/>
                <a:gd name="T59" fmla="*/ 3 h 4"/>
                <a:gd name="T60" fmla="*/ 11 w 11"/>
                <a:gd name="T61" fmla="*/ 3 h 4"/>
                <a:gd name="T62" fmla="*/ 11 w 11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8821738" y="8956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8758238" y="8764588"/>
              <a:ext cx="763588" cy="800100"/>
            </a:xfrm>
            <a:custGeom>
              <a:avLst/>
              <a:gdLst>
                <a:gd name="T0" fmla="*/ 23 w 24"/>
                <a:gd name="T1" fmla="*/ 15 h 25"/>
                <a:gd name="T2" fmla="*/ 23 w 24"/>
                <a:gd name="T3" fmla="*/ 14 h 25"/>
                <a:gd name="T4" fmla="*/ 23 w 24"/>
                <a:gd name="T5" fmla="*/ 12 h 25"/>
                <a:gd name="T6" fmla="*/ 23 w 24"/>
                <a:gd name="T7" fmla="*/ 10 h 25"/>
                <a:gd name="T8" fmla="*/ 20 w 24"/>
                <a:gd name="T9" fmla="*/ 9 h 25"/>
                <a:gd name="T10" fmla="*/ 17 w 24"/>
                <a:gd name="T11" fmla="*/ 8 h 25"/>
                <a:gd name="T12" fmla="*/ 14 w 24"/>
                <a:gd name="T13" fmla="*/ 8 h 25"/>
                <a:gd name="T14" fmla="*/ 13 w 24"/>
                <a:gd name="T15" fmla="*/ 5 h 25"/>
                <a:gd name="T16" fmla="*/ 12 w 24"/>
                <a:gd name="T17" fmla="*/ 4 h 25"/>
                <a:gd name="T18" fmla="*/ 14 w 24"/>
                <a:gd name="T19" fmla="*/ 2 h 25"/>
                <a:gd name="T20" fmla="*/ 16 w 24"/>
                <a:gd name="T21" fmla="*/ 1 h 25"/>
                <a:gd name="T22" fmla="*/ 16 w 24"/>
                <a:gd name="T23" fmla="*/ 1 h 25"/>
                <a:gd name="T24" fmla="*/ 15 w 24"/>
                <a:gd name="T25" fmla="*/ 0 h 25"/>
                <a:gd name="T26" fmla="*/ 12 w 24"/>
                <a:gd name="T27" fmla="*/ 1 h 25"/>
                <a:gd name="T28" fmla="*/ 10 w 24"/>
                <a:gd name="T29" fmla="*/ 2 h 25"/>
                <a:gd name="T30" fmla="*/ 7 w 24"/>
                <a:gd name="T31" fmla="*/ 4 h 25"/>
                <a:gd name="T32" fmla="*/ 5 w 24"/>
                <a:gd name="T33" fmla="*/ 5 h 25"/>
                <a:gd name="T34" fmla="*/ 5 w 24"/>
                <a:gd name="T35" fmla="*/ 6 h 25"/>
                <a:gd name="T36" fmla="*/ 5 w 24"/>
                <a:gd name="T37" fmla="*/ 6 h 25"/>
                <a:gd name="T38" fmla="*/ 5 w 24"/>
                <a:gd name="T39" fmla="*/ 6 h 25"/>
                <a:gd name="T40" fmla="*/ 4 w 24"/>
                <a:gd name="T41" fmla="*/ 5 h 25"/>
                <a:gd name="T42" fmla="*/ 4 w 24"/>
                <a:gd name="T43" fmla="*/ 6 h 25"/>
                <a:gd name="T44" fmla="*/ 3 w 24"/>
                <a:gd name="T45" fmla="*/ 7 h 25"/>
                <a:gd name="T46" fmla="*/ 3 w 24"/>
                <a:gd name="T47" fmla="*/ 8 h 25"/>
                <a:gd name="T48" fmla="*/ 4 w 24"/>
                <a:gd name="T49" fmla="*/ 9 h 25"/>
                <a:gd name="T50" fmla="*/ 4 w 24"/>
                <a:gd name="T51" fmla="*/ 12 h 25"/>
                <a:gd name="T52" fmla="*/ 4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5 w 24"/>
                <a:gd name="T61" fmla="*/ 19 h 25"/>
                <a:gd name="T62" fmla="*/ 7 w 24"/>
                <a:gd name="T63" fmla="*/ 19 h 25"/>
                <a:gd name="T64" fmla="*/ 9 w 24"/>
                <a:gd name="T65" fmla="*/ 19 h 25"/>
                <a:gd name="T66" fmla="*/ 10 w 24"/>
                <a:gd name="T67" fmla="*/ 21 h 25"/>
                <a:gd name="T68" fmla="*/ 12 w 24"/>
                <a:gd name="T69" fmla="*/ 22 h 25"/>
                <a:gd name="T70" fmla="*/ 13 w 24"/>
                <a:gd name="T71" fmla="*/ 23 h 25"/>
                <a:gd name="T72" fmla="*/ 15 w 24"/>
                <a:gd name="T73" fmla="*/ 23 h 25"/>
                <a:gd name="T74" fmla="*/ 17 w 24"/>
                <a:gd name="T75" fmla="*/ 22 h 25"/>
                <a:gd name="T76" fmla="*/ 18 w 24"/>
                <a:gd name="T77" fmla="*/ 23 h 25"/>
                <a:gd name="T78" fmla="*/ 18 w 24"/>
                <a:gd name="T79" fmla="*/ 23 h 25"/>
                <a:gd name="T80" fmla="*/ 18 w 24"/>
                <a:gd name="T81" fmla="*/ 25 h 25"/>
                <a:gd name="T82" fmla="*/ 20 w 24"/>
                <a:gd name="T83" fmla="*/ 21 h 25"/>
                <a:gd name="T84" fmla="*/ 18 w 24"/>
                <a:gd name="T85" fmla="*/ 19 h 25"/>
                <a:gd name="T86" fmla="*/ 20 w 24"/>
                <a:gd name="T87" fmla="*/ 18 h 25"/>
                <a:gd name="T88" fmla="*/ 19 w 24"/>
                <a:gd name="T89" fmla="*/ 17 h 25"/>
                <a:gd name="T90" fmla="*/ 21 w 24"/>
                <a:gd name="T91" fmla="*/ 16 h 25"/>
                <a:gd name="T92" fmla="*/ 23 w 24"/>
                <a:gd name="T93" fmla="*/ 16 h 25"/>
                <a:gd name="T94" fmla="*/ 24 w 24"/>
                <a:gd name="T95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25">
                  <a:moveTo>
                    <a:pt x="24" y="16"/>
                  </a:moveTo>
                  <a:cubicBezTo>
                    <a:pt x="23" y="16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3" y="14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9"/>
                    <a:pt x="19" y="9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7"/>
                    <a:pt x="14" y="7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3" y="15"/>
                    <a:pt x="2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9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7" y="24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20" y="22"/>
                    <a:pt x="20" y="21"/>
                  </a:cubicBezTo>
                  <a:cubicBezTo>
                    <a:pt x="20" y="21"/>
                    <a:pt x="20" y="20"/>
                    <a:pt x="19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20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21" y="17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6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8789988" y="92773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8662988" y="9277351"/>
              <a:ext cx="350838" cy="352425"/>
            </a:xfrm>
            <a:custGeom>
              <a:avLst/>
              <a:gdLst>
                <a:gd name="T0" fmla="*/ 10 w 11"/>
                <a:gd name="T1" fmla="*/ 3 h 11"/>
                <a:gd name="T2" fmla="*/ 10 w 11"/>
                <a:gd name="T3" fmla="*/ 3 h 11"/>
                <a:gd name="T4" fmla="*/ 9 w 11"/>
                <a:gd name="T5" fmla="*/ 3 h 11"/>
                <a:gd name="T6" fmla="*/ 8 w 11"/>
                <a:gd name="T7" fmla="*/ 3 h 11"/>
                <a:gd name="T8" fmla="*/ 6 w 11"/>
                <a:gd name="T9" fmla="*/ 3 h 11"/>
                <a:gd name="T10" fmla="*/ 6 w 11"/>
                <a:gd name="T11" fmla="*/ 2 h 11"/>
                <a:gd name="T12" fmla="*/ 6 w 11"/>
                <a:gd name="T13" fmla="*/ 2 h 11"/>
                <a:gd name="T14" fmla="*/ 4 w 11"/>
                <a:gd name="T15" fmla="*/ 1 h 11"/>
                <a:gd name="T16" fmla="*/ 3 w 11"/>
                <a:gd name="T17" fmla="*/ 1 h 11"/>
                <a:gd name="T18" fmla="*/ 4 w 11"/>
                <a:gd name="T19" fmla="*/ 0 h 11"/>
                <a:gd name="T20" fmla="*/ 3 w 11"/>
                <a:gd name="T21" fmla="*/ 1 h 11"/>
                <a:gd name="T22" fmla="*/ 2 w 11"/>
                <a:gd name="T23" fmla="*/ 2 h 11"/>
                <a:gd name="T24" fmla="*/ 1 w 11"/>
                <a:gd name="T25" fmla="*/ 2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7 h 11"/>
                <a:gd name="T32" fmla="*/ 1 w 11"/>
                <a:gd name="T33" fmla="*/ 8 h 11"/>
                <a:gd name="T34" fmla="*/ 1 w 11"/>
                <a:gd name="T35" fmla="*/ 8 h 11"/>
                <a:gd name="T36" fmla="*/ 2 w 11"/>
                <a:gd name="T37" fmla="*/ 7 h 11"/>
                <a:gd name="T38" fmla="*/ 2 w 11"/>
                <a:gd name="T39" fmla="*/ 8 h 11"/>
                <a:gd name="T40" fmla="*/ 1 w 11"/>
                <a:gd name="T41" fmla="*/ 8 h 11"/>
                <a:gd name="T42" fmla="*/ 1 w 11"/>
                <a:gd name="T43" fmla="*/ 9 h 11"/>
                <a:gd name="T44" fmla="*/ 1 w 11"/>
                <a:gd name="T45" fmla="*/ 10 h 11"/>
                <a:gd name="T46" fmla="*/ 2 w 11"/>
                <a:gd name="T47" fmla="*/ 10 h 11"/>
                <a:gd name="T48" fmla="*/ 3 w 11"/>
                <a:gd name="T49" fmla="*/ 10 h 11"/>
                <a:gd name="T50" fmla="*/ 3 w 11"/>
                <a:gd name="T51" fmla="*/ 11 h 11"/>
                <a:gd name="T52" fmla="*/ 4 w 11"/>
                <a:gd name="T53" fmla="*/ 9 h 11"/>
                <a:gd name="T54" fmla="*/ 6 w 11"/>
                <a:gd name="T55" fmla="*/ 8 h 11"/>
                <a:gd name="T56" fmla="*/ 7 w 11"/>
                <a:gd name="T57" fmla="*/ 7 h 11"/>
                <a:gd name="T58" fmla="*/ 9 w 11"/>
                <a:gd name="T59" fmla="*/ 7 h 11"/>
                <a:gd name="T60" fmla="*/ 10 w 11"/>
                <a:gd name="T61" fmla="*/ 6 h 11"/>
                <a:gd name="T62" fmla="*/ 11 w 11"/>
                <a:gd name="T63" fmla="*/ 5 h 11"/>
                <a:gd name="T64" fmla="*/ 11 w 11"/>
                <a:gd name="T65" fmla="*/ 5 h 11"/>
                <a:gd name="T66" fmla="*/ 11 w 11"/>
                <a:gd name="T67" fmla="*/ 4 h 11"/>
                <a:gd name="T68" fmla="*/ 10 w 11"/>
                <a:gd name="T6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2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0" y="9"/>
                    <a:pt x="1" y="10"/>
                  </a:cubicBezTo>
                  <a:cubicBezTo>
                    <a:pt x="1" y="10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6"/>
                    <a:pt x="10" y="6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8726488" y="9532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3"/>
            <p:cNvSpPr>
              <a:spLocks/>
            </p:cNvSpPr>
            <p:nvPr/>
          </p:nvSpPr>
          <p:spPr bwMode="auto">
            <a:xfrm>
              <a:off x="8631238" y="9372601"/>
              <a:ext cx="795338" cy="896938"/>
            </a:xfrm>
            <a:custGeom>
              <a:avLst/>
              <a:gdLst>
                <a:gd name="T0" fmla="*/ 23 w 25"/>
                <a:gd name="T1" fmla="*/ 17 h 28"/>
                <a:gd name="T2" fmla="*/ 21 w 25"/>
                <a:gd name="T3" fmla="*/ 15 h 28"/>
                <a:gd name="T4" fmla="*/ 19 w 25"/>
                <a:gd name="T5" fmla="*/ 15 h 28"/>
                <a:gd name="T6" fmla="*/ 16 w 25"/>
                <a:gd name="T7" fmla="*/ 14 h 28"/>
                <a:gd name="T8" fmla="*/ 15 w 25"/>
                <a:gd name="T9" fmla="*/ 12 h 28"/>
                <a:gd name="T10" fmla="*/ 15 w 25"/>
                <a:gd name="T11" fmla="*/ 10 h 28"/>
                <a:gd name="T12" fmla="*/ 16 w 25"/>
                <a:gd name="T13" fmla="*/ 9 h 28"/>
                <a:gd name="T14" fmla="*/ 16 w 25"/>
                <a:gd name="T15" fmla="*/ 8 h 28"/>
                <a:gd name="T16" fmla="*/ 17 w 25"/>
                <a:gd name="T17" fmla="*/ 7 h 28"/>
                <a:gd name="T18" fmla="*/ 21 w 25"/>
                <a:gd name="T19" fmla="*/ 7 h 28"/>
                <a:gd name="T20" fmla="*/ 22 w 25"/>
                <a:gd name="T21" fmla="*/ 6 h 28"/>
                <a:gd name="T22" fmla="*/ 21 w 25"/>
                <a:gd name="T23" fmla="*/ 6 h 28"/>
                <a:gd name="T24" fmla="*/ 22 w 25"/>
                <a:gd name="T25" fmla="*/ 4 h 28"/>
                <a:gd name="T26" fmla="*/ 21 w 25"/>
                <a:gd name="T27" fmla="*/ 4 h 28"/>
                <a:gd name="T28" fmla="*/ 20 w 25"/>
                <a:gd name="T29" fmla="*/ 4 h 28"/>
                <a:gd name="T30" fmla="*/ 18 w 25"/>
                <a:gd name="T31" fmla="*/ 4 h 28"/>
                <a:gd name="T32" fmla="*/ 16 w 25"/>
                <a:gd name="T33" fmla="*/ 4 h 28"/>
                <a:gd name="T34" fmla="*/ 15 w 25"/>
                <a:gd name="T35" fmla="*/ 2 h 28"/>
                <a:gd name="T36" fmla="*/ 14 w 25"/>
                <a:gd name="T37" fmla="*/ 1 h 28"/>
                <a:gd name="T38" fmla="*/ 12 w 25"/>
                <a:gd name="T39" fmla="*/ 0 h 28"/>
                <a:gd name="T40" fmla="*/ 12 w 25"/>
                <a:gd name="T41" fmla="*/ 1 h 28"/>
                <a:gd name="T42" fmla="*/ 12 w 25"/>
                <a:gd name="T43" fmla="*/ 2 h 28"/>
                <a:gd name="T44" fmla="*/ 10 w 25"/>
                <a:gd name="T45" fmla="*/ 4 h 28"/>
                <a:gd name="T46" fmla="*/ 7 w 25"/>
                <a:gd name="T47" fmla="*/ 5 h 28"/>
                <a:gd name="T48" fmla="*/ 4 w 25"/>
                <a:gd name="T49" fmla="*/ 8 h 28"/>
                <a:gd name="T50" fmla="*/ 3 w 25"/>
                <a:gd name="T51" fmla="*/ 7 h 28"/>
                <a:gd name="T52" fmla="*/ 2 w 25"/>
                <a:gd name="T53" fmla="*/ 6 h 28"/>
                <a:gd name="T54" fmla="*/ 2 w 25"/>
                <a:gd name="T55" fmla="*/ 5 h 28"/>
                <a:gd name="T56" fmla="*/ 0 w 25"/>
                <a:gd name="T57" fmla="*/ 8 h 28"/>
                <a:gd name="T58" fmla="*/ 0 w 25"/>
                <a:gd name="T59" fmla="*/ 9 h 28"/>
                <a:gd name="T60" fmla="*/ 2 w 25"/>
                <a:gd name="T61" fmla="*/ 10 h 28"/>
                <a:gd name="T62" fmla="*/ 4 w 25"/>
                <a:gd name="T63" fmla="*/ 12 h 28"/>
                <a:gd name="T64" fmla="*/ 6 w 25"/>
                <a:gd name="T65" fmla="*/ 15 h 28"/>
                <a:gd name="T66" fmla="*/ 10 w 25"/>
                <a:gd name="T67" fmla="*/ 21 h 28"/>
                <a:gd name="T68" fmla="*/ 11 w 25"/>
                <a:gd name="T69" fmla="*/ 22 h 28"/>
                <a:gd name="T70" fmla="*/ 17 w 25"/>
                <a:gd name="T71" fmla="*/ 25 h 28"/>
                <a:gd name="T72" fmla="*/ 22 w 25"/>
                <a:gd name="T73" fmla="*/ 28 h 28"/>
                <a:gd name="T74" fmla="*/ 23 w 25"/>
                <a:gd name="T75" fmla="*/ 28 h 28"/>
                <a:gd name="T76" fmla="*/ 24 w 25"/>
                <a:gd name="T77" fmla="*/ 27 h 28"/>
                <a:gd name="T78" fmla="*/ 25 w 25"/>
                <a:gd name="T79" fmla="*/ 26 h 28"/>
                <a:gd name="T80" fmla="*/ 24 w 25"/>
                <a:gd name="T81" fmla="*/ 24 h 28"/>
                <a:gd name="T82" fmla="*/ 24 w 25"/>
                <a:gd name="T83" fmla="*/ 24 h 28"/>
                <a:gd name="T84" fmla="*/ 25 w 25"/>
                <a:gd name="T85" fmla="*/ 24 h 28"/>
                <a:gd name="T86" fmla="*/ 25 w 25"/>
                <a:gd name="T87" fmla="*/ 22 h 28"/>
                <a:gd name="T88" fmla="*/ 25 w 25"/>
                <a:gd name="T8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8">
                  <a:moveTo>
                    <a:pt x="25" y="19"/>
                  </a:moveTo>
                  <a:cubicBezTo>
                    <a:pt x="25" y="19"/>
                    <a:pt x="23" y="17"/>
                    <a:pt x="23" y="17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1" y="17"/>
                    <a:pt x="21" y="15"/>
                    <a:pt x="21" y="15"/>
                  </a:cubicBezTo>
                  <a:cubicBezTo>
                    <a:pt x="21" y="15"/>
                    <a:pt x="21" y="14"/>
                    <a:pt x="21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1" y="7"/>
                    <a:pt x="21" y="7"/>
                  </a:cubicBezTo>
                  <a:cubicBezTo>
                    <a:pt x="21" y="6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6" y="15"/>
                  </a:cubicBezTo>
                  <a:cubicBezTo>
                    <a:pt x="7" y="16"/>
                    <a:pt x="7" y="17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0" y="21"/>
                    <a:pt x="11" y="21"/>
                    <a:pt x="10" y="21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8" y="26"/>
                    <a:pt x="19" y="26"/>
                    <a:pt x="19" y="27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64"/>
            <p:cNvSpPr>
              <a:spLocks/>
            </p:cNvSpPr>
            <p:nvPr/>
          </p:nvSpPr>
          <p:spPr bwMode="auto">
            <a:xfrm>
              <a:off x="9872663" y="8829676"/>
              <a:ext cx="31750" cy="6350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65"/>
            <p:cNvSpPr>
              <a:spLocks noEditPoints="1"/>
            </p:cNvSpPr>
            <p:nvPr/>
          </p:nvSpPr>
          <p:spPr bwMode="auto">
            <a:xfrm>
              <a:off x="9077326" y="8764588"/>
              <a:ext cx="890588" cy="576263"/>
            </a:xfrm>
            <a:custGeom>
              <a:avLst/>
              <a:gdLst>
                <a:gd name="T0" fmla="*/ 28 w 28"/>
                <a:gd name="T1" fmla="*/ 6 h 18"/>
                <a:gd name="T2" fmla="*/ 28 w 28"/>
                <a:gd name="T3" fmla="*/ 6 h 18"/>
                <a:gd name="T4" fmla="*/ 26 w 28"/>
                <a:gd name="T5" fmla="*/ 5 h 18"/>
                <a:gd name="T6" fmla="*/ 24 w 28"/>
                <a:gd name="T7" fmla="*/ 4 h 18"/>
                <a:gd name="T8" fmla="*/ 23 w 28"/>
                <a:gd name="T9" fmla="*/ 3 h 18"/>
                <a:gd name="T10" fmla="*/ 24 w 28"/>
                <a:gd name="T11" fmla="*/ 3 h 18"/>
                <a:gd name="T12" fmla="*/ 22 w 28"/>
                <a:gd name="T13" fmla="*/ 2 h 18"/>
                <a:gd name="T14" fmla="*/ 20 w 28"/>
                <a:gd name="T15" fmla="*/ 2 h 18"/>
                <a:gd name="T16" fmla="*/ 17 w 28"/>
                <a:gd name="T17" fmla="*/ 3 h 18"/>
                <a:gd name="T18" fmla="*/ 13 w 28"/>
                <a:gd name="T19" fmla="*/ 3 h 18"/>
                <a:gd name="T20" fmla="*/ 12 w 28"/>
                <a:gd name="T21" fmla="*/ 2 h 18"/>
                <a:gd name="T22" fmla="*/ 10 w 28"/>
                <a:gd name="T23" fmla="*/ 1 h 18"/>
                <a:gd name="T24" fmla="*/ 9 w 28"/>
                <a:gd name="T25" fmla="*/ 0 h 18"/>
                <a:gd name="T26" fmla="*/ 8 w 28"/>
                <a:gd name="T27" fmla="*/ 1 h 18"/>
                <a:gd name="T28" fmla="*/ 6 w 28"/>
                <a:gd name="T29" fmla="*/ 2 h 18"/>
                <a:gd name="T30" fmla="*/ 5 w 28"/>
                <a:gd name="T31" fmla="*/ 1 h 18"/>
                <a:gd name="T32" fmla="*/ 6 w 28"/>
                <a:gd name="T33" fmla="*/ 0 h 18"/>
                <a:gd name="T34" fmla="*/ 4 w 28"/>
                <a:gd name="T35" fmla="*/ 0 h 18"/>
                <a:gd name="T36" fmla="*/ 0 w 28"/>
                <a:gd name="T37" fmla="*/ 2 h 18"/>
                <a:gd name="T38" fmla="*/ 1 w 28"/>
                <a:gd name="T39" fmla="*/ 6 h 18"/>
                <a:gd name="T40" fmla="*/ 10 w 28"/>
                <a:gd name="T41" fmla="*/ 15 h 18"/>
                <a:gd name="T42" fmla="*/ 14 w 28"/>
                <a:gd name="T43" fmla="*/ 17 h 18"/>
                <a:gd name="T44" fmla="*/ 17 w 28"/>
                <a:gd name="T45" fmla="*/ 18 h 18"/>
                <a:gd name="T46" fmla="*/ 19 w 28"/>
                <a:gd name="T47" fmla="*/ 17 h 18"/>
                <a:gd name="T48" fmla="*/ 20 w 28"/>
                <a:gd name="T49" fmla="*/ 16 h 18"/>
                <a:gd name="T50" fmla="*/ 21 w 28"/>
                <a:gd name="T51" fmla="*/ 15 h 18"/>
                <a:gd name="T52" fmla="*/ 20 w 28"/>
                <a:gd name="T53" fmla="*/ 15 h 18"/>
                <a:gd name="T54" fmla="*/ 19 w 28"/>
                <a:gd name="T55" fmla="*/ 15 h 18"/>
                <a:gd name="T56" fmla="*/ 19 w 28"/>
                <a:gd name="T57" fmla="*/ 14 h 18"/>
                <a:gd name="T58" fmla="*/ 19 w 28"/>
                <a:gd name="T59" fmla="*/ 13 h 18"/>
                <a:gd name="T60" fmla="*/ 18 w 28"/>
                <a:gd name="T61" fmla="*/ 12 h 18"/>
                <a:gd name="T62" fmla="*/ 20 w 28"/>
                <a:gd name="T63" fmla="*/ 13 h 18"/>
                <a:gd name="T64" fmla="*/ 22 w 28"/>
                <a:gd name="T65" fmla="*/ 13 h 18"/>
                <a:gd name="T66" fmla="*/ 23 w 28"/>
                <a:gd name="T67" fmla="*/ 12 h 18"/>
                <a:gd name="T68" fmla="*/ 24 w 28"/>
                <a:gd name="T69" fmla="*/ 12 h 18"/>
                <a:gd name="T70" fmla="*/ 26 w 28"/>
                <a:gd name="T71" fmla="*/ 12 h 18"/>
                <a:gd name="T72" fmla="*/ 27 w 28"/>
                <a:gd name="T73" fmla="*/ 11 h 18"/>
                <a:gd name="T74" fmla="*/ 25 w 28"/>
                <a:gd name="T75" fmla="*/ 10 h 18"/>
                <a:gd name="T76" fmla="*/ 26 w 28"/>
                <a:gd name="T77" fmla="*/ 9 h 18"/>
                <a:gd name="T78" fmla="*/ 26 w 28"/>
                <a:gd name="T79" fmla="*/ 8 h 18"/>
                <a:gd name="T80" fmla="*/ 26 w 28"/>
                <a:gd name="T81" fmla="*/ 8 h 18"/>
                <a:gd name="T82" fmla="*/ 27 w 28"/>
                <a:gd name="T83" fmla="*/ 8 h 18"/>
                <a:gd name="T84" fmla="*/ 27 w 28"/>
                <a:gd name="T85" fmla="*/ 8 h 18"/>
                <a:gd name="T86" fmla="*/ 26 w 28"/>
                <a:gd name="T87" fmla="*/ 7 h 18"/>
                <a:gd name="T88" fmla="*/ 6 w 28"/>
                <a:gd name="T89" fmla="*/ 4 h 18"/>
                <a:gd name="T90" fmla="*/ 5 w 28"/>
                <a:gd name="T91" fmla="*/ 5 h 18"/>
                <a:gd name="T92" fmla="*/ 6 w 28"/>
                <a:gd name="T93" fmla="*/ 3 h 18"/>
                <a:gd name="T94" fmla="*/ 6 w 28"/>
                <a:gd name="T95" fmla="*/ 4 h 18"/>
                <a:gd name="T96" fmla="*/ 22 w 28"/>
                <a:gd name="T97" fmla="*/ 8 h 18"/>
                <a:gd name="T98" fmla="*/ 22 w 28"/>
                <a:gd name="T9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18">
                  <a:moveTo>
                    <a:pt x="27" y="7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5" y="18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6" y="4"/>
                  </a:move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9872663" y="8764588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67"/>
            <p:cNvSpPr>
              <a:spLocks/>
            </p:cNvSpPr>
            <p:nvPr/>
          </p:nvSpPr>
          <p:spPr bwMode="auto">
            <a:xfrm>
              <a:off x="9872663" y="8956676"/>
              <a:ext cx="317500" cy="352425"/>
            </a:xfrm>
            <a:custGeom>
              <a:avLst/>
              <a:gdLst>
                <a:gd name="T0" fmla="*/ 10 w 10"/>
                <a:gd name="T1" fmla="*/ 10 h 11"/>
                <a:gd name="T2" fmla="*/ 9 w 10"/>
                <a:gd name="T3" fmla="*/ 9 h 11"/>
                <a:gd name="T4" fmla="*/ 9 w 10"/>
                <a:gd name="T5" fmla="*/ 8 h 11"/>
                <a:gd name="T6" fmla="*/ 8 w 10"/>
                <a:gd name="T7" fmla="*/ 8 h 11"/>
                <a:gd name="T8" fmla="*/ 7 w 10"/>
                <a:gd name="T9" fmla="*/ 7 h 11"/>
                <a:gd name="T10" fmla="*/ 7 w 10"/>
                <a:gd name="T11" fmla="*/ 6 h 11"/>
                <a:gd name="T12" fmla="*/ 8 w 10"/>
                <a:gd name="T13" fmla="*/ 5 h 11"/>
                <a:gd name="T14" fmla="*/ 9 w 10"/>
                <a:gd name="T15" fmla="*/ 5 h 11"/>
                <a:gd name="T16" fmla="*/ 9 w 10"/>
                <a:gd name="T17" fmla="*/ 3 h 11"/>
                <a:gd name="T18" fmla="*/ 6 w 10"/>
                <a:gd name="T19" fmla="*/ 2 h 11"/>
                <a:gd name="T20" fmla="*/ 4 w 10"/>
                <a:gd name="T21" fmla="*/ 0 h 11"/>
                <a:gd name="T22" fmla="*/ 3 w 10"/>
                <a:gd name="T23" fmla="*/ 0 h 11"/>
                <a:gd name="T24" fmla="*/ 2 w 10"/>
                <a:gd name="T25" fmla="*/ 1 h 11"/>
                <a:gd name="T26" fmla="*/ 2 w 10"/>
                <a:gd name="T27" fmla="*/ 2 h 11"/>
                <a:gd name="T28" fmla="*/ 2 w 10"/>
                <a:gd name="T29" fmla="*/ 2 h 11"/>
                <a:gd name="T30" fmla="*/ 2 w 10"/>
                <a:gd name="T31" fmla="*/ 3 h 11"/>
                <a:gd name="T32" fmla="*/ 1 w 10"/>
                <a:gd name="T33" fmla="*/ 3 h 11"/>
                <a:gd name="T34" fmla="*/ 1 w 10"/>
                <a:gd name="T35" fmla="*/ 3 h 11"/>
                <a:gd name="T36" fmla="*/ 0 w 10"/>
                <a:gd name="T37" fmla="*/ 3 h 11"/>
                <a:gd name="T38" fmla="*/ 1 w 10"/>
                <a:gd name="T39" fmla="*/ 4 h 11"/>
                <a:gd name="T40" fmla="*/ 2 w 10"/>
                <a:gd name="T41" fmla="*/ 5 h 11"/>
                <a:gd name="T42" fmla="*/ 2 w 10"/>
                <a:gd name="T43" fmla="*/ 5 h 11"/>
                <a:gd name="T44" fmla="*/ 3 w 10"/>
                <a:gd name="T45" fmla="*/ 5 h 11"/>
                <a:gd name="T46" fmla="*/ 3 w 10"/>
                <a:gd name="T47" fmla="*/ 6 h 11"/>
                <a:gd name="T48" fmla="*/ 3 w 10"/>
                <a:gd name="T49" fmla="*/ 6 h 11"/>
                <a:gd name="T50" fmla="*/ 4 w 10"/>
                <a:gd name="T51" fmla="*/ 7 h 11"/>
                <a:gd name="T52" fmla="*/ 4 w 10"/>
                <a:gd name="T53" fmla="*/ 7 h 11"/>
                <a:gd name="T54" fmla="*/ 3 w 10"/>
                <a:gd name="T55" fmla="*/ 8 h 11"/>
                <a:gd name="T56" fmla="*/ 3 w 10"/>
                <a:gd name="T57" fmla="*/ 9 h 11"/>
                <a:gd name="T58" fmla="*/ 3 w 10"/>
                <a:gd name="T59" fmla="*/ 9 h 11"/>
                <a:gd name="T60" fmla="*/ 4 w 10"/>
                <a:gd name="T61" fmla="*/ 10 h 11"/>
                <a:gd name="T62" fmla="*/ 4 w 10"/>
                <a:gd name="T63" fmla="*/ 11 h 11"/>
                <a:gd name="T64" fmla="*/ 5 w 10"/>
                <a:gd name="T65" fmla="*/ 11 h 11"/>
                <a:gd name="T66" fmla="*/ 6 w 10"/>
                <a:gd name="T67" fmla="*/ 11 h 11"/>
                <a:gd name="T68" fmla="*/ 6 w 10"/>
                <a:gd name="T69" fmla="*/ 11 h 11"/>
                <a:gd name="T70" fmla="*/ 7 w 10"/>
                <a:gd name="T71" fmla="*/ 11 h 11"/>
                <a:gd name="T72" fmla="*/ 8 w 10"/>
                <a:gd name="T73" fmla="*/ 11 h 11"/>
                <a:gd name="T74" fmla="*/ 9 w 10"/>
                <a:gd name="T75" fmla="*/ 10 h 11"/>
                <a:gd name="T76" fmla="*/ 9 w 10"/>
                <a:gd name="T77" fmla="*/ 10 h 11"/>
                <a:gd name="T78" fmla="*/ 10 w 10"/>
                <a:gd name="T7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68"/>
            <p:cNvSpPr>
              <a:spLocks noEditPoints="1"/>
            </p:cNvSpPr>
            <p:nvPr/>
          </p:nvSpPr>
          <p:spPr bwMode="auto">
            <a:xfrm>
              <a:off x="10094913" y="9053513"/>
              <a:ext cx="255588" cy="223838"/>
            </a:xfrm>
            <a:custGeom>
              <a:avLst/>
              <a:gdLst>
                <a:gd name="T0" fmla="*/ 7 w 8"/>
                <a:gd name="T1" fmla="*/ 4 h 7"/>
                <a:gd name="T2" fmla="*/ 7 w 8"/>
                <a:gd name="T3" fmla="*/ 3 h 7"/>
                <a:gd name="T4" fmla="*/ 7 w 8"/>
                <a:gd name="T5" fmla="*/ 3 h 7"/>
                <a:gd name="T6" fmla="*/ 7 w 8"/>
                <a:gd name="T7" fmla="*/ 3 h 7"/>
                <a:gd name="T8" fmla="*/ 7 w 8"/>
                <a:gd name="T9" fmla="*/ 2 h 7"/>
                <a:gd name="T10" fmla="*/ 7 w 8"/>
                <a:gd name="T11" fmla="*/ 2 h 7"/>
                <a:gd name="T12" fmla="*/ 8 w 8"/>
                <a:gd name="T13" fmla="*/ 1 h 7"/>
                <a:gd name="T14" fmla="*/ 8 w 8"/>
                <a:gd name="T15" fmla="*/ 1 h 7"/>
                <a:gd name="T16" fmla="*/ 5 w 8"/>
                <a:gd name="T17" fmla="*/ 1 h 7"/>
                <a:gd name="T18" fmla="*/ 3 w 8"/>
                <a:gd name="T19" fmla="*/ 1 h 7"/>
                <a:gd name="T20" fmla="*/ 2 w 8"/>
                <a:gd name="T21" fmla="*/ 0 h 7"/>
                <a:gd name="T22" fmla="*/ 2 w 8"/>
                <a:gd name="T23" fmla="*/ 0 h 7"/>
                <a:gd name="T24" fmla="*/ 2 w 8"/>
                <a:gd name="T25" fmla="*/ 1 h 7"/>
                <a:gd name="T26" fmla="*/ 2 w 8"/>
                <a:gd name="T27" fmla="*/ 2 h 7"/>
                <a:gd name="T28" fmla="*/ 1 w 8"/>
                <a:gd name="T29" fmla="*/ 2 h 7"/>
                <a:gd name="T30" fmla="*/ 1 w 8"/>
                <a:gd name="T31" fmla="*/ 2 h 7"/>
                <a:gd name="T32" fmla="*/ 0 w 8"/>
                <a:gd name="T33" fmla="*/ 2 h 7"/>
                <a:gd name="T34" fmla="*/ 0 w 8"/>
                <a:gd name="T35" fmla="*/ 3 h 7"/>
                <a:gd name="T36" fmla="*/ 0 w 8"/>
                <a:gd name="T37" fmla="*/ 3 h 7"/>
                <a:gd name="T38" fmla="*/ 0 w 8"/>
                <a:gd name="T39" fmla="*/ 4 h 7"/>
                <a:gd name="T40" fmla="*/ 1 w 8"/>
                <a:gd name="T41" fmla="*/ 4 h 7"/>
                <a:gd name="T42" fmla="*/ 1 w 8"/>
                <a:gd name="T43" fmla="*/ 5 h 7"/>
                <a:gd name="T44" fmla="*/ 1 w 8"/>
                <a:gd name="T45" fmla="*/ 5 h 7"/>
                <a:gd name="T46" fmla="*/ 2 w 8"/>
                <a:gd name="T47" fmla="*/ 5 h 7"/>
                <a:gd name="T48" fmla="*/ 2 w 8"/>
                <a:gd name="T49" fmla="*/ 6 h 7"/>
                <a:gd name="T50" fmla="*/ 2 w 8"/>
                <a:gd name="T51" fmla="*/ 6 h 7"/>
                <a:gd name="T52" fmla="*/ 2 w 8"/>
                <a:gd name="T53" fmla="*/ 6 h 7"/>
                <a:gd name="T54" fmla="*/ 3 w 8"/>
                <a:gd name="T55" fmla="*/ 7 h 7"/>
                <a:gd name="T56" fmla="*/ 3 w 8"/>
                <a:gd name="T57" fmla="*/ 7 h 7"/>
                <a:gd name="T58" fmla="*/ 3 w 8"/>
                <a:gd name="T59" fmla="*/ 7 h 7"/>
                <a:gd name="T60" fmla="*/ 3 w 8"/>
                <a:gd name="T61" fmla="*/ 7 h 7"/>
                <a:gd name="T62" fmla="*/ 3 w 8"/>
                <a:gd name="T63" fmla="*/ 7 h 7"/>
                <a:gd name="T64" fmla="*/ 4 w 8"/>
                <a:gd name="T65" fmla="*/ 7 h 7"/>
                <a:gd name="T66" fmla="*/ 4 w 8"/>
                <a:gd name="T67" fmla="*/ 7 h 7"/>
                <a:gd name="T68" fmla="*/ 4 w 8"/>
                <a:gd name="T69" fmla="*/ 7 h 7"/>
                <a:gd name="T70" fmla="*/ 4 w 8"/>
                <a:gd name="T71" fmla="*/ 7 h 7"/>
                <a:gd name="T72" fmla="*/ 4 w 8"/>
                <a:gd name="T73" fmla="*/ 6 h 7"/>
                <a:gd name="T74" fmla="*/ 4 w 8"/>
                <a:gd name="T75" fmla="*/ 6 h 7"/>
                <a:gd name="T76" fmla="*/ 4 w 8"/>
                <a:gd name="T77" fmla="*/ 6 h 7"/>
                <a:gd name="T78" fmla="*/ 4 w 8"/>
                <a:gd name="T79" fmla="*/ 6 h 7"/>
                <a:gd name="T80" fmla="*/ 5 w 8"/>
                <a:gd name="T81" fmla="*/ 6 h 7"/>
                <a:gd name="T82" fmla="*/ 5 w 8"/>
                <a:gd name="T83" fmla="*/ 6 h 7"/>
                <a:gd name="T84" fmla="*/ 6 w 8"/>
                <a:gd name="T85" fmla="*/ 6 h 7"/>
                <a:gd name="T86" fmla="*/ 6 w 8"/>
                <a:gd name="T87" fmla="*/ 6 h 7"/>
                <a:gd name="T88" fmla="*/ 6 w 8"/>
                <a:gd name="T89" fmla="*/ 6 h 7"/>
                <a:gd name="T90" fmla="*/ 7 w 8"/>
                <a:gd name="T91" fmla="*/ 6 h 7"/>
                <a:gd name="T92" fmla="*/ 7 w 8"/>
                <a:gd name="T93" fmla="*/ 6 h 7"/>
                <a:gd name="T94" fmla="*/ 8 w 8"/>
                <a:gd name="T95" fmla="*/ 6 h 7"/>
                <a:gd name="T96" fmla="*/ 7 w 8"/>
                <a:gd name="T97" fmla="*/ 5 h 7"/>
                <a:gd name="T98" fmla="*/ 7 w 8"/>
                <a:gd name="T99" fmla="*/ 5 h 7"/>
                <a:gd name="T100" fmla="*/ 8 w 8"/>
                <a:gd name="T101" fmla="*/ 5 h 7"/>
                <a:gd name="T102" fmla="*/ 8 w 8"/>
                <a:gd name="T103" fmla="*/ 4 h 7"/>
                <a:gd name="T104" fmla="*/ 8 w 8"/>
                <a:gd name="T105" fmla="*/ 4 h 7"/>
                <a:gd name="T106" fmla="*/ 7 w 8"/>
                <a:gd name="T107" fmla="*/ 4 h 7"/>
                <a:gd name="T108" fmla="*/ 5 w 8"/>
                <a:gd name="T109" fmla="*/ 2 h 7"/>
                <a:gd name="T110" fmla="*/ 5 w 8"/>
                <a:gd name="T111" fmla="*/ 2 h 7"/>
                <a:gd name="T112" fmla="*/ 5 w 8"/>
                <a:gd name="T113" fmla="*/ 2 h 7"/>
                <a:gd name="T114" fmla="*/ 5 w 8"/>
                <a:gd name="T115" fmla="*/ 2 h 7"/>
                <a:gd name="T116" fmla="*/ 5 w 8"/>
                <a:gd name="T1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7" y="4"/>
                  </a:ln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10318751" y="9085263"/>
              <a:ext cx="190500" cy="192088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2 h 6"/>
                <a:gd name="T12" fmla="*/ 0 w 6"/>
                <a:gd name="T13" fmla="*/ 2 h 6"/>
                <a:gd name="T14" fmla="*/ 0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1 w 6"/>
                <a:gd name="T21" fmla="*/ 3 h 6"/>
                <a:gd name="T22" fmla="*/ 1 w 6"/>
                <a:gd name="T23" fmla="*/ 4 h 6"/>
                <a:gd name="T24" fmla="*/ 0 w 6"/>
                <a:gd name="T25" fmla="*/ 4 h 6"/>
                <a:gd name="T26" fmla="*/ 0 w 6"/>
                <a:gd name="T27" fmla="*/ 4 h 6"/>
                <a:gd name="T28" fmla="*/ 1 w 6"/>
                <a:gd name="T29" fmla="*/ 5 h 6"/>
                <a:gd name="T30" fmla="*/ 0 w 6"/>
                <a:gd name="T31" fmla="*/ 5 h 6"/>
                <a:gd name="T32" fmla="*/ 0 w 6"/>
                <a:gd name="T33" fmla="*/ 5 h 6"/>
                <a:gd name="T34" fmla="*/ 0 w 6"/>
                <a:gd name="T35" fmla="*/ 5 h 6"/>
                <a:gd name="T36" fmla="*/ 0 w 6"/>
                <a:gd name="T37" fmla="*/ 5 h 6"/>
                <a:gd name="T38" fmla="*/ 0 w 6"/>
                <a:gd name="T39" fmla="*/ 6 h 6"/>
                <a:gd name="T40" fmla="*/ 0 w 6"/>
                <a:gd name="T41" fmla="*/ 6 h 6"/>
                <a:gd name="T42" fmla="*/ 0 w 6"/>
                <a:gd name="T43" fmla="*/ 6 h 6"/>
                <a:gd name="T44" fmla="*/ 1 w 6"/>
                <a:gd name="T45" fmla="*/ 6 h 6"/>
                <a:gd name="T46" fmla="*/ 1 w 6"/>
                <a:gd name="T47" fmla="*/ 6 h 6"/>
                <a:gd name="T48" fmla="*/ 1 w 6"/>
                <a:gd name="T49" fmla="*/ 6 h 6"/>
                <a:gd name="T50" fmla="*/ 2 w 6"/>
                <a:gd name="T51" fmla="*/ 6 h 6"/>
                <a:gd name="T52" fmla="*/ 2 w 6"/>
                <a:gd name="T53" fmla="*/ 6 h 6"/>
                <a:gd name="T54" fmla="*/ 2 w 6"/>
                <a:gd name="T55" fmla="*/ 6 h 6"/>
                <a:gd name="T56" fmla="*/ 2 w 6"/>
                <a:gd name="T57" fmla="*/ 6 h 6"/>
                <a:gd name="T58" fmla="*/ 2 w 6"/>
                <a:gd name="T59" fmla="*/ 6 h 6"/>
                <a:gd name="T60" fmla="*/ 3 w 6"/>
                <a:gd name="T61" fmla="*/ 6 h 6"/>
                <a:gd name="T62" fmla="*/ 3 w 6"/>
                <a:gd name="T63" fmla="*/ 5 h 6"/>
                <a:gd name="T64" fmla="*/ 4 w 6"/>
                <a:gd name="T65" fmla="*/ 4 h 6"/>
                <a:gd name="T66" fmla="*/ 4 w 6"/>
                <a:gd name="T67" fmla="*/ 4 h 6"/>
                <a:gd name="T68" fmla="*/ 4 w 6"/>
                <a:gd name="T69" fmla="*/ 4 h 6"/>
                <a:gd name="T70" fmla="*/ 6 w 6"/>
                <a:gd name="T71" fmla="*/ 2 h 6"/>
                <a:gd name="T72" fmla="*/ 1 w 6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0"/>
            <p:cNvSpPr>
              <a:spLocks/>
            </p:cNvSpPr>
            <p:nvPr/>
          </p:nvSpPr>
          <p:spPr bwMode="auto">
            <a:xfrm>
              <a:off x="10318751" y="908526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1"/>
            <p:cNvSpPr>
              <a:spLocks/>
            </p:cNvSpPr>
            <p:nvPr/>
          </p:nvSpPr>
          <p:spPr bwMode="auto">
            <a:xfrm>
              <a:off x="9363076" y="104616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72"/>
            <p:cNvSpPr>
              <a:spLocks/>
            </p:cNvSpPr>
            <p:nvPr/>
          </p:nvSpPr>
          <p:spPr bwMode="auto">
            <a:xfrm>
              <a:off x="9363076" y="1042987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3"/>
            <p:cNvSpPr>
              <a:spLocks/>
            </p:cNvSpPr>
            <p:nvPr/>
          </p:nvSpPr>
          <p:spPr bwMode="auto">
            <a:xfrm>
              <a:off x="9394826" y="10140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9394826" y="10140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5"/>
            <p:cNvSpPr>
              <a:spLocks/>
            </p:cNvSpPr>
            <p:nvPr/>
          </p:nvSpPr>
          <p:spPr bwMode="auto">
            <a:xfrm>
              <a:off x="9363076" y="10493376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9363076" y="9853613"/>
              <a:ext cx="795338" cy="671513"/>
            </a:xfrm>
            <a:custGeom>
              <a:avLst/>
              <a:gdLst>
                <a:gd name="T0" fmla="*/ 24 w 25"/>
                <a:gd name="T1" fmla="*/ 11 h 21"/>
                <a:gd name="T2" fmla="*/ 23 w 25"/>
                <a:gd name="T3" fmla="*/ 10 h 21"/>
                <a:gd name="T4" fmla="*/ 19 w 25"/>
                <a:gd name="T5" fmla="*/ 9 h 21"/>
                <a:gd name="T6" fmla="*/ 19 w 25"/>
                <a:gd name="T7" fmla="*/ 8 h 21"/>
                <a:gd name="T8" fmla="*/ 18 w 25"/>
                <a:gd name="T9" fmla="*/ 6 h 21"/>
                <a:gd name="T10" fmla="*/ 16 w 25"/>
                <a:gd name="T11" fmla="*/ 6 h 21"/>
                <a:gd name="T12" fmla="*/ 16 w 25"/>
                <a:gd name="T13" fmla="*/ 5 h 21"/>
                <a:gd name="T14" fmla="*/ 14 w 25"/>
                <a:gd name="T15" fmla="*/ 5 h 21"/>
                <a:gd name="T16" fmla="*/ 12 w 25"/>
                <a:gd name="T17" fmla="*/ 4 h 21"/>
                <a:gd name="T18" fmla="*/ 11 w 25"/>
                <a:gd name="T19" fmla="*/ 4 h 21"/>
                <a:gd name="T20" fmla="*/ 9 w 25"/>
                <a:gd name="T21" fmla="*/ 3 h 21"/>
                <a:gd name="T22" fmla="*/ 9 w 25"/>
                <a:gd name="T23" fmla="*/ 1 h 21"/>
                <a:gd name="T24" fmla="*/ 8 w 25"/>
                <a:gd name="T25" fmla="*/ 0 h 21"/>
                <a:gd name="T26" fmla="*/ 7 w 25"/>
                <a:gd name="T27" fmla="*/ 0 h 21"/>
                <a:gd name="T28" fmla="*/ 5 w 25"/>
                <a:gd name="T29" fmla="*/ 1 h 21"/>
                <a:gd name="T30" fmla="*/ 4 w 25"/>
                <a:gd name="T31" fmla="*/ 1 h 21"/>
                <a:gd name="T32" fmla="*/ 3 w 25"/>
                <a:gd name="T33" fmla="*/ 2 h 21"/>
                <a:gd name="T34" fmla="*/ 2 w 25"/>
                <a:gd name="T35" fmla="*/ 2 h 21"/>
                <a:gd name="T36" fmla="*/ 0 w 25"/>
                <a:gd name="T37" fmla="*/ 2 h 21"/>
                <a:gd name="T38" fmla="*/ 2 w 25"/>
                <a:gd name="T39" fmla="*/ 5 h 21"/>
                <a:gd name="T40" fmla="*/ 2 w 25"/>
                <a:gd name="T41" fmla="*/ 7 h 21"/>
                <a:gd name="T42" fmla="*/ 2 w 25"/>
                <a:gd name="T43" fmla="*/ 9 h 21"/>
                <a:gd name="T44" fmla="*/ 2 w 25"/>
                <a:gd name="T45" fmla="*/ 9 h 21"/>
                <a:gd name="T46" fmla="*/ 2 w 25"/>
                <a:gd name="T47" fmla="*/ 10 h 21"/>
                <a:gd name="T48" fmla="*/ 2 w 25"/>
                <a:gd name="T49" fmla="*/ 10 h 21"/>
                <a:gd name="T50" fmla="*/ 2 w 25"/>
                <a:gd name="T51" fmla="*/ 10 h 21"/>
                <a:gd name="T52" fmla="*/ 1 w 25"/>
                <a:gd name="T53" fmla="*/ 11 h 21"/>
                <a:gd name="T54" fmla="*/ 1 w 25"/>
                <a:gd name="T55" fmla="*/ 12 h 21"/>
                <a:gd name="T56" fmla="*/ 2 w 25"/>
                <a:gd name="T57" fmla="*/ 12 h 21"/>
                <a:gd name="T58" fmla="*/ 2 w 25"/>
                <a:gd name="T59" fmla="*/ 13 h 21"/>
                <a:gd name="T60" fmla="*/ 3 w 25"/>
                <a:gd name="T61" fmla="*/ 15 h 21"/>
                <a:gd name="T62" fmla="*/ 3 w 25"/>
                <a:gd name="T63" fmla="*/ 16 h 21"/>
                <a:gd name="T64" fmla="*/ 3 w 25"/>
                <a:gd name="T65" fmla="*/ 17 h 21"/>
                <a:gd name="T66" fmla="*/ 6 w 25"/>
                <a:gd name="T67" fmla="*/ 21 h 21"/>
                <a:gd name="T68" fmla="*/ 6 w 25"/>
                <a:gd name="T69" fmla="*/ 21 h 21"/>
                <a:gd name="T70" fmla="*/ 8 w 25"/>
                <a:gd name="T71" fmla="*/ 19 h 21"/>
                <a:gd name="T72" fmla="*/ 9 w 25"/>
                <a:gd name="T73" fmla="*/ 19 h 21"/>
                <a:gd name="T74" fmla="*/ 10 w 25"/>
                <a:gd name="T75" fmla="*/ 19 h 21"/>
                <a:gd name="T76" fmla="*/ 12 w 25"/>
                <a:gd name="T77" fmla="*/ 20 h 21"/>
                <a:gd name="T78" fmla="*/ 12 w 25"/>
                <a:gd name="T79" fmla="*/ 20 h 21"/>
                <a:gd name="T80" fmla="*/ 12 w 25"/>
                <a:gd name="T81" fmla="*/ 20 h 21"/>
                <a:gd name="T82" fmla="*/ 13 w 25"/>
                <a:gd name="T83" fmla="*/ 19 h 21"/>
                <a:gd name="T84" fmla="*/ 15 w 25"/>
                <a:gd name="T85" fmla="*/ 19 h 21"/>
                <a:gd name="T86" fmla="*/ 16 w 25"/>
                <a:gd name="T87" fmla="*/ 18 h 21"/>
                <a:gd name="T88" fmla="*/ 16 w 25"/>
                <a:gd name="T89" fmla="*/ 17 h 21"/>
                <a:gd name="T90" fmla="*/ 16 w 25"/>
                <a:gd name="T91" fmla="*/ 15 h 21"/>
                <a:gd name="T92" fmla="*/ 20 w 25"/>
                <a:gd name="T93" fmla="*/ 15 h 21"/>
                <a:gd name="T94" fmla="*/ 23 w 25"/>
                <a:gd name="T95" fmla="*/ 15 h 21"/>
                <a:gd name="T96" fmla="*/ 24 w 25"/>
                <a:gd name="T97" fmla="*/ 15 h 21"/>
                <a:gd name="T98" fmla="*/ 24 w 25"/>
                <a:gd name="T9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21"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9394826" y="10174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9077326" y="10140951"/>
              <a:ext cx="63500" cy="3333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9394826" y="12126913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80"/>
            <p:cNvSpPr>
              <a:spLocks noChangeArrowheads="1"/>
            </p:cNvSpPr>
            <p:nvPr/>
          </p:nvSpPr>
          <p:spPr bwMode="auto">
            <a:xfrm>
              <a:off x="9363076" y="118062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9777413" y="1247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9363076" y="1177448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9650413" y="12382501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84"/>
            <p:cNvSpPr>
              <a:spLocks noChangeArrowheads="1"/>
            </p:cNvSpPr>
            <p:nvPr/>
          </p:nvSpPr>
          <p:spPr bwMode="auto">
            <a:xfrm>
              <a:off x="9650413" y="123825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5"/>
            <p:cNvSpPr>
              <a:spLocks/>
            </p:cNvSpPr>
            <p:nvPr/>
          </p:nvSpPr>
          <p:spPr bwMode="auto">
            <a:xfrm>
              <a:off x="9331326" y="1174273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6"/>
            <p:cNvSpPr>
              <a:spLocks noEditPoints="1"/>
            </p:cNvSpPr>
            <p:nvPr/>
          </p:nvSpPr>
          <p:spPr bwMode="auto">
            <a:xfrm>
              <a:off x="9267826" y="10237788"/>
              <a:ext cx="604838" cy="2241550"/>
            </a:xfrm>
            <a:custGeom>
              <a:avLst/>
              <a:gdLst>
                <a:gd name="T0" fmla="*/ 16 w 19"/>
                <a:gd name="T1" fmla="*/ 63 h 70"/>
                <a:gd name="T2" fmla="*/ 14 w 19"/>
                <a:gd name="T3" fmla="*/ 66 h 70"/>
                <a:gd name="T4" fmla="*/ 16 w 19"/>
                <a:gd name="T5" fmla="*/ 63 h 70"/>
                <a:gd name="T6" fmla="*/ 11 w 19"/>
                <a:gd name="T7" fmla="*/ 62 h 70"/>
                <a:gd name="T8" fmla="*/ 7 w 19"/>
                <a:gd name="T9" fmla="*/ 58 h 70"/>
                <a:gd name="T10" fmla="*/ 8 w 19"/>
                <a:gd name="T11" fmla="*/ 53 h 70"/>
                <a:gd name="T12" fmla="*/ 7 w 19"/>
                <a:gd name="T13" fmla="*/ 48 h 70"/>
                <a:gd name="T14" fmla="*/ 6 w 19"/>
                <a:gd name="T15" fmla="*/ 42 h 70"/>
                <a:gd name="T16" fmla="*/ 6 w 19"/>
                <a:gd name="T17" fmla="*/ 36 h 70"/>
                <a:gd name="T18" fmla="*/ 6 w 19"/>
                <a:gd name="T19" fmla="*/ 32 h 70"/>
                <a:gd name="T20" fmla="*/ 6 w 19"/>
                <a:gd name="T21" fmla="*/ 30 h 70"/>
                <a:gd name="T22" fmla="*/ 5 w 19"/>
                <a:gd name="T23" fmla="*/ 24 h 70"/>
                <a:gd name="T24" fmla="*/ 6 w 19"/>
                <a:gd name="T25" fmla="*/ 21 h 70"/>
                <a:gd name="T26" fmla="*/ 6 w 19"/>
                <a:gd name="T27" fmla="*/ 17 h 70"/>
                <a:gd name="T28" fmla="*/ 7 w 19"/>
                <a:gd name="T29" fmla="*/ 14 h 70"/>
                <a:gd name="T30" fmla="*/ 7 w 19"/>
                <a:gd name="T31" fmla="*/ 13 h 70"/>
                <a:gd name="T32" fmla="*/ 10 w 19"/>
                <a:gd name="T33" fmla="*/ 9 h 70"/>
                <a:gd name="T34" fmla="*/ 6 w 19"/>
                <a:gd name="T35" fmla="*/ 5 h 70"/>
                <a:gd name="T36" fmla="*/ 5 w 19"/>
                <a:gd name="T37" fmla="*/ 2 h 70"/>
                <a:gd name="T38" fmla="*/ 4 w 19"/>
                <a:gd name="T39" fmla="*/ 0 h 70"/>
                <a:gd name="T40" fmla="*/ 3 w 19"/>
                <a:gd name="T41" fmla="*/ 3 h 70"/>
                <a:gd name="T42" fmla="*/ 3 w 19"/>
                <a:gd name="T43" fmla="*/ 15 h 70"/>
                <a:gd name="T44" fmla="*/ 2 w 19"/>
                <a:gd name="T45" fmla="*/ 22 h 70"/>
                <a:gd name="T46" fmla="*/ 3 w 19"/>
                <a:gd name="T47" fmla="*/ 29 h 70"/>
                <a:gd name="T48" fmla="*/ 2 w 19"/>
                <a:gd name="T49" fmla="*/ 38 h 70"/>
                <a:gd name="T50" fmla="*/ 2 w 19"/>
                <a:gd name="T51" fmla="*/ 43 h 70"/>
                <a:gd name="T52" fmla="*/ 3 w 19"/>
                <a:gd name="T53" fmla="*/ 43 h 70"/>
                <a:gd name="T54" fmla="*/ 4 w 19"/>
                <a:gd name="T55" fmla="*/ 45 h 70"/>
                <a:gd name="T56" fmla="*/ 4 w 19"/>
                <a:gd name="T57" fmla="*/ 50 h 70"/>
                <a:gd name="T58" fmla="*/ 1 w 19"/>
                <a:gd name="T59" fmla="*/ 52 h 70"/>
                <a:gd name="T60" fmla="*/ 4 w 19"/>
                <a:gd name="T61" fmla="*/ 54 h 70"/>
                <a:gd name="T62" fmla="*/ 4 w 19"/>
                <a:gd name="T63" fmla="*/ 54 h 70"/>
                <a:gd name="T64" fmla="*/ 3 w 19"/>
                <a:gd name="T65" fmla="*/ 57 h 70"/>
                <a:gd name="T66" fmla="*/ 3 w 19"/>
                <a:gd name="T67" fmla="*/ 57 h 70"/>
                <a:gd name="T68" fmla="*/ 5 w 19"/>
                <a:gd name="T69" fmla="*/ 59 h 70"/>
                <a:gd name="T70" fmla="*/ 5 w 19"/>
                <a:gd name="T71" fmla="*/ 61 h 70"/>
                <a:gd name="T72" fmla="*/ 6 w 19"/>
                <a:gd name="T73" fmla="*/ 60 h 70"/>
                <a:gd name="T74" fmla="*/ 7 w 19"/>
                <a:gd name="T75" fmla="*/ 62 h 70"/>
                <a:gd name="T76" fmla="*/ 6 w 19"/>
                <a:gd name="T77" fmla="*/ 63 h 70"/>
                <a:gd name="T78" fmla="*/ 10 w 19"/>
                <a:gd name="T79" fmla="*/ 65 h 70"/>
                <a:gd name="T80" fmla="*/ 10 w 19"/>
                <a:gd name="T81" fmla="*/ 66 h 70"/>
                <a:gd name="T82" fmla="*/ 7 w 19"/>
                <a:gd name="T83" fmla="*/ 65 h 70"/>
                <a:gd name="T84" fmla="*/ 12 w 19"/>
                <a:gd name="T85" fmla="*/ 67 h 70"/>
                <a:gd name="T86" fmla="*/ 13 w 19"/>
                <a:gd name="T87" fmla="*/ 68 h 70"/>
                <a:gd name="T88" fmla="*/ 16 w 19"/>
                <a:gd name="T89" fmla="*/ 69 h 70"/>
                <a:gd name="T90" fmla="*/ 18 w 19"/>
                <a:gd name="T91" fmla="*/ 70 h 70"/>
                <a:gd name="T92" fmla="*/ 5 w 19"/>
                <a:gd name="T93" fmla="*/ 55 h 70"/>
                <a:gd name="T94" fmla="*/ 9 w 19"/>
                <a:gd name="T95" fmla="*/ 62 h 70"/>
                <a:gd name="T96" fmla="*/ 10 w 19"/>
                <a:gd name="T97" fmla="*/ 64 h 70"/>
                <a:gd name="T98" fmla="*/ 11 w 19"/>
                <a:gd name="T99" fmla="*/ 66 h 70"/>
                <a:gd name="T100" fmla="*/ 12 w 19"/>
                <a:gd name="T101" fmla="*/ 65 h 70"/>
                <a:gd name="T102" fmla="*/ 12 w 19"/>
                <a:gd name="T103" fmla="*/ 65 h 70"/>
                <a:gd name="T104" fmla="*/ 12 w 19"/>
                <a:gd name="T105" fmla="*/ 65 h 70"/>
                <a:gd name="T106" fmla="*/ 15 w 19"/>
                <a:gd name="T107" fmla="*/ 68 h 70"/>
                <a:gd name="T108" fmla="*/ 14 w 19"/>
                <a:gd name="T109" fmla="*/ 67 h 70"/>
                <a:gd name="T110" fmla="*/ 14 w 19"/>
                <a:gd name="T111" fmla="*/ 67 h 70"/>
                <a:gd name="T112" fmla="*/ 15 w 19"/>
                <a:gd name="T113" fmla="*/ 67 h 70"/>
                <a:gd name="T114" fmla="*/ 16 w 19"/>
                <a:gd name="T115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70">
                  <a:moveTo>
                    <a:pt x="18" y="67"/>
                  </a:moveTo>
                  <a:cubicBezTo>
                    <a:pt x="17" y="65"/>
                    <a:pt x="17" y="64"/>
                    <a:pt x="17" y="64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5" y="65"/>
                    <a:pt x="15" y="65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4" y="66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5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6" y="63"/>
                    <a:pt x="15" y="62"/>
                  </a:cubicBezTo>
                  <a:cubicBezTo>
                    <a:pt x="12" y="62"/>
                    <a:pt x="11" y="62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7"/>
                  </a:cubicBezTo>
                  <a:cubicBezTo>
                    <a:pt x="8" y="47"/>
                    <a:pt x="7" y="46"/>
                    <a:pt x="7" y="46"/>
                  </a:cubicBezTo>
                  <a:cubicBezTo>
                    <a:pt x="7" y="46"/>
                    <a:pt x="6" y="45"/>
                    <a:pt x="6" y="45"/>
                  </a:cubicBezTo>
                  <a:cubicBezTo>
                    <a:pt x="6" y="45"/>
                    <a:pt x="6" y="43"/>
                    <a:pt x="6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5" y="39"/>
                    <a:pt x="5" y="38"/>
                    <a:pt x="5" y="3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8"/>
                    <a:pt x="7" y="27"/>
                  </a:cubicBezTo>
                  <a:cubicBezTo>
                    <a:pt x="6" y="26"/>
                    <a:pt x="6" y="25"/>
                    <a:pt x="6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1"/>
                    <a:pt x="3" y="13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20"/>
                    <a:pt x="3" y="20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3" y="23"/>
                    <a:pt x="3" y="24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2" y="30"/>
                    <a:pt x="2" y="31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2" y="42"/>
                    <a:pt x="2" y="42"/>
                    <a:pt x="2" y="43"/>
                  </a:cubicBezTo>
                  <a:cubicBezTo>
                    <a:pt x="2" y="43"/>
                    <a:pt x="1" y="43"/>
                    <a:pt x="1" y="43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3" y="45"/>
                  </a:cubicBezTo>
                  <a:cubicBezTo>
                    <a:pt x="3" y="45"/>
                    <a:pt x="3" y="45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5" y="49"/>
                    <a:pt x="5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9"/>
                    <a:pt x="2" y="50"/>
                    <a:pt x="2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4"/>
                    <a:pt x="3" y="54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6"/>
                  </a:cubicBezTo>
                  <a:cubicBezTo>
                    <a:pt x="2" y="56"/>
                    <a:pt x="3" y="56"/>
                    <a:pt x="3" y="56"/>
                  </a:cubicBez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4" y="58"/>
                    <a:pt x="4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1"/>
                    <a:pt x="5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1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1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7" y="61"/>
                    <a:pt x="7" y="62"/>
                    <a:pt x="7" y="62"/>
                  </a:cubicBezTo>
                  <a:cubicBezTo>
                    <a:pt x="7" y="62"/>
                    <a:pt x="7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5" y="62"/>
                    <a:pt x="5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3"/>
                    <a:pt x="7" y="63"/>
                    <a:pt x="7" y="64"/>
                  </a:cubicBezTo>
                  <a:cubicBezTo>
                    <a:pt x="7" y="64"/>
                    <a:pt x="8" y="64"/>
                    <a:pt x="8" y="64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10" y="65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8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6"/>
                    <a:pt x="9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3" y="68"/>
                    <a:pt x="13" y="68"/>
                  </a:cubicBezTo>
                  <a:cubicBezTo>
                    <a:pt x="13" y="68"/>
                    <a:pt x="14" y="68"/>
                    <a:pt x="13" y="68"/>
                  </a:cubicBezTo>
                  <a:cubicBezTo>
                    <a:pt x="13" y="68"/>
                    <a:pt x="13" y="69"/>
                    <a:pt x="14" y="69"/>
                  </a:cubicBezTo>
                  <a:cubicBezTo>
                    <a:pt x="14" y="69"/>
                    <a:pt x="15" y="69"/>
                    <a:pt x="15" y="69"/>
                  </a:cubicBezTo>
                  <a:cubicBezTo>
                    <a:pt x="15" y="70"/>
                    <a:pt x="15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69"/>
                    <a:pt x="19" y="68"/>
                    <a:pt x="18" y="67"/>
                  </a:cubicBezTo>
                  <a:close/>
                  <a:moveTo>
                    <a:pt x="4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5" y="55"/>
                    <a:pt x="5" y="55"/>
                    <a:pt x="4" y="55"/>
                  </a:cubicBezTo>
                  <a:close/>
                  <a:moveTo>
                    <a:pt x="10" y="62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lose/>
                  <a:moveTo>
                    <a:pt x="11" y="64"/>
                  </a:moveTo>
                  <a:cubicBezTo>
                    <a:pt x="11" y="64"/>
                    <a:pt x="11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lose/>
                  <a:moveTo>
                    <a:pt x="11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lose/>
                  <a:moveTo>
                    <a:pt x="12" y="65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2" y="65"/>
                    <a:pt x="12" y="65"/>
                  </a:cubicBezTo>
                  <a:close/>
                  <a:moveTo>
                    <a:pt x="16" y="67"/>
                  </a:move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87"/>
            <p:cNvSpPr>
              <a:spLocks noChangeArrowheads="1"/>
            </p:cNvSpPr>
            <p:nvPr/>
          </p:nvSpPr>
          <p:spPr bwMode="auto">
            <a:xfrm>
              <a:off x="9650413" y="123825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8"/>
            <p:cNvSpPr>
              <a:spLocks/>
            </p:cNvSpPr>
            <p:nvPr/>
          </p:nvSpPr>
          <p:spPr bwMode="auto">
            <a:xfrm>
              <a:off x="9840913" y="10333038"/>
              <a:ext cx="541338" cy="417513"/>
            </a:xfrm>
            <a:custGeom>
              <a:avLst/>
              <a:gdLst>
                <a:gd name="T0" fmla="*/ 16 w 17"/>
                <a:gd name="T1" fmla="*/ 7 h 13"/>
                <a:gd name="T2" fmla="*/ 15 w 17"/>
                <a:gd name="T3" fmla="*/ 7 h 13"/>
                <a:gd name="T4" fmla="*/ 14 w 17"/>
                <a:gd name="T5" fmla="*/ 6 h 13"/>
                <a:gd name="T6" fmla="*/ 14 w 17"/>
                <a:gd name="T7" fmla="*/ 4 h 13"/>
                <a:gd name="T8" fmla="*/ 12 w 17"/>
                <a:gd name="T9" fmla="*/ 4 h 13"/>
                <a:gd name="T10" fmla="*/ 11 w 17"/>
                <a:gd name="T11" fmla="*/ 4 h 13"/>
                <a:gd name="T12" fmla="*/ 10 w 17"/>
                <a:gd name="T13" fmla="*/ 4 h 13"/>
                <a:gd name="T14" fmla="*/ 9 w 17"/>
                <a:gd name="T15" fmla="*/ 4 h 13"/>
                <a:gd name="T16" fmla="*/ 9 w 17"/>
                <a:gd name="T17" fmla="*/ 3 h 13"/>
                <a:gd name="T18" fmla="*/ 9 w 17"/>
                <a:gd name="T19" fmla="*/ 2 h 13"/>
                <a:gd name="T20" fmla="*/ 9 w 17"/>
                <a:gd name="T21" fmla="*/ 1 h 13"/>
                <a:gd name="T22" fmla="*/ 9 w 17"/>
                <a:gd name="T23" fmla="*/ 1 h 13"/>
                <a:gd name="T24" fmla="*/ 7 w 17"/>
                <a:gd name="T25" fmla="*/ 0 h 13"/>
                <a:gd name="T26" fmla="*/ 2 w 17"/>
                <a:gd name="T27" fmla="*/ 0 h 13"/>
                <a:gd name="T28" fmla="*/ 1 w 17"/>
                <a:gd name="T29" fmla="*/ 1 h 13"/>
                <a:gd name="T30" fmla="*/ 1 w 17"/>
                <a:gd name="T31" fmla="*/ 2 h 13"/>
                <a:gd name="T32" fmla="*/ 0 w 17"/>
                <a:gd name="T33" fmla="*/ 4 h 13"/>
                <a:gd name="T34" fmla="*/ 0 w 17"/>
                <a:gd name="T35" fmla="*/ 5 h 13"/>
                <a:gd name="T36" fmla="*/ 1 w 17"/>
                <a:gd name="T37" fmla="*/ 5 h 13"/>
                <a:gd name="T38" fmla="*/ 3 w 17"/>
                <a:gd name="T39" fmla="*/ 6 h 13"/>
                <a:gd name="T40" fmla="*/ 4 w 17"/>
                <a:gd name="T41" fmla="*/ 7 h 13"/>
                <a:gd name="T42" fmla="*/ 6 w 17"/>
                <a:gd name="T43" fmla="*/ 8 h 13"/>
                <a:gd name="T44" fmla="*/ 7 w 17"/>
                <a:gd name="T45" fmla="*/ 8 h 13"/>
                <a:gd name="T46" fmla="*/ 9 w 17"/>
                <a:gd name="T47" fmla="*/ 9 h 13"/>
                <a:gd name="T48" fmla="*/ 10 w 17"/>
                <a:gd name="T49" fmla="*/ 10 h 13"/>
                <a:gd name="T50" fmla="*/ 10 w 17"/>
                <a:gd name="T51" fmla="*/ 11 h 13"/>
                <a:gd name="T52" fmla="*/ 9 w 17"/>
                <a:gd name="T53" fmla="*/ 11 h 13"/>
                <a:gd name="T54" fmla="*/ 9 w 17"/>
                <a:gd name="T55" fmla="*/ 12 h 13"/>
                <a:gd name="T56" fmla="*/ 9 w 17"/>
                <a:gd name="T57" fmla="*/ 13 h 13"/>
                <a:gd name="T58" fmla="*/ 11 w 17"/>
                <a:gd name="T59" fmla="*/ 13 h 13"/>
                <a:gd name="T60" fmla="*/ 13 w 17"/>
                <a:gd name="T61" fmla="*/ 13 h 13"/>
                <a:gd name="T62" fmla="*/ 13 w 17"/>
                <a:gd name="T63" fmla="*/ 13 h 13"/>
                <a:gd name="T64" fmla="*/ 14 w 17"/>
                <a:gd name="T65" fmla="*/ 13 h 13"/>
                <a:gd name="T66" fmla="*/ 15 w 17"/>
                <a:gd name="T67" fmla="*/ 12 h 13"/>
                <a:gd name="T68" fmla="*/ 16 w 17"/>
                <a:gd name="T69" fmla="*/ 12 h 13"/>
                <a:gd name="T70" fmla="*/ 16 w 17"/>
                <a:gd name="T71" fmla="*/ 11 h 13"/>
                <a:gd name="T72" fmla="*/ 16 w 17"/>
                <a:gd name="T73" fmla="*/ 10 h 13"/>
                <a:gd name="T74" fmla="*/ 16 w 17"/>
                <a:gd name="T75" fmla="*/ 9 h 13"/>
                <a:gd name="T76" fmla="*/ 16 w 17"/>
                <a:gd name="T77" fmla="*/ 8 h 13"/>
                <a:gd name="T78" fmla="*/ 17 w 17"/>
                <a:gd name="T7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3">
                  <a:moveTo>
                    <a:pt x="17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9"/>
            <p:cNvSpPr>
              <a:spLocks/>
            </p:cNvSpPr>
            <p:nvPr/>
          </p:nvSpPr>
          <p:spPr bwMode="auto">
            <a:xfrm>
              <a:off x="10572751" y="93408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90"/>
            <p:cNvSpPr>
              <a:spLocks noChangeArrowheads="1"/>
            </p:cNvSpPr>
            <p:nvPr/>
          </p:nvSpPr>
          <p:spPr bwMode="auto">
            <a:xfrm>
              <a:off x="10604501" y="93726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10255251" y="9117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10477501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10255251" y="9117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95"/>
            <p:cNvSpPr>
              <a:spLocks noChangeArrowheads="1"/>
            </p:cNvSpPr>
            <p:nvPr/>
          </p:nvSpPr>
          <p:spPr bwMode="auto">
            <a:xfrm>
              <a:off x="10636251" y="109093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6"/>
            <p:cNvSpPr>
              <a:spLocks/>
            </p:cNvSpPr>
            <p:nvPr/>
          </p:nvSpPr>
          <p:spPr bwMode="auto">
            <a:xfrm>
              <a:off x="10541001" y="10909301"/>
              <a:ext cx="95250" cy="650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97"/>
            <p:cNvSpPr>
              <a:spLocks noChangeArrowheads="1"/>
            </p:cNvSpPr>
            <p:nvPr/>
          </p:nvSpPr>
          <p:spPr bwMode="auto">
            <a:xfrm>
              <a:off x="10572751" y="109426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98"/>
            <p:cNvSpPr>
              <a:spLocks noChangeArrowheads="1"/>
            </p:cNvSpPr>
            <p:nvPr/>
          </p:nvSpPr>
          <p:spPr bwMode="auto">
            <a:xfrm>
              <a:off x="10572751" y="934085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99"/>
            <p:cNvSpPr>
              <a:spLocks/>
            </p:cNvSpPr>
            <p:nvPr/>
          </p:nvSpPr>
          <p:spPr bwMode="auto">
            <a:xfrm>
              <a:off x="10158413" y="10877551"/>
              <a:ext cx="319088" cy="288925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6 h 9"/>
                <a:gd name="T4" fmla="*/ 10 w 10"/>
                <a:gd name="T5" fmla="*/ 6 h 9"/>
                <a:gd name="T6" fmla="*/ 9 w 10"/>
                <a:gd name="T7" fmla="*/ 5 h 9"/>
                <a:gd name="T8" fmla="*/ 10 w 10"/>
                <a:gd name="T9" fmla="*/ 5 h 9"/>
                <a:gd name="T10" fmla="*/ 10 w 10"/>
                <a:gd name="T11" fmla="*/ 5 h 9"/>
                <a:gd name="T12" fmla="*/ 10 w 10"/>
                <a:gd name="T13" fmla="*/ 4 h 9"/>
                <a:gd name="T14" fmla="*/ 9 w 10"/>
                <a:gd name="T15" fmla="*/ 4 h 9"/>
                <a:gd name="T16" fmla="*/ 8 w 10"/>
                <a:gd name="T17" fmla="*/ 3 h 9"/>
                <a:gd name="T18" fmla="*/ 8 w 10"/>
                <a:gd name="T19" fmla="*/ 3 h 9"/>
                <a:gd name="T20" fmla="*/ 8 w 10"/>
                <a:gd name="T21" fmla="*/ 3 h 9"/>
                <a:gd name="T22" fmla="*/ 7 w 10"/>
                <a:gd name="T23" fmla="*/ 2 h 9"/>
                <a:gd name="T24" fmla="*/ 7 w 10"/>
                <a:gd name="T25" fmla="*/ 2 h 9"/>
                <a:gd name="T26" fmla="*/ 6 w 10"/>
                <a:gd name="T27" fmla="*/ 2 h 9"/>
                <a:gd name="T28" fmla="*/ 6 w 10"/>
                <a:gd name="T29" fmla="*/ 2 h 9"/>
                <a:gd name="T30" fmla="*/ 5 w 10"/>
                <a:gd name="T31" fmla="*/ 2 h 9"/>
                <a:gd name="T32" fmla="*/ 5 w 10"/>
                <a:gd name="T33" fmla="*/ 2 h 9"/>
                <a:gd name="T34" fmla="*/ 5 w 10"/>
                <a:gd name="T35" fmla="*/ 2 h 9"/>
                <a:gd name="T36" fmla="*/ 4 w 10"/>
                <a:gd name="T37" fmla="*/ 1 h 9"/>
                <a:gd name="T38" fmla="*/ 4 w 10"/>
                <a:gd name="T39" fmla="*/ 1 h 9"/>
                <a:gd name="T40" fmla="*/ 4 w 10"/>
                <a:gd name="T41" fmla="*/ 1 h 9"/>
                <a:gd name="T42" fmla="*/ 3 w 10"/>
                <a:gd name="T43" fmla="*/ 1 h 9"/>
                <a:gd name="T44" fmla="*/ 3 w 10"/>
                <a:gd name="T45" fmla="*/ 0 h 9"/>
                <a:gd name="T46" fmla="*/ 3 w 10"/>
                <a:gd name="T47" fmla="*/ 0 h 9"/>
                <a:gd name="T48" fmla="*/ 2 w 10"/>
                <a:gd name="T49" fmla="*/ 0 h 9"/>
                <a:gd name="T50" fmla="*/ 2 w 10"/>
                <a:gd name="T51" fmla="*/ 0 h 9"/>
                <a:gd name="T52" fmla="*/ 1 w 10"/>
                <a:gd name="T53" fmla="*/ 0 h 9"/>
                <a:gd name="T54" fmla="*/ 1 w 10"/>
                <a:gd name="T55" fmla="*/ 1 h 9"/>
                <a:gd name="T56" fmla="*/ 1 w 10"/>
                <a:gd name="T57" fmla="*/ 1 h 9"/>
                <a:gd name="T58" fmla="*/ 1 w 10"/>
                <a:gd name="T59" fmla="*/ 1 h 9"/>
                <a:gd name="T60" fmla="*/ 1 w 10"/>
                <a:gd name="T61" fmla="*/ 2 h 9"/>
                <a:gd name="T62" fmla="*/ 1 w 10"/>
                <a:gd name="T63" fmla="*/ 2 h 9"/>
                <a:gd name="T64" fmla="*/ 1 w 10"/>
                <a:gd name="T65" fmla="*/ 3 h 9"/>
                <a:gd name="T66" fmla="*/ 1 w 10"/>
                <a:gd name="T67" fmla="*/ 3 h 9"/>
                <a:gd name="T68" fmla="*/ 1 w 10"/>
                <a:gd name="T69" fmla="*/ 3 h 9"/>
                <a:gd name="T70" fmla="*/ 1 w 10"/>
                <a:gd name="T71" fmla="*/ 4 h 9"/>
                <a:gd name="T72" fmla="*/ 1 w 10"/>
                <a:gd name="T73" fmla="*/ 4 h 9"/>
                <a:gd name="T74" fmla="*/ 1 w 10"/>
                <a:gd name="T75" fmla="*/ 4 h 9"/>
                <a:gd name="T76" fmla="*/ 1 w 10"/>
                <a:gd name="T77" fmla="*/ 5 h 9"/>
                <a:gd name="T78" fmla="*/ 1 w 10"/>
                <a:gd name="T79" fmla="*/ 5 h 9"/>
                <a:gd name="T80" fmla="*/ 1 w 10"/>
                <a:gd name="T81" fmla="*/ 6 h 9"/>
                <a:gd name="T82" fmla="*/ 0 w 10"/>
                <a:gd name="T83" fmla="*/ 6 h 9"/>
                <a:gd name="T84" fmla="*/ 0 w 10"/>
                <a:gd name="T85" fmla="*/ 6 h 9"/>
                <a:gd name="T86" fmla="*/ 0 w 10"/>
                <a:gd name="T87" fmla="*/ 6 h 9"/>
                <a:gd name="T88" fmla="*/ 1 w 10"/>
                <a:gd name="T89" fmla="*/ 7 h 9"/>
                <a:gd name="T90" fmla="*/ 1 w 10"/>
                <a:gd name="T91" fmla="*/ 8 h 9"/>
                <a:gd name="T92" fmla="*/ 2 w 10"/>
                <a:gd name="T93" fmla="*/ 8 h 9"/>
                <a:gd name="T94" fmla="*/ 5 w 10"/>
                <a:gd name="T95" fmla="*/ 9 h 9"/>
                <a:gd name="T96" fmla="*/ 5 w 10"/>
                <a:gd name="T97" fmla="*/ 9 h 9"/>
                <a:gd name="T98" fmla="*/ 7 w 10"/>
                <a:gd name="T99" fmla="*/ 9 h 9"/>
                <a:gd name="T100" fmla="*/ 10 w 10"/>
                <a:gd name="T101" fmla="*/ 8 h 9"/>
                <a:gd name="T102" fmla="*/ 10 w 10"/>
                <a:gd name="T10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0"/>
            <p:cNvSpPr>
              <a:spLocks/>
            </p:cNvSpPr>
            <p:nvPr/>
          </p:nvSpPr>
          <p:spPr bwMode="auto">
            <a:xfrm>
              <a:off x="10509251" y="1106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01"/>
            <p:cNvSpPr>
              <a:spLocks noChangeArrowheads="1"/>
            </p:cNvSpPr>
            <p:nvPr/>
          </p:nvSpPr>
          <p:spPr bwMode="auto">
            <a:xfrm>
              <a:off x="10509251" y="11037888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12419013" y="5530851"/>
              <a:ext cx="541338" cy="257175"/>
            </a:xfrm>
            <a:custGeom>
              <a:avLst/>
              <a:gdLst>
                <a:gd name="T0" fmla="*/ 17 w 17"/>
                <a:gd name="T1" fmla="*/ 3 h 8"/>
                <a:gd name="T2" fmla="*/ 17 w 17"/>
                <a:gd name="T3" fmla="*/ 3 h 8"/>
                <a:gd name="T4" fmla="*/ 16 w 17"/>
                <a:gd name="T5" fmla="*/ 2 h 8"/>
                <a:gd name="T6" fmla="*/ 15 w 17"/>
                <a:gd name="T7" fmla="*/ 1 h 8"/>
                <a:gd name="T8" fmla="*/ 15 w 17"/>
                <a:gd name="T9" fmla="*/ 1 h 8"/>
                <a:gd name="T10" fmla="*/ 15 w 17"/>
                <a:gd name="T11" fmla="*/ 1 h 8"/>
                <a:gd name="T12" fmla="*/ 14 w 17"/>
                <a:gd name="T13" fmla="*/ 0 h 8"/>
                <a:gd name="T14" fmla="*/ 12 w 17"/>
                <a:gd name="T15" fmla="*/ 0 h 8"/>
                <a:gd name="T16" fmla="*/ 10 w 17"/>
                <a:gd name="T17" fmla="*/ 1 h 8"/>
                <a:gd name="T18" fmla="*/ 9 w 17"/>
                <a:gd name="T19" fmla="*/ 1 h 8"/>
                <a:gd name="T20" fmla="*/ 8 w 17"/>
                <a:gd name="T21" fmla="*/ 1 h 8"/>
                <a:gd name="T22" fmla="*/ 7 w 17"/>
                <a:gd name="T23" fmla="*/ 1 h 8"/>
                <a:gd name="T24" fmla="*/ 7 w 17"/>
                <a:gd name="T25" fmla="*/ 1 h 8"/>
                <a:gd name="T26" fmla="*/ 6 w 17"/>
                <a:gd name="T27" fmla="*/ 1 h 8"/>
                <a:gd name="T28" fmla="*/ 6 w 17"/>
                <a:gd name="T29" fmla="*/ 2 h 8"/>
                <a:gd name="T30" fmla="*/ 6 w 17"/>
                <a:gd name="T31" fmla="*/ 2 h 8"/>
                <a:gd name="T32" fmla="*/ 5 w 17"/>
                <a:gd name="T33" fmla="*/ 3 h 8"/>
                <a:gd name="T34" fmla="*/ 5 w 17"/>
                <a:gd name="T35" fmla="*/ 3 h 8"/>
                <a:gd name="T36" fmla="*/ 5 w 17"/>
                <a:gd name="T37" fmla="*/ 3 h 8"/>
                <a:gd name="T38" fmla="*/ 5 w 17"/>
                <a:gd name="T39" fmla="*/ 3 h 8"/>
                <a:gd name="T40" fmla="*/ 5 w 17"/>
                <a:gd name="T41" fmla="*/ 3 h 8"/>
                <a:gd name="T42" fmla="*/ 5 w 17"/>
                <a:gd name="T43" fmla="*/ 2 h 8"/>
                <a:gd name="T44" fmla="*/ 4 w 17"/>
                <a:gd name="T45" fmla="*/ 1 h 8"/>
                <a:gd name="T46" fmla="*/ 4 w 17"/>
                <a:gd name="T47" fmla="*/ 0 h 8"/>
                <a:gd name="T48" fmla="*/ 2 w 17"/>
                <a:gd name="T49" fmla="*/ 0 h 8"/>
                <a:gd name="T50" fmla="*/ 2 w 17"/>
                <a:gd name="T51" fmla="*/ 0 h 8"/>
                <a:gd name="T52" fmla="*/ 2 w 17"/>
                <a:gd name="T53" fmla="*/ 0 h 8"/>
                <a:gd name="T54" fmla="*/ 2 w 17"/>
                <a:gd name="T55" fmla="*/ 0 h 8"/>
                <a:gd name="T56" fmla="*/ 2 w 17"/>
                <a:gd name="T57" fmla="*/ 0 h 8"/>
                <a:gd name="T58" fmla="*/ 1 w 17"/>
                <a:gd name="T59" fmla="*/ 1 h 8"/>
                <a:gd name="T60" fmla="*/ 0 w 17"/>
                <a:gd name="T61" fmla="*/ 2 h 8"/>
                <a:gd name="T62" fmla="*/ 0 w 17"/>
                <a:gd name="T63" fmla="*/ 3 h 8"/>
                <a:gd name="T64" fmla="*/ 1 w 17"/>
                <a:gd name="T65" fmla="*/ 3 h 8"/>
                <a:gd name="T66" fmla="*/ 3 w 17"/>
                <a:gd name="T67" fmla="*/ 3 h 8"/>
                <a:gd name="T68" fmla="*/ 3 w 17"/>
                <a:gd name="T69" fmla="*/ 3 h 8"/>
                <a:gd name="T70" fmla="*/ 2 w 17"/>
                <a:gd name="T71" fmla="*/ 3 h 8"/>
                <a:gd name="T72" fmla="*/ 0 w 17"/>
                <a:gd name="T73" fmla="*/ 4 h 8"/>
                <a:gd name="T74" fmla="*/ 0 w 17"/>
                <a:gd name="T75" fmla="*/ 4 h 8"/>
                <a:gd name="T76" fmla="*/ 0 w 17"/>
                <a:gd name="T77" fmla="*/ 4 h 8"/>
                <a:gd name="T78" fmla="*/ 2 w 17"/>
                <a:gd name="T79" fmla="*/ 4 h 8"/>
                <a:gd name="T80" fmla="*/ 2 w 17"/>
                <a:gd name="T81" fmla="*/ 5 h 8"/>
                <a:gd name="T82" fmla="*/ 3 w 17"/>
                <a:gd name="T83" fmla="*/ 5 h 8"/>
                <a:gd name="T84" fmla="*/ 3 w 17"/>
                <a:gd name="T85" fmla="*/ 6 h 8"/>
                <a:gd name="T86" fmla="*/ 2 w 17"/>
                <a:gd name="T87" fmla="*/ 6 h 8"/>
                <a:gd name="T88" fmla="*/ 2 w 17"/>
                <a:gd name="T89" fmla="*/ 6 h 8"/>
                <a:gd name="T90" fmla="*/ 3 w 17"/>
                <a:gd name="T91" fmla="*/ 7 h 8"/>
                <a:gd name="T92" fmla="*/ 3 w 17"/>
                <a:gd name="T93" fmla="*/ 7 h 8"/>
                <a:gd name="T94" fmla="*/ 5 w 17"/>
                <a:gd name="T95" fmla="*/ 7 h 8"/>
                <a:gd name="T96" fmla="*/ 8 w 17"/>
                <a:gd name="T97" fmla="*/ 8 h 8"/>
                <a:gd name="T98" fmla="*/ 9 w 17"/>
                <a:gd name="T99" fmla="*/ 8 h 8"/>
                <a:gd name="T100" fmla="*/ 12 w 17"/>
                <a:gd name="T101" fmla="*/ 7 h 8"/>
                <a:gd name="T102" fmla="*/ 13 w 17"/>
                <a:gd name="T103" fmla="*/ 7 h 8"/>
                <a:gd name="T104" fmla="*/ 15 w 17"/>
                <a:gd name="T105" fmla="*/ 6 h 8"/>
                <a:gd name="T106" fmla="*/ 15 w 17"/>
                <a:gd name="T107" fmla="*/ 5 h 8"/>
                <a:gd name="T108" fmla="*/ 16 w 17"/>
                <a:gd name="T109" fmla="*/ 5 h 8"/>
                <a:gd name="T110" fmla="*/ 16 w 17"/>
                <a:gd name="T111" fmla="*/ 4 h 8"/>
                <a:gd name="T112" fmla="*/ 17 w 17"/>
                <a:gd name="T113" fmla="*/ 3 h 8"/>
                <a:gd name="T114" fmla="*/ 17 w 17"/>
                <a:gd name="T1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8"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6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5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3"/>
            <p:cNvSpPr>
              <a:spLocks noEditPoints="1"/>
            </p:cNvSpPr>
            <p:nvPr/>
          </p:nvSpPr>
          <p:spPr bwMode="auto">
            <a:xfrm>
              <a:off x="9426576" y="10461626"/>
              <a:ext cx="987425" cy="1792288"/>
            </a:xfrm>
            <a:custGeom>
              <a:avLst/>
              <a:gdLst>
                <a:gd name="T0" fmla="*/ 27 w 31"/>
                <a:gd name="T1" fmla="*/ 23 h 56"/>
                <a:gd name="T2" fmla="*/ 24 w 31"/>
                <a:gd name="T3" fmla="*/ 21 h 56"/>
                <a:gd name="T4" fmla="*/ 24 w 31"/>
                <a:gd name="T5" fmla="*/ 21 h 56"/>
                <a:gd name="T6" fmla="*/ 24 w 31"/>
                <a:gd name="T7" fmla="*/ 21 h 56"/>
                <a:gd name="T8" fmla="*/ 23 w 31"/>
                <a:gd name="T9" fmla="*/ 19 h 56"/>
                <a:gd name="T10" fmla="*/ 24 w 31"/>
                <a:gd name="T11" fmla="*/ 17 h 56"/>
                <a:gd name="T12" fmla="*/ 24 w 31"/>
                <a:gd name="T13" fmla="*/ 16 h 56"/>
                <a:gd name="T14" fmla="*/ 24 w 31"/>
                <a:gd name="T15" fmla="*/ 14 h 56"/>
                <a:gd name="T16" fmla="*/ 24 w 31"/>
                <a:gd name="T17" fmla="*/ 13 h 56"/>
                <a:gd name="T18" fmla="*/ 26 w 31"/>
                <a:gd name="T19" fmla="*/ 12 h 56"/>
                <a:gd name="T20" fmla="*/ 26 w 31"/>
                <a:gd name="T21" fmla="*/ 11 h 56"/>
                <a:gd name="T22" fmla="*/ 28 w 31"/>
                <a:gd name="T23" fmla="*/ 10 h 56"/>
                <a:gd name="T24" fmla="*/ 29 w 31"/>
                <a:gd name="T25" fmla="*/ 9 h 56"/>
                <a:gd name="T26" fmla="*/ 30 w 31"/>
                <a:gd name="T27" fmla="*/ 8 h 56"/>
                <a:gd name="T28" fmla="*/ 31 w 31"/>
                <a:gd name="T29" fmla="*/ 7 h 56"/>
                <a:gd name="T30" fmla="*/ 31 w 31"/>
                <a:gd name="T31" fmla="*/ 5 h 56"/>
                <a:gd name="T32" fmla="*/ 29 w 31"/>
                <a:gd name="T33" fmla="*/ 6 h 56"/>
                <a:gd name="T34" fmla="*/ 29 w 31"/>
                <a:gd name="T35" fmla="*/ 7 h 56"/>
                <a:gd name="T36" fmla="*/ 27 w 31"/>
                <a:gd name="T37" fmla="*/ 9 h 56"/>
                <a:gd name="T38" fmla="*/ 26 w 31"/>
                <a:gd name="T39" fmla="*/ 9 h 56"/>
                <a:gd name="T40" fmla="*/ 23 w 31"/>
                <a:gd name="T41" fmla="*/ 9 h 56"/>
                <a:gd name="T42" fmla="*/ 23 w 31"/>
                <a:gd name="T43" fmla="*/ 7 h 56"/>
                <a:gd name="T44" fmla="*/ 23 w 31"/>
                <a:gd name="T45" fmla="*/ 6 h 56"/>
                <a:gd name="T46" fmla="*/ 21 w 31"/>
                <a:gd name="T47" fmla="*/ 5 h 56"/>
                <a:gd name="T48" fmla="*/ 18 w 31"/>
                <a:gd name="T49" fmla="*/ 3 h 56"/>
                <a:gd name="T50" fmla="*/ 16 w 31"/>
                <a:gd name="T51" fmla="*/ 2 h 56"/>
                <a:gd name="T52" fmla="*/ 13 w 31"/>
                <a:gd name="T53" fmla="*/ 0 h 56"/>
                <a:gd name="T54" fmla="*/ 11 w 31"/>
                <a:gd name="T55" fmla="*/ 0 h 56"/>
                <a:gd name="T56" fmla="*/ 10 w 31"/>
                <a:gd name="T57" fmla="*/ 1 h 56"/>
                <a:gd name="T58" fmla="*/ 8 w 31"/>
                <a:gd name="T59" fmla="*/ 0 h 56"/>
                <a:gd name="T60" fmla="*/ 6 w 31"/>
                <a:gd name="T61" fmla="*/ 0 h 56"/>
                <a:gd name="T62" fmla="*/ 5 w 31"/>
                <a:gd name="T63" fmla="*/ 2 h 56"/>
                <a:gd name="T64" fmla="*/ 2 w 31"/>
                <a:gd name="T65" fmla="*/ 5 h 56"/>
                <a:gd name="T66" fmla="*/ 3 w 31"/>
                <a:gd name="T67" fmla="*/ 7 h 56"/>
                <a:gd name="T68" fmla="*/ 3 w 31"/>
                <a:gd name="T69" fmla="*/ 8 h 56"/>
                <a:gd name="T70" fmla="*/ 1 w 31"/>
                <a:gd name="T71" fmla="*/ 11 h 56"/>
                <a:gd name="T72" fmla="*/ 1 w 31"/>
                <a:gd name="T73" fmla="*/ 14 h 56"/>
                <a:gd name="T74" fmla="*/ 0 w 31"/>
                <a:gd name="T75" fmla="*/ 16 h 56"/>
                <a:gd name="T76" fmla="*/ 2 w 31"/>
                <a:gd name="T77" fmla="*/ 21 h 56"/>
                <a:gd name="T78" fmla="*/ 1 w 31"/>
                <a:gd name="T79" fmla="*/ 24 h 56"/>
                <a:gd name="T80" fmla="*/ 1 w 31"/>
                <a:gd name="T81" fmla="*/ 26 h 56"/>
                <a:gd name="T82" fmla="*/ 1 w 31"/>
                <a:gd name="T83" fmla="*/ 29 h 56"/>
                <a:gd name="T84" fmla="*/ 0 w 31"/>
                <a:gd name="T85" fmla="*/ 32 h 56"/>
                <a:gd name="T86" fmla="*/ 2 w 31"/>
                <a:gd name="T87" fmla="*/ 39 h 56"/>
                <a:gd name="T88" fmla="*/ 3 w 31"/>
                <a:gd name="T89" fmla="*/ 42 h 56"/>
                <a:gd name="T90" fmla="*/ 3 w 31"/>
                <a:gd name="T91" fmla="*/ 46 h 56"/>
                <a:gd name="T92" fmla="*/ 2 w 31"/>
                <a:gd name="T93" fmla="*/ 51 h 56"/>
                <a:gd name="T94" fmla="*/ 5 w 31"/>
                <a:gd name="T95" fmla="*/ 54 h 56"/>
                <a:gd name="T96" fmla="*/ 12 w 31"/>
                <a:gd name="T97" fmla="*/ 56 h 56"/>
                <a:gd name="T98" fmla="*/ 11 w 31"/>
                <a:gd name="T99" fmla="*/ 53 h 56"/>
                <a:gd name="T100" fmla="*/ 13 w 31"/>
                <a:gd name="T101" fmla="*/ 48 h 56"/>
                <a:gd name="T102" fmla="*/ 14 w 31"/>
                <a:gd name="T103" fmla="*/ 45 h 56"/>
                <a:gd name="T104" fmla="*/ 12 w 31"/>
                <a:gd name="T105" fmla="*/ 41 h 56"/>
                <a:gd name="T106" fmla="*/ 14 w 31"/>
                <a:gd name="T107" fmla="*/ 39 h 56"/>
                <a:gd name="T108" fmla="*/ 15 w 31"/>
                <a:gd name="T109" fmla="*/ 36 h 56"/>
                <a:gd name="T110" fmla="*/ 15 w 31"/>
                <a:gd name="T111" fmla="*/ 36 h 56"/>
                <a:gd name="T112" fmla="*/ 17 w 31"/>
                <a:gd name="T113" fmla="*/ 36 h 56"/>
                <a:gd name="T114" fmla="*/ 14 w 31"/>
                <a:gd name="T115" fmla="*/ 34 h 56"/>
                <a:gd name="T116" fmla="*/ 15 w 31"/>
                <a:gd name="T117" fmla="*/ 33 h 56"/>
                <a:gd name="T118" fmla="*/ 18 w 31"/>
                <a:gd name="T119" fmla="*/ 30 h 56"/>
                <a:gd name="T120" fmla="*/ 24 w 31"/>
                <a:gd name="T121" fmla="*/ 28 h 56"/>
                <a:gd name="T122" fmla="*/ 28 w 31"/>
                <a:gd name="T123" fmla="*/ 25 h 56"/>
                <a:gd name="T124" fmla="*/ 15 w 31"/>
                <a:gd name="T12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56"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6" y="23"/>
                    <a:pt x="27" y="23"/>
                  </a:cubicBezTo>
                  <a:cubicBezTo>
                    <a:pt x="27" y="23"/>
                    <a:pt x="27" y="22"/>
                    <a:pt x="26" y="22"/>
                  </a:cubicBezTo>
                  <a:cubicBezTo>
                    <a:pt x="26" y="22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1" y="36"/>
                    <a:pt x="1" y="38"/>
                    <a:pt x="1" y="38"/>
                  </a:cubicBezTo>
                  <a:cubicBezTo>
                    <a:pt x="1" y="38"/>
                    <a:pt x="2" y="39"/>
                    <a:pt x="2" y="39"/>
                  </a:cubicBezTo>
                  <a:cubicBezTo>
                    <a:pt x="2" y="39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ubicBezTo>
                    <a:pt x="2" y="41"/>
                    <a:pt x="2" y="41"/>
                    <a:pt x="3" y="41"/>
                  </a:cubicBez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3"/>
                    <a:pt x="3" y="4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7" y="55"/>
                    <a:pt x="10" y="55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2" y="55"/>
                    <a:pt x="12" y="55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11" y="52"/>
                    <a:pt x="11" y="52"/>
                  </a:cubicBezTo>
                  <a:cubicBezTo>
                    <a:pt x="11" y="51"/>
                    <a:pt x="11" y="51"/>
                    <a:pt x="12" y="51"/>
                  </a:cubicBezTo>
                  <a:cubicBezTo>
                    <a:pt x="12" y="51"/>
                    <a:pt x="13" y="50"/>
                    <a:pt x="13" y="50"/>
                  </a:cubicBezTo>
                  <a:cubicBezTo>
                    <a:pt x="12" y="49"/>
                    <a:pt x="13" y="49"/>
                    <a:pt x="13" y="48"/>
                  </a:cubicBezTo>
                  <a:cubicBezTo>
                    <a:pt x="14" y="48"/>
                    <a:pt x="14" y="48"/>
                    <a:pt x="15" y="47"/>
                  </a:cubicBezTo>
                  <a:cubicBezTo>
                    <a:pt x="15" y="47"/>
                    <a:pt x="15" y="47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11" y="42"/>
                    <a:pt x="12" y="42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7" y="36"/>
                    <a:pt x="17" y="36"/>
                  </a:cubicBezTo>
                  <a:cubicBezTo>
                    <a:pt x="17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4" y="35"/>
                    <a:pt x="14" y="34"/>
                  </a:cubicBezTo>
                  <a:cubicBezTo>
                    <a:pt x="14" y="34"/>
                    <a:pt x="14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8" y="33"/>
                    <a:pt x="18" y="33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21" y="29"/>
                    <a:pt x="22" y="29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7" y="24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4"/>
            <p:cNvSpPr>
              <a:spLocks/>
            </p:cNvSpPr>
            <p:nvPr/>
          </p:nvSpPr>
          <p:spPr bwMode="auto">
            <a:xfrm>
              <a:off x="9363076" y="10429876"/>
              <a:ext cx="0" cy="9525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5"/>
            <p:cNvSpPr>
              <a:spLocks/>
            </p:cNvSpPr>
            <p:nvPr/>
          </p:nvSpPr>
          <p:spPr bwMode="auto">
            <a:xfrm>
              <a:off x="9809163" y="12253913"/>
              <a:ext cx="254000" cy="225425"/>
            </a:xfrm>
            <a:custGeom>
              <a:avLst/>
              <a:gdLst>
                <a:gd name="T0" fmla="*/ 7 w 8"/>
                <a:gd name="T1" fmla="*/ 5 h 7"/>
                <a:gd name="T2" fmla="*/ 4 w 8"/>
                <a:gd name="T3" fmla="*/ 4 h 7"/>
                <a:gd name="T4" fmla="*/ 3 w 8"/>
                <a:gd name="T5" fmla="*/ 3 h 7"/>
                <a:gd name="T6" fmla="*/ 2 w 8"/>
                <a:gd name="T7" fmla="*/ 2 h 7"/>
                <a:gd name="T8" fmla="*/ 1 w 8"/>
                <a:gd name="T9" fmla="*/ 2 h 7"/>
                <a:gd name="T10" fmla="*/ 0 w 8"/>
                <a:gd name="T11" fmla="*/ 0 h 7"/>
                <a:gd name="T12" fmla="*/ 0 w 8"/>
                <a:gd name="T13" fmla="*/ 1 h 7"/>
                <a:gd name="T14" fmla="*/ 1 w 8"/>
                <a:gd name="T15" fmla="*/ 4 h 7"/>
                <a:gd name="T16" fmla="*/ 1 w 8"/>
                <a:gd name="T17" fmla="*/ 7 h 7"/>
                <a:gd name="T18" fmla="*/ 1 w 8"/>
                <a:gd name="T19" fmla="*/ 7 h 7"/>
                <a:gd name="T20" fmla="*/ 2 w 8"/>
                <a:gd name="T21" fmla="*/ 7 h 7"/>
                <a:gd name="T22" fmla="*/ 3 w 8"/>
                <a:gd name="T23" fmla="*/ 7 h 7"/>
                <a:gd name="T24" fmla="*/ 3 w 8"/>
                <a:gd name="T25" fmla="*/ 7 h 7"/>
                <a:gd name="T26" fmla="*/ 3 w 8"/>
                <a:gd name="T27" fmla="*/ 7 h 7"/>
                <a:gd name="T28" fmla="*/ 3 w 8"/>
                <a:gd name="T29" fmla="*/ 7 h 7"/>
                <a:gd name="T30" fmla="*/ 3 w 8"/>
                <a:gd name="T31" fmla="*/ 7 h 7"/>
                <a:gd name="T32" fmla="*/ 3 w 8"/>
                <a:gd name="T33" fmla="*/ 7 h 7"/>
                <a:gd name="T34" fmla="*/ 3 w 8"/>
                <a:gd name="T35" fmla="*/ 7 h 7"/>
                <a:gd name="T36" fmla="*/ 3 w 8"/>
                <a:gd name="T37" fmla="*/ 7 h 7"/>
                <a:gd name="T38" fmla="*/ 4 w 8"/>
                <a:gd name="T39" fmla="*/ 6 h 7"/>
                <a:gd name="T40" fmla="*/ 5 w 8"/>
                <a:gd name="T41" fmla="*/ 6 h 7"/>
                <a:gd name="T42" fmla="*/ 5 w 8"/>
                <a:gd name="T43" fmla="*/ 6 h 7"/>
                <a:gd name="T44" fmla="*/ 6 w 8"/>
                <a:gd name="T45" fmla="*/ 6 h 7"/>
                <a:gd name="T46" fmla="*/ 8 w 8"/>
                <a:gd name="T47" fmla="*/ 5 h 7"/>
                <a:gd name="T48" fmla="*/ 7 w 8"/>
                <a:gd name="T49" fmla="*/ 5 h 7"/>
                <a:gd name="T50" fmla="*/ 7 w 8"/>
                <a:gd name="T5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4"/>
                    <a:pt x="5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/>
            <p:cNvSpPr>
              <a:spLocks/>
            </p:cNvSpPr>
            <p:nvPr/>
          </p:nvSpPr>
          <p:spPr bwMode="auto">
            <a:xfrm>
              <a:off x="11050588" y="1049337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7"/>
            <p:cNvSpPr>
              <a:spLocks/>
            </p:cNvSpPr>
            <p:nvPr/>
          </p:nvSpPr>
          <p:spPr bwMode="auto">
            <a:xfrm>
              <a:off x="10287001" y="1113472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10255251" y="111347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09"/>
            <p:cNvSpPr>
              <a:spLocks/>
            </p:cNvSpPr>
            <p:nvPr/>
          </p:nvSpPr>
          <p:spPr bwMode="auto">
            <a:xfrm>
              <a:off x="10094913" y="12414251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0"/>
            <p:cNvSpPr>
              <a:spLocks/>
            </p:cNvSpPr>
            <p:nvPr/>
          </p:nvSpPr>
          <p:spPr bwMode="auto">
            <a:xfrm>
              <a:off x="10477501" y="11101388"/>
              <a:ext cx="0" cy="3333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1"/>
            <p:cNvSpPr>
              <a:spLocks/>
            </p:cNvSpPr>
            <p:nvPr/>
          </p:nvSpPr>
          <p:spPr bwMode="auto">
            <a:xfrm>
              <a:off x="13214351" y="6396038"/>
              <a:ext cx="128588" cy="95250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2 h 3"/>
                <a:gd name="T4" fmla="*/ 1 w 4"/>
                <a:gd name="T5" fmla="*/ 2 h 3"/>
                <a:gd name="T6" fmla="*/ 1 w 4"/>
                <a:gd name="T7" fmla="*/ 2 h 3"/>
                <a:gd name="T8" fmla="*/ 1 w 4"/>
                <a:gd name="T9" fmla="*/ 2 h 3"/>
                <a:gd name="T10" fmla="*/ 2 w 4"/>
                <a:gd name="T11" fmla="*/ 2 h 3"/>
                <a:gd name="T12" fmla="*/ 2 w 4"/>
                <a:gd name="T13" fmla="*/ 2 h 3"/>
                <a:gd name="T14" fmla="*/ 3 w 4"/>
                <a:gd name="T15" fmla="*/ 2 h 3"/>
                <a:gd name="T16" fmla="*/ 3 w 4"/>
                <a:gd name="T17" fmla="*/ 3 h 3"/>
                <a:gd name="T18" fmla="*/ 3 w 4"/>
                <a:gd name="T19" fmla="*/ 3 h 3"/>
                <a:gd name="T20" fmla="*/ 4 w 4"/>
                <a:gd name="T21" fmla="*/ 2 h 3"/>
                <a:gd name="T22" fmla="*/ 4 w 4"/>
                <a:gd name="T23" fmla="*/ 1 h 3"/>
                <a:gd name="T24" fmla="*/ 3 w 4"/>
                <a:gd name="T25" fmla="*/ 0 h 3"/>
                <a:gd name="T26" fmla="*/ 3 w 4"/>
                <a:gd name="T27" fmla="*/ 0 h 3"/>
                <a:gd name="T28" fmla="*/ 2 w 4"/>
                <a:gd name="T29" fmla="*/ 0 h 3"/>
                <a:gd name="T30" fmla="*/ 1 w 4"/>
                <a:gd name="T31" fmla="*/ 0 h 3"/>
                <a:gd name="T32" fmla="*/ 1 w 4"/>
                <a:gd name="T33" fmla="*/ 1 h 3"/>
                <a:gd name="T34" fmla="*/ 1 w 4"/>
                <a:gd name="T35" fmla="*/ 1 h 3"/>
                <a:gd name="T36" fmla="*/ 0 w 4"/>
                <a:gd name="T37" fmla="*/ 1 h 3"/>
                <a:gd name="T38" fmla="*/ 0 w 4"/>
                <a:gd name="T3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2"/>
            <p:cNvSpPr>
              <a:spLocks/>
            </p:cNvSpPr>
            <p:nvPr/>
          </p:nvSpPr>
          <p:spPr bwMode="auto">
            <a:xfrm>
              <a:off x="13055601" y="6396038"/>
              <a:ext cx="287338" cy="255588"/>
            </a:xfrm>
            <a:custGeom>
              <a:avLst/>
              <a:gdLst>
                <a:gd name="T0" fmla="*/ 8 w 9"/>
                <a:gd name="T1" fmla="*/ 3 h 8"/>
                <a:gd name="T2" fmla="*/ 8 w 9"/>
                <a:gd name="T3" fmla="*/ 3 h 8"/>
                <a:gd name="T4" fmla="*/ 8 w 9"/>
                <a:gd name="T5" fmla="*/ 3 h 8"/>
                <a:gd name="T6" fmla="*/ 8 w 9"/>
                <a:gd name="T7" fmla="*/ 2 h 8"/>
                <a:gd name="T8" fmla="*/ 7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2 h 8"/>
                <a:gd name="T16" fmla="*/ 6 w 9"/>
                <a:gd name="T17" fmla="*/ 2 h 8"/>
                <a:gd name="T18" fmla="*/ 6 w 9"/>
                <a:gd name="T19" fmla="*/ 2 h 8"/>
                <a:gd name="T20" fmla="*/ 5 w 9"/>
                <a:gd name="T21" fmla="*/ 2 h 8"/>
                <a:gd name="T22" fmla="*/ 5 w 9"/>
                <a:gd name="T23" fmla="*/ 1 h 8"/>
                <a:gd name="T24" fmla="*/ 6 w 9"/>
                <a:gd name="T25" fmla="*/ 1 h 8"/>
                <a:gd name="T26" fmla="*/ 6 w 9"/>
                <a:gd name="T27" fmla="*/ 1 h 8"/>
                <a:gd name="T28" fmla="*/ 6 w 9"/>
                <a:gd name="T29" fmla="*/ 0 h 8"/>
                <a:gd name="T30" fmla="*/ 7 w 9"/>
                <a:gd name="T31" fmla="*/ 0 h 8"/>
                <a:gd name="T32" fmla="*/ 6 w 9"/>
                <a:gd name="T33" fmla="*/ 0 h 8"/>
                <a:gd name="T34" fmla="*/ 6 w 9"/>
                <a:gd name="T35" fmla="*/ 0 h 8"/>
                <a:gd name="T36" fmla="*/ 4 w 9"/>
                <a:gd name="T37" fmla="*/ 1 h 8"/>
                <a:gd name="T38" fmla="*/ 4 w 9"/>
                <a:gd name="T39" fmla="*/ 1 h 8"/>
                <a:gd name="T40" fmla="*/ 3 w 9"/>
                <a:gd name="T41" fmla="*/ 2 h 8"/>
                <a:gd name="T42" fmla="*/ 2 w 9"/>
                <a:gd name="T43" fmla="*/ 2 h 8"/>
                <a:gd name="T44" fmla="*/ 2 w 9"/>
                <a:gd name="T45" fmla="*/ 2 h 8"/>
                <a:gd name="T46" fmla="*/ 2 w 9"/>
                <a:gd name="T47" fmla="*/ 3 h 8"/>
                <a:gd name="T48" fmla="*/ 2 w 9"/>
                <a:gd name="T49" fmla="*/ 4 h 8"/>
                <a:gd name="T50" fmla="*/ 2 w 9"/>
                <a:gd name="T51" fmla="*/ 5 h 8"/>
                <a:gd name="T52" fmla="*/ 1 w 9"/>
                <a:gd name="T53" fmla="*/ 6 h 8"/>
                <a:gd name="T54" fmla="*/ 1 w 9"/>
                <a:gd name="T55" fmla="*/ 6 h 8"/>
                <a:gd name="T56" fmla="*/ 1 w 9"/>
                <a:gd name="T57" fmla="*/ 7 h 8"/>
                <a:gd name="T58" fmla="*/ 3 w 9"/>
                <a:gd name="T59" fmla="*/ 8 h 8"/>
                <a:gd name="T60" fmla="*/ 5 w 9"/>
                <a:gd name="T61" fmla="*/ 7 h 8"/>
                <a:gd name="T62" fmla="*/ 7 w 9"/>
                <a:gd name="T63" fmla="*/ 6 h 8"/>
                <a:gd name="T64" fmla="*/ 8 w 9"/>
                <a:gd name="T65" fmla="*/ 6 h 8"/>
                <a:gd name="T66" fmla="*/ 8 w 9"/>
                <a:gd name="T67" fmla="*/ 4 h 8"/>
                <a:gd name="T68" fmla="*/ 8 w 9"/>
                <a:gd name="T6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9" y="5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3"/>
            <p:cNvSpPr>
              <a:spLocks/>
            </p:cNvSpPr>
            <p:nvPr/>
          </p:nvSpPr>
          <p:spPr bwMode="auto">
            <a:xfrm>
              <a:off x="13277851" y="6396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4"/>
            <p:cNvSpPr>
              <a:spLocks/>
            </p:cNvSpPr>
            <p:nvPr/>
          </p:nvSpPr>
          <p:spPr bwMode="auto">
            <a:xfrm>
              <a:off x="13309601" y="6459538"/>
              <a:ext cx="33338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5"/>
            <p:cNvSpPr>
              <a:spLocks noEditPoints="1"/>
            </p:cNvSpPr>
            <p:nvPr/>
          </p:nvSpPr>
          <p:spPr bwMode="auto">
            <a:xfrm>
              <a:off x="13277851" y="6140451"/>
              <a:ext cx="477838" cy="608013"/>
            </a:xfrm>
            <a:custGeom>
              <a:avLst/>
              <a:gdLst>
                <a:gd name="T0" fmla="*/ 1 w 15"/>
                <a:gd name="T1" fmla="*/ 7 h 19"/>
                <a:gd name="T2" fmla="*/ 1 w 15"/>
                <a:gd name="T3" fmla="*/ 7 h 19"/>
                <a:gd name="T4" fmla="*/ 1 w 15"/>
                <a:gd name="T5" fmla="*/ 7 h 19"/>
                <a:gd name="T6" fmla="*/ 1 w 15"/>
                <a:gd name="T7" fmla="*/ 7 h 19"/>
                <a:gd name="T8" fmla="*/ 1 w 15"/>
                <a:gd name="T9" fmla="*/ 7 h 19"/>
                <a:gd name="T10" fmla="*/ 6 w 15"/>
                <a:gd name="T11" fmla="*/ 0 h 19"/>
                <a:gd name="T12" fmla="*/ 6 w 15"/>
                <a:gd name="T13" fmla="*/ 0 h 19"/>
                <a:gd name="T14" fmla="*/ 0 w 15"/>
                <a:gd name="T15" fmla="*/ 3 h 19"/>
                <a:gd name="T16" fmla="*/ 0 w 15"/>
                <a:gd name="T17" fmla="*/ 3 h 19"/>
                <a:gd name="T18" fmla="*/ 4 w 15"/>
                <a:gd name="T19" fmla="*/ 10 h 19"/>
                <a:gd name="T20" fmla="*/ 4 w 15"/>
                <a:gd name="T21" fmla="*/ 10 h 19"/>
                <a:gd name="T22" fmla="*/ 1 w 15"/>
                <a:gd name="T23" fmla="*/ 2 h 19"/>
                <a:gd name="T24" fmla="*/ 1 w 15"/>
                <a:gd name="T25" fmla="*/ 2 h 19"/>
                <a:gd name="T26" fmla="*/ 0 w 15"/>
                <a:gd name="T27" fmla="*/ 3 h 19"/>
                <a:gd name="T28" fmla="*/ 1 w 15"/>
                <a:gd name="T29" fmla="*/ 2 h 19"/>
                <a:gd name="T30" fmla="*/ 13 w 15"/>
                <a:gd name="T31" fmla="*/ 13 h 19"/>
                <a:gd name="T32" fmla="*/ 12 w 15"/>
                <a:gd name="T33" fmla="*/ 13 h 19"/>
                <a:gd name="T34" fmla="*/ 12 w 15"/>
                <a:gd name="T35" fmla="*/ 13 h 19"/>
                <a:gd name="T36" fmla="*/ 12 w 15"/>
                <a:gd name="T37" fmla="*/ 12 h 19"/>
                <a:gd name="T38" fmla="*/ 10 w 15"/>
                <a:gd name="T39" fmla="*/ 10 h 19"/>
                <a:gd name="T40" fmla="*/ 7 w 15"/>
                <a:gd name="T41" fmla="*/ 6 h 19"/>
                <a:gd name="T42" fmla="*/ 7 w 15"/>
                <a:gd name="T43" fmla="*/ 5 h 19"/>
                <a:gd name="T44" fmla="*/ 7 w 15"/>
                <a:gd name="T45" fmla="*/ 3 h 19"/>
                <a:gd name="T46" fmla="*/ 5 w 15"/>
                <a:gd name="T47" fmla="*/ 3 h 19"/>
                <a:gd name="T48" fmla="*/ 5 w 15"/>
                <a:gd name="T49" fmla="*/ 3 h 19"/>
                <a:gd name="T50" fmla="*/ 6 w 15"/>
                <a:gd name="T51" fmla="*/ 1 h 19"/>
                <a:gd name="T52" fmla="*/ 4 w 15"/>
                <a:gd name="T53" fmla="*/ 1 h 19"/>
                <a:gd name="T54" fmla="*/ 2 w 15"/>
                <a:gd name="T55" fmla="*/ 3 h 19"/>
                <a:gd name="T56" fmla="*/ 1 w 15"/>
                <a:gd name="T57" fmla="*/ 4 h 19"/>
                <a:gd name="T58" fmla="*/ 2 w 15"/>
                <a:gd name="T59" fmla="*/ 6 h 19"/>
                <a:gd name="T60" fmla="*/ 1 w 15"/>
                <a:gd name="T61" fmla="*/ 7 h 19"/>
                <a:gd name="T62" fmla="*/ 2 w 15"/>
                <a:gd name="T63" fmla="*/ 7 h 19"/>
                <a:gd name="T64" fmla="*/ 3 w 15"/>
                <a:gd name="T65" fmla="*/ 7 h 19"/>
                <a:gd name="T66" fmla="*/ 3 w 15"/>
                <a:gd name="T67" fmla="*/ 9 h 19"/>
                <a:gd name="T68" fmla="*/ 4 w 15"/>
                <a:gd name="T69" fmla="*/ 9 h 19"/>
                <a:gd name="T70" fmla="*/ 5 w 15"/>
                <a:gd name="T71" fmla="*/ 10 h 19"/>
                <a:gd name="T72" fmla="*/ 6 w 15"/>
                <a:gd name="T73" fmla="*/ 11 h 19"/>
                <a:gd name="T74" fmla="*/ 4 w 15"/>
                <a:gd name="T75" fmla="*/ 12 h 19"/>
                <a:gd name="T76" fmla="*/ 4 w 15"/>
                <a:gd name="T77" fmla="*/ 14 h 19"/>
                <a:gd name="T78" fmla="*/ 4 w 15"/>
                <a:gd name="T79" fmla="*/ 15 h 19"/>
                <a:gd name="T80" fmla="*/ 3 w 15"/>
                <a:gd name="T81" fmla="*/ 15 h 19"/>
                <a:gd name="T82" fmla="*/ 6 w 15"/>
                <a:gd name="T83" fmla="*/ 16 h 19"/>
                <a:gd name="T84" fmla="*/ 6 w 15"/>
                <a:gd name="T85" fmla="*/ 16 h 19"/>
                <a:gd name="T86" fmla="*/ 2 w 15"/>
                <a:gd name="T87" fmla="*/ 19 h 19"/>
                <a:gd name="T88" fmla="*/ 2 w 15"/>
                <a:gd name="T89" fmla="*/ 19 h 19"/>
                <a:gd name="T90" fmla="*/ 4 w 15"/>
                <a:gd name="T91" fmla="*/ 19 h 19"/>
                <a:gd name="T92" fmla="*/ 7 w 15"/>
                <a:gd name="T93" fmla="*/ 18 h 19"/>
                <a:gd name="T94" fmla="*/ 12 w 15"/>
                <a:gd name="T95" fmla="*/ 17 h 19"/>
                <a:gd name="T96" fmla="*/ 14 w 15"/>
                <a:gd name="T97" fmla="*/ 16 h 19"/>
                <a:gd name="T98" fmla="*/ 14 w 15"/>
                <a:gd name="T9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1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9"/>
                    <a:pt x="9" y="9"/>
                    <a:pt x="9" y="8"/>
                  </a:cubicBezTo>
                  <a:cubicBezTo>
                    <a:pt x="9" y="7"/>
                    <a:pt x="8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3" y="18"/>
                    <a:pt x="3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8"/>
                    <a:pt x="4" y="19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5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6"/>
            <p:cNvSpPr>
              <a:spLocks noEditPoints="1"/>
            </p:cNvSpPr>
            <p:nvPr/>
          </p:nvSpPr>
          <p:spPr bwMode="auto">
            <a:xfrm>
              <a:off x="13882688" y="3962401"/>
              <a:ext cx="1273175" cy="2241550"/>
            </a:xfrm>
            <a:custGeom>
              <a:avLst/>
              <a:gdLst>
                <a:gd name="T0" fmla="*/ 14 w 40"/>
                <a:gd name="T1" fmla="*/ 44 h 70"/>
                <a:gd name="T2" fmla="*/ 27 w 40"/>
                <a:gd name="T3" fmla="*/ 37 h 70"/>
                <a:gd name="T4" fmla="*/ 6 w 40"/>
                <a:gd name="T5" fmla="*/ 9 h 70"/>
                <a:gd name="T6" fmla="*/ 35 w 40"/>
                <a:gd name="T7" fmla="*/ 37 h 70"/>
                <a:gd name="T8" fmla="*/ 32 w 40"/>
                <a:gd name="T9" fmla="*/ 37 h 70"/>
                <a:gd name="T10" fmla="*/ 27 w 40"/>
                <a:gd name="T11" fmla="*/ 37 h 70"/>
                <a:gd name="T12" fmla="*/ 26 w 40"/>
                <a:gd name="T13" fmla="*/ 38 h 70"/>
                <a:gd name="T14" fmla="*/ 21 w 40"/>
                <a:gd name="T15" fmla="*/ 40 h 70"/>
                <a:gd name="T16" fmla="*/ 21 w 40"/>
                <a:gd name="T17" fmla="*/ 40 h 70"/>
                <a:gd name="T18" fmla="*/ 19 w 40"/>
                <a:gd name="T19" fmla="*/ 42 h 70"/>
                <a:gd name="T20" fmla="*/ 15 w 40"/>
                <a:gd name="T21" fmla="*/ 43 h 70"/>
                <a:gd name="T22" fmla="*/ 18 w 40"/>
                <a:gd name="T23" fmla="*/ 44 h 70"/>
                <a:gd name="T24" fmla="*/ 14 w 40"/>
                <a:gd name="T25" fmla="*/ 48 h 70"/>
                <a:gd name="T26" fmla="*/ 11 w 40"/>
                <a:gd name="T27" fmla="*/ 53 h 70"/>
                <a:gd name="T28" fmla="*/ 6 w 40"/>
                <a:gd name="T29" fmla="*/ 57 h 70"/>
                <a:gd name="T30" fmla="*/ 1 w 40"/>
                <a:gd name="T31" fmla="*/ 61 h 70"/>
                <a:gd name="T32" fmla="*/ 1 w 40"/>
                <a:gd name="T33" fmla="*/ 67 h 70"/>
                <a:gd name="T34" fmla="*/ 8 w 40"/>
                <a:gd name="T35" fmla="*/ 68 h 70"/>
                <a:gd name="T36" fmla="*/ 12 w 40"/>
                <a:gd name="T37" fmla="*/ 66 h 70"/>
                <a:gd name="T38" fmla="*/ 13 w 40"/>
                <a:gd name="T39" fmla="*/ 65 h 70"/>
                <a:gd name="T40" fmla="*/ 13 w 40"/>
                <a:gd name="T41" fmla="*/ 61 h 70"/>
                <a:gd name="T42" fmla="*/ 12 w 40"/>
                <a:gd name="T43" fmla="*/ 56 h 70"/>
                <a:gd name="T44" fmla="*/ 15 w 40"/>
                <a:gd name="T45" fmla="*/ 53 h 70"/>
                <a:gd name="T46" fmla="*/ 16 w 40"/>
                <a:gd name="T47" fmla="*/ 50 h 70"/>
                <a:gd name="T48" fmla="*/ 18 w 40"/>
                <a:gd name="T49" fmla="*/ 46 h 70"/>
                <a:gd name="T50" fmla="*/ 20 w 40"/>
                <a:gd name="T51" fmla="*/ 45 h 70"/>
                <a:gd name="T52" fmla="*/ 22 w 40"/>
                <a:gd name="T53" fmla="*/ 43 h 70"/>
                <a:gd name="T54" fmla="*/ 23 w 40"/>
                <a:gd name="T55" fmla="*/ 43 h 70"/>
                <a:gd name="T56" fmla="*/ 24 w 40"/>
                <a:gd name="T57" fmla="*/ 42 h 70"/>
                <a:gd name="T58" fmla="*/ 26 w 40"/>
                <a:gd name="T59" fmla="*/ 42 h 70"/>
                <a:gd name="T60" fmla="*/ 31 w 40"/>
                <a:gd name="T61" fmla="*/ 42 h 70"/>
                <a:gd name="T62" fmla="*/ 32 w 40"/>
                <a:gd name="T63" fmla="*/ 40 h 70"/>
                <a:gd name="T64" fmla="*/ 33 w 40"/>
                <a:gd name="T65" fmla="*/ 39 h 70"/>
                <a:gd name="T66" fmla="*/ 37 w 40"/>
                <a:gd name="T67" fmla="*/ 40 h 70"/>
                <a:gd name="T68" fmla="*/ 38 w 40"/>
                <a:gd name="T69" fmla="*/ 40 h 70"/>
                <a:gd name="T70" fmla="*/ 37 w 40"/>
                <a:gd name="T71" fmla="*/ 39 h 70"/>
                <a:gd name="T72" fmla="*/ 24 w 40"/>
                <a:gd name="T73" fmla="*/ 39 h 70"/>
                <a:gd name="T74" fmla="*/ 27 w 40"/>
                <a:gd name="T75" fmla="*/ 38 h 70"/>
                <a:gd name="T76" fmla="*/ 30 w 40"/>
                <a:gd name="T77" fmla="*/ 38 h 70"/>
                <a:gd name="T78" fmla="*/ 17 w 40"/>
                <a:gd name="T79" fmla="*/ 0 h 70"/>
                <a:gd name="T80" fmla="*/ 26 w 40"/>
                <a:gd name="T81" fmla="*/ 9 h 70"/>
                <a:gd name="T82" fmla="*/ 22 w 40"/>
                <a:gd name="T83" fmla="*/ 39 h 70"/>
                <a:gd name="T84" fmla="*/ 11 w 40"/>
                <a:gd name="T85" fmla="*/ 10 h 70"/>
                <a:gd name="T86" fmla="*/ 10 w 40"/>
                <a:gd name="T87" fmla="*/ 12 h 70"/>
                <a:gd name="T88" fmla="*/ 12 w 40"/>
                <a:gd name="T89" fmla="*/ 14 h 70"/>
                <a:gd name="T90" fmla="*/ 13 w 40"/>
                <a:gd name="T91" fmla="*/ 16 h 70"/>
                <a:gd name="T92" fmla="*/ 16 w 40"/>
                <a:gd name="T93" fmla="*/ 15 h 70"/>
                <a:gd name="T94" fmla="*/ 20 w 40"/>
                <a:gd name="T95" fmla="*/ 12 h 70"/>
                <a:gd name="T96" fmla="*/ 24 w 40"/>
                <a:gd name="T97" fmla="*/ 12 h 70"/>
                <a:gd name="T98" fmla="*/ 19 w 40"/>
                <a:gd name="T99" fmla="*/ 9 h 70"/>
                <a:gd name="T100" fmla="*/ 12 w 40"/>
                <a:gd name="T101" fmla="*/ 4 h 70"/>
                <a:gd name="T102" fmla="*/ 11 w 40"/>
                <a:gd name="T103" fmla="*/ 5 h 70"/>
                <a:gd name="T104" fmla="*/ 9 w 40"/>
                <a:gd name="T105" fmla="*/ 6 h 70"/>
                <a:gd name="T106" fmla="*/ 7 w 40"/>
                <a:gd name="T107" fmla="*/ 5 h 70"/>
                <a:gd name="T108" fmla="*/ 12 w 40"/>
                <a:gd name="T109" fmla="*/ 7 h 70"/>
                <a:gd name="T110" fmla="*/ 16 w 40"/>
                <a:gd name="T111" fmla="*/ 5 h 70"/>
                <a:gd name="T112" fmla="*/ 18 w 40"/>
                <a:gd name="T113" fmla="*/ 5 h 70"/>
                <a:gd name="T114" fmla="*/ 23 w 40"/>
                <a:gd name="T115" fmla="*/ 6 h 70"/>
                <a:gd name="T116" fmla="*/ 21 w 40"/>
                <a:gd name="T117" fmla="*/ 1 h 70"/>
                <a:gd name="T118" fmla="*/ 16 w 40"/>
                <a:gd name="T119" fmla="*/ 1 h 70"/>
                <a:gd name="T120" fmla="*/ 26 w 40"/>
                <a:gd name="T12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0">
                  <a:moveTo>
                    <a:pt x="14" y="44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lose/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5"/>
                    <a:pt x="13" y="45"/>
                    <a:pt x="14" y="45"/>
                  </a:cubicBezTo>
                  <a:close/>
                  <a:moveTo>
                    <a:pt x="27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lose/>
                  <a:moveTo>
                    <a:pt x="27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37" y="39"/>
                  </a:moveTo>
                  <a:cubicBezTo>
                    <a:pt x="38" y="39"/>
                    <a:pt x="38" y="39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7"/>
                    <a:pt x="39" y="37"/>
                  </a:cubicBezTo>
                  <a:cubicBezTo>
                    <a:pt x="38" y="37"/>
                    <a:pt x="37" y="37"/>
                    <a:pt x="36" y="36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0" y="36"/>
                    <a:pt x="30" y="36"/>
                  </a:cubicBezTo>
                  <a:cubicBezTo>
                    <a:pt x="30" y="36"/>
                    <a:pt x="29" y="36"/>
                    <a:pt x="28" y="37"/>
                  </a:cubicBezTo>
                  <a:cubicBezTo>
                    <a:pt x="28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5" y="37"/>
                    <a:pt x="25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4" y="38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2" y="40"/>
                    <a:pt x="22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20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9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2"/>
                    <a:pt x="15" y="43"/>
                  </a:cubicBezTo>
                  <a:cubicBezTo>
                    <a:pt x="14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4"/>
                    <a:pt x="17" y="44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5"/>
                  </a:cubicBezTo>
                  <a:cubicBezTo>
                    <a:pt x="17" y="45"/>
                    <a:pt x="17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8"/>
                    <a:pt x="14" y="48"/>
                  </a:cubicBezTo>
                  <a:cubicBezTo>
                    <a:pt x="14" y="48"/>
                    <a:pt x="14" y="48"/>
                    <a:pt x="13" y="49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2" y="50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2" y="51"/>
                    <a:pt x="12" y="51"/>
                    <a:pt x="12" y="52"/>
                  </a:cubicBezTo>
                  <a:cubicBezTo>
                    <a:pt x="12" y="52"/>
                    <a:pt x="12" y="52"/>
                    <a:pt x="12" y="53"/>
                  </a:cubicBezTo>
                  <a:cubicBezTo>
                    <a:pt x="12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5"/>
                    <a:pt x="8" y="55"/>
                    <a:pt x="8" y="56"/>
                  </a:cubicBezTo>
                  <a:cubicBezTo>
                    <a:pt x="8" y="56"/>
                    <a:pt x="8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7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8"/>
                    <a:pt x="5" y="59"/>
                    <a:pt x="4" y="58"/>
                  </a:cubicBezTo>
                  <a:cubicBezTo>
                    <a:pt x="4" y="59"/>
                    <a:pt x="3" y="59"/>
                    <a:pt x="3" y="59"/>
                  </a:cubicBezTo>
                  <a:cubicBezTo>
                    <a:pt x="3" y="59"/>
                    <a:pt x="3" y="59"/>
                    <a:pt x="3" y="60"/>
                  </a:cubicBezTo>
                  <a:cubicBezTo>
                    <a:pt x="3" y="60"/>
                    <a:pt x="2" y="60"/>
                    <a:pt x="2" y="60"/>
                  </a:cubicBezTo>
                  <a:cubicBezTo>
                    <a:pt x="2" y="60"/>
                    <a:pt x="1" y="60"/>
                    <a:pt x="1" y="60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0" y="63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1" y="68"/>
                    <a:pt x="1" y="69"/>
                    <a:pt x="2" y="69"/>
                  </a:cubicBezTo>
                  <a:cubicBezTo>
                    <a:pt x="2" y="70"/>
                    <a:pt x="3" y="70"/>
                    <a:pt x="4" y="70"/>
                  </a:cubicBezTo>
                  <a:cubicBezTo>
                    <a:pt x="4" y="70"/>
                    <a:pt x="5" y="70"/>
                    <a:pt x="5" y="70"/>
                  </a:cubicBezTo>
                  <a:cubicBezTo>
                    <a:pt x="6" y="70"/>
                    <a:pt x="7" y="70"/>
                    <a:pt x="7" y="69"/>
                  </a:cubicBezTo>
                  <a:cubicBezTo>
                    <a:pt x="8" y="69"/>
                    <a:pt x="8" y="69"/>
                    <a:pt x="8" y="68"/>
                  </a:cubicBezTo>
                  <a:cubicBezTo>
                    <a:pt x="9" y="68"/>
                    <a:pt x="10" y="68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1" y="68"/>
                    <a:pt x="11" y="68"/>
                    <a:pt x="11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9" y="57"/>
                  </a:lnTo>
                  <a:close/>
                  <a:moveTo>
                    <a:pt x="25" y="39"/>
                  </a:move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7" y="38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1" y="37"/>
                  </a:cubicBezTo>
                  <a:cubicBezTo>
                    <a:pt x="31" y="37"/>
                    <a:pt x="31" y="37"/>
                    <a:pt x="30" y="37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lose/>
                  <a:moveTo>
                    <a:pt x="22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lose/>
                  <a:moveTo>
                    <a:pt x="6" y="8"/>
                  </a:moveTo>
                  <a:cubicBezTo>
                    <a:pt x="6" y="9"/>
                    <a:pt x="7" y="9"/>
                    <a:pt x="7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1"/>
                    <a:pt x="9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10"/>
                    <a:pt x="18" y="10"/>
                    <a:pt x="19" y="10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4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6" y="7"/>
                    <a:pt x="16" y="6"/>
                  </a:cubicBezTo>
                  <a:cubicBezTo>
                    <a:pt x="16" y="6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7" y="8"/>
                    <a:pt x="6" y="8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2"/>
                    <a:pt x="26" y="3"/>
                  </a:cubicBezTo>
                  <a:close/>
                  <a:moveTo>
                    <a:pt x="15" y="4"/>
                  </a:moveTo>
                  <a:cubicBezTo>
                    <a:pt x="15" y="5"/>
                    <a:pt x="15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17"/>
            <p:cNvSpPr>
              <a:spLocks/>
            </p:cNvSpPr>
            <p:nvPr/>
          </p:nvSpPr>
          <p:spPr bwMode="auto">
            <a:xfrm>
              <a:off x="14233526" y="6140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8"/>
            <p:cNvSpPr>
              <a:spLocks/>
            </p:cNvSpPr>
            <p:nvPr/>
          </p:nvSpPr>
          <p:spPr bwMode="auto">
            <a:xfrm>
              <a:off x="14455776" y="6396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9"/>
            <p:cNvSpPr>
              <a:spLocks/>
            </p:cNvSpPr>
            <p:nvPr/>
          </p:nvSpPr>
          <p:spPr bwMode="auto">
            <a:xfrm>
              <a:off x="14551026" y="5243513"/>
              <a:ext cx="3333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20"/>
            <p:cNvSpPr>
              <a:spLocks/>
            </p:cNvSpPr>
            <p:nvPr/>
          </p:nvSpPr>
          <p:spPr bwMode="auto">
            <a:xfrm>
              <a:off x="14616113" y="6203951"/>
              <a:ext cx="63500" cy="6350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2 w 2"/>
                <a:gd name="T9" fmla="*/ 0 h 2"/>
                <a:gd name="T10" fmla="*/ 1 w 2"/>
                <a:gd name="T11" fmla="*/ 1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21"/>
            <p:cNvSpPr>
              <a:spLocks/>
            </p:cNvSpPr>
            <p:nvPr/>
          </p:nvSpPr>
          <p:spPr bwMode="auto">
            <a:xfrm>
              <a:off x="14679613" y="6203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22"/>
            <p:cNvSpPr>
              <a:spLocks noEditPoints="1"/>
            </p:cNvSpPr>
            <p:nvPr/>
          </p:nvSpPr>
          <p:spPr bwMode="auto">
            <a:xfrm>
              <a:off x="14233526" y="5307013"/>
              <a:ext cx="636588" cy="1089025"/>
            </a:xfrm>
            <a:custGeom>
              <a:avLst/>
              <a:gdLst>
                <a:gd name="T0" fmla="*/ 19 w 20"/>
                <a:gd name="T1" fmla="*/ 7 h 34"/>
                <a:gd name="T2" fmla="*/ 19 w 20"/>
                <a:gd name="T3" fmla="*/ 6 h 34"/>
                <a:gd name="T4" fmla="*/ 18 w 20"/>
                <a:gd name="T5" fmla="*/ 5 h 34"/>
                <a:gd name="T6" fmla="*/ 18 w 20"/>
                <a:gd name="T7" fmla="*/ 4 h 34"/>
                <a:gd name="T8" fmla="*/ 18 w 20"/>
                <a:gd name="T9" fmla="*/ 4 h 34"/>
                <a:gd name="T10" fmla="*/ 18 w 20"/>
                <a:gd name="T11" fmla="*/ 3 h 34"/>
                <a:gd name="T12" fmla="*/ 17 w 20"/>
                <a:gd name="T13" fmla="*/ 2 h 34"/>
                <a:gd name="T14" fmla="*/ 16 w 20"/>
                <a:gd name="T15" fmla="*/ 2 h 34"/>
                <a:gd name="T16" fmla="*/ 15 w 20"/>
                <a:gd name="T17" fmla="*/ 1 h 34"/>
                <a:gd name="T18" fmla="*/ 13 w 20"/>
                <a:gd name="T19" fmla="*/ 0 h 34"/>
                <a:gd name="T20" fmla="*/ 12 w 20"/>
                <a:gd name="T21" fmla="*/ 0 h 34"/>
                <a:gd name="T22" fmla="*/ 12 w 20"/>
                <a:gd name="T23" fmla="*/ 0 h 34"/>
                <a:gd name="T24" fmla="*/ 12 w 20"/>
                <a:gd name="T25" fmla="*/ 1 h 34"/>
                <a:gd name="T26" fmla="*/ 12 w 20"/>
                <a:gd name="T27" fmla="*/ 2 h 34"/>
                <a:gd name="T28" fmla="*/ 11 w 20"/>
                <a:gd name="T29" fmla="*/ 2 h 34"/>
                <a:gd name="T30" fmla="*/ 10 w 20"/>
                <a:gd name="T31" fmla="*/ 1 h 34"/>
                <a:gd name="T32" fmla="*/ 9 w 20"/>
                <a:gd name="T33" fmla="*/ 2 h 34"/>
                <a:gd name="T34" fmla="*/ 9 w 20"/>
                <a:gd name="T35" fmla="*/ 3 h 34"/>
                <a:gd name="T36" fmla="*/ 8 w 20"/>
                <a:gd name="T37" fmla="*/ 3 h 34"/>
                <a:gd name="T38" fmla="*/ 7 w 20"/>
                <a:gd name="T39" fmla="*/ 4 h 34"/>
                <a:gd name="T40" fmla="*/ 6 w 20"/>
                <a:gd name="T41" fmla="*/ 4 h 34"/>
                <a:gd name="T42" fmla="*/ 7 w 20"/>
                <a:gd name="T43" fmla="*/ 6 h 34"/>
                <a:gd name="T44" fmla="*/ 6 w 20"/>
                <a:gd name="T45" fmla="*/ 7 h 34"/>
                <a:gd name="T46" fmla="*/ 4 w 20"/>
                <a:gd name="T47" fmla="*/ 8 h 34"/>
                <a:gd name="T48" fmla="*/ 4 w 20"/>
                <a:gd name="T49" fmla="*/ 9 h 34"/>
                <a:gd name="T50" fmla="*/ 4 w 20"/>
                <a:gd name="T51" fmla="*/ 11 h 34"/>
                <a:gd name="T52" fmla="*/ 3 w 20"/>
                <a:gd name="T53" fmla="*/ 13 h 34"/>
                <a:gd name="T54" fmla="*/ 2 w 20"/>
                <a:gd name="T55" fmla="*/ 13 h 34"/>
                <a:gd name="T56" fmla="*/ 1 w 20"/>
                <a:gd name="T57" fmla="*/ 15 h 34"/>
                <a:gd name="T58" fmla="*/ 1 w 20"/>
                <a:gd name="T59" fmla="*/ 17 h 34"/>
                <a:gd name="T60" fmla="*/ 1 w 20"/>
                <a:gd name="T61" fmla="*/ 19 h 34"/>
                <a:gd name="T62" fmla="*/ 2 w 20"/>
                <a:gd name="T63" fmla="*/ 20 h 34"/>
                <a:gd name="T64" fmla="*/ 1 w 20"/>
                <a:gd name="T65" fmla="*/ 21 h 34"/>
                <a:gd name="T66" fmla="*/ 2 w 20"/>
                <a:gd name="T67" fmla="*/ 23 h 34"/>
                <a:gd name="T68" fmla="*/ 1 w 20"/>
                <a:gd name="T69" fmla="*/ 24 h 34"/>
                <a:gd name="T70" fmla="*/ 1 w 20"/>
                <a:gd name="T71" fmla="*/ 24 h 34"/>
                <a:gd name="T72" fmla="*/ 1 w 20"/>
                <a:gd name="T73" fmla="*/ 25 h 34"/>
                <a:gd name="T74" fmla="*/ 0 w 20"/>
                <a:gd name="T75" fmla="*/ 27 h 34"/>
                <a:gd name="T76" fmla="*/ 2 w 20"/>
                <a:gd name="T77" fmla="*/ 30 h 34"/>
                <a:gd name="T78" fmla="*/ 3 w 20"/>
                <a:gd name="T79" fmla="*/ 32 h 34"/>
                <a:gd name="T80" fmla="*/ 3 w 20"/>
                <a:gd name="T81" fmla="*/ 33 h 34"/>
                <a:gd name="T82" fmla="*/ 7 w 20"/>
                <a:gd name="T83" fmla="*/ 32 h 34"/>
                <a:gd name="T84" fmla="*/ 10 w 20"/>
                <a:gd name="T85" fmla="*/ 31 h 34"/>
                <a:gd name="T86" fmla="*/ 10 w 20"/>
                <a:gd name="T87" fmla="*/ 30 h 34"/>
                <a:gd name="T88" fmla="*/ 10 w 20"/>
                <a:gd name="T89" fmla="*/ 27 h 34"/>
                <a:gd name="T90" fmla="*/ 13 w 20"/>
                <a:gd name="T91" fmla="*/ 24 h 34"/>
                <a:gd name="T92" fmla="*/ 11 w 20"/>
                <a:gd name="T93" fmla="*/ 22 h 34"/>
                <a:gd name="T94" fmla="*/ 10 w 20"/>
                <a:gd name="T95" fmla="*/ 18 h 34"/>
                <a:gd name="T96" fmla="*/ 16 w 20"/>
                <a:gd name="T97" fmla="*/ 13 h 34"/>
                <a:gd name="T98" fmla="*/ 18 w 20"/>
                <a:gd name="T99" fmla="*/ 9 h 34"/>
                <a:gd name="T100" fmla="*/ 20 w 20"/>
                <a:gd name="T101" fmla="*/ 8 h 34"/>
                <a:gd name="T102" fmla="*/ 4 w 20"/>
                <a:gd name="T103" fmla="*/ 27 h 34"/>
                <a:gd name="T104" fmla="*/ 3 w 20"/>
                <a:gd name="T105" fmla="*/ 27 h 34"/>
                <a:gd name="T106" fmla="*/ 3 w 20"/>
                <a:gd name="T107" fmla="*/ 26 h 34"/>
                <a:gd name="T108" fmla="*/ 5 w 20"/>
                <a:gd name="T109" fmla="*/ 26 h 34"/>
                <a:gd name="T110" fmla="*/ 6 w 20"/>
                <a:gd name="T111" fmla="*/ 27 h 34"/>
                <a:gd name="T112" fmla="*/ 6 w 20"/>
                <a:gd name="T113" fmla="*/ 27 h 34"/>
                <a:gd name="T114" fmla="*/ 6 w 20"/>
                <a:gd name="T115" fmla="*/ 27 h 34"/>
                <a:gd name="T116" fmla="*/ 10 w 20"/>
                <a:gd name="T117" fmla="*/ 25 h 34"/>
                <a:gd name="T118" fmla="*/ 10 w 20"/>
                <a:gd name="T1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34"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1" y="29"/>
                    <a:pt x="2" y="30"/>
                  </a:cubicBezTo>
                  <a:cubicBezTo>
                    <a:pt x="2" y="30"/>
                    <a:pt x="2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3"/>
                    <a:pt x="6" y="33"/>
                    <a:pt x="7" y="32"/>
                  </a:cubicBezTo>
                  <a:cubicBezTo>
                    <a:pt x="7" y="32"/>
                    <a:pt x="7" y="32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2"/>
                    <a:pt x="10" y="31"/>
                    <a:pt x="10" y="31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9" y="29"/>
                    <a:pt x="10" y="28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10" y="27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2" y="23"/>
                    <a:pt x="12" y="22"/>
                    <a:pt x="11" y="22"/>
                  </a:cubicBezTo>
                  <a:cubicBezTo>
                    <a:pt x="10" y="22"/>
                    <a:pt x="10" y="21"/>
                    <a:pt x="10" y="21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2" y="16"/>
                    <a:pt x="13" y="15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5" y="14"/>
                    <a:pt x="15" y="14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5" y="26"/>
                  </a:moveTo>
                  <a:cubicBezTo>
                    <a:pt x="5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23"/>
            <p:cNvSpPr>
              <a:spLocks/>
            </p:cNvSpPr>
            <p:nvPr/>
          </p:nvSpPr>
          <p:spPr bwMode="auto">
            <a:xfrm>
              <a:off x="14328776" y="63325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24"/>
            <p:cNvSpPr>
              <a:spLocks/>
            </p:cNvSpPr>
            <p:nvPr/>
          </p:nvSpPr>
          <p:spPr bwMode="auto">
            <a:xfrm>
              <a:off x="14328776" y="6332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25"/>
            <p:cNvSpPr>
              <a:spLocks noChangeArrowheads="1"/>
            </p:cNvSpPr>
            <p:nvPr/>
          </p:nvSpPr>
          <p:spPr bwMode="auto">
            <a:xfrm>
              <a:off x="15060613" y="5275263"/>
              <a:ext cx="1588" cy="31750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26"/>
            <p:cNvSpPr>
              <a:spLocks/>
            </p:cNvSpPr>
            <p:nvPr/>
          </p:nvSpPr>
          <p:spPr bwMode="auto">
            <a:xfrm>
              <a:off x="15092363" y="5211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27"/>
            <p:cNvSpPr>
              <a:spLocks/>
            </p:cNvSpPr>
            <p:nvPr/>
          </p:nvSpPr>
          <p:spPr bwMode="auto">
            <a:xfrm>
              <a:off x="15189201" y="5211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28"/>
            <p:cNvSpPr>
              <a:spLocks/>
            </p:cNvSpPr>
            <p:nvPr/>
          </p:nvSpPr>
          <p:spPr bwMode="auto">
            <a:xfrm>
              <a:off x="14233526" y="5659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29"/>
            <p:cNvSpPr>
              <a:spLocks noEditPoints="1"/>
            </p:cNvSpPr>
            <p:nvPr/>
          </p:nvSpPr>
          <p:spPr bwMode="auto">
            <a:xfrm>
              <a:off x="14647863" y="5211763"/>
              <a:ext cx="636588" cy="831850"/>
            </a:xfrm>
            <a:custGeom>
              <a:avLst/>
              <a:gdLst>
                <a:gd name="T0" fmla="*/ 18 w 20"/>
                <a:gd name="T1" fmla="*/ 18 h 26"/>
                <a:gd name="T2" fmla="*/ 18 w 20"/>
                <a:gd name="T3" fmla="*/ 16 h 26"/>
                <a:gd name="T4" fmla="*/ 17 w 20"/>
                <a:gd name="T5" fmla="*/ 14 h 26"/>
                <a:gd name="T6" fmla="*/ 16 w 20"/>
                <a:gd name="T7" fmla="*/ 13 h 26"/>
                <a:gd name="T8" fmla="*/ 16 w 20"/>
                <a:gd name="T9" fmla="*/ 11 h 26"/>
                <a:gd name="T10" fmla="*/ 15 w 20"/>
                <a:gd name="T11" fmla="*/ 6 h 26"/>
                <a:gd name="T12" fmla="*/ 13 w 20"/>
                <a:gd name="T13" fmla="*/ 5 h 26"/>
                <a:gd name="T14" fmla="*/ 12 w 20"/>
                <a:gd name="T15" fmla="*/ 3 h 26"/>
                <a:gd name="T16" fmla="*/ 13 w 20"/>
                <a:gd name="T17" fmla="*/ 2 h 26"/>
                <a:gd name="T18" fmla="*/ 13 w 20"/>
                <a:gd name="T19" fmla="*/ 1 h 26"/>
                <a:gd name="T20" fmla="*/ 12 w 20"/>
                <a:gd name="T21" fmla="*/ 1 h 26"/>
                <a:gd name="T22" fmla="*/ 10 w 20"/>
                <a:gd name="T23" fmla="*/ 0 h 26"/>
                <a:gd name="T24" fmla="*/ 9 w 20"/>
                <a:gd name="T25" fmla="*/ 0 h 26"/>
                <a:gd name="T26" fmla="*/ 8 w 20"/>
                <a:gd name="T27" fmla="*/ 0 h 26"/>
                <a:gd name="T28" fmla="*/ 8 w 20"/>
                <a:gd name="T29" fmla="*/ 1 h 26"/>
                <a:gd name="T30" fmla="*/ 8 w 20"/>
                <a:gd name="T31" fmla="*/ 3 h 26"/>
                <a:gd name="T32" fmla="*/ 7 w 20"/>
                <a:gd name="T33" fmla="*/ 3 h 26"/>
                <a:gd name="T34" fmla="*/ 6 w 20"/>
                <a:gd name="T35" fmla="*/ 4 h 26"/>
                <a:gd name="T36" fmla="*/ 5 w 20"/>
                <a:gd name="T37" fmla="*/ 3 h 26"/>
                <a:gd name="T38" fmla="*/ 3 w 20"/>
                <a:gd name="T39" fmla="*/ 4 h 26"/>
                <a:gd name="T40" fmla="*/ 1 w 20"/>
                <a:gd name="T41" fmla="*/ 3 h 26"/>
                <a:gd name="T42" fmla="*/ 0 w 20"/>
                <a:gd name="T43" fmla="*/ 2 h 26"/>
                <a:gd name="T44" fmla="*/ 0 w 20"/>
                <a:gd name="T45" fmla="*/ 3 h 26"/>
                <a:gd name="T46" fmla="*/ 0 w 20"/>
                <a:gd name="T47" fmla="*/ 3 h 26"/>
                <a:gd name="T48" fmla="*/ 2 w 20"/>
                <a:gd name="T49" fmla="*/ 4 h 26"/>
                <a:gd name="T50" fmla="*/ 3 w 20"/>
                <a:gd name="T51" fmla="*/ 4 h 26"/>
                <a:gd name="T52" fmla="*/ 4 w 20"/>
                <a:gd name="T53" fmla="*/ 5 h 26"/>
                <a:gd name="T54" fmla="*/ 5 w 20"/>
                <a:gd name="T55" fmla="*/ 6 h 26"/>
                <a:gd name="T56" fmla="*/ 5 w 20"/>
                <a:gd name="T57" fmla="*/ 6 h 26"/>
                <a:gd name="T58" fmla="*/ 5 w 20"/>
                <a:gd name="T59" fmla="*/ 7 h 26"/>
                <a:gd name="T60" fmla="*/ 5 w 20"/>
                <a:gd name="T61" fmla="*/ 8 h 26"/>
                <a:gd name="T62" fmla="*/ 6 w 20"/>
                <a:gd name="T63" fmla="*/ 9 h 26"/>
                <a:gd name="T64" fmla="*/ 6 w 20"/>
                <a:gd name="T65" fmla="*/ 10 h 26"/>
                <a:gd name="T66" fmla="*/ 6 w 20"/>
                <a:gd name="T67" fmla="*/ 11 h 26"/>
                <a:gd name="T68" fmla="*/ 7 w 20"/>
                <a:gd name="T69" fmla="*/ 12 h 26"/>
                <a:gd name="T70" fmla="*/ 8 w 20"/>
                <a:gd name="T71" fmla="*/ 13 h 26"/>
                <a:gd name="T72" fmla="*/ 5 w 20"/>
                <a:gd name="T73" fmla="*/ 17 h 26"/>
                <a:gd name="T74" fmla="*/ 3 w 20"/>
                <a:gd name="T75" fmla="*/ 19 h 26"/>
                <a:gd name="T76" fmla="*/ 3 w 20"/>
                <a:gd name="T77" fmla="*/ 21 h 26"/>
                <a:gd name="T78" fmla="*/ 4 w 20"/>
                <a:gd name="T79" fmla="*/ 25 h 26"/>
                <a:gd name="T80" fmla="*/ 5 w 20"/>
                <a:gd name="T81" fmla="*/ 25 h 26"/>
                <a:gd name="T82" fmla="*/ 6 w 20"/>
                <a:gd name="T83" fmla="*/ 26 h 26"/>
                <a:gd name="T84" fmla="*/ 9 w 20"/>
                <a:gd name="T85" fmla="*/ 26 h 26"/>
                <a:gd name="T86" fmla="*/ 16 w 20"/>
                <a:gd name="T87" fmla="*/ 24 h 26"/>
                <a:gd name="T88" fmla="*/ 17 w 20"/>
                <a:gd name="T89" fmla="*/ 23 h 26"/>
                <a:gd name="T90" fmla="*/ 19 w 20"/>
                <a:gd name="T91" fmla="*/ 20 h 26"/>
                <a:gd name="T92" fmla="*/ 10 w 20"/>
                <a:gd name="T93" fmla="*/ 22 h 26"/>
                <a:gd name="T94" fmla="*/ 10 w 20"/>
                <a:gd name="T95" fmla="*/ 22 h 26"/>
                <a:gd name="T96" fmla="*/ 11 w 20"/>
                <a:gd name="T97" fmla="*/ 2 h 26"/>
                <a:gd name="T98" fmla="*/ 11 w 20"/>
                <a:gd name="T99" fmla="*/ 2 h 26"/>
                <a:gd name="T100" fmla="*/ 11 w 20"/>
                <a:gd name="T101" fmla="*/ 3 h 26"/>
                <a:gd name="T102" fmla="*/ 11 w 20"/>
                <a:gd name="T103" fmla="*/ 19 h 26"/>
                <a:gd name="T104" fmla="*/ 12 w 20"/>
                <a:gd name="T105" fmla="*/ 19 h 26"/>
                <a:gd name="T106" fmla="*/ 12 w 20"/>
                <a:gd name="T107" fmla="*/ 19 h 26"/>
                <a:gd name="T108" fmla="*/ 12 w 20"/>
                <a:gd name="T109" fmla="*/ 15 h 26"/>
                <a:gd name="T110" fmla="*/ 13 w 20"/>
                <a:gd name="T111" fmla="*/ 16 h 26"/>
                <a:gd name="T112" fmla="*/ 15 w 20"/>
                <a:gd name="T113" fmla="*/ 21 h 26"/>
                <a:gd name="T114" fmla="*/ 16 w 20"/>
                <a:gd name="T115" fmla="*/ 23 h 26"/>
                <a:gd name="T116" fmla="*/ 16 w 20"/>
                <a:gd name="T117" fmla="*/ 22 h 26"/>
                <a:gd name="T118" fmla="*/ 16 w 20"/>
                <a:gd name="T119" fmla="*/ 22 h 26"/>
                <a:gd name="T120" fmla="*/ 17 w 20"/>
                <a:gd name="T121" fmla="*/ 18 h 26"/>
                <a:gd name="T122" fmla="*/ 16 w 20"/>
                <a:gd name="T123" fmla="*/ 18 h 26"/>
                <a:gd name="T124" fmla="*/ 17 w 20"/>
                <a:gd name="T12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26">
                  <a:moveTo>
                    <a:pt x="19" y="19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9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4" y="23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6"/>
                    <a:pt x="6" y="26"/>
                  </a:cubicBezTo>
                  <a:cubicBezTo>
                    <a:pt x="6" y="25"/>
                    <a:pt x="6" y="26"/>
                    <a:pt x="7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11" y="25"/>
                    <a:pt x="12" y="25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19" y="19"/>
                  </a:lnTo>
                  <a:close/>
                  <a:moveTo>
                    <a:pt x="10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0" y="22"/>
                  </a:ln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2" y="19"/>
                  </a:moveTo>
                  <a:cubicBezTo>
                    <a:pt x="12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18"/>
                  </a:move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30"/>
            <p:cNvSpPr>
              <a:spLocks/>
            </p:cNvSpPr>
            <p:nvPr/>
          </p:nvSpPr>
          <p:spPr bwMode="auto">
            <a:xfrm>
              <a:off x="14647863" y="607536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31"/>
            <p:cNvSpPr>
              <a:spLocks/>
            </p:cNvSpPr>
            <p:nvPr/>
          </p:nvSpPr>
          <p:spPr bwMode="auto">
            <a:xfrm>
              <a:off x="14806613" y="55959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32"/>
            <p:cNvSpPr>
              <a:spLocks/>
            </p:cNvSpPr>
            <p:nvPr/>
          </p:nvSpPr>
          <p:spPr bwMode="auto">
            <a:xfrm>
              <a:off x="14679613" y="60118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3"/>
            <p:cNvSpPr>
              <a:spLocks/>
            </p:cNvSpPr>
            <p:nvPr/>
          </p:nvSpPr>
          <p:spPr bwMode="auto">
            <a:xfrm>
              <a:off x="14074776" y="6235701"/>
              <a:ext cx="254000" cy="223838"/>
            </a:xfrm>
            <a:custGeom>
              <a:avLst/>
              <a:gdLst>
                <a:gd name="T0" fmla="*/ 3 w 8"/>
                <a:gd name="T1" fmla="*/ 6 h 7"/>
                <a:gd name="T2" fmla="*/ 3 w 8"/>
                <a:gd name="T3" fmla="*/ 6 h 7"/>
                <a:gd name="T4" fmla="*/ 3 w 8"/>
                <a:gd name="T5" fmla="*/ 6 h 7"/>
                <a:gd name="T6" fmla="*/ 4 w 8"/>
                <a:gd name="T7" fmla="*/ 6 h 7"/>
                <a:gd name="T8" fmla="*/ 5 w 8"/>
                <a:gd name="T9" fmla="*/ 6 h 7"/>
                <a:gd name="T10" fmla="*/ 7 w 8"/>
                <a:gd name="T11" fmla="*/ 6 h 7"/>
                <a:gd name="T12" fmla="*/ 8 w 8"/>
                <a:gd name="T13" fmla="*/ 4 h 7"/>
                <a:gd name="T14" fmla="*/ 8 w 8"/>
                <a:gd name="T15" fmla="*/ 3 h 7"/>
                <a:gd name="T16" fmla="*/ 6 w 8"/>
                <a:gd name="T17" fmla="*/ 4 h 7"/>
                <a:gd name="T18" fmla="*/ 6 w 8"/>
                <a:gd name="T19" fmla="*/ 5 h 7"/>
                <a:gd name="T20" fmla="*/ 6 w 8"/>
                <a:gd name="T21" fmla="*/ 5 h 7"/>
                <a:gd name="T22" fmla="*/ 6 w 8"/>
                <a:gd name="T23" fmla="*/ 6 h 7"/>
                <a:gd name="T24" fmla="*/ 6 w 8"/>
                <a:gd name="T25" fmla="*/ 6 h 7"/>
                <a:gd name="T26" fmla="*/ 5 w 8"/>
                <a:gd name="T27" fmla="*/ 6 h 7"/>
                <a:gd name="T28" fmla="*/ 4 w 8"/>
                <a:gd name="T29" fmla="*/ 4 h 7"/>
                <a:gd name="T30" fmla="*/ 4 w 8"/>
                <a:gd name="T31" fmla="*/ 4 h 7"/>
                <a:gd name="T32" fmla="*/ 5 w 8"/>
                <a:gd name="T33" fmla="*/ 3 h 7"/>
                <a:gd name="T34" fmla="*/ 5 w 8"/>
                <a:gd name="T35" fmla="*/ 3 h 7"/>
                <a:gd name="T36" fmla="*/ 5 w 8"/>
                <a:gd name="T37" fmla="*/ 3 h 7"/>
                <a:gd name="T38" fmla="*/ 4 w 8"/>
                <a:gd name="T39" fmla="*/ 1 h 7"/>
                <a:gd name="T40" fmla="*/ 4 w 8"/>
                <a:gd name="T41" fmla="*/ 0 h 7"/>
                <a:gd name="T42" fmla="*/ 4 w 8"/>
                <a:gd name="T43" fmla="*/ 0 h 7"/>
                <a:gd name="T44" fmla="*/ 3 w 8"/>
                <a:gd name="T45" fmla="*/ 0 h 7"/>
                <a:gd name="T46" fmla="*/ 1 w 8"/>
                <a:gd name="T47" fmla="*/ 1 h 7"/>
                <a:gd name="T48" fmla="*/ 1 w 8"/>
                <a:gd name="T49" fmla="*/ 2 h 7"/>
                <a:gd name="T50" fmla="*/ 0 w 8"/>
                <a:gd name="T51" fmla="*/ 4 h 7"/>
                <a:gd name="T52" fmla="*/ 0 w 8"/>
                <a:gd name="T53" fmla="*/ 4 h 7"/>
                <a:gd name="T54" fmla="*/ 0 w 8"/>
                <a:gd name="T55" fmla="*/ 5 h 7"/>
                <a:gd name="T56" fmla="*/ 1 w 8"/>
                <a:gd name="T57" fmla="*/ 5 h 7"/>
                <a:gd name="T58" fmla="*/ 1 w 8"/>
                <a:gd name="T59" fmla="*/ 6 h 7"/>
                <a:gd name="T60" fmla="*/ 1 w 8"/>
                <a:gd name="T61" fmla="*/ 6 h 7"/>
                <a:gd name="T62" fmla="*/ 2 w 8"/>
                <a:gd name="T63" fmla="*/ 6 h 7"/>
                <a:gd name="T64" fmla="*/ 3 w 8"/>
                <a:gd name="T6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6" y="4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4"/>
            <p:cNvSpPr>
              <a:spLocks/>
            </p:cNvSpPr>
            <p:nvPr/>
          </p:nvSpPr>
          <p:spPr bwMode="auto">
            <a:xfrm>
              <a:off x="13819188" y="6524626"/>
              <a:ext cx="223838" cy="158750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4 h 5"/>
                <a:gd name="T4" fmla="*/ 1 w 7"/>
                <a:gd name="T5" fmla="*/ 4 h 5"/>
                <a:gd name="T6" fmla="*/ 1 w 7"/>
                <a:gd name="T7" fmla="*/ 4 h 5"/>
                <a:gd name="T8" fmla="*/ 1 w 7"/>
                <a:gd name="T9" fmla="*/ 4 h 5"/>
                <a:gd name="T10" fmla="*/ 2 w 7"/>
                <a:gd name="T11" fmla="*/ 4 h 5"/>
                <a:gd name="T12" fmla="*/ 2 w 7"/>
                <a:gd name="T13" fmla="*/ 4 h 5"/>
                <a:gd name="T14" fmla="*/ 2 w 7"/>
                <a:gd name="T15" fmla="*/ 4 h 5"/>
                <a:gd name="T16" fmla="*/ 2 w 7"/>
                <a:gd name="T17" fmla="*/ 4 h 5"/>
                <a:gd name="T18" fmla="*/ 3 w 7"/>
                <a:gd name="T19" fmla="*/ 4 h 5"/>
                <a:gd name="T20" fmla="*/ 3 w 7"/>
                <a:gd name="T21" fmla="*/ 4 h 5"/>
                <a:gd name="T22" fmla="*/ 3 w 7"/>
                <a:gd name="T23" fmla="*/ 4 h 5"/>
                <a:gd name="T24" fmla="*/ 4 w 7"/>
                <a:gd name="T25" fmla="*/ 4 h 5"/>
                <a:gd name="T26" fmla="*/ 4 w 7"/>
                <a:gd name="T27" fmla="*/ 4 h 5"/>
                <a:gd name="T28" fmla="*/ 4 w 7"/>
                <a:gd name="T29" fmla="*/ 4 h 5"/>
                <a:gd name="T30" fmla="*/ 4 w 7"/>
                <a:gd name="T31" fmla="*/ 5 h 5"/>
                <a:gd name="T32" fmla="*/ 4 w 7"/>
                <a:gd name="T33" fmla="*/ 5 h 5"/>
                <a:gd name="T34" fmla="*/ 5 w 7"/>
                <a:gd name="T35" fmla="*/ 5 h 5"/>
                <a:gd name="T36" fmla="*/ 5 w 7"/>
                <a:gd name="T37" fmla="*/ 4 h 5"/>
                <a:gd name="T38" fmla="*/ 5 w 7"/>
                <a:gd name="T39" fmla="*/ 3 h 5"/>
                <a:gd name="T40" fmla="*/ 5 w 7"/>
                <a:gd name="T41" fmla="*/ 3 h 5"/>
                <a:gd name="T42" fmla="*/ 6 w 7"/>
                <a:gd name="T43" fmla="*/ 3 h 5"/>
                <a:gd name="T44" fmla="*/ 6 w 7"/>
                <a:gd name="T45" fmla="*/ 3 h 5"/>
                <a:gd name="T46" fmla="*/ 6 w 7"/>
                <a:gd name="T47" fmla="*/ 3 h 5"/>
                <a:gd name="T48" fmla="*/ 6 w 7"/>
                <a:gd name="T49" fmla="*/ 3 h 5"/>
                <a:gd name="T50" fmla="*/ 7 w 7"/>
                <a:gd name="T51" fmla="*/ 2 h 5"/>
                <a:gd name="T52" fmla="*/ 7 w 7"/>
                <a:gd name="T53" fmla="*/ 2 h 5"/>
                <a:gd name="T54" fmla="*/ 7 w 7"/>
                <a:gd name="T55" fmla="*/ 2 h 5"/>
                <a:gd name="T56" fmla="*/ 7 w 7"/>
                <a:gd name="T57" fmla="*/ 2 h 5"/>
                <a:gd name="T58" fmla="*/ 6 w 7"/>
                <a:gd name="T59" fmla="*/ 2 h 5"/>
                <a:gd name="T60" fmla="*/ 6 w 7"/>
                <a:gd name="T61" fmla="*/ 2 h 5"/>
                <a:gd name="T62" fmla="*/ 6 w 7"/>
                <a:gd name="T63" fmla="*/ 1 h 5"/>
                <a:gd name="T64" fmla="*/ 7 w 7"/>
                <a:gd name="T65" fmla="*/ 1 h 5"/>
                <a:gd name="T66" fmla="*/ 7 w 7"/>
                <a:gd name="T67" fmla="*/ 1 h 5"/>
                <a:gd name="T68" fmla="*/ 7 w 7"/>
                <a:gd name="T69" fmla="*/ 1 h 5"/>
                <a:gd name="T70" fmla="*/ 7 w 7"/>
                <a:gd name="T71" fmla="*/ 1 h 5"/>
                <a:gd name="T72" fmla="*/ 7 w 7"/>
                <a:gd name="T73" fmla="*/ 1 h 5"/>
                <a:gd name="T74" fmla="*/ 7 w 7"/>
                <a:gd name="T75" fmla="*/ 0 h 5"/>
                <a:gd name="T76" fmla="*/ 7 w 7"/>
                <a:gd name="T77" fmla="*/ 0 h 5"/>
                <a:gd name="T78" fmla="*/ 7 w 7"/>
                <a:gd name="T79" fmla="*/ 0 h 5"/>
                <a:gd name="T80" fmla="*/ 6 w 7"/>
                <a:gd name="T81" fmla="*/ 0 h 5"/>
                <a:gd name="T82" fmla="*/ 5 w 7"/>
                <a:gd name="T83" fmla="*/ 0 h 5"/>
                <a:gd name="T84" fmla="*/ 3 w 7"/>
                <a:gd name="T85" fmla="*/ 1 h 5"/>
                <a:gd name="T86" fmla="*/ 2 w 7"/>
                <a:gd name="T87" fmla="*/ 2 h 5"/>
                <a:gd name="T88" fmla="*/ 0 w 7"/>
                <a:gd name="T8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5"/>
            <p:cNvSpPr>
              <a:spLocks/>
            </p:cNvSpPr>
            <p:nvPr/>
          </p:nvSpPr>
          <p:spPr bwMode="auto">
            <a:xfrm>
              <a:off x="13850938" y="661987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6"/>
            <p:cNvSpPr>
              <a:spLocks/>
            </p:cNvSpPr>
            <p:nvPr/>
          </p:nvSpPr>
          <p:spPr bwMode="auto">
            <a:xfrm>
              <a:off x="13787438" y="6651626"/>
              <a:ext cx="192088" cy="9683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6 w 6"/>
                <a:gd name="T5" fmla="*/ 0 h 3"/>
                <a:gd name="T6" fmla="*/ 6 w 6"/>
                <a:gd name="T7" fmla="*/ 0 h 3"/>
                <a:gd name="T8" fmla="*/ 6 w 6"/>
                <a:gd name="T9" fmla="*/ 1 h 3"/>
                <a:gd name="T10" fmla="*/ 5 w 6"/>
                <a:gd name="T11" fmla="*/ 1 h 3"/>
                <a:gd name="T12" fmla="*/ 5 w 6"/>
                <a:gd name="T13" fmla="*/ 1 h 3"/>
                <a:gd name="T14" fmla="*/ 5 w 6"/>
                <a:gd name="T15" fmla="*/ 0 h 3"/>
                <a:gd name="T16" fmla="*/ 5 w 6"/>
                <a:gd name="T17" fmla="*/ 0 h 3"/>
                <a:gd name="T18" fmla="*/ 5 w 6"/>
                <a:gd name="T19" fmla="*/ 0 h 3"/>
                <a:gd name="T20" fmla="*/ 4 w 6"/>
                <a:gd name="T21" fmla="*/ 0 h 3"/>
                <a:gd name="T22" fmla="*/ 4 w 6"/>
                <a:gd name="T23" fmla="*/ 0 h 3"/>
                <a:gd name="T24" fmla="*/ 4 w 6"/>
                <a:gd name="T25" fmla="*/ 0 h 3"/>
                <a:gd name="T26" fmla="*/ 3 w 6"/>
                <a:gd name="T27" fmla="*/ 0 h 3"/>
                <a:gd name="T28" fmla="*/ 3 w 6"/>
                <a:gd name="T29" fmla="*/ 0 h 3"/>
                <a:gd name="T30" fmla="*/ 3 w 6"/>
                <a:gd name="T31" fmla="*/ 0 h 3"/>
                <a:gd name="T32" fmla="*/ 3 w 6"/>
                <a:gd name="T33" fmla="*/ 0 h 3"/>
                <a:gd name="T34" fmla="*/ 2 w 6"/>
                <a:gd name="T35" fmla="*/ 0 h 3"/>
                <a:gd name="T36" fmla="*/ 2 w 6"/>
                <a:gd name="T37" fmla="*/ 0 h 3"/>
                <a:gd name="T38" fmla="*/ 2 w 6"/>
                <a:gd name="T39" fmla="*/ 0 h 3"/>
                <a:gd name="T40" fmla="*/ 2 w 6"/>
                <a:gd name="T41" fmla="*/ 0 h 3"/>
                <a:gd name="T42" fmla="*/ 1 w 6"/>
                <a:gd name="T43" fmla="*/ 0 h 3"/>
                <a:gd name="T44" fmla="*/ 1 w 6"/>
                <a:gd name="T45" fmla="*/ 0 h 3"/>
                <a:gd name="T46" fmla="*/ 1 w 6"/>
                <a:gd name="T47" fmla="*/ 0 h 3"/>
                <a:gd name="T48" fmla="*/ 1 w 6"/>
                <a:gd name="T49" fmla="*/ 0 h 3"/>
                <a:gd name="T50" fmla="*/ 0 w 6"/>
                <a:gd name="T51" fmla="*/ 0 h 3"/>
                <a:gd name="T52" fmla="*/ 1 w 6"/>
                <a:gd name="T53" fmla="*/ 1 h 3"/>
                <a:gd name="T54" fmla="*/ 1 w 6"/>
                <a:gd name="T55" fmla="*/ 1 h 3"/>
                <a:gd name="T56" fmla="*/ 1 w 6"/>
                <a:gd name="T57" fmla="*/ 1 h 3"/>
                <a:gd name="T58" fmla="*/ 1 w 6"/>
                <a:gd name="T59" fmla="*/ 2 h 3"/>
                <a:gd name="T60" fmla="*/ 2 w 6"/>
                <a:gd name="T61" fmla="*/ 2 h 3"/>
                <a:gd name="T62" fmla="*/ 2 w 6"/>
                <a:gd name="T63" fmla="*/ 2 h 3"/>
                <a:gd name="T64" fmla="*/ 3 w 6"/>
                <a:gd name="T65" fmla="*/ 2 h 3"/>
                <a:gd name="T66" fmla="*/ 3 w 6"/>
                <a:gd name="T67" fmla="*/ 3 h 3"/>
                <a:gd name="T68" fmla="*/ 3 w 6"/>
                <a:gd name="T69" fmla="*/ 3 h 3"/>
                <a:gd name="T70" fmla="*/ 3 w 6"/>
                <a:gd name="T71" fmla="*/ 3 h 3"/>
                <a:gd name="T72" fmla="*/ 3 w 6"/>
                <a:gd name="T73" fmla="*/ 3 h 3"/>
                <a:gd name="T74" fmla="*/ 4 w 6"/>
                <a:gd name="T75" fmla="*/ 3 h 3"/>
                <a:gd name="T76" fmla="*/ 4 w 6"/>
                <a:gd name="T77" fmla="*/ 3 h 3"/>
                <a:gd name="T78" fmla="*/ 4 w 6"/>
                <a:gd name="T79" fmla="*/ 3 h 3"/>
                <a:gd name="T80" fmla="*/ 5 w 6"/>
                <a:gd name="T81" fmla="*/ 3 h 3"/>
                <a:gd name="T82" fmla="*/ 5 w 6"/>
                <a:gd name="T83" fmla="*/ 3 h 3"/>
                <a:gd name="T84" fmla="*/ 5 w 6"/>
                <a:gd name="T85" fmla="*/ 3 h 3"/>
                <a:gd name="T86" fmla="*/ 6 w 6"/>
                <a:gd name="T87" fmla="*/ 3 h 3"/>
                <a:gd name="T88" fmla="*/ 5 w 6"/>
                <a:gd name="T89" fmla="*/ 3 h 3"/>
                <a:gd name="T90" fmla="*/ 5 w 6"/>
                <a:gd name="T91" fmla="*/ 3 h 3"/>
                <a:gd name="T92" fmla="*/ 5 w 6"/>
                <a:gd name="T93" fmla="*/ 3 h 3"/>
                <a:gd name="T94" fmla="*/ 6 w 6"/>
                <a:gd name="T95" fmla="*/ 3 h 3"/>
                <a:gd name="T96" fmla="*/ 6 w 6"/>
                <a:gd name="T97" fmla="*/ 2 h 3"/>
                <a:gd name="T98" fmla="*/ 6 w 6"/>
                <a:gd name="T99" fmla="*/ 2 h 3"/>
                <a:gd name="T100" fmla="*/ 6 w 6"/>
                <a:gd name="T101" fmla="*/ 2 h 3"/>
                <a:gd name="T102" fmla="*/ 6 w 6"/>
                <a:gd name="T103" fmla="*/ 2 h 3"/>
                <a:gd name="T104" fmla="*/ 6 w 6"/>
                <a:gd name="T10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7"/>
            <p:cNvSpPr>
              <a:spLocks/>
            </p:cNvSpPr>
            <p:nvPr/>
          </p:nvSpPr>
          <p:spPr bwMode="auto">
            <a:xfrm>
              <a:off x="13882688" y="6588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8"/>
            <p:cNvSpPr>
              <a:spLocks/>
            </p:cNvSpPr>
            <p:nvPr/>
          </p:nvSpPr>
          <p:spPr bwMode="auto">
            <a:xfrm>
              <a:off x="13850938" y="66198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9"/>
            <p:cNvSpPr>
              <a:spLocks/>
            </p:cNvSpPr>
            <p:nvPr/>
          </p:nvSpPr>
          <p:spPr bwMode="auto">
            <a:xfrm>
              <a:off x="13819188" y="66516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0"/>
            <p:cNvSpPr>
              <a:spLocks/>
            </p:cNvSpPr>
            <p:nvPr/>
          </p:nvSpPr>
          <p:spPr bwMode="auto">
            <a:xfrm>
              <a:off x="13850938" y="6619876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41"/>
            <p:cNvSpPr>
              <a:spLocks/>
            </p:cNvSpPr>
            <p:nvPr/>
          </p:nvSpPr>
          <p:spPr bwMode="auto">
            <a:xfrm>
              <a:off x="13946188" y="6716713"/>
              <a:ext cx="65088" cy="63500"/>
            </a:xfrm>
            <a:custGeom>
              <a:avLst/>
              <a:gdLst>
                <a:gd name="T0" fmla="*/ 21 w 41"/>
                <a:gd name="T1" fmla="*/ 20 h 40"/>
                <a:gd name="T2" fmla="*/ 21 w 41"/>
                <a:gd name="T3" fmla="*/ 20 h 40"/>
                <a:gd name="T4" fmla="*/ 21 w 41"/>
                <a:gd name="T5" fmla="*/ 0 h 40"/>
                <a:gd name="T6" fmla="*/ 21 w 41"/>
                <a:gd name="T7" fmla="*/ 0 h 40"/>
                <a:gd name="T8" fmla="*/ 21 w 41"/>
                <a:gd name="T9" fmla="*/ 0 h 40"/>
                <a:gd name="T10" fmla="*/ 21 w 41"/>
                <a:gd name="T11" fmla="*/ 0 h 40"/>
                <a:gd name="T12" fmla="*/ 21 w 41"/>
                <a:gd name="T13" fmla="*/ 20 h 40"/>
                <a:gd name="T14" fmla="*/ 0 w 41"/>
                <a:gd name="T15" fmla="*/ 20 h 40"/>
                <a:gd name="T16" fmla="*/ 0 w 41"/>
                <a:gd name="T17" fmla="*/ 20 h 40"/>
                <a:gd name="T18" fmla="*/ 0 w 41"/>
                <a:gd name="T19" fmla="*/ 20 h 40"/>
                <a:gd name="T20" fmla="*/ 21 w 41"/>
                <a:gd name="T21" fmla="*/ 20 h 40"/>
                <a:gd name="T22" fmla="*/ 21 w 41"/>
                <a:gd name="T23" fmla="*/ 40 h 40"/>
                <a:gd name="T24" fmla="*/ 21 w 41"/>
                <a:gd name="T25" fmla="*/ 40 h 40"/>
                <a:gd name="T26" fmla="*/ 41 w 41"/>
                <a:gd name="T27" fmla="*/ 40 h 40"/>
                <a:gd name="T28" fmla="*/ 41 w 41"/>
                <a:gd name="T29" fmla="*/ 20 h 40"/>
                <a:gd name="T30" fmla="*/ 21 w 41"/>
                <a:gd name="T3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0">
                  <a:moveTo>
                    <a:pt x="21" y="20"/>
                  </a:moveTo>
                  <a:lnTo>
                    <a:pt x="21" y="2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1" y="2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41" y="40"/>
                  </a:lnTo>
                  <a:lnTo>
                    <a:pt x="41" y="20"/>
                  </a:lnTo>
                  <a:lnTo>
                    <a:pt x="21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42"/>
            <p:cNvSpPr>
              <a:spLocks/>
            </p:cNvSpPr>
            <p:nvPr/>
          </p:nvSpPr>
          <p:spPr bwMode="auto">
            <a:xfrm>
              <a:off x="13087351" y="7196138"/>
              <a:ext cx="222250" cy="320675"/>
            </a:xfrm>
            <a:custGeom>
              <a:avLst/>
              <a:gdLst>
                <a:gd name="T0" fmla="*/ 4 w 7"/>
                <a:gd name="T1" fmla="*/ 9 h 10"/>
                <a:gd name="T2" fmla="*/ 4 w 7"/>
                <a:gd name="T3" fmla="*/ 9 h 10"/>
                <a:gd name="T4" fmla="*/ 5 w 7"/>
                <a:gd name="T5" fmla="*/ 8 h 10"/>
                <a:gd name="T6" fmla="*/ 5 w 7"/>
                <a:gd name="T7" fmla="*/ 8 h 10"/>
                <a:gd name="T8" fmla="*/ 5 w 7"/>
                <a:gd name="T9" fmla="*/ 7 h 10"/>
                <a:gd name="T10" fmla="*/ 5 w 7"/>
                <a:gd name="T11" fmla="*/ 7 h 10"/>
                <a:gd name="T12" fmla="*/ 4 w 7"/>
                <a:gd name="T13" fmla="*/ 7 h 10"/>
                <a:gd name="T14" fmla="*/ 5 w 7"/>
                <a:gd name="T15" fmla="*/ 6 h 10"/>
                <a:gd name="T16" fmla="*/ 5 w 7"/>
                <a:gd name="T17" fmla="*/ 6 h 10"/>
                <a:gd name="T18" fmla="*/ 5 w 7"/>
                <a:gd name="T19" fmla="*/ 5 h 10"/>
                <a:gd name="T20" fmla="*/ 4 w 7"/>
                <a:gd name="T21" fmla="*/ 5 h 10"/>
                <a:gd name="T22" fmla="*/ 4 w 7"/>
                <a:gd name="T23" fmla="*/ 5 h 10"/>
                <a:gd name="T24" fmla="*/ 5 w 7"/>
                <a:gd name="T25" fmla="*/ 5 h 10"/>
                <a:gd name="T26" fmla="*/ 5 w 7"/>
                <a:gd name="T27" fmla="*/ 4 h 10"/>
                <a:gd name="T28" fmla="*/ 5 w 7"/>
                <a:gd name="T29" fmla="*/ 4 h 10"/>
                <a:gd name="T30" fmla="*/ 5 w 7"/>
                <a:gd name="T31" fmla="*/ 4 h 10"/>
                <a:gd name="T32" fmla="*/ 6 w 7"/>
                <a:gd name="T33" fmla="*/ 3 h 10"/>
                <a:gd name="T34" fmla="*/ 5 w 7"/>
                <a:gd name="T35" fmla="*/ 2 h 10"/>
                <a:gd name="T36" fmla="*/ 6 w 7"/>
                <a:gd name="T37" fmla="*/ 2 h 10"/>
                <a:gd name="T38" fmla="*/ 6 w 7"/>
                <a:gd name="T39" fmla="*/ 2 h 10"/>
                <a:gd name="T40" fmla="*/ 7 w 7"/>
                <a:gd name="T41" fmla="*/ 1 h 10"/>
                <a:gd name="T42" fmla="*/ 6 w 7"/>
                <a:gd name="T43" fmla="*/ 1 h 10"/>
                <a:gd name="T44" fmla="*/ 6 w 7"/>
                <a:gd name="T45" fmla="*/ 1 h 10"/>
                <a:gd name="T46" fmla="*/ 5 w 7"/>
                <a:gd name="T47" fmla="*/ 1 h 10"/>
                <a:gd name="T48" fmla="*/ 5 w 7"/>
                <a:gd name="T49" fmla="*/ 1 h 10"/>
                <a:gd name="T50" fmla="*/ 4 w 7"/>
                <a:gd name="T51" fmla="*/ 1 h 10"/>
                <a:gd name="T52" fmla="*/ 3 w 7"/>
                <a:gd name="T53" fmla="*/ 1 h 10"/>
                <a:gd name="T54" fmla="*/ 3 w 7"/>
                <a:gd name="T55" fmla="*/ 1 h 10"/>
                <a:gd name="T56" fmla="*/ 3 w 7"/>
                <a:gd name="T57" fmla="*/ 0 h 10"/>
                <a:gd name="T58" fmla="*/ 3 w 7"/>
                <a:gd name="T59" fmla="*/ 0 h 10"/>
                <a:gd name="T60" fmla="*/ 2 w 7"/>
                <a:gd name="T61" fmla="*/ 0 h 10"/>
                <a:gd name="T62" fmla="*/ 2 w 7"/>
                <a:gd name="T63" fmla="*/ 1 h 10"/>
                <a:gd name="T64" fmla="*/ 2 w 7"/>
                <a:gd name="T65" fmla="*/ 1 h 10"/>
                <a:gd name="T66" fmla="*/ 1 w 7"/>
                <a:gd name="T67" fmla="*/ 5 h 10"/>
                <a:gd name="T68" fmla="*/ 1 w 7"/>
                <a:gd name="T69" fmla="*/ 6 h 10"/>
                <a:gd name="T70" fmla="*/ 1 w 7"/>
                <a:gd name="T71" fmla="*/ 7 h 10"/>
                <a:gd name="T72" fmla="*/ 2 w 7"/>
                <a:gd name="T73" fmla="*/ 9 h 10"/>
                <a:gd name="T74" fmla="*/ 2 w 7"/>
                <a:gd name="T75" fmla="*/ 9 h 10"/>
                <a:gd name="T76" fmla="*/ 2 w 7"/>
                <a:gd name="T77" fmla="*/ 9 h 10"/>
                <a:gd name="T78" fmla="*/ 4 w 7"/>
                <a:gd name="T79" fmla="*/ 10 h 10"/>
                <a:gd name="T80" fmla="*/ 4 w 7"/>
                <a:gd name="T81" fmla="*/ 10 h 10"/>
                <a:gd name="T82" fmla="*/ 4 w 7"/>
                <a:gd name="T8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10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1" y="7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143"/>
            <p:cNvSpPr>
              <a:spLocks noChangeArrowheads="1"/>
            </p:cNvSpPr>
            <p:nvPr/>
          </p:nvSpPr>
          <p:spPr bwMode="auto">
            <a:xfrm>
              <a:off x="13755688" y="7388226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44"/>
            <p:cNvSpPr>
              <a:spLocks noChangeArrowheads="1"/>
            </p:cNvSpPr>
            <p:nvPr/>
          </p:nvSpPr>
          <p:spPr bwMode="auto">
            <a:xfrm>
              <a:off x="13819188" y="7356476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5"/>
            <p:cNvSpPr>
              <a:spLocks/>
            </p:cNvSpPr>
            <p:nvPr/>
          </p:nvSpPr>
          <p:spPr bwMode="auto">
            <a:xfrm>
              <a:off x="13119101" y="7100888"/>
              <a:ext cx="700088" cy="447675"/>
            </a:xfrm>
            <a:custGeom>
              <a:avLst/>
              <a:gdLst>
                <a:gd name="T0" fmla="*/ 20 w 22"/>
                <a:gd name="T1" fmla="*/ 2 h 14"/>
                <a:gd name="T2" fmla="*/ 19 w 22"/>
                <a:gd name="T3" fmla="*/ 2 h 14"/>
                <a:gd name="T4" fmla="*/ 18 w 22"/>
                <a:gd name="T5" fmla="*/ 3 h 14"/>
                <a:gd name="T6" fmla="*/ 17 w 22"/>
                <a:gd name="T7" fmla="*/ 2 h 14"/>
                <a:gd name="T8" fmla="*/ 16 w 22"/>
                <a:gd name="T9" fmla="*/ 2 h 14"/>
                <a:gd name="T10" fmla="*/ 15 w 22"/>
                <a:gd name="T11" fmla="*/ 2 h 14"/>
                <a:gd name="T12" fmla="*/ 15 w 22"/>
                <a:gd name="T13" fmla="*/ 1 h 14"/>
                <a:gd name="T14" fmla="*/ 14 w 22"/>
                <a:gd name="T15" fmla="*/ 1 h 14"/>
                <a:gd name="T16" fmla="*/ 13 w 22"/>
                <a:gd name="T17" fmla="*/ 1 h 14"/>
                <a:gd name="T18" fmla="*/ 10 w 22"/>
                <a:gd name="T19" fmla="*/ 1 h 14"/>
                <a:gd name="T20" fmla="*/ 5 w 22"/>
                <a:gd name="T21" fmla="*/ 1 h 14"/>
                <a:gd name="T22" fmla="*/ 2 w 22"/>
                <a:gd name="T23" fmla="*/ 1 h 14"/>
                <a:gd name="T24" fmla="*/ 1 w 22"/>
                <a:gd name="T25" fmla="*/ 1 h 14"/>
                <a:gd name="T26" fmla="*/ 1 w 22"/>
                <a:gd name="T27" fmla="*/ 3 h 14"/>
                <a:gd name="T28" fmla="*/ 2 w 22"/>
                <a:gd name="T29" fmla="*/ 3 h 14"/>
                <a:gd name="T30" fmla="*/ 2 w 22"/>
                <a:gd name="T31" fmla="*/ 4 h 14"/>
                <a:gd name="T32" fmla="*/ 4 w 22"/>
                <a:gd name="T33" fmla="*/ 4 h 14"/>
                <a:gd name="T34" fmla="*/ 5 w 22"/>
                <a:gd name="T35" fmla="*/ 4 h 14"/>
                <a:gd name="T36" fmla="*/ 6 w 22"/>
                <a:gd name="T37" fmla="*/ 4 h 14"/>
                <a:gd name="T38" fmla="*/ 5 w 22"/>
                <a:gd name="T39" fmla="*/ 5 h 14"/>
                <a:gd name="T40" fmla="*/ 5 w 22"/>
                <a:gd name="T41" fmla="*/ 6 h 14"/>
                <a:gd name="T42" fmla="*/ 4 w 22"/>
                <a:gd name="T43" fmla="*/ 7 h 14"/>
                <a:gd name="T44" fmla="*/ 4 w 22"/>
                <a:gd name="T45" fmla="*/ 8 h 14"/>
                <a:gd name="T46" fmla="*/ 3 w 22"/>
                <a:gd name="T47" fmla="*/ 8 h 14"/>
                <a:gd name="T48" fmla="*/ 4 w 22"/>
                <a:gd name="T49" fmla="*/ 9 h 14"/>
                <a:gd name="T50" fmla="*/ 3 w 22"/>
                <a:gd name="T51" fmla="*/ 10 h 14"/>
                <a:gd name="T52" fmla="*/ 4 w 22"/>
                <a:gd name="T53" fmla="*/ 10 h 14"/>
                <a:gd name="T54" fmla="*/ 4 w 22"/>
                <a:gd name="T55" fmla="*/ 11 h 14"/>
                <a:gd name="T56" fmla="*/ 3 w 22"/>
                <a:gd name="T57" fmla="*/ 12 h 14"/>
                <a:gd name="T58" fmla="*/ 3 w 22"/>
                <a:gd name="T59" fmla="*/ 13 h 14"/>
                <a:gd name="T60" fmla="*/ 4 w 22"/>
                <a:gd name="T61" fmla="*/ 12 h 14"/>
                <a:gd name="T62" fmla="*/ 6 w 22"/>
                <a:gd name="T63" fmla="*/ 14 h 14"/>
                <a:gd name="T64" fmla="*/ 8 w 22"/>
                <a:gd name="T65" fmla="*/ 14 h 14"/>
                <a:gd name="T66" fmla="*/ 13 w 22"/>
                <a:gd name="T67" fmla="*/ 13 h 14"/>
                <a:gd name="T68" fmla="*/ 15 w 22"/>
                <a:gd name="T69" fmla="*/ 12 h 14"/>
                <a:gd name="T70" fmla="*/ 17 w 22"/>
                <a:gd name="T71" fmla="*/ 10 h 14"/>
                <a:gd name="T72" fmla="*/ 18 w 22"/>
                <a:gd name="T73" fmla="*/ 7 h 14"/>
                <a:gd name="T74" fmla="*/ 20 w 22"/>
                <a:gd name="T75" fmla="*/ 5 h 14"/>
                <a:gd name="T76" fmla="*/ 22 w 22"/>
                <a:gd name="T7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4">
                  <a:moveTo>
                    <a:pt x="21" y="3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8"/>
                    <a:pt x="17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46"/>
            <p:cNvSpPr>
              <a:spLocks/>
            </p:cNvSpPr>
            <p:nvPr/>
          </p:nvSpPr>
          <p:spPr bwMode="auto">
            <a:xfrm>
              <a:off x="13882688" y="73247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47"/>
            <p:cNvSpPr>
              <a:spLocks noEditPoints="1"/>
            </p:cNvSpPr>
            <p:nvPr/>
          </p:nvSpPr>
          <p:spPr bwMode="auto">
            <a:xfrm>
              <a:off x="13946188" y="6396038"/>
              <a:ext cx="541338" cy="512763"/>
            </a:xfrm>
            <a:custGeom>
              <a:avLst/>
              <a:gdLst>
                <a:gd name="T0" fmla="*/ 5 w 17"/>
                <a:gd name="T1" fmla="*/ 0 h 16"/>
                <a:gd name="T2" fmla="*/ 16 w 17"/>
                <a:gd name="T3" fmla="*/ 7 h 16"/>
                <a:gd name="T4" fmla="*/ 16 w 17"/>
                <a:gd name="T5" fmla="*/ 6 h 16"/>
                <a:gd name="T6" fmla="*/ 16 w 17"/>
                <a:gd name="T7" fmla="*/ 5 h 16"/>
                <a:gd name="T8" fmla="*/ 16 w 17"/>
                <a:gd name="T9" fmla="*/ 4 h 16"/>
                <a:gd name="T10" fmla="*/ 16 w 17"/>
                <a:gd name="T11" fmla="*/ 3 h 16"/>
                <a:gd name="T12" fmla="*/ 14 w 17"/>
                <a:gd name="T13" fmla="*/ 2 h 16"/>
                <a:gd name="T14" fmla="*/ 10 w 17"/>
                <a:gd name="T15" fmla="*/ 3 h 16"/>
                <a:gd name="T16" fmla="*/ 8 w 17"/>
                <a:gd name="T17" fmla="*/ 2 h 16"/>
                <a:gd name="T18" fmla="*/ 7 w 17"/>
                <a:gd name="T19" fmla="*/ 1 h 16"/>
                <a:gd name="T20" fmla="*/ 5 w 17"/>
                <a:gd name="T21" fmla="*/ 1 h 16"/>
                <a:gd name="T22" fmla="*/ 2 w 17"/>
                <a:gd name="T23" fmla="*/ 4 h 16"/>
                <a:gd name="T24" fmla="*/ 3 w 17"/>
                <a:gd name="T25" fmla="*/ 4 h 16"/>
                <a:gd name="T26" fmla="*/ 3 w 17"/>
                <a:gd name="T27" fmla="*/ 5 h 16"/>
                <a:gd name="T28" fmla="*/ 3 w 17"/>
                <a:gd name="T29" fmla="*/ 5 h 16"/>
                <a:gd name="T30" fmla="*/ 2 w 17"/>
                <a:gd name="T31" fmla="*/ 6 h 16"/>
                <a:gd name="T32" fmla="*/ 3 w 17"/>
                <a:gd name="T33" fmla="*/ 6 h 16"/>
                <a:gd name="T34" fmla="*/ 2 w 17"/>
                <a:gd name="T35" fmla="*/ 7 h 16"/>
                <a:gd name="T36" fmla="*/ 2 w 17"/>
                <a:gd name="T37" fmla="*/ 7 h 16"/>
                <a:gd name="T38" fmla="*/ 1 w 17"/>
                <a:gd name="T39" fmla="*/ 8 h 16"/>
                <a:gd name="T40" fmla="*/ 0 w 17"/>
                <a:gd name="T41" fmla="*/ 9 h 16"/>
                <a:gd name="T42" fmla="*/ 1 w 17"/>
                <a:gd name="T43" fmla="*/ 10 h 16"/>
                <a:gd name="T44" fmla="*/ 1 w 17"/>
                <a:gd name="T45" fmla="*/ 11 h 16"/>
                <a:gd name="T46" fmla="*/ 2 w 17"/>
                <a:gd name="T47" fmla="*/ 12 h 16"/>
                <a:gd name="T48" fmla="*/ 2 w 17"/>
                <a:gd name="T49" fmla="*/ 12 h 16"/>
                <a:gd name="T50" fmla="*/ 3 w 17"/>
                <a:gd name="T51" fmla="*/ 12 h 16"/>
                <a:gd name="T52" fmla="*/ 4 w 17"/>
                <a:gd name="T53" fmla="*/ 12 h 16"/>
                <a:gd name="T54" fmla="*/ 4 w 17"/>
                <a:gd name="T55" fmla="*/ 13 h 16"/>
                <a:gd name="T56" fmla="*/ 4 w 17"/>
                <a:gd name="T57" fmla="*/ 14 h 16"/>
                <a:gd name="T58" fmla="*/ 4 w 17"/>
                <a:gd name="T59" fmla="*/ 15 h 16"/>
                <a:gd name="T60" fmla="*/ 5 w 17"/>
                <a:gd name="T61" fmla="*/ 15 h 16"/>
                <a:gd name="T62" fmla="*/ 6 w 17"/>
                <a:gd name="T63" fmla="*/ 15 h 16"/>
                <a:gd name="T64" fmla="*/ 6 w 17"/>
                <a:gd name="T65" fmla="*/ 15 h 16"/>
                <a:gd name="T66" fmla="*/ 7 w 17"/>
                <a:gd name="T67" fmla="*/ 15 h 16"/>
                <a:gd name="T68" fmla="*/ 8 w 17"/>
                <a:gd name="T69" fmla="*/ 15 h 16"/>
                <a:gd name="T70" fmla="*/ 9 w 17"/>
                <a:gd name="T71" fmla="*/ 16 h 16"/>
                <a:gd name="T72" fmla="*/ 10 w 17"/>
                <a:gd name="T73" fmla="*/ 15 h 16"/>
                <a:gd name="T74" fmla="*/ 11 w 17"/>
                <a:gd name="T75" fmla="*/ 15 h 16"/>
                <a:gd name="T76" fmla="*/ 12 w 17"/>
                <a:gd name="T77" fmla="*/ 15 h 16"/>
                <a:gd name="T78" fmla="*/ 13 w 17"/>
                <a:gd name="T79" fmla="*/ 15 h 16"/>
                <a:gd name="T80" fmla="*/ 14 w 17"/>
                <a:gd name="T81" fmla="*/ 15 h 16"/>
                <a:gd name="T82" fmla="*/ 14 w 17"/>
                <a:gd name="T83" fmla="*/ 14 h 16"/>
                <a:gd name="T84" fmla="*/ 15 w 17"/>
                <a:gd name="T85" fmla="*/ 13 h 16"/>
                <a:gd name="T86" fmla="*/ 13 w 17"/>
                <a:gd name="T87" fmla="*/ 12 h 16"/>
                <a:gd name="T88" fmla="*/ 12 w 17"/>
                <a:gd name="T89" fmla="*/ 10 h 16"/>
                <a:gd name="T90" fmla="*/ 12 w 17"/>
                <a:gd name="T91" fmla="*/ 10 h 16"/>
                <a:gd name="T92" fmla="*/ 13 w 17"/>
                <a:gd name="T93" fmla="*/ 10 h 16"/>
                <a:gd name="T94" fmla="*/ 14 w 17"/>
                <a:gd name="T95" fmla="*/ 9 h 16"/>
                <a:gd name="T96" fmla="*/ 15 w 17"/>
                <a:gd name="T97" fmla="*/ 9 h 16"/>
                <a:gd name="T98" fmla="*/ 16 w 17"/>
                <a:gd name="T9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6" y="3"/>
                    <a:pt x="5" y="4"/>
                    <a:pt x="4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48"/>
            <p:cNvSpPr>
              <a:spLocks noChangeArrowheads="1"/>
            </p:cNvSpPr>
            <p:nvPr/>
          </p:nvSpPr>
          <p:spPr bwMode="auto">
            <a:xfrm>
              <a:off x="14011276" y="67484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49"/>
            <p:cNvSpPr>
              <a:spLocks/>
            </p:cNvSpPr>
            <p:nvPr/>
          </p:nvSpPr>
          <p:spPr bwMode="auto">
            <a:xfrm>
              <a:off x="13723938" y="7292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50"/>
            <p:cNvSpPr>
              <a:spLocks/>
            </p:cNvSpPr>
            <p:nvPr/>
          </p:nvSpPr>
          <p:spPr bwMode="auto">
            <a:xfrm>
              <a:off x="13406438" y="6651626"/>
              <a:ext cx="700088" cy="544513"/>
            </a:xfrm>
            <a:custGeom>
              <a:avLst/>
              <a:gdLst>
                <a:gd name="T0" fmla="*/ 20 w 22"/>
                <a:gd name="T1" fmla="*/ 13 h 17"/>
                <a:gd name="T2" fmla="*/ 19 w 22"/>
                <a:gd name="T3" fmla="*/ 12 h 17"/>
                <a:gd name="T4" fmla="*/ 20 w 22"/>
                <a:gd name="T5" fmla="*/ 12 h 17"/>
                <a:gd name="T6" fmla="*/ 20 w 22"/>
                <a:gd name="T7" fmla="*/ 11 h 17"/>
                <a:gd name="T8" fmla="*/ 20 w 22"/>
                <a:gd name="T9" fmla="*/ 10 h 17"/>
                <a:gd name="T10" fmla="*/ 20 w 22"/>
                <a:gd name="T11" fmla="*/ 10 h 17"/>
                <a:gd name="T12" fmla="*/ 19 w 22"/>
                <a:gd name="T13" fmla="*/ 9 h 17"/>
                <a:gd name="T14" fmla="*/ 19 w 22"/>
                <a:gd name="T15" fmla="*/ 10 h 17"/>
                <a:gd name="T16" fmla="*/ 18 w 22"/>
                <a:gd name="T17" fmla="*/ 10 h 17"/>
                <a:gd name="T18" fmla="*/ 18 w 22"/>
                <a:gd name="T19" fmla="*/ 10 h 17"/>
                <a:gd name="T20" fmla="*/ 18 w 22"/>
                <a:gd name="T21" fmla="*/ 10 h 17"/>
                <a:gd name="T22" fmla="*/ 19 w 22"/>
                <a:gd name="T23" fmla="*/ 8 h 17"/>
                <a:gd name="T24" fmla="*/ 20 w 22"/>
                <a:gd name="T25" fmla="*/ 8 h 17"/>
                <a:gd name="T26" fmla="*/ 20 w 22"/>
                <a:gd name="T27" fmla="*/ 8 h 17"/>
                <a:gd name="T28" fmla="*/ 20 w 22"/>
                <a:gd name="T29" fmla="*/ 7 h 17"/>
                <a:gd name="T30" fmla="*/ 20 w 22"/>
                <a:gd name="T31" fmla="*/ 7 h 17"/>
                <a:gd name="T32" fmla="*/ 21 w 22"/>
                <a:gd name="T33" fmla="*/ 7 h 17"/>
                <a:gd name="T34" fmla="*/ 21 w 22"/>
                <a:gd name="T35" fmla="*/ 7 h 17"/>
                <a:gd name="T36" fmla="*/ 21 w 22"/>
                <a:gd name="T37" fmla="*/ 6 h 17"/>
                <a:gd name="T38" fmla="*/ 21 w 22"/>
                <a:gd name="T39" fmla="*/ 6 h 17"/>
                <a:gd name="T40" fmla="*/ 21 w 22"/>
                <a:gd name="T41" fmla="*/ 5 h 17"/>
                <a:gd name="T42" fmla="*/ 21 w 22"/>
                <a:gd name="T43" fmla="*/ 4 h 17"/>
                <a:gd name="T44" fmla="*/ 21 w 22"/>
                <a:gd name="T45" fmla="*/ 4 h 17"/>
                <a:gd name="T46" fmla="*/ 20 w 22"/>
                <a:gd name="T47" fmla="*/ 4 h 17"/>
                <a:gd name="T48" fmla="*/ 19 w 22"/>
                <a:gd name="T49" fmla="*/ 4 h 17"/>
                <a:gd name="T50" fmla="*/ 19 w 22"/>
                <a:gd name="T51" fmla="*/ 4 h 17"/>
                <a:gd name="T52" fmla="*/ 19 w 22"/>
                <a:gd name="T53" fmla="*/ 4 h 17"/>
                <a:gd name="T54" fmla="*/ 18 w 22"/>
                <a:gd name="T55" fmla="*/ 4 h 17"/>
                <a:gd name="T56" fmla="*/ 17 w 22"/>
                <a:gd name="T57" fmla="*/ 3 h 17"/>
                <a:gd name="T58" fmla="*/ 17 w 22"/>
                <a:gd name="T59" fmla="*/ 3 h 17"/>
                <a:gd name="T60" fmla="*/ 16 w 22"/>
                <a:gd name="T61" fmla="*/ 3 h 17"/>
                <a:gd name="T62" fmla="*/ 15 w 22"/>
                <a:gd name="T63" fmla="*/ 3 h 17"/>
                <a:gd name="T64" fmla="*/ 15 w 22"/>
                <a:gd name="T65" fmla="*/ 3 h 17"/>
                <a:gd name="T66" fmla="*/ 15 w 22"/>
                <a:gd name="T67" fmla="*/ 2 h 17"/>
                <a:gd name="T68" fmla="*/ 14 w 22"/>
                <a:gd name="T69" fmla="*/ 2 h 17"/>
                <a:gd name="T70" fmla="*/ 13 w 22"/>
                <a:gd name="T71" fmla="*/ 1 h 17"/>
                <a:gd name="T72" fmla="*/ 13 w 22"/>
                <a:gd name="T73" fmla="*/ 1 h 17"/>
                <a:gd name="T74" fmla="*/ 13 w 22"/>
                <a:gd name="T75" fmla="*/ 0 h 17"/>
                <a:gd name="T76" fmla="*/ 11 w 22"/>
                <a:gd name="T77" fmla="*/ 1 h 17"/>
                <a:gd name="T78" fmla="*/ 10 w 22"/>
                <a:gd name="T79" fmla="*/ 3 h 17"/>
                <a:gd name="T80" fmla="*/ 8 w 22"/>
                <a:gd name="T81" fmla="*/ 3 h 17"/>
                <a:gd name="T82" fmla="*/ 6 w 22"/>
                <a:gd name="T83" fmla="*/ 3 h 17"/>
                <a:gd name="T84" fmla="*/ 5 w 22"/>
                <a:gd name="T85" fmla="*/ 4 h 17"/>
                <a:gd name="T86" fmla="*/ 4 w 22"/>
                <a:gd name="T87" fmla="*/ 5 h 17"/>
                <a:gd name="T88" fmla="*/ 2 w 22"/>
                <a:gd name="T89" fmla="*/ 5 h 17"/>
                <a:gd name="T90" fmla="*/ 0 w 22"/>
                <a:gd name="T91" fmla="*/ 6 h 17"/>
                <a:gd name="T92" fmla="*/ 2 w 22"/>
                <a:gd name="T93" fmla="*/ 7 h 17"/>
                <a:gd name="T94" fmla="*/ 5 w 22"/>
                <a:gd name="T95" fmla="*/ 10 h 17"/>
                <a:gd name="T96" fmla="*/ 6 w 22"/>
                <a:gd name="T97" fmla="*/ 13 h 17"/>
                <a:gd name="T98" fmla="*/ 5 w 22"/>
                <a:gd name="T99" fmla="*/ 15 h 17"/>
                <a:gd name="T100" fmla="*/ 5 w 22"/>
                <a:gd name="T101" fmla="*/ 15 h 17"/>
                <a:gd name="T102" fmla="*/ 6 w 22"/>
                <a:gd name="T103" fmla="*/ 16 h 17"/>
                <a:gd name="T104" fmla="*/ 7 w 22"/>
                <a:gd name="T105" fmla="*/ 16 h 17"/>
                <a:gd name="T106" fmla="*/ 8 w 22"/>
                <a:gd name="T107" fmla="*/ 16 h 17"/>
                <a:gd name="T108" fmla="*/ 9 w 22"/>
                <a:gd name="T109" fmla="*/ 16 h 17"/>
                <a:gd name="T110" fmla="*/ 9 w 22"/>
                <a:gd name="T111" fmla="*/ 16 h 17"/>
                <a:gd name="T112" fmla="*/ 10 w 22"/>
                <a:gd name="T113" fmla="*/ 16 h 17"/>
                <a:gd name="T114" fmla="*/ 12 w 22"/>
                <a:gd name="T115" fmla="*/ 17 h 17"/>
                <a:gd name="T116" fmla="*/ 13 w 22"/>
                <a:gd name="T117" fmla="*/ 17 h 17"/>
                <a:gd name="T118" fmla="*/ 14 w 22"/>
                <a:gd name="T119" fmla="*/ 16 h 17"/>
                <a:gd name="T120" fmla="*/ 18 w 22"/>
                <a:gd name="T121" fmla="*/ 16 h 17"/>
                <a:gd name="T122" fmla="*/ 21 w 22"/>
                <a:gd name="T123" fmla="*/ 15 h 17"/>
                <a:gd name="T124" fmla="*/ 21 w 22"/>
                <a:gd name="T12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" h="17">
                  <a:moveTo>
                    <a:pt x="21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21" y="1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51"/>
            <p:cNvSpPr>
              <a:spLocks/>
            </p:cNvSpPr>
            <p:nvPr/>
          </p:nvSpPr>
          <p:spPr bwMode="auto">
            <a:xfrm>
              <a:off x="13979526" y="6875463"/>
              <a:ext cx="285750" cy="128588"/>
            </a:xfrm>
            <a:custGeom>
              <a:avLst/>
              <a:gdLst>
                <a:gd name="T0" fmla="*/ 160 w 180"/>
                <a:gd name="T1" fmla="*/ 21 h 81"/>
                <a:gd name="T2" fmla="*/ 160 w 180"/>
                <a:gd name="T3" fmla="*/ 21 h 81"/>
                <a:gd name="T4" fmla="*/ 160 w 180"/>
                <a:gd name="T5" fmla="*/ 21 h 81"/>
                <a:gd name="T6" fmla="*/ 140 w 180"/>
                <a:gd name="T7" fmla="*/ 21 h 81"/>
                <a:gd name="T8" fmla="*/ 140 w 180"/>
                <a:gd name="T9" fmla="*/ 21 h 81"/>
                <a:gd name="T10" fmla="*/ 140 w 180"/>
                <a:gd name="T11" fmla="*/ 21 h 81"/>
                <a:gd name="T12" fmla="*/ 140 w 180"/>
                <a:gd name="T13" fmla="*/ 21 h 81"/>
                <a:gd name="T14" fmla="*/ 140 w 180"/>
                <a:gd name="T15" fmla="*/ 0 h 81"/>
                <a:gd name="T16" fmla="*/ 120 w 180"/>
                <a:gd name="T17" fmla="*/ 0 h 81"/>
                <a:gd name="T18" fmla="*/ 120 w 180"/>
                <a:gd name="T19" fmla="*/ 0 h 81"/>
                <a:gd name="T20" fmla="*/ 100 w 180"/>
                <a:gd name="T21" fmla="*/ 0 h 81"/>
                <a:gd name="T22" fmla="*/ 100 w 180"/>
                <a:gd name="T23" fmla="*/ 0 h 81"/>
                <a:gd name="T24" fmla="*/ 100 w 180"/>
                <a:gd name="T25" fmla="*/ 0 h 81"/>
                <a:gd name="T26" fmla="*/ 100 w 180"/>
                <a:gd name="T27" fmla="*/ 0 h 81"/>
                <a:gd name="T28" fmla="*/ 80 w 180"/>
                <a:gd name="T29" fmla="*/ 0 h 81"/>
                <a:gd name="T30" fmla="*/ 100 w 180"/>
                <a:gd name="T31" fmla="*/ 0 h 81"/>
                <a:gd name="T32" fmla="*/ 80 w 180"/>
                <a:gd name="T33" fmla="*/ 0 h 81"/>
                <a:gd name="T34" fmla="*/ 80 w 180"/>
                <a:gd name="T35" fmla="*/ 0 h 81"/>
                <a:gd name="T36" fmla="*/ 80 w 180"/>
                <a:gd name="T37" fmla="*/ 0 h 81"/>
                <a:gd name="T38" fmla="*/ 60 w 180"/>
                <a:gd name="T39" fmla="*/ 0 h 81"/>
                <a:gd name="T40" fmla="*/ 60 w 180"/>
                <a:gd name="T41" fmla="*/ 0 h 81"/>
                <a:gd name="T42" fmla="*/ 60 w 180"/>
                <a:gd name="T43" fmla="*/ 0 h 81"/>
                <a:gd name="T44" fmla="*/ 40 w 180"/>
                <a:gd name="T45" fmla="*/ 0 h 81"/>
                <a:gd name="T46" fmla="*/ 40 w 180"/>
                <a:gd name="T47" fmla="*/ 0 h 81"/>
                <a:gd name="T48" fmla="*/ 40 w 180"/>
                <a:gd name="T49" fmla="*/ 0 h 81"/>
                <a:gd name="T50" fmla="*/ 20 w 180"/>
                <a:gd name="T51" fmla="*/ 0 h 81"/>
                <a:gd name="T52" fmla="*/ 40 w 180"/>
                <a:gd name="T53" fmla="*/ 21 h 81"/>
                <a:gd name="T54" fmla="*/ 40 w 180"/>
                <a:gd name="T55" fmla="*/ 21 h 81"/>
                <a:gd name="T56" fmla="*/ 40 w 180"/>
                <a:gd name="T57" fmla="*/ 21 h 81"/>
                <a:gd name="T58" fmla="*/ 20 w 180"/>
                <a:gd name="T59" fmla="*/ 21 h 81"/>
                <a:gd name="T60" fmla="*/ 20 w 180"/>
                <a:gd name="T61" fmla="*/ 21 h 81"/>
                <a:gd name="T62" fmla="*/ 0 w 180"/>
                <a:gd name="T63" fmla="*/ 41 h 81"/>
                <a:gd name="T64" fmla="*/ 0 w 180"/>
                <a:gd name="T65" fmla="*/ 61 h 81"/>
                <a:gd name="T66" fmla="*/ 0 w 180"/>
                <a:gd name="T67" fmla="*/ 61 h 81"/>
                <a:gd name="T68" fmla="*/ 0 w 180"/>
                <a:gd name="T69" fmla="*/ 61 h 81"/>
                <a:gd name="T70" fmla="*/ 0 w 180"/>
                <a:gd name="T71" fmla="*/ 61 h 81"/>
                <a:gd name="T72" fmla="*/ 0 w 180"/>
                <a:gd name="T73" fmla="*/ 61 h 81"/>
                <a:gd name="T74" fmla="*/ 20 w 180"/>
                <a:gd name="T75" fmla="*/ 61 h 81"/>
                <a:gd name="T76" fmla="*/ 20 w 180"/>
                <a:gd name="T77" fmla="*/ 61 h 81"/>
                <a:gd name="T78" fmla="*/ 20 w 180"/>
                <a:gd name="T79" fmla="*/ 41 h 81"/>
                <a:gd name="T80" fmla="*/ 20 w 180"/>
                <a:gd name="T81" fmla="*/ 41 h 81"/>
                <a:gd name="T82" fmla="*/ 40 w 180"/>
                <a:gd name="T83" fmla="*/ 61 h 81"/>
                <a:gd name="T84" fmla="*/ 40 w 180"/>
                <a:gd name="T85" fmla="*/ 61 h 81"/>
                <a:gd name="T86" fmla="*/ 40 w 180"/>
                <a:gd name="T87" fmla="*/ 61 h 81"/>
                <a:gd name="T88" fmla="*/ 40 w 180"/>
                <a:gd name="T89" fmla="*/ 61 h 81"/>
                <a:gd name="T90" fmla="*/ 60 w 180"/>
                <a:gd name="T91" fmla="*/ 81 h 81"/>
                <a:gd name="T92" fmla="*/ 60 w 180"/>
                <a:gd name="T93" fmla="*/ 61 h 81"/>
                <a:gd name="T94" fmla="*/ 80 w 180"/>
                <a:gd name="T95" fmla="*/ 61 h 81"/>
                <a:gd name="T96" fmla="*/ 80 w 180"/>
                <a:gd name="T97" fmla="*/ 41 h 81"/>
                <a:gd name="T98" fmla="*/ 100 w 180"/>
                <a:gd name="T99" fmla="*/ 61 h 81"/>
                <a:gd name="T100" fmla="*/ 100 w 180"/>
                <a:gd name="T101" fmla="*/ 61 h 81"/>
                <a:gd name="T102" fmla="*/ 120 w 180"/>
                <a:gd name="T103" fmla="*/ 61 h 81"/>
                <a:gd name="T104" fmla="*/ 120 w 180"/>
                <a:gd name="T105" fmla="*/ 81 h 81"/>
                <a:gd name="T106" fmla="*/ 120 w 180"/>
                <a:gd name="T107" fmla="*/ 61 h 81"/>
                <a:gd name="T108" fmla="*/ 120 w 180"/>
                <a:gd name="T109" fmla="*/ 61 h 81"/>
                <a:gd name="T110" fmla="*/ 140 w 180"/>
                <a:gd name="T111" fmla="*/ 61 h 81"/>
                <a:gd name="T112" fmla="*/ 140 w 180"/>
                <a:gd name="T113" fmla="*/ 61 h 81"/>
                <a:gd name="T114" fmla="*/ 160 w 180"/>
                <a:gd name="T115" fmla="*/ 61 h 81"/>
                <a:gd name="T116" fmla="*/ 160 w 180"/>
                <a:gd name="T117" fmla="*/ 41 h 81"/>
                <a:gd name="T118" fmla="*/ 160 w 180"/>
                <a:gd name="T119" fmla="*/ 41 h 81"/>
                <a:gd name="T120" fmla="*/ 160 w 180"/>
                <a:gd name="T121" fmla="*/ 41 h 81"/>
                <a:gd name="T122" fmla="*/ 180 w 180"/>
                <a:gd name="T123" fmla="*/ 21 h 81"/>
                <a:gd name="T124" fmla="*/ 160 w 180"/>
                <a:gd name="T12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81">
                  <a:moveTo>
                    <a:pt x="160" y="21"/>
                  </a:moveTo>
                  <a:lnTo>
                    <a:pt x="160" y="21"/>
                  </a:lnTo>
                  <a:lnTo>
                    <a:pt x="16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61"/>
                  </a:lnTo>
                  <a:lnTo>
                    <a:pt x="80" y="61"/>
                  </a:lnTo>
                  <a:lnTo>
                    <a:pt x="80" y="4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20" y="61"/>
                  </a:lnTo>
                  <a:lnTo>
                    <a:pt x="120" y="8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40" y="61"/>
                  </a:lnTo>
                  <a:lnTo>
                    <a:pt x="140" y="61"/>
                  </a:lnTo>
                  <a:lnTo>
                    <a:pt x="160" y="6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80" y="21"/>
                  </a:lnTo>
                  <a:lnTo>
                    <a:pt x="160" y="2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52"/>
            <p:cNvSpPr>
              <a:spLocks/>
            </p:cNvSpPr>
            <p:nvPr/>
          </p:nvSpPr>
          <p:spPr bwMode="auto">
            <a:xfrm>
              <a:off x="14233526" y="7164388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53"/>
            <p:cNvSpPr>
              <a:spLocks/>
            </p:cNvSpPr>
            <p:nvPr/>
          </p:nvSpPr>
          <p:spPr bwMode="auto">
            <a:xfrm>
              <a:off x="14043026" y="71326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154"/>
            <p:cNvSpPr>
              <a:spLocks noChangeArrowheads="1"/>
            </p:cNvSpPr>
            <p:nvPr/>
          </p:nvSpPr>
          <p:spPr bwMode="auto">
            <a:xfrm>
              <a:off x="14265276" y="716438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55"/>
            <p:cNvSpPr>
              <a:spLocks/>
            </p:cNvSpPr>
            <p:nvPr/>
          </p:nvSpPr>
          <p:spPr bwMode="auto">
            <a:xfrm>
              <a:off x="14011276" y="6908801"/>
              <a:ext cx="731838" cy="608013"/>
            </a:xfrm>
            <a:custGeom>
              <a:avLst/>
              <a:gdLst>
                <a:gd name="T0" fmla="*/ 19 w 23"/>
                <a:gd name="T1" fmla="*/ 11 h 19"/>
                <a:gd name="T2" fmla="*/ 18 w 23"/>
                <a:gd name="T3" fmla="*/ 10 h 19"/>
                <a:gd name="T4" fmla="*/ 15 w 23"/>
                <a:gd name="T5" fmla="*/ 9 h 19"/>
                <a:gd name="T6" fmla="*/ 12 w 23"/>
                <a:gd name="T7" fmla="*/ 6 h 19"/>
                <a:gd name="T8" fmla="*/ 11 w 23"/>
                <a:gd name="T9" fmla="*/ 5 h 19"/>
                <a:gd name="T10" fmla="*/ 11 w 23"/>
                <a:gd name="T11" fmla="*/ 3 h 19"/>
                <a:gd name="T12" fmla="*/ 13 w 23"/>
                <a:gd name="T13" fmla="*/ 3 h 19"/>
                <a:gd name="T14" fmla="*/ 13 w 23"/>
                <a:gd name="T15" fmla="*/ 3 h 19"/>
                <a:gd name="T16" fmla="*/ 13 w 23"/>
                <a:gd name="T17" fmla="*/ 2 h 19"/>
                <a:gd name="T18" fmla="*/ 13 w 23"/>
                <a:gd name="T19" fmla="*/ 1 h 19"/>
                <a:gd name="T20" fmla="*/ 13 w 23"/>
                <a:gd name="T21" fmla="*/ 1 h 19"/>
                <a:gd name="T22" fmla="*/ 10 w 23"/>
                <a:gd name="T23" fmla="*/ 0 h 19"/>
                <a:gd name="T24" fmla="*/ 10 w 23"/>
                <a:gd name="T25" fmla="*/ 0 h 19"/>
                <a:gd name="T26" fmla="*/ 8 w 23"/>
                <a:gd name="T27" fmla="*/ 1 h 19"/>
                <a:gd name="T28" fmla="*/ 7 w 23"/>
                <a:gd name="T29" fmla="*/ 1 h 19"/>
                <a:gd name="T30" fmla="*/ 7 w 23"/>
                <a:gd name="T31" fmla="*/ 1 h 19"/>
                <a:gd name="T32" fmla="*/ 6 w 23"/>
                <a:gd name="T33" fmla="*/ 2 h 19"/>
                <a:gd name="T34" fmla="*/ 5 w 23"/>
                <a:gd name="T35" fmla="*/ 2 h 19"/>
                <a:gd name="T36" fmla="*/ 5 w 23"/>
                <a:gd name="T37" fmla="*/ 3 h 19"/>
                <a:gd name="T38" fmla="*/ 4 w 23"/>
                <a:gd name="T39" fmla="*/ 2 h 19"/>
                <a:gd name="T40" fmla="*/ 3 w 23"/>
                <a:gd name="T41" fmla="*/ 1 h 19"/>
                <a:gd name="T42" fmla="*/ 2 w 23"/>
                <a:gd name="T43" fmla="*/ 2 h 19"/>
                <a:gd name="T44" fmla="*/ 1 w 23"/>
                <a:gd name="T45" fmla="*/ 2 h 19"/>
                <a:gd name="T46" fmla="*/ 1 w 23"/>
                <a:gd name="T47" fmla="*/ 3 h 19"/>
                <a:gd name="T48" fmla="*/ 1 w 23"/>
                <a:gd name="T49" fmla="*/ 4 h 19"/>
                <a:gd name="T50" fmla="*/ 0 w 23"/>
                <a:gd name="T51" fmla="*/ 4 h 19"/>
                <a:gd name="T52" fmla="*/ 1 w 23"/>
                <a:gd name="T53" fmla="*/ 5 h 19"/>
                <a:gd name="T54" fmla="*/ 2 w 23"/>
                <a:gd name="T55" fmla="*/ 6 h 19"/>
                <a:gd name="T56" fmla="*/ 2 w 23"/>
                <a:gd name="T57" fmla="*/ 7 h 19"/>
                <a:gd name="T58" fmla="*/ 3 w 23"/>
                <a:gd name="T59" fmla="*/ 6 h 19"/>
                <a:gd name="T60" fmla="*/ 6 w 23"/>
                <a:gd name="T61" fmla="*/ 6 h 19"/>
                <a:gd name="T62" fmla="*/ 8 w 23"/>
                <a:gd name="T63" fmla="*/ 8 h 19"/>
                <a:gd name="T64" fmla="*/ 13 w 23"/>
                <a:gd name="T65" fmla="*/ 11 h 19"/>
                <a:gd name="T66" fmla="*/ 17 w 23"/>
                <a:gd name="T67" fmla="*/ 13 h 19"/>
                <a:gd name="T68" fmla="*/ 18 w 23"/>
                <a:gd name="T69" fmla="*/ 15 h 19"/>
                <a:gd name="T70" fmla="*/ 17 w 23"/>
                <a:gd name="T71" fmla="*/ 17 h 19"/>
                <a:gd name="T72" fmla="*/ 12 w 23"/>
                <a:gd name="T73" fmla="*/ 17 h 19"/>
                <a:gd name="T74" fmla="*/ 12 w 23"/>
                <a:gd name="T75" fmla="*/ 18 h 19"/>
                <a:gd name="T76" fmla="*/ 16 w 23"/>
                <a:gd name="T77" fmla="*/ 19 h 19"/>
                <a:gd name="T78" fmla="*/ 17 w 23"/>
                <a:gd name="T79" fmla="*/ 19 h 19"/>
                <a:gd name="T80" fmla="*/ 18 w 23"/>
                <a:gd name="T81" fmla="*/ 17 h 19"/>
                <a:gd name="T82" fmla="*/ 20 w 23"/>
                <a:gd name="T83" fmla="*/ 15 h 19"/>
                <a:gd name="T84" fmla="*/ 20 w 23"/>
                <a:gd name="T85" fmla="*/ 14 h 19"/>
                <a:gd name="T86" fmla="*/ 21 w 23"/>
                <a:gd name="T87" fmla="*/ 13 h 19"/>
                <a:gd name="T88" fmla="*/ 23 w 23"/>
                <a:gd name="T8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19">
                  <a:moveTo>
                    <a:pt x="22" y="12"/>
                  </a:moveTo>
                  <a:cubicBezTo>
                    <a:pt x="21" y="12"/>
                    <a:pt x="20" y="11"/>
                    <a:pt x="19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4" y="11"/>
                    <a:pt x="15" y="12"/>
                    <a:pt x="16" y="12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6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56"/>
            <p:cNvSpPr>
              <a:spLocks/>
            </p:cNvSpPr>
            <p:nvPr/>
          </p:nvSpPr>
          <p:spPr bwMode="auto">
            <a:xfrm>
              <a:off x="14138276" y="7164388"/>
              <a:ext cx="63500" cy="9525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1 h 3"/>
                <a:gd name="T14" fmla="*/ 2 w 2"/>
                <a:gd name="T15" fmla="*/ 1 h 3"/>
                <a:gd name="T16" fmla="*/ 2 w 2"/>
                <a:gd name="T17" fmla="*/ 0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57"/>
            <p:cNvSpPr>
              <a:spLocks/>
            </p:cNvSpPr>
            <p:nvPr/>
          </p:nvSpPr>
          <p:spPr bwMode="auto">
            <a:xfrm>
              <a:off x="14138276" y="7259638"/>
              <a:ext cx="95250" cy="160338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1 h 5"/>
                <a:gd name="T10" fmla="*/ 0 w 3"/>
                <a:gd name="T11" fmla="*/ 3 h 5"/>
                <a:gd name="T12" fmla="*/ 2 w 3"/>
                <a:gd name="T13" fmla="*/ 4 h 5"/>
                <a:gd name="T14" fmla="*/ 2 w 3"/>
                <a:gd name="T15" fmla="*/ 3 h 5"/>
                <a:gd name="T16" fmla="*/ 2 w 3"/>
                <a:gd name="T17" fmla="*/ 2 h 5"/>
                <a:gd name="T18" fmla="*/ 3 w 3"/>
                <a:gd name="T19" fmla="*/ 2 h 5"/>
                <a:gd name="T20" fmla="*/ 2 w 3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58"/>
            <p:cNvSpPr>
              <a:spLocks/>
            </p:cNvSpPr>
            <p:nvPr/>
          </p:nvSpPr>
          <p:spPr bwMode="auto">
            <a:xfrm>
              <a:off x="14743113" y="6364288"/>
              <a:ext cx="158750" cy="63500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2 h 2"/>
                <a:gd name="T4" fmla="*/ 5 w 5"/>
                <a:gd name="T5" fmla="*/ 1 h 2"/>
                <a:gd name="T6" fmla="*/ 5 w 5"/>
                <a:gd name="T7" fmla="*/ 1 h 2"/>
                <a:gd name="T8" fmla="*/ 5 w 5"/>
                <a:gd name="T9" fmla="*/ 1 h 2"/>
                <a:gd name="T10" fmla="*/ 5 w 5"/>
                <a:gd name="T11" fmla="*/ 1 h 2"/>
                <a:gd name="T12" fmla="*/ 4 w 5"/>
                <a:gd name="T13" fmla="*/ 1 h 2"/>
                <a:gd name="T14" fmla="*/ 4 w 5"/>
                <a:gd name="T15" fmla="*/ 1 h 2"/>
                <a:gd name="T16" fmla="*/ 3 w 5"/>
                <a:gd name="T17" fmla="*/ 1 h 2"/>
                <a:gd name="T18" fmla="*/ 2 w 5"/>
                <a:gd name="T19" fmla="*/ 0 h 2"/>
                <a:gd name="T20" fmla="*/ 2 w 5"/>
                <a:gd name="T21" fmla="*/ 0 h 2"/>
                <a:gd name="T22" fmla="*/ 2 w 5"/>
                <a:gd name="T23" fmla="*/ 1 h 2"/>
                <a:gd name="T24" fmla="*/ 2 w 5"/>
                <a:gd name="T25" fmla="*/ 1 h 2"/>
                <a:gd name="T26" fmla="*/ 0 w 5"/>
                <a:gd name="T27" fmla="*/ 1 h 2"/>
                <a:gd name="T28" fmla="*/ 0 w 5"/>
                <a:gd name="T29" fmla="*/ 2 h 2"/>
                <a:gd name="T30" fmla="*/ 0 w 5"/>
                <a:gd name="T31" fmla="*/ 2 h 2"/>
                <a:gd name="T32" fmla="*/ 0 w 5"/>
                <a:gd name="T33" fmla="*/ 2 h 2"/>
                <a:gd name="T34" fmla="*/ 0 w 5"/>
                <a:gd name="T35" fmla="*/ 2 h 2"/>
                <a:gd name="T36" fmla="*/ 3 w 5"/>
                <a:gd name="T37" fmla="*/ 2 h 2"/>
                <a:gd name="T38" fmla="*/ 5 w 5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59"/>
            <p:cNvSpPr>
              <a:spLocks/>
            </p:cNvSpPr>
            <p:nvPr/>
          </p:nvSpPr>
          <p:spPr bwMode="auto">
            <a:xfrm>
              <a:off x="14328776" y="6683376"/>
              <a:ext cx="446088" cy="128588"/>
            </a:xfrm>
            <a:custGeom>
              <a:avLst/>
              <a:gdLst>
                <a:gd name="T0" fmla="*/ 281 w 281"/>
                <a:gd name="T1" fmla="*/ 41 h 81"/>
                <a:gd name="T2" fmla="*/ 261 w 281"/>
                <a:gd name="T3" fmla="*/ 61 h 81"/>
                <a:gd name="T4" fmla="*/ 241 w 281"/>
                <a:gd name="T5" fmla="*/ 41 h 81"/>
                <a:gd name="T6" fmla="*/ 201 w 281"/>
                <a:gd name="T7" fmla="*/ 21 h 81"/>
                <a:gd name="T8" fmla="*/ 181 w 281"/>
                <a:gd name="T9" fmla="*/ 21 h 81"/>
                <a:gd name="T10" fmla="*/ 181 w 281"/>
                <a:gd name="T11" fmla="*/ 21 h 81"/>
                <a:gd name="T12" fmla="*/ 161 w 281"/>
                <a:gd name="T13" fmla="*/ 21 h 81"/>
                <a:gd name="T14" fmla="*/ 161 w 281"/>
                <a:gd name="T15" fmla="*/ 21 h 81"/>
                <a:gd name="T16" fmla="*/ 140 w 281"/>
                <a:gd name="T17" fmla="*/ 21 h 81"/>
                <a:gd name="T18" fmla="*/ 140 w 281"/>
                <a:gd name="T19" fmla="*/ 21 h 81"/>
                <a:gd name="T20" fmla="*/ 140 w 281"/>
                <a:gd name="T21" fmla="*/ 0 h 81"/>
                <a:gd name="T22" fmla="*/ 120 w 281"/>
                <a:gd name="T23" fmla="*/ 0 h 81"/>
                <a:gd name="T24" fmla="*/ 120 w 281"/>
                <a:gd name="T25" fmla="*/ 0 h 81"/>
                <a:gd name="T26" fmla="*/ 100 w 281"/>
                <a:gd name="T27" fmla="*/ 0 h 81"/>
                <a:gd name="T28" fmla="*/ 100 w 281"/>
                <a:gd name="T29" fmla="*/ 0 h 81"/>
                <a:gd name="T30" fmla="*/ 80 w 281"/>
                <a:gd name="T31" fmla="*/ 0 h 81"/>
                <a:gd name="T32" fmla="*/ 80 w 281"/>
                <a:gd name="T33" fmla="*/ 0 h 81"/>
                <a:gd name="T34" fmla="*/ 60 w 281"/>
                <a:gd name="T35" fmla="*/ 0 h 81"/>
                <a:gd name="T36" fmla="*/ 40 w 281"/>
                <a:gd name="T37" fmla="*/ 0 h 81"/>
                <a:gd name="T38" fmla="*/ 40 w 281"/>
                <a:gd name="T39" fmla="*/ 0 h 81"/>
                <a:gd name="T40" fmla="*/ 20 w 281"/>
                <a:gd name="T41" fmla="*/ 21 h 81"/>
                <a:gd name="T42" fmla="*/ 0 w 281"/>
                <a:gd name="T43" fmla="*/ 21 h 81"/>
                <a:gd name="T44" fmla="*/ 0 w 281"/>
                <a:gd name="T45" fmla="*/ 21 h 81"/>
                <a:gd name="T46" fmla="*/ 0 w 281"/>
                <a:gd name="T47" fmla="*/ 41 h 81"/>
                <a:gd name="T48" fmla="*/ 20 w 281"/>
                <a:gd name="T49" fmla="*/ 61 h 81"/>
                <a:gd name="T50" fmla="*/ 60 w 281"/>
                <a:gd name="T51" fmla="*/ 81 h 81"/>
                <a:gd name="T52" fmla="*/ 80 w 281"/>
                <a:gd name="T53" fmla="*/ 81 h 81"/>
                <a:gd name="T54" fmla="*/ 100 w 281"/>
                <a:gd name="T55" fmla="*/ 81 h 81"/>
                <a:gd name="T56" fmla="*/ 100 w 281"/>
                <a:gd name="T57" fmla="*/ 81 h 81"/>
                <a:gd name="T58" fmla="*/ 120 w 281"/>
                <a:gd name="T59" fmla="*/ 81 h 81"/>
                <a:gd name="T60" fmla="*/ 140 w 281"/>
                <a:gd name="T61" fmla="*/ 81 h 81"/>
                <a:gd name="T62" fmla="*/ 161 w 281"/>
                <a:gd name="T63" fmla="*/ 81 h 81"/>
                <a:gd name="T64" fmla="*/ 181 w 281"/>
                <a:gd name="T65" fmla="*/ 81 h 81"/>
                <a:gd name="T66" fmla="*/ 201 w 281"/>
                <a:gd name="T67" fmla="*/ 81 h 81"/>
                <a:gd name="T68" fmla="*/ 221 w 281"/>
                <a:gd name="T69" fmla="*/ 81 h 81"/>
                <a:gd name="T70" fmla="*/ 241 w 281"/>
                <a:gd name="T71" fmla="*/ 61 h 81"/>
                <a:gd name="T72" fmla="*/ 261 w 281"/>
                <a:gd name="T73" fmla="*/ 61 h 81"/>
                <a:gd name="T74" fmla="*/ 281 w 281"/>
                <a:gd name="T75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1" h="81">
                  <a:moveTo>
                    <a:pt x="281" y="61"/>
                  </a:moveTo>
                  <a:lnTo>
                    <a:pt x="281" y="41"/>
                  </a:lnTo>
                  <a:lnTo>
                    <a:pt x="261" y="4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41" y="41"/>
                  </a:lnTo>
                  <a:lnTo>
                    <a:pt x="22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8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21" y="81"/>
                  </a:lnTo>
                  <a:lnTo>
                    <a:pt x="241" y="81"/>
                  </a:lnTo>
                  <a:lnTo>
                    <a:pt x="241" y="6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81" y="61"/>
                  </a:lnTo>
                  <a:lnTo>
                    <a:pt x="281" y="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0"/>
            <p:cNvSpPr>
              <a:spLocks/>
            </p:cNvSpPr>
            <p:nvPr/>
          </p:nvSpPr>
          <p:spPr bwMode="auto">
            <a:xfrm>
              <a:off x="14201776" y="6780213"/>
              <a:ext cx="414338" cy="192088"/>
            </a:xfrm>
            <a:custGeom>
              <a:avLst/>
              <a:gdLst>
                <a:gd name="T0" fmla="*/ 9 w 13"/>
                <a:gd name="T1" fmla="*/ 5 h 6"/>
                <a:gd name="T2" fmla="*/ 10 w 13"/>
                <a:gd name="T3" fmla="*/ 5 h 6"/>
                <a:gd name="T4" fmla="*/ 12 w 13"/>
                <a:gd name="T5" fmla="*/ 5 h 6"/>
                <a:gd name="T6" fmla="*/ 12 w 13"/>
                <a:gd name="T7" fmla="*/ 4 h 6"/>
                <a:gd name="T8" fmla="*/ 12 w 13"/>
                <a:gd name="T9" fmla="*/ 3 h 6"/>
                <a:gd name="T10" fmla="*/ 12 w 13"/>
                <a:gd name="T11" fmla="*/ 3 h 6"/>
                <a:gd name="T12" fmla="*/ 13 w 13"/>
                <a:gd name="T13" fmla="*/ 3 h 6"/>
                <a:gd name="T14" fmla="*/ 13 w 13"/>
                <a:gd name="T15" fmla="*/ 2 h 6"/>
                <a:gd name="T16" fmla="*/ 12 w 13"/>
                <a:gd name="T17" fmla="*/ 1 h 6"/>
                <a:gd name="T18" fmla="*/ 11 w 13"/>
                <a:gd name="T19" fmla="*/ 1 h 6"/>
                <a:gd name="T20" fmla="*/ 10 w 13"/>
                <a:gd name="T21" fmla="*/ 1 h 6"/>
                <a:gd name="T22" fmla="*/ 9 w 13"/>
                <a:gd name="T23" fmla="*/ 1 h 6"/>
                <a:gd name="T24" fmla="*/ 9 w 13"/>
                <a:gd name="T25" fmla="*/ 1 h 6"/>
                <a:gd name="T26" fmla="*/ 8 w 13"/>
                <a:gd name="T27" fmla="*/ 1 h 6"/>
                <a:gd name="T28" fmla="*/ 7 w 13"/>
                <a:gd name="T29" fmla="*/ 1 h 6"/>
                <a:gd name="T30" fmla="*/ 6 w 13"/>
                <a:gd name="T31" fmla="*/ 0 h 6"/>
                <a:gd name="T32" fmla="*/ 7 w 13"/>
                <a:gd name="T33" fmla="*/ 1 h 6"/>
                <a:gd name="T34" fmla="*/ 6 w 13"/>
                <a:gd name="T35" fmla="*/ 2 h 6"/>
                <a:gd name="T36" fmla="*/ 5 w 13"/>
                <a:gd name="T37" fmla="*/ 2 h 6"/>
                <a:gd name="T38" fmla="*/ 6 w 13"/>
                <a:gd name="T39" fmla="*/ 3 h 6"/>
                <a:gd name="T40" fmla="*/ 6 w 13"/>
                <a:gd name="T41" fmla="*/ 3 h 6"/>
                <a:gd name="T42" fmla="*/ 5 w 13"/>
                <a:gd name="T43" fmla="*/ 3 h 6"/>
                <a:gd name="T44" fmla="*/ 4 w 13"/>
                <a:gd name="T45" fmla="*/ 3 h 6"/>
                <a:gd name="T46" fmla="*/ 3 w 13"/>
                <a:gd name="T47" fmla="*/ 3 h 6"/>
                <a:gd name="T48" fmla="*/ 2 w 13"/>
                <a:gd name="T49" fmla="*/ 3 h 6"/>
                <a:gd name="T50" fmla="*/ 2 w 13"/>
                <a:gd name="T51" fmla="*/ 3 h 6"/>
                <a:gd name="T52" fmla="*/ 1 w 13"/>
                <a:gd name="T53" fmla="*/ 3 h 6"/>
                <a:gd name="T54" fmla="*/ 0 w 13"/>
                <a:gd name="T55" fmla="*/ 3 h 6"/>
                <a:gd name="T56" fmla="*/ 0 w 13"/>
                <a:gd name="T57" fmla="*/ 3 h 6"/>
                <a:gd name="T58" fmla="*/ 0 w 13"/>
                <a:gd name="T59" fmla="*/ 3 h 6"/>
                <a:gd name="T60" fmla="*/ 0 w 13"/>
                <a:gd name="T61" fmla="*/ 4 h 6"/>
                <a:gd name="T62" fmla="*/ 0 w 13"/>
                <a:gd name="T63" fmla="*/ 4 h 6"/>
                <a:gd name="T64" fmla="*/ 1 w 13"/>
                <a:gd name="T65" fmla="*/ 4 h 6"/>
                <a:gd name="T66" fmla="*/ 2 w 13"/>
                <a:gd name="T67" fmla="*/ 4 h 6"/>
                <a:gd name="T68" fmla="*/ 2 w 13"/>
                <a:gd name="T69" fmla="*/ 5 h 6"/>
                <a:gd name="T70" fmla="*/ 4 w 13"/>
                <a:gd name="T71" fmla="*/ 4 h 6"/>
                <a:gd name="T72" fmla="*/ 4 w 13"/>
                <a:gd name="T73" fmla="*/ 4 h 6"/>
                <a:gd name="T74" fmla="*/ 7 w 13"/>
                <a:gd name="T75" fmla="*/ 5 h 6"/>
                <a:gd name="T76" fmla="*/ 7 w 13"/>
                <a:gd name="T77" fmla="*/ 5 h 6"/>
                <a:gd name="T78" fmla="*/ 9 w 13"/>
                <a:gd name="T7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6">
                  <a:moveTo>
                    <a:pt x="9" y="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61"/>
            <p:cNvSpPr>
              <a:spLocks/>
            </p:cNvSpPr>
            <p:nvPr/>
          </p:nvSpPr>
          <p:spPr bwMode="auto">
            <a:xfrm>
              <a:off x="14392276" y="6940551"/>
              <a:ext cx="223838" cy="95250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2 h 3"/>
                <a:gd name="T4" fmla="*/ 3 w 7"/>
                <a:gd name="T5" fmla="*/ 2 h 3"/>
                <a:gd name="T6" fmla="*/ 3 w 7"/>
                <a:gd name="T7" fmla="*/ 2 h 3"/>
                <a:gd name="T8" fmla="*/ 4 w 7"/>
                <a:gd name="T9" fmla="*/ 2 h 3"/>
                <a:gd name="T10" fmla="*/ 4 w 7"/>
                <a:gd name="T11" fmla="*/ 2 h 3"/>
                <a:gd name="T12" fmla="*/ 5 w 7"/>
                <a:gd name="T13" fmla="*/ 2 h 3"/>
                <a:gd name="T14" fmla="*/ 5 w 7"/>
                <a:gd name="T15" fmla="*/ 1 h 3"/>
                <a:gd name="T16" fmla="*/ 6 w 7"/>
                <a:gd name="T17" fmla="*/ 1 h 3"/>
                <a:gd name="T18" fmla="*/ 7 w 7"/>
                <a:gd name="T19" fmla="*/ 1 h 3"/>
                <a:gd name="T20" fmla="*/ 7 w 7"/>
                <a:gd name="T21" fmla="*/ 0 h 3"/>
                <a:gd name="T22" fmla="*/ 6 w 7"/>
                <a:gd name="T23" fmla="*/ 0 h 3"/>
                <a:gd name="T24" fmla="*/ 6 w 7"/>
                <a:gd name="T25" fmla="*/ 0 h 3"/>
                <a:gd name="T26" fmla="*/ 6 w 7"/>
                <a:gd name="T27" fmla="*/ 0 h 3"/>
                <a:gd name="T28" fmla="*/ 5 w 7"/>
                <a:gd name="T29" fmla="*/ 0 h 3"/>
                <a:gd name="T30" fmla="*/ 4 w 7"/>
                <a:gd name="T31" fmla="*/ 0 h 3"/>
                <a:gd name="T32" fmla="*/ 4 w 7"/>
                <a:gd name="T33" fmla="*/ 0 h 3"/>
                <a:gd name="T34" fmla="*/ 3 w 7"/>
                <a:gd name="T35" fmla="*/ 0 h 3"/>
                <a:gd name="T36" fmla="*/ 3 w 7"/>
                <a:gd name="T37" fmla="*/ 1 h 3"/>
                <a:gd name="T38" fmla="*/ 3 w 7"/>
                <a:gd name="T39" fmla="*/ 0 h 3"/>
                <a:gd name="T40" fmla="*/ 1 w 7"/>
                <a:gd name="T41" fmla="*/ 0 h 3"/>
                <a:gd name="T42" fmla="*/ 1 w 7"/>
                <a:gd name="T43" fmla="*/ 1 h 3"/>
                <a:gd name="T44" fmla="*/ 1 w 7"/>
                <a:gd name="T45" fmla="*/ 1 h 3"/>
                <a:gd name="T46" fmla="*/ 1 w 7"/>
                <a:gd name="T47" fmla="*/ 1 h 3"/>
                <a:gd name="T48" fmla="*/ 1 w 7"/>
                <a:gd name="T49" fmla="*/ 2 h 3"/>
                <a:gd name="T50" fmla="*/ 1 w 7"/>
                <a:gd name="T51" fmla="*/ 2 h 3"/>
                <a:gd name="T52" fmla="*/ 1 w 7"/>
                <a:gd name="T53" fmla="*/ 2 h 3"/>
                <a:gd name="T54" fmla="*/ 0 w 7"/>
                <a:gd name="T55" fmla="*/ 2 h 3"/>
                <a:gd name="T56" fmla="*/ 0 w 7"/>
                <a:gd name="T57" fmla="*/ 2 h 3"/>
                <a:gd name="T58" fmla="*/ 1 w 7"/>
                <a:gd name="T59" fmla="*/ 3 h 3"/>
                <a:gd name="T60" fmla="*/ 2 w 7"/>
                <a:gd name="T6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62"/>
            <p:cNvSpPr>
              <a:spLocks/>
            </p:cNvSpPr>
            <p:nvPr/>
          </p:nvSpPr>
          <p:spPr bwMode="auto">
            <a:xfrm>
              <a:off x="14392276" y="700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63"/>
            <p:cNvSpPr>
              <a:spLocks/>
            </p:cNvSpPr>
            <p:nvPr/>
          </p:nvSpPr>
          <p:spPr bwMode="auto">
            <a:xfrm>
              <a:off x="14424026" y="6972301"/>
              <a:ext cx="350838" cy="192088"/>
            </a:xfrm>
            <a:custGeom>
              <a:avLst/>
              <a:gdLst>
                <a:gd name="T0" fmla="*/ 10 w 11"/>
                <a:gd name="T1" fmla="*/ 2 h 6"/>
                <a:gd name="T2" fmla="*/ 10 w 11"/>
                <a:gd name="T3" fmla="*/ 1 h 6"/>
                <a:gd name="T4" fmla="*/ 9 w 11"/>
                <a:gd name="T5" fmla="*/ 1 h 6"/>
                <a:gd name="T6" fmla="*/ 7 w 11"/>
                <a:gd name="T7" fmla="*/ 0 h 6"/>
                <a:gd name="T8" fmla="*/ 6 w 11"/>
                <a:gd name="T9" fmla="*/ 0 h 6"/>
                <a:gd name="T10" fmla="*/ 6 w 11"/>
                <a:gd name="T11" fmla="*/ 0 h 6"/>
                <a:gd name="T12" fmla="*/ 4 w 11"/>
                <a:gd name="T13" fmla="*/ 0 h 6"/>
                <a:gd name="T14" fmla="*/ 3 w 11"/>
                <a:gd name="T15" fmla="*/ 1 h 6"/>
                <a:gd name="T16" fmla="*/ 2 w 11"/>
                <a:gd name="T17" fmla="*/ 1 h 6"/>
                <a:gd name="T18" fmla="*/ 1 w 11"/>
                <a:gd name="T19" fmla="*/ 1 h 6"/>
                <a:gd name="T20" fmla="*/ 0 w 11"/>
                <a:gd name="T21" fmla="*/ 2 h 6"/>
                <a:gd name="T22" fmla="*/ 1 w 11"/>
                <a:gd name="T23" fmla="*/ 2 h 6"/>
                <a:gd name="T24" fmla="*/ 3 w 11"/>
                <a:gd name="T25" fmla="*/ 3 h 6"/>
                <a:gd name="T26" fmla="*/ 7 w 11"/>
                <a:gd name="T27" fmla="*/ 6 h 6"/>
                <a:gd name="T28" fmla="*/ 8 w 11"/>
                <a:gd name="T29" fmla="*/ 6 h 6"/>
                <a:gd name="T30" fmla="*/ 5 w 11"/>
                <a:gd name="T31" fmla="*/ 3 h 6"/>
                <a:gd name="T32" fmla="*/ 5 w 11"/>
                <a:gd name="T33" fmla="*/ 3 h 6"/>
                <a:gd name="T34" fmla="*/ 5 w 11"/>
                <a:gd name="T35" fmla="*/ 3 h 6"/>
                <a:gd name="T36" fmla="*/ 4 w 11"/>
                <a:gd name="T37" fmla="*/ 2 h 6"/>
                <a:gd name="T38" fmla="*/ 4 w 11"/>
                <a:gd name="T39" fmla="*/ 2 h 6"/>
                <a:gd name="T40" fmla="*/ 4 w 11"/>
                <a:gd name="T41" fmla="*/ 1 h 6"/>
                <a:gd name="T42" fmla="*/ 5 w 11"/>
                <a:gd name="T43" fmla="*/ 2 h 6"/>
                <a:gd name="T44" fmla="*/ 5 w 11"/>
                <a:gd name="T45" fmla="*/ 2 h 6"/>
                <a:gd name="T46" fmla="*/ 6 w 11"/>
                <a:gd name="T47" fmla="*/ 2 h 6"/>
                <a:gd name="T48" fmla="*/ 6 w 11"/>
                <a:gd name="T49" fmla="*/ 2 h 6"/>
                <a:gd name="T50" fmla="*/ 7 w 11"/>
                <a:gd name="T51" fmla="*/ 2 h 6"/>
                <a:gd name="T52" fmla="*/ 7 w 11"/>
                <a:gd name="T53" fmla="*/ 2 h 6"/>
                <a:gd name="T54" fmla="*/ 8 w 11"/>
                <a:gd name="T55" fmla="*/ 2 h 6"/>
                <a:gd name="T56" fmla="*/ 9 w 11"/>
                <a:gd name="T57" fmla="*/ 2 h 6"/>
                <a:gd name="T58" fmla="*/ 9 w 11"/>
                <a:gd name="T59" fmla="*/ 2 h 6"/>
                <a:gd name="T60" fmla="*/ 10 w 11"/>
                <a:gd name="T61" fmla="*/ 2 h 6"/>
                <a:gd name="T62" fmla="*/ 11 w 11"/>
                <a:gd name="T6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64"/>
            <p:cNvSpPr>
              <a:spLocks/>
            </p:cNvSpPr>
            <p:nvPr/>
          </p:nvSpPr>
          <p:spPr bwMode="auto">
            <a:xfrm>
              <a:off x="1464786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65"/>
            <p:cNvSpPr>
              <a:spLocks/>
            </p:cNvSpPr>
            <p:nvPr/>
          </p:nvSpPr>
          <p:spPr bwMode="auto">
            <a:xfrm>
              <a:off x="14616113" y="7132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66"/>
            <p:cNvSpPr>
              <a:spLocks/>
            </p:cNvSpPr>
            <p:nvPr/>
          </p:nvSpPr>
          <p:spPr bwMode="auto">
            <a:xfrm>
              <a:off x="14647863" y="716438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67"/>
            <p:cNvSpPr>
              <a:spLocks/>
            </p:cNvSpPr>
            <p:nvPr/>
          </p:nvSpPr>
          <p:spPr bwMode="auto">
            <a:xfrm>
              <a:off x="14551026" y="7004051"/>
              <a:ext cx="223838" cy="192088"/>
            </a:xfrm>
            <a:custGeom>
              <a:avLst/>
              <a:gdLst>
                <a:gd name="T0" fmla="*/ 7 w 7"/>
                <a:gd name="T1" fmla="*/ 3 h 6"/>
                <a:gd name="T2" fmla="*/ 7 w 7"/>
                <a:gd name="T3" fmla="*/ 3 h 6"/>
                <a:gd name="T4" fmla="*/ 7 w 7"/>
                <a:gd name="T5" fmla="*/ 3 h 6"/>
                <a:gd name="T6" fmla="*/ 7 w 7"/>
                <a:gd name="T7" fmla="*/ 3 h 6"/>
                <a:gd name="T8" fmla="*/ 6 w 7"/>
                <a:gd name="T9" fmla="*/ 2 h 6"/>
                <a:gd name="T10" fmla="*/ 6 w 7"/>
                <a:gd name="T11" fmla="*/ 2 h 6"/>
                <a:gd name="T12" fmla="*/ 7 w 7"/>
                <a:gd name="T13" fmla="*/ 2 h 6"/>
                <a:gd name="T14" fmla="*/ 7 w 7"/>
                <a:gd name="T15" fmla="*/ 1 h 6"/>
                <a:gd name="T16" fmla="*/ 6 w 7"/>
                <a:gd name="T17" fmla="*/ 1 h 6"/>
                <a:gd name="T18" fmla="*/ 6 w 7"/>
                <a:gd name="T19" fmla="*/ 1 h 6"/>
                <a:gd name="T20" fmla="*/ 6 w 7"/>
                <a:gd name="T21" fmla="*/ 1 h 6"/>
                <a:gd name="T22" fmla="*/ 6 w 7"/>
                <a:gd name="T23" fmla="*/ 1 h 6"/>
                <a:gd name="T24" fmla="*/ 6 w 7"/>
                <a:gd name="T25" fmla="*/ 1 h 6"/>
                <a:gd name="T26" fmla="*/ 5 w 7"/>
                <a:gd name="T27" fmla="*/ 1 h 6"/>
                <a:gd name="T28" fmla="*/ 5 w 7"/>
                <a:gd name="T29" fmla="*/ 1 h 6"/>
                <a:gd name="T30" fmla="*/ 5 w 7"/>
                <a:gd name="T31" fmla="*/ 1 h 6"/>
                <a:gd name="T32" fmla="*/ 4 w 7"/>
                <a:gd name="T33" fmla="*/ 1 h 6"/>
                <a:gd name="T34" fmla="*/ 4 w 7"/>
                <a:gd name="T35" fmla="*/ 1 h 6"/>
                <a:gd name="T36" fmla="*/ 4 w 7"/>
                <a:gd name="T37" fmla="*/ 1 h 6"/>
                <a:gd name="T38" fmla="*/ 3 w 7"/>
                <a:gd name="T39" fmla="*/ 1 h 6"/>
                <a:gd name="T40" fmla="*/ 3 w 7"/>
                <a:gd name="T41" fmla="*/ 1 h 6"/>
                <a:gd name="T42" fmla="*/ 3 w 7"/>
                <a:gd name="T43" fmla="*/ 1 h 6"/>
                <a:gd name="T44" fmla="*/ 2 w 7"/>
                <a:gd name="T45" fmla="*/ 1 h 6"/>
                <a:gd name="T46" fmla="*/ 2 w 7"/>
                <a:gd name="T47" fmla="*/ 1 h 6"/>
                <a:gd name="T48" fmla="*/ 2 w 7"/>
                <a:gd name="T49" fmla="*/ 1 h 6"/>
                <a:gd name="T50" fmla="*/ 2 w 7"/>
                <a:gd name="T51" fmla="*/ 1 h 6"/>
                <a:gd name="T52" fmla="*/ 2 w 7"/>
                <a:gd name="T53" fmla="*/ 1 h 6"/>
                <a:gd name="T54" fmla="*/ 1 w 7"/>
                <a:gd name="T55" fmla="*/ 1 h 6"/>
                <a:gd name="T56" fmla="*/ 1 w 7"/>
                <a:gd name="T57" fmla="*/ 1 h 6"/>
                <a:gd name="T58" fmla="*/ 1 w 7"/>
                <a:gd name="T59" fmla="*/ 1 h 6"/>
                <a:gd name="T60" fmla="*/ 1 w 7"/>
                <a:gd name="T61" fmla="*/ 1 h 6"/>
                <a:gd name="T62" fmla="*/ 0 w 7"/>
                <a:gd name="T63" fmla="*/ 0 h 6"/>
                <a:gd name="T64" fmla="*/ 0 w 7"/>
                <a:gd name="T65" fmla="*/ 1 h 6"/>
                <a:gd name="T66" fmla="*/ 0 w 7"/>
                <a:gd name="T67" fmla="*/ 1 h 6"/>
                <a:gd name="T68" fmla="*/ 0 w 7"/>
                <a:gd name="T69" fmla="*/ 1 h 6"/>
                <a:gd name="T70" fmla="*/ 0 w 7"/>
                <a:gd name="T71" fmla="*/ 1 h 6"/>
                <a:gd name="T72" fmla="*/ 0 w 7"/>
                <a:gd name="T73" fmla="*/ 1 h 6"/>
                <a:gd name="T74" fmla="*/ 1 w 7"/>
                <a:gd name="T75" fmla="*/ 2 h 6"/>
                <a:gd name="T76" fmla="*/ 1 w 7"/>
                <a:gd name="T77" fmla="*/ 2 h 6"/>
                <a:gd name="T78" fmla="*/ 1 w 7"/>
                <a:gd name="T79" fmla="*/ 2 h 6"/>
                <a:gd name="T80" fmla="*/ 1 w 7"/>
                <a:gd name="T81" fmla="*/ 2 h 6"/>
                <a:gd name="T82" fmla="*/ 1 w 7"/>
                <a:gd name="T83" fmla="*/ 2 h 6"/>
                <a:gd name="T84" fmla="*/ 2 w 7"/>
                <a:gd name="T85" fmla="*/ 3 h 6"/>
                <a:gd name="T86" fmla="*/ 4 w 7"/>
                <a:gd name="T87" fmla="*/ 5 h 6"/>
                <a:gd name="T88" fmla="*/ 4 w 7"/>
                <a:gd name="T89" fmla="*/ 5 h 6"/>
                <a:gd name="T90" fmla="*/ 4 w 7"/>
                <a:gd name="T91" fmla="*/ 5 h 6"/>
                <a:gd name="T92" fmla="*/ 5 w 7"/>
                <a:gd name="T93" fmla="*/ 6 h 6"/>
                <a:gd name="T94" fmla="*/ 6 w 7"/>
                <a:gd name="T95" fmla="*/ 5 h 6"/>
                <a:gd name="T96" fmla="*/ 6 w 7"/>
                <a:gd name="T97" fmla="*/ 5 h 6"/>
                <a:gd name="T98" fmla="*/ 6 w 7"/>
                <a:gd name="T99" fmla="*/ 5 h 6"/>
                <a:gd name="T100" fmla="*/ 6 w 7"/>
                <a:gd name="T101" fmla="*/ 4 h 6"/>
                <a:gd name="T102" fmla="*/ 6 w 7"/>
                <a:gd name="T103" fmla="*/ 4 h 6"/>
                <a:gd name="T104" fmla="*/ 7 w 7"/>
                <a:gd name="T105" fmla="*/ 4 h 6"/>
                <a:gd name="T106" fmla="*/ 6 w 7"/>
                <a:gd name="T107" fmla="*/ 4 h 6"/>
                <a:gd name="T108" fmla="*/ 6 w 7"/>
                <a:gd name="T109" fmla="*/ 4 h 6"/>
                <a:gd name="T110" fmla="*/ 6 w 7"/>
                <a:gd name="T111" fmla="*/ 4 h 6"/>
                <a:gd name="T112" fmla="*/ 6 w 7"/>
                <a:gd name="T113" fmla="*/ 3 h 6"/>
                <a:gd name="T114" fmla="*/ 7 w 7"/>
                <a:gd name="T115" fmla="*/ 4 h 6"/>
                <a:gd name="T116" fmla="*/ 7 w 7"/>
                <a:gd name="T117" fmla="*/ 4 h 6"/>
                <a:gd name="T118" fmla="*/ 7 w 7"/>
                <a:gd name="T119" fmla="*/ 4 h 6"/>
                <a:gd name="T120" fmla="*/ 7 w 7"/>
                <a:gd name="T121" fmla="*/ 3 h 6"/>
                <a:gd name="T122" fmla="*/ 7 w 7"/>
                <a:gd name="T123" fmla="*/ 3 h 6"/>
                <a:gd name="T124" fmla="*/ 7 w 7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68"/>
            <p:cNvSpPr>
              <a:spLocks/>
            </p:cNvSpPr>
            <p:nvPr/>
          </p:nvSpPr>
          <p:spPr bwMode="auto">
            <a:xfrm>
              <a:off x="14584363" y="6811963"/>
              <a:ext cx="349250" cy="192088"/>
            </a:xfrm>
            <a:custGeom>
              <a:avLst/>
              <a:gdLst>
                <a:gd name="T0" fmla="*/ 220 w 220"/>
                <a:gd name="T1" fmla="*/ 20 h 121"/>
                <a:gd name="T2" fmla="*/ 200 w 220"/>
                <a:gd name="T3" fmla="*/ 0 h 121"/>
                <a:gd name="T4" fmla="*/ 200 w 220"/>
                <a:gd name="T5" fmla="*/ 20 h 121"/>
                <a:gd name="T6" fmla="*/ 180 w 220"/>
                <a:gd name="T7" fmla="*/ 0 h 121"/>
                <a:gd name="T8" fmla="*/ 160 w 220"/>
                <a:gd name="T9" fmla="*/ 0 h 121"/>
                <a:gd name="T10" fmla="*/ 160 w 220"/>
                <a:gd name="T11" fmla="*/ 0 h 121"/>
                <a:gd name="T12" fmla="*/ 140 w 220"/>
                <a:gd name="T13" fmla="*/ 0 h 121"/>
                <a:gd name="T14" fmla="*/ 140 w 220"/>
                <a:gd name="T15" fmla="*/ 20 h 121"/>
                <a:gd name="T16" fmla="*/ 140 w 220"/>
                <a:gd name="T17" fmla="*/ 20 h 121"/>
                <a:gd name="T18" fmla="*/ 140 w 220"/>
                <a:gd name="T19" fmla="*/ 20 h 121"/>
                <a:gd name="T20" fmla="*/ 120 w 220"/>
                <a:gd name="T21" fmla="*/ 20 h 121"/>
                <a:gd name="T22" fmla="*/ 100 w 220"/>
                <a:gd name="T23" fmla="*/ 20 h 121"/>
                <a:gd name="T24" fmla="*/ 100 w 220"/>
                <a:gd name="T25" fmla="*/ 20 h 121"/>
                <a:gd name="T26" fmla="*/ 100 w 220"/>
                <a:gd name="T27" fmla="*/ 40 h 121"/>
                <a:gd name="T28" fmla="*/ 80 w 220"/>
                <a:gd name="T29" fmla="*/ 40 h 121"/>
                <a:gd name="T30" fmla="*/ 60 w 220"/>
                <a:gd name="T31" fmla="*/ 40 h 121"/>
                <a:gd name="T32" fmla="*/ 40 w 220"/>
                <a:gd name="T33" fmla="*/ 40 h 121"/>
                <a:gd name="T34" fmla="*/ 20 w 220"/>
                <a:gd name="T35" fmla="*/ 20 h 121"/>
                <a:gd name="T36" fmla="*/ 20 w 220"/>
                <a:gd name="T37" fmla="*/ 40 h 121"/>
                <a:gd name="T38" fmla="*/ 20 w 220"/>
                <a:gd name="T39" fmla="*/ 40 h 121"/>
                <a:gd name="T40" fmla="*/ 0 w 220"/>
                <a:gd name="T41" fmla="*/ 40 h 121"/>
                <a:gd name="T42" fmla="*/ 0 w 220"/>
                <a:gd name="T43" fmla="*/ 40 h 121"/>
                <a:gd name="T44" fmla="*/ 0 w 220"/>
                <a:gd name="T45" fmla="*/ 40 h 121"/>
                <a:gd name="T46" fmla="*/ 0 w 220"/>
                <a:gd name="T47" fmla="*/ 61 h 121"/>
                <a:gd name="T48" fmla="*/ 0 w 220"/>
                <a:gd name="T49" fmla="*/ 61 h 121"/>
                <a:gd name="T50" fmla="*/ 0 w 220"/>
                <a:gd name="T51" fmla="*/ 81 h 121"/>
                <a:gd name="T52" fmla="*/ 20 w 220"/>
                <a:gd name="T53" fmla="*/ 81 h 121"/>
                <a:gd name="T54" fmla="*/ 20 w 220"/>
                <a:gd name="T55" fmla="*/ 101 h 121"/>
                <a:gd name="T56" fmla="*/ 20 w 220"/>
                <a:gd name="T57" fmla="*/ 101 h 121"/>
                <a:gd name="T58" fmla="*/ 20 w 220"/>
                <a:gd name="T59" fmla="*/ 101 h 121"/>
                <a:gd name="T60" fmla="*/ 40 w 220"/>
                <a:gd name="T61" fmla="*/ 101 h 121"/>
                <a:gd name="T62" fmla="*/ 40 w 220"/>
                <a:gd name="T63" fmla="*/ 101 h 121"/>
                <a:gd name="T64" fmla="*/ 60 w 220"/>
                <a:gd name="T65" fmla="*/ 121 h 121"/>
                <a:gd name="T66" fmla="*/ 80 w 220"/>
                <a:gd name="T67" fmla="*/ 121 h 121"/>
                <a:gd name="T68" fmla="*/ 100 w 220"/>
                <a:gd name="T69" fmla="*/ 121 h 121"/>
                <a:gd name="T70" fmla="*/ 100 w 220"/>
                <a:gd name="T71" fmla="*/ 121 h 121"/>
                <a:gd name="T72" fmla="*/ 100 w 220"/>
                <a:gd name="T73" fmla="*/ 121 h 121"/>
                <a:gd name="T74" fmla="*/ 100 w 220"/>
                <a:gd name="T75" fmla="*/ 101 h 121"/>
                <a:gd name="T76" fmla="*/ 120 w 220"/>
                <a:gd name="T77" fmla="*/ 101 h 121"/>
                <a:gd name="T78" fmla="*/ 120 w 220"/>
                <a:gd name="T79" fmla="*/ 101 h 121"/>
                <a:gd name="T80" fmla="*/ 120 w 220"/>
                <a:gd name="T81" fmla="*/ 101 h 121"/>
                <a:gd name="T82" fmla="*/ 120 w 220"/>
                <a:gd name="T83" fmla="*/ 101 h 121"/>
                <a:gd name="T84" fmla="*/ 140 w 220"/>
                <a:gd name="T85" fmla="*/ 101 h 121"/>
                <a:gd name="T86" fmla="*/ 160 w 220"/>
                <a:gd name="T87" fmla="*/ 101 h 121"/>
                <a:gd name="T88" fmla="*/ 160 w 220"/>
                <a:gd name="T89" fmla="*/ 101 h 121"/>
                <a:gd name="T90" fmla="*/ 160 w 220"/>
                <a:gd name="T91" fmla="*/ 81 h 121"/>
                <a:gd name="T92" fmla="*/ 180 w 220"/>
                <a:gd name="T93" fmla="*/ 81 h 121"/>
                <a:gd name="T94" fmla="*/ 180 w 220"/>
                <a:gd name="T95" fmla="*/ 81 h 121"/>
                <a:gd name="T96" fmla="*/ 180 w 220"/>
                <a:gd name="T97" fmla="*/ 81 h 121"/>
                <a:gd name="T98" fmla="*/ 200 w 220"/>
                <a:gd name="T99" fmla="*/ 61 h 121"/>
                <a:gd name="T100" fmla="*/ 200 w 220"/>
                <a:gd name="T101" fmla="*/ 40 h 121"/>
                <a:gd name="T102" fmla="*/ 220 w 220"/>
                <a:gd name="T103" fmla="*/ 40 h 121"/>
                <a:gd name="T104" fmla="*/ 220 w 220"/>
                <a:gd name="T105" fmla="*/ 40 h 121"/>
                <a:gd name="T106" fmla="*/ 220 w 220"/>
                <a:gd name="T107" fmla="*/ 20 h 121"/>
                <a:gd name="T108" fmla="*/ 220 w 220"/>
                <a:gd name="T109" fmla="*/ 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121">
                  <a:moveTo>
                    <a:pt x="220" y="20"/>
                  </a:moveTo>
                  <a:lnTo>
                    <a:pt x="200" y="0"/>
                  </a:lnTo>
                  <a:lnTo>
                    <a:pt x="200" y="2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2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40"/>
                  </a:lnTo>
                  <a:lnTo>
                    <a:pt x="80" y="40"/>
                  </a:lnTo>
                  <a:lnTo>
                    <a:pt x="60" y="40"/>
                  </a:lnTo>
                  <a:lnTo>
                    <a:pt x="40" y="4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60" y="121"/>
                  </a:lnTo>
                  <a:lnTo>
                    <a:pt x="80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10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40" y="10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160" y="81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200" y="61"/>
                  </a:lnTo>
                  <a:lnTo>
                    <a:pt x="200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0" y="20"/>
                  </a:lnTo>
                  <a:lnTo>
                    <a:pt x="22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69"/>
            <p:cNvSpPr>
              <a:spLocks/>
            </p:cNvSpPr>
            <p:nvPr/>
          </p:nvSpPr>
          <p:spPr bwMode="auto">
            <a:xfrm>
              <a:off x="14616113" y="6780213"/>
              <a:ext cx="317500" cy="95250"/>
            </a:xfrm>
            <a:custGeom>
              <a:avLst/>
              <a:gdLst>
                <a:gd name="T0" fmla="*/ 4 w 10"/>
                <a:gd name="T1" fmla="*/ 0 h 3"/>
                <a:gd name="T2" fmla="*/ 4 w 10"/>
                <a:gd name="T3" fmla="*/ 0 h 3"/>
                <a:gd name="T4" fmla="*/ 3 w 10"/>
                <a:gd name="T5" fmla="*/ 0 h 3"/>
                <a:gd name="T6" fmla="*/ 3 w 10"/>
                <a:gd name="T7" fmla="*/ 1 h 3"/>
                <a:gd name="T8" fmla="*/ 2 w 10"/>
                <a:gd name="T9" fmla="*/ 1 h 3"/>
                <a:gd name="T10" fmla="*/ 1 w 10"/>
                <a:gd name="T11" fmla="*/ 1 h 3"/>
                <a:gd name="T12" fmla="*/ 1 w 10"/>
                <a:gd name="T13" fmla="*/ 1 h 3"/>
                <a:gd name="T14" fmla="*/ 1 w 10"/>
                <a:gd name="T15" fmla="*/ 1 h 3"/>
                <a:gd name="T16" fmla="*/ 0 w 10"/>
                <a:gd name="T17" fmla="*/ 1 h 3"/>
                <a:gd name="T18" fmla="*/ 0 w 10"/>
                <a:gd name="T19" fmla="*/ 1 h 3"/>
                <a:gd name="T20" fmla="*/ 0 w 10"/>
                <a:gd name="T21" fmla="*/ 1 h 3"/>
                <a:gd name="T22" fmla="*/ 0 w 10"/>
                <a:gd name="T23" fmla="*/ 2 h 3"/>
                <a:gd name="T24" fmla="*/ 0 w 10"/>
                <a:gd name="T25" fmla="*/ 2 h 3"/>
                <a:gd name="T26" fmla="*/ 0 w 10"/>
                <a:gd name="T27" fmla="*/ 2 h 3"/>
                <a:gd name="T28" fmla="*/ 0 w 10"/>
                <a:gd name="T29" fmla="*/ 2 h 3"/>
                <a:gd name="T30" fmla="*/ 0 w 10"/>
                <a:gd name="T31" fmla="*/ 2 h 3"/>
                <a:gd name="T32" fmla="*/ 0 w 10"/>
                <a:gd name="T33" fmla="*/ 2 h 3"/>
                <a:gd name="T34" fmla="*/ 0 w 10"/>
                <a:gd name="T35" fmla="*/ 2 h 3"/>
                <a:gd name="T36" fmla="*/ 1 w 10"/>
                <a:gd name="T37" fmla="*/ 3 h 3"/>
                <a:gd name="T38" fmla="*/ 2 w 10"/>
                <a:gd name="T39" fmla="*/ 3 h 3"/>
                <a:gd name="T40" fmla="*/ 3 w 10"/>
                <a:gd name="T41" fmla="*/ 3 h 3"/>
                <a:gd name="T42" fmla="*/ 4 w 10"/>
                <a:gd name="T43" fmla="*/ 3 h 3"/>
                <a:gd name="T44" fmla="*/ 4 w 10"/>
                <a:gd name="T45" fmla="*/ 2 h 3"/>
                <a:gd name="T46" fmla="*/ 4 w 10"/>
                <a:gd name="T47" fmla="*/ 2 h 3"/>
                <a:gd name="T48" fmla="*/ 5 w 10"/>
                <a:gd name="T49" fmla="*/ 2 h 3"/>
                <a:gd name="T50" fmla="*/ 6 w 10"/>
                <a:gd name="T51" fmla="*/ 2 h 3"/>
                <a:gd name="T52" fmla="*/ 6 w 10"/>
                <a:gd name="T53" fmla="*/ 2 h 3"/>
                <a:gd name="T54" fmla="*/ 6 w 10"/>
                <a:gd name="T55" fmla="*/ 2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9 w 10"/>
                <a:gd name="T65" fmla="*/ 2 h 3"/>
                <a:gd name="T66" fmla="*/ 9 w 10"/>
                <a:gd name="T67" fmla="*/ 1 h 3"/>
                <a:gd name="T68" fmla="*/ 9 w 10"/>
                <a:gd name="T69" fmla="*/ 1 h 3"/>
                <a:gd name="T70" fmla="*/ 10 w 10"/>
                <a:gd name="T71" fmla="*/ 0 h 3"/>
                <a:gd name="T72" fmla="*/ 9 w 10"/>
                <a:gd name="T73" fmla="*/ 0 h 3"/>
                <a:gd name="T74" fmla="*/ 8 w 10"/>
                <a:gd name="T75" fmla="*/ 0 h 3"/>
                <a:gd name="T76" fmla="*/ 8 w 10"/>
                <a:gd name="T77" fmla="*/ 0 h 3"/>
                <a:gd name="T78" fmla="*/ 8 w 10"/>
                <a:gd name="T79" fmla="*/ 0 h 3"/>
                <a:gd name="T80" fmla="*/ 7 w 10"/>
                <a:gd name="T81" fmla="*/ 0 h 3"/>
                <a:gd name="T82" fmla="*/ 7 w 10"/>
                <a:gd name="T83" fmla="*/ 0 h 3"/>
                <a:gd name="T84" fmla="*/ 7 w 10"/>
                <a:gd name="T85" fmla="*/ 0 h 3"/>
                <a:gd name="T86" fmla="*/ 6 w 10"/>
                <a:gd name="T87" fmla="*/ 0 h 3"/>
                <a:gd name="T88" fmla="*/ 6 w 10"/>
                <a:gd name="T89" fmla="*/ 0 h 3"/>
                <a:gd name="T90" fmla="*/ 5 w 10"/>
                <a:gd name="T91" fmla="*/ 0 h 3"/>
                <a:gd name="T92" fmla="*/ 5 w 10"/>
                <a:gd name="T93" fmla="*/ 0 h 3"/>
                <a:gd name="T94" fmla="*/ 5 w 10"/>
                <a:gd name="T95" fmla="*/ 0 h 3"/>
                <a:gd name="T96" fmla="*/ 5 w 10"/>
                <a:gd name="T97" fmla="*/ 0 h 3"/>
                <a:gd name="T98" fmla="*/ 4 w 10"/>
                <a:gd name="T9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70"/>
            <p:cNvSpPr>
              <a:spLocks/>
            </p:cNvSpPr>
            <p:nvPr/>
          </p:nvSpPr>
          <p:spPr bwMode="auto">
            <a:xfrm>
              <a:off x="14424026" y="6427788"/>
              <a:ext cx="573088" cy="352425"/>
            </a:xfrm>
            <a:custGeom>
              <a:avLst/>
              <a:gdLst>
                <a:gd name="T0" fmla="*/ 18 w 18"/>
                <a:gd name="T1" fmla="*/ 8 h 11"/>
                <a:gd name="T2" fmla="*/ 17 w 18"/>
                <a:gd name="T3" fmla="*/ 7 h 11"/>
                <a:gd name="T4" fmla="*/ 17 w 18"/>
                <a:gd name="T5" fmla="*/ 6 h 11"/>
                <a:gd name="T6" fmla="*/ 17 w 18"/>
                <a:gd name="T7" fmla="*/ 5 h 11"/>
                <a:gd name="T8" fmla="*/ 17 w 18"/>
                <a:gd name="T9" fmla="*/ 4 h 11"/>
                <a:gd name="T10" fmla="*/ 17 w 18"/>
                <a:gd name="T11" fmla="*/ 3 h 11"/>
                <a:gd name="T12" fmla="*/ 17 w 18"/>
                <a:gd name="T13" fmla="*/ 3 h 11"/>
                <a:gd name="T14" fmla="*/ 16 w 18"/>
                <a:gd name="T15" fmla="*/ 2 h 11"/>
                <a:gd name="T16" fmla="*/ 16 w 18"/>
                <a:gd name="T17" fmla="*/ 1 h 11"/>
                <a:gd name="T18" fmla="*/ 16 w 18"/>
                <a:gd name="T19" fmla="*/ 0 h 11"/>
                <a:gd name="T20" fmla="*/ 15 w 18"/>
                <a:gd name="T21" fmla="*/ 0 h 11"/>
                <a:gd name="T22" fmla="*/ 13 w 18"/>
                <a:gd name="T23" fmla="*/ 0 h 11"/>
                <a:gd name="T24" fmla="*/ 10 w 18"/>
                <a:gd name="T25" fmla="*/ 0 h 11"/>
                <a:gd name="T26" fmla="*/ 8 w 18"/>
                <a:gd name="T27" fmla="*/ 0 h 11"/>
                <a:gd name="T28" fmla="*/ 7 w 18"/>
                <a:gd name="T29" fmla="*/ 0 h 11"/>
                <a:gd name="T30" fmla="*/ 1 w 18"/>
                <a:gd name="T31" fmla="*/ 1 h 11"/>
                <a:gd name="T32" fmla="*/ 1 w 18"/>
                <a:gd name="T33" fmla="*/ 2 h 11"/>
                <a:gd name="T34" fmla="*/ 1 w 18"/>
                <a:gd name="T35" fmla="*/ 3 h 11"/>
                <a:gd name="T36" fmla="*/ 0 w 18"/>
                <a:gd name="T37" fmla="*/ 4 h 11"/>
                <a:gd name="T38" fmla="*/ 1 w 18"/>
                <a:gd name="T39" fmla="*/ 4 h 11"/>
                <a:gd name="T40" fmla="*/ 1 w 18"/>
                <a:gd name="T41" fmla="*/ 5 h 11"/>
                <a:gd name="T42" fmla="*/ 1 w 18"/>
                <a:gd name="T43" fmla="*/ 5 h 11"/>
                <a:gd name="T44" fmla="*/ 1 w 18"/>
                <a:gd name="T45" fmla="*/ 6 h 11"/>
                <a:gd name="T46" fmla="*/ 2 w 18"/>
                <a:gd name="T47" fmla="*/ 7 h 11"/>
                <a:gd name="T48" fmla="*/ 2 w 18"/>
                <a:gd name="T49" fmla="*/ 8 h 11"/>
                <a:gd name="T50" fmla="*/ 2 w 18"/>
                <a:gd name="T51" fmla="*/ 8 h 11"/>
                <a:gd name="T52" fmla="*/ 3 w 18"/>
                <a:gd name="T53" fmla="*/ 8 h 11"/>
                <a:gd name="T54" fmla="*/ 4 w 18"/>
                <a:gd name="T55" fmla="*/ 8 h 11"/>
                <a:gd name="T56" fmla="*/ 4 w 18"/>
                <a:gd name="T57" fmla="*/ 8 h 11"/>
                <a:gd name="T58" fmla="*/ 4 w 18"/>
                <a:gd name="T59" fmla="*/ 9 h 11"/>
                <a:gd name="T60" fmla="*/ 5 w 18"/>
                <a:gd name="T61" fmla="*/ 9 h 11"/>
                <a:gd name="T62" fmla="*/ 5 w 18"/>
                <a:gd name="T63" fmla="*/ 9 h 11"/>
                <a:gd name="T64" fmla="*/ 5 w 18"/>
                <a:gd name="T65" fmla="*/ 9 h 11"/>
                <a:gd name="T66" fmla="*/ 6 w 18"/>
                <a:gd name="T67" fmla="*/ 9 h 11"/>
                <a:gd name="T68" fmla="*/ 7 w 18"/>
                <a:gd name="T69" fmla="*/ 9 h 11"/>
                <a:gd name="T70" fmla="*/ 8 w 18"/>
                <a:gd name="T71" fmla="*/ 9 h 11"/>
                <a:gd name="T72" fmla="*/ 10 w 18"/>
                <a:gd name="T73" fmla="*/ 11 h 11"/>
                <a:gd name="T74" fmla="*/ 10 w 18"/>
                <a:gd name="T75" fmla="*/ 10 h 11"/>
                <a:gd name="T76" fmla="*/ 11 w 18"/>
                <a:gd name="T77" fmla="*/ 11 h 11"/>
                <a:gd name="T78" fmla="*/ 11 w 18"/>
                <a:gd name="T79" fmla="*/ 11 h 11"/>
                <a:gd name="T80" fmla="*/ 11 w 18"/>
                <a:gd name="T81" fmla="*/ 11 h 11"/>
                <a:gd name="T82" fmla="*/ 12 w 18"/>
                <a:gd name="T83" fmla="*/ 11 h 11"/>
                <a:gd name="T84" fmla="*/ 13 w 18"/>
                <a:gd name="T85" fmla="*/ 11 h 11"/>
                <a:gd name="T86" fmla="*/ 14 w 18"/>
                <a:gd name="T87" fmla="*/ 11 h 11"/>
                <a:gd name="T88" fmla="*/ 14 w 18"/>
                <a:gd name="T89" fmla="*/ 11 h 11"/>
                <a:gd name="T90" fmla="*/ 16 w 18"/>
                <a:gd name="T91" fmla="*/ 11 h 11"/>
                <a:gd name="T92" fmla="*/ 16 w 18"/>
                <a:gd name="T93" fmla="*/ 11 h 11"/>
                <a:gd name="T94" fmla="*/ 16 w 18"/>
                <a:gd name="T95" fmla="*/ 10 h 11"/>
                <a:gd name="T96" fmla="*/ 17 w 18"/>
                <a:gd name="T97" fmla="*/ 9 h 11"/>
                <a:gd name="T98" fmla="*/ 18 w 18"/>
                <a:gd name="T9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11"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71"/>
            <p:cNvSpPr>
              <a:spLocks noEditPoints="1"/>
            </p:cNvSpPr>
            <p:nvPr/>
          </p:nvSpPr>
          <p:spPr bwMode="auto">
            <a:xfrm>
              <a:off x="14806613" y="6075363"/>
              <a:ext cx="349250" cy="160338"/>
            </a:xfrm>
            <a:custGeom>
              <a:avLst/>
              <a:gdLst>
                <a:gd name="T0" fmla="*/ 11 w 11"/>
                <a:gd name="T1" fmla="*/ 4 h 5"/>
                <a:gd name="T2" fmla="*/ 11 w 11"/>
                <a:gd name="T3" fmla="*/ 4 h 5"/>
                <a:gd name="T4" fmla="*/ 11 w 11"/>
                <a:gd name="T5" fmla="*/ 4 h 5"/>
                <a:gd name="T6" fmla="*/ 10 w 11"/>
                <a:gd name="T7" fmla="*/ 3 h 5"/>
                <a:gd name="T8" fmla="*/ 10 w 11"/>
                <a:gd name="T9" fmla="*/ 3 h 5"/>
                <a:gd name="T10" fmla="*/ 10 w 11"/>
                <a:gd name="T11" fmla="*/ 3 h 5"/>
                <a:gd name="T12" fmla="*/ 9 w 11"/>
                <a:gd name="T13" fmla="*/ 3 h 5"/>
                <a:gd name="T14" fmla="*/ 9 w 11"/>
                <a:gd name="T15" fmla="*/ 2 h 5"/>
                <a:gd name="T16" fmla="*/ 9 w 11"/>
                <a:gd name="T17" fmla="*/ 2 h 5"/>
                <a:gd name="T18" fmla="*/ 10 w 11"/>
                <a:gd name="T19" fmla="*/ 1 h 5"/>
                <a:gd name="T20" fmla="*/ 10 w 11"/>
                <a:gd name="T21" fmla="*/ 1 h 5"/>
                <a:gd name="T22" fmla="*/ 10 w 11"/>
                <a:gd name="T23" fmla="*/ 1 h 5"/>
                <a:gd name="T24" fmla="*/ 10 w 11"/>
                <a:gd name="T25" fmla="*/ 1 h 5"/>
                <a:gd name="T26" fmla="*/ 11 w 11"/>
                <a:gd name="T27" fmla="*/ 1 h 5"/>
                <a:gd name="T28" fmla="*/ 11 w 11"/>
                <a:gd name="T29" fmla="*/ 1 h 5"/>
                <a:gd name="T30" fmla="*/ 10 w 11"/>
                <a:gd name="T31" fmla="*/ 0 h 5"/>
                <a:gd name="T32" fmla="*/ 9 w 11"/>
                <a:gd name="T33" fmla="*/ 0 h 5"/>
                <a:gd name="T34" fmla="*/ 7 w 11"/>
                <a:gd name="T35" fmla="*/ 0 h 5"/>
                <a:gd name="T36" fmla="*/ 6 w 11"/>
                <a:gd name="T37" fmla="*/ 0 h 5"/>
                <a:gd name="T38" fmla="*/ 4 w 11"/>
                <a:gd name="T39" fmla="*/ 0 h 5"/>
                <a:gd name="T40" fmla="*/ 3 w 11"/>
                <a:gd name="T41" fmla="*/ 2 h 5"/>
                <a:gd name="T42" fmla="*/ 2 w 11"/>
                <a:gd name="T43" fmla="*/ 2 h 5"/>
                <a:gd name="T44" fmla="*/ 1 w 11"/>
                <a:gd name="T45" fmla="*/ 3 h 5"/>
                <a:gd name="T46" fmla="*/ 1 w 11"/>
                <a:gd name="T47" fmla="*/ 4 h 5"/>
                <a:gd name="T48" fmla="*/ 1 w 11"/>
                <a:gd name="T49" fmla="*/ 4 h 5"/>
                <a:gd name="T50" fmla="*/ 3 w 11"/>
                <a:gd name="T51" fmla="*/ 3 h 5"/>
                <a:gd name="T52" fmla="*/ 3 w 11"/>
                <a:gd name="T53" fmla="*/ 3 h 5"/>
                <a:gd name="T54" fmla="*/ 4 w 11"/>
                <a:gd name="T55" fmla="*/ 3 h 5"/>
                <a:gd name="T56" fmla="*/ 5 w 11"/>
                <a:gd name="T57" fmla="*/ 4 h 5"/>
                <a:gd name="T58" fmla="*/ 5 w 11"/>
                <a:gd name="T59" fmla="*/ 4 h 5"/>
                <a:gd name="T60" fmla="*/ 5 w 11"/>
                <a:gd name="T61" fmla="*/ 4 h 5"/>
                <a:gd name="T62" fmla="*/ 5 w 11"/>
                <a:gd name="T63" fmla="*/ 4 h 5"/>
                <a:gd name="T64" fmla="*/ 6 w 11"/>
                <a:gd name="T65" fmla="*/ 4 h 5"/>
                <a:gd name="T66" fmla="*/ 7 w 11"/>
                <a:gd name="T67" fmla="*/ 4 h 5"/>
                <a:gd name="T68" fmla="*/ 7 w 11"/>
                <a:gd name="T69" fmla="*/ 4 h 5"/>
                <a:gd name="T70" fmla="*/ 7 w 11"/>
                <a:gd name="T71" fmla="*/ 4 h 5"/>
                <a:gd name="T72" fmla="*/ 7 w 11"/>
                <a:gd name="T73" fmla="*/ 4 h 5"/>
                <a:gd name="T74" fmla="*/ 7 w 11"/>
                <a:gd name="T75" fmla="*/ 4 h 5"/>
                <a:gd name="T76" fmla="*/ 7 w 11"/>
                <a:gd name="T77" fmla="*/ 4 h 5"/>
                <a:gd name="T78" fmla="*/ 8 w 11"/>
                <a:gd name="T79" fmla="*/ 4 h 5"/>
                <a:gd name="T80" fmla="*/ 8 w 11"/>
                <a:gd name="T81" fmla="*/ 5 h 5"/>
                <a:gd name="T82" fmla="*/ 9 w 11"/>
                <a:gd name="T83" fmla="*/ 5 h 5"/>
                <a:gd name="T84" fmla="*/ 9 w 11"/>
                <a:gd name="T85" fmla="*/ 5 h 5"/>
                <a:gd name="T86" fmla="*/ 10 w 11"/>
                <a:gd name="T87" fmla="*/ 5 h 5"/>
                <a:gd name="T88" fmla="*/ 10 w 11"/>
                <a:gd name="T89" fmla="*/ 5 h 5"/>
                <a:gd name="T90" fmla="*/ 11 w 11"/>
                <a:gd name="T91" fmla="*/ 5 h 5"/>
                <a:gd name="T92" fmla="*/ 10 w 11"/>
                <a:gd name="T93" fmla="*/ 4 h 5"/>
                <a:gd name="T94" fmla="*/ 11 w 11"/>
                <a:gd name="T95" fmla="*/ 4 h 5"/>
                <a:gd name="T96" fmla="*/ 1 w 11"/>
                <a:gd name="T97" fmla="*/ 4 h 5"/>
                <a:gd name="T98" fmla="*/ 1 w 11"/>
                <a:gd name="T99" fmla="*/ 4 h 5"/>
                <a:gd name="T100" fmla="*/ 1 w 11"/>
                <a:gd name="T101" fmla="*/ 4 h 5"/>
                <a:gd name="T102" fmla="*/ 1 w 11"/>
                <a:gd name="T103" fmla="*/ 4 h 5"/>
                <a:gd name="T104" fmla="*/ 2 w 11"/>
                <a:gd name="T105" fmla="*/ 2 h 5"/>
                <a:gd name="T106" fmla="*/ 2 w 11"/>
                <a:gd name="T107" fmla="*/ 2 h 5"/>
                <a:gd name="T108" fmla="*/ 2 w 11"/>
                <a:gd name="T109" fmla="*/ 2 h 5"/>
                <a:gd name="T110" fmla="*/ 1 w 11"/>
                <a:gd name="T111" fmla="*/ 2 h 5"/>
                <a:gd name="T112" fmla="*/ 1 w 11"/>
                <a:gd name="T113" fmla="*/ 2 h 5"/>
                <a:gd name="T114" fmla="*/ 2 w 11"/>
                <a:gd name="T1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" h="5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72"/>
            <p:cNvSpPr>
              <a:spLocks/>
            </p:cNvSpPr>
            <p:nvPr/>
          </p:nvSpPr>
          <p:spPr bwMode="auto">
            <a:xfrm>
              <a:off x="14933613" y="6172201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73"/>
            <p:cNvSpPr>
              <a:spLocks/>
            </p:cNvSpPr>
            <p:nvPr/>
          </p:nvSpPr>
          <p:spPr bwMode="auto">
            <a:xfrm>
              <a:off x="14774863" y="6203951"/>
              <a:ext cx="414338" cy="160338"/>
            </a:xfrm>
            <a:custGeom>
              <a:avLst/>
              <a:gdLst>
                <a:gd name="T0" fmla="*/ 12 w 13"/>
                <a:gd name="T1" fmla="*/ 3 h 5"/>
                <a:gd name="T2" fmla="*/ 12 w 13"/>
                <a:gd name="T3" fmla="*/ 2 h 5"/>
                <a:gd name="T4" fmla="*/ 12 w 13"/>
                <a:gd name="T5" fmla="*/ 2 h 5"/>
                <a:gd name="T6" fmla="*/ 12 w 13"/>
                <a:gd name="T7" fmla="*/ 1 h 5"/>
                <a:gd name="T8" fmla="*/ 11 w 13"/>
                <a:gd name="T9" fmla="*/ 1 h 5"/>
                <a:gd name="T10" fmla="*/ 11 w 13"/>
                <a:gd name="T11" fmla="*/ 1 h 5"/>
                <a:gd name="T12" fmla="*/ 10 w 13"/>
                <a:gd name="T13" fmla="*/ 1 h 5"/>
                <a:gd name="T14" fmla="*/ 9 w 13"/>
                <a:gd name="T15" fmla="*/ 0 h 5"/>
                <a:gd name="T16" fmla="*/ 8 w 13"/>
                <a:gd name="T17" fmla="*/ 0 h 5"/>
                <a:gd name="T18" fmla="*/ 8 w 13"/>
                <a:gd name="T19" fmla="*/ 0 h 5"/>
                <a:gd name="T20" fmla="*/ 8 w 13"/>
                <a:gd name="T21" fmla="*/ 0 h 5"/>
                <a:gd name="T22" fmla="*/ 6 w 13"/>
                <a:gd name="T23" fmla="*/ 0 h 5"/>
                <a:gd name="T24" fmla="*/ 6 w 13"/>
                <a:gd name="T25" fmla="*/ 0 h 5"/>
                <a:gd name="T26" fmla="*/ 5 w 13"/>
                <a:gd name="T27" fmla="*/ 2 h 5"/>
                <a:gd name="T28" fmla="*/ 3 w 13"/>
                <a:gd name="T29" fmla="*/ 1 h 5"/>
                <a:gd name="T30" fmla="*/ 1 w 13"/>
                <a:gd name="T31" fmla="*/ 2 h 5"/>
                <a:gd name="T32" fmla="*/ 0 w 13"/>
                <a:gd name="T33" fmla="*/ 4 h 5"/>
                <a:gd name="T34" fmla="*/ 1 w 13"/>
                <a:gd name="T35" fmla="*/ 4 h 5"/>
                <a:gd name="T36" fmla="*/ 2 w 13"/>
                <a:gd name="T37" fmla="*/ 3 h 5"/>
                <a:gd name="T38" fmla="*/ 3 w 13"/>
                <a:gd name="T39" fmla="*/ 3 h 5"/>
                <a:gd name="T40" fmla="*/ 4 w 13"/>
                <a:gd name="T41" fmla="*/ 3 h 5"/>
                <a:gd name="T42" fmla="*/ 5 w 13"/>
                <a:gd name="T43" fmla="*/ 3 h 5"/>
                <a:gd name="T44" fmla="*/ 5 w 13"/>
                <a:gd name="T45" fmla="*/ 3 h 5"/>
                <a:gd name="T46" fmla="*/ 6 w 13"/>
                <a:gd name="T47" fmla="*/ 4 h 5"/>
                <a:gd name="T48" fmla="*/ 7 w 13"/>
                <a:gd name="T49" fmla="*/ 3 h 5"/>
                <a:gd name="T50" fmla="*/ 8 w 13"/>
                <a:gd name="T51" fmla="*/ 4 h 5"/>
                <a:gd name="T52" fmla="*/ 9 w 13"/>
                <a:gd name="T53" fmla="*/ 4 h 5"/>
                <a:gd name="T54" fmla="*/ 10 w 13"/>
                <a:gd name="T55" fmla="*/ 5 h 5"/>
                <a:gd name="T56" fmla="*/ 11 w 13"/>
                <a:gd name="T57" fmla="*/ 5 h 5"/>
                <a:gd name="T58" fmla="*/ 12 w 13"/>
                <a:gd name="T59" fmla="*/ 4 h 5"/>
                <a:gd name="T60" fmla="*/ 12 w 13"/>
                <a:gd name="T61" fmla="*/ 4 h 5"/>
                <a:gd name="T62" fmla="*/ 13 w 13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74"/>
            <p:cNvSpPr>
              <a:spLocks/>
            </p:cNvSpPr>
            <p:nvPr/>
          </p:nvSpPr>
          <p:spPr bwMode="auto">
            <a:xfrm>
              <a:off x="14774863" y="63960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75"/>
            <p:cNvSpPr>
              <a:spLocks/>
            </p:cNvSpPr>
            <p:nvPr/>
          </p:nvSpPr>
          <p:spPr bwMode="auto">
            <a:xfrm>
              <a:off x="14774863" y="6299201"/>
              <a:ext cx="317500" cy="192088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2 h 6"/>
                <a:gd name="T4" fmla="*/ 10 w 10"/>
                <a:gd name="T5" fmla="*/ 2 h 6"/>
                <a:gd name="T6" fmla="*/ 10 w 10"/>
                <a:gd name="T7" fmla="*/ 2 h 6"/>
                <a:gd name="T8" fmla="*/ 9 w 10"/>
                <a:gd name="T9" fmla="*/ 1 h 6"/>
                <a:gd name="T10" fmla="*/ 9 w 10"/>
                <a:gd name="T11" fmla="*/ 1 h 6"/>
                <a:gd name="T12" fmla="*/ 8 w 10"/>
                <a:gd name="T13" fmla="*/ 1 h 6"/>
                <a:gd name="T14" fmla="*/ 8 w 10"/>
                <a:gd name="T15" fmla="*/ 1 h 6"/>
                <a:gd name="T16" fmla="*/ 7 w 10"/>
                <a:gd name="T17" fmla="*/ 0 h 6"/>
                <a:gd name="T18" fmla="*/ 6 w 10"/>
                <a:gd name="T19" fmla="*/ 1 h 6"/>
                <a:gd name="T20" fmla="*/ 6 w 10"/>
                <a:gd name="T21" fmla="*/ 1 h 6"/>
                <a:gd name="T22" fmla="*/ 6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5 w 10"/>
                <a:gd name="T29" fmla="*/ 0 h 6"/>
                <a:gd name="T30" fmla="*/ 4 w 10"/>
                <a:gd name="T31" fmla="*/ 0 h 6"/>
                <a:gd name="T32" fmla="*/ 4 w 10"/>
                <a:gd name="T33" fmla="*/ 0 h 6"/>
                <a:gd name="T34" fmla="*/ 4 w 10"/>
                <a:gd name="T35" fmla="*/ 0 h 6"/>
                <a:gd name="T36" fmla="*/ 3 w 10"/>
                <a:gd name="T37" fmla="*/ 0 h 6"/>
                <a:gd name="T38" fmla="*/ 3 w 10"/>
                <a:gd name="T39" fmla="*/ 0 h 6"/>
                <a:gd name="T40" fmla="*/ 2 w 10"/>
                <a:gd name="T41" fmla="*/ 0 h 6"/>
                <a:gd name="T42" fmla="*/ 1 w 10"/>
                <a:gd name="T43" fmla="*/ 1 h 6"/>
                <a:gd name="T44" fmla="*/ 1 w 10"/>
                <a:gd name="T45" fmla="*/ 1 h 6"/>
                <a:gd name="T46" fmla="*/ 0 w 10"/>
                <a:gd name="T47" fmla="*/ 1 h 6"/>
                <a:gd name="T48" fmla="*/ 0 w 10"/>
                <a:gd name="T49" fmla="*/ 1 h 6"/>
                <a:gd name="T50" fmla="*/ 1 w 10"/>
                <a:gd name="T51" fmla="*/ 3 h 6"/>
                <a:gd name="T52" fmla="*/ 1 w 10"/>
                <a:gd name="T53" fmla="*/ 2 h 6"/>
                <a:gd name="T54" fmla="*/ 1 w 10"/>
                <a:gd name="T55" fmla="*/ 2 h 6"/>
                <a:gd name="T56" fmla="*/ 2 w 10"/>
                <a:gd name="T57" fmla="*/ 3 h 6"/>
                <a:gd name="T58" fmla="*/ 3 w 10"/>
                <a:gd name="T59" fmla="*/ 3 h 6"/>
                <a:gd name="T60" fmla="*/ 3 w 10"/>
                <a:gd name="T61" fmla="*/ 3 h 6"/>
                <a:gd name="T62" fmla="*/ 4 w 10"/>
                <a:gd name="T63" fmla="*/ 3 h 6"/>
                <a:gd name="T64" fmla="*/ 4 w 10"/>
                <a:gd name="T65" fmla="*/ 3 h 6"/>
                <a:gd name="T66" fmla="*/ 4 w 10"/>
                <a:gd name="T67" fmla="*/ 3 h 6"/>
                <a:gd name="T68" fmla="*/ 4 w 10"/>
                <a:gd name="T69" fmla="*/ 3 h 6"/>
                <a:gd name="T70" fmla="*/ 4 w 10"/>
                <a:gd name="T71" fmla="*/ 4 h 6"/>
                <a:gd name="T72" fmla="*/ 4 w 10"/>
                <a:gd name="T73" fmla="*/ 4 h 6"/>
                <a:gd name="T74" fmla="*/ 4 w 10"/>
                <a:gd name="T75" fmla="*/ 4 h 6"/>
                <a:gd name="T76" fmla="*/ 4 w 10"/>
                <a:gd name="T77" fmla="*/ 4 h 6"/>
                <a:gd name="T78" fmla="*/ 5 w 10"/>
                <a:gd name="T79" fmla="*/ 4 h 6"/>
                <a:gd name="T80" fmla="*/ 5 w 10"/>
                <a:gd name="T81" fmla="*/ 4 h 6"/>
                <a:gd name="T82" fmla="*/ 5 w 10"/>
                <a:gd name="T83" fmla="*/ 5 h 6"/>
                <a:gd name="T84" fmla="*/ 5 w 10"/>
                <a:gd name="T85" fmla="*/ 5 h 6"/>
                <a:gd name="T86" fmla="*/ 5 w 10"/>
                <a:gd name="T87" fmla="*/ 6 h 6"/>
                <a:gd name="T88" fmla="*/ 6 w 10"/>
                <a:gd name="T89" fmla="*/ 5 h 6"/>
                <a:gd name="T90" fmla="*/ 7 w 10"/>
                <a:gd name="T91" fmla="*/ 5 h 6"/>
                <a:gd name="T92" fmla="*/ 7 w 10"/>
                <a:gd name="T93" fmla="*/ 5 h 6"/>
                <a:gd name="T94" fmla="*/ 8 w 10"/>
                <a:gd name="T95" fmla="*/ 5 h 6"/>
                <a:gd name="T96" fmla="*/ 8 w 10"/>
                <a:gd name="T97" fmla="*/ 5 h 6"/>
                <a:gd name="T98" fmla="*/ 8 w 10"/>
                <a:gd name="T99" fmla="*/ 5 h 6"/>
                <a:gd name="T100" fmla="*/ 8 w 10"/>
                <a:gd name="T101" fmla="*/ 5 h 6"/>
                <a:gd name="T102" fmla="*/ 8 w 10"/>
                <a:gd name="T103" fmla="*/ 4 h 6"/>
                <a:gd name="T104" fmla="*/ 9 w 10"/>
                <a:gd name="T105" fmla="*/ 4 h 6"/>
                <a:gd name="T106" fmla="*/ 9 w 10"/>
                <a:gd name="T107" fmla="*/ 4 h 6"/>
                <a:gd name="T108" fmla="*/ 9 w 10"/>
                <a:gd name="T109" fmla="*/ 4 h 6"/>
                <a:gd name="T110" fmla="*/ 9 w 10"/>
                <a:gd name="T111" fmla="*/ 4 h 6"/>
                <a:gd name="T112" fmla="*/ 9 w 10"/>
                <a:gd name="T113" fmla="*/ 4 h 6"/>
                <a:gd name="T114" fmla="*/ 9 w 10"/>
                <a:gd name="T115" fmla="*/ 3 h 6"/>
                <a:gd name="T116" fmla="*/ 9 w 10"/>
                <a:gd name="T117" fmla="*/ 3 h 6"/>
                <a:gd name="T118" fmla="*/ 10 w 10"/>
                <a:gd name="T119" fmla="*/ 3 h 6"/>
                <a:gd name="T120" fmla="*/ 10 w 10"/>
                <a:gd name="T121" fmla="*/ 3 h 6"/>
                <a:gd name="T122" fmla="*/ 10 w 10"/>
                <a:gd name="T123" fmla="*/ 2 h 6"/>
                <a:gd name="T124" fmla="*/ 10 w 10"/>
                <a:gd name="T1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76"/>
            <p:cNvSpPr>
              <a:spLocks/>
            </p:cNvSpPr>
            <p:nvPr/>
          </p:nvSpPr>
          <p:spPr bwMode="auto">
            <a:xfrm>
              <a:off x="14933613" y="6332538"/>
              <a:ext cx="541338" cy="287338"/>
            </a:xfrm>
            <a:custGeom>
              <a:avLst/>
              <a:gdLst>
                <a:gd name="T0" fmla="*/ 16 w 17"/>
                <a:gd name="T1" fmla="*/ 5 h 9"/>
                <a:gd name="T2" fmla="*/ 15 w 17"/>
                <a:gd name="T3" fmla="*/ 4 h 9"/>
                <a:gd name="T4" fmla="*/ 14 w 17"/>
                <a:gd name="T5" fmla="*/ 3 h 9"/>
                <a:gd name="T6" fmla="*/ 13 w 17"/>
                <a:gd name="T7" fmla="*/ 2 h 9"/>
                <a:gd name="T8" fmla="*/ 13 w 17"/>
                <a:gd name="T9" fmla="*/ 1 h 9"/>
                <a:gd name="T10" fmla="*/ 12 w 17"/>
                <a:gd name="T11" fmla="*/ 0 h 9"/>
                <a:gd name="T12" fmla="*/ 11 w 17"/>
                <a:gd name="T13" fmla="*/ 0 h 9"/>
                <a:gd name="T14" fmla="*/ 10 w 17"/>
                <a:gd name="T15" fmla="*/ 0 h 9"/>
                <a:gd name="T16" fmla="*/ 10 w 17"/>
                <a:gd name="T17" fmla="*/ 0 h 9"/>
                <a:gd name="T18" fmla="*/ 9 w 17"/>
                <a:gd name="T19" fmla="*/ 0 h 9"/>
                <a:gd name="T20" fmla="*/ 8 w 17"/>
                <a:gd name="T21" fmla="*/ 0 h 9"/>
                <a:gd name="T22" fmla="*/ 8 w 17"/>
                <a:gd name="T23" fmla="*/ 0 h 9"/>
                <a:gd name="T24" fmla="*/ 7 w 17"/>
                <a:gd name="T25" fmla="*/ 0 h 9"/>
                <a:gd name="T26" fmla="*/ 7 w 17"/>
                <a:gd name="T27" fmla="*/ 1 h 9"/>
                <a:gd name="T28" fmla="*/ 5 w 17"/>
                <a:gd name="T29" fmla="*/ 1 h 9"/>
                <a:gd name="T30" fmla="*/ 5 w 17"/>
                <a:gd name="T31" fmla="*/ 1 h 9"/>
                <a:gd name="T32" fmla="*/ 5 w 17"/>
                <a:gd name="T33" fmla="*/ 2 h 9"/>
                <a:gd name="T34" fmla="*/ 4 w 17"/>
                <a:gd name="T35" fmla="*/ 2 h 9"/>
                <a:gd name="T36" fmla="*/ 4 w 17"/>
                <a:gd name="T37" fmla="*/ 3 h 9"/>
                <a:gd name="T38" fmla="*/ 4 w 17"/>
                <a:gd name="T39" fmla="*/ 3 h 9"/>
                <a:gd name="T40" fmla="*/ 3 w 17"/>
                <a:gd name="T41" fmla="*/ 3 h 9"/>
                <a:gd name="T42" fmla="*/ 3 w 17"/>
                <a:gd name="T43" fmla="*/ 4 h 9"/>
                <a:gd name="T44" fmla="*/ 3 w 17"/>
                <a:gd name="T45" fmla="*/ 4 h 9"/>
                <a:gd name="T46" fmla="*/ 2 w 17"/>
                <a:gd name="T47" fmla="*/ 4 h 9"/>
                <a:gd name="T48" fmla="*/ 0 w 17"/>
                <a:gd name="T49" fmla="*/ 5 h 9"/>
                <a:gd name="T50" fmla="*/ 1 w 17"/>
                <a:gd name="T51" fmla="*/ 5 h 9"/>
                <a:gd name="T52" fmla="*/ 1 w 17"/>
                <a:gd name="T53" fmla="*/ 6 h 9"/>
                <a:gd name="T54" fmla="*/ 1 w 17"/>
                <a:gd name="T55" fmla="*/ 7 h 9"/>
                <a:gd name="T56" fmla="*/ 1 w 17"/>
                <a:gd name="T57" fmla="*/ 8 h 9"/>
                <a:gd name="T58" fmla="*/ 1 w 17"/>
                <a:gd name="T59" fmla="*/ 9 h 9"/>
                <a:gd name="T60" fmla="*/ 2 w 17"/>
                <a:gd name="T61" fmla="*/ 9 h 9"/>
                <a:gd name="T62" fmla="*/ 2 w 17"/>
                <a:gd name="T63" fmla="*/ 9 h 9"/>
                <a:gd name="T64" fmla="*/ 5 w 17"/>
                <a:gd name="T65" fmla="*/ 8 h 9"/>
                <a:gd name="T66" fmla="*/ 7 w 17"/>
                <a:gd name="T67" fmla="*/ 9 h 9"/>
                <a:gd name="T68" fmla="*/ 8 w 17"/>
                <a:gd name="T69" fmla="*/ 9 h 9"/>
                <a:gd name="T70" fmla="*/ 9 w 17"/>
                <a:gd name="T71" fmla="*/ 9 h 9"/>
                <a:gd name="T72" fmla="*/ 10 w 17"/>
                <a:gd name="T73" fmla="*/ 9 h 9"/>
                <a:gd name="T74" fmla="*/ 11 w 17"/>
                <a:gd name="T75" fmla="*/ 9 h 9"/>
                <a:gd name="T76" fmla="*/ 12 w 17"/>
                <a:gd name="T77" fmla="*/ 9 h 9"/>
                <a:gd name="T78" fmla="*/ 13 w 17"/>
                <a:gd name="T79" fmla="*/ 9 h 9"/>
                <a:gd name="T80" fmla="*/ 13 w 17"/>
                <a:gd name="T81" fmla="*/ 9 h 9"/>
                <a:gd name="T82" fmla="*/ 14 w 17"/>
                <a:gd name="T83" fmla="*/ 8 h 9"/>
                <a:gd name="T84" fmla="*/ 15 w 17"/>
                <a:gd name="T85" fmla="*/ 8 h 9"/>
                <a:gd name="T86" fmla="*/ 15 w 17"/>
                <a:gd name="T87" fmla="*/ 7 h 9"/>
                <a:gd name="T88" fmla="*/ 15 w 17"/>
                <a:gd name="T89" fmla="*/ 6 h 9"/>
                <a:gd name="T90" fmla="*/ 15 w 17"/>
                <a:gd name="T91" fmla="*/ 6 h 9"/>
                <a:gd name="T92" fmla="*/ 17 w 17"/>
                <a:gd name="T93" fmla="*/ 5 h 9"/>
                <a:gd name="T94" fmla="*/ 16 w 17"/>
                <a:gd name="T9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" h="9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77"/>
            <p:cNvSpPr>
              <a:spLocks noEditPoints="1"/>
            </p:cNvSpPr>
            <p:nvPr/>
          </p:nvSpPr>
          <p:spPr bwMode="auto">
            <a:xfrm>
              <a:off x="14901863" y="6556376"/>
              <a:ext cx="1050925" cy="511175"/>
            </a:xfrm>
            <a:custGeom>
              <a:avLst/>
              <a:gdLst>
                <a:gd name="T0" fmla="*/ 32 w 33"/>
                <a:gd name="T1" fmla="*/ 6 h 16"/>
                <a:gd name="T2" fmla="*/ 31 w 33"/>
                <a:gd name="T3" fmla="*/ 5 h 16"/>
                <a:gd name="T4" fmla="*/ 28 w 33"/>
                <a:gd name="T5" fmla="*/ 5 h 16"/>
                <a:gd name="T6" fmla="*/ 26 w 33"/>
                <a:gd name="T7" fmla="*/ 4 h 16"/>
                <a:gd name="T8" fmla="*/ 25 w 33"/>
                <a:gd name="T9" fmla="*/ 4 h 16"/>
                <a:gd name="T10" fmla="*/ 23 w 33"/>
                <a:gd name="T11" fmla="*/ 3 h 16"/>
                <a:gd name="T12" fmla="*/ 22 w 33"/>
                <a:gd name="T13" fmla="*/ 2 h 16"/>
                <a:gd name="T14" fmla="*/ 21 w 33"/>
                <a:gd name="T15" fmla="*/ 1 h 16"/>
                <a:gd name="T16" fmla="*/ 17 w 33"/>
                <a:gd name="T17" fmla="*/ 0 h 16"/>
                <a:gd name="T18" fmla="*/ 17 w 33"/>
                <a:gd name="T19" fmla="*/ 1 h 16"/>
                <a:gd name="T20" fmla="*/ 15 w 33"/>
                <a:gd name="T21" fmla="*/ 1 h 16"/>
                <a:gd name="T22" fmla="*/ 14 w 33"/>
                <a:gd name="T23" fmla="*/ 2 h 16"/>
                <a:gd name="T24" fmla="*/ 13 w 33"/>
                <a:gd name="T25" fmla="*/ 2 h 16"/>
                <a:gd name="T26" fmla="*/ 12 w 33"/>
                <a:gd name="T27" fmla="*/ 2 h 16"/>
                <a:gd name="T28" fmla="*/ 11 w 33"/>
                <a:gd name="T29" fmla="*/ 2 h 16"/>
                <a:gd name="T30" fmla="*/ 9 w 33"/>
                <a:gd name="T31" fmla="*/ 2 h 16"/>
                <a:gd name="T32" fmla="*/ 6 w 33"/>
                <a:gd name="T33" fmla="*/ 2 h 16"/>
                <a:gd name="T34" fmla="*/ 3 w 33"/>
                <a:gd name="T35" fmla="*/ 2 h 16"/>
                <a:gd name="T36" fmla="*/ 2 w 33"/>
                <a:gd name="T37" fmla="*/ 2 h 16"/>
                <a:gd name="T38" fmla="*/ 2 w 33"/>
                <a:gd name="T39" fmla="*/ 3 h 16"/>
                <a:gd name="T40" fmla="*/ 3 w 33"/>
                <a:gd name="T41" fmla="*/ 4 h 16"/>
                <a:gd name="T42" fmla="*/ 3 w 33"/>
                <a:gd name="T43" fmla="*/ 5 h 16"/>
                <a:gd name="T44" fmla="*/ 2 w 33"/>
                <a:gd name="T45" fmla="*/ 5 h 16"/>
                <a:gd name="T46" fmla="*/ 1 w 33"/>
                <a:gd name="T47" fmla="*/ 7 h 16"/>
                <a:gd name="T48" fmla="*/ 1 w 33"/>
                <a:gd name="T49" fmla="*/ 7 h 16"/>
                <a:gd name="T50" fmla="*/ 0 w 33"/>
                <a:gd name="T51" fmla="*/ 8 h 16"/>
                <a:gd name="T52" fmla="*/ 2 w 33"/>
                <a:gd name="T53" fmla="*/ 9 h 16"/>
                <a:gd name="T54" fmla="*/ 3 w 33"/>
                <a:gd name="T55" fmla="*/ 9 h 16"/>
                <a:gd name="T56" fmla="*/ 4 w 33"/>
                <a:gd name="T57" fmla="*/ 10 h 16"/>
                <a:gd name="T58" fmla="*/ 6 w 33"/>
                <a:gd name="T59" fmla="*/ 10 h 16"/>
                <a:gd name="T60" fmla="*/ 8 w 33"/>
                <a:gd name="T61" fmla="*/ 9 h 16"/>
                <a:gd name="T62" fmla="*/ 9 w 33"/>
                <a:gd name="T63" fmla="*/ 8 h 16"/>
                <a:gd name="T64" fmla="*/ 9 w 33"/>
                <a:gd name="T65" fmla="*/ 8 h 16"/>
                <a:gd name="T66" fmla="*/ 11 w 33"/>
                <a:gd name="T67" fmla="*/ 8 h 16"/>
                <a:gd name="T68" fmla="*/ 12 w 33"/>
                <a:gd name="T69" fmla="*/ 9 h 16"/>
                <a:gd name="T70" fmla="*/ 13 w 33"/>
                <a:gd name="T71" fmla="*/ 9 h 16"/>
                <a:gd name="T72" fmla="*/ 14 w 33"/>
                <a:gd name="T73" fmla="*/ 11 h 16"/>
                <a:gd name="T74" fmla="*/ 15 w 33"/>
                <a:gd name="T75" fmla="*/ 12 h 16"/>
                <a:gd name="T76" fmla="*/ 14 w 33"/>
                <a:gd name="T77" fmla="*/ 12 h 16"/>
                <a:gd name="T78" fmla="*/ 13 w 33"/>
                <a:gd name="T79" fmla="*/ 12 h 16"/>
                <a:gd name="T80" fmla="*/ 12 w 33"/>
                <a:gd name="T81" fmla="*/ 13 h 16"/>
                <a:gd name="T82" fmla="*/ 12 w 33"/>
                <a:gd name="T83" fmla="*/ 14 h 16"/>
                <a:gd name="T84" fmla="*/ 14 w 33"/>
                <a:gd name="T85" fmla="*/ 14 h 16"/>
                <a:gd name="T86" fmla="*/ 15 w 33"/>
                <a:gd name="T87" fmla="*/ 14 h 16"/>
                <a:gd name="T88" fmla="*/ 15 w 33"/>
                <a:gd name="T89" fmla="*/ 14 h 16"/>
                <a:gd name="T90" fmla="*/ 18 w 33"/>
                <a:gd name="T91" fmla="*/ 12 h 16"/>
                <a:gd name="T92" fmla="*/ 20 w 33"/>
                <a:gd name="T93" fmla="*/ 14 h 16"/>
                <a:gd name="T94" fmla="*/ 22 w 33"/>
                <a:gd name="T95" fmla="*/ 15 h 16"/>
                <a:gd name="T96" fmla="*/ 25 w 33"/>
                <a:gd name="T97" fmla="*/ 15 h 16"/>
                <a:gd name="T98" fmla="*/ 27 w 33"/>
                <a:gd name="T99" fmla="*/ 14 h 16"/>
                <a:gd name="T100" fmla="*/ 24 w 33"/>
                <a:gd name="T101" fmla="*/ 13 h 16"/>
                <a:gd name="T102" fmla="*/ 24 w 33"/>
                <a:gd name="T103" fmla="*/ 13 h 16"/>
                <a:gd name="T104" fmla="*/ 27 w 33"/>
                <a:gd name="T105" fmla="*/ 11 h 16"/>
                <a:gd name="T106" fmla="*/ 30 w 33"/>
                <a:gd name="T107" fmla="*/ 9 h 16"/>
                <a:gd name="T108" fmla="*/ 32 w 33"/>
                <a:gd name="T109" fmla="*/ 9 h 16"/>
                <a:gd name="T110" fmla="*/ 32 w 33"/>
                <a:gd name="T111" fmla="*/ 7 h 16"/>
                <a:gd name="T112" fmla="*/ 19 w 33"/>
                <a:gd name="T113" fmla="*/ 7 h 16"/>
                <a:gd name="T114" fmla="*/ 24 w 33"/>
                <a:gd name="T115" fmla="*/ 10 h 16"/>
                <a:gd name="T116" fmla="*/ 24 w 33"/>
                <a:gd name="T1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" h="16">
                  <a:moveTo>
                    <a:pt x="32" y="7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3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2" y="15"/>
                    <a:pt x="22" y="15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3" y="16"/>
                    <a:pt x="23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5" y="14"/>
                    <a:pt x="25" y="14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9" y="10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24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78"/>
            <p:cNvSpPr>
              <a:spLocks/>
            </p:cNvSpPr>
            <p:nvPr/>
          </p:nvSpPr>
          <p:spPr bwMode="auto">
            <a:xfrm>
              <a:off x="15155863" y="6811963"/>
              <a:ext cx="223838" cy="192088"/>
            </a:xfrm>
            <a:custGeom>
              <a:avLst/>
              <a:gdLst>
                <a:gd name="T0" fmla="*/ 81 w 141"/>
                <a:gd name="T1" fmla="*/ 121 h 121"/>
                <a:gd name="T2" fmla="*/ 81 w 141"/>
                <a:gd name="T3" fmla="*/ 101 h 121"/>
                <a:gd name="T4" fmla="*/ 101 w 141"/>
                <a:gd name="T5" fmla="*/ 101 h 121"/>
                <a:gd name="T6" fmla="*/ 101 w 141"/>
                <a:gd name="T7" fmla="*/ 101 h 121"/>
                <a:gd name="T8" fmla="*/ 101 w 141"/>
                <a:gd name="T9" fmla="*/ 81 h 121"/>
                <a:gd name="T10" fmla="*/ 101 w 141"/>
                <a:gd name="T11" fmla="*/ 81 h 121"/>
                <a:gd name="T12" fmla="*/ 121 w 141"/>
                <a:gd name="T13" fmla="*/ 81 h 121"/>
                <a:gd name="T14" fmla="*/ 121 w 141"/>
                <a:gd name="T15" fmla="*/ 81 h 121"/>
                <a:gd name="T16" fmla="*/ 141 w 141"/>
                <a:gd name="T17" fmla="*/ 81 h 121"/>
                <a:gd name="T18" fmla="*/ 141 w 141"/>
                <a:gd name="T19" fmla="*/ 81 h 121"/>
                <a:gd name="T20" fmla="*/ 141 w 141"/>
                <a:gd name="T21" fmla="*/ 81 h 121"/>
                <a:gd name="T22" fmla="*/ 141 w 141"/>
                <a:gd name="T23" fmla="*/ 61 h 121"/>
                <a:gd name="T24" fmla="*/ 141 w 141"/>
                <a:gd name="T25" fmla="*/ 61 h 121"/>
                <a:gd name="T26" fmla="*/ 121 w 141"/>
                <a:gd name="T27" fmla="*/ 61 h 121"/>
                <a:gd name="T28" fmla="*/ 121 w 141"/>
                <a:gd name="T29" fmla="*/ 40 h 121"/>
                <a:gd name="T30" fmla="*/ 101 w 141"/>
                <a:gd name="T31" fmla="*/ 40 h 121"/>
                <a:gd name="T32" fmla="*/ 101 w 141"/>
                <a:gd name="T33" fmla="*/ 20 h 121"/>
                <a:gd name="T34" fmla="*/ 101 w 141"/>
                <a:gd name="T35" fmla="*/ 20 h 121"/>
                <a:gd name="T36" fmla="*/ 81 w 141"/>
                <a:gd name="T37" fmla="*/ 20 h 121"/>
                <a:gd name="T38" fmla="*/ 81 w 141"/>
                <a:gd name="T39" fmla="*/ 20 h 121"/>
                <a:gd name="T40" fmla="*/ 81 w 141"/>
                <a:gd name="T41" fmla="*/ 20 h 121"/>
                <a:gd name="T42" fmla="*/ 61 w 141"/>
                <a:gd name="T43" fmla="*/ 20 h 121"/>
                <a:gd name="T44" fmla="*/ 61 w 141"/>
                <a:gd name="T45" fmla="*/ 0 h 121"/>
                <a:gd name="T46" fmla="*/ 41 w 141"/>
                <a:gd name="T47" fmla="*/ 0 h 121"/>
                <a:gd name="T48" fmla="*/ 41 w 141"/>
                <a:gd name="T49" fmla="*/ 0 h 121"/>
                <a:gd name="T50" fmla="*/ 21 w 141"/>
                <a:gd name="T51" fmla="*/ 0 h 121"/>
                <a:gd name="T52" fmla="*/ 21 w 141"/>
                <a:gd name="T53" fmla="*/ 0 h 121"/>
                <a:gd name="T54" fmla="*/ 21 w 141"/>
                <a:gd name="T55" fmla="*/ 0 h 121"/>
                <a:gd name="T56" fmla="*/ 21 w 141"/>
                <a:gd name="T57" fmla="*/ 0 h 121"/>
                <a:gd name="T58" fmla="*/ 0 w 141"/>
                <a:gd name="T59" fmla="*/ 0 h 121"/>
                <a:gd name="T60" fmla="*/ 0 w 141"/>
                <a:gd name="T61" fmla="*/ 0 h 121"/>
                <a:gd name="T62" fmla="*/ 0 w 141"/>
                <a:gd name="T63" fmla="*/ 20 h 121"/>
                <a:gd name="T64" fmla="*/ 0 w 141"/>
                <a:gd name="T65" fmla="*/ 20 h 121"/>
                <a:gd name="T66" fmla="*/ 21 w 141"/>
                <a:gd name="T67" fmla="*/ 20 h 121"/>
                <a:gd name="T68" fmla="*/ 21 w 141"/>
                <a:gd name="T69" fmla="*/ 40 h 121"/>
                <a:gd name="T70" fmla="*/ 41 w 141"/>
                <a:gd name="T71" fmla="*/ 40 h 121"/>
                <a:gd name="T72" fmla="*/ 41 w 141"/>
                <a:gd name="T73" fmla="*/ 40 h 121"/>
                <a:gd name="T74" fmla="*/ 61 w 141"/>
                <a:gd name="T75" fmla="*/ 61 h 121"/>
                <a:gd name="T76" fmla="*/ 61 w 141"/>
                <a:gd name="T77" fmla="*/ 61 h 121"/>
                <a:gd name="T78" fmla="*/ 81 w 141"/>
                <a:gd name="T79" fmla="*/ 81 h 121"/>
                <a:gd name="T80" fmla="*/ 81 w 141"/>
                <a:gd name="T81" fmla="*/ 101 h 121"/>
                <a:gd name="T82" fmla="*/ 81 w 141"/>
                <a:gd name="T83" fmla="*/ 121 h 121"/>
                <a:gd name="T84" fmla="*/ 81 w 141"/>
                <a:gd name="T85" fmla="*/ 121 h 121"/>
                <a:gd name="T86" fmla="*/ 81 w 141"/>
                <a:gd name="T8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121">
                  <a:moveTo>
                    <a:pt x="81" y="121"/>
                  </a:moveTo>
                  <a:lnTo>
                    <a:pt x="8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21" y="61"/>
                  </a:lnTo>
                  <a:lnTo>
                    <a:pt x="121" y="40"/>
                  </a:lnTo>
                  <a:lnTo>
                    <a:pt x="101" y="4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61" y="20"/>
                  </a:lnTo>
                  <a:lnTo>
                    <a:pt x="6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1" y="20"/>
                  </a:lnTo>
                  <a:lnTo>
                    <a:pt x="2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81" y="81"/>
                  </a:lnTo>
                  <a:lnTo>
                    <a:pt x="81" y="101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1" y="12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79"/>
            <p:cNvSpPr>
              <a:spLocks/>
            </p:cNvSpPr>
            <p:nvPr/>
          </p:nvSpPr>
          <p:spPr bwMode="auto">
            <a:xfrm>
              <a:off x="1471136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80"/>
            <p:cNvSpPr>
              <a:spLocks/>
            </p:cNvSpPr>
            <p:nvPr/>
          </p:nvSpPr>
          <p:spPr bwMode="auto">
            <a:xfrm>
              <a:off x="1467961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81"/>
            <p:cNvSpPr>
              <a:spLocks/>
            </p:cNvSpPr>
            <p:nvPr/>
          </p:nvSpPr>
          <p:spPr bwMode="auto">
            <a:xfrm>
              <a:off x="14711363" y="7100888"/>
              <a:ext cx="127000" cy="127000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1 h 4"/>
                <a:gd name="T10" fmla="*/ 2 w 4"/>
                <a:gd name="T11" fmla="*/ 1 h 4"/>
                <a:gd name="T12" fmla="*/ 2 w 4"/>
                <a:gd name="T13" fmla="*/ 1 h 4"/>
                <a:gd name="T14" fmla="*/ 2 w 4"/>
                <a:gd name="T15" fmla="*/ 1 h 4"/>
                <a:gd name="T16" fmla="*/ 2 w 4"/>
                <a:gd name="T17" fmla="*/ 1 h 4"/>
                <a:gd name="T18" fmla="*/ 1 w 4"/>
                <a:gd name="T19" fmla="*/ 0 h 4"/>
                <a:gd name="T20" fmla="*/ 1 w 4"/>
                <a:gd name="T21" fmla="*/ 1 h 4"/>
                <a:gd name="T22" fmla="*/ 1 w 4"/>
                <a:gd name="T23" fmla="*/ 1 h 4"/>
                <a:gd name="T24" fmla="*/ 1 w 4"/>
                <a:gd name="T25" fmla="*/ 1 h 4"/>
                <a:gd name="T26" fmla="*/ 2 w 4"/>
                <a:gd name="T27" fmla="*/ 1 h 4"/>
                <a:gd name="T28" fmla="*/ 1 w 4"/>
                <a:gd name="T29" fmla="*/ 1 h 4"/>
                <a:gd name="T30" fmla="*/ 1 w 4"/>
                <a:gd name="T31" fmla="*/ 1 h 4"/>
                <a:gd name="T32" fmla="*/ 1 w 4"/>
                <a:gd name="T33" fmla="*/ 2 h 4"/>
                <a:gd name="T34" fmla="*/ 1 w 4"/>
                <a:gd name="T35" fmla="*/ 2 h 4"/>
                <a:gd name="T36" fmla="*/ 1 w 4"/>
                <a:gd name="T37" fmla="*/ 2 h 4"/>
                <a:gd name="T38" fmla="*/ 0 w 4"/>
                <a:gd name="T39" fmla="*/ 3 h 4"/>
                <a:gd name="T40" fmla="*/ 0 w 4"/>
                <a:gd name="T41" fmla="*/ 3 h 4"/>
                <a:gd name="T42" fmla="*/ 1 w 4"/>
                <a:gd name="T43" fmla="*/ 3 h 4"/>
                <a:gd name="T44" fmla="*/ 2 w 4"/>
                <a:gd name="T45" fmla="*/ 4 h 4"/>
                <a:gd name="T46" fmla="*/ 2 w 4"/>
                <a:gd name="T47" fmla="*/ 3 h 4"/>
                <a:gd name="T48" fmla="*/ 2 w 4"/>
                <a:gd name="T49" fmla="*/ 3 h 4"/>
                <a:gd name="T50" fmla="*/ 2 w 4"/>
                <a:gd name="T51" fmla="*/ 3 h 4"/>
                <a:gd name="T52" fmla="*/ 3 w 4"/>
                <a:gd name="T53" fmla="*/ 2 h 4"/>
                <a:gd name="T54" fmla="*/ 3 w 4"/>
                <a:gd name="T55" fmla="*/ 3 h 4"/>
                <a:gd name="T56" fmla="*/ 4 w 4"/>
                <a:gd name="T57" fmla="*/ 2 h 4"/>
                <a:gd name="T58" fmla="*/ 4 w 4"/>
                <a:gd name="T59" fmla="*/ 2 h 4"/>
                <a:gd name="T60" fmla="*/ 4 w 4"/>
                <a:gd name="T6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82"/>
            <p:cNvSpPr>
              <a:spLocks/>
            </p:cNvSpPr>
            <p:nvPr/>
          </p:nvSpPr>
          <p:spPr bwMode="auto">
            <a:xfrm>
              <a:off x="14743113" y="7196138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3"/>
            <p:cNvSpPr>
              <a:spLocks/>
            </p:cNvSpPr>
            <p:nvPr/>
          </p:nvSpPr>
          <p:spPr bwMode="auto">
            <a:xfrm>
              <a:off x="14774863" y="7164388"/>
              <a:ext cx="127000" cy="192088"/>
            </a:xfrm>
            <a:custGeom>
              <a:avLst/>
              <a:gdLst>
                <a:gd name="T0" fmla="*/ 3 w 4"/>
                <a:gd name="T1" fmla="*/ 4 h 6"/>
                <a:gd name="T2" fmla="*/ 3 w 4"/>
                <a:gd name="T3" fmla="*/ 3 h 6"/>
                <a:gd name="T4" fmla="*/ 3 w 4"/>
                <a:gd name="T5" fmla="*/ 2 h 6"/>
                <a:gd name="T6" fmla="*/ 3 w 4"/>
                <a:gd name="T7" fmla="*/ 2 h 6"/>
                <a:gd name="T8" fmla="*/ 3 w 4"/>
                <a:gd name="T9" fmla="*/ 2 h 6"/>
                <a:gd name="T10" fmla="*/ 3 w 4"/>
                <a:gd name="T11" fmla="*/ 1 h 6"/>
                <a:gd name="T12" fmla="*/ 2 w 4"/>
                <a:gd name="T13" fmla="*/ 1 h 6"/>
                <a:gd name="T14" fmla="*/ 2 w 4"/>
                <a:gd name="T15" fmla="*/ 1 h 6"/>
                <a:gd name="T16" fmla="*/ 2 w 4"/>
                <a:gd name="T17" fmla="*/ 0 h 6"/>
                <a:gd name="T18" fmla="*/ 2 w 4"/>
                <a:gd name="T19" fmla="*/ 0 h 6"/>
                <a:gd name="T20" fmla="*/ 2 w 4"/>
                <a:gd name="T21" fmla="*/ 0 h 6"/>
                <a:gd name="T22" fmla="*/ 1 w 4"/>
                <a:gd name="T23" fmla="*/ 1 h 6"/>
                <a:gd name="T24" fmla="*/ 1 w 4"/>
                <a:gd name="T25" fmla="*/ 0 h 6"/>
                <a:gd name="T26" fmla="*/ 0 w 4"/>
                <a:gd name="T27" fmla="*/ 1 h 6"/>
                <a:gd name="T28" fmla="*/ 0 w 4"/>
                <a:gd name="T29" fmla="*/ 1 h 6"/>
                <a:gd name="T30" fmla="*/ 0 w 4"/>
                <a:gd name="T31" fmla="*/ 1 h 6"/>
                <a:gd name="T32" fmla="*/ 0 w 4"/>
                <a:gd name="T33" fmla="*/ 2 h 6"/>
                <a:gd name="T34" fmla="*/ 0 w 4"/>
                <a:gd name="T35" fmla="*/ 2 h 6"/>
                <a:gd name="T36" fmla="*/ 0 w 4"/>
                <a:gd name="T37" fmla="*/ 3 h 6"/>
                <a:gd name="T38" fmla="*/ 0 w 4"/>
                <a:gd name="T39" fmla="*/ 4 h 6"/>
                <a:gd name="T40" fmla="*/ 1 w 4"/>
                <a:gd name="T41" fmla="*/ 5 h 6"/>
                <a:gd name="T42" fmla="*/ 1 w 4"/>
                <a:gd name="T43" fmla="*/ 5 h 6"/>
                <a:gd name="T44" fmla="*/ 1 w 4"/>
                <a:gd name="T45" fmla="*/ 6 h 6"/>
                <a:gd name="T46" fmla="*/ 2 w 4"/>
                <a:gd name="T47" fmla="*/ 6 h 6"/>
                <a:gd name="T48" fmla="*/ 2 w 4"/>
                <a:gd name="T49" fmla="*/ 6 h 6"/>
                <a:gd name="T50" fmla="*/ 3 w 4"/>
                <a:gd name="T51" fmla="*/ 5 h 6"/>
                <a:gd name="T52" fmla="*/ 2 w 4"/>
                <a:gd name="T53" fmla="*/ 5 h 6"/>
                <a:gd name="T54" fmla="*/ 3 w 4"/>
                <a:gd name="T55" fmla="*/ 5 h 6"/>
                <a:gd name="T56" fmla="*/ 4 w 4"/>
                <a:gd name="T57" fmla="*/ 4 h 6"/>
                <a:gd name="T58" fmla="*/ 4 w 4"/>
                <a:gd name="T59" fmla="*/ 4 h 6"/>
                <a:gd name="T60" fmla="*/ 3 w 4"/>
                <a:gd name="T6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6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84"/>
            <p:cNvSpPr>
              <a:spLocks/>
            </p:cNvSpPr>
            <p:nvPr/>
          </p:nvSpPr>
          <p:spPr bwMode="auto">
            <a:xfrm>
              <a:off x="14743113" y="6972301"/>
              <a:ext cx="254000" cy="255588"/>
            </a:xfrm>
            <a:custGeom>
              <a:avLst/>
              <a:gdLst>
                <a:gd name="T0" fmla="*/ 7 w 8"/>
                <a:gd name="T1" fmla="*/ 5 h 8"/>
                <a:gd name="T2" fmla="*/ 7 w 8"/>
                <a:gd name="T3" fmla="*/ 4 h 8"/>
                <a:gd name="T4" fmla="*/ 7 w 8"/>
                <a:gd name="T5" fmla="*/ 3 h 8"/>
                <a:gd name="T6" fmla="*/ 6 w 8"/>
                <a:gd name="T7" fmla="*/ 2 h 8"/>
                <a:gd name="T8" fmla="*/ 6 w 8"/>
                <a:gd name="T9" fmla="*/ 3 h 8"/>
                <a:gd name="T10" fmla="*/ 5 w 8"/>
                <a:gd name="T11" fmla="*/ 2 h 8"/>
                <a:gd name="T12" fmla="*/ 4 w 8"/>
                <a:gd name="T13" fmla="*/ 2 h 8"/>
                <a:gd name="T14" fmla="*/ 4 w 8"/>
                <a:gd name="T15" fmla="*/ 1 h 8"/>
                <a:gd name="T16" fmla="*/ 3 w 8"/>
                <a:gd name="T17" fmla="*/ 0 h 8"/>
                <a:gd name="T18" fmla="*/ 1 w 8"/>
                <a:gd name="T19" fmla="*/ 0 h 8"/>
                <a:gd name="T20" fmla="*/ 1 w 8"/>
                <a:gd name="T21" fmla="*/ 0 h 8"/>
                <a:gd name="T22" fmla="*/ 0 w 8"/>
                <a:gd name="T23" fmla="*/ 0 h 8"/>
                <a:gd name="T24" fmla="*/ 0 w 8"/>
                <a:gd name="T25" fmla="*/ 2 h 8"/>
                <a:gd name="T26" fmla="*/ 1 w 8"/>
                <a:gd name="T27" fmla="*/ 2 h 8"/>
                <a:gd name="T28" fmla="*/ 1 w 8"/>
                <a:gd name="T29" fmla="*/ 2 h 8"/>
                <a:gd name="T30" fmla="*/ 0 w 8"/>
                <a:gd name="T31" fmla="*/ 2 h 8"/>
                <a:gd name="T32" fmla="*/ 0 w 8"/>
                <a:gd name="T33" fmla="*/ 2 h 8"/>
                <a:gd name="T34" fmla="*/ 1 w 8"/>
                <a:gd name="T35" fmla="*/ 3 h 8"/>
                <a:gd name="T36" fmla="*/ 0 w 8"/>
                <a:gd name="T37" fmla="*/ 3 h 8"/>
                <a:gd name="T38" fmla="*/ 1 w 8"/>
                <a:gd name="T39" fmla="*/ 4 h 8"/>
                <a:gd name="T40" fmla="*/ 1 w 8"/>
                <a:gd name="T41" fmla="*/ 4 h 8"/>
                <a:gd name="T42" fmla="*/ 1 w 8"/>
                <a:gd name="T43" fmla="*/ 4 h 8"/>
                <a:gd name="T44" fmla="*/ 1 w 8"/>
                <a:gd name="T45" fmla="*/ 5 h 8"/>
                <a:gd name="T46" fmla="*/ 1 w 8"/>
                <a:gd name="T47" fmla="*/ 5 h 8"/>
                <a:gd name="T48" fmla="*/ 2 w 8"/>
                <a:gd name="T49" fmla="*/ 5 h 8"/>
                <a:gd name="T50" fmla="*/ 2 w 8"/>
                <a:gd name="T51" fmla="*/ 6 h 8"/>
                <a:gd name="T52" fmla="*/ 3 w 8"/>
                <a:gd name="T53" fmla="*/ 6 h 8"/>
                <a:gd name="T54" fmla="*/ 3 w 8"/>
                <a:gd name="T55" fmla="*/ 6 h 8"/>
                <a:gd name="T56" fmla="*/ 3 w 8"/>
                <a:gd name="T57" fmla="*/ 7 h 8"/>
                <a:gd name="T58" fmla="*/ 4 w 8"/>
                <a:gd name="T59" fmla="*/ 7 h 8"/>
                <a:gd name="T60" fmla="*/ 4 w 8"/>
                <a:gd name="T61" fmla="*/ 8 h 8"/>
                <a:gd name="T62" fmla="*/ 4 w 8"/>
                <a:gd name="T63" fmla="*/ 8 h 8"/>
                <a:gd name="T64" fmla="*/ 5 w 8"/>
                <a:gd name="T65" fmla="*/ 7 h 8"/>
                <a:gd name="T66" fmla="*/ 6 w 8"/>
                <a:gd name="T67" fmla="*/ 7 h 8"/>
                <a:gd name="T68" fmla="*/ 7 w 8"/>
                <a:gd name="T69" fmla="*/ 7 h 8"/>
                <a:gd name="T70" fmla="*/ 7 w 8"/>
                <a:gd name="T71" fmla="*/ 6 h 8"/>
                <a:gd name="T72" fmla="*/ 8 w 8"/>
                <a:gd name="T7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85"/>
            <p:cNvSpPr>
              <a:spLocks noChangeArrowheads="1"/>
            </p:cNvSpPr>
            <p:nvPr/>
          </p:nvSpPr>
          <p:spPr bwMode="auto">
            <a:xfrm>
              <a:off x="14806613" y="6972301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86"/>
            <p:cNvSpPr>
              <a:spLocks/>
            </p:cNvSpPr>
            <p:nvPr/>
          </p:nvSpPr>
          <p:spPr bwMode="auto">
            <a:xfrm>
              <a:off x="14806613" y="6843713"/>
              <a:ext cx="573088" cy="257175"/>
            </a:xfrm>
            <a:custGeom>
              <a:avLst/>
              <a:gdLst>
                <a:gd name="T0" fmla="*/ 18 w 18"/>
                <a:gd name="T1" fmla="*/ 5 h 8"/>
                <a:gd name="T2" fmla="*/ 17 w 18"/>
                <a:gd name="T3" fmla="*/ 5 h 8"/>
                <a:gd name="T4" fmla="*/ 15 w 18"/>
                <a:gd name="T5" fmla="*/ 5 h 8"/>
                <a:gd name="T6" fmla="*/ 15 w 18"/>
                <a:gd name="T7" fmla="*/ 4 h 8"/>
                <a:gd name="T8" fmla="*/ 14 w 18"/>
                <a:gd name="T9" fmla="*/ 2 h 8"/>
                <a:gd name="T10" fmla="*/ 13 w 18"/>
                <a:gd name="T11" fmla="*/ 1 h 8"/>
                <a:gd name="T12" fmla="*/ 12 w 18"/>
                <a:gd name="T13" fmla="*/ 1 h 8"/>
                <a:gd name="T14" fmla="*/ 11 w 18"/>
                <a:gd name="T15" fmla="*/ 0 h 8"/>
                <a:gd name="T16" fmla="*/ 9 w 18"/>
                <a:gd name="T17" fmla="*/ 0 h 8"/>
                <a:gd name="T18" fmla="*/ 8 w 18"/>
                <a:gd name="T19" fmla="*/ 1 h 8"/>
                <a:gd name="T20" fmla="*/ 7 w 18"/>
                <a:gd name="T21" fmla="*/ 1 h 8"/>
                <a:gd name="T22" fmla="*/ 6 w 18"/>
                <a:gd name="T23" fmla="*/ 0 h 8"/>
                <a:gd name="T24" fmla="*/ 5 w 18"/>
                <a:gd name="T25" fmla="*/ 0 h 8"/>
                <a:gd name="T26" fmla="*/ 5 w 18"/>
                <a:gd name="T27" fmla="*/ 0 h 8"/>
                <a:gd name="T28" fmla="*/ 4 w 18"/>
                <a:gd name="T29" fmla="*/ 0 h 8"/>
                <a:gd name="T30" fmla="*/ 4 w 18"/>
                <a:gd name="T31" fmla="*/ 1 h 8"/>
                <a:gd name="T32" fmla="*/ 3 w 18"/>
                <a:gd name="T33" fmla="*/ 2 h 8"/>
                <a:gd name="T34" fmla="*/ 2 w 18"/>
                <a:gd name="T35" fmla="*/ 3 h 8"/>
                <a:gd name="T36" fmla="*/ 1 w 18"/>
                <a:gd name="T37" fmla="*/ 3 h 8"/>
                <a:gd name="T38" fmla="*/ 1 w 18"/>
                <a:gd name="T39" fmla="*/ 4 h 8"/>
                <a:gd name="T40" fmla="*/ 1 w 18"/>
                <a:gd name="T41" fmla="*/ 4 h 8"/>
                <a:gd name="T42" fmla="*/ 2 w 18"/>
                <a:gd name="T43" fmla="*/ 5 h 8"/>
                <a:gd name="T44" fmla="*/ 2 w 18"/>
                <a:gd name="T45" fmla="*/ 6 h 8"/>
                <a:gd name="T46" fmla="*/ 3 w 18"/>
                <a:gd name="T47" fmla="*/ 6 h 8"/>
                <a:gd name="T48" fmla="*/ 4 w 18"/>
                <a:gd name="T49" fmla="*/ 7 h 8"/>
                <a:gd name="T50" fmla="*/ 4 w 18"/>
                <a:gd name="T51" fmla="*/ 6 h 8"/>
                <a:gd name="T52" fmla="*/ 5 w 18"/>
                <a:gd name="T53" fmla="*/ 7 h 8"/>
                <a:gd name="T54" fmla="*/ 5 w 18"/>
                <a:gd name="T55" fmla="*/ 7 h 8"/>
                <a:gd name="T56" fmla="*/ 6 w 18"/>
                <a:gd name="T57" fmla="*/ 8 h 8"/>
                <a:gd name="T58" fmla="*/ 6 w 18"/>
                <a:gd name="T59" fmla="*/ 8 h 8"/>
                <a:gd name="T60" fmla="*/ 7 w 18"/>
                <a:gd name="T61" fmla="*/ 8 h 8"/>
                <a:gd name="T62" fmla="*/ 8 w 18"/>
                <a:gd name="T63" fmla="*/ 8 h 8"/>
                <a:gd name="T64" fmla="*/ 9 w 18"/>
                <a:gd name="T65" fmla="*/ 8 h 8"/>
                <a:gd name="T66" fmla="*/ 9 w 18"/>
                <a:gd name="T67" fmla="*/ 8 h 8"/>
                <a:gd name="T68" fmla="*/ 11 w 18"/>
                <a:gd name="T69" fmla="*/ 8 h 8"/>
                <a:gd name="T70" fmla="*/ 11 w 18"/>
                <a:gd name="T71" fmla="*/ 8 h 8"/>
                <a:gd name="T72" fmla="*/ 14 w 18"/>
                <a:gd name="T73" fmla="*/ 7 h 8"/>
                <a:gd name="T74" fmla="*/ 15 w 18"/>
                <a:gd name="T75" fmla="*/ 8 h 8"/>
                <a:gd name="T76" fmla="*/ 15 w 18"/>
                <a:gd name="T77" fmla="*/ 8 h 8"/>
                <a:gd name="T78" fmla="*/ 16 w 18"/>
                <a:gd name="T79" fmla="*/ 8 h 8"/>
                <a:gd name="T80" fmla="*/ 16 w 18"/>
                <a:gd name="T81" fmla="*/ 7 h 8"/>
                <a:gd name="T82" fmla="*/ 18 w 18"/>
                <a:gd name="T8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8">
                  <a:moveTo>
                    <a:pt x="18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87"/>
            <p:cNvSpPr>
              <a:spLocks/>
            </p:cNvSpPr>
            <p:nvPr/>
          </p:nvSpPr>
          <p:spPr bwMode="auto">
            <a:xfrm>
              <a:off x="14965363" y="7067551"/>
              <a:ext cx="350838" cy="192088"/>
            </a:xfrm>
            <a:custGeom>
              <a:avLst/>
              <a:gdLst>
                <a:gd name="T0" fmla="*/ 11 w 11"/>
                <a:gd name="T1" fmla="*/ 1 h 6"/>
                <a:gd name="T2" fmla="*/ 10 w 11"/>
                <a:gd name="T3" fmla="*/ 1 h 6"/>
                <a:gd name="T4" fmla="*/ 10 w 11"/>
                <a:gd name="T5" fmla="*/ 1 h 6"/>
                <a:gd name="T6" fmla="*/ 9 w 11"/>
                <a:gd name="T7" fmla="*/ 0 h 6"/>
                <a:gd name="T8" fmla="*/ 6 w 11"/>
                <a:gd name="T9" fmla="*/ 1 h 6"/>
                <a:gd name="T10" fmla="*/ 6 w 11"/>
                <a:gd name="T11" fmla="*/ 1 h 6"/>
                <a:gd name="T12" fmla="*/ 4 w 11"/>
                <a:gd name="T13" fmla="*/ 1 h 6"/>
                <a:gd name="T14" fmla="*/ 4 w 11"/>
                <a:gd name="T15" fmla="*/ 1 h 6"/>
                <a:gd name="T16" fmla="*/ 3 w 11"/>
                <a:gd name="T17" fmla="*/ 1 h 6"/>
                <a:gd name="T18" fmla="*/ 2 w 11"/>
                <a:gd name="T19" fmla="*/ 1 h 6"/>
                <a:gd name="T20" fmla="*/ 1 w 11"/>
                <a:gd name="T21" fmla="*/ 1 h 6"/>
                <a:gd name="T22" fmla="*/ 1 w 11"/>
                <a:gd name="T23" fmla="*/ 1 h 6"/>
                <a:gd name="T24" fmla="*/ 0 w 11"/>
                <a:gd name="T25" fmla="*/ 0 h 6"/>
                <a:gd name="T26" fmla="*/ 0 w 11"/>
                <a:gd name="T27" fmla="*/ 1 h 6"/>
                <a:gd name="T28" fmla="*/ 0 w 11"/>
                <a:gd name="T29" fmla="*/ 1 h 6"/>
                <a:gd name="T30" fmla="*/ 1 w 11"/>
                <a:gd name="T31" fmla="*/ 2 h 6"/>
                <a:gd name="T32" fmla="*/ 0 w 11"/>
                <a:gd name="T33" fmla="*/ 3 h 6"/>
                <a:gd name="T34" fmla="*/ 0 w 11"/>
                <a:gd name="T35" fmla="*/ 4 h 6"/>
                <a:gd name="T36" fmla="*/ 0 w 11"/>
                <a:gd name="T37" fmla="*/ 4 h 6"/>
                <a:gd name="T38" fmla="*/ 1 w 11"/>
                <a:gd name="T39" fmla="*/ 5 h 6"/>
                <a:gd name="T40" fmla="*/ 2 w 11"/>
                <a:gd name="T41" fmla="*/ 6 h 6"/>
                <a:gd name="T42" fmla="*/ 3 w 11"/>
                <a:gd name="T43" fmla="*/ 6 h 6"/>
                <a:gd name="T44" fmla="*/ 4 w 11"/>
                <a:gd name="T45" fmla="*/ 6 h 6"/>
                <a:gd name="T46" fmla="*/ 4 w 11"/>
                <a:gd name="T47" fmla="*/ 6 h 6"/>
                <a:gd name="T48" fmla="*/ 5 w 11"/>
                <a:gd name="T49" fmla="*/ 6 h 6"/>
                <a:gd name="T50" fmla="*/ 6 w 11"/>
                <a:gd name="T51" fmla="*/ 6 h 6"/>
                <a:gd name="T52" fmla="*/ 7 w 11"/>
                <a:gd name="T53" fmla="*/ 6 h 6"/>
                <a:gd name="T54" fmla="*/ 7 w 11"/>
                <a:gd name="T55" fmla="*/ 5 h 6"/>
                <a:gd name="T56" fmla="*/ 7 w 11"/>
                <a:gd name="T57" fmla="*/ 5 h 6"/>
                <a:gd name="T58" fmla="*/ 8 w 11"/>
                <a:gd name="T59" fmla="*/ 4 h 6"/>
                <a:gd name="T60" fmla="*/ 8 w 11"/>
                <a:gd name="T61" fmla="*/ 4 h 6"/>
                <a:gd name="T62" fmla="*/ 10 w 11"/>
                <a:gd name="T63" fmla="*/ 4 h 6"/>
                <a:gd name="T64" fmla="*/ 10 w 11"/>
                <a:gd name="T65" fmla="*/ 4 h 6"/>
                <a:gd name="T66" fmla="*/ 10 w 11"/>
                <a:gd name="T6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88"/>
            <p:cNvSpPr>
              <a:spLocks/>
            </p:cNvSpPr>
            <p:nvPr/>
          </p:nvSpPr>
          <p:spPr bwMode="auto">
            <a:xfrm>
              <a:off x="14870113" y="7196138"/>
              <a:ext cx="127000" cy="96838"/>
            </a:xfrm>
            <a:custGeom>
              <a:avLst/>
              <a:gdLst>
                <a:gd name="T0" fmla="*/ 80 w 80"/>
                <a:gd name="T1" fmla="*/ 20 h 61"/>
                <a:gd name="T2" fmla="*/ 80 w 80"/>
                <a:gd name="T3" fmla="*/ 0 h 61"/>
                <a:gd name="T4" fmla="*/ 60 w 80"/>
                <a:gd name="T5" fmla="*/ 0 h 61"/>
                <a:gd name="T6" fmla="*/ 60 w 80"/>
                <a:gd name="T7" fmla="*/ 0 h 61"/>
                <a:gd name="T8" fmla="*/ 40 w 80"/>
                <a:gd name="T9" fmla="*/ 0 h 61"/>
                <a:gd name="T10" fmla="*/ 40 w 80"/>
                <a:gd name="T11" fmla="*/ 0 h 61"/>
                <a:gd name="T12" fmla="*/ 20 w 80"/>
                <a:gd name="T13" fmla="*/ 0 h 61"/>
                <a:gd name="T14" fmla="*/ 20 w 80"/>
                <a:gd name="T15" fmla="*/ 0 h 61"/>
                <a:gd name="T16" fmla="*/ 0 w 80"/>
                <a:gd name="T17" fmla="*/ 0 h 61"/>
                <a:gd name="T18" fmla="*/ 0 w 80"/>
                <a:gd name="T19" fmla="*/ 20 h 61"/>
                <a:gd name="T20" fmla="*/ 0 w 80"/>
                <a:gd name="T21" fmla="*/ 20 h 61"/>
                <a:gd name="T22" fmla="*/ 0 w 80"/>
                <a:gd name="T23" fmla="*/ 20 h 61"/>
                <a:gd name="T24" fmla="*/ 0 w 80"/>
                <a:gd name="T25" fmla="*/ 20 h 61"/>
                <a:gd name="T26" fmla="*/ 0 w 80"/>
                <a:gd name="T27" fmla="*/ 20 h 61"/>
                <a:gd name="T28" fmla="*/ 0 w 80"/>
                <a:gd name="T29" fmla="*/ 20 h 61"/>
                <a:gd name="T30" fmla="*/ 0 w 80"/>
                <a:gd name="T31" fmla="*/ 40 h 61"/>
                <a:gd name="T32" fmla="*/ 0 w 80"/>
                <a:gd name="T33" fmla="*/ 61 h 61"/>
                <a:gd name="T34" fmla="*/ 20 w 80"/>
                <a:gd name="T35" fmla="*/ 61 h 61"/>
                <a:gd name="T36" fmla="*/ 40 w 80"/>
                <a:gd name="T37" fmla="*/ 61 h 61"/>
                <a:gd name="T38" fmla="*/ 40 w 80"/>
                <a:gd name="T39" fmla="*/ 40 h 61"/>
                <a:gd name="T40" fmla="*/ 40 w 80"/>
                <a:gd name="T41" fmla="*/ 40 h 61"/>
                <a:gd name="T42" fmla="*/ 40 w 80"/>
                <a:gd name="T43" fmla="*/ 40 h 61"/>
                <a:gd name="T44" fmla="*/ 60 w 80"/>
                <a:gd name="T45" fmla="*/ 40 h 61"/>
                <a:gd name="T46" fmla="*/ 80 w 80"/>
                <a:gd name="T47" fmla="*/ 40 h 61"/>
                <a:gd name="T48" fmla="*/ 80 w 80"/>
                <a:gd name="T49" fmla="*/ 40 h 61"/>
                <a:gd name="T50" fmla="*/ 80 w 80"/>
                <a:gd name="T51" fmla="*/ 40 h 61"/>
                <a:gd name="T52" fmla="*/ 80 w 80"/>
                <a:gd name="T53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1">
                  <a:moveTo>
                    <a:pt x="80" y="20"/>
                  </a:move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9"/>
            <p:cNvSpPr>
              <a:spLocks noEditPoints="1"/>
            </p:cNvSpPr>
            <p:nvPr/>
          </p:nvSpPr>
          <p:spPr bwMode="auto">
            <a:xfrm>
              <a:off x="14806613" y="7227888"/>
              <a:ext cx="414338" cy="288925"/>
            </a:xfrm>
            <a:custGeom>
              <a:avLst/>
              <a:gdLst>
                <a:gd name="T0" fmla="*/ 3 w 13"/>
                <a:gd name="T1" fmla="*/ 7 h 9"/>
                <a:gd name="T2" fmla="*/ 3 w 13"/>
                <a:gd name="T3" fmla="*/ 7 h 9"/>
                <a:gd name="T4" fmla="*/ 2 w 13"/>
                <a:gd name="T5" fmla="*/ 6 h 9"/>
                <a:gd name="T6" fmla="*/ 2 w 13"/>
                <a:gd name="T7" fmla="*/ 6 h 9"/>
                <a:gd name="T8" fmla="*/ 2 w 13"/>
                <a:gd name="T9" fmla="*/ 7 h 9"/>
                <a:gd name="T10" fmla="*/ 3 w 13"/>
                <a:gd name="T11" fmla="*/ 7 h 9"/>
                <a:gd name="T12" fmla="*/ 2 w 13"/>
                <a:gd name="T13" fmla="*/ 7 h 9"/>
                <a:gd name="T14" fmla="*/ 3 w 13"/>
                <a:gd name="T15" fmla="*/ 7 h 9"/>
                <a:gd name="T16" fmla="*/ 13 w 13"/>
                <a:gd name="T17" fmla="*/ 0 h 9"/>
                <a:gd name="T18" fmla="*/ 13 w 13"/>
                <a:gd name="T19" fmla="*/ 0 h 9"/>
                <a:gd name="T20" fmla="*/ 12 w 13"/>
                <a:gd name="T21" fmla="*/ 0 h 9"/>
                <a:gd name="T22" fmla="*/ 12 w 13"/>
                <a:gd name="T23" fmla="*/ 1 h 9"/>
                <a:gd name="T24" fmla="*/ 11 w 13"/>
                <a:gd name="T25" fmla="*/ 1 h 9"/>
                <a:gd name="T26" fmla="*/ 10 w 13"/>
                <a:gd name="T27" fmla="*/ 1 h 9"/>
                <a:gd name="T28" fmla="*/ 10 w 13"/>
                <a:gd name="T29" fmla="*/ 1 h 9"/>
                <a:gd name="T30" fmla="*/ 9 w 13"/>
                <a:gd name="T31" fmla="*/ 1 h 9"/>
                <a:gd name="T32" fmla="*/ 8 w 13"/>
                <a:gd name="T33" fmla="*/ 0 h 9"/>
                <a:gd name="T34" fmla="*/ 8 w 13"/>
                <a:gd name="T35" fmla="*/ 1 h 9"/>
                <a:gd name="T36" fmla="*/ 7 w 13"/>
                <a:gd name="T37" fmla="*/ 1 h 9"/>
                <a:gd name="T38" fmla="*/ 6 w 13"/>
                <a:gd name="T39" fmla="*/ 1 h 9"/>
                <a:gd name="T40" fmla="*/ 5 w 13"/>
                <a:gd name="T41" fmla="*/ 1 h 9"/>
                <a:gd name="T42" fmla="*/ 4 w 13"/>
                <a:gd name="T43" fmla="*/ 1 h 9"/>
                <a:gd name="T44" fmla="*/ 4 w 13"/>
                <a:gd name="T45" fmla="*/ 2 h 9"/>
                <a:gd name="T46" fmla="*/ 2 w 13"/>
                <a:gd name="T47" fmla="*/ 2 h 9"/>
                <a:gd name="T48" fmla="*/ 3 w 13"/>
                <a:gd name="T49" fmla="*/ 2 h 9"/>
                <a:gd name="T50" fmla="*/ 1 w 13"/>
                <a:gd name="T51" fmla="*/ 3 h 9"/>
                <a:gd name="T52" fmla="*/ 1 w 13"/>
                <a:gd name="T53" fmla="*/ 4 h 9"/>
                <a:gd name="T54" fmla="*/ 0 w 13"/>
                <a:gd name="T55" fmla="*/ 4 h 9"/>
                <a:gd name="T56" fmla="*/ 1 w 13"/>
                <a:gd name="T57" fmla="*/ 4 h 9"/>
                <a:gd name="T58" fmla="*/ 3 w 13"/>
                <a:gd name="T59" fmla="*/ 7 h 9"/>
                <a:gd name="T60" fmla="*/ 3 w 13"/>
                <a:gd name="T61" fmla="*/ 7 h 9"/>
                <a:gd name="T62" fmla="*/ 5 w 13"/>
                <a:gd name="T63" fmla="*/ 9 h 9"/>
                <a:gd name="T64" fmla="*/ 7 w 13"/>
                <a:gd name="T65" fmla="*/ 9 h 9"/>
                <a:gd name="T66" fmla="*/ 8 w 13"/>
                <a:gd name="T67" fmla="*/ 7 h 9"/>
                <a:gd name="T68" fmla="*/ 9 w 13"/>
                <a:gd name="T69" fmla="*/ 7 h 9"/>
                <a:gd name="T70" fmla="*/ 8 w 13"/>
                <a:gd name="T71" fmla="*/ 5 h 9"/>
                <a:gd name="T72" fmla="*/ 6 w 13"/>
                <a:gd name="T73" fmla="*/ 3 h 9"/>
                <a:gd name="T74" fmla="*/ 6 w 13"/>
                <a:gd name="T75" fmla="*/ 3 h 9"/>
                <a:gd name="T76" fmla="*/ 8 w 13"/>
                <a:gd name="T77" fmla="*/ 3 h 9"/>
                <a:gd name="T78" fmla="*/ 9 w 13"/>
                <a:gd name="T79" fmla="*/ 2 h 9"/>
                <a:gd name="T80" fmla="*/ 11 w 13"/>
                <a:gd name="T81" fmla="*/ 2 h 9"/>
                <a:gd name="T82" fmla="*/ 12 w 13"/>
                <a:gd name="T83" fmla="*/ 2 h 9"/>
                <a:gd name="T84" fmla="*/ 13 w 13"/>
                <a:gd name="T85" fmla="*/ 1 h 9"/>
                <a:gd name="T86" fmla="*/ 13 w 13"/>
                <a:gd name="T87" fmla="*/ 1 h 9"/>
                <a:gd name="T88" fmla="*/ 3 w 13"/>
                <a:gd name="T89" fmla="*/ 7 h 9"/>
                <a:gd name="T90" fmla="*/ 3 w 13"/>
                <a:gd name="T91" fmla="*/ 7 h 9"/>
                <a:gd name="T92" fmla="*/ 3 w 13"/>
                <a:gd name="T93" fmla="*/ 7 h 9"/>
                <a:gd name="T94" fmla="*/ 3 w 13"/>
                <a:gd name="T95" fmla="*/ 7 h 9"/>
                <a:gd name="T96" fmla="*/ 3 w 13"/>
                <a:gd name="T9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9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lose/>
                  <a:moveTo>
                    <a:pt x="2" y="7"/>
                  </a:moveTo>
                  <a:cubicBezTo>
                    <a:pt x="2" y="7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13" y="0"/>
                  </a:ln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90"/>
            <p:cNvSpPr>
              <a:spLocks/>
            </p:cNvSpPr>
            <p:nvPr/>
          </p:nvSpPr>
          <p:spPr bwMode="auto">
            <a:xfrm>
              <a:off x="15060613" y="7580313"/>
              <a:ext cx="160338" cy="31750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1 h 1"/>
                <a:gd name="T8" fmla="*/ 3 w 5"/>
                <a:gd name="T9" fmla="*/ 1 h 1"/>
                <a:gd name="T10" fmla="*/ 3 w 5"/>
                <a:gd name="T11" fmla="*/ 1 h 1"/>
                <a:gd name="T12" fmla="*/ 5 w 5"/>
                <a:gd name="T13" fmla="*/ 1 h 1"/>
                <a:gd name="T14" fmla="*/ 5 w 5"/>
                <a:gd name="T15" fmla="*/ 1 h 1"/>
                <a:gd name="T16" fmla="*/ 5 w 5"/>
                <a:gd name="T17" fmla="*/ 1 h 1"/>
                <a:gd name="T18" fmla="*/ 3 w 5"/>
                <a:gd name="T19" fmla="*/ 0 h 1"/>
                <a:gd name="T20" fmla="*/ 1 w 5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91"/>
            <p:cNvSpPr>
              <a:spLocks/>
            </p:cNvSpPr>
            <p:nvPr/>
          </p:nvSpPr>
          <p:spPr bwMode="auto">
            <a:xfrm>
              <a:off x="15124113" y="7292976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92"/>
            <p:cNvSpPr>
              <a:spLocks/>
            </p:cNvSpPr>
            <p:nvPr/>
          </p:nvSpPr>
          <p:spPr bwMode="auto">
            <a:xfrm>
              <a:off x="15284451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93"/>
            <p:cNvSpPr>
              <a:spLocks/>
            </p:cNvSpPr>
            <p:nvPr/>
          </p:nvSpPr>
          <p:spPr bwMode="auto">
            <a:xfrm>
              <a:off x="15124113" y="73247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94"/>
            <p:cNvSpPr>
              <a:spLocks noEditPoints="1"/>
            </p:cNvSpPr>
            <p:nvPr/>
          </p:nvSpPr>
          <p:spPr bwMode="auto">
            <a:xfrm>
              <a:off x="15155863" y="7196138"/>
              <a:ext cx="1177925" cy="352425"/>
            </a:xfrm>
            <a:custGeom>
              <a:avLst/>
              <a:gdLst>
                <a:gd name="T0" fmla="*/ 36 w 37"/>
                <a:gd name="T1" fmla="*/ 8 h 11"/>
                <a:gd name="T2" fmla="*/ 36 w 37"/>
                <a:gd name="T3" fmla="*/ 7 h 11"/>
                <a:gd name="T4" fmla="*/ 35 w 37"/>
                <a:gd name="T5" fmla="*/ 5 h 11"/>
                <a:gd name="T6" fmla="*/ 35 w 37"/>
                <a:gd name="T7" fmla="*/ 5 h 11"/>
                <a:gd name="T8" fmla="*/ 35 w 37"/>
                <a:gd name="T9" fmla="*/ 4 h 11"/>
                <a:gd name="T10" fmla="*/ 34 w 37"/>
                <a:gd name="T11" fmla="*/ 3 h 11"/>
                <a:gd name="T12" fmla="*/ 33 w 37"/>
                <a:gd name="T13" fmla="*/ 2 h 11"/>
                <a:gd name="T14" fmla="*/ 32 w 37"/>
                <a:gd name="T15" fmla="*/ 1 h 11"/>
                <a:gd name="T16" fmla="*/ 31 w 37"/>
                <a:gd name="T17" fmla="*/ 1 h 11"/>
                <a:gd name="T18" fmla="*/ 30 w 37"/>
                <a:gd name="T19" fmla="*/ 1 h 11"/>
                <a:gd name="T20" fmla="*/ 29 w 37"/>
                <a:gd name="T21" fmla="*/ 0 h 11"/>
                <a:gd name="T22" fmla="*/ 28 w 37"/>
                <a:gd name="T23" fmla="*/ 2 h 11"/>
                <a:gd name="T24" fmla="*/ 24 w 37"/>
                <a:gd name="T25" fmla="*/ 2 h 11"/>
                <a:gd name="T26" fmla="*/ 20 w 37"/>
                <a:gd name="T27" fmla="*/ 1 h 11"/>
                <a:gd name="T28" fmla="*/ 19 w 37"/>
                <a:gd name="T29" fmla="*/ 1 h 11"/>
                <a:gd name="T30" fmla="*/ 12 w 37"/>
                <a:gd name="T31" fmla="*/ 1 h 11"/>
                <a:gd name="T32" fmla="*/ 10 w 37"/>
                <a:gd name="T33" fmla="*/ 2 h 11"/>
                <a:gd name="T34" fmla="*/ 4 w 37"/>
                <a:gd name="T35" fmla="*/ 0 h 11"/>
                <a:gd name="T36" fmla="*/ 4 w 37"/>
                <a:gd name="T37" fmla="*/ 0 h 11"/>
                <a:gd name="T38" fmla="*/ 4 w 37"/>
                <a:gd name="T39" fmla="*/ 0 h 11"/>
                <a:gd name="T40" fmla="*/ 2 w 37"/>
                <a:gd name="T41" fmla="*/ 0 h 11"/>
                <a:gd name="T42" fmla="*/ 2 w 37"/>
                <a:gd name="T43" fmla="*/ 0 h 11"/>
                <a:gd name="T44" fmla="*/ 2 w 37"/>
                <a:gd name="T45" fmla="*/ 1 h 11"/>
                <a:gd name="T46" fmla="*/ 2 w 37"/>
                <a:gd name="T47" fmla="*/ 1 h 11"/>
                <a:gd name="T48" fmla="*/ 1 w 37"/>
                <a:gd name="T49" fmla="*/ 2 h 11"/>
                <a:gd name="T50" fmla="*/ 1 w 37"/>
                <a:gd name="T51" fmla="*/ 2 h 11"/>
                <a:gd name="T52" fmla="*/ 0 w 37"/>
                <a:gd name="T53" fmla="*/ 3 h 11"/>
                <a:gd name="T54" fmla="*/ 1 w 37"/>
                <a:gd name="T55" fmla="*/ 6 h 11"/>
                <a:gd name="T56" fmla="*/ 2 w 37"/>
                <a:gd name="T57" fmla="*/ 6 h 11"/>
                <a:gd name="T58" fmla="*/ 3 w 37"/>
                <a:gd name="T59" fmla="*/ 6 h 11"/>
                <a:gd name="T60" fmla="*/ 1 w 37"/>
                <a:gd name="T61" fmla="*/ 7 h 11"/>
                <a:gd name="T62" fmla="*/ 1 w 37"/>
                <a:gd name="T63" fmla="*/ 7 h 11"/>
                <a:gd name="T64" fmla="*/ 3 w 37"/>
                <a:gd name="T65" fmla="*/ 8 h 11"/>
                <a:gd name="T66" fmla="*/ 4 w 37"/>
                <a:gd name="T67" fmla="*/ 9 h 11"/>
                <a:gd name="T68" fmla="*/ 6 w 37"/>
                <a:gd name="T69" fmla="*/ 10 h 11"/>
                <a:gd name="T70" fmla="*/ 8 w 37"/>
                <a:gd name="T71" fmla="*/ 11 h 11"/>
                <a:gd name="T72" fmla="*/ 10 w 37"/>
                <a:gd name="T73" fmla="*/ 10 h 11"/>
                <a:gd name="T74" fmla="*/ 13 w 37"/>
                <a:gd name="T75" fmla="*/ 11 h 11"/>
                <a:gd name="T76" fmla="*/ 18 w 37"/>
                <a:gd name="T77" fmla="*/ 10 h 11"/>
                <a:gd name="T78" fmla="*/ 20 w 37"/>
                <a:gd name="T79" fmla="*/ 10 h 11"/>
                <a:gd name="T80" fmla="*/ 20 w 37"/>
                <a:gd name="T81" fmla="*/ 10 h 11"/>
                <a:gd name="T82" fmla="*/ 20 w 37"/>
                <a:gd name="T83" fmla="*/ 10 h 11"/>
                <a:gd name="T84" fmla="*/ 21 w 37"/>
                <a:gd name="T85" fmla="*/ 11 h 11"/>
                <a:gd name="T86" fmla="*/ 22 w 37"/>
                <a:gd name="T87" fmla="*/ 11 h 11"/>
                <a:gd name="T88" fmla="*/ 22 w 37"/>
                <a:gd name="T89" fmla="*/ 10 h 11"/>
                <a:gd name="T90" fmla="*/ 25 w 37"/>
                <a:gd name="T91" fmla="*/ 9 h 11"/>
                <a:gd name="T92" fmla="*/ 27 w 37"/>
                <a:gd name="T93" fmla="*/ 10 h 11"/>
                <a:gd name="T94" fmla="*/ 30 w 37"/>
                <a:gd name="T95" fmla="*/ 9 h 11"/>
                <a:gd name="T96" fmla="*/ 32 w 37"/>
                <a:gd name="T97" fmla="*/ 9 h 11"/>
                <a:gd name="T98" fmla="*/ 34 w 37"/>
                <a:gd name="T99" fmla="*/ 9 h 11"/>
                <a:gd name="T100" fmla="*/ 36 w 37"/>
                <a:gd name="T101" fmla="*/ 9 h 11"/>
                <a:gd name="T102" fmla="*/ 37 w 37"/>
                <a:gd name="T103" fmla="*/ 9 h 11"/>
                <a:gd name="T104" fmla="*/ 36 w 37"/>
                <a:gd name="T105" fmla="*/ 8 h 11"/>
                <a:gd name="T106" fmla="*/ 5 w 37"/>
                <a:gd name="T107" fmla="*/ 3 h 11"/>
                <a:gd name="T108" fmla="*/ 5 w 37"/>
                <a:gd name="T109" fmla="*/ 3 h 11"/>
                <a:gd name="T110" fmla="*/ 3 w 37"/>
                <a:gd name="T111" fmla="*/ 3 h 11"/>
                <a:gd name="T112" fmla="*/ 6 w 37"/>
                <a:gd name="T1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11"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2"/>
                    <a:pt x="28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5" y="0"/>
                    <a:pt x="14" y="0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2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6" y="8"/>
                    <a:pt x="36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95"/>
            <p:cNvSpPr>
              <a:spLocks/>
            </p:cNvSpPr>
            <p:nvPr/>
          </p:nvSpPr>
          <p:spPr bwMode="auto">
            <a:xfrm>
              <a:off x="15155863" y="7324726"/>
              <a:ext cx="3333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96"/>
            <p:cNvSpPr>
              <a:spLocks/>
            </p:cNvSpPr>
            <p:nvPr/>
          </p:nvSpPr>
          <p:spPr bwMode="auto">
            <a:xfrm>
              <a:off x="15316201" y="7548563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97"/>
            <p:cNvSpPr>
              <a:spLocks/>
            </p:cNvSpPr>
            <p:nvPr/>
          </p:nvSpPr>
          <p:spPr bwMode="auto">
            <a:xfrm>
              <a:off x="15155863" y="7292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98"/>
            <p:cNvSpPr>
              <a:spLocks/>
            </p:cNvSpPr>
            <p:nvPr/>
          </p:nvSpPr>
          <p:spPr bwMode="auto">
            <a:xfrm>
              <a:off x="16206788" y="7227888"/>
              <a:ext cx="223838" cy="160338"/>
            </a:xfrm>
            <a:custGeom>
              <a:avLst/>
              <a:gdLst>
                <a:gd name="T0" fmla="*/ 141 w 141"/>
                <a:gd name="T1" fmla="*/ 81 h 101"/>
                <a:gd name="T2" fmla="*/ 120 w 141"/>
                <a:gd name="T3" fmla="*/ 61 h 101"/>
                <a:gd name="T4" fmla="*/ 120 w 141"/>
                <a:gd name="T5" fmla="*/ 61 h 101"/>
                <a:gd name="T6" fmla="*/ 100 w 141"/>
                <a:gd name="T7" fmla="*/ 61 h 101"/>
                <a:gd name="T8" fmla="*/ 100 w 141"/>
                <a:gd name="T9" fmla="*/ 61 h 101"/>
                <a:gd name="T10" fmla="*/ 100 w 141"/>
                <a:gd name="T11" fmla="*/ 41 h 101"/>
                <a:gd name="T12" fmla="*/ 100 w 141"/>
                <a:gd name="T13" fmla="*/ 41 h 101"/>
                <a:gd name="T14" fmla="*/ 80 w 141"/>
                <a:gd name="T15" fmla="*/ 41 h 101"/>
                <a:gd name="T16" fmla="*/ 80 w 141"/>
                <a:gd name="T17" fmla="*/ 20 h 101"/>
                <a:gd name="T18" fmla="*/ 80 w 141"/>
                <a:gd name="T19" fmla="*/ 20 h 101"/>
                <a:gd name="T20" fmla="*/ 60 w 141"/>
                <a:gd name="T21" fmla="*/ 20 h 101"/>
                <a:gd name="T22" fmla="*/ 60 w 141"/>
                <a:gd name="T23" fmla="*/ 0 h 101"/>
                <a:gd name="T24" fmla="*/ 40 w 141"/>
                <a:gd name="T25" fmla="*/ 0 h 101"/>
                <a:gd name="T26" fmla="*/ 20 w 141"/>
                <a:gd name="T27" fmla="*/ 0 h 101"/>
                <a:gd name="T28" fmla="*/ 0 w 141"/>
                <a:gd name="T29" fmla="*/ 0 h 101"/>
                <a:gd name="T30" fmla="*/ 0 w 141"/>
                <a:gd name="T31" fmla="*/ 0 h 101"/>
                <a:gd name="T32" fmla="*/ 0 w 141"/>
                <a:gd name="T33" fmla="*/ 20 h 101"/>
                <a:gd name="T34" fmla="*/ 20 w 141"/>
                <a:gd name="T35" fmla="*/ 20 h 101"/>
                <a:gd name="T36" fmla="*/ 20 w 141"/>
                <a:gd name="T37" fmla="*/ 41 h 101"/>
                <a:gd name="T38" fmla="*/ 20 w 141"/>
                <a:gd name="T39" fmla="*/ 61 h 101"/>
                <a:gd name="T40" fmla="*/ 40 w 141"/>
                <a:gd name="T41" fmla="*/ 61 h 101"/>
                <a:gd name="T42" fmla="*/ 60 w 141"/>
                <a:gd name="T43" fmla="*/ 61 h 101"/>
                <a:gd name="T44" fmla="*/ 60 w 141"/>
                <a:gd name="T45" fmla="*/ 61 h 101"/>
                <a:gd name="T46" fmla="*/ 80 w 141"/>
                <a:gd name="T47" fmla="*/ 61 h 101"/>
                <a:gd name="T48" fmla="*/ 80 w 141"/>
                <a:gd name="T49" fmla="*/ 61 h 101"/>
                <a:gd name="T50" fmla="*/ 80 w 141"/>
                <a:gd name="T51" fmla="*/ 61 h 101"/>
                <a:gd name="T52" fmla="*/ 100 w 141"/>
                <a:gd name="T53" fmla="*/ 81 h 101"/>
                <a:gd name="T54" fmla="*/ 100 w 141"/>
                <a:gd name="T55" fmla="*/ 81 h 101"/>
                <a:gd name="T56" fmla="*/ 120 w 141"/>
                <a:gd name="T57" fmla="*/ 101 h 101"/>
                <a:gd name="T58" fmla="*/ 141 w 141"/>
                <a:gd name="T59" fmla="*/ 101 h 101"/>
                <a:gd name="T60" fmla="*/ 141 w 141"/>
                <a:gd name="T61" fmla="*/ 81 h 101"/>
                <a:gd name="T62" fmla="*/ 141 w 141"/>
                <a:gd name="T63" fmla="*/ 81 h 101"/>
                <a:gd name="T64" fmla="*/ 141 w 141"/>
                <a:gd name="T65" fmla="*/ 81 h 101"/>
                <a:gd name="T66" fmla="*/ 141 w 141"/>
                <a:gd name="T67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01">
                  <a:moveTo>
                    <a:pt x="141" y="81"/>
                  </a:moveTo>
                  <a:lnTo>
                    <a:pt x="120" y="61"/>
                  </a:lnTo>
                  <a:lnTo>
                    <a:pt x="12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80" y="41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60" y="2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4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20" y="101"/>
                  </a:lnTo>
                  <a:lnTo>
                    <a:pt x="141" y="10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99"/>
            <p:cNvSpPr>
              <a:spLocks/>
            </p:cNvSpPr>
            <p:nvPr/>
          </p:nvSpPr>
          <p:spPr bwMode="auto">
            <a:xfrm>
              <a:off x="16302038" y="7324726"/>
              <a:ext cx="95250" cy="63500"/>
            </a:xfrm>
            <a:custGeom>
              <a:avLst/>
              <a:gdLst>
                <a:gd name="T0" fmla="*/ 40 w 60"/>
                <a:gd name="T1" fmla="*/ 20 h 40"/>
                <a:gd name="T2" fmla="*/ 40 w 60"/>
                <a:gd name="T3" fmla="*/ 20 h 40"/>
                <a:gd name="T4" fmla="*/ 20 w 60"/>
                <a:gd name="T5" fmla="*/ 0 h 40"/>
                <a:gd name="T6" fmla="*/ 20 w 60"/>
                <a:gd name="T7" fmla="*/ 0 h 40"/>
                <a:gd name="T8" fmla="*/ 20 w 60"/>
                <a:gd name="T9" fmla="*/ 0 h 40"/>
                <a:gd name="T10" fmla="*/ 0 w 60"/>
                <a:gd name="T11" fmla="*/ 0 h 40"/>
                <a:gd name="T12" fmla="*/ 0 w 60"/>
                <a:gd name="T13" fmla="*/ 0 h 40"/>
                <a:gd name="T14" fmla="*/ 0 w 60"/>
                <a:gd name="T15" fmla="*/ 0 h 40"/>
                <a:gd name="T16" fmla="*/ 0 w 60"/>
                <a:gd name="T17" fmla="*/ 0 h 40"/>
                <a:gd name="T18" fmla="*/ 0 w 60"/>
                <a:gd name="T19" fmla="*/ 0 h 40"/>
                <a:gd name="T20" fmla="*/ 0 w 60"/>
                <a:gd name="T21" fmla="*/ 0 h 40"/>
                <a:gd name="T22" fmla="*/ 0 w 60"/>
                <a:gd name="T23" fmla="*/ 0 h 40"/>
                <a:gd name="T24" fmla="*/ 20 w 60"/>
                <a:gd name="T25" fmla="*/ 20 h 40"/>
                <a:gd name="T26" fmla="*/ 20 w 60"/>
                <a:gd name="T27" fmla="*/ 20 h 40"/>
                <a:gd name="T28" fmla="*/ 20 w 60"/>
                <a:gd name="T29" fmla="*/ 20 h 40"/>
                <a:gd name="T30" fmla="*/ 20 w 60"/>
                <a:gd name="T31" fmla="*/ 40 h 40"/>
                <a:gd name="T32" fmla="*/ 40 w 60"/>
                <a:gd name="T33" fmla="*/ 40 h 40"/>
                <a:gd name="T34" fmla="*/ 40 w 60"/>
                <a:gd name="T35" fmla="*/ 40 h 40"/>
                <a:gd name="T36" fmla="*/ 60 w 60"/>
                <a:gd name="T37" fmla="*/ 40 h 40"/>
                <a:gd name="T38" fmla="*/ 60 w 60"/>
                <a:gd name="T39" fmla="*/ 40 h 40"/>
                <a:gd name="T40" fmla="*/ 40 w 60"/>
                <a:gd name="T4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0">
                  <a:moveTo>
                    <a:pt x="40" y="20"/>
                  </a:moveTo>
                  <a:lnTo>
                    <a:pt x="40" y="2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4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00"/>
            <p:cNvSpPr>
              <a:spLocks/>
            </p:cNvSpPr>
            <p:nvPr/>
          </p:nvSpPr>
          <p:spPr bwMode="auto">
            <a:xfrm>
              <a:off x="16302038" y="7196138"/>
              <a:ext cx="319088" cy="22383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  <a:gd name="T4" fmla="*/ 8 w 10"/>
                <a:gd name="T5" fmla="*/ 1 h 7"/>
                <a:gd name="T6" fmla="*/ 7 w 10"/>
                <a:gd name="T7" fmla="*/ 0 h 7"/>
                <a:gd name="T8" fmla="*/ 6 w 10"/>
                <a:gd name="T9" fmla="*/ 1 h 7"/>
                <a:gd name="T10" fmla="*/ 5 w 10"/>
                <a:gd name="T11" fmla="*/ 1 h 7"/>
                <a:gd name="T12" fmla="*/ 5 w 10"/>
                <a:gd name="T13" fmla="*/ 1 h 7"/>
                <a:gd name="T14" fmla="*/ 4 w 10"/>
                <a:gd name="T15" fmla="*/ 1 h 7"/>
                <a:gd name="T16" fmla="*/ 4 w 10"/>
                <a:gd name="T17" fmla="*/ 1 h 7"/>
                <a:gd name="T18" fmla="*/ 3 w 10"/>
                <a:gd name="T19" fmla="*/ 0 h 7"/>
                <a:gd name="T20" fmla="*/ 3 w 10"/>
                <a:gd name="T21" fmla="*/ 0 h 7"/>
                <a:gd name="T22" fmla="*/ 2 w 10"/>
                <a:gd name="T23" fmla="*/ 1 h 7"/>
                <a:gd name="T24" fmla="*/ 3 w 10"/>
                <a:gd name="T25" fmla="*/ 1 h 7"/>
                <a:gd name="T26" fmla="*/ 3 w 10"/>
                <a:gd name="T27" fmla="*/ 1 h 7"/>
                <a:gd name="T28" fmla="*/ 3 w 10"/>
                <a:gd name="T29" fmla="*/ 2 h 7"/>
                <a:gd name="T30" fmla="*/ 2 w 10"/>
                <a:gd name="T31" fmla="*/ 1 h 7"/>
                <a:gd name="T32" fmla="*/ 2 w 10"/>
                <a:gd name="T33" fmla="*/ 1 h 7"/>
                <a:gd name="T34" fmla="*/ 1 w 10"/>
                <a:gd name="T35" fmla="*/ 1 h 7"/>
                <a:gd name="T36" fmla="*/ 0 w 10"/>
                <a:gd name="T37" fmla="*/ 1 h 7"/>
                <a:gd name="T38" fmla="*/ 0 w 10"/>
                <a:gd name="T39" fmla="*/ 1 h 7"/>
                <a:gd name="T40" fmla="*/ 0 w 10"/>
                <a:gd name="T41" fmla="*/ 2 h 7"/>
                <a:gd name="T42" fmla="*/ 1 w 10"/>
                <a:gd name="T43" fmla="*/ 2 h 7"/>
                <a:gd name="T44" fmla="*/ 1 w 10"/>
                <a:gd name="T45" fmla="*/ 2 h 7"/>
                <a:gd name="T46" fmla="*/ 1 w 10"/>
                <a:gd name="T47" fmla="*/ 3 h 7"/>
                <a:gd name="T48" fmla="*/ 2 w 10"/>
                <a:gd name="T49" fmla="*/ 3 h 7"/>
                <a:gd name="T50" fmla="*/ 2 w 10"/>
                <a:gd name="T51" fmla="*/ 3 h 7"/>
                <a:gd name="T52" fmla="*/ 2 w 10"/>
                <a:gd name="T53" fmla="*/ 4 h 7"/>
                <a:gd name="T54" fmla="*/ 2 w 10"/>
                <a:gd name="T55" fmla="*/ 4 h 7"/>
                <a:gd name="T56" fmla="*/ 3 w 10"/>
                <a:gd name="T57" fmla="*/ 4 h 7"/>
                <a:gd name="T58" fmla="*/ 3 w 10"/>
                <a:gd name="T59" fmla="*/ 4 h 7"/>
                <a:gd name="T60" fmla="*/ 4 w 10"/>
                <a:gd name="T61" fmla="*/ 5 h 7"/>
                <a:gd name="T62" fmla="*/ 4 w 10"/>
                <a:gd name="T63" fmla="*/ 5 h 7"/>
                <a:gd name="T64" fmla="*/ 4 w 10"/>
                <a:gd name="T65" fmla="*/ 5 h 7"/>
                <a:gd name="T66" fmla="*/ 4 w 10"/>
                <a:gd name="T67" fmla="*/ 5 h 7"/>
                <a:gd name="T68" fmla="*/ 4 w 10"/>
                <a:gd name="T69" fmla="*/ 6 h 7"/>
                <a:gd name="T70" fmla="*/ 4 w 10"/>
                <a:gd name="T71" fmla="*/ 6 h 7"/>
                <a:gd name="T72" fmla="*/ 4 w 10"/>
                <a:gd name="T73" fmla="*/ 6 h 7"/>
                <a:gd name="T74" fmla="*/ 4 w 10"/>
                <a:gd name="T75" fmla="*/ 5 h 7"/>
                <a:gd name="T76" fmla="*/ 5 w 10"/>
                <a:gd name="T77" fmla="*/ 5 h 7"/>
                <a:gd name="T78" fmla="*/ 5 w 10"/>
                <a:gd name="T79" fmla="*/ 5 h 7"/>
                <a:gd name="T80" fmla="*/ 6 w 10"/>
                <a:gd name="T81" fmla="*/ 5 h 7"/>
                <a:gd name="T82" fmla="*/ 6 w 10"/>
                <a:gd name="T83" fmla="*/ 4 h 7"/>
                <a:gd name="T84" fmla="*/ 6 w 10"/>
                <a:gd name="T85" fmla="*/ 4 h 7"/>
                <a:gd name="T86" fmla="*/ 7 w 10"/>
                <a:gd name="T87" fmla="*/ 5 h 7"/>
                <a:gd name="T88" fmla="*/ 7 w 10"/>
                <a:gd name="T89" fmla="*/ 5 h 7"/>
                <a:gd name="T90" fmla="*/ 7 w 10"/>
                <a:gd name="T91" fmla="*/ 5 h 7"/>
                <a:gd name="T92" fmla="*/ 7 w 10"/>
                <a:gd name="T93" fmla="*/ 5 h 7"/>
                <a:gd name="T94" fmla="*/ 7 w 10"/>
                <a:gd name="T95" fmla="*/ 5 h 7"/>
                <a:gd name="T96" fmla="*/ 7 w 10"/>
                <a:gd name="T97" fmla="*/ 6 h 7"/>
                <a:gd name="T98" fmla="*/ 7 w 10"/>
                <a:gd name="T99" fmla="*/ 6 h 7"/>
                <a:gd name="T100" fmla="*/ 8 w 10"/>
                <a:gd name="T101" fmla="*/ 6 h 7"/>
                <a:gd name="T102" fmla="*/ 8 w 10"/>
                <a:gd name="T103" fmla="*/ 7 h 7"/>
                <a:gd name="T104" fmla="*/ 8 w 10"/>
                <a:gd name="T105" fmla="*/ 7 h 7"/>
                <a:gd name="T106" fmla="*/ 8 w 10"/>
                <a:gd name="T107" fmla="*/ 5 h 7"/>
                <a:gd name="T108" fmla="*/ 9 w 10"/>
                <a:gd name="T109" fmla="*/ 4 h 7"/>
                <a:gd name="T110" fmla="*/ 10 w 10"/>
                <a:gd name="T111" fmla="*/ 3 h 7"/>
                <a:gd name="T112" fmla="*/ 10 w 10"/>
                <a:gd name="T1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01"/>
            <p:cNvSpPr>
              <a:spLocks/>
            </p:cNvSpPr>
            <p:nvPr/>
          </p:nvSpPr>
          <p:spPr bwMode="auto">
            <a:xfrm>
              <a:off x="15601951" y="7580313"/>
              <a:ext cx="127000" cy="63500"/>
            </a:xfrm>
            <a:custGeom>
              <a:avLst/>
              <a:gdLst>
                <a:gd name="T0" fmla="*/ 1 w 4"/>
                <a:gd name="T1" fmla="*/ 2 h 2"/>
                <a:gd name="T2" fmla="*/ 3 w 4"/>
                <a:gd name="T3" fmla="*/ 1 h 2"/>
                <a:gd name="T4" fmla="*/ 4 w 4"/>
                <a:gd name="T5" fmla="*/ 0 h 2"/>
                <a:gd name="T6" fmla="*/ 3 w 4"/>
                <a:gd name="T7" fmla="*/ 0 h 2"/>
                <a:gd name="T8" fmla="*/ 2 w 4"/>
                <a:gd name="T9" fmla="*/ 0 h 2"/>
                <a:gd name="T10" fmla="*/ 0 w 4"/>
                <a:gd name="T11" fmla="*/ 1 h 2"/>
                <a:gd name="T12" fmla="*/ 0 w 4"/>
                <a:gd name="T13" fmla="*/ 1 h 2"/>
                <a:gd name="T14" fmla="*/ 1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02"/>
            <p:cNvSpPr>
              <a:spLocks/>
            </p:cNvSpPr>
            <p:nvPr/>
          </p:nvSpPr>
          <p:spPr bwMode="auto">
            <a:xfrm>
              <a:off x="15792451" y="7485063"/>
              <a:ext cx="382588" cy="255588"/>
            </a:xfrm>
            <a:custGeom>
              <a:avLst/>
              <a:gdLst>
                <a:gd name="T0" fmla="*/ 11 w 12"/>
                <a:gd name="T1" fmla="*/ 0 h 8"/>
                <a:gd name="T2" fmla="*/ 10 w 12"/>
                <a:gd name="T3" fmla="*/ 0 h 8"/>
                <a:gd name="T4" fmla="*/ 8 w 12"/>
                <a:gd name="T5" fmla="*/ 0 h 8"/>
                <a:gd name="T6" fmla="*/ 7 w 12"/>
                <a:gd name="T7" fmla="*/ 1 h 8"/>
                <a:gd name="T8" fmla="*/ 6 w 12"/>
                <a:gd name="T9" fmla="*/ 1 h 8"/>
                <a:gd name="T10" fmla="*/ 5 w 12"/>
                <a:gd name="T11" fmla="*/ 0 h 8"/>
                <a:gd name="T12" fmla="*/ 3 w 12"/>
                <a:gd name="T13" fmla="*/ 1 h 8"/>
                <a:gd name="T14" fmla="*/ 2 w 12"/>
                <a:gd name="T15" fmla="*/ 1 h 8"/>
                <a:gd name="T16" fmla="*/ 2 w 12"/>
                <a:gd name="T17" fmla="*/ 2 h 8"/>
                <a:gd name="T18" fmla="*/ 2 w 12"/>
                <a:gd name="T19" fmla="*/ 2 h 8"/>
                <a:gd name="T20" fmla="*/ 2 w 12"/>
                <a:gd name="T21" fmla="*/ 2 h 8"/>
                <a:gd name="T22" fmla="*/ 1 w 12"/>
                <a:gd name="T23" fmla="*/ 2 h 8"/>
                <a:gd name="T24" fmla="*/ 0 w 12"/>
                <a:gd name="T25" fmla="*/ 2 h 8"/>
                <a:gd name="T26" fmla="*/ 0 w 12"/>
                <a:gd name="T27" fmla="*/ 3 h 8"/>
                <a:gd name="T28" fmla="*/ 0 w 12"/>
                <a:gd name="T29" fmla="*/ 4 h 8"/>
                <a:gd name="T30" fmla="*/ 1 w 12"/>
                <a:gd name="T31" fmla="*/ 5 h 8"/>
                <a:gd name="T32" fmla="*/ 2 w 12"/>
                <a:gd name="T33" fmla="*/ 5 h 8"/>
                <a:gd name="T34" fmla="*/ 2 w 12"/>
                <a:gd name="T35" fmla="*/ 5 h 8"/>
                <a:gd name="T36" fmla="*/ 2 w 12"/>
                <a:gd name="T37" fmla="*/ 5 h 8"/>
                <a:gd name="T38" fmla="*/ 2 w 12"/>
                <a:gd name="T39" fmla="*/ 6 h 8"/>
                <a:gd name="T40" fmla="*/ 2 w 12"/>
                <a:gd name="T41" fmla="*/ 6 h 8"/>
                <a:gd name="T42" fmla="*/ 2 w 12"/>
                <a:gd name="T43" fmla="*/ 6 h 8"/>
                <a:gd name="T44" fmla="*/ 1 w 12"/>
                <a:gd name="T45" fmla="*/ 6 h 8"/>
                <a:gd name="T46" fmla="*/ 1 w 12"/>
                <a:gd name="T47" fmla="*/ 7 h 8"/>
                <a:gd name="T48" fmla="*/ 1 w 12"/>
                <a:gd name="T49" fmla="*/ 7 h 8"/>
                <a:gd name="T50" fmla="*/ 1 w 12"/>
                <a:gd name="T51" fmla="*/ 8 h 8"/>
                <a:gd name="T52" fmla="*/ 1 w 12"/>
                <a:gd name="T53" fmla="*/ 8 h 8"/>
                <a:gd name="T54" fmla="*/ 2 w 12"/>
                <a:gd name="T55" fmla="*/ 8 h 8"/>
                <a:gd name="T56" fmla="*/ 2 w 12"/>
                <a:gd name="T57" fmla="*/ 8 h 8"/>
                <a:gd name="T58" fmla="*/ 3 w 12"/>
                <a:gd name="T59" fmla="*/ 8 h 8"/>
                <a:gd name="T60" fmla="*/ 7 w 12"/>
                <a:gd name="T61" fmla="*/ 6 h 8"/>
                <a:gd name="T62" fmla="*/ 10 w 12"/>
                <a:gd name="T63" fmla="*/ 5 h 8"/>
                <a:gd name="T64" fmla="*/ 11 w 12"/>
                <a:gd name="T65" fmla="*/ 4 h 8"/>
                <a:gd name="T66" fmla="*/ 11 w 12"/>
                <a:gd name="T67" fmla="*/ 4 h 8"/>
                <a:gd name="T68" fmla="*/ 11 w 12"/>
                <a:gd name="T69" fmla="*/ 3 h 8"/>
                <a:gd name="T70" fmla="*/ 11 w 12"/>
                <a:gd name="T71" fmla="*/ 3 h 8"/>
                <a:gd name="T72" fmla="*/ 11 w 12"/>
                <a:gd name="T73" fmla="*/ 2 h 8"/>
                <a:gd name="T74" fmla="*/ 10 w 12"/>
                <a:gd name="T75" fmla="*/ 2 h 8"/>
                <a:gd name="T76" fmla="*/ 10 w 12"/>
                <a:gd name="T77" fmla="*/ 1 h 8"/>
                <a:gd name="T78" fmla="*/ 11 w 12"/>
                <a:gd name="T79" fmla="*/ 1 h 8"/>
                <a:gd name="T80" fmla="*/ 12 w 12"/>
                <a:gd name="T81" fmla="*/ 1 h 8"/>
                <a:gd name="T82" fmla="*/ 12 w 12"/>
                <a:gd name="T83" fmla="*/ 0 h 8"/>
                <a:gd name="T84" fmla="*/ 12 w 12"/>
                <a:gd name="T85" fmla="*/ 0 h 8"/>
                <a:gd name="T86" fmla="*/ 12 w 12"/>
                <a:gd name="T87" fmla="*/ 0 h 8"/>
                <a:gd name="T88" fmla="*/ 11 w 12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203"/>
            <p:cNvSpPr>
              <a:spLocks/>
            </p:cNvSpPr>
            <p:nvPr/>
          </p:nvSpPr>
          <p:spPr bwMode="auto">
            <a:xfrm>
              <a:off x="15760701" y="7612063"/>
              <a:ext cx="96838" cy="96838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2 h 3"/>
                <a:gd name="T6" fmla="*/ 3 w 3"/>
                <a:gd name="T7" fmla="*/ 1 h 3"/>
                <a:gd name="T8" fmla="*/ 3 w 3"/>
                <a:gd name="T9" fmla="*/ 1 h 3"/>
                <a:gd name="T10" fmla="*/ 3 w 3"/>
                <a:gd name="T11" fmla="*/ 1 h 3"/>
                <a:gd name="T12" fmla="*/ 2 w 3"/>
                <a:gd name="T13" fmla="*/ 1 h 3"/>
                <a:gd name="T14" fmla="*/ 2 w 3"/>
                <a:gd name="T15" fmla="*/ 1 h 3"/>
                <a:gd name="T16" fmla="*/ 1 w 3"/>
                <a:gd name="T17" fmla="*/ 0 h 3"/>
                <a:gd name="T18" fmla="*/ 1 w 3"/>
                <a:gd name="T19" fmla="*/ 1 h 3"/>
                <a:gd name="T20" fmla="*/ 1 w 3"/>
                <a:gd name="T21" fmla="*/ 2 h 3"/>
                <a:gd name="T22" fmla="*/ 0 w 3"/>
                <a:gd name="T23" fmla="*/ 3 h 3"/>
                <a:gd name="T24" fmla="*/ 1 w 3"/>
                <a:gd name="T25" fmla="*/ 3 h 3"/>
                <a:gd name="T26" fmla="*/ 2 w 3"/>
                <a:gd name="T27" fmla="*/ 3 h 3"/>
                <a:gd name="T28" fmla="*/ 2 w 3"/>
                <a:gd name="T29" fmla="*/ 3 h 3"/>
                <a:gd name="T30" fmla="*/ 2 w 3"/>
                <a:gd name="T31" fmla="*/ 2 h 3"/>
                <a:gd name="T32" fmla="*/ 3 w 3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04"/>
            <p:cNvSpPr>
              <a:spLocks/>
            </p:cNvSpPr>
            <p:nvPr/>
          </p:nvSpPr>
          <p:spPr bwMode="auto">
            <a:xfrm>
              <a:off x="15728951" y="7708901"/>
              <a:ext cx="96838" cy="192088"/>
            </a:xfrm>
            <a:custGeom>
              <a:avLst/>
              <a:gdLst>
                <a:gd name="T0" fmla="*/ 0 w 3"/>
                <a:gd name="T1" fmla="*/ 3 h 6"/>
                <a:gd name="T2" fmla="*/ 1 w 3"/>
                <a:gd name="T3" fmla="*/ 4 h 6"/>
                <a:gd name="T4" fmla="*/ 1 w 3"/>
                <a:gd name="T5" fmla="*/ 5 h 6"/>
                <a:gd name="T6" fmla="*/ 2 w 3"/>
                <a:gd name="T7" fmla="*/ 5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6 h 6"/>
                <a:gd name="T14" fmla="*/ 2 w 3"/>
                <a:gd name="T15" fmla="*/ 6 h 6"/>
                <a:gd name="T16" fmla="*/ 2 w 3"/>
                <a:gd name="T17" fmla="*/ 6 h 6"/>
                <a:gd name="T18" fmla="*/ 2 w 3"/>
                <a:gd name="T19" fmla="*/ 5 h 6"/>
                <a:gd name="T20" fmla="*/ 2 w 3"/>
                <a:gd name="T21" fmla="*/ 5 h 6"/>
                <a:gd name="T22" fmla="*/ 2 w 3"/>
                <a:gd name="T23" fmla="*/ 4 h 6"/>
                <a:gd name="T24" fmla="*/ 2 w 3"/>
                <a:gd name="T25" fmla="*/ 4 h 6"/>
                <a:gd name="T26" fmla="*/ 2 w 3"/>
                <a:gd name="T27" fmla="*/ 4 h 6"/>
                <a:gd name="T28" fmla="*/ 2 w 3"/>
                <a:gd name="T29" fmla="*/ 3 h 6"/>
                <a:gd name="T30" fmla="*/ 2 w 3"/>
                <a:gd name="T31" fmla="*/ 3 h 6"/>
                <a:gd name="T32" fmla="*/ 2 w 3"/>
                <a:gd name="T33" fmla="*/ 3 h 6"/>
                <a:gd name="T34" fmla="*/ 2 w 3"/>
                <a:gd name="T35" fmla="*/ 3 h 6"/>
                <a:gd name="T36" fmla="*/ 2 w 3"/>
                <a:gd name="T37" fmla="*/ 3 h 6"/>
                <a:gd name="T38" fmla="*/ 2 w 3"/>
                <a:gd name="T39" fmla="*/ 3 h 6"/>
                <a:gd name="T40" fmla="*/ 2 w 3"/>
                <a:gd name="T41" fmla="*/ 2 h 6"/>
                <a:gd name="T42" fmla="*/ 2 w 3"/>
                <a:gd name="T43" fmla="*/ 2 h 6"/>
                <a:gd name="T44" fmla="*/ 2 w 3"/>
                <a:gd name="T45" fmla="*/ 1 h 6"/>
                <a:gd name="T46" fmla="*/ 2 w 3"/>
                <a:gd name="T47" fmla="*/ 1 h 6"/>
                <a:gd name="T48" fmla="*/ 2 w 3"/>
                <a:gd name="T49" fmla="*/ 1 h 6"/>
                <a:gd name="T50" fmla="*/ 2 w 3"/>
                <a:gd name="T51" fmla="*/ 1 h 6"/>
                <a:gd name="T52" fmla="*/ 3 w 3"/>
                <a:gd name="T53" fmla="*/ 1 h 6"/>
                <a:gd name="T54" fmla="*/ 3 w 3"/>
                <a:gd name="T55" fmla="*/ 1 h 6"/>
                <a:gd name="T56" fmla="*/ 2 w 3"/>
                <a:gd name="T57" fmla="*/ 1 h 6"/>
                <a:gd name="T58" fmla="*/ 2 w 3"/>
                <a:gd name="T59" fmla="*/ 0 h 6"/>
                <a:gd name="T60" fmla="*/ 3 w 3"/>
                <a:gd name="T61" fmla="*/ 0 h 6"/>
                <a:gd name="T62" fmla="*/ 3 w 3"/>
                <a:gd name="T63" fmla="*/ 0 h 6"/>
                <a:gd name="T64" fmla="*/ 3 w 3"/>
                <a:gd name="T65" fmla="*/ 0 h 6"/>
                <a:gd name="T66" fmla="*/ 2 w 3"/>
                <a:gd name="T67" fmla="*/ 0 h 6"/>
                <a:gd name="T68" fmla="*/ 1 w 3"/>
                <a:gd name="T69" fmla="*/ 0 h 6"/>
                <a:gd name="T70" fmla="*/ 1 w 3"/>
                <a:gd name="T71" fmla="*/ 1 h 6"/>
                <a:gd name="T72" fmla="*/ 0 w 3"/>
                <a:gd name="T73" fmla="*/ 3 h 6"/>
                <a:gd name="T74" fmla="*/ 0 w 3"/>
                <a:gd name="T75" fmla="*/ 3 h 6"/>
                <a:gd name="T76" fmla="*/ 0 w 3"/>
                <a:gd name="T7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6"/>
            <p:cNvSpPr>
              <a:spLocks noEditPoints="1"/>
            </p:cNvSpPr>
            <p:nvPr/>
          </p:nvSpPr>
          <p:spPr bwMode="auto">
            <a:xfrm>
              <a:off x="15792450" y="7708900"/>
              <a:ext cx="33338" cy="9525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2 h 3"/>
                <a:gd name="T10" fmla="*/ 0 w 1"/>
                <a:gd name="T11" fmla="*/ 2 h 3"/>
                <a:gd name="T12" fmla="*/ 0 w 1"/>
                <a:gd name="T13" fmla="*/ 3 h 3"/>
                <a:gd name="T14" fmla="*/ 0 w 1"/>
                <a:gd name="T15" fmla="*/ 3 h 3"/>
                <a:gd name="T16" fmla="*/ 0 w 1"/>
                <a:gd name="T17" fmla="*/ 3 h 3"/>
                <a:gd name="T18" fmla="*/ 0 w 1"/>
                <a:gd name="T19" fmla="*/ 3 h 3"/>
                <a:gd name="T20" fmla="*/ 0 w 1"/>
                <a:gd name="T21" fmla="*/ 3 h 3"/>
                <a:gd name="T22" fmla="*/ 0 w 1"/>
                <a:gd name="T23" fmla="*/ 3 h 3"/>
                <a:gd name="T24" fmla="*/ 0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1 h 3"/>
                <a:gd name="T32" fmla="*/ 1 w 1"/>
                <a:gd name="T33" fmla="*/ 1 h 3"/>
                <a:gd name="T34" fmla="*/ 0 w 1"/>
                <a:gd name="T35" fmla="*/ 1 h 3"/>
                <a:gd name="T36" fmla="*/ 1 w 1"/>
                <a:gd name="T37" fmla="*/ 0 h 3"/>
                <a:gd name="T38" fmla="*/ 1 w 1"/>
                <a:gd name="T39" fmla="*/ 0 h 3"/>
                <a:gd name="T40" fmla="*/ 1 w 1"/>
                <a:gd name="T41" fmla="*/ 0 h 3"/>
                <a:gd name="T42" fmla="*/ 1 w 1"/>
                <a:gd name="T43" fmla="*/ 0 h 3"/>
                <a:gd name="T44" fmla="*/ 1 w 1"/>
                <a:gd name="T45" fmla="*/ 0 h 3"/>
                <a:gd name="T46" fmla="*/ 0 w 1"/>
                <a:gd name="T47" fmla="*/ 0 h 3"/>
                <a:gd name="T48" fmla="*/ 0 w 1"/>
                <a:gd name="T49" fmla="*/ 1 h 3"/>
                <a:gd name="T50" fmla="*/ 1 w 1"/>
                <a:gd name="T51" fmla="*/ 1 h 3"/>
                <a:gd name="T52" fmla="*/ 1 w 1"/>
                <a:gd name="T53" fmla="*/ 1 h 3"/>
                <a:gd name="T54" fmla="*/ 1 w 1"/>
                <a:gd name="T55" fmla="*/ 1 h 3"/>
                <a:gd name="T56" fmla="*/ 1 w 1"/>
                <a:gd name="T57" fmla="*/ 1 h 3"/>
                <a:gd name="T58" fmla="*/ 1 w 1"/>
                <a:gd name="T59" fmla="*/ 1 h 3"/>
                <a:gd name="T60" fmla="*/ 1 w 1"/>
                <a:gd name="T61" fmla="*/ 1 h 3"/>
                <a:gd name="T62" fmla="*/ 1 w 1"/>
                <a:gd name="T6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/>
            <p:cNvSpPr>
              <a:spLocks/>
            </p:cNvSpPr>
            <p:nvPr/>
          </p:nvSpPr>
          <p:spPr bwMode="auto">
            <a:xfrm>
              <a:off x="16748125" y="7132638"/>
              <a:ext cx="890588" cy="415925"/>
            </a:xfrm>
            <a:custGeom>
              <a:avLst/>
              <a:gdLst>
                <a:gd name="T0" fmla="*/ 28 w 28"/>
                <a:gd name="T1" fmla="*/ 9 h 13"/>
                <a:gd name="T2" fmla="*/ 27 w 28"/>
                <a:gd name="T3" fmla="*/ 8 h 13"/>
                <a:gd name="T4" fmla="*/ 27 w 28"/>
                <a:gd name="T5" fmla="*/ 8 h 13"/>
                <a:gd name="T6" fmla="*/ 24 w 28"/>
                <a:gd name="T7" fmla="*/ 7 h 13"/>
                <a:gd name="T8" fmla="*/ 19 w 28"/>
                <a:gd name="T9" fmla="*/ 5 h 13"/>
                <a:gd name="T10" fmla="*/ 19 w 28"/>
                <a:gd name="T11" fmla="*/ 4 h 13"/>
                <a:gd name="T12" fmla="*/ 17 w 28"/>
                <a:gd name="T13" fmla="*/ 2 h 13"/>
                <a:gd name="T14" fmla="*/ 14 w 28"/>
                <a:gd name="T15" fmla="*/ 1 h 13"/>
                <a:gd name="T16" fmla="*/ 11 w 28"/>
                <a:gd name="T17" fmla="*/ 0 h 13"/>
                <a:gd name="T18" fmla="*/ 11 w 28"/>
                <a:gd name="T19" fmla="*/ 0 h 13"/>
                <a:gd name="T20" fmla="*/ 10 w 28"/>
                <a:gd name="T21" fmla="*/ 0 h 13"/>
                <a:gd name="T22" fmla="*/ 9 w 28"/>
                <a:gd name="T23" fmla="*/ 1 h 13"/>
                <a:gd name="T24" fmla="*/ 8 w 28"/>
                <a:gd name="T25" fmla="*/ 1 h 13"/>
                <a:gd name="T26" fmla="*/ 9 w 28"/>
                <a:gd name="T27" fmla="*/ 2 h 13"/>
                <a:gd name="T28" fmla="*/ 8 w 28"/>
                <a:gd name="T29" fmla="*/ 2 h 13"/>
                <a:gd name="T30" fmla="*/ 5 w 28"/>
                <a:gd name="T31" fmla="*/ 2 h 13"/>
                <a:gd name="T32" fmla="*/ 2 w 28"/>
                <a:gd name="T33" fmla="*/ 1 h 13"/>
                <a:gd name="T34" fmla="*/ 0 w 28"/>
                <a:gd name="T35" fmla="*/ 2 h 13"/>
                <a:gd name="T36" fmla="*/ 1 w 28"/>
                <a:gd name="T37" fmla="*/ 4 h 13"/>
                <a:gd name="T38" fmla="*/ 2 w 28"/>
                <a:gd name="T39" fmla="*/ 6 h 13"/>
                <a:gd name="T40" fmla="*/ 2 w 28"/>
                <a:gd name="T41" fmla="*/ 6 h 13"/>
                <a:gd name="T42" fmla="*/ 3 w 28"/>
                <a:gd name="T43" fmla="*/ 7 h 13"/>
                <a:gd name="T44" fmla="*/ 4 w 28"/>
                <a:gd name="T45" fmla="*/ 10 h 13"/>
                <a:gd name="T46" fmla="*/ 6 w 28"/>
                <a:gd name="T47" fmla="*/ 10 h 13"/>
                <a:gd name="T48" fmla="*/ 7 w 28"/>
                <a:gd name="T49" fmla="*/ 9 h 13"/>
                <a:gd name="T50" fmla="*/ 8 w 28"/>
                <a:gd name="T51" fmla="*/ 9 h 13"/>
                <a:gd name="T52" fmla="*/ 9 w 28"/>
                <a:gd name="T53" fmla="*/ 8 h 13"/>
                <a:gd name="T54" fmla="*/ 10 w 28"/>
                <a:gd name="T55" fmla="*/ 8 h 13"/>
                <a:gd name="T56" fmla="*/ 11 w 28"/>
                <a:gd name="T57" fmla="*/ 9 h 13"/>
                <a:gd name="T58" fmla="*/ 13 w 28"/>
                <a:gd name="T59" fmla="*/ 10 h 13"/>
                <a:gd name="T60" fmla="*/ 13 w 28"/>
                <a:gd name="T61" fmla="*/ 9 h 13"/>
                <a:gd name="T62" fmla="*/ 14 w 28"/>
                <a:gd name="T63" fmla="*/ 10 h 13"/>
                <a:gd name="T64" fmla="*/ 15 w 28"/>
                <a:gd name="T65" fmla="*/ 10 h 13"/>
                <a:gd name="T66" fmla="*/ 16 w 28"/>
                <a:gd name="T67" fmla="*/ 10 h 13"/>
                <a:gd name="T68" fmla="*/ 18 w 28"/>
                <a:gd name="T69" fmla="*/ 11 h 13"/>
                <a:gd name="T70" fmla="*/ 18 w 28"/>
                <a:gd name="T71" fmla="*/ 12 h 13"/>
                <a:gd name="T72" fmla="*/ 19 w 28"/>
                <a:gd name="T73" fmla="*/ 13 h 13"/>
                <a:gd name="T74" fmla="*/ 19 w 28"/>
                <a:gd name="T75" fmla="*/ 13 h 13"/>
                <a:gd name="T76" fmla="*/ 20 w 28"/>
                <a:gd name="T77" fmla="*/ 13 h 13"/>
                <a:gd name="T78" fmla="*/ 20 w 28"/>
                <a:gd name="T79" fmla="*/ 13 h 13"/>
                <a:gd name="T80" fmla="*/ 21 w 28"/>
                <a:gd name="T81" fmla="*/ 13 h 13"/>
                <a:gd name="T82" fmla="*/ 22 w 28"/>
                <a:gd name="T83" fmla="*/ 13 h 13"/>
                <a:gd name="T84" fmla="*/ 22 w 28"/>
                <a:gd name="T85" fmla="*/ 12 h 13"/>
                <a:gd name="T86" fmla="*/ 24 w 28"/>
                <a:gd name="T87" fmla="*/ 12 h 13"/>
                <a:gd name="T88" fmla="*/ 24 w 28"/>
                <a:gd name="T89" fmla="*/ 12 h 13"/>
                <a:gd name="T90" fmla="*/ 25 w 28"/>
                <a:gd name="T91" fmla="*/ 11 h 13"/>
                <a:gd name="T92" fmla="*/ 25 w 28"/>
                <a:gd name="T93" fmla="*/ 10 h 13"/>
                <a:gd name="T94" fmla="*/ 25 w 28"/>
                <a:gd name="T95" fmla="*/ 10 h 13"/>
                <a:gd name="T96" fmla="*/ 27 w 28"/>
                <a:gd name="T97" fmla="*/ 9 h 13"/>
                <a:gd name="T98" fmla="*/ 27 w 28"/>
                <a:gd name="T9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13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/>
            <p:cNvSpPr>
              <a:spLocks/>
            </p:cNvSpPr>
            <p:nvPr/>
          </p:nvSpPr>
          <p:spPr bwMode="auto">
            <a:xfrm>
              <a:off x="16906875" y="6972300"/>
              <a:ext cx="1019175" cy="479425"/>
            </a:xfrm>
            <a:custGeom>
              <a:avLst/>
              <a:gdLst>
                <a:gd name="T0" fmla="*/ 31 w 32"/>
                <a:gd name="T1" fmla="*/ 6 h 15"/>
                <a:gd name="T2" fmla="*/ 28 w 32"/>
                <a:gd name="T3" fmla="*/ 6 h 15"/>
                <a:gd name="T4" fmla="*/ 29 w 32"/>
                <a:gd name="T5" fmla="*/ 5 h 15"/>
                <a:gd name="T6" fmla="*/ 27 w 32"/>
                <a:gd name="T7" fmla="*/ 6 h 15"/>
                <a:gd name="T8" fmla="*/ 26 w 32"/>
                <a:gd name="T9" fmla="*/ 8 h 15"/>
                <a:gd name="T10" fmla="*/ 24 w 32"/>
                <a:gd name="T11" fmla="*/ 7 h 15"/>
                <a:gd name="T12" fmla="*/ 23 w 32"/>
                <a:gd name="T13" fmla="*/ 7 h 15"/>
                <a:gd name="T14" fmla="*/ 23 w 32"/>
                <a:gd name="T15" fmla="*/ 8 h 15"/>
                <a:gd name="T16" fmla="*/ 22 w 32"/>
                <a:gd name="T17" fmla="*/ 8 h 15"/>
                <a:gd name="T18" fmla="*/ 21 w 32"/>
                <a:gd name="T19" fmla="*/ 6 h 15"/>
                <a:gd name="T20" fmla="*/ 20 w 32"/>
                <a:gd name="T21" fmla="*/ 3 h 15"/>
                <a:gd name="T22" fmla="*/ 19 w 32"/>
                <a:gd name="T23" fmla="*/ 3 h 15"/>
                <a:gd name="T24" fmla="*/ 14 w 32"/>
                <a:gd name="T25" fmla="*/ 2 h 15"/>
                <a:gd name="T26" fmla="*/ 9 w 32"/>
                <a:gd name="T27" fmla="*/ 1 h 15"/>
                <a:gd name="T28" fmla="*/ 0 w 32"/>
                <a:gd name="T29" fmla="*/ 0 h 15"/>
                <a:gd name="T30" fmla="*/ 3 w 32"/>
                <a:gd name="T31" fmla="*/ 7 h 15"/>
                <a:gd name="T32" fmla="*/ 4 w 32"/>
                <a:gd name="T33" fmla="*/ 7 h 15"/>
                <a:gd name="T34" fmla="*/ 3 w 32"/>
                <a:gd name="T35" fmla="*/ 6 h 15"/>
                <a:gd name="T36" fmla="*/ 4 w 32"/>
                <a:gd name="T37" fmla="*/ 6 h 15"/>
                <a:gd name="T38" fmla="*/ 5 w 32"/>
                <a:gd name="T39" fmla="*/ 5 h 15"/>
                <a:gd name="T40" fmla="*/ 6 w 32"/>
                <a:gd name="T41" fmla="*/ 5 h 15"/>
                <a:gd name="T42" fmla="*/ 6 w 32"/>
                <a:gd name="T43" fmla="*/ 5 h 15"/>
                <a:gd name="T44" fmla="*/ 9 w 32"/>
                <a:gd name="T45" fmla="*/ 6 h 15"/>
                <a:gd name="T46" fmla="*/ 12 w 32"/>
                <a:gd name="T47" fmla="*/ 7 h 15"/>
                <a:gd name="T48" fmla="*/ 14 w 32"/>
                <a:gd name="T49" fmla="*/ 9 h 15"/>
                <a:gd name="T50" fmla="*/ 14 w 32"/>
                <a:gd name="T51" fmla="*/ 10 h 15"/>
                <a:gd name="T52" fmla="*/ 19 w 32"/>
                <a:gd name="T53" fmla="*/ 12 h 15"/>
                <a:gd name="T54" fmla="*/ 22 w 32"/>
                <a:gd name="T55" fmla="*/ 13 h 15"/>
                <a:gd name="T56" fmla="*/ 22 w 32"/>
                <a:gd name="T57" fmla="*/ 13 h 15"/>
                <a:gd name="T58" fmla="*/ 23 w 32"/>
                <a:gd name="T59" fmla="*/ 14 h 15"/>
                <a:gd name="T60" fmla="*/ 24 w 32"/>
                <a:gd name="T61" fmla="*/ 14 h 15"/>
                <a:gd name="T62" fmla="*/ 24 w 32"/>
                <a:gd name="T63" fmla="*/ 15 h 15"/>
                <a:gd name="T64" fmla="*/ 25 w 32"/>
                <a:gd name="T65" fmla="*/ 15 h 15"/>
                <a:gd name="T66" fmla="*/ 26 w 32"/>
                <a:gd name="T67" fmla="*/ 13 h 15"/>
                <a:gd name="T68" fmla="*/ 26 w 32"/>
                <a:gd name="T69" fmla="*/ 12 h 15"/>
                <a:gd name="T70" fmla="*/ 25 w 32"/>
                <a:gd name="T71" fmla="*/ 11 h 15"/>
                <a:gd name="T72" fmla="*/ 25 w 32"/>
                <a:gd name="T73" fmla="*/ 10 h 15"/>
                <a:gd name="T74" fmla="*/ 26 w 32"/>
                <a:gd name="T75" fmla="*/ 9 h 15"/>
                <a:gd name="T76" fmla="*/ 27 w 32"/>
                <a:gd name="T77" fmla="*/ 8 h 15"/>
                <a:gd name="T78" fmla="*/ 28 w 32"/>
                <a:gd name="T79" fmla="*/ 7 h 15"/>
                <a:gd name="T80" fmla="*/ 30 w 32"/>
                <a:gd name="T81" fmla="*/ 8 h 15"/>
                <a:gd name="T82" fmla="*/ 32 w 32"/>
                <a:gd name="T8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5">
                  <a:moveTo>
                    <a:pt x="32" y="7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/>
            <p:cNvSpPr>
              <a:spLocks noEditPoints="1"/>
            </p:cNvSpPr>
            <p:nvPr/>
          </p:nvSpPr>
          <p:spPr bwMode="auto">
            <a:xfrm>
              <a:off x="16302038" y="6267450"/>
              <a:ext cx="2387600" cy="960438"/>
            </a:xfrm>
            <a:custGeom>
              <a:avLst/>
              <a:gdLst>
                <a:gd name="T0" fmla="*/ 72 w 75"/>
                <a:gd name="T1" fmla="*/ 11 h 30"/>
                <a:gd name="T2" fmla="*/ 68 w 75"/>
                <a:gd name="T3" fmla="*/ 9 h 30"/>
                <a:gd name="T4" fmla="*/ 65 w 75"/>
                <a:gd name="T5" fmla="*/ 9 h 30"/>
                <a:gd name="T6" fmla="*/ 62 w 75"/>
                <a:gd name="T7" fmla="*/ 9 h 30"/>
                <a:gd name="T8" fmla="*/ 61 w 75"/>
                <a:gd name="T9" fmla="*/ 9 h 30"/>
                <a:gd name="T10" fmla="*/ 52 w 75"/>
                <a:gd name="T11" fmla="*/ 1 h 30"/>
                <a:gd name="T12" fmla="*/ 49 w 75"/>
                <a:gd name="T13" fmla="*/ 3 h 30"/>
                <a:gd name="T14" fmla="*/ 47 w 75"/>
                <a:gd name="T15" fmla="*/ 4 h 30"/>
                <a:gd name="T16" fmla="*/ 46 w 75"/>
                <a:gd name="T17" fmla="*/ 3 h 30"/>
                <a:gd name="T18" fmla="*/ 44 w 75"/>
                <a:gd name="T19" fmla="*/ 3 h 30"/>
                <a:gd name="T20" fmla="*/ 43 w 75"/>
                <a:gd name="T21" fmla="*/ 2 h 30"/>
                <a:gd name="T22" fmla="*/ 42 w 75"/>
                <a:gd name="T23" fmla="*/ 2 h 30"/>
                <a:gd name="T24" fmla="*/ 41 w 75"/>
                <a:gd name="T25" fmla="*/ 1 h 30"/>
                <a:gd name="T26" fmla="*/ 37 w 75"/>
                <a:gd name="T27" fmla="*/ 0 h 30"/>
                <a:gd name="T28" fmla="*/ 35 w 75"/>
                <a:gd name="T29" fmla="*/ 1 h 30"/>
                <a:gd name="T30" fmla="*/ 31 w 75"/>
                <a:gd name="T31" fmla="*/ 2 h 30"/>
                <a:gd name="T32" fmla="*/ 29 w 75"/>
                <a:gd name="T33" fmla="*/ 3 h 30"/>
                <a:gd name="T34" fmla="*/ 26 w 75"/>
                <a:gd name="T35" fmla="*/ 4 h 30"/>
                <a:gd name="T36" fmla="*/ 25 w 75"/>
                <a:gd name="T37" fmla="*/ 4 h 30"/>
                <a:gd name="T38" fmla="*/ 24 w 75"/>
                <a:gd name="T39" fmla="*/ 5 h 30"/>
                <a:gd name="T40" fmla="*/ 26 w 75"/>
                <a:gd name="T41" fmla="*/ 6 h 30"/>
                <a:gd name="T42" fmla="*/ 24 w 75"/>
                <a:gd name="T43" fmla="*/ 8 h 30"/>
                <a:gd name="T44" fmla="*/ 25 w 75"/>
                <a:gd name="T45" fmla="*/ 9 h 30"/>
                <a:gd name="T46" fmla="*/ 24 w 75"/>
                <a:gd name="T47" fmla="*/ 11 h 30"/>
                <a:gd name="T48" fmla="*/ 23 w 75"/>
                <a:gd name="T49" fmla="*/ 11 h 30"/>
                <a:gd name="T50" fmla="*/ 20 w 75"/>
                <a:gd name="T51" fmla="*/ 10 h 30"/>
                <a:gd name="T52" fmla="*/ 18 w 75"/>
                <a:gd name="T53" fmla="*/ 10 h 30"/>
                <a:gd name="T54" fmla="*/ 16 w 75"/>
                <a:gd name="T55" fmla="*/ 12 h 30"/>
                <a:gd name="T56" fmla="*/ 14 w 75"/>
                <a:gd name="T57" fmla="*/ 12 h 30"/>
                <a:gd name="T58" fmla="*/ 11 w 75"/>
                <a:gd name="T59" fmla="*/ 10 h 30"/>
                <a:gd name="T60" fmla="*/ 8 w 75"/>
                <a:gd name="T61" fmla="*/ 10 h 30"/>
                <a:gd name="T62" fmla="*/ 6 w 75"/>
                <a:gd name="T63" fmla="*/ 10 h 30"/>
                <a:gd name="T64" fmla="*/ 5 w 75"/>
                <a:gd name="T65" fmla="*/ 12 h 30"/>
                <a:gd name="T66" fmla="*/ 3 w 75"/>
                <a:gd name="T67" fmla="*/ 13 h 30"/>
                <a:gd name="T68" fmla="*/ 1 w 75"/>
                <a:gd name="T69" fmla="*/ 15 h 30"/>
                <a:gd name="T70" fmla="*/ 2 w 75"/>
                <a:gd name="T71" fmla="*/ 17 h 30"/>
                <a:gd name="T72" fmla="*/ 4 w 75"/>
                <a:gd name="T73" fmla="*/ 19 h 30"/>
                <a:gd name="T74" fmla="*/ 10 w 75"/>
                <a:gd name="T75" fmla="*/ 19 h 30"/>
                <a:gd name="T76" fmla="*/ 13 w 75"/>
                <a:gd name="T77" fmla="*/ 22 h 30"/>
                <a:gd name="T78" fmla="*/ 9 w 75"/>
                <a:gd name="T79" fmla="*/ 24 h 30"/>
                <a:gd name="T80" fmla="*/ 14 w 75"/>
                <a:gd name="T81" fmla="*/ 29 h 30"/>
                <a:gd name="T82" fmla="*/ 20 w 75"/>
                <a:gd name="T83" fmla="*/ 30 h 30"/>
                <a:gd name="T84" fmla="*/ 24 w 75"/>
                <a:gd name="T85" fmla="*/ 22 h 30"/>
                <a:gd name="T86" fmla="*/ 27 w 75"/>
                <a:gd name="T87" fmla="*/ 23 h 30"/>
                <a:gd name="T88" fmla="*/ 38 w 75"/>
                <a:gd name="T89" fmla="*/ 25 h 30"/>
                <a:gd name="T90" fmla="*/ 41 w 75"/>
                <a:gd name="T91" fmla="*/ 29 h 30"/>
                <a:gd name="T92" fmla="*/ 42 w 75"/>
                <a:gd name="T93" fmla="*/ 29 h 30"/>
                <a:gd name="T94" fmla="*/ 46 w 75"/>
                <a:gd name="T95" fmla="*/ 29 h 30"/>
                <a:gd name="T96" fmla="*/ 48 w 75"/>
                <a:gd name="T97" fmla="*/ 27 h 30"/>
                <a:gd name="T98" fmla="*/ 55 w 75"/>
                <a:gd name="T99" fmla="*/ 25 h 30"/>
                <a:gd name="T100" fmla="*/ 63 w 75"/>
                <a:gd name="T101" fmla="*/ 25 h 30"/>
                <a:gd name="T102" fmla="*/ 66 w 75"/>
                <a:gd name="T103" fmla="*/ 25 h 30"/>
                <a:gd name="T104" fmla="*/ 66 w 75"/>
                <a:gd name="T105" fmla="*/ 23 h 30"/>
                <a:gd name="T106" fmla="*/ 65 w 75"/>
                <a:gd name="T107" fmla="*/ 21 h 30"/>
                <a:gd name="T108" fmla="*/ 68 w 75"/>
                <a:gd name="T109" fmla="*/ 19 h 30"/>
                <a:gd name="T110" fmla="*/ 71 w 75"/>
                <a:gd name="T111" fmla="*/ 16 h 30"/>
                <a:gd name="T112" fmla="*/ 73 w 75"/>
                <a:gd name="T113" fmla="*/ 15 h 30"/>
                <a:gd name="T114" fmla="*/ 74 w 75"/>
                <a:gd name="T115" fmla="*/ 12 h 30"/>
                <a:gd name="T116" fmla="*/ 42 w 75"/>
                <a:gd name="T117" fmla="*/ 30 h 30"/>
                <a:gd name="T118" fmla="*/ 51 w 75"/>
                <a:gd name="T119" fmla="*/ 20 h 30"/>
                <a:gd name="T120" fmla="*/ 53 w 75"/>
                <a:gd name="T121" fmla="*/ 19 h 30"/>
                <a:gd name="T122" fmla="*/ 68 w 75"/>
                <a:gd name="T123" fmla="*/ 13 h 30"/>
                <a:gd name="T124" fmla="*/ 71 w 75"/>
                <a:gd name="T1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30">
                  <a:moveTo>
                    <a:pt x="74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1" y="26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1"/>
                    <a:pt x="26" y="21"/>
                    <a:pt x="27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4" y="11"/>
                  </a:ln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53" y="19"/>
                  </a:moveTo>
                  <a:cubicBezTo>
                    <a:pt x="53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8"/>
                    <a:pt x="53" y="18"/>
                    <a:pt x="53" y="18"/>
                  </a:cubicBezTo>
                  <a:cubicBezTo>
                    <a:pt x="53" y="18"/>
                    <a:pt x="53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9"/>
                    <a:pt x="53" y="19"/>
                  </a:cubicBezTo>
                  <a:close/>
                  <a:moveTo>
                    <a:pt x="71" y="15"/>
                  </a:moveTo>
                  <a:cubicBezTo>
                    <a:pt x="71" y="15"/>
                    <a:pt x="71" y="15"/>
                    <a:pt x="70" y="15"/>
                  </a:cubicBezTo>
                  <a:cubicBezTo>
                    <a:pt x="70" y="15"/>
                    <a:pt x="69" y="15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3"/>
                    <a:pt x="68" y="13"/>
                  </a:cubicBezTo>
                  <a:cubicBezTo>
                    <a:pt x="68" y="13"/>
                    <a:pt x="68" y="13"/>
                    <a:pt x="69" y="13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1" y="14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18721388" y="6396038"/>
              <a:ext cx="1909763" cy="704850"/>
            </a:xfrm>
            <a:custGeom>
              <a:avLst/>
              <a:gdLst>
                <a:gd name="T0" fmla="*/ 20 w 1203"/>
                <a:gd name="T1" fmla="*/ 141 h 444"/>
                <a:gd name="T2" fmla="*/ 40 w 1203"/>
                <a:gd name="T3" fmla="*/ 121 h 444"/>
                <a:gd name="T4" fmla="*/ 80 w 1203"/>
                <a:gd name="T5" fmla="*/ 81 h 444"/>
                <a:gd name="T6" fmla="*/ 161 w 1203"/>
                <a:gd name="T7" fmla="*/ 60 h 444"/>
                <a:gd name="T8" fmla="*/ 201 w 1203"/>
                <a:gd name="T9" fmla="*/ 81 h 444"/>
                <a:gd name="T10" fmla="*/ 301 w 1203"/>
                <a:gd name="T11" fmla="*/ 101 h 444"/>
                <a:gd name="T12" fmla="*/ 361 w 1203"/>
                <a:gd name="T13" fmla="*/ 101 h 444"/>
                <a:gd name="T14" fmla="*/ 321 w 1203"/>
                <a:gd name="T15" fmla="*/ 60 h 444"/>
                <a:gd name="T16" fmla="*/ 341 w 1203"/>
                <a:gd name="T17" fmla="*/ 20 h 444"/>
                <a:gd name="T18" fmla="*/ 361 w 1203"/>
                <a:gd name="T19" fmla="*/ 0 h 444"/>
                <a:gd name="T20" fmla="*/ 441 w 1203"/>
                <a:gd name="T21" fmla="*/ 20 h 444"/>
                <a:gd name="T22" fmla="*/ 502 w 1203"/>
                <a:gd name="T23" fmla="*/ 60 h 444"/>
                <a:gd name="T24" fmla="*/ 602 w 1203"/>
                <a:gd name="T25" fmla="*/ 60 h 444"/>
                <a:gd name="T26" fmla="*/ 702 w 1203"/>
                <a:gd name="T27" fmla="*/ 60 h 444"/>
                <a:gd name="T28" fmla="*/ 782 w 1203"/>
                <a:gd name="T29" fmla="*/ 101 h 444"/>
                <a:gd name="T30" fmla="*/ 882 w 1203"/>
                <a:gd name="T31" fmla="*/ 81 h 444"/>
                <a:gd name="T32" fmla="*/ 923 w 1203"/>
                <a:gd name="T33" fmla="*/ 60 h 444"/>
                <a:gd name="T34" fmla="*/ 983 w 1203"/>
                <a:gd name="T35" fmla="*/ 40 h 444"/>
                <a:gd name="T36" fmla="*/ 1043 w 1203"/>
                <a:gd name="T37" fmla="*/ 40 h 444"/>
                <a:gd name="T38" fmla="*/ 1043 w 1203"/>
                <a:gd name="T39" fmla="*/ 121 h 444"/>
                <a:gd name="T40" fmla="*/ 1063 w 1203"/>
                <a:gd name="T41" fmla="*/ 141 h 444"/>
                <a:gd name="T42" fmla="*/ 1123 w 1203"/>
                <a:gd name="T43" fmla="*/ 141 h 444"/>
                <a:gd name="T44" fmla="*/ 1163 w 1203"/>
                <a:gd name="T45" fmla="*/ 121 h 444"/>
                <a:gd name="T46" fmla="*/ 1203 w 1203"/>
                <a:gd name="T47" fmla="*/ 181 h 444"/>
                <a:gd name="T48" fmla="*/ 1163 w 1203"/>
                <a:gd name="T49" fmla="*/ 181 h 444"/>
                <a:gd name="T50" fmla="*/ 1123 w 1203"/>
                <a:gd name="T51" fmla="*/ 202 h 444"/>
                <a:gd name="T52" fmla="*/ 1103 w 1203"/>
                <a:gd name="T53" fmla="*/ 222 h 444"/>
                <a:gd name="T54" fmla="*/ 1043 w 1203"/>
                <a:gd name="T55" fmla="*/ 262 h 444"/>
                <a:gd name="T56" fmla="*/ 983 w 1203"/>
                <a:gd name="T57" fmla="*/ 282 h 444"/>
                <a:gd name="T58" fmla="*/ 943 w 1203"/>
                <a:gd name="T59" fmla="*/ 282 h 444"/>
                <a:gd name="T60" fmla="*/ 963 w 1203"/>
                <a:gd name="T61" fmla="*/ 323 h 444"/>
                <a:gd name="T62" fmla="*/ 923 w 1203"/>
                <a:gd name="T63" fmla="*/ 383 h 444"/>
                <a:gd name="T64" fmla="*/ 862 w 1203"/>
                <a:gd name="T65" fmla="*/ 383 h 444"/>
                <a:gd name="T66" fmla="*/ 742 w 1203"/>
                <a:gd name="T67" fmla="*/ 444 h 444"/>
                <a:gd name="T68" fmla="*/ 682 w 1203"/>
                <a:gd name="T69" fmla="*/ 423 h 444"/>
                <a:gd name="T70" fmla="*/ 602 w 1203"/>
                <a:gd name="T71" fmla="*/ 403 h 444"/>
                <a:gd name="T72" fmla="*/ 522 w 1203"/>
                <a:gd name="T73" fmla="*/ 403 h 444"/>
                <a:gd name="T74" fmla="*/ 401 w 1203"/>
                <a:gd name="T75" fmla="*/ 403 h 444"/>
                <a:gd name="T76" fmla="*/ 361 w 1203"/>
                <a:gd name="T77" fmla="*/ 363 h 444"/>
                <a:gd name="T78" fmla="*/ 321 w 1203"/>
                <a:gd name="T79" fmla="*/ 343 h 444"/>
                <a:gd name="T80" fmla="*/ 281 w 1203"/>
                <a:gd name="T81" fmla="*/ 323 h 444"/>
                <a:gd name="T82" fmla="*/ 221 w 1203"/>
                <a:gd name="T83" fmla="*/ 323 h 444"/>
                <a:gd name="T84" fmla="*/ 141 w 1203"/>
                <a:gd name="T85" fmla="*/ 302 h 444"/>
                <a:gd name="T86" fmla="*/ 161 w 1203"/>
                <a:gd name="T87" fmla="*/ 262 h 444"/>
                <a:gd name="T88" fmla="*/ 121 w 1203"/>
                <a:gd name="T89" fmla="*/ 242 h 444"/>
                <a:gd name="T90" fmla="*/ 100 w 1203"/>
                <a:gd name="T91" fmla="*/ 202 h 444"/>
                <a:gd name="T92" fmla="*/ 60 w 1203"/>
                <a:gd name="T93" fmla="*/ 202 h 444"/>
                <a:gd name="T94" fmla="*/ 40 w 1203"/>
                <a:gd name="T95" fmla="*/ 202 h 444"/>
                <a:gd name="T96" fmla="*/ 0 w 1203"/>
                <a:gd name="T97" fmla="*/ 16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3" h="444">
                  <a:moveTo>
                    <a:pt x="0" y="161"/>
                  </a:moveTo>
                  <a:lnTo>
                    <a:pt x="0" y="14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60" y="101"/>
                  </a:lnTo>
                  <a:lnTo>
                    <a:pt x="80" y="101"/>
                  </a:lnTo>
                  <a:lnTo>
                    <a:pt x="8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61" y="60"/>
                  </a:lnTo>
                  <a:lnTo>
                    <a:pt x="16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41" y="101"/>
                  </a:lnTo>
                  <a:lnTo>
                    <a:pt x="281" y="101"/>
                  </a:lnTo>
                  <a:lnTo>
                    <a:pt x="301" y="101"/>
                  </a:lnTo>
                  <a:lnTo>
                    <a:pt x="321" y="101"/>
                  </a:lnTo>
                  <a:lnTo>
                    <a:pt x="341" y="101"/>
                  </a:lnTo>
                  <a:lnTo>
                    <a:pt x="361" y="101"/>
                  </a:lnTo>
                  <a:lnTo>
                    <a:pt x="341" y="81"/>
                  </a:lnTo>
                  <a:lnTo>
                    <a:pt x="341" y="60"/>
                  </a:lnTo>
                  <a:lnTo>
                    <a:pt x="321" y="60"/>
                  </a:lnTo>
                  <a:lnTo>
                    <a:pt x="321" y="40"/>
                  </a:lnTo>
                  <a:lnTo>
                    <a:pt x="321" y="2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0"/>
                  </a:lnTo>
                  <a:lnTo>
                    <a:pt x="361" y="0"/>
                  </a:lnTo>
                  <a:lnTo>
                    <a:pt x="381" y="0"/>
                  </a:lnTo>
                  <a:lnTo>
                    <a:pt x="401" y="20"/>
                  </a:lnTo>
                  <a:lnTo>
                    <a:pt x="441" y="20"/>
                  </a:lnTo>
                  <a:lnTo>
                    <a:pt x="481" y="20"/>
                  </a:lnTo>
                  <a:lnTo>
                    <a:pt x="481" y="40"/>
                  </a:lnTo>
                  <a:lnTo>
                    <a:pt x="502" y="60"/>
                  </a:lnTo>
                  <a:lnTo>
                    <a:pt x="542" y="81"/>
                  </a:lnTo>
                  <a:lnTo>
                    <a:pt x="562" y="60"/>
                  </a:lnTo>
                  <a:lnTo>
                    <a:pt x="602" y="60"/>
                  </a:lnTo>
                  <a:lnTo>
                    <a:pt x="642" y="60"/>
                  </a:lnTo>
                  <a:lnTo>
                    <a:pt x="682" y="60"/>
                  </a:lnTo>
                  <a:lnTo>
                    <a:pt x="702" y="60"/>
                  </a:lnTo>
                  <a:lnTo>
                    <a:pt x="722" y="60"/>
                  </a:lnTo>
                  <a:lnTo>
                    <a:pt x="742" y="81"/>
                  </a:lnTo>
                  <a:lnTo>
                    <a:pt x="782" y="101"/>
                  </a:lnTo>
                  <a:lnTo>
                    <a:pt x="822" y="101"/>
                  </a:lnTo>
                  <a:lnTo>
                    <a:pt x="862" y="81"/>
                  </a:lnTo>
                  <a:lnTo>
                    <a:pt x="882" y="81"/>
                  </a:lnTo>
                  <a:lnTo>
                    <a:pt x="903" y="81"/>
                  </a:lnTo>
                  <a:lnTo>
                    <a:pt x="903" y="60"/>
                  </a:lnTo>
                  <a:lnTo>
                    <a:pt x="923" y="60"/>
                  </a:lnTo>
                  <a:lnTo>
                    <a:pt x="943" y="40"/>
                  </a:lnTo>
                  <a:lnTo>
                    <a:pt x="963" y="40"/>
                  </a:lnTo>
                  <a:lnTo>
                    <a:pt x="983" y="40"/>
                  </a:lnTo>
                  <a:lnTo>
                    <a:pt x="1003" y="40"/>
                  </a:lnTo>
                  <a:lnTo>
                    <a:pt x="1023" y="40"/>
                  </a:lnTo>
                  <a:lnTo>
                    <a:pt x="1043" y="40"/>
                  </a:lnTo>
                  <a:lnTo>
                    <a:pt x="1043" y="40"/>
                  </a:lnTo>
                  <a:lnTo>
                    <a:pt x="1043" y="101"/>
                  </a:lnTo>
                  <a:lnTo>
                    <a:pt x="1043" y="121"/>
                  </a:lnTo>
                  <a:lnTo>
                    <a:pt x="1043" y="141"/>
                  </a:lnTo>
                  <a:lnTo>
                    <a:pt x="1063" y="141"/>
                  </a:lnTo>
                  <a:lnTo>
                    <a:pt x="1063" y="141"/>
                  </a:lnTo>
                  <a:lnTo>
                    <a:pt x="1103" y="141"/>
                  </a:lnTo>
                  <a:lnTo>
                    <a:pt x="1103" y="141"/>
                  </a:lnTo>
                  <a:lnTo>
                    <a:pt x="1123" y="141"/>
                  </a:lnTo>
                  <a:lnTo>
                    <a:pt x="1123" y="121"/>
                  </a:lnTo>
                  <a:lnTo>
                    <a:pt x="1143" y="121"/>
                  </a:lnTo>
                  <a:lnTo>
                    <a:pt x="1163" y="121"/>
                  </a:lnTo>
                  <a:lnTo>
                    <a:pt x="1203" y="161"/>
                  </a:lnTo>
                  <a:lnTo>
                    <a:pt x="1203" y="181"/>
                  </a:lnTo>
                  <a:lnTo>
                    <a:pt x="1203" y="181"/>
                  </a:lnTo>
                  <a:lnTo>
                    <a:pt x="1183" y="181"/>
                  </a:lnTo>
                  <a:lnTo>
                    <a:pt x="1183" y="181"/>
                  </a:lnTo>
                  <a:lnTo>
                    <a:pt x="1163" y="181"/>
                  </a:lnTo>
                  <a:lnTo>
                    <a:pt x="1143" y="202"/>
                  </a:lnTo>
                  <a:lnTo>
                    <a:pt x="1123" y="202"/>
                  </a:lnTo>
                  <a:lnTo>
                    <a:pt x="1123" y="202"/>
                  </a:lnTo>
                  <a:lnTo>
                    <a:pt x="1123" y="202"/>
                  </a:lnTo>
                  <a:lnTo>
                    <a:pt x="1103" y="222"/>
                  </a:lnTo>
                  <a:lnTo>
                    <a:pt x="1103" y="222"/>
                  </a:lnTo>
                  <a:lnTo>
                    <a:pt x="1063" y="242"/>
                  </a:lnTo>
                  <a:lnTo>
                    <a:pt x="1043" y="242"/>
                  </a:lnTo>
                  <a:lnTo>
                    <a:pt x="1043" y="262"/>
                  </a:lnTo>
                  <a:lnTo>
                    <a:pt x="1023" y="282"/>
                  </a:lnTo>
                  <a:lnTo>
                    <a:pt x="1003" y="282"/>
                  </a:lnTo>
                  <a:lnTo>
                    <a:pt x="983" y="282"/>
                  </a:lnTo>
                  <a:lnTo>
                    <a:pt x="963" y="262"/>
                  </a:lnTo>
                  <a:lnTo>
                    <a:pt x="943" y="282"/>
                  </a:lnTo>
                  <a:lnTo>
                    <a:pt x="943" y="282"/>
                  </a:lnTo>
                  <a:lnTo>
                    <a:pt x="943" y="302"/>
                  </a:lnTo>
                  <a:lnTo>
                    <a:pt x="943" y="302"/>
                  </a:lnTo>
                  <a:lnTo>
                    <a:pt x="963" y="323"/>
                  </a:lnTo>
                  <a:lnTo>
                    <a:pt x="963" y="323"/>
                  </a:lnTo>
                  <a:lnTo>
                    <a:pt x="943" y="343"/>
                  </a:lnTo>
                  <a:lnTo>
                    <a:pt x="923" y="383"/>
                  </a:lnTo>
                  <a:lnTo>
                    <a:pt x="903" y="383"/>
                  </a:lnTo>
                  <a:lnTo>
                    <a:pt x="882" y="383"/>
                  </a:lnTo>
                  <a:lnTo>
                    <a:pt x="862" y="383"/>
                  </a:lnTo>
                  <a:lnTo>
                    <a:pt x="782" y="403"/>
                  </a:lnTo>
                  <a:lnTo>
                    <a:pt x="762" y="423"/>
                  </a:lnTo>
                  <a:lnTo>
                    <a:pt x="742" y="444"/>
                  </a:lnTo>
                  <a:lnTo>
                    <a:pt x="722" y="423"/>
                  </a:lnTo>
                  <a:lnTo>
                    <a:pt x="722" y="423"/>
                  </a:lnTo>
                  <a:lnTo>
                    <a:pt x="682" y="423"/>
                  </a:lnTo>
                  <a:lnTo>
                    <a:pt x="662" y="423"/>
                  </a:lnTo>
                  <a:lnTo>
                    <a:pt x="622" y="403"/>
                  </a:lnTo>
                  <a:lnTo>
                    <a:pt x="602" y="403"/>
                  </a:lnTo>
                  <a:lnTo>
                    <a:pt x="602" y="403"/>
                  </a:lnTo>
                  <a:lnTo>
                    <a:pt x="522" y="403"/>
                  </a:lnTo>
                  <a:lnTo>
                    <a:pt x="522" y="403"/>
                  </a:lnTo>
                  <a:lnTo>
                    <a:pt x="502" y="403"/>
                  </a:lnTo>
                  <a:lnTo>
                    <a:pt x="441" y="403"/>
                  </a:lnTo>
                  <a:lnTo>
                    <a:pt x="401" y="403"/>
                  </a:lnTo>
                  <a:lnTo>
                    <a:pt x="381" y="403"/>
                  </a:lnTo>
                  <a:lnTo>
                    <a:pt x="361" y="383"/>
                  </a:lnTo>
                  <a:lnTo>
                    <a:pt x="361" y="363"/>
                  </a:lnTo>
                  <a:lnTo>
                    <a:pt x="341" y="343"/>
                  </a:lnTo>
                  <a:lnTo>
                    <a:pt x="341" y="343"/>
                  </a:lnTo>
                  <a:lnTo>
                    <a:pt x="321" y="343"/>
                  </a:lnTo>
                  <a:lnTo>
                    <a:pt x="301" y="343"/>
                  </a:lnTo>
                  <a:lnTo>
                    <a:pt x="301" y="323"/>
                  </a:lnTo>
                  <a:lnTo>
                    <a:pt x="281" y="323"/>
                  </a:lnTo>
                  <a:lnTo>
                    <a:pt x="261" y="323"/>
                  </a:lnTo>
                  <a:lnTo>
                    <a:pt x="241" y="302"/>
                  </a:lnTo>
                  <a:lnTo>
                    <a:pt x="221" y="323"/>
                  </a:lnTo>
                  <a:lnTo>
                    <a:pt x="181" y="323"/>
                  </a:lnTo>
                  <a:lnTo>
                    <a:pt x="161" y="302"/>
                  </a:lnTo>
                  <a:lnTo>
                    <a:pt x="141" y="302"/>
                  </a:lnTo>
                  <a:lnTo>
                    <a:pt x="141" y="282"/>
                  </a:lnTo>
                  <a:lnTo>
                    <a:pt x="161" y="282"/>
                  </a:lnTo>
                  <a:lnTo>
                    <a:pt x="161" y="262"/>
                  </a:lnTo>
                  <a:lnTo>
                    <a:pt x="141" y="262"/>
                  </a:lnTo>
                  <a:lnTo>
                    <a:pt x="141" y="242"/>
                  </a:lnTo>
                  <a:lnTo>
                    <a:pt x="121" y="242"/>
                  </a:lnTo>
                  <a:lnTo>
                    <a:pt x="121" y="22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80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20" y="202"/>
                  </a:lnTo>
                  <a:lnTo>
                    <a:pt x="20" y="18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/>
            <p:cNvSpPr>
              <a:spLocks/>
            </p:cNvSpPr>
            <p:nvPr/>
          </p:nvSpPr>
          <p:spPr bwMode="auto">
            <a:xfrm>
              <a:off x="21108988" y="6908800"/>
              <a:ext cx="287338" cy="384175"/>
            </a:xfrm>
            <a:custGeom>
              <a:avLst/>
              <a:gdLst>
                <a:gd name="T0" fmla="*/ 9 w 9"/>
                <a:gd name="T1" fmla="*/ 1 h 12"/>
                <a:gd name="T2" fmla="*/ 9 w 9"/>
                <a:gd name="T3" fmla="*/ 1 h 12"/>
                <a:gd name="T4" fmla="*/ 9 w 9"/>
                <a:gd name="T5" fmla="*/ 1 h 12"/>
                <a:gd name="T6" fmla="*/ 9 w 9"/>
                <a:gd name="T7" fmla="*/ 0 h 12"/>
                <a:gd name="T8" fmla="*/ 9 w 9"/>
                <a:gd name="T9" fmla="*/ 0 h 12"/>
                <a:gd name="T10" fmla="*/ 8 w 9"/>
                <a:gd name="T11" fmla="*/ 0 h 12"/>
                <a:gd name="T12" fmla="*/ 8 w 9"/>
                <a:gd name="T13" fmla="*/ 0 h 12"/>
                <a:gd name="T14" fmla="*/ 8 w 9"/>
                <a:gd name="T15" fmla="*/ 0 h 12"/>
                <a:gd name="T16" fmla="*/ 8 w 9"/>
                <a:gd name="T17" fmla="*/ 0 h 12"/>
                <a:gd name="T18" fmla="*/ 8 w 9"/>
                <a:gd name="T19" fmla="*/ 0 h 12"/>
                <a:gd name="T20" fmla="*/ 8 w 9"/>
                <a:gd name="T21" fmla="*/ 1 h 12"/>
                <a:gd name="T22" fmla="*/ 8 w 9"/>
                <a:gd name="T23" fmla="*/ 1 h 12"/>
                <a:gd name="T24" fmla="*/ 7 w 9"/>
                <a:gd name="T25" fmla="*/ 1 h 12"/>
                <a:gd name="T26" fmla="*/ 7 w 9"/>
                <a:gd name="T27" fmla="*/ 1 h 12"/>
                <a:gd name="T28" fmla="*/ 7 w 9"/>
                <a:gd name="T29" fmla="*/ 2 h 12"/>
                <a:gd name="T30" fmla="*/ 6 w 9"/>
                <a:gd name="T31" fmla="*/ 2 h 12"/>
                <a:gd name="T32" fmla="*/ 5 w 9"/>
                <a:gd name="T33" fmla="*/ 2 h 12"/>
                <a:gd name="T34" fmla="*/ 6 w 9"/>
                <a:gd name="T35" fmla="*/ 3 h 12"/>
                <a:gd name="T36" fmla="*/ 6 w 9"/>
                <a:gd name="T37" fmla="*/ 3 h 12"/>
                <a:gd name="T38" fmla="*/ 5 w 9"/>
                <a:gd name="T39" fmla="*/ 3 h 12"/>
                <a:gd name="T40" fmla="*/ 5 w 9"/>
                <a:gd name="T41" fmla="*/ 3 h 12"/>
                <a:gd name="T42" fmla="*/ 4 w 9"/>
                <a:gd name="T43" fmla="*/ 3 h 12"/>
                <a:gd name="T44" fmla="*/ 4 w 9"/>
                <a:gd name="T45" fmla="*/ 3 h 12"/>
                <a:gd name="T46" fmla="*/ 3 w 9"/>
                <a:gd name="T47" fmla="*/ 3 h 12"/>
                <a:gd name="T48" fmla="*/ 3 w 9"/>
                <a:gd name="T49" fmla="*/ 3 h 12"/>
                <a:gd name="T50" fmla="*/ 3 w 9"/>
                <a:gd name="T51" fmla="*/ 3 h 12"/>
                <a:gd name="T52" fmla="*/ 3 w 9"/>
                <a:gd name="T53" fmla="*/ 4 h 12"/>
                <a:gd name="T54" fmla="*/ 2 w 9"/>
                <a:gd name="T55" fmla="*/ 5 h 12"/>
                <a:gd name="T56" fmla="*/ 2 w 9"/>
                <a:gd name="T57" fmla="*/ 5 h 12"/>
                <a:gd name="T58" fmla="*/ 1 w 9"/>
                <a:gd name="T59" fmla="*/ 5 h 12"/>
                <a:gd name="T60" fmla="*/ 1 w 9"/>
                <a:gd name="T61" fmla="*/ 6 h 12"/>
                <a:gd name="T62" fmla="*/ 1 w 9"/>
                <a:gd name="T63" fmla="*/ 6 h 12"/>
                <a:gd name="T64" fmla="*/ 0 w 9"/>
                <a:gd name="T65" fmla="*/ 6 h 12"/>
                <a:gd name="T66" fmla="*/ 0 w 9"/>
                <a:gd name="T67" fmla="*/ 8 h 12"/>
                <a:gd name="T68" fmla="*/ 0 w 9"/>
                <a:gd name="T69" fmla="*/ 8 h 12"/>
                <a:gd name="T70" fmla="*/ 0 w 9"/>
                <a:gd name="T71" fmla="*/ 8 h 12"/>
                <a:gd name="T72" fmla="*/ 1 w 9"/>
                <a:gd name="T73" fmla="*/ 8 h 12"/>
                <a:gd name="T74" fmla="*/ 2 w 9"/>
                <a:gd name="T75" fmla="*/ 9 h 12"/>
                <a:gd name="T76" fmla="*/ 2 w 9"/>
                <a:gd name="T77" fmla="*/ 11 h 12"/>
                <a:gd name="T78" fmla="*/ 2 w 9"/>
                <a:gd name="T79" fmla="*/ 12 h 12"/>
                <a:gd name="T80" fmla="*/ 3 w 9"/>
                <a:gd name="T81" fmla="*/ 12 h 12"/>
                <a:gd name="T82" fmla="*/ 4 w 9"/>
                <a:gd name="T83" fmla="*/ 12 h 12"/>
                <a:gd name="T84" fmla="*/ 4 w 9"/>
                <a:gd name="T85" fmla="*/ 12 h 12"/>
                <a:gd name="T86" fmla="*/ 4 w 9"/>
                <a:gd name="T87" fmla="*/ 11 h 12"/>
                <a:gd name="T88" fmla="*/ 5 w 9"/>
                <a:gd name="T89" fmla="*/ 11 h 12"/>
                <a:gd name="T90" fmla="*/ 6 w 9"/>
                <a:gd name="T91" fmla="*/ 11 h 12"/>
                <a:gd name="T92" fmla="*/ 6 w 9"/>
                <a:gd name="T93" fmla="*/ 10 h 12"/>
                <a:gd name="T94" fmla="*/ 8 w 9"/>
                <a:gd name="T95" fmla="*/ 10 h 12"/>
                <a:gd name="T96" fmla="*/ 8 w 9"/>
                <a:gd name="T97" fmla="*/ 10 h 12"/>
                <a:gd name="T98" fmla="*/ 7 w 9"/>
                <a:gd name="T99" fmla="*/ 9 h 12"/>
                <a:gd name="T100" fmla="*/ 6 w 9"/>
                <a:gd name="T101" fmla="*/ 8 h 12"/>
                <a:gd name="T102" fmla="*/ 6 w 9"/>
                <a:gd name="T103" fmla="*/ 7 h 12"/>
                <a:gd name="T104" fmla="*/ 6 w 9"/>
                <a:gd name="T105" fmla="*/ 7 h 12"/>
                <a:gd name="T106" fmla="*/ 8 w 9"/>
                <a:gd name="T107" fmla="*/ 6 h 12"/>
                <a:gd name="T108" fmla="*/ 8 w 9"/>
                <a:gd name="T109" fmla="*/ 3 h 12"/>
                <a:gd name="T110" fmla="*/ 9 w 9"/>
                <a:gd name="T111" fmla="*/ 1 h 12"/>
                <a:gd name="T112" fmla="*/ 9 w 9"/>
                <a:gd name="T1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/>
            <p:cNvSpPr>
              <a:spLocks/>
            </p:cNvSpPr>
            <p:nvPr/>
          </p:nvSpPr>
          <p:spPr bwMode="auto">
            <a:xfrm>
              <a:off x="21331238" y="719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/>
            <p:cNvSpPr>
              <a:spLocks/>
            </p:cNvSpPr>
            <p:nvPr/>
          </p:nvSpPr>
          <p:spPr bwMode="auto">
            <a:xfrm>
              <a:off x="21235988" y="7196138"/>
              <a:ext cx="255588" cy="288925"/>
            </a:xfrm>
            <a:custGeom>
              <a:avLst/>
              <a:gdLst>
                <a:gd name="T0" fmla="*/ 8 w 8"/>
                <a:gd name="T1" fmla="*/ 6 h 9"/>
                <a:gd name="T2" fmla="*/ 8 w 8"/>
                <a:gd name="T3" fmla="*/ 5 h 9"/>
                <a:gd name="T4" fmla="*/ 6 w 8"/>
                <a:gd name="T5" fmla="*/ 2 h 9"/>
                <a:gd name="T6" fmla="*/ 5 w 8"/>
                <a:gd name="T7" fmla="*/ 1 h 9"/>
                <a:gd name="T8" fmla="*/ 4 w 8"/>
                <a:gd name="T9" fmla="*/ 0 h 9"/>
                <a:gd name="T10" fmla="*/ 4 w 8"/>
                <a:gd name="T11" fmla="*/ 1 h 9"/>
                <a:gd name="T12" fmla="*/ 4 w 8"/>
                <a:gd name="T13" fmla="*/ 1 h 9"/>
                <a:gd name="T14" fmla="*/ 2 w 8"/>
                <a:gd name="T15" fmla="*/ 1 h 9"/>
                <a:gd name="T16" fmla="*/ 2 w 8"/>
                <a:gd name="T17" fmla="*/ 2 h 9"/>
                <a:gd name="T18" fmla="*/ 1 w 8"/>
                <a:gd name="T19" fmla="*/ 2 h 9"/>
                <a:gd name="T20" fmla="*/ 0 w 8"/>
                <a:gd name="T21" fmla="*/ 2 h 9"/>
                <a:gd name="T22" fmla="*/ 0 w 8"/>
                <a:gd name="T23" fmla="*/ 3 h 9"/>
                <a:gd name="T24" fmla="*/ 0 w 8"/>
                <a:gd name="T25" fmla="*/ 3 h 9"/>
                <a:gd name="T26" fmla="*/ 1 w 8"/>
                <a:gd name="T27" fmla="*/ 3 h 9"/>
                <a:gd name="T28" fmla="*/ 2 w 8"/>
                <a:gd name="T29" fmla="*/ 3 h 9"/>
                <a:gd name="T30" fmla="*/ 1 w 8"/>
                <a:gd name="T31" fmla="*/ 4 h 9"/>
                <a:gd name="T32" fmla="*/ 1 w 8"/>
                <a:gd name="T33" fmla="*/ 5 h 9"/>
                <a:gd name="T34" fmla="*/ 2 w 8"/>
                <a:gd name="T35" fmla="*/ 7 h 9"/>
                <a:gd name="T36" fmla="*/ 2 w 8"/>
                <a:gd name="T37" fmla="*/ 8 h 9"/>
                <a:gd name="T38" fmla="*/ 3 w 8"/>
                <a:gd name="T39" fmla="*/ 9 h 9"/>
                <a:gd name="T40" fmla="*/ 3 w 8"/>
                <a:gd name="T41" fmla="*/ 9 h 9"/>
                <a:gd name="T42" fmla="*/ 4 w 8"/>
                <a:gd name="T43" fmla="*/ 9 h 9"/>
                <a:gd name="T44" fmla="*/ 6 w 8"/>
                <a:gd name="T45" fmla="*/ 8 h 9"/>
                <a:gd name="T46" fmla="*/ 6 w 8"/>
                <a:gd name="T47" fmla="*/ 8 h 9"/>
                <a:gd name="T48" fmla="*/ 8 w 8"/>
                <a:gd name="T49" fmla="*/ 8 h 9"/>
                <a:gd name="T50" fmla="*/ 8 w 8"/>
                <a:gd name="T5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/>
            <p:cNvSpPr>
              <a:spLocks/>
            </p:cNvSpPr>
            <p:nvPr/>
          </p:nvSpPr>
          <p:spPr bwMode="auto">
            <a:xfrm>
              <a:off x="21331238" y="75485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/>
            <p:cNvSpPr>
              <a:spLocks noEditPoints="1"/>
            </p:cNvSpPr>
            <p:nvPr/>
          </p:nvSpPr>
          <p:spPr bwMode="auto">
            <a:xfrm>
              <a:off x="21491575" y="6556375"/>
              <a:ext cx="985838" cy="1408113"/>
            </a:xfrm>
            <a:custGeom>
              <a:avLst/>
              <a:gdLst>
                <a:gd name="T0" fmla="*/ 18 w 31"/>
                <a:gd name="T1" fmla="*/ 5 h 44"/>
                <a:gd name="T2" fmla="*/ 15 w 31"/>
                <a:gd name="T3" fmla="*/ 4 h 44"/>
                <a:gd name="T4" fmla="*/ 16 w 31"/>
                <a:gd name="T5" fmla="*/ 8 h 44"/>
                <a:gd name="T6" fmla="*/ 15 w 31"/>
                <a:gd name="T7" fmla="*/ 9 h 44"/>
                <a:gd name="T8" fmla="*/ 15 w 31"/>
                <a:gd name="T9" fmla="*/ 12 h 44"/>
                <a:gd name="T10" fmla="*/ 18 w 31"/>
                <a:gd name="T11" fmla="*/ 12 h 44"/>
                <a:gd name="T12" fmla="*/ 16 w 31"/>
                <a:gd name="T13" fmla="*/ 11 h 44"/>
                <a:gd name="T14" fmla="*/ 21 w 31"/>
                <a:gd name="T15" fmla="*/ 11 h 44"/>
                <a:gd name="T16" fmla="*/ 23 w 31"/>
                <a:gd name="T17" fmla="*/ 9 h 44"/>
                <a:gd name="T18" fmla="*/ 24 w 31"/>
                <a:gd name="T19" fmla="*/ 7 h 44"/>
                <a:gd name="T20" fmla="*/ 25 w 31"/>
                <a:gd name="T21" fmla="*/ 5 h 44"/>
                <a:gd name="T22" fmla="*/ 24 w 31"/>
                <a:gd name="T23" fmla="*/ 7 h 44"/>
                <a:gd name="T24" fmla="*/ 24 w 31"/>
                <a:gd name="T25" fmla="*/ 7 h 44"/>
                <a:gd name="T26" fmla="*/ 24 w 31"/>
                <a:gd name="T27" fmla="*/ 7 h 44"/>
                <a:gd name="T28" fmla="*/ 16 w 31"/>
                <a:gd name="T29" fmla="*/ 21 h 44"/>
                <a:gd name="T30" fmla="*/ 16 w 31"/>
                <a:gd name="T31" fmla="*/ 21 h 44"/>
                <a:gd name="T32" fmla="*/ 30 w 31"/>
                <a:gd name="T33" fmla="*/ 1 h 44"/>
                <a:gd name="T34" fmla="*/ 31 w 31"/>
                <a:gd name="T35" fmla="*/ 0 h 44"/>
                <a:gd name="T36" fmla="*/ 28 w 31"/>
                <a:gd name="T37" fmla="*/ 3 h 44"/>
                <a:gd name="T38" fmla="*/ 26 w 31"/>
                <a:gd name="T39" fmla="*/ 5 h 44"/>
                <a:gd name="T40" fmla="*/ 29 w 31"/>
                <a:gd name="T41" fmla="*/ 3 h 44"/>
                <a:gd name="T42" fmla="*/ 3 w 31"/>
                <a:gd name="T43" fmla="*/ 33 h 44"/>
                <a:gd name="T44" fmla="*/ 0 w 31"/>
                <a:gd name="T45" fmla="*/ 32 h 44"/>
                <a:gd name="T46" fmla="*/ 0 w 31"/>
                <a:gd name="T47" fmla="*/ 32 h 44"/>
                <a:gd name="T48" fmla="*/ 4 w 31"/>
                <a:gd name="T49" fmla="*/ 41 h 44"/>
                <a:gd name="T50" fmla="*/ 4 w 31"/>
                <a:gd name="T51" fmla="*/ 41 h 44"/>
                <a:gd name="T52" fmla="*/ 1 w 31"/>
                <a:gd name="T53" fmla="*/ 44 h 44"/>
                <a:gd name="T54" fmla="*/ 2 w 31"/>
                <a:gd name="T55" fmla="*/ 44 h 44"/>
                <a:gd name="T56" fmla="*/ 21 w 31"/>
                <a:gd name="T57" fmla="*/ 21 h 44"/>
                <a:gd name="T58" fmla="*/ 21 w 31"/>
                <a:gd name="T59" fmla="*/ 18 h 44"/>
                <a:gd name="T60" fmla="*/ 18 w 31"/>
                <a:gd name="T61" fmla="*/ 13 h 44"/>
                <a:gd name="T62" fmla="*/ 17 w 31"/>
                <a:gd name="T63" fmla="*/ 17 h 44"/>
                <a:gd name="T64" fmla="*/ 14 w 31"/>
                <a:gd name="T65" fmla="*/ 23 h 44"/>
                <a:gd name="T66" fmla="*/ 13 w 31"/>
                <a:gd name="T67" fmla="*/ 22 h 44"/>
                <a:gd name="T68" fmla="*/ 13 w 31"/>
                <a:gd name="T69" fmla="*/ 24 h 44"/>
                <a:gd name="T70" fmla="*/ 10 w 31"/>
                <a:gd name="T71" fmla="*/ 26 h 44"/>
                <a:gd name="T72" fmla="*/ 4 w 31"/>
                <a:gd name="T73" fmla="*/ 29 h 44"/>
                <a:gd name="T74" fmla="*/ 2 w 31"/>
                <a:gd name="T75" fmla="*/ 31 h 44"/>
                <a:gd name="T76" fmla="*/ 3 w 31"/>
                <a:gd name="T77" fmla="*/ 33 h 44"/>
                <a:gd name="T78" fmla="*/ 3 w 31"/>
                <a:gd name="T79" fmla="*/ 33 h 44"/>
                <a:gd name="T80" fmla="*/ 3 w 31"/>
                <a:gd name="T81" fmla="*/ 33 h 44"/>
                <a:gd name="T82" fmla="*/ 4 w 31"/>
                <a:gd name="T83" fmla="*/ 35 h 44"/>
                <a:gd name="T84" fmla="*/ 6 w 31"/>
                <a:gd name="T85" fmla="*/ 35 h 44"/>
                <a:gd name="T86" fmla="*/ 5 w 31"/>
                <a:gd name="T87" fmla="*/ 30 h 44"/>
                <a:gd name="T88" fmla="*/ 7 w 31"/>
                <a:gd name="T89" fmla="*/ 29 h 44"/>
                <a:gd name="T90" fmla="*/ 9 w 31"/>
                <a:gd name="T91" fmla="*/ 29 h 44"/>
                <a:gd name="T92" fmla="*/ 9 w 31"/>
                <a:gd name="T93" fmla="*/ 29 h 44"/>
                <a:gd name="T94" fmla="*/ 7 w 31"/>
                <a:gd name="T95" fmla="*/ 31 h 44"/>
                <a:gd name="T96" fmla="*/ 9 w 31"/>
                <a:gd name="T97" fmla="*/ 32 h 44"/>
                <a:gd name="T98" fmla="*/ 11 w 31"/>
                <a:gd name="T99" fmla="*/ 31 h 44"/>
                <a:gd name="T100" fmla="*/ 11 w 31"/>
                <a:gd name="T101" fmla="*/ 28 h 44"/>
                <a:gd name="T102" fmla="*/ 11 w 31"/>
                <a:gd name="T103" fmla="*/ 28 h 44"/>
                <a:gd name="T104" fmla="*/ 13 w 31"/>
                <a:gd name="T105" fmla="*/ 30 h 44"/>
                <a:gd name="T106" fmla="*/ 16 w 31"/>
                <a:gd name="T107" fmla="*/ 28 h 44"/>
                <a:gd name="T108" fmla="*/ 18 w 31"/>
                <a:gd name="T109" fmla="*/ 28 h 44"/>
                <a:gd name="T110" fmla="*/ 20 w 31"/>
                <a:gd name="T111" fmla="*/ 26 h 44"/>
                <a:gd name="T112" fmla="*/ 21 w 31"/>
                <a:gd name="T113" fmla="*/ 27 h 44"/>
                <a:gd name="T114" fmla="*/ 18 w 31"/>
                <a:gd name="T115" fmla="*/ 14 h 44"/>
                <a:gd name="T116" fmla="*/ 18 w 31"/>
                <a:gd name="T117" fmla="*/ 14 h 44"/>
                <a:gd name="T118" fmla="*/ 5 w 31"/>
                <a:gd name="T11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44">
                  <a:moveTo>
                    <a:pt x="23" y="6"/>
                  </a:moveTo>
                  <a:cubicBezTo>
                    <a:pt x="22" y="7"/>
                    <a:pt x="22" y="6"/>
                    <a:pt x="21" y="6"/>
                  </a:cubicBezTo>
                  <a:cubicBezTo>
                    <a:pt x="20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0"/>
                    <a:pt x="14" y="11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9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28" y="2"/>
                  </a:moveTo>
                  <a:cubicBezTo>
                    <a:pt x="28" y="2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4"/>
                    <a:pt x="28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4" y="41"/>
                  </a:move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2" y="17"/>
                    <a:pt x="21" y="16"/>
                    <a:pt x="21" y="16"/>
                  </a:cubicBezTo>
                  <a:cubicBezTo>
                    <a:pt x="20" y="15"/>
                    <a:pt x="19" y="14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4"/>
                    <a:pt x="16" y="15"/>
                    <a:pt x="17" y="16"/>
                  </a:cubicBezTo>
                  <a:cubicBezTo>
                    <a:pt x="17" y="16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8" y="20"/>
                    <a:pt x="17" y="21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7" y="26"/>
                    <a:pt x="7" y="27"/>
                    <a:pt x="6" y="27"/>
                  </a:cubicBezTo>
                  <a:cubicBezTo>
                    <a:pt x="6" y="28"/>
                    <a:pt x="5" y="28"/>
                    <a:pt x="4" y="29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0"/>
                    <a:pt x="3" y="30"/>
                  </a:cubicBezTo>
                  <a:cubicBezTo>
                    <a:pt x="3" y="30"/>
                    <a:pt x="3" y="31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2"/>
                    <a:pt x="2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4" y="35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6" y="36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3"/>
                    <a:pt x="7" y="32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0" y="29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29"/>
                    <a:pt x="12" y="29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9" y="27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5"/>
                  </a:cubicBezTo>
                  <a:cubicBezTo>
                    <a:pt x="21" y="25"/>
                    <a:pt x="21" y="24"/>
                    <a:pt x="21" y="23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/>
            <p:cNvSpPr>
              <a:spLocks noEditPoints="1"/>
            </p:cNvSpPr>
            <p:nvPr/>
          </p:nvSpPr>
          <p:spPr bwMode="auto">
            <a:xfrm>
              <a:off x="15028863" y="3451225"/>
              <a:ext cx="8213725" cy="3808413"/>
            </a:xfrm>
            <a:custGeom>
              <a:avLst/>
              <a:gdLst>
                <a:gd name="T0" fmla="*/ 69 w 258"/>
                <a:gd name="T1" fmla="*/ 6 h 119"/>
                <a:gd name="T2" fmla="*/ 73 w 258"/>
                <a:gd name="T3" fmla="*/ 5 h 119"/>
                <a:gd name="T4" fmla="*/ 32 w 258"/>
                <a:gd name="T5" fmla="*/ 10 h 119"/>
                <a:gd name="T6" fmla="*/ 30 w 258"/>
                <a:gd name="T7" fmla="*/ 10 h 119"/>
                <a:gd name="T8" fmla="*/ 36 w 258"/>
                <a:gd name="T9" fmla="*/ 49 h 119"/>
                <a:gd name="T10" fmla="*/ 37 w 258"/>
                <a:gd name="T11" fmla="*/ 32 h 119"/>
                <a:gd name="T12" fmla="*/ 156 w 258"/>
                <a:gd name="T13" fmla="*/ 10 h 119"/>
                <a:gd name="T14" fmla="*/ 153 w 258"/>
                <a:gd name="T15" fmla="*/ 9 h 119"/>
                <a:gd name="T16" fmla="*/ 159 w 258"/>
                <a:gd name="T17" fmla="*/ 15 h 119"/>
                <a:gd name="T18" fmla="*/ 85 w 258"/>
                <a:gd name="T19" fmla="*/ 6 h 119"/>
                <a:gd name="T20" fmla="*/ 115 w 258"/>
                <a:gd name="T21" fmla="*/ 24 h 119"/>
                <a:gd name="T22" fmla="*/ 238 w 258"/>
                <a:gd name="T23" fmla="*/ 87 h 119"/>
                <a:gd name="T24" fmla="*/ 254 w 258"/>
                <a:gd name="T25" fmla="*/ 18 h 119"/>
                <a:gd name="T26" fmla="*/ 215 w 258"/>
                <a:gd name="T27" fmla="*/ 21 h 119"/>
                <a:gd name="T28" fmla="*/ 171 w 258"/>
                <a:gd name="T29" fmla="*/ 19 h 119"/>
                <a:gd name="T30" fmla="*/ 152 w 258"/>
                <a:gd name="T31" fmla="*/ 30 h 119"/>
                <a:gd name="T32" fmla="*/ 122 w 258"/>
                <a:gd name="T33" fmla="*/ 26 h 119"/>
                <a:gd name="T34" fmla="*/ 113 w 258"/>
                <a:gd name="T35" fmla="*/ 18 h 119"/>
                <a:gd name="T36" fmla="*/ 88 w 258"/>
                <a:gd name="T37" fmla="*/ 22 h 119"/>
                <a:gd name="T38" fmla="*/ 82 w 258"/>
                <a:gd name="T39" fmla="*/ 44 h 119"/>
                <a:gd name="T40" fmla="*/ 73 w 258"/>
                <a:gd name="T41" fmla="*/ 45 h 119"/>
                <a:gd name="T42" fmla="*/ 68 w 258"/>
                <a:gd name="T43" fmla="*/ 60 h 119"/>
                <a:gd name="T44" fmla="*/ 63 w 258"/>
                <a:gd name="T45" fmla="*/ 55 h 119"/>
                <a:gd name="T46" fmla="*/ 36 w 258"/>
                <a:gd name="T47" fmla="*/ 57 h 119"/>
                <a:gd name="T48" fmla="*/ 17 w 258"/>
                <a:gd name="T49" fmla="*/ 70 h 119"/>
                <a:gd name="T50" fmla="*/ 7 w 258"/>
                <a:gd name="T51" fmla="*/ 56 h 119"/>
                <a:gd name="T52" fmla="*/ 4 w 258"/>
                <a:gd name="T53" fmla="*/ 66 h 119"/>
                <a:gd name="T54" fmla="*/ 3 w 258"/>
                <a:gd name="T55" fmla="*/ 83 h 119"/>
                <a:gd name="T56" fmla="*/ 7 w 258"/>
                <a:gd name="T57" fmla="*/ 90 h 119"/>
                <a:gd name="T58" fmla="*/ 18 w 258"/>
                <a:gd name="T59" fmla="*/ 99 h 119"/>
                <a:gd name="T60" fmla="*/ 27 w 258"/>
                <a:gd name="T61" fmla="*/ 108 h 119"/>
                <a:gd name="T62" fmla="*/ 45 w 258"/>
                <a:gd name="T63" fmla="*/ 118 h 119"/>
                <a:gd name="T64" fmla="*/ 45 w 258"/>
                <a:gd name="T65" fmla="*/ 100 h 119"/>
                <a:gd name="T66" fmla="*/ 60 w 258"/>
                <a:gd name="T67" fmla="*/ 98 h 119"/>
                <a:gd name="T68" fmla="*/ 65 w 258"/>
                <a:gd name="T69" fmla="*/ 92 h 119"/>
                <a:gd name="T70" fmla="*/ 82 w 258"/>
                <a:gd name="T71" fmla="*/ 90 h 119"/>
                <a:gd name="T72" fmla="*/ 101 w 258"/>
                <a:gd name="T73" fmla="*/ 97 h 119"/>
                <a:gd name="T74" fmla="*/ 120 w 258"/>
                <a:gd name="T75" fmla="*/ 97 h 119"/>
                <a:gd name="T76" fmla="*/ 152 w 258"/>
                <a:gd name="T77" fmla="*/ 95 h 119"/>
                <a:gd name="T78" fmla="*/ 171 w 258"/>
                <a:gd name="T79" fmla="*/ 87 h 119"/>
                <a:gd name="T80" fmla="*/ 191 w 258"/>
                <a:gd name="T81" fmla="*/ 93 h 119"/>
                <a:gd name="T82" fmla="*/ 201 w 258"/>
                <a:gd name="T83" fmla="*/ 107 h 119"/>
                <a:gd name="T84" fmla="*/ 217 w 258"/>
                <a:gd name="T85" fmla="*/ 98 h 119"/>
                <a:gd name="T86" fmla="*/ 204 w 258"/>
                <a:gd name="T87" fmla="*/ 79 h 119"/>
                <a:gd name="T88" fmla="*/ 216 w 258"/>
                <a:gd name="T89" fmla="*/ 62 h 119"/>
                <a:gd name="T90" fmla="*/ 232 w 258"/>
                <a:gd name="T91" fmla="*/ 51 h 119"/>
                <a:gd name="T92" fmla="*/ 241 w 258"/>
                <a:gd name="T93" fmla="*/ 68 h 119"/>
                <a:gd name="T94" fmla="*/ 246 w 258"/>
                <a:gd name="T95" fmla="*/ 53 h 119"/>
                <a:gd name="T96" fmla="*/ 245 w 258"/>
                <a:gd name="T97" fmla="*/ 28 h 119"/>
                <a:gd name="T98" fmla="*/ 4 w 258"/>
                <a:gd name="T99" fmla="*/ 86 h 119"/>
                <a:gd name="T100" fmla="*/ 17 w 258"/>
                <a:gd name="T101" fmla="*/ 78 h 119"/>
                <a:gd name="T102" fmla="*/ 78 w 258"/>
                <a:gd name="T103" fmla="*/ 55 h 119"/>
                <a:gd name="T104" fmla="*/ 100 w 258"/>
                <a:gd name="T105" fmla="*/ 28 h 119"/>
                <a:gd name="T106" fmla="*/ 104 w 258"/>
                <a:gd name="T107" fmla="*/ 24 h 119"/>
                <a:gd name="T108" fmla="*/ 144 w 258"/>
                <a:gd name="T109" fmla="*/ 91 h 119"/>
                <a:gd name="T110" fmla="*/ 172 w 258"/>
                <a:gd name="T111" fmla="*/ 21 h 119"/>
                <a:gd name="T112" fmla="*/ 5 w 258"/>
                <a:gd name="T113" fmla="*/ 55 h 119"/>
                <a:gd name="T114" fmla="*/ 13 w 258"/>
                <a:gd name="T115" fmla="*/ 15 h 119"/>
                <a:gd name="T116" fmla="*/ 198 w 258"/>
                <a:gd name="T117" fmla="*/ 78 h 119"/>
                <a:gd name="T118" fmla="*/ 22 w 258"/>
                <a:gd name="T119" fmla="*/ 8 h 119"/>
                <a:gd name="T120" fmla="*/ 26 w 258"/>
                <a:gd name="T121" fmla="*/ 15 h 119"/>
                <a:gd name="T122" fmla="*/ 17 w 258"/>
                <a:gd name="T123" fmla="*/ 15 h 119"/>
                <a:gd name="T124" fmla="*/ 21 w 258"/>
                <a:gd name="T125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119">
                  <a:moveTo>
                    <a:pt x="70" y="29"/>
                  </a:moveTo>
                  <a:cubicBezTo>
                    <a:pt x="70" y="29"/>
                    <a:pt x="70" y="29"/>
                    <a:pt x="71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lose/>
                  <a:moveTo>
                    <a:pt x="72" y="38"/>
                  </a:moveTo>
                  <a:cubicBezTo>
                    <a:pt x="72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8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7"/>
                    <a:pt x="70" y="26"/>
                    <a:pt x="70" y="26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75" y="19"/>
                  </a:moveTo>
                  <a:cubicBezTo>
                    <a:pt x="76" y="19"/>
                    <a:pt x="76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20"/>
                    <a:pt x="75" y="20"/>
                  </a:cubicBezTo>
                  <a:cubicBezTo>
                    <a:pt x="75" y="20"/>
                    <a:pt x="75" y="20"/>
                    <a:pt x="75" y="19"/>
                  </a:cubicBez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lose/>
                  <a:moveTo>
                    <a:pt x="76" y="30"/>
                  </a:moveTo>
                  <a:cubicBezTo>
                    <a:pt x="77" y="30"/>
                    <a:pt x="77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lose/>
                  <a:moveTo>
                    <a:pt x="67" y="5"/>
                  </a:moveTo>
                  <a:cubicBezTo>
                    <a:pt x="67" y="6"/>
                    <a:pt x="68" y="6"/>
                    <a:pt x="68" y="6"/>
                  </a:cubicBezTo>
                  <a:cubicBezTo>
                    <a:pt x="68" y="6"/>
                    <a:pt x="68" y="6"/>
                    <a:pt x="69" y="6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8" y="7"/>
                  </a:cubicBezTo>
                  <a:cubicBezTo>
                    <a:pt x="68" y="7"/>
                    <a:pt x="68" y="7"/>
                    <a:pt x="69" y="8"/>
                  </a:cubicBezTo>
                  <a:cubicBezTo>
                    <a:pt x="69" y="8"/>
                    <a:pt x="70" y="8"/>
                    <a:pt x="70" y="9"/>
                  </a:cubicBezTo>
                  <a:cubicBezTo>
                    <a:pt x="70" y="9"/>
                    <a:pt x="70" y="9"/>
                    <a:pt x="71" y="9"/>
                  </a:cubicBezTo>
                  <a:cubicBezTo>
                    <a:pt x="71" y="9"/>
                    <a:pt x="72" y="8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7"/>
                    <a:pt x="73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9"/>
                    <a:pt x="72" y="9"/>
                    <a:pt x="73" y="9"/>
                  </a:cubicBezTo>
                  <a:cubicBezTo>
                    <a:pt x="74" y="9"/>
                    <a:pt x="74" y="9"/>
                    <a:pt x="75" y="10"/>
                  </a:cubicBezTo>
                  <a:cubicBezTo>
                    <a:pt x="75" y="10"/>
                    <a:pt x="76" y="10"/>
                    <a:pt x="77" y="10"/>
                  </a:cubicBezTo>
                  <a:cubicBezTo>
                    <a:pt x="78" y="10"/>
                    <a:pt x="79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0"/>
                    <a:pt x="82" y="10"/>
                    <a:pt x="83" y="10"/>
                  </a:cubicBezTo>
                  <a:cubicBezTo>
                    <a:pt x="83" y="10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9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6"/>
                    <a:pt x="80" y="5"/>
                    <a:pt x="79" y="5"/>
                  </a:cubicBezTo>
                  <a:cubicBezTo>
                    <a:pt x="78" y="4"/>
                    <a:pt x="78" y="4"/>
                    <a:pt x="77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3" y="3"/>
                    <a:pt x="73" y="3"/>
                    <a:pt x="73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1" y="2"/>
                    <a:pt x="71" y="1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8" y="0"/>
                    <a:pt x="68" y="0"/>
                  </a:cubicBezTo>
                  <a:cubicBezTo>
                    <a:pt x="68" y="1"/>
                    <a:pt x="68" y="1"/>
                    <a:pt x="67" y="2"/>
                  </a:cubicBezTo>
                  <a:cubicBezTo>
                    <a:pt x="67" y="2"/>
                    <a:pt x="67" y="3"/>
                    <a:pt x="67" y="4"/>
                  </a:cubicBezTo>
                  <a:cubicBezTo>
                    <a:pt x="68" y="4"/>
                    <a:pt x="68" y="5"/>
                    <a:pt x="67" y="5"/>
                  </a:cubicBez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76" y="32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31" y="55"/>
                  </a:moveTo>
                  <a:cubicBezTo>
                    <a:pt x="30" y="55"/>
                    <a:pt x="30" y="55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3" y="57"/>
                    <a:pt x="33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1" y="54"/>
                  </a:cubicBezTo>
                  <a:cubicBezTo>
                    <a:pt x="31" y="54"/>
                    <a:pt x="31" y="55"/>
                    <a:pt x="31" y="55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8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0" y="8"/>
                  </a:cubicBezTo>
                  <a:cubicBezTo>
                    <a:pt x="30" y="9"/>
                    <a:pt x="31" y="10"/>
                    <a:pt x="32" y="10"/>
                  </a:cubicBezTo>
                  <a:close/>
                  <a:moveTo>
                    <a:pt x="29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lose/>
                  <a:moveTo>
                    <a:pt x="68" y="32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9" y="32"/>
                  </a:cubicBezTo>
                  <a:cubicBezTo>
                    <a:pt x="69" y="32"/>
                    <a:pt x="69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lose/>
                  <a:moveTo>
                    <a:pt x="35" y="48"/>
                  </a:move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8"/>
                    <a:pt x="35" y="48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30" y="13"/>
                    <a:pt x="30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1" y="11"/>
                    <a:pt x="31" y="10"/>
                    <a:pt x="31" y="10"/>
                  </a:cubicBezTo>
                  <a:cubicBezTo>
                    <a:pt x="31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8" y="11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9"/>
                    <a:pt x="64" y="39"/>
                    <a:pt x="65" y="39"/>
                  </a:cubicBezTo>
                  <a:cubicBezTo>
                    <a:pt x="65" y="40"/>
                    <a:pt x="65" y="39"/>
                    <a:pt x="65" y="39"/>
                  </a:cubicBezTo>
                  <a:close/>
                  <a:moveTo>
                    <a:pt x="58" y="40"/>
                  </a:moveTo>
                  <a:cubicBezTo>
                    <a:pt x="59" y="40"/>
                    <a:pt x="60" y="40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59" y="38"/>
                    <a:pt x="59" y="38"/>
                  </a:cubicBezTo>
                  <a:cubicBezTo>
                    <a:pt x="59" y="38"/>
                    <a:pt x="59" y="38"/>
                    <a:pt x="58" y="38"/>
                  </a:cubicBezTo>
                  <a:cubicBezTo>
                    <a:pt x="58" y="38"/>
                    <a:pt x="57" y="38"/>
                    <a:pt x="58" y="39"/>
                  </a:cubicBezTo>
                  <a:cubicBezTo>
                    <a:pt x="58" y="39"/>
                    <a:pt x="58" y="40"/>
                    <a:pt x="58" y="40"/>
                  </a:cubicBezTo>
                  <a:close/>
                  <a:moveTo>
                    <a:pt x="34" y="42"/>
                  </a:moveTo>
                  <a:cubicBezTo>
                    <a:pt x="33" y="42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4"/>
                    <a:pt x="34" y="45"/>
                  </a:cubicBezTo>
                  <a:cubicBezTo>
                    <a:pt x="34" y="45"/>
                    <a:pt x="34" y="45"/>
                    <a:pt x="33" y="46"/>
                  </a:cubicBezTo>
                  <a:cubicBezTo>
                    <a:pt x="33" y="46"/>
                    <a:pt x="33" y="46"/>
                    <a:pt x="32" y="46"/>
                  </a:cubicBezTo>
                  <a:cubicBezTo>
                    <a:pt x="32" y="47"/>
                    <a:pt x="32" y="47"/>
                    <a:pt x="33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36" y="48"/>
                    <a:pt x="36" y="48"/>
                    <a:pt x="36" y="49"/>
                  </a:cubicBezTo>
                  <a:cubicBezTo>
                    <a:pt x="36" y="49"/>
                    <a:pt x="37" y="49"/>
                    <a:pt x="37" y="49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9" y="50"/>
                    <a:pt x="39" y="50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0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2" y="51"/>
                    <a:pt x="43" y="51"/>
                  </a:cubicBezTo>
                  <a:cubicBezTo>
                    <a:pt x="43" y="51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49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cubicBezTo>
                    <a:pt x="40" y="48"/>
                    <a:pt x="39" y="47"/>
                    <a:pt x="39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8" y="42"/>
                    <a:pt x="39" y="41"/>
                    <a:pt x="39" y="41"/>
                  </a:cubicBezTo>
                  <a:cubicBezTo>
                    <a:pt x="39" y="41"/>
                    <a:pt x="39" y="41"/>
                    <a:pt x="39" y="40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2" y="34"/>
                    <a:pt x="43" y="33"/>
                    <a:pt x="43" y="33"/>
                  </a:cubicBezTo>
                  <a:cubicBezTo>
                    <a:pt x="44" y="32"/>
                    <a:pt x="45" y="32"/>
                    <a:pt x="45" y="31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5"/>
                    <a:pt x="47" y="25"/>
                    <a:pt x="47" y="26"/>
                  </a:cubicBezTo>
                  <a:cubicBezTo>
                    <a:pt x="46" y="26"/>
                    <a:pt x="45" y="26"/>
                    <a:pt x="45" y="27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3" y="29"/>
                    <a:pt x="42" y="29"/>
                    <a:pt x="42" y="29"/>
                  </a:cubicBezTo>
                  <a:cubicBezTo>
                    <a:pt x="40" y="29"/>
                    <a:pt x="39" y="30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32"/>
                    <a:pt x="37" y="32"/>
                    <a:pt x="36" y="33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4"/>
                    <a:pt x="35" y="35"/>
                  </a:cubicBezTo>
                  <a:cubicBezTo>
                    <a:pt x="35" y="35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8"/>
                  </a:cubicBezTo>
                  <a:cubicBezTo>
                    <a:pt x="35" y="38"/>
                    <a:pt x="34" y="38"/>
                    <a:pt x="34" y="39"/>
                  </a:cubicBezTo>
                  <a:cubicBezTo>
                    <a:pt x="34" y="39"/>
                    <a:pt x="34" y="39"/>
                    <a:pt x="33" y="40"/>
                  </a:cubicBezTo>
                  <a:cubicBezTo>
                    <a:pt x="33" y="40"/>
                    <a:pt x="33" y="40"/>
                    <a:pt x="34" y="40"/>
                  </a:cubicBezTo>
                  <a:cubicBezTo>
                    <a:pt x="34" y="41"/>
                    <a:pt x="34" y="41"/>
                    <a:pt x="34" y="42"/>
                  </a:cubicBezTo>
                  <a:close/>
                  <a:moveTo>
                    <a:pt x="156" y="14"/>
                  </a:moveTo>
                  <a:cubicBezTo>
                    <a:pt x="156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5"/>
                    <a:pt x="155" y="15"/>
                    <a:pt x="156" y="15"/>
                  </a:cubicBezTo>
                  <a:cubicBezTo>
                    <a:pt x="156" y="16"/>
                    <a:pt x="156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4"/>
                    <a:pt x="156" y="14"/>
                    <a:pt x="156" y="14"/>
                  </a:cubicBezTo>
                  <a:close/>
                  <a:moveTo>
                    <a:pt x="145" y="10"/>
                  </a:moveTo>
                  <a:cubicBezTo>
                    <a:pt x="145" y="10"/>
                    <a:pt x="145" y="11"/>
                    <a:pt x="145" y="11"/>
                  </a:cubicBezTo>
                  <a:cubicBezTo>
                    <a:pt x="145" y="11"/>
                    <a:pt x="146" y="12"/>
                    <a:pt x="146" y="12"/>
                  </a:cubicBezTo>
                  <a:cubicBezTo>
                    <a:pt x="146" y="12"/>
                    <a:pt x="147" y="12"/>
                    <a:pt x="147" y="12"/>
                  </a:cubicBezTo>
                  <a:cubicBezTo>
                    <a:pt x="148" y="12"/>
                    <a:pt x="148" y="12"/>
                    <a:pt x="149" y="13"/>
                  </a:cubicBezTo>
                  <a:cubicBezTo>
                    <a:pt x="149" y="13"/>
                    <a:pt x="149" y="13"/>
                    <a:pt x="150" y="13"/>
                  </a:cubicBezTo>
                  <a:cubicBezTo>
                    <a:pt x="150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2" y="13"/>
                  </a:cubicBezTo>
                  <a:cubicBezTo>
                    <a:pt x="152" y="13"/>
                    <a:pt x="152" y="12"/>
                    <a:pt x="152" y="12"/>
                  </a:cubicBezTo>
                  <a:cubicBezTo>
                    <a:pt x="152" y="12"/>
                    <a:pt x="153" y="12"/>
                    <a:pt x="153" y="11"/>
                  </a:cubicBezTo>
                  <a:cubicBezTo>
                    <a:pt x="153" y="11"/>
                    <a:pt x="154" y="11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6" y="11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9"/>
                    <a:pt x="157" y="8"/>
                    <a:pt x="157" y="8"/>
                  </a:cubicBezTo>
                  <a:cubicBezTo>
                    <a:pt x="157" y="8"/>
                    <a:pt x="157" y="8"/>
                    <a:pt x="157" y="7"/>
                  </a:cubicBezTo>
                  <a:cubicBezTo>
                    <a:pt x="157" y="7"/>
                    <a:pt x="156" y="7"/>
                    <a:pt x="156" y="6"/>
                  </a:cubicBezTo>
                  <a:cubicBezTo>
                    <a:pt x="155" y="6"/>
                    <a:pt x="154" y="6"/>
                    <a:pt x="153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7"/>
                  </a:cubicBezTo>
                  <a:cubicBezTo>
                    <a:pt x="152" y="7"/>
                    <a:pt x="153" y="8"/>
                    <a:pt x="153" y="8"/>
                  </a:cubicBezTo>
                  <a:cubicBezTo>
                    <a:pt x="153" y="8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1" y="6"/>
                    <a:pt x="151" y="6"/>
                    <a:pt x="150" y="6"/>
                  </a:cubicBezTo>
                  <a:cubicBezTo>
                    <a:pt x="150" y="6"/>
                    <a:pt x="150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8" y="6"/>
                    <a:pt x="148" y="7"/>
                  </a:cubicBezTo>
                  <a:cubicBezTo>
                    <a:pt x="148" y="7"/>
                    <a:pt x="148" y="7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6" y="7"/>
                    <a:pt x="146" y="7"/>
                    <a:pt x="145" y="6"/>
                  </a:cubicBezTo>
                  <a:cubicBezTo>
                    <a:pt x="145" y="6"/>
                    <a:pt x="144" y="7"/>
                    <a:pt x="144" y="7"/>
                  </a:cubicBezTo>
                  <a:cubicBezTo>
                    <a:pt x="144" y="7"/>
                    <a:pt x="144" y="8"/>
                    <a:pt x="144" y="8"/>
                  </a:cubicBezTo>
                  <a:cubicBezTo>
                    <a:pt x="144" y="8"/>
                    <a:pt x="144" y="8"/>
                    <a:pt x="144" y="9"/>
                  </a:cubicBezTo>
                  <a:cubicBezTo>
                    <a:pt x="144" y="9"/>
                    <a:pt x="144" y="10"/>
                    <a:pt x="145" y="10"/>
                  </a:cubicBezTo>
                  <a:close/>
                  <a:moveTo>
                    <a:pt x="153" y="9"/>
                  </a:move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lose/>
                  <a:moveTo>
                    <a:pt x="149" y="8"/>
                  </a:move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lose/>
                  <a:moveTo>
                    <a:pt x="149" y="17"/>
                  </a:moveTo>
                  <a:cubicBezTo>
                    <a:pt x="149" y="16"/>
                    <a:pt x="148" y="17"/>
                    <a:pt x="148" y="17"/>
                  </a:cubicBezTo>
                  <a:cubicBezTo>
                    <a:pt x="148" y="17"/>
                    <a:pt x="148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49" y="17"/>
                  </a:move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149" y="17"/>
                  </a:moveTo>
                  <a:cubicBezTo>
                    <a:pt x="149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lose/>
                  <a:moveTo>
                    <a:pt x="157" y="18"/>
                  </a:moveTo>
                  <a:cubicBezTo>
                    <a:pt x="158" y="18"/>
                    <a:pt x="158" y="18"/>
                    <a:pt x="158" y="18"/>
                  </a:cubicBezTo>
                  <a:cubicBezTo>
                    <a:pt x="158" y="17"/>
                    <a:pt x="159" y="17"/>
                    <a:pt x="160" y="17"/>
                  </a:cubicBezTo>
                  <a:cubicBezTo>
                    <a:pt x="161" y="17"/>
                    <a:pt x="162" y="17"/>
                    <a:pt x="163" y="17"/>
                  </a:cubicBezTo>
                  <a:cubicBezTo>
                    <a:pt x="163" y="17"/>
                    <a:pt x="163" y="17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0" y="15"/>
                    <a:pt x="160" y="15"/>
                  </a:cubicBezTo>
                  <a:cubicBezTo>
                    <a:pt x="160" y="15"/>
                    <a:pt x="159" y="15"/>
                    <a:pt x="159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ubicBezTo>
                    <a:pt x="158" y="17"/>
                    <a:pt x="157" y="17"/>
                    <a:pt x="157" y="18"/>
                  </a:cubicBezTo>
                  <a:cubicBezTo>
                    <a:pt x="157" y="18"/>
                    <a:pt x="157" y="18"/>
                    <a:pt x="157" y="18"/>
                  </a:cubicBezTo>
                  <a:close/>
                  <a:moveTo>
                    <a:pt x="47" y="54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lose/>
                  <a:moveTo>
                    <a:pt x="160" y="8"/>
                  </a:moveTo>
                  <a:cubicBezTo>
                    <a:pt x="161" y="8"/>
                    <a:pt x="163" y="8"/>
                    <a:pt x="164" y="8"/>
                  </a:cubicBezTo>
                  <a:cubicBezTo>
                    <a:pt x="164" y="8"/>
                    <a:pt x="164" y="8"/>
                    <a:pt x="165" y="8"/>
                  </a:cubicBezTo>
                  <a:cubicBezTo>
                    <a:pt x="165" y="8"/>
                    <a:pt x="166" y="8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6"/>
                    <a:pt x="165" y="6"/>
                    <a:pt x="164" y="6"/>
                  </a:cubicBezTo>
                  <a:cubicBezTo>
                    <a:pt x="164" y="6"/>
                    <a:pt x="163" y="6"/>
                    <a:pt x="163" y="6"/>
                  </a:cubicBezTo>
                  <a:cubicBezTo>
                    <a:pt x="162" y="6"/>
                    <a:pt x="162" y="6"/>
                    <a:pt x="161" y="6"/>
                  </a:cubicBezTo>
                  <a:cubicBezTo>
                    <a:pt x="161" y="6"/>
                    <a:pt x="161" y="6"/>
                    <a:pt x="160" y="6"/>
                  </a:cubicBezTo>
                  <a:cubicBezTo>
                    <a:pt x="160" y="7"/>
                    <a:pt x="160" y="6"/>
                    <a:pt x="159" y="6"/>
                  </a:cubicBezTo>
                  <a:cubicBezTo>
                    <a:pt x="159" y="6"/>
                    <a:pt x="159" y="7"/>
                    <a:pt x="159" y="7"/>
                  </a:cubicBezTo>
                  <a:cubicBezTo>
                    <a:pt x="159" y="7"/>
                    <a:pt x="160" y="8"/>
                    <a:pt x="160" y="8"/>
                  </a:cubicBezTo>
                  <a:close/>
                  <a:moveTo>
                    <a:pt x="85" y="9"/>
                  </a:move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2"/>
                    <a:pt x="85" y="12"/>
                  </a:cubicBezTo>
                  <a:cubicBezTo>
                    <a:pt x="86" y="13"/>
                    <a:pt x="86" y="13"/>
                    <a:pt x="86" y="14"/>
                  </a:cubicBezTo>
                  <a:cubicBezTo>
                    <a:pt x="86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3"/>
                    <a:pt x="88" y="13"/>
                    <a:pt x="90" y="12"/>
                  </a:cubicBezTo>
                  <a:cubicBezTo>
                    <a:pt x="90" y="12"/>
                    <a:pt x="91" y="11"/>
                    <a:pt x="91" y="11"/>
                  </a:cubicBezTo>
                  <a:cubicBezTo>
                    <a:pt x="91" y="11"/>
                    <a:pt x="91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0" y="8"/>
                    <a:pt x="90" y="8"/>
                  </a:cubicBezTo>
                  <a:cubicBezTo>
                    <a:pt x="89" y="8"/>
                    <a:pt x="88" y="8"/>
                    <a:pt x="88" y="7"/>
                  </a:cubicBezTo>
                  <a:cubicBezTo>
                    <a:pt x="87" y="7"/>
                    <a:pt x="86" y="7"/>
                    <a:pt x="86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4" y="6"/>
                    <a:pt x="84" y="7"/>
                  </a:cubicBezTo>
                  <a:cubicBezTo>
                    <a:pt x="84" y="7"/>
                    <a:pt x="84" y="8"/>
                    <a:pt x="84" y="8"/>
                  </a:cubicBezTo>
                  <a:cubicBezTo>
                    <a:pt x="84" y="9"/>
                    <a:pt x="85" y="9"/>
                    <a:pt x="85" y="9"/>
                  </a:cubicBezTo>
                  <a:close/>
                  <a:moveTo>
                    <a:pt x="86" y="2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7" y="20"/>
                    <a:pt x="87" y="20"/>
                  </a:cubicBezTo>
                  <a:cubicBezTo>
                    <a:pt x="87" y="20"/>
                    <a:pt x="86" y="20"/>
                    <a:pt x="86" y="20"/>
                  </a:cubicBezTo>
                  <a:close/>
                  <a:moveTo>
                    <a:pt x="88" y="19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lose/>
                  <a:moveTo>
                    <a:pt x="84" y="19"/>
                  </a:moveTo>
                  <a:cubicBezTo>
                    <a:pt x="85" y="19"/>
                    <a:pt x="85" y="19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ubicBezTo>
                    <a:pt x="84" y="18"/>
                    <a:pt x="84" y="19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lose/>
                  <a:moveTo>
                    <a:pt x="96" y="11"/>
                  </a:moveTo>
                  <a:cubicBezTo>
                    <a:pt x="96" y="11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1"/>
                    <a:pt x="95" y="11"/>
                    <a:pt x="96" y="11"/>
                  </a:cubicBezTo>
                  <a:close/>
                  <a:moveTo>
                    <a:pt x="115" y="24"/>
                  </a:moveTo>
                  <a:cubicBezTo>
                    <a:pt x="115" y="24"/>
                    <a:pt x="115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8" y="24"/>
                    <a:pt x="118" y="24"/>
                  </a:cubicBezTo>
                  <a:cubicBezTo>
                    <a:pt x="118" y="24"/>
                    <a:pt x="117" y="23"/>
                    <a:pt x="117" y="23"/>
                  </a:cubicBezTo>
                  <a:cubicBezTo>
                    <a:pt x="117" y="23"/>
                    <a:pt x="117" y="23"/>
                    <a:pt x="116" y="23"/>
                  </a:cubicBezTo>
                  <a:cubicBezTo>
                    <a:pt x="116" y="23"/>
                    <a:pt x="116" y="23"/>
                    <a:pt x="115" y="23"/>
                  </a:cubicBezTo>
                  <a:cubicBezTo>
                    <a:pt x="115" y="23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9"/>
                    <a:pt x="142" y="9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3" y="11"/>
                    <a:pt x="143" y="11"/>
                  </a:cubicBezTo>
                  <a:close/>
                  <a:moveTo>
                    <a:pt x="135" y="22"/>
                  </a:move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lose/>
                  <a:moveTo>
                    <a:pt x="99" y="14"/>
                  </a:moveTo>
                  <a:cubicBezTo>
                    <a:pt x="99" y="14"/>
                    <a:pt x="99" y="14"/>
                    <a:pt x="99" y="13"/>
                  </a:cubicBezTo>
                  <a:cubicBezTo>
                    <a:pt x="99" y="13"/>
                    <a:pt x="99" y="13"/>
                    <a:pt x="99" y="14"/>
                  </a:cubicBezTo>
                  <a:cubicBezTo>
                    <a:pt x="98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8" y="85"/>
                  </a:cubicBezTo>
                  <a:cubicBezTo>
                    <a:pt x="238" y="85"/>
                    <a:pt x="237" y="85"/>
                    <a:pt x="237" y="85"/>
                  </a:cubicBezTo>
                  <a:close/>
                  <a:moveTo>
                    <a:pt x="231" y="50"/>
                  </a:move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lose/>
                  <a:moveTo>
                    <a:pt x="239" y="85"/>
                  </a:moveTo>
                  <a:cubicBezTo>
                    <a:pt x="239" y="85"/>
                    <a:pt x="239" y="85"/>
                    <a:pt x="239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38" y="85"/>
                    <a:pt x="238" y="86"/>
                    <a:pt x="238" y="86"/>
                  </a:cubicBezTo>
                  <a:cubicBezTo>
                    <a:pt x="238" y="86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9" y="87"/>
                  </a:cubicBezTo>
                  <a:cubicBezTo>
                    <a:pt x="239" y="86"/>
                    <a:pt x="239" y="85"/>
                    <a:pt x="239" y="85"/>
                  </a:cubicBezTo>
                  <a:cubicBezTo>
                    <a:pt x="239" y="85"/>
                    <a:pt x="239" y="85"/>
                    <a:pt x="239" y="85"/>
                  </a:cubicBezTo>
                  <a:close/>
                  <a:moveTo>
                    <a:pt x="231" y="50"/>
                  </a:move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lose/>
                  <a:moveTo>
                    <a:pt x="4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lose/>
                  <a:moveTo>
                    <a:pt x="200" y="109"/>
                  </a:move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lose/>
                  <a:moveTo>
                    <a:pt x="23" y="111"/>
                  </a:move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lose/>
                  <a:moveTo>
                    <a:pt x="29" y="10"/>
                  </a:move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lose/>
                  <a:moveTo>
                    <a:pt x="257" y="25"/>
                  </a:moveTo>
                  <a:cubicBezTo>
                    <a:pt x="257" y="25"/>
                    <a:pt x="256" y="25"/>
                    <a:pt x="256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4"/>
                    <a:pt x="256" y="23"/>
                    <a:pt x="255" y="23"/>
                  </a:cubicBezTo>
                  <a:cubicBezTo>
                    <a:pt x="255" y="23"/>
                    <a:pt x="255" y="23"/>
                    <a:pt x="255" y="22"/>
                  </a:cubicBezTo>
                  <a:cubicBezTo>
                    <a:pt x="254" y="22"/>
                    <a:pt x="254" y="22"/>
                    <a:pt x="255" y="22"/>
                  </a:cubicBezTo>
                  <a:cubicBezTo>
                    <a:pt x="255" y="22"/>
                    <a:pt x="256" y="21"/>
                    <a:pt x="256" y="21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5" y="18"/>
                    <a:pt x="255" y="18"/>
                    <a:pt x="254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3" y="18"/>
                    <a:pt x="252" y="17"/>
                    <a:pt x="251" y="17"/>
                  </a:cubicBezTo>
                  <a:cubicBezTo>
                    <a:pt x="251" y="17"/>
                    <a:pt x="251" y="17"/>
                    <a:pt x="250" y="17"/>
                  </a:cubicBezTo>
                  <a:cubicBezTo>
                    <a:pt x="250" y="17"/>
                    <a:pt x="250" y="17"/>
                    <a:pt x="249" y="17"/>
                  </a:cubicBezTo>
                  <a:cubicBezTo>
                    <a:pt x="249" y="17"/>
                    <a:pt x="248" y="18"/>
                    <a:pt x="247" y="18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18"/>
                    <a:pt x="247" y="19"/>
                    <a:pt x="247" y="19"/>
                  </a:cubicBezTo>
                  <a:cubicBezTo>
                    <a:pt x="247" y="19"/>
                    <a:pt x="248" y="20"/>
                    <a:pt x="248" y="20"/>
                  </a:cubicBezTo>
                  <a:cubicBezTo>
                    <a:pt x="248" y="20"/>
                    <a:pt x="248" y="20"/>
                    <a:pt x="248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7" y="20"/>
                    <a:pt x="246" y="19"/>
                    <a:pt x="245" y="19"/>
                  </a:cubicBezTo>
                  <a:cubicBezTo>
                    <a:pt x="245" y="18"/>
                    <a:pt x="244" y="17"/>
                    <a:pt x="242" y="18"/>
                  </a:cubicBezTo>
                  <a:cubicBezTo>
                    <a:pt x="242" y="18"/>
                    <a:pt x="241" y="18"/>
                    <a:pt x="241" y="18"/>
                  </a:cubicBezTo>
                  <a:cubicBezTo>
                    <a:pt x="240" y="17"/>
                    <a:pt x="240" y="17"/>
                    <a:pt x="239" y="17"/>
                  </a:cubicBezTo>
                  <a:cubicBezTo>
                    <a:pt x="238" y="17"/>
                    <a:pt x="237" y="17"/>
                    <a:pt x="236" y="17"/>
                  </a:cubicBezTo>
                  <a:cubicBezTo>
                    <a:pt x="236" y="17"/>
                    <a:pt x="235" y="17"/>
                    <a:pt x="234" y="17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2" y="17"/>
                    <a:pt x="232" y="16"/>
                    <a:pt x="231" y="16"/>
                  </a:cubicBezTo>
                  <a:cubicBezTo>
                    <a:pt x="229" y="16"/>
                    <a:pt x="228" y="16"/>
                    <a:pt x="226" y="16"/>
                  </a:cubicBezTo>
                  <a:cubicBezTo>
                    <a:pt x="226" y="16"/>
                    <a:pt x="225" y="16"/>
                    <a:pt x="225" y="16"/>
                  </a:cubicBezTo>
                  <a:cubicBezTo>
                    <a:pt x="224" y="16"/>
                    <a:pt x="223" y="16"/>
                    <a:pt x="222" y="16"/>
                  </a:cubicBezTo>
                  <a:cubicBezTo>
                    <a:pt x="221" y="17"/>
                    <a:pt x="220" y="17"/>
                    <a:pt x="220" y="17"/>
                  </a:cubicBezTo>
                  <a:cubicBezTo>
                    <a:pt x="219" y="17"/>
                    <a:pt x="218" y="17"/>
                    <a:pt x="217" y="17"/>
                  </a:cubicBezTo>
                  <a:cubicBezTo>
                    <a:pt x="217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8"/>
                  </a:cubicBezTo>
                  <a:cubicBezTo>
                    <a:pt x="216" y="18"/>
                    <a:pt x="217" y="19"/>
                    <a:pt x="216" y="19"/>
                  </a:cubicBezTo>
                  <a:cubicBezTo>
                    <a:pt x="216" y="19"/>
                    <a:pt x="217" y="20"/>
                    <a:pt x="217" y="20"/>
                  </a:cubicBezTo>
                  <a:cubicBezTo>
                    <a:pt x="217" y="20"/>
                    <a:pt x="218" y="20"/>
                    <a:pt x="219" y="20"/>
                  </a:cubicBezTo>
                  <a:cubicBezTo>
                    <a:pt x="219" y="21"/>
                    <a:pt x="219" y="21"/>
                    <a:pt x="220" y="21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19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2"/>
                    <a:pt x="217" y="22"/>
                    <a:pt x="216" y="21"/>
                  </a:cubicBezTo>
                  <a:cubicBezTo>
                    <a:pt x="216" y="21"/>
                    <a:pt x="215" y="21"/>
                    <a:pt x="215" y="21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215" y="21"/>
                    <a:pt x="214" y="21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5" y="20"/>
                    <a:pt x="215" y="19"/>
                    <a:pt x="214" y="19"/>
                  </a:cubicBezTo>
                  <a:cubicBezTo>
                    <a:pt x="214" y="19"/>
                    <a:pt x="214" y="19"/>
                    <a:pt x="213" y="19"/>
                  </a:cubicBezTo>
                  <a:cubicBezTo>
                    <a:pt x="213" y="19"/>
                    <a:pt x="212" y="19"/>
                    <a:pt x="212" y="19"/>
                  </a:cubicBezTo>
                  <a:cubicBezTo>
                    <a:pt x="212" y="20"/>
                    <a:pt x="212" y="20"/>
                    <a:pt x="212" y="21"/>
                  </a:cubicBezTo>
                  <a:cubicBezTo>
                    <a:pt x="212" y="21"/>
                    <a:pt x="212" y="21"/>
                    <a:pt x="211" y="21"/>
                  </a:cubicBezTo>
                  <a:cubicBezTo>
                    <a:pt x="211" y="21"/>
                    <a:pt x="210" y="21"/>
                    <a:pt x="209" y="22"/>
                  </a:cubicBezTo>
                  <a:cubicBezTo>
                    <a:pt x="209" y="22"/>
                    <a:pt x="208" y="22"/>
                    <a:pt x="207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6" y="22"/>
                    <a:pt x="205" y="22"/>
                    <a:pt x="204" y="23"/>
                  </a:cubicBezTo>
                  <a:cubicBezTo>
                    <a:pt x="203" y="23"/>
                    <a:pt x="202" y="24"/>
                    <a:pt x="200" y="24"/>
                  </a:cubicBezTo>
                  <a:cubicBezTo>
                    <a:pt x="200" y="24"/>
                    <a:pt x="200" y="23"/>
                    <a:pt x="200" y="23"/>
                  </a:cubicBezTo>
                  <a:cubicBezTo>
                    <a:pt x="200" y="23"/>
                    <a:pt x="199" y="23"/>
                    <a:pt x="199" y="23"/>
                  </a:cubicBezTo>
                  <a:cubicBezTo>
                    <a:pt x="199" y="22"/>
                    <a:pt x="198" y="21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5" y="20"/>
                    <a:pt x="194" y="19"/>
                    <a:pt x="192" y="20"/>
                  </a:cubicBezTo>
                  <a:cubicBezTo>
                    <a:pt x="192" y="20"/>
                    <a:pt x="192" y="20"/>
                    <a:pt x="191" y="20"/>
                  </a:cubicBezTo>
                  <a:cubicBezTo>
                    <a:pt x="190" y="20"/>
                    <a:pt x="189" y="21"/>
                    <a:pt x="188" y="21"/>
                  </a:cubicBezTo>
                  <a:cubicBezTo>
                    <a:pt x="187" y="22"/>
                    <a:pt x="187" y="22"/>
                    <a:pt x="186" y="22"/>
                  </a:cubicBezTo>
                  <a:cubicBezTo>
                    <a:pt x="186" y="23"/>
                    <a:pt x="185" y="22"/>
                    <a:pt x="185" y="22"/>
                  </a:cubicBezTo>
                  <a:cubicBezTo>
                    <a:pt x="185" y="22"/>
                    <a:pt x="184" y="21"/>
                    <a:pt x="184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1"/>
                    <a:pt x="180" y="21"/>
                    <a:pt x="180" y="21"/>
                  </a:cubicBezTo>
                  <a:cubicBezTo>
                    <a:pt x="180" y="21"/>
                    <a:pt x="179" y="21"/>
                    <a:pt x="179" y="21"/>
                  </a:cubicBezTo>
                  <a:cubicBezTo>
                    <a:pt x="179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7" y="18"/>
                    <a:pt x="176" y="18"/>
                    <a:pt x="175" y="18"/>
                  </a:cubicBezTo>
                  <a:cubicBezTo>
                    <a:pt x="174" y="18"/>
                    <a:pt x="174" y="18"/>
                    <a:pt x="173" y="19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19"/>
                    <a:pt x="172" y="20"/>
                    <a:pt x="171" y="19"/>
                  </a:cubicBezTo>
                  <a:cubicBezTo>
                    <a:pt x="170" y="19"/>
                    <a:pt x="169" y="19"/>
                    <a:pt x="168" y="19"/>
                  </a:cubicBezTo>
                  <a:cubicBezTo>
                    <a:pt x="167" y="19"/>
                    <a:pt x="166" y="19"/>
                    <a:pt x="165" y="19"/>
                  </a:cubicBezTo>
                  <a:cubicBezTo>
                    <a:pt x="164" y="20"/>
                    <a:pt x="163" y="20"/>
                    <a:pt x="162" y="19"/>
                  </a:cubicBezTo>
                  <a:cubicBezTo>
                    <a:pt x="162" y="19"/>
                    <a:pt x="162" y="19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3" y="20"/>
                    <a:pt x="163" y="20"/>
                    <a:pt x="163" y="21"/>
                  </a:cubicBezTo>
                  <a:cubicBezTo>
                    <a:pt x="163" y="21"/>
                    <a:pt x="163" y="21"/>
                    <a:pt x="162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2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4"/>
                  </a:cubicBezTo>
                  <a:cubicBezTo>
                    <a:pt x="163" y="24"/>
                    <a:pt x="164" y="24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5"/>
                    <a:pt x="163" y="25"/>
                    <a:pt x="162" y="25"/>
                  </a:cubicBezTo>
                  <a:cubicBezTo>
                    <a:pt x="162" y="25"/>
                    <a:pt x="162" y="25"/>
                    <a:pt x="161" y="26"/>
                  </a:cubicBezTo>
                  <a:cubicBezTo>
                    <a:pt x="161" y="26"/>
                    <a:pt x="160" y="26"/>
                    <a:pt x="160" y="26"/>
                  </a:cubicBezTo>
                  <a:cubicBezTo>
                    <a:pt x="160" y="26"/>
                    <a:pt x="159" y="26"/>
                    <a:pt x="159" y="26"/>
                  </a:cubicBezTo>
                  <a:cubicBezTo>
                    <a:pt x="158" y="26"/>
                    <a:pt x="158" y="26"/>
                    <a:pt x="157" y="27"/>
                  </a:cubicBezTo>
                  <a:cubicBezTo>
                    <a:pt x="157" y="27"/>
                    <a:pt x="157" y="27"/>
                    <a:pt x="156" y="27"/>
                  </a:cubicBezTo>
                  <a:cubicBezTo>
                    <a:pt x="155" y="27"/>
                    <a:pt x="154" y="27"/>
                    <a:pt x="153" y="27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53" y="28"/>
                    <a:pt x="153" y="28"/>
                  </a:cubicBezTo>
                  <a:cubicBezTo>
                    <a:pt x="154" y="29"/>
                    <a:pt x="154" y="30"/>
                    <a:pt x="154" y="30"/>
                  </a:cubicBezTo>
                  <a:cubicBezTo>
                    <a:pt x="154" y="30"/>
                    <a:pt x="154" y="31"/>
                    <a:pt x="154" y="31"/>
                  </a:cubicBezTo>
                  <a:cubicBezTo>
                    <a:pt x="153" y="31"/>
                    <a:pt x="153" y="30"/>
                    <a:pt x="152" y="30"/>
                  </a:cubicBezTo>
                  <a:cubicBezTo>
                    <a:pt x="151" y="30"/>
                    <a:pt x="150" y="29"/>
                    <a:pt x="149" y="29"/>
                  </a:cubicBezTo>
                  <a:cubicBezTo>
                    <a:pt x="149" y="29"/>
                    <a:pt x="149" y="28"/>
                    <a:pt x="149" y="28"/>
                  </a:cubicBezTo>
                  <a:cubicBezTo>
                    <a:pt x="149" y="28"/>
                    <a:pt x="149" y="28"/>
                    <a:pt x="148" y="28"/>
                  </a:cubicBezTo>
                  <a:cubicBezTo>
                    <a:pt x="148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8" y="27"/>
                    <a:pt x="147" y="26"/>
                    <a:pt x="147" y="26"/>
                  </a:cubicBezTo>
                  <a:cubicBezTo>
                    <a:pt x="147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5"/>
                  </a:cubicBezTo>
                  <a:cubicBezTo>
                    <a:pt x="145" y="25"/>
                    <a:pt x="146" y="25"/>
                    <a:pt x="145" y="25"/>
                  </a:cubicBezTo>
                  <a:cubicBezTo>
                    <a:pt x="145" y="24"/>
                    <a:pt x="144" y="24"/>
                    <a:pt x="143" y="23"/>
                  </a:cubicBezTo>
                  <a:cubicBezTo>
                    <a:pt x="143" y="23"/>
                    <a:pt x="141" y="22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8" y="23"/>
                    <a:pt x="137" y="22"/>
                    <a:pt x="136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4" y="23"/>
                    <a:pt x="134" y="24"/>
                    <a:pt x="134" y="24"/>
                  </a:cubicBezTo>
                  <a:cubicBezTo>
                    <a:pt x="135" y="24"/>
                    <a:pt x="135" y="25"/>
                    <a:pt x="135" y="25"/>
                  </a:cubicBezTo>
                  <a:cubicBezTo>
                    <a:pt x="136" y="25"/>
                    <a:pt x="135" y="26"/>
                    <a:pt x="135" y="26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2" y="27"/>
                    <a:pt x="131" y="27"/>
                    <a:pt x="131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9" y="27"/>
                    <a:pt x="128" y="27"/>
                    <a:pt x="128" y="26"/>
                  </a:cubicBezTo>
                  <a:cubicBezTo>
                    <a:pt x="128" y="26"/>
                    <a:pt x="128" y="25"/>
                    <a:pt x="128" y="25"/>
                  </a:cubicBezTo>
                  <a:cubicBezTo>
                    <a:pt x="128" y="25"/>
                    <a:pt x="127" y="25"/>
                    <a:pt x="127" y="25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23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0" y="26"/>
                  </a:cubicBezTo>
                  <a:cubicBezTo>
                    <a:pt x="120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8" y="26"/>
                  </a:cubicBezTo>
                  <a:cubicBezTo>
                    <a:pt x="118" y="27"/>
                    <a:pt x="117" y="27"/>
                    <a:pt x="117" y="27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26"/>
                    <a:pt x="115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4" y="27"/>
                    <a:pt x="114" y="28"/>
                  </a:cubicBezTo>
                  <a:cubicBezTo>
                    <a:pt x="114" y="28"/>
                    <a:pt x="114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4" y="28"/>
                  </a:cubicBezTo>
                  <a:cubicBezTo>
                    <a:pt x="114" y="28"/>
                    <a:pt x="114" y="29"/>
                    <a:pt x="113" y="29"/>
                  </a:cubicBezTo>
                  <a:cubicBezTo>
                    <a:pt x="113" y="30"/>
                    <a:pt x="112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29"/>
                    <a:pt x="111" y="29"/>
                  </a:cubicBezTo>
                  <a:cubicBezTo>
                    <a:pt x="111" y="28"/>
                    <a:pt x="112" y="28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7"/>
                    <a:pt x="112" y="27"/>
                    <a:pt x="113" y="26"/>
                  </a:cubicBezTo>
                  <a:cubicBezTo>
                    <a:pt x="113" y="26"/>
                    <a:pt x="113" y="26"/>
                    <a:pt x="113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4" y="24"/>
                    <a:pt x="114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5" y="21"/>
                    <a:pt x="114" y="20"/>
                    <a:pt x="114" y="20"/>
                  </a:cubicBezTo>
                  <a:cubicBezTo>
                    <a:pt x="114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7"/>
                    <a:pt x="112" y="17"/>
                    <a:pt x="111" y="16"/>
                  </a:cubicBezTo>
                  <a:cubicBezTo>
                    <a:pt x="111" y="16"/>
                    <a:pt x="111" y="16"/>
                    <a:pt x="110" y="16"/>
                  </a:cubicBezTo>
                  <a:cubicBezTo>
                    <a:pt x="110" y="16"/>
                    <a:pt x="110" y="17"/>
                    <a:pt x="110" y="17"/>
                  </a:cubicBezTo>
                  <a:cubicBezTo>
                    <a:pt x="109" y="16"/>
                    <a:pt x="109" y="16"/>
                    <a:pt x="108" y="16"/>
                  </a:cubicBezTo>
                  <a:cubicBezTo>
                    <a:pt x="108" y="15"/>
                    <a:pt x="107" y="15"/>
                    <a:pt x="107" y="15"/>
                  </a:cubicBezTo>
                  <a:cubicBezTo>
                    <a:pt x="106" y="15"/>
                    <a:pt x="106" y="15"/>
                    <a:pt x="105" y="15"/>
                  </a:cubicBezTo>
                  <a:cubicBezTo>
                    <a:pt x="104" y="15"/>
                    <a:pt x="103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7"/>
                    <a:pt x="102" y="17"/>
                  </a:cubicBezTo>
                  <a:cubicBezTo>
                    <a:pt x="102" y="17"/>
                    <a:pt x="102" y="17"/>
                    <a:pt x="102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1" y="17"/>
                    <a:pt x="101" y="17"/>
                    <a:pt x="101" y="16"/>
                  </a:cubicBezTo>
                  <a:cubicBezTo>
                    <a:pt x="101" y="16"/>
                    <a:pt x="101" y="16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5"/>
                    <a:pt x="98" y="15"/>
                    <a:pt x="97" y="15"/>
                  </a:cubicBezTo>
                  <a:cubicBezTo>
                    <a:pt x="97" y="15"/>
                    <a:pt x="97" y="15"/>
                    <a:pt x="97" y="14"/>
                  </a:cubicBezTo>
                  <a:cubicBezTo>
                    <a:pt x="97" y="14"/>
                    <a:pt x="96" y="14"/>
                    <a:pt x="96" y="13"/>
                  </a:cubicBezTo>
                  <a:cubicBezTo>
                    <a:pt x="95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2" y="13"/>
                  </a:cubicBezTo>
                  <a:cubicBezTo>
                    <a:pt x="92" y="14"/>
                    <a:pt x="92" y="16"/>
                    <a:pt x="92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91" y="20"/>
                    <a:pt x="91" y="20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1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3"/>
                    <a:pt x="89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9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3"/>
                    <a:pt x="86" y="23"/>
                  </a:cubicBezTo>
                  <a:cubicBezTo>
                    <a:pt x="86" y="23"/>
                    <a:pt x="86" y="23"/>
                    <a:pt x="85" y="23"/>
                  </a:cubicBezTo>
                  <a:cubicBezTo>
                    <a:pt x="85" y="23"/>
                    <a:pt x="84" y="23"/>
                    <a:pt x="84" y="2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5"/>
                    <a:pt x="84" y="25"/>
                  </a:cubicBezTo>
                  <a:cubicBezTo>
                    <a:pt x="84" y="25"/>
                    <a:pt x="83" y="25"/>
                    <a:pt x="82" y="25"/>
                  </a:cubicBezTo>
                  <a:cubicBezTo>
                    <a:pt x="82" y="26"/>
                    <a:pt x="81" y="26"/>
                    <a:pt x="81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79" y="28"/>
                    <a:pt x="79" y="28"/>
                  </a:cubicBezTo>
                  <a:cubicBezTo>
                    <a:pt x="78" y="28"/>
                    <a:pt x="78" y="29"/>
                    <a:pt x="78" y="29"/>
                  </a:cubicBezTo>
                  <a:cubicBezTo>
                    <a:pt x="78" y="29"/>
                    <a:pt x="77" y="29"/>
                    <a:pt x="77" y="30"/>
                  </a:cubicBezTo>
                  <a:cubicBezTo>
                    <a:pt x="77" y="30"/>
                    <a:pt x="77" y="30"/>
                    <a:pt x="77" y="31"/>
                  </a:cubicBezTo>
                  <a:cubicBezTo>
                    <a:pt x="77" y="31"/>
                    <a:pt x="78" y="31"/>
                    <a:pt x="78" y="31"/>
                  </a:cubicBezTo>
                  <a:cubicBezTo>
                    <a:pt x="78" y="32"/>
                    <a:pt x="79" y="32"/>
                    <a:pt x="80" y="32"/>
                  </a:cubicBezTo>
                  <a:cubicBezTo>
                    <a:pt x="80" y="32"/>
                    <a:pt x="81" y="33"/>
                    <a:pt x="82" y="33"/>
                  </a:cubicBezTo>
                  <a:cubicBezTo>
                    <a:pt x="82" y="33"/>
                    <a:pt x="82" y="33"/>
                    <a:pt x="82" y="34"/>
                  </a:cubicBezTo>
                  <a:cubicBezTo>
                    <a:pt x="82" y="34"/>
                    <a:pt x="82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9" y="34"/>
                    <a:pt x="78" y="34"/>
                    <a:pt x="77" y="34"/>
                  </a:cubicBezTo>
                  <a:cubicBezTo>
                    <a:pt x="76" y="35"/>
                    <a:pt x="75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2" y="36"/>
                    <a:pt x="73" y="37"/>
                  </a:cubicBezTo>
                  <a:cubicBezTo>
                    <a:pt x="73" y="37"/>
                    <a:pt x="73" y="37"/>
                    <a:pt x="74" y="38"/>
                  </a:cubicBezTo>
                  <a:cubicBezTo>
                    <a:pt x="74" y="38"/>
                    <a:pt x="74" y="38"/>
                    <a:pt x="74" y="39"/>
                  </a:cubicBezTo>
                  <a:cubicBezTo>
                    <a:pt x="74" y="39"/>
                    <a:pt x="74" y="39"/>
                    <a:pt x="75" y="39"/>
                  </a:cubicBezTo>
                  <a:cubicBezTo>
                    <a:pt x="75" y="39"/>
                    <a:pt x="75" y="40"/>
                    <a:pt x="75" y="40"/>
                  </a:cubicBezTo>
                  <a:cubicBezTo>
                    <a:pt x="76" y="40"/>
                    <a:pt x="77" y="40"/>
                    <a:pt x="77" y="40"/>
                  </a:cubicBezTo>
                  <a:cubicBezTo>
                    <a:pt x="78" y="40"/>
                    <a:pt x="78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41"/>
                    <a:pt x="80" y="41"/>
                    <a:pt x="80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3"/>
                    <a:pt x="81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4"/>
                    <a:pt x="80" y="43"/>
                    <a:pt x="80" y="43"/>
                  </a:cubicBezTo>
                  <a:cubicBezTo>
                    <a:pt x="80" y="43"/>
                    <a:pt x="80" y="43"/>
                    <a:pt x="80" y="42"/>
                  </a:cubicBezTo>
                  <a:cubicBezTo>
                    <a:pt x="81" y="42"/>
                    <a:pt x="80" y="42"/>
                    <a:pt x="80" y="42"/>
                  </a:cubicBezTo>
                  <a:cubicBezTo>
                    <a:pt x="79" y="42"/>
                    <a:pt x="79" y="42"/>
                    <a:pt x="78" y="42"/>
                  </a:cubicBezTo>
                  <a:cubicBezTo>
                    <a:pt x="78" y="42"/>
                    <a:pt x="77" y="42"/>
                    <a:pt x="76" y="41"/>
                  </a:cubicBezTo>
                  <a:cubicBezTo>
                    <a:pt x="76" y="41"/>
                    <a:pt x="76" y="41"/>
                    <a:pt x="75" y="41"/>
                  </a:cubicBezTo>
                  <a:cubicBezTo>
                    <a:pt x="75" y="41"/>
                    <a:pt x="74" y="40"/>
                    <a:pt x="73" y="40"/>
                  </a:cubicBezTo>
                  <a:cubicBezTo>
                    <a:pt x="72" y="40"/>
                    <a:pt x="72" y="40"/>
                    <a:pt x="71" y="40"/>
                  </a:cubicBezTo>
                  <a:cubicBezTo>
                    <a:pt x="71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1"/>
                    <a:pt x="71" y="41"/>
                  </a:cubicBezTo>
                  <a:cubicBezTo>
                    <a:pt x="71" y="41"/>
                    <a:pt x="71" y="41"/>
                    <a:pt x="70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1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1" y="42"/>
                  </a:cubicBezTo>
                  <a:cubicBezTo>
                    <a:pt x="71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69" y="42"/>
                    <a:pt x="69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3"/>
                    <a:pt x="70" y="44"/>
                    <a:pt x="71" y="44"/>
                  </a:cubicBezTo>
                  <a:cubicBezTo>
                    <a:pt x="71" y="44"/>
                    <a:pt x="72" y="44"/>
                    <a:pt x="72" y="44"/>
                  </a:cubicBezTo>
                  <a:cubicBezTo>
                    <a:pt x="73" y="44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2" y="45"/>
                    <a:pt x="72" y="45"/>
                  </a:cubicBezTo>
                  <a:cubicBezTo>
                    <a:pt x="71" y="45"/>
                    <a:pt x="71" y="45"/>
                    <a:pt x="70" y="45"/>
                  </a:cubicBezTo>
                  <a:cubicBezTo>
                    <a:pt x="69" y="45"/>
                    <a:pt x="69" y="45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1"/>
                    <a:pt x="67" y="40"/>
                  </a:cubicBezTo>
                  <a:cubicBezTo>
                    <a:pt x="67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2"/>
                    <a:pt x="67" y="42"/>
                    <a:pt x="66" y="4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5" y="43"/>
                    <a:pt x="66" y="44"/>
                  </a:cubicBezTo>
                  <a:cubicBezTo>
                    <a:pt x="66" y="44"/>
                    <a:pt x="65" y="45"/>
                    <a:pt x="66" y="45"/>
                  </a:cubicBezTo>
                  <a:cubicBezTo>
                    <a:pt x="66" y="46"/>
                    <a:pt x="67" y="46"/>
                    <a:pt x="67" y="46"/>
                  </a:cubicBezTo>
                  <a:cubicBezTo>
                    <a:pt x="67" y="46"/>
                    <a:pt x="68" y="46"/>
                    <a:pt x="68" y="47"/>
                  </a:cubicBezTo>
                  <a:cubicBezTo>
                    <a:pt x="68" y="47"/>
                    <a:pt x="69" y="47"/>
                    <a:pt x="69" y="48"/>
                  </a:cubicBezTo>
                  <a:cubicBezTo>
                    <a:pt x="69" y="48"/>
                    <a:pt x="69" y="49"/>
                    <a:pt x="69" y="49"/>
                  </a:cubicBezTo>
                  <a:cubicBezTo>
                    <a:pt x="69" y="50"/>
                    <a:pt x="70" y="51"/>
                    <a:pt x="70" y="52"/>
                  </a:cubicBezTo>
                  <a:cubicBezTo>
                    <a:pt x="70" y="52"/>
                    <a:pt x="71" y="52"/>
                    <a:pt x="71" y="52"/>
                  </a:cubicBezTo>
                  <a:cubicBezTo>
                    <a:pt x="71" y="52"/>
                    <a:pt x="72" y="52"/>
                    <a:pt x="73" y="51"/>
                  </a:cubicBezTo>
                  <a:cubicBezTo>
                    <a:pt x="73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4" y="52"/>
                    <a:pt x="73" y="52"/>
                    <a:pt x="72" y="53"/>
                  </a:cubicBezTo>
                  <a:cubicBezTo>
                    <a:pt x="72" y="53"/>
                    <a:pt x="72" y="54"/>
                    <a:pt x="72" y="54"/>
                  </a:cubicBezTo>
                  <a:cubicBezTo>
                    <a:pt x="72" y="54"/>
                    <a:pt x="73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7"/>
                    <a:pt x="73" y="57"/>
                    <a:pt x="73" y="58"/>
                  </a:cubicBezTo>
                  <a:cubicBezTo>
                    <a:pt x="73" y="58"/>
                    <a:pt x="73" y="58"/>
                    <a:pt x="72" y="59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0" y="60"/>
                    <a:pt x="69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7" y="60"/>
                    <a:pt x="67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0"/>
                    <a:pt x="70" y="60"/>
                    <a:pt x="70" y="59"/>
                  </a:cubicBezTo>
                  <a:cubicBezTo>
                    <a:pt x="71" y="58"/>
                    <a:pt x="71" y="57"/>
                    <a:pt x="71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1" y="55"/>
                    <a:pt x="71" y="55"/>
                    <a:pt x="71" y="54"/>
                  </a:cubicBezTo>
                  <a:cubicBezTo>
                    <a:pt x="71" y="54"/>
                    <a:pt x="71" y="54"/>
                    <a:pt x="70" y="53"/>
                  </a:cubicBezTo>
                  <a:cubicBezTo>
                    <a:pt x="70" y="53"/>
                    <a:pt x="70" y="53"/>
                    <a:pt x="69" y="53"/>
                  </a:cubicBezTo>
                  <a:cubicBezTo>
                    <a:pt x="69" y="53"/>
                    <a:pt x="68" y="52"/>
                    <a:pt x="68" y="52"/>
                  </a:cubicBezTo>
                  <a:cubicBezTo>
                    <a:pt x="68" y="50"/>
                    <a:pt x="67" y="49"/>
                    <a:pt x="66" y="48"/>
                  </a:cubicBezTo>
                  <a:cubicBezTo>
                    <a:pt x="66" y="47"/>
                    <a:pt x="66" y="46"/>
                    <a:pt x="65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3"/>
                    <a:pt x="64" y="42"/>
                    <a:pt x="63" y="41"/>
                  </a:cubicBezTo>
                  <a:cubicBezTo>
                    <a:pt x="63" y="41"/>
                    <a:pt x="63" y="41"/>
                    <a:pt x="63" y="40"/>
                  </a:cubicBezTo>
                  <a:cubicBezTo>
                    <a:pt x="61" y="40"/>
                    <a:pt x="60" y="40"/>
                    <a:pt x="59" y="40"/>
                  </a:cubicBezTo>
                  <a:cubicBezTo>
                    <a:pt x="59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2"/>
                    <a:pt x="58" y="43"/>
                    <a:pt x="58" y="44"/>
                  </a:cubicBezTo>
                  <a:cubicBezTo>
                    <a:pt x="58" y="45"/>
                    <a:pt x="58" y="45"/>
                    <a:pt x="57" y="46"/>
                  </a:cubicBezTo>
                  <a:cubicBezTo>
                    <a:pt x="57" y="46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8" y="49"/>
                    <a:pt x="58" y="49"/>
                  </a:cubicBezTo>
                  <a:cubicBezTo>
                    <a:pt x="58" y="50"/>
                    <a:pt x="59" y="50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9" y="52"/>
                    <a:pt x="60" y="52"/>
                    <a:pt x="60" y="52"/>
                  </a:cubicBezTo>
                  <a:cubicBezTo>
                    <a:pt x="60" y="52"/>
                    <a:pt x="60" y="52"/>
                    <a:pt x="61" y="52"/>
                  </a:cubicBezTo>
                  <a:cubicBezTo>
                    <a:pt x="61" y="53"/>
                    <a:pt x="62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2" y="55"/>
                    <a:pt x="62" y="55"/>
                    <a:pt x="61" y="54"/>
                  </a:cubicBezTo>
                  <a:cubicBezTo>
                    <a:pt x="61" y="54"/>
                    <a:pt x="61" y="54"/>
                    <a:pt x="60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8" y="53"/>
                    <a:pt x="57" y="53"/>
                    <a:pt x="57" y="53"/>
                  </a:cubicBezTo>
                  <a:cubicBezTo>
                    <a:pt x="56" y="53"/>
                    <a:pt x="56" y="52"/>
                    <a:pt x="55" y="52"/>
                  </a:cubicBezTo>
                  <a:cubicBezTo>
                    <a:pt x="54" y="52"/>
                    <a:pt x="53" y="52"/>
                    <a:pt x="52" y="52"/>
                  </a:cubicBezTo>
                  <a:cubicBezTo>
                    <a:pt x="52" y="52"/>
                    <a:pt x="51" y="52"/>
                    <a:pt x="51" y="52"/>
                  </a:cubicBezTo>
                  <a:cubicBezTo>
                    <a:pt x="50" y="52"/>
                    <a:pt x="49" y="52"/>
                    <a:pt x="48" y="51"/>
                  </a:cubicBezTo>
                  <a:cubicBezTo>
                    <a:pt x="47" y="51"/>
                    <a:pt x="46" y="50"/>
                    <a:pt x="46" y="50"/>
                  </a:cubicBezTo>
                  <a:cubicBezTo>
                    <a:pt x="46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6" y="52"/>
                  </a:cubicBezTo>
                  <a:cubicBezTo>
                    <a:pt x="46" y="52"/>
                    <a:pt x="47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9" y="53"/>
                    <a:pt x="49" y="53"/>
                  </a:cubicBezTo>
                  <a:cubicBezTo>
                    <a:pt x="49" y="54"/>
                    <a:pt x="50" y="54"/>
                    <a:pt x="50" y="54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6"/>
                    <a:pt x="48" y="56"/>
                  </a:cubicBezTo>
                  <a:cubicBezTo>
                    <a:pt x="48" y="56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4" y="56"/>
                    <a:pt x="44" y="56"/>
                  </a:cubicBezTo>
                  <a:cubicBezTo>
                    <a:pt x="43" y="56"/>
                    <a:pt x="43" y="56"/>
                    <a:pt x="42" y="56"/>
                  </a:cubicBezTo>
                  <a:cubicBezTo>
                    <a:pt x="42" y="57"/>
                    <a:pt x="41" y="57"/>
                    <a:pt x="41" y="57"/>
                  </a:cubicBezTo>
                  <a:cubicBezTo>
                    <a:pt x="41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7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5" y="57"/>
                    <a:pt x="35" y="58"/>
                  </a:cubicBezTo>
                  <a:cubicBezTo>
                    <a:pt x="34" y="59"/>
                    <a:pt x="33" y="59"/>
                    <a:pt x="32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2"/>
                    <a:pt x="31" y="62"/>
                  </a:cubicBezTo>
                  <a:cubicBezTo>
                    <a:pt x="30" y="62"/>
                    <a:pt x="29" y="62"/>
                    <a:pt x="29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1"/>
                    <a:pt x="27" y="60"/>
                    <a:pt x="28" y="60"/>
                  </a:cubicBezTo>
                  <a:cubicBezTo>
                    <a:pt x="28" y="60"/>
                    <a:pt x="28" y="60"/>
                    <a:pt x="29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8" y="58"/>
                    <a:pt x="28" y="58"/>
                  </a:cubicBezTo>
                  <a:cubicBezTo>
                    <a:pt x="27" y="58"/>
                    <a:pt x="27" y="57"/>
                    <a:pt x="26" y="57"/>
                  </a:cubicBezTo>
                  <a:cubicBezTo>
                    <a:pt x="25" y="58"/>
                    <a:pt x="25" y="58"/>
                    <a:pt x="24" y="57"/>
                  </a:cubicBezTo>
                  <a:cubicBezTo>
                    <a:pt x="24" y="57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5" y="59"/>
                    <a:pt x="25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2"/>
                    <a:pt x="25" y="62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5" y="64"/>
                    <a:pt x="25" y="64"/>
                    <a:pt x="24" y="64"/>
                  </a:cubicBezTo>
                  <a:cubicBezTo>
                    <a:pt x="23" y="64"/>
                    <a:pt x="23" y="64"/>
                    <a:pt x="22" y="64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0" y="66"/>
                    <a:pt x="19" y="67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0" y="69"/>
                    <a:pt x="20" y="69"/>
                  </a:cubicBezTo>
                  <a:cubicBezTo>
                    <a:pt x="19" y="68"/>
                    <a:pt x="18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7" y="71"/>
                    <a:pt x="17" y="71"/>
                  </a:cubicBezTo>
                  <a:cubicBezTo>
                    <a:pt x="16" y="71"/>
                    <a:pt x="15" y="71"/>
                    <a:pt x="15" y="70"/>
                  </a:cubicBezTo>
                  <a:cubicBezTo>
                    <a:pt x="14" y="70"/>
                    <a:pt x="14" y="70"/>
                    <a:pt x="13" y="70"/>
                  </a:cubicBezTo>
                  <a:cubicBezTo>
                    <a:pt x="13" y="70"/>
                    <a:pt x="13" y="70"/>
                    <a:pt x="13" y="69"/>
                  </a:cubicBezTo>
                  <a:cubicBezTo>
                    <a:pt x="13" y="69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0" y="65"/>
                    <a:pt x="10" y="65"/>
                    <a:pt x="9" y="64"/>
                  </a:cubicBezTo>
                  <a:cubicBezTo>
                    <a:pt x="9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10" y="64"/>
                    <a:pt x="10" y="64"/>
                  </a:cubicBezTo>
                  <a:cubicBezTo>
                    <a:pt x="12" y="65"/>
                    <a:pt x="14" y="65"/>
                    <a:pt x="15" y="65"/>
                  </a:cubicBezTo>
                  <a:cubicBezTo>
                    <a:pt x="17" y="65"/>
                    <a:pt x="18" y="65"/>
                    <a:pt x="19" y="65"/>
                  </a:cubicBezTo>
                  <a:cubicBezTo>
                    <a:pt x="20" y="65"/>
                    <a:pt x="20" y="65"/>
                    <a:pt x="20" y="64"/>
                  </a:cubicBezTo>
                  <a:cubicBezTo>
                    <a:pt x="21" y="64"/>
                    <a:pt x="21" y="63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7" y="59"/>
                    <a:pt x="16" y="59"/>
                    <a:pt x="15" y="58"/>
                  </a:cubicBezTo>
                  <a:cubicBezTo>
                    <a:pt x="15" y="58"/>
                    <a:pt x="14" y="58"/>
                    <a:pt x="13" y="57"/>
                  </a:cubicBezTo>
                  <a:cubicBezTo>
                    <a:pt x="11" y="56"/>
                    <a:pt x="11" y="56"/>
                    <a:pt x="9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6"/>
                    <a:pt x="6" y="55"/>
                    <a:pt x="6" y="55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6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3" y="80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5" y="80"/>
                    <a:pt x="5" y="81"/>
                  </a:cubicBezTo>
                  <a:cubicBezTo>
                    <a:pt x="5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3" y="96"/>
                    <a:pt x="13" y="96"/>
                  </a:cubicBezTo>
                  <a:cubicBezTo>
                    <a:pt x="13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6" y="108"/>
                    <a:pt x="26" y="107"/>
                    <a:pt x="26" y="108"/>
                  </a:cubicBezTo>
                  <a:cubicBezTo>
                    <a:pt x="26" y="108"/>
                    <a:pt x="27" y="108"/>
                    <a:pt x="27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6" y="109"/>
                    <a:pt x="26" y="109"/>
                    <a:pt x="25" y="110"/>
                  </a:cubicBezTo>
                  <a:cubicBezTo>
                    <a:pt x="25" y="110"/>
                    <a:pt x="25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2"/>
                    <a:pt x="25" y="112"/>
                    <a:pt x="26" y="112"/>
                  </a:cubicBezTo>
                  <a:cubicBezTo>
                    <a:pt x="27" y="113"/>
                    <a:pt x="28" y="113"/>
                    <a:pt x="28" y="114"/>
                  </a:cubicBezTo>
                  <a:cubicBezTo>
                    <a:pt x="29" y="114"/>
                    <a:pt x="30" y="115"/>
                    <a:pt x="32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6" y="117"/>
                    <a:pt x="46" y="117"/>
                  </a:cubicBezTo>
                  <a:cubicBezTo>
                    <a:pt x="45" y="116"/>
                    <a:pt x="45" y="115"/>
                    <a:pt x="44" y="114"/>
                  </a:cubicBezTo>
                  <a:cubicBezTo>
                    <a:pt x="44" y="114"/>
                    <a:pt x="44" y="113"/>
                    <a:pt x="43" y="112"/>
                  </a:cubicBezTo>
                  <a:cubicBezTo>
                    <a:pt x="42" y="112"/>
                    <a:pt x="42" y="112"/>
                    <a:pt x="43" y="111"/>
                  </a:cubicBezTo>
                  <a:cubicBezTo>
                    <a:pt x="43" y="111"/>
                    <a:pt x="43" y="111"/>
                    <a:pt x="43" y="110"/>
                  </a:cubicBezTo>
                  <a:cubicBezTo>
                    <a:pt x="43" y="110"/>
                    <a:pt x="43" y="110"/>
                    <a:pt x="44" y="110"/>
                  </a:cubicBezTo>
                  <a:cubicBezTo>
                    <a:pt x="45" y="110"/>
                    <a:pt x="45" y="109"/>
                    <a:pt x="46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3" y="105"/>
                    <a:pt x="43" y="105"/>
                  </a:cubicBezTo>
                  <a:cubicBezTo>
                    <a:pt x="43" y="105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87"/>
                    <a:pt x="171" y="87"/>
                    <a:pt x="17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80" y="85"/>
                    <a:pt x="180" y="85"/>
                  </a:cubicBezTo>
                  <a:cubicBezTo>
                    <a:pt x="180" y="85"/>
                    <a:pt x="181" y="85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4" y="94"/>
                    <a:pt x="194" y="94"/>
                    <a:pt x="19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1" y="105"/>
                    <a:pt x="201" y="105"/>
                    <a:pt x="201" y="10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201" y="108"/>
                    <a:pt x="201" y="108"/>
                    <a:pt x="202" y="108"/>
                  </a:cubicBezTo>
                  <a:cubicBezTo>
                    <a:pt x="202" y="108"/>
                    <a:pt x="202" y="107"/>
                    <a:pt x="202" y="107"/>
                  </a:cubicBezTo>
                  <a:cubicBezTo>
                    <a:pt x="203" y="107"/>
                    <a:pt x="203" y="108"/>
                    <a:pt x="204" y="108"/>
                  </a:cubicBezTo>
                  <a:cubicBezTo>
                    <a:pt x="204" y="108"/>
                    <a:pt x="205" y="108"/>
                    <a:pt x="205" y="108"/>
                  </a:cubicBezTo>
                  <a:cubicBezTo>
                    <a:pt x="206" y="108"/>
                    <a:pt x="206" y="107"/>
                    <a:pt x="207" y="107"/>
                  </a:cubicBezTo>
                  <a:cubicBezTo>
                    <a:pt x="207" y="106"/>
                    <a:pt x="208" y="106"/>
                    <a:pt x="208" y="105"/>
                  </a:cubicBezTo>
                  <a:cubicBezTo>
                    <a:pt x="209" y="104"/>
                    <a:pt x="209" y="103"/>
                    <a:pt x="210" y="102"/>
                  </a:cubicBezTo>
                  <a:cubicBezTo>
                    <a:pt x="210" y="102"/>
                    <a:pt x="210" y="101"/>
                    <a:pt x="210" y="101"/>
                  </a:cubicBezTo>
                  <a:cubicBezTo>
                    <a:pt x="211" y="100"/>
                    <a:pt x="211" y="99"/>
                    <a:pt x="211" y="98"/>
                  </a:cubicBezTo>
                  <a:cubicBezTo>
                    <a:pt x="211" y="97"/>
                    <a:pt x="212" y="96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3" y="94"/>
                    <a:pt x="212" y="93"/>
                    <a:pt x="212" y="93"/>
                  </a:cubicBezTo>
                  <a:cubicBezTo>
                    <a:pt x="212" y="92"/>
                    <a:pt x="212" y="90"/>
                    <a:pt x="211" y="89"/>
                  </a:cubicBezTo>
                  <a:cubicBezTo>
                    <a:pt x="211" y="89"/>
                    <a:pt x="210" y="88"/>
                    <a:pt x="210" y="88"/>
                  </a:cubicBezTo>
                  <a:cubicBezTo>
                    <a:pt x="210" y="87"/>
                    <a:pt x="210" y="86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85"/>
                    <a:pt x="212" y="86"/>
                    <a:pt x="212" y="86"/>
                  </a:cubicBezTo>
                  <a:cubicBezTo>
                    <a:pt x="213" y="87"/>
                    <a:pt x="213" y="87"/>
                    <a:pt x="213" y="88"/>
                  </a:cubicBezTo>
                  <a:cubicBezTo>
                    <a:pt x="213" y="88"/>
                    <a:pt x="214" y="89"/>
                    <a:pt x="214" y="89"/>
                  </a:cubicBezTo>
                  <a:cubicBezTo>
                    <a:pt x="214" y="89"/>
                    <a:pt x="215" y="90"/>
                    <a:pt x="215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215" y="92"/>
                    <a:pt x="215" y="93"/>
                    <a:pt x="216" y="94"/>
                  </a:cubicBezTo>
                  <a:cubicBezTo>
                    <a:pt x="216" y="94"/>
                    <a:pt x="216" y="94"/>
                    <a:pt x="216" y="95"/>
                  </a:cubicBezTo>
                  <a:cubicBezTo>
                    <a:pt x="216" y="95"/>
                    <a:pt x="217" y="96"/>
                    <a:pt x="217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7" y="98"/>
                    <a:pt x="217" y="98"/>
                    <a:pt x="217" y="98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9" y="99"/>
                    <a:pt x="219" y="99"/>
                  </a:cubicBezTo>
                  <a:cubicBezTo>
                    <a:pt x="219" y="99"/>
                    <a:pt x="219" y="99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20" y="98"/>
                    <a:pt x="220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7"/>
                    <a:pt x="220" y="97"/>
                  </a:cubicBezTo>
                  <a:cubicBezTo>
                    <a:pt x="219" y="97"/>
                    <a:pt x="219" y="96"/>
                    <a:pt x="218" y="95"/>
                  </a:cubicBezTo>
                  <a:cubicBezTo>
                    <a:pt x="218" y="95"/>
                    <a:pt x="218" y="95"/>
                    <a:pt x="218" y="94"/>
                  </a:cubicBezTo>
                  <a:cubicBezTo>
                    <a:pt x="217" y="94"/>
                    <a:pt x="217" y="93"/>
                    <a:pt x="217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92"/>
                    <a:pt x="217" y="91"/>
                    <a:pt x="218" y="91"/>
                  </a:cubicBezTo>
                  <a:cubicBezTo>
                    <a:pt x="218" y="91"/>
                    <a:pt x="218" y="91"/>
                    <a:pt x="219" y="91"/>
                  </a:cubicBezTo>
                  <a:cubicBezTo>
                    <a:pt x="219" y="91"/>
                    <a:pt x="219" y="91"/>
                    <a:pt x="219" y="90"/>
                  </a:cubicBezTo>
                  <a:cubicBezTo>
                    <a:pt x="217" y="88"/>
                    <a:pt x="216" y="87"/>
                    <a:pt x="214" y="85"/>
                  </a:cubicBezTo>
                  <a:cubicBezTo>
                    <a:pt x="214" y="84"/>
                    <a:pt x="213" y="84"/>
                    <a:pt x="213" y="83"/>
                  </a:cubicBezTo>
                  <a:cubicBezTo>
                    <a:pt x="213" y="83"/>
                    <a:pt x="213" y="82"/>
                    <a:pt x="213" y="82"/>
                  </a:cubicBezTo>
                  <a:cubicBezTo>
                    <a:pt x="212" y="81"/>
                    <a:pt x="212" y="80"/>
                    <a:pt x="211" y="80"/>
                  </a:cubicBezTo>
                  <a:cubicBezTo>
                    <a:pt x="211" y="79"/>
                    <a:pt x="210" y="79"/>
                    <a:pt x="210" y="79"/>
                  </a:cubicBezTo>
                  <a:cubicBezTo>
                    <a:pt x="210" y="78"/>
                    <a:pt x="210" y="78"/>
                    <a:pt x="209" y="78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209" y="78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0" y="80"/>
                    <a:pt x="210" y="80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2"/>
                  </a:cubicBezTo>
                  <a:cubicBezTo>
                    <a:pt x="210" y="82"/>
                    <a:pt x="210" y="83"/>
                    <a:pt x="210" y="83"/>
                  </a:cubicBezTo>
                  <a:cubicBezTo>
                    <a:pt x="210" y="83"/>
                    <a:pt x="210" y="84"/>
                    <a:pt x="210" y="84"/>
                  </a:cubicBezTo>
                  <a:cubicBezTo>
                    <a:pt x="210" y="84"/>
                    <a:pt x="209" y="84"/>
                    <a:pt x="209" y="83"/>
                  </a:cubicBezTo>
                  <a:cubicBezTo>
                    <a:pt x="209" y="83"/>
                    <a:pt x="209" y="83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9" y="81"/>
                    <a:pt x="208" y="81"/>
                    <a:pt x="208" y="81"/>
                  </a:cubicBezTo>
                  <a:cubicBezTo>
                    <a:pt x="207" y="80"/>
                    <a:pt x="206" y="80"/>
                    <a:pt x="205" y="79"/>
                  </a:cubicBezTo>
                  <a:cubicBezTo>
                    <a:pt x="205" y="79"/>
                    <a:pt x="204" y="79"/>
                    <a:pt x="204" y="79"/>
                  </a:cubicBezTo>
                  <a:cubicBezTo>
                    <a:pt x="204" y="79"/>
                    <a:pt x="203" y="79"/>
                    <a:pt x="203" y="79"/>
                  </a:cubicBezTo>
                  <a:cubicBezTo>
                    <a:pt x="203" y="79"/>
                    <a:pt x="202" y="79"/>
                    <a:pt x="202" y="80"/>
                  </a:cubicBezTo>
                  <a:cubicBezTo>
                    <a:pt x="202" y="80"/>
                    <a:pt x="202" y="81"/>
                    <a:pt x="201" y="81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0"/>
                    <a:pt x="201" y="80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199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199" y="79"/>
                    <a:pt x="198" y="79"/>
                  </a:cubicBezTo>
                  <a:cubicBezTo>
                    <a:pt x="198" y="79"/>
                    <a:pt x="198" y="78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5" y="79"/>
                    <a:pt x="195" y="78"/>
                    <a:pt x="195" y="78"/>
                  </a:cubicBezTo>
                  <a:cubicBezTo>
                    <a:pt x="195" y="78"/>
                    <a:pt x="195" y="78"/>
                    <a:pt x="196" y="78"/>
                  </a:cubicBezTo>
                  <a:cubicBezTo>
                    <a:pt x="196" y="77"/>
                    <a:pt x="196" y="77"/>
                    <a:pt x="197" y="76"/>
                  </a:cubicBezTo>
                  <a:cubicBezTo>
                    <a:pt x="197" y="75"/>
                    <a:pt x="198" y="75"/>
                    <a:pt x="198" y="74"/>
                  </a:cubicBezTo>
                  <a:cubicBezTo>
                    <a:pt x="198" y="73"/>
                    <a:pt x="198" y="72"/>
                    <a:pt x="199" y="71"/>
                  </a:cubicBezTo>
                  <a:cubicBezTo>
                    <a:pt x="199" y="70"/>
                    <a:pt x="200" y="69"/>
                    <a:pt x="200" y="68"/>
                  </a:cubicBezTo>
                  <a:cubicBezTo>
                    <a:pt x="200" y="68"/>
                    <a:pt x="200" y="68"/>
                    <a:pt x="200" y="67"/>
                  </a:cubicBezTo>
                  <a:cubicBezTo>
                    <a:pt x="200" y="67"/>
                    <a:pt x="201" y="66"/>
                    <a:pt x="200" y="66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1" y="65"/>
                    <a:pt x="201" y="64"/>
                    <a:pt x="202" y="64"/>
                  </a:cubicBezTo>
                  <a:cubicBezTo>
                    <a:pt x="203" y="64"/>
                    <a:pt x="204" y="64"/>
                    <a:pt x="205" y="63"/>
                  </a:cubicBezTo>
                  <a:cubicBezTo>
                    <a:pt x="205" y="63"/>
                    <a:pt x="206" y="63"/>
                    <a:pt x="206" y="63"/>
                  </a:cubicBezTo>
                  <a:cubicBezTo>
                    <a:pt x="206" y="64"/>
                    <a:pt x="207" y="64"/>
                    <a:pt x="207" y="63"/>
                  </a:cubicBezTo>
                  <a:cubicBezTo>
                    <a:pt x="207" y="63"/>
                    <a:pt x="208" y="63"/>
                    <a:pt x="208" y="63"/>
                  </a:cubicBezTo>
                  <a:cubicBezTo>
                    <a:pt x="209" y="63"/>
                    <a:pt x="210" y="62"/>
                    <a:pt x="211" y="6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2"/>
                    <a:pt x="211" y="62"/>
                    <a:pt x="211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3" y="61"/>
                    <a:pt x="215" y="61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6" y="62"/>
                    <a:pt x="216" y="62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2"/>
                    <a:pt x="216" y="62"/>
                    <a:pt x="216" y="63"/>
                  </a:cubicBezTo>
                  <a:cubicBezTo>
                    <a:pt x="217" y="63"/>
                    <a:pt x="217" y="63"/>
                    <a:pt x="217" y="63"/>
                  </a:cubicBezTo>
                  <a:cubicBezTo>
                    <a:pt x="218" y="62"/>
                    <a:pt x="219" y="62"/>
                    <a:pt x="219" y="62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1"/>
                    <a:pt x="222" y="61"/>
                    <a:pt x="222" y="60"/>
                  </a:cubicBezTo>
                  <a:cubicBezTo>
                    <a:pt x="222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0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59"/>
                    <a:pt x="220" y="58"/>
                    <a:pt x="220" y="58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0" y="57"/>
                    <a:pt x="220" y="56"/>
                    <a:pt x="220" y="56"/>
                  </a:cubicBezTo>
                  <a:cubicBezTo>
                    <a:pt x="220" y="55"/>
                    <a:pt x="220" y="54"/>
                    <a:pt x="220" y="53"/>
                  </a:cubicBezTo>
                  <a:cubicBezTo>
                    <a:pt x="220" y="53"/>
                    <a:pt x="221" y="53"/>
                    <a:pt x="221" y="52"/>
                  </a:cubicBezTo>
                  <a:cubicBezTo>
                    <a:pt x="222" y="52"/>
                    <a:pt x="222" y="52"/>
                    <a:pt x="223" y="52"/>
                  </a:cubicBezTo>
                  <a:cubicBezTo>
                    <a:pt x="223" y="52"/>
                    <a:pt x="224" y="52"/>
                    <a:pt x="224" y="52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6" y="51"/>
                    <a:pt x="226" y="51"/>
                    <a:pt x="226" y="52"/>
                  </a:cubicBezTo>
                  <a:cubicBezTo>
                    <a:pt x="226" y="52"/>
                    <a:pt x="226" y="52"/>
                    <a:pt x="226" y="53"/>
                  </a:cubicBezTo>
                  <a:cubicBezTo>
                    <a:pt x="226" y="53"/>
                    <a:pt x="226" y="54"/>
                    <a:pt x="227" y="54"/>
                  </a:cubicBezTo>
                  <a:cubicBezTo>
                    <a:pt x="227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3"/>
                    <a:pt x="229" y="52"/>
                    <a:pt x="229" y="52"/>
                  </a:cubicBezTo>
                  <a:cubicBezTo>
                    <a:pt x="229" y="51"/>
                    <a:pt x="230" y="51"/>
                    <a:pt x="230" y="51"/>
                  </a:cubicBezTo>
                  <a:cubicBezTo>
                    <a:pt x="231" y="51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0" y="49"/>
                    <a:pt x="229" y="49"/>
                    <a:pt x="229" y="48"/>
                  </a:cubicBezTo>
                  <a:cubicBezTo>
                    <a:pt x="229" y="48"/>
                    <a:pt x="229" y="47"/>
                    <a:pt x="229" y="47"/>
                  </a:cubicBezTo>
                  <a:cubicBezTo>
                    <a:pt x="229" y="47"/>
                    <a:pt x="230" y="47"/>
                    <a:pt x="231" y="47"/>
                  </a:cubicBezTo>
                  <a:cubicBezTo>
                    <a:pt x="231" y="47"/>
                    <a:pt x="231" y="47"/>
                    <a:pt x="231" y="48"/>
                  </a:cubicBezTo>
                  <a:cubicBezTo>
                    <a:pt x="231" y="48"/>
                    <a:pt x="231" y="49"/>
                    <a:pt x="231" y="49"/>
                  </a:cubicBezTo>
                  <a:cubicBezTo>
                    <a:pt x="232" y="50"/>
                    <a:pt x="232" y="50"/>
                    <a:pt x="232" y="51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3" y="52"/>
                    <a:pt x="232" y="53"/>
                    <a:pt x="233" y="53"/>
                  </a:cubicBezTo>
                  <a:cubicBezTo>
                    <a:pt x="233" y="54"/>
                    <a:pt x="232" y="54"/>
                    <a:pt x="232" y="54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6"/>
                    <a:pt x="231" y="57"/>
                    <a:pt x="231" y="58"/>
                  </a:cubicBezTo>
                  <a:cubicBezTo>
                    <a:pt x="231" y="58"/>
                    <a:pt x="231" y="59"/>
                    <a:pt x="231" y="59"/>
                  </a:cubicBezTo>
                  <a:cubicBezTo>
                    <a:pt x="231" y="60"/>
                    <a:pt x="231" y="61"/>
                    <a:pt x="231" y="62"/>
                  </a:cubicBezTo>
                  <a:cubicBezTo>
                    <a:pt x="231" y="62"/>
                    <a:pt x="231" y="63"/>
                    <a:pt x="230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4"/>
                  </a:cubicBezTo>
                  <a:cubicBezTo>
                    <a:pt x="229" y="65"/>
                    <a:pt x="228" y="65"/>
                    <a:pt x="229" y="65"/>
                  </a:cubicBezTo>
                  <a:cubicBezTo>
                    <a:pt x="229" y="66"/>
                    <a:pt x="229" y="66"/>
                    <a:pt x="229" y="67"/>
                  </a:cubicBezTo>
                  <a:cubicBezTo>
                    <a:pt x="229" y="67"/>
                    <a:pt x="229" y="67"/>
                    <a:pt x="229" y="68"/>
                  </a:cubicBezTo>
                  <a:cubicBezTo>
                    <a:pt x="229" y="68"/>
                    <a:pt x="229" y="68"/>
                    <a:pt x="229" y="69"/>
                  </a:cubicBezTo>
                  <a:cubicBezTo>
                    <a:pt x="229" y="70"/>
                    <a:pt x="229" y="70"/>
                    <a:pt x="230" y="71"/>
                  </a:cubicBezTo>
                  <a:cubicBezTo>
                    <a:pt x="230" y="73"/>
                    <a:pt x="232" y="75"/>
                    <a:pt x="234" y="77"/>
                  </a:cubicBezTo>
                  <a:cubicBezTo>
                    <a:pt x="234" y="78"/>
                    <a:pt x="235" y="78"/>
                    <a:pt x="235" y="79"/>
                  </a:cubicBezTo>
                  <a:cubicBezTo>
                    <a:pt x="236" y="79"/>
                    <a:pt x="236" y="80"/>
                    <a:pt x="236" y="80"/>
                  </a:cubicBezTo>
                  <a:cubicBezTo>
                    <a:pt x="237" y="80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3"/>
                  </a:cubicBezTo>
                  <a:cubicBezTo>
                    <a:pt x="238" y="83"/>
                    <a:pt x="239" y="83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3"/>
                    <a:pt x="240" y="83"/>
                    <a:pt x="241" y="82"/>
                  </a:cubicBezTo>
                  <a:cubicBezTo>
                    <a:pt x="241" y="82"/>
                    <a:pt x="241" y="81"/>
                    <a:pt x="241" y="80"/>
                  </a:cubicBezTo>
                  <a:cubicBezTo>
                    <a:pt x="240" y="78"/>
                    <a:pt x="240" y="78"/>
                    <a:pt x="242" y="7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6"/>
                    <a:pt x="242" y="76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41" y="75"/>
                    <a:pt x="241" y="74"/>
                    <a:pt x="241" y="74"/>
                  </a:cubicBezTo>
                  <a:cubicBezTo>
                    <a:pt x="241" y="74"/>
                    <a:pt x="242" y="73"/>
                    <a:pt x="242" y="73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4" y="73"/>
                    <a:pt x="244" y="72"/>
                    <a:pt x="243" y="72"/>
                  </a:cubicBezTo>
                  <a:cubicBezTo>
                    <a:pt x="243" y="72"/>
                    <a:pt x="243" y="71"/>
                    <a:pt x="242" y="71"/>
                  </a:cubicBezTo>
                  <a:cubicBezTo>
                    <a:pt x="241" y="70"/>
                    <a:pt x="241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2" y="68"/>
                    <a:pt x="242" y="68"/>
                    <a:pt x="242" y="68"/>
                  </a:cubicBezTo>
                  <a:cubicBezTo>
                    <a:pt x="243" y="68"/>
                    <a:pt x="243" y="67"/>
                    <a:pt x="243" y="67"/>
                  </a:cubicBezTo>
                  <a:cubicBezTo>
                    <a:pt x="243" y="67"/>
                    <a:pt x="242" y="66"/>
                    <a:pt x="242" y="66"/>
                  </a:cubicBezTo>
                  <a:cubicBezTo>
                    <a:pt x="242" y="66"/>
                    <a:pt x="241" y="65"/>
                    <a:pt x="241" y="65"/>
                  </a:cubicBezTo>
                  <a:cubicBezTo>
                    <a:pt x="241" y="65"/>
                    <a:pt x="241" y="65"/>
                    <a:pt x="240" y="65"/>
                  </a:cubicBezTo>
                  <a:cubicBezTo>
                    <a:pt x="240" y="65"/>
                    <a:pt x="240" y="64"/>
                    <a:pt x="240" y="64"/>
                  </a:cubicBezTo>
                  <a:cubicBezTo>
                    <a:pt x="240" y="64"/>
                    <a:pt x="240" y="63"/>
                    <a:pt x="240" y="63"/>
                  </a:cubicBezTo>
                  <a:cubicBezTo>
                    <a:pt x="240" y="63"/>
                    <a:pt x="240" y="63"/>
                    <a:pt x="240" y="63"/>
                  </a:cubicBezTo>
                  <a:cubicBezTo>
                    <a:pt x="240" y="62"/>
                    <a:pt x="239" y="62"/>
                    <a:pt x="239" y="62"/>
                  </a:cubicBezTo>
                  <a:cubicBezTo>
                    <a:pt x="239" y="62"/>
                    <a:pt x="238" y="62"/>
                    <a:pt x="238" y="62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7" y="63"/>
                    <a:pt x="237" y="62"/>
                    <a:pt x="237" y="62"/>
                  </a:cubicBezTo>
                  <a:cubicBezTo>
                    <a:pt x="237" y="61"/>
                    <a:pt x="237" y="61"/>
                    <a:pt x="237" y="60"/>
                  </a:cubicBezTo>
                  <a:cubicBezTo>
                    <a:pt x="237" y="59"/>
                    <a:pt x="237" y="58"/>
                    <a:pt x="236" y="57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5" y="56"/>
                    <a:pt x="236" y="56"/>
                    <a:pt x="237" y="55"/>
                  </a:cubicBezTo>
                  <a:cubicBezTo>
                    <a:pt x="237" y="55"/>
                    <a:pt x="237" y="55"/>
                    <a:pt x="237" y="55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38" y="55"/>
                    <a:pt x="238" y="54"/>
                    <a:pt x="238" y="54"/>
                  </a:cubicBezTo>
                  <a:cubicBezTo>
                    <a:pt x="238" y="54"/>
                    <a:pt x="239" y="54"/>
                    <a:pt x="239" y="54"/>
                  </a:cubicBezTo>
                  <a:cubicBezTo>
                    <a:pt x="239" y="54"/>
                    <a:pt x="239" y="55"/>
                    <a:pt x="239" y="55"/>
                  </a:cubicBezTo>
                  <a:cubicBezTo>
                    <a:pt x="239" y="55"/>
                    <a:pt x="240" y="55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55"/>
                    <a:pt x="240" y="54"/>
                    <a:pt x="240" y="54"/>
                  </a:cubicBezTo>
                  <a:cubicBezTo>
                    <a:pt x="240" y="54"/>
                    <a:pt x="241" y="53"/>
                    <a:pt x="241" y="53"/>
                  </a:cubicBezTo>
                  <a:cubicBezTo>
                    <a:pt x="242" y="52"/>
                    <a:pt x="242" y="52"/>
                    <a:pt x="243" y="52"/>
                  </a:cubicBezTo>
                  <a:cubicBezTo>
                    <a:pt x="244" y="52"/>
                    <a:pt x="244" y="52"/>
                    <a:pt x="244" y="53"/>
                  </a:cubicBezTo>
                  <a:cubicBezTo>
                    <a:pt x="245" y="53"/>
                    <a:pt x="245" y="53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6" y="53"/>
                    <a:pt x="246" y="53"/>
                    <a:pt x="247" y="54"/>
                  </a:cubicBezTo>
                  <a:cubicBezTo>
                    <a:pt x="247" y="54"/>
                    <a:pt x="247" y="53"/>
                    <a:pt x="247" y="53"/>
                  </a:cubicBezTo>
                  <a:cubicBezTo>
                    <a:pt x="247" y="53"/>
                    <a:pt x="247" y="52"/>
                    <a:pt x="247" y="52"/>
                  </a:cubicBezTo>
                  <a:cubicBezTo>
                    <a:pt x="247" y="52"/>
                    <a:pt x="247" y="51"/>
                    <a:pt x="247" y="51"/>
                  </a:cubicBezTo>
                  <a:cubicBezTo>
                    <a:pt x="247" y="50"/>
                    <a:pt x="247" y="50"/>
                    <a:pt x="247" y="49"/>
                  </a:cubicBezTo>
                  <a:cubicBezTo>
                    <a:pt x="248" y="48"/>
                    <a:pt x="248" y="47"/>
                    <a:pt x="249" y="46"/>
                  </a:cubicBezTo>
                  <a:cubicBezTo>
                    <a:pt x="249" y="46"/>
                    <a:pt x="249" y="45"/>
                    <a:pt x="249" y="45"/>
                  </a:cubicBezTo>
                  <a:cubicBezTo>
                    <a:pt x="250" y="44"/>
                    <a:pt x="251" y="43"/>
                    <a:pt x="251" y="43"/>
                  </a:cubicBezTo>
                  <a:cubicBezTo>
                    <a:pt x="252" y="43"/>
                    <a:pt x="252" y="43"/>
                    <a:pt x="252" y="43"/>
                  </a:cubicBezTo>
                  <a:cubicBezTo>
                    <a:pt x="253" y="43"/>
                    <a:pt x="254" y="43"/>
                    <a:pt x="254" y="43"/>
                  </a:cubicBezTo>
                  <a:cubicBezTo>
                    <a:pt x="254" y="43"/>
                    <a:pt x="255" y="43"/>
                    <a:pt x="255" y="43"/>
                  </a:cubicBezTo>
                  <a:cubicBezTo>
                    <a:pt x="255" y="43"/>
                    <a:pt x="255" y="42"/>
                    <a:pt x="255" y="42"/>
                  </a:cubicBezTo>
                  <a:cubicBezTo>
                    <a:pt x="255" y="42"/>
                    <a:pt x="255" y="41"/>
                    <a:pt x="254" y="40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4" y="39"/>
                    <a:pt x="253" y="39"/>
                    <a:pt x="253" y="39"/>
                  </a:cubicBezTo>
                  <a:cubicBezTo>
                    <a:pt x="252" y="39"/>
                    <a:pt x="252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7"/>
                    <a:pt x="250" y="37"/>
                    <a:pt x="249" y="37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9" y="37"/>
                    <a:pt x="249" y="36"/>
                    <a:pt x="249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7" y="36"/>
                    <a:pt x="246" y="36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7" y="35"/>
                    <a:pt x="247" y="35"/>
                  </a:cubicBezTo>
                  <a:cubicBezTo>
                    <a:pt x="248" y="34"/>
                    <a:pt x="248" y="34"/>
                    <a:pt x="248" y="33"/>
                  </a:cubicBezTo>
                  <a:cubicBezTo>
                    <a:pt x="248" y="33"/>
                    <a:pt x="248" y="32"/>
                    <a:pt x="248" y="31"/>
                  </a:cubicBezTo>
                  <a:cubicBezTo>
                    <a:pt x="248" y="31"/>
                    <a:pt x="248" y="31"/>
                    <a:pt x="248" y="30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6" y="29"/>
                    <a:pt x="245" y="28"/>
                    <a:pt x="245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7"/>
                    <a:pt x="245" y="27"/>
                    <a:pt x="245" y="27"/>
                  </a:cubicBezTo>
                  <a:cubicBezTo>
                    <a:pt x="245" y="27"/>
                    <a:pt x="246" y="27"/>
                    <a:pt x="246" y="27"/>
                  </a:cubicBezTo>
                  <a:cubicBezTo>
                    <a:pt x="246" y="27"/>
                    <a:pt x="247" y="28"/>
                    <a:pt x="247" y="28"/>
                  </a:cubicBezTo>
                  <a:cubicBezTo>
                    <a:pt x="248" y="29"/>
                    <a:pt x="249" y="29"/>
                    <a:pt x="249" y="27"/>
                  </a:cubicBezTo>
                  <a:cubicBezTo>
                    <a:pt x="249" y="27"/>
                    <a:pt x="249" y="27"/>
                    <a:pt x="249" y="27"/>
                  </a:cubicBezTo>
                  <a:cubicBezTo>
                    <a:pt x="250" y="27"/>
                    <a:pt x="250" y="27"/>
                    <a:pt x="251" y="26"/>
                  </a:cubicBezTo>
                  <a:cubicBezTo>
                    <a:pt x="251" y="26"/>
                    <a:pt x="251" y="27"/>
                    <a:pt x="251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8"/>
                    <a:pt x="253" y="28"/>
                    <a:pt x="254" y="28"/>
                  </a:cubicBezTo>
                  <a:cubicBezTo>
                    <a:pt x="254" y="27"/>
                    <a:pt x="255" y="27"/>
                    <a:pt x="255" y="27"/>
                  </a:cubicBezTo>
                  <a:cubicBezTo>
                    <a:pt x="256" y="27"/>
                    <a:pt x="256" y="27"/>
                    <a:pt x="257" y="27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6"/>
                    <a:pt x="258" y="25"/>
                    <a:pt x="257" y="25"/>
                  </a:cubicBezTo>
                  <a:close/>
                  <a:moveTo>
                    <a:pt x="112" y="19"/>
                  </a:move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7" y="67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lose/>
                  <a:moveTo>
                    <a:pt x="3" y="84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lose/>
                  <a:moveTo>
                    <a:pt x="4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lose/>
                  <a:moveTo>
                    <a:pt x="8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9" y="81"/>
                    <a:pt x="9" y="80"/>
                    <a:pt x="9" y="80"/>
                  </a:cubicBezTo>
                  <a:cubicBezTo>
                    <a:pt x="8" y="80"/>
                    <a:pt x="8" y="79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9" y="77"/>
                    <a:pt x="9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9"/>
                    <a:pt x="11" y="80"/>
                    <a:pt x="10" y="80"/>
                  </a:cubicBezTo>
                  <a:close/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lose/>
                  <a:moveTo>
                    <a:pt x="16" y="78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5" y="77"/>
                    <a:pt x="15" y="77"/>
                  </a:cubicBezTo>
                  <a:cubicBezTo>
                    <a:pt x="14" y="77"/>
                    <a:pt x="14" y="76"/>
                    <a:pt x="14" y="76"/>
                  </a:cubicBezTo>
                  <a:cubicBezTo>
                    <a:pt x="13" y="76"/>
                    <a:pt x="14" y="76"/>
                    <a:pt x="14" y="75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6"/>
                    <a:pt x="16" y="76"/>
                    <a:pt x="16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7" y="78"/>
                    <a:pt x="16" y="78"/>
                    <a:pt x="16" y="78"/>
                  </a:cubicBezTo>
                  <a:close/>
                  <a:moveTo>
                    <a:pt x="20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lose/>
                  <a:moveTo>
                    <a:pt x="22" y="85"/>
                  </a:moveTo>
                  <a:cubicBezTo>
                    <a:pt x="22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3"/>
                    <a:pt x="22" y="84"/>
                    <a:pt x="22" y="84"/>
                  </a:cubicBezTo>
                  <a:cubicBezTo>
                    <a:pt x="22" y="84"/>
                    <a:pt x="22" y="84"/>
                    <a:pt x="22" y="85"/>
                  </a:cubicBezTo>
                  <a:close/>
                  <a:moveTo>
                    <a:pt x="42" y="90"/>
                  </a:move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lose/>
                  <a:moveTo>
                    <a:pt x="63" y="49"/>
                  </a:move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lose/>
                  <a:moveTo>
                    <a:pt x="77" y="54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7" y="53"/>
                    <a:pt x="76" y="53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2"/>
                    <a:pt x="77" y="53"/>
                    <a:pt x="78" y="53"/>
                  </a:cubicBezTo>
                  <a:cubicBezTo>
                    <a:pt x="78" y="53"/>
                    <a:pt x="78" y="54"/>
                    <a:pt x="77" y="54"/>
                  </a:cubicBezTo>
                  <a:close/>
                  <a:moveTo>
                    <a:pt x="78" y="55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lose/>
                  <a:moveTo>
                    <a:pt x="83" y="47"/>
                  </a:move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7"/>
                    <a:pt x="83" y="47"/>
                  </a:cubicBezTo>
                  <a:close/>
                  <a:moveTo>
                    <a:pt x="93" y="89"/>
                  </a:moveTo>
                  <a:cubicBezTo>
                    <a:pt x="92" y="89"/>
                    <a:pt x="92" y="89"/>
                    <a:pt x="92" y="89"/>
                  </a:cubicBezTo>
                  <a:cubicBezTo>
                    <a:pt x="92" y="89"/>
                    <a:pt x="92" y="88"/>
                    <a:pt x="92" y="88"/>
                  </a:cubicBezTo>
                  <a:cubicBezTo>
                    <a:pt x="92" y="88"/>
                    <a:pt x="92" y="88"/>
                    <a:pt x="93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89"/>
                    <a:pt x="93" y="89"/>
                  </a:cubicBezTo>
                  <a:close/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lose/>
                  <a:moveTo>
                    <a:pt x="96" y="16"/>
                  </a:moveTo>
                  <a:cubicBezTo>
                    <a:pt x="96" y="15"/>
                    <a:pt x="96" y="15"/>
                    <a:pt x="96" y="15"/>
                  </a:cubicBezTo>
                  <a:cubicBezTo>
                    <a:pt x="96" y="16"/>
                    <a:pt x="96" y="16"/>
                    <a:pt x="96" y="16"/>
                  </a:cubicBezTo>
                  <a:close/>
                  <a:moveTo>
                    <a:pt x="101" y="26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7"/>
                  </a:cubicBezTo>
                  <a:cubicBezTo>
                    <a:pt x="98" y="27"/>
                    <a:pt x="98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9" y="26"/>
                    <a:pt x="99" y="26"/>
                  </a:cubicBezTo>
                  <a:cubicBezTo>
                    <a:pt x="99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lose/>
                  <a:moveTo>
                    <a:pt x="104" y="25"/>
                  </a:moveTo>
                  <a:cubicBezTo>
                    <a:pt x="104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5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2" y="24"/>
                    <a:pt x="102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5"/>
                  </a:cubicBezTo>
                  <a:close/>
                  <a:moveTo>
                    <a:pt x="108" y="24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lose/>
                  <a:moveTo>
                    <a:pt x="111" y="31"/>
                  </a:move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lose/>
                  <a:moveTo>
                    <a:pt x="135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2"/>
                    <a:pt x="134" y="82"/>
                    <a:pt x="135" y="82"/>
                  </a:cubicBezTo>
                  <a:cubicBezTo>
                    <a:pt x="135" y="82"/>
                    <a:pt x="135" y="83"/>
                    <a:pt x="135" y="83"/>
                  </a:cubicBezTo>
                  <a:cubicBezTo>
                    <a:pt x="135" y="83"/>
                    <a:pt x="135" y="83"/>
                    <a:pt x="135" y="83"/>
                  </a:cubicBezTo>
                  <a:close/>
                  <a:moveTo>
                    <a:pt x="135" y="81"/>
                  </a:moveTo>
                  <a:cubicBezTo>
                    <a:pt x="135" y="81"/>
                    <a:pt x="135" y="81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lose/>
                  <a:moveTo>
                    <a:pt x="149" y="86"/>
                  </a:moveTo>
                  <a:cubicBezTo>
                    <a:pt x="149" y="86"/>
                    <a:pt x="149" y="87"/>
                    <a:pt x="149" y="87"/>
                  </a:cubicBezTo>
                  <a:cubicBezTo>
                    <a:pt x="149" y="87"/>
                    <a:pt x="150" y="87"/>
                    <a:pt x="149" y="88"/>
                  </a:cubicBezTo>
                  <a:cubicBezTo>
                    <a:pt x="149" y="89"/>
                    <a:pt x="148" y="89"/>
                    <a:pt x="147" y="90"/>
                  </a:cubicBezTo>
                  <a:cubicBezTo>
                    <a:pt x="146" y="90"/>
                    <a:pt x="146" y="91"/>
                    <a:pt x="146" y="91"/>
                  </a:cubicBezTo>
                  <a:cubicBezTo>
                    <a:pt x="146" y="91"/>
                    <a:pt x="146" y="92"/>
                    <a:pt x="145" y="92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44" y="92"/>
                    <a:pt x="143" y="92"/>
                    <a:pt x="143" y="92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3" y="92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cubicBezTo>
                    <a:pt x="145" y="90"/>
                    <a:pt x="146" y="90"/>
                    <a:pt x="146" y="89"/>
                  </a:cubicBezTo>
                  <a:cubicBezTo>
                    <a:pt x="146" y="89"/>
                    <a:pt x="146" y="89"/>
                    <a:pt x="147" y="89"/>
                  </a:cubicBezTo>
                  <a:cubicBezTo>
                    <a:pt x="147" y="88"/>
                    <a:pt x="147" y="88"/>
                    <a:pt x="147" y="87"/>
                  </a:cubicBezTo>
                  <a:cubicBezTo>
                    <a:pt x="148" y="86"/>
                    <a:pt x="148" y="84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9" y="82"/>
                    <a:pt x="149" y="82"/>
                  </a:cubicBezTo>
                  <a:cubicBezTo>
                    <a:pt x="149" y="83"/>
                    <a:pt x="149" y="83"/>
                    <a:pt x="149" y="84"/>
                  </a:cubicBezTo>
                  <a:cubicBezTo>
                    <a:pt x="149" y="84"/>
                    <a:pt x="149" y="85"/>
                    <a:pt x="150" y="85"/>
                  </a:cubicBezTo>
                  <a:cubicBezTo>
                    <a:pt x="150" y="86"/>
                    <a:pt x="150" y="86"/>
                    <a:pt x="149" y="86"/>
                  </a:cubicBezTo>
                  <a:close/>
                  <a:moveTo>
                    <a:pt x="163" y="27"/>
                  </a:moveTo>
                  <a:cubicBezTo>
                    <a:pt x="162" y="27"/>
                    <a:pt x="162" y="27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lose/>
                  <a:moveTo>
                    <a:pt x="170" y="20"/>
                  </a:move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69" y="20"/>
                    <a:pt x="169" y="20"/>
                  </a:cubicBezTo>
                  <a:cubicBezTo>
                    <a:pt x="169" y="21"/>
                    <a:pt x="169" y="20"/>
                    <a:pt x="169" y="20"/>
                  </a:cubicBezTo>
                  <a:cubicBezTo>
                    <a:pt x="169" y="20"/>
                    <a:pt x="169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lose/>
                  <a:moveTo>
                    <a:pt x="172" y="21"/>
                  </a:move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lose/>
                  <a:moveTo>
                    <a:pt x="182" y="81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3" y="81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3" y="81"/>
                    <a:pt x="182" y="81"/>
                    <a:pt x="182" y="81"/>
                  </a:cubicBezTo>
                  <a:close/>
                  <a:moveTo>
                    <a:pt x="204" y="24"/>
                  </a:move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lose/>
                  <a:moveTo>
                    <a:pt x="245" y="35"/>
                  </a:moveTo>
                  <a:cubicBezTo>
                    <a:pt x="245" y="35"/>
                    <a:pt x="244" y="35"/>
                    <a:pt x="244" y="35"/>
                  </a:cubicBezTo>
                  <a:cubicBezTo>
                    <a:pt x="244" y="35"/>
                    <a:pt x="244" y="35"/>
                    <a:pt x="243" y="35"/>
                  </a:cubicBezTo>
                  <a:cubicBezTo>
                    <a:pt x="243" y="35"/>
                    <a:pt x="243" y="35"/>
                    <a:pt x="244" y="35"/>
                  </a:cubicBezTo>
                  <a:cubicBezTo>
                    <a:pt x="244" y="35"/>
                    <a:pt x="244" y="35"/>
                    <a:pt x="245" y="34"/>
                  </a:cubicBezTo>
                  <a:cubicBezTo>
                    <a:pt x="245" y="34"/>
                    <a:pt x="245" y="35"/>
                    <a:pt x="245" y="35"/>
                  </a:cubicBezTo>
                  <a:cubicBezTo>
                    <a:pt x="245" y="35"/>
                    <a:pt x="245" y="35"/>
                    <a:pt x="245" y="35"/>
                  </a:cubicBezTo>
                  <a:close/>
                  <a:moveTo>
                    <a:pt x="3" y="55"/>
                  </a:moveTo>
                  <a:cubicBezTo>
                    <a:pt x="3" y="55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lose/>
                  <a:moveTo>
                    <a:pt x="219" y="91"/>
                  </a:move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lose/>
                  <a:moveTo>
                    <a:pt x="5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lose/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lose/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5"/>
                    <a:pt x="40" y="55"/>
                  </a:cubicBezTo>
                  <a:close/>
                  <a:moveTo>
                    <a:pt x="118" y="26"/>
                  </a:move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8" y="26"/>
                  </a:cubicBezTo>
                  <a:close/>
                  <a:moveTo>
                    <a:pt x="220" y="92"/>
                  </a:move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lose/>
                  <a:moveTo>
                    <a:pt x="118" y="26"/>
                  </a:move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220" y="92"/>
                  </a:moveTo>
                  <a:cubicBezTo>
                    <a:pt x="220" y="92"/>
                    <a:pt x="220" y="92"/>
                    <a:pt x="219" y="92"/>
                  </a:cubicBezTo>
                  <a:cubicBezTo>
                    <a:pt x="219" y="92"/>
                    <a:pt x="220" y="92"/>
                    <a:pt x="220" y="92"/>
                  </a:cubicBezTo>
                  <a:close/>
                  <a:moveTo>
                    <a:pt x="219" y="92"/>
                  </a:moveTo>
                  <a:cubicBezTo>
                    <a:pt x="219" y="92"/>
                    <a:pt x="219" y="92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2"/>
                    <a:pt x="219" y="92"/>
                  </a:cubicBezTo>
                  <a:cubicBezTo>
                    <a:pt x="219" y="92"/>
                    <a:pt x="219" y="92"/>
                    <a:pt x="219" y="92"/>
                  </a:cubicBezTo>
                  <a:close/>
                  <a:moveTo>
                    <a:pt x="14" y="14"/>
                  </a:move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6" y="17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7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lose/>
                  <a:moveTo>
                    <a:pt x="219" y="91"/>
                  </a:move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lose/>
                  <a:moveTo>
                    <a:pt x="11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lose/>
                  <a:moveTo>
                    <a:pt x="198" y="78"/>
                  </a:move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lose/>
                  <a:moveTo>
                    <a:pt x="23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lose/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2" y="12"/>
                    <a:pt x="23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200" y="77"/>
                  </a:moveTo>
                  <a:cubicBezTo>
                    <a:pt x="199" y="77"/>
                    <a:pt x="199" y="77"/>
                    <a:pt x="199" y="78"/>
                  </a:cubicBezTo>
                  <a:cubicBezTo>
                    <a:pt x="198" y="78"/>
                    <a:pt x="199" y="78"/>
                    <a:pt x="199" y="78"/>
                  </a:cubicBezTo>
                  <a:cubicBezTo>
                    <a:pt x="199" y="78"/>
                    <a:pt x="199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7"/>
                    <a:pt x="200" y="77"/>
                  </a:cubicBezTo>
                  <a:close/>
                  <a:moveTo>
                    <a:pt x="26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6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5"/>
                    <a:pt x="25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4"/>
                    <a:pt x="24" y="14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  <a:moveTo>
                    <a:pt x="239" y="58"/>
                  </a:moveTo>
                  <a:cubicBezTo>
                    <a:pt x="239" y="58"/>
                    <a:pt x="239" y="58"/>
                    <a:pt x="238" y="58"/>
                  </a:cubicBezTo>
                  <a:cubicBezTo>
                    <a:pt x="238" y="58"/>
                    <a:pt x="238" y="59"/>
                    <a:pt x="238" y="59"/>
                  </a:cubicBezTo>
                  <a:cubicBezTo>
                    <a:pt x="238" y="59"/>
                    <a:pt x="238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59"/>
                    <a:pt x="240" y="59"/>
                  </a:cubicBezTo>
                  <a:cubicBezTo>
                    <a:pt x="240" y="59"/>
                    <a:pt x="240" y="58"/>
                    <a:pt x="240" y="58"/>
                  </a:cubicBezTo>
                  <a:cubicBezTo>
                    <a:pt x="239" y="58"/>
                    <a:pt x="239" y="58"/>
                    <a:pt x="239" y="58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lose/>
                  <a:moveTo>
                    <a:pt x="18" y="17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7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lose/>
                  <a:moveTo>
                    <a:pt x="16" y="11"/>
                  </a:move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4" y="14"/>
                  </a:moveTo>
                  <a:cubicBezTo>
                    <a:pt x="24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lose/>
                  <a:moveTo>
                    <a:pt x="21" y="15"/>
                  </a:moveTo>
                  <a:cubicBezTo>
                    <a:pt x="22" y="15"/>
                    <a:pt x="22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6"/>
                    <a:pt x="21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/>
            <p:cNvSpPr>
              <a:spLocks noEditPoints="1"/>
            </p:cNvSpPr>
            <p:nvPr/>
          </p:nvSpPr>
          <p:spPr bwMode="auto">
            <a:xfrm>
              <a:off x="17672050" y="6140450"/>
              <a:ext cx="3819525" cy="2208213"/>
            </a:xfrm>
            <a:custGeom>
              <a:avLst/>
              <a:gdLst>
                <a:gd name="T0" fmla="*/ 63 w 120"/>
                <a:gd name="T1" fmla="*/ 56 h 69"/>
                <a:gd name="T2" fmla="*/ 64 w 120"/>
                <a:gd name="T3" fmla="*/ 61 h 69"/>
                <a:gd name="T4" fmla="*/ 66 w 120"/>
                <a:gd name="T5" fmla="*/ 63 h 69"/>
                <a:gd name="T6" fmla="*/ 68 w 120"/>
                <a:gd name="T7" fmla="*/ 66 h 69"/>
                <a:gd name="T8" fmla="*/ 71 w 120"/>
                <a:gd name="T9" fmla="*/ 67 h 69"/>
                <a:gd name="T10" fmla="*/ 76 w 120"/>
                <a:gd name="T11" fmla="*/ 65 h 69"/>
                <a:gd name="T12" fmla="*/ 82 w 120"/>
                <a:gd name="T13" fmla="*/ 65 h 69"/>
                <a:gd name="T14" fmla="*/ 87 w 120"/>
                <a:gd name="T15" fmla="*/ 68 h 69"/>
                <a:gd name="T16" fmla="*/ 95 w 120"/>
                <a:gd name="T17" fmla="*/ 65 h 69"/>
                <a:gd name="T18" fmla="*/ 105 w 120"/>
                <a:gd name="T19" fmla="*/ 60 h 69"/>
                <a:gd name="T20" fmla="*/ 107 w 120"/>
                <a:gd name="T21" fmla="*/ 51 h 69"/>
                <a:gd name="T22" fmla="*/ 106 w 120"/>
                <a:gd name="T23" fmla="*/ 48 h 69"/>
                <a:gd name="T24" fmla="*/ 101 w 120"/>
                <a:gd name="T25" fmla="*/ 41 h 69"/>
                <a:gd name="T26" fmla="*/ 103 w 120"/>
                <a:gd name="T27" fmla="*/ 36 h 69"/>
                <a:gd name="T28" fmla="*/ 99 w 120"/>
                <a:gd name="T29" fmla="*/ 31 h 69"/>
                <a:gd name="T30" fmla="*/ 102 w 120"/>
                <a:gd name="T31" fmla="*/ 34 h 69"/>
                <a:gd name="T32" fmla="*/ 110 w 120"/>
                <a:gd name="T33" fmla="*/ 29 h 69"/>
                <a:gd name="T34" fmla="*/ 114 w 120"/>
                <a:gd name="T35" fmla="*/ 27 h 69"/>
                <a:gd name="T36" fmla="*/ 116 w 120"/>
                <a:gd name="T37" fmla="*/ 24 h 69"/>
                <a:gd name="T38" fmla="*/ 118 w 120"/>
                <a:gd name="T39" fmla="*/ 21 h 69"/>
                <a:gd name="T40" fmla="*/ 120 w 120"/>
                <a:gd name="T41" fmla="*/ 15 h 69"/>
                <a:gd name="T42" fmla="*/ 116 w 120"/>
                <a:gd name="T43" fmla="*/ 12 h 69"/>
                <a:gd name="T44" fmla="*/ 109 w 120"/>
                <a:gd name="T45" fmla="*/ 9 h 69"/>
                <a:gd name="T46" fmla="*/ 103 w 120"/>
                <a:gd name="T47" fmla="*/ 6 h 69"/>
                <a:gd name="T48" fmla="*/ 98 w 120"/>
                <a:gd name="T49" fmla="*/ 1 h 69"/>
                <a:gd name="T50" fmla="*/ 91 w 120"/>
                <a:gd name="T51" fmla="*/ 1 h 69"/>
                <a:gd name="T52" fmla="*/ 90 w 120"/>
                <a:gd name="T53" fmla="*/ 4 h 69"/>
                <a:gd name="T54" fmla="*/ 90 w 120"/>
                <a:gd name="T55" fmla="*/ 9 h 69"/>
                <a:gd name="T56" fmla="*/ 85 w 120"/>
                <a:gd name="T57" fmla="*/ 14 h 69"/>
                <a:gd name="T58" fmla="*/ 93 w 120"/>
                <a:gd name="T59" fmla="*/ 16 h 69"/>
                <a:gd name="T60" fmla="*/ 88 w 120"/>
                <a:gd name="T61" fmla="*/ 19 h 69"/>
                <a:gd name="T62" fmla="*/ 80 w 120"/>
                <a:gd name="T63" fmla="*/ 22 h 69"/>
                <a:gd name="T64" fmla="*/ 72 w 120"/>
                <a:gd name="T65" fmla="*/ 28 h 69"/>
                <a:gd name="T66" fmla="*/ 59 w 120"/>
                <a:gd name="T67" fmla="*/ 28 h 69"/>
                <a:gd name="T68" fmla="*/ 49 w 120"/>
                <a:gd name="T69" fmla="*/ 25 h 69"/>
                <a:gd name="T70" fmla="*/ 40 w 120"/>
                <a:gd name="T71" fmla="*/ 22 h 69"/>
                <a:gd name="T72" fmla="*/ 36 w 120"/>
                <a:gd name="T73" fmla="*/ 18 h 69"/>
                <a:gd name="T74" fmla="*/ 32 w 120"/>
                <a:gd name="T75" fmla="*/ 16 h 69"/>
                <a:gd name="T76" fmla="*/ 29 w 120"/>
                <a:gd name="T77" fmla="*/ 21 h 69"/>
                <a:gd name="T78" fmla="*/ 24 w 120"/>
                <a:gd name="T79" fmla="*/ 24 h 69"/>
                <a:gd name="T80" fmla="*/ 23 w 120"/>
                <a:gd name="T81" fmla="*/ 29 h 69"/>
                <a:gd name="T82" fmla="*/ 14 w 120"/>
                <a:gd name="T83" fmla="*/ 29 h 69"/>
                <a:gd name="T84" fmla="*/ 4 w 120"/>
                <a:gd name="T85" fmla="*/ 32 h 69"/>
                <a:gd name="T86" fmla="*/ 3 w 120"/>
                <a:gd name="T87" fmla="*/ 34 h 69"/>
                <a:gd name="T88" fmla="*/ 2 w 120"/>
                <a:gd name="T89" fmla="*/ 38 h 69"/>
                <a:gd name="T90" fmla="*/ 5 w 120"/>
                <a:gd name="T91" fmla="*/ 40 h 69"/>
                <a:gd name="T92" fmla="*/ 9 w 120"/>
                <a:gd name="T93" fmla="*/ 41 h 69"/>
                <a:gd name="T94" fmla="*/ 15 w 120"/>
                <a:gd name="T95" fmla="*/ 40 h 69"/>
                <a:gd name="T96" fmla="*/ 21 w 120"/>
                <a:gd name="T97" fmla="*/ 43 h 69"/>
                <a:gd name="T98" fmla="*/ 24 w 120"/>
                <a:gd name="T99" fmla="*/ 49 h 69"/>
                <a:gd name="T100" fmla="*/ 30 w 120"/>
                <a:gd name="T101" fmla="*/ 53 h 69"/>
                <a:gd name="T102" fmla="*/ 37 w 120"/>
                <a:gd name="T103" fmla="*/ 55 h 69"/>
                <a:gd name="T104" fmla="*/ 43 w 120"/>
                <a:gd name="T105" fmla="*/ 57 h 69"/>
                <a:gd name="T106" fmla="*/ 50 w 120"/>
                <a:gd name="T107" fmla="*/ 56 h 69"/>
                <a:gd name="T108" fmla="*/ 56 w 120"/>
                <a:gd name="T109" fmla="*/ 54 h 69"/>
                <a:gd name="T110" fmla="*/ 104 w 120"/>
                <a:gd name="T111" fmla="*/ 49 h 69"/>
                <a:gd name="T112" fmla="*/ 100 w 120"/>
                <a:gd name="T113" fmla="*/ 45 h 69"/>
                <a:gd name="T114" fmla="*/ 119 w 120"/>
                <a:gd name="T115" fmla="*/ 18 h 69"/>
                <a:gd name="T116" fmla="*/ 87 w 120"/>
                <a:gd name="T117" fmla="*/ 12 h 69"/>
                <a:gd name="T118" fmla="*/ 90 w 120"/>
                <a:gd name="T119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69"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1" y="64"/>
                  </a:cubicBezTo>
                  <a:cubicBezTo>
                    <a:pt x="81" y="64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7"/>
                    <a:pt x="87" y="67"/>
                    <a:pt x="87" y="68"/>
                  </a:cubicBezTo>
                  <a:cubicBezTo>
                    <a:pt x="87" y="68"/>
                    <a:pt x="88" y="68"/>
                    <a:pt x="88" y="69"/>
                  </a:cubicBezTo>
                  <a:cubicBezTo>
                    <a:pt x="89" y="69"/>
                    <a:pt x="89" y="69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0" y="67"/>
                    <a:pt x="91" y="67"/>
                    <a:pt x="92" y="66"/>
                  </a:cubicBezTo>
                  <a:cubicBezTo>
                    <a:pt x="93" y="66"/>
                    <a:pt x="94" y="66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6" y="65"/>
                    <a:pt x="96" y="65"/>
                  </a:cubicBezTo>
                  <a:cubicBezTo>
                    <a:pt x="97" y="65"/>
                    <a:pt x="97" y="65"/>
                    <a:pt x="98" y="65"/>
                  </a:cubicBezTo>
                  <a:cubicBezTo>
                    <a:pt x="99" y="65"/>
                    <a:pt x="99" y="64"/>
                    <a:pt x="100" y="64"/>
                  </a:cubicBezTo>
                  <a:cubicBezTo>
                    <a:pt x="100" y="64"/>
                    <a:pt x="101" y="64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2" y="63"/>
                    <a:pt x="103" y="62"/>
                    <a:pt x="103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4" y="61"/>
                    <a:pt x="104" y="61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0"/>
                    <a:pt x="106" y="60"/>
                    <a:pt x="106" y="59"/>
                  </a:cubicBezTo>
                  <a:cubicBezTo>
                    <a:pt x="105" y="59"/>
                    <a:pt x="105" y="59"/>
                    <a:pt x="105" y="58"/>
                  </a:cubicBezTo>
                  <a:cubicBezTo>
                    <a:pt x="105" y="58"/>
                    <a:pt x="105" y="57"/>
                    <a:pt x="106" y="57"/>
                  </a:cubicBezTo>
                  <a:cubicBezTo>
                    <a:pt x="106" y="57"/>
                    <a:pt x="107" y="56"/>
                    <a:pt x="107" y="56"/>
                  </a:cubicBezTo>
                  <a:cubicBezTo>
                    <a:pt x="107" y="55"/>
                    <a:pt x="107" y="55"/>
                    <a:pt x="108" y="55"/>
                  </a:cubicBezTo>
                  <a:cubicBezTo>
                    <a:pt x="108" y="55"/>
                    <a:pt x="108" y="54"/>
                    <a:pt x="108" y="54"/>
                  </a:cubicBezTo>
                  <a:cubicBezTo>
                    <a:pt x="108" y="53"/>
                    <a:pt x="108" y="53"/>
                    <a:pt x="109" y="53"/>
                  </a:cubicBezTo>
                  <a:cubicBezTo>
                    <a:pt x="109" y="52"/>
                    <a:pt x="109" y="52"/>
                    <a:pt x="108" y="51"/>
                  </a:cubicBezTo>
                  <a:cubicBezTo>
                    <a:pt x="108" y="51"/>
                    <a:pt x="108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0"/>
                    <a:pt x="107" y="50"/>
                  </a:cubicBezTo>
                  <a:cubicBezTo>
                    <a:pt x="107" y="50"/>
                    <a:pt x="107" y="50"/>
                    <a:pt x="108" y="50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7" y="49"/>
                    <a:pt x="107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8" y="48"/>
                    <a:pt x="107" y="47"/>
                  </a:cubicBezTo>
                  <a:cubicBezTo>
                    <a:pt x="107" y="47"/>
                    <a:pt x="107" y="47"/>
                    <a:pt x="106" y="47"/>
                  </a:cubicBezTo>
                  <a:cubicBezTo>
                    <a:pt x="106" y="46"/>
                    <a:pt x="105" y="46"/>
                    <a:pt x="105" y="46"/>
                  </a:cubicBezTo>
                  <a:cubicBezTo>
                    <a:pt x="105" y="45"/>
                    <a:pt x="104" y="44"/>
                    <a:pt x="104" y="44"/>
                  </a:cubicBezTo>
                  <a:cubicBezTo>
                    <a:pt x="104" y="43"/>
                    <a:pt x="103" y="43"/>
                    <a:pt x="103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1" y="42"/>
                    <a:pt x="101" y="42"/>
                    <a:pt x="101" y="41"/>
                  </a:cubicBezTo>
                  <a:cubicBezTo>
                    <a:pt x="101" y="41"/>
                    <a:pt x="101" y="41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8"/>
                  </a:cubicBezTo>
                  <a:cubicBezTo>
                    <a:pt x="104" y="38"/>
                    <a:pt x="105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6"/>
                    <a:pt x="105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8" y="36"/>
                    <a:pt x="98" y="36"/>
                    <a:pt x="97" y="36"/>
                  </a:cubicBezTo>
                  <a:cubicBezTo>
                    <a:pt x="97" y="36"/>
                    <a:pt x="96" y="35"/>
                    <a:pt x="96" y="35"/>
                  </a:cubicBezTo>
                  <a:cubicBezTo>
                    <a:pt x="95" y="35"/>
                    <a:pt x="96" y="34"/>
                    <a:pt x="96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8" y="34"/>
                    <a:pt x="98" y="33"/>
                    <a:pt x="98" y="33"/>
                  </a:cubicBezTo>
                  <a:cubicBezTo>
                    <a:pt x="98" y="32"/>
                    <a:pt x="98" y="32"/>
                    <a:pt x="99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0"/>
                    <a:pt x="100" y="30"/>
                    <a:pt x="101" y="30"/>
                  </a:cubicBezTo>
                  <a:cubicBezTo>
                    <a:pt x="101" y="30"/>
                    <a:pt x="101" y="30"/>
                    <a:pt x="101" y="29"/>
                  </a:cubicBezTo>
                  <a:cubicBezTo>
                    <a:pt x="102" y="29"/>
                    <a:pt x="102" y="30"/>
                    <a:pt x="103" y="30"/>
                  </a:cubicBezTo>
                  <a:cubicBezTo>
                    <a:pt x="103" y="30"/>
                    <a:pt x="103" y="30"/>
                    <a:pt x="103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2" y="31"/>
                    <a:pt x="102" y="32"/>
                    <a:pt x="102" y="32"/>
                  </a:cubicBezTo>
                  <a:cubicBezTo>
                    <a:pt x="103" y="32"/>
                    <a:pt x="103" y="33"/>
                    <a:pt x="103" y="33"/>
                  </a:cubicBezTo>
                  <a:cubicBezTo>
                    <a:pt x="103" y="33"/>
                    <a:pt x="103" y="33"/>
                    <a:pt x="102" y="33"/>
                  </a:cubicBezTo>
                  <a:cubicBezTo>
                    <a:pt x="102" y="33"/>
                    <a:pt x="102" y="34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3" y="34"/>
                    <a:pt x="104" y="33"/>
                    <a:pt x="104" y="33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97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6"/>
                    <a:pt x="1" y="36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9" y="54"/>
                    <a:pt x="5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lnTo>
                    <a:pt x="60" y="54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lose/>
                  <a:moveTo>
                    <a:pt x="100" y="45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lose/>
                  <a:moveTo>
                    <a:pt x="98" y="53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lose/>
                  <a:moveTo>
                    <a:pt x="119" y="18"/>
                  </a:moveTo>
                  <a:cubicBezTo>
                    <a:pt x="119" y="18"/>
                    <a:pt x="119" y="18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8"/>
                    <a:pt x="119" y="18"/>
                  </a:cubicBez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1" y="53"/>
                  </a:cubicBezTo>
                  <a:cubicBezTo>
                    <a:pt x="91" y="53"/>
                    <a:pt x="91" y="53"/>
                    <a:pt x="91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/>
            <p:cNvSpPr>
              <a:spLocks/>
            </p:cNvSpPr>
            <p:nvPr/>
          </p:nvSpPr>
          <p:spPr bwMode="auto">
            <a:xfrm>
              <a:off x="20408900" y="8348663"/>
              <a:ext cx="158750" cy="96838"/>
            </a:xfrm>
            <a:custGeom>
              <a:avLst/>
              <a:gdLst>
                <a:gd name="T0" fmla="*/ 4 w 5"/>
                <a:gd name="T1" fmla="*/ 2 h 3"/>
                <a:gd name="T2" fmla="*/ 5 w 5"/>
                <a:gd name="T3" fmla="*/ 1 h 3"/>
                <a:gd name="T4" fmla="*/ 4 w 5"/>
                <a:gd name="T5" fmla="*/ 0 h 3"/>
                <a:gd name="T6" fmla="*/ 3 w 5"/>
                <a:gd name="T7" fmla="*/ 0 h 3"/>
                <a:gd name="T8" fmla="*/ 3 w 5"/>
                <a:gd name="T9" fmla="*/ 0 h 3"/>
                <a:gd name="T10" fmla="*/ 0 w 5"/>
                <a:gd name="T11" fmla="*/ 1 h 3"/>
                <a:gd name="T12" fmla="*/ 0 w 5"/>
                <a:gd name="T13" fmla="*/ 1 h 3"/>
                <a:gd name="T14" fmla="*/ 1 w 5"/>
                <a:gd name="T15" fmla="*/ 3 h 3"/>
                <a:gd name="T16" fmla="*/ 4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/>
            <p:cNvSpPr>
              <a:spLocks/>
            </p:cNvSpPr>
            <p:nvPr/>
          </p:nvSpPr>
          <p:spPr bwMode="auto">
            <a:xfrm>
              <a:off x="19994563" y="8188325"/>
              <a:ext cx="509588" cy="768350"/>
            </a:xfrm>
            <a:custGeom>
              <a:avLst/>
              <a:gdLst>
                <a:gd name="T0" fmla="*/ 14 w 16"/>
                <a:gd name="T1" fmla="*/ 13 h 24"/>
                <a:gd name="T2" fmla="*/ 10 w 16"/>
                <a:gd name="T3" fmla="*/ 10 h 24"/>
                <a:gd name="T4" fmla="*/ 8 w 16"/>
                <a:gd name="T5" fmla="*/ 8 h 24"/>
                <a:gd name="T6" fmla="*/ 7 w 16"/>
                <a:gd name="T7" fmla="*/ 7 h 24"/>
                <a:gd name="T8" fmla="*/ 9 w 16"/>
                <a:gd name="T9" fmla="*/ 5 h 24"/>
                <a:gd name="T10" fmla="*/ 12 w 16"/>
                <a:gd name="T11" fmla="*/ 3 h 24"/>
                <a:gd name="T12" fmla="*/ 12 w 16"/>
                <a:gd name="T13" fmla="*/ 3 h 24"/>
                <a:gd name="T14" fmla="*/ 11 w 16"/>
                <a:gd name="T15" fmla="*/ 3 h 24"/>
                <a:gd name="T16" fmla="*/ 9 w 16"/>
                <a:gd name="T17" fmla="*/ 2 h 24"/>
                <a:gd name="T18" fmla="*/ 9 w 16"/>
                <a:gd name="T19" fmla="*/ 1 h 24"/>
                <a:gd name="T20" fmla="*/ 8 w 16"/>
                <a:gd name="T21" fmla="*/ 0 h 24"/>
                <a:gd name="T22" fmla="*/ 6 w 16"/>
                <a:gd name="T23" fmla="*/ 0 h 24"/>
                <a:gd name="T24" fmla="*/ 5 w 16"/>
                <a:gd name="T25" fmla="*/ 0 h 24"/>
                <a:gd name="T26" fmla="*/ 4 w 16"/>
                <a:gd name="T27" fmla="*/ 1 h 24"/>
                <a:gd name="T28" fmla="*/ 3 w 16"/>
                <a:gd name="T29" fmla="*/ 1 h 24"/>
                <a:gd name="T30" fmla="*/ 2 w 16"/>
                <a:gd name="T31" fmla="*/ 1 h 24"/>
                <a:gd name="T32" fmla="*/ 0 w 16"/>
                <a:gd name="T33" fmla="*/ 1 h 24"/>
                <a:gd name="T34" fmla="*/ 0 w 16"/>
                <a:gd name="T35" fmla="*/ 1 h 24"/>
                <a:gd name="T36" fmla="*/ 0 w 16"/>
                <a:gd name="T37" fmla="*/ 2 h 24"/>
                <a:gd name="T38" fmla="*/ 1 w 16"/>
                <a:gd name="T39" fmla="*/ 3 h 24"/>
                <a:gd name="T40" fmla="*/ 1 w 16"/>
                <a:gd name="T41" fmla="*/ 3 h 24"/>
                <a:gd name="T42" fmla="*/ 2 w 16"/>
                <a:gd name="T43" fmla="*/ 4 h 24"/>
                <a:gd name="T44" fmla="*/ 4 w 16"/>
                <a:gd name="T45" fmla="*/ 4 h 24"/>
                <a:gd name="T46" fmla="*/ 5 w 16"/>
                <a:gd name="T47" fmla="*/ 4 h 24"/>
                <a:gd name="T48" fmla="*/ 5 w 16"/>
                <a:gd name="T49" fmla="*/ 4 h 24"/>
                <a:gd name="T50" fmla="*/ 6 w 16"/>
                <a:gd name="T51" fmla="*/ 5 h 24"/>
                <a:gd name="T52" fmla="*/ 6 w 16"/>
                <a:gd name="T53" fmla="*/ 5 h 24"/>
                <a:gd name="T54" fmla="*/ 4 w 16"/>
                <a:gd name="T55" fmla="*/ 6 h 24"/>
                <a:gd name="T56" fmla="*/ 4 w 16"/>
                <a:gd name="T57" fmla="*/ 7 h 24"/>
                <a:gd name="T58" fmla="*/ 4 w 16"/>
                <a:gd name="T59" fmla="*/ 7 h 24"/>
                <a:gd name="T60" fmla="*/ 5 w 16"/>
                <a:gd name="T61" fmla="*/ 8 h 24"/>
                <a:gd name="T62" fmla="*/ 6 w 16"/>
                <a:gd name="T63" fmla="*/ 8 h 24"/>
                <a:gd name="T64" fmla="*/ 7 w 16"/>
                <a:gd name="T65" fmla="*/ 8 h 24"/>
                <a:gd name="T66" fmla="*/ 8 w 16"/>
                <a:gd name="T67" fmla="*/ 9 h 24"/>
                <a:gd name="T68" fmla="*/ 9 w 16"/>
                <a:gd name="T69" fmla="*/ 10 h 24"/>
                <a:gd name="T70" fmla="*/ 9 w 16"/>
                <a:gd name="T71" fmla="*/ 10 h 24"/>
                <a:gd name="T72" fmla="*/ 10 w 16"/>
                <a:gd name="T73" fmla="*/ 11 h 24"/>
                <a:gd name="T74" fmla="*/ 10 w 16"/>
                <a:gd name="T75" fmla="*/ 11 h 24"/>
                <a:gd name="T76" fmla="*/ 11 w 16"/>
                <a:gd name="T77" fmla="*/ 12 h 24"/>
                <a:gd name="T78" fmla="*/ 12 w 16"/>
                <a:gd name="T79" fmla="*/ 12 h 24"/>
                <a:gd name="T80" fmla="*/ 12 w 16"/>
                <a:gd name="T81" fmla="*/ 13 h 24"/>
                <a:gd name="T82" fmla="*/ 12 w 16"/>
                <a:gd name="T83" fmla="*/ 13 h 24"/>
                <a:gd name="T84" fmla="*/ 12 w 16"/>
                <a:gd name="T85" fmla="*/ 14 h 24"/>
                <a:gd name="T86" fmla="*/ 11 w 16"/>
                <a:gd name="T87" fmla="*/ 15 h 24"/>
                <a:gd name="T88" fmla="*/ 12 w 16"/>
                <a:gd name="T89" fmla="*/ 15 h 24"/>
                <a:gd name="T90" fmla="*/ 12 w 16"/>
                <a:gd name="T91" fmla="*/ 16 h 24"/>
                <a:gd name="T92" fmla="*/ 12 w 16"/>
                <a:gd name="T93" fmla="*/ 18 h 24"/>
                <a:gd name="T94" fmla="*/ 11 w 16"/>
                <a:gd name="T95" fmla="*/ 18 h 24"/>
                <a:gd name="T96" fmla="*/ 10 w 16"/>
                <a:gd name="T97" fmla="*/ 19 h 24"/>
                <a:gd name="T98" fmla="*/ 9 w 16"/>
                <a:gd name="T99" fmla="*/ 19 h 24"/>
                <a:gd name="T100" fmla="*/ 10 w 16"/>
                <a:gd name="T101" fmla="*/ 20 h 24"/>
                <a:gd name="T102" fmla="*/ 9 w 16"/>
                <a:gd name="T103" fmla="*/ 20 h 24"/>
                <a:gd name="T104" fmla="*/ 8 w 16"/>
                <a:gd name="T105" fmla="*/ 20 h 24"/>
                <a:gd name="T106" fmla="*/ 7 w 16"/>
                <a:gd name="T107" fmla="*/ 20 h 24"/>
                <a:gd name="T108" fmla="*/ 7 w 16"/>
                <a:gd name="T109" fmla="*/ 21 h 24"/>
                <a:gd name="T110" fmla="*/ 7 w 16"/>
                <a:gd name="T111" fmla="*/ 22 h 24"/>
                <a:gd name="T112" fmla="*/ 8 w 16"/>
                <a:gd name="T113" fmla="*/ 24 h 24"/>
                <a:gd name="T114" fmla="*/ 11 w 16"/>
                <a:gd name="T115" fmla="*/ 22 h 24"/>
                <a:gd name="T116" fmla="*/ 14 w 16"/>
                <a:gd name="T117" fmla="*/ 20 h 24"/>
                <a:gd name="T118" fmla="*/ 15 w 16"/>
                <a:gd name="T1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" h="24">
                  <a:moveTo>
                    <a:pt x="15" y="16"/>
                  </a:moveTo>
                  <a:cubicBezTo>
                    <a:pt x="15" y="15"/>
                    <a:pt x="15" y="14"/>
                    <a:pt x="14" y="13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1"/>
                    <a:pt x="11" y="11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10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3" y="21"/>
                    <a:pt x="14" y="20"/>
                    <a:pt x="14" y="20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/>
            <p:cNvSpPr>
              <a:spLocks/>
            </p:cNvSpPr>
            <p:nvPr/>
          </p:nvSpPr>
          <p:spPr bwMode="auto">
            <a:xfrm>
              <a:off x="20408900" y="8540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/>
            <p:cNvSpPr>
              <a:spLocks/>
            </p:cNvSpPr>
            <p:nvPr/>
          </p:nvSpPr>
          <p:spPr bwMode="auto">
            <a:xfrm>
              <a:off x="19867563" y="8220075"/>
              <a:ext cx="509588" cy="449263"/>
            </a:xfrm>
            <a:custGeom>
              <a:avLst/>
              <a:gdLst>
                <a:gd name="T0" fmla="*/ 221 w 321"/>
                <a:gd name="T1" fmla="*/ 222 h 283"/>
                <a:gd name="T2" fmla="*/ 241 w 321"/>
                <a:gd name="T3" fmla="*/ 222 h 283"/>
                <a:gd name="T4" fmla="*/ 241 w 321"/>
                <a:gd name="T5" fmla="*/ 263 h 283"/>
                <a:gd name="T6" fmla="*/ 241 w 321"/>
                <a:gd name="T7" fmla="*/ 263 h 283"/>
                <a:gd name="T8" fmla="*/ 261 w 321"/>
                <a:gd name="T9" fmla="*/ 283 h 283"/>
                <a:gd name="T10" fmla="*/ 281 w 321"/>
                <a:gd name="T11" fmla="*/ 283 h 283"/>
                <a:gd name="T12" fmla="*/ 281 w 321"/>
                <a:gd name="T13" fmla="*/ 283 h 283"/>
                <a:gd name="T14" fmla="*/ 261 w 321"/>
                <a:gd name="T15" fmla="*/ 263 h 283"/>
                <a:gd name="T16" fmla="*/ 281 w 321"/>
                <a:gd name="T17" fmla="*/ 263 h 283"/>
                <a:gd name="T18" fmla="*/ 301 w 321"/>
                <a:gd name="T19" fmla="*/ 283 h 283"/>
                <a:gd name="T20" fmla="*/ 321 w 321"/>
                <a:gd name="T21" fmla="*/ 263 h 283"/>
                <a:gd name="T22" fmla="*/ 301 w 321"/>
                <a:gd name="T23" fmla="*/ 242 h 283"/>
                <a:gd name="T24" fmla="*/ 321 w 321"/>
                <a:gd name="T25" fmla="*/ 242 h 283"/>
                <a:gd name="T26" fmla="*/ 321 w 321"/>
                <a:gd name="T27" fmla="*/ 222 h 283"/>
                <a:gd name="T28" fmla="*/ 321 w 321"/>
                <a:gd name="T29" fmla="*/ 222 h 283"/>
                <a:gd name="T30" fmla="*/ 301 w 321"/>
                <a:gd name="T31" fmla="*/ 202 h 283"/>
                <a:gd name="T32" fmla="*/ 281 w 321"/>
                <a:gd name="T33" fmla="*/ 202 h 283"/>
                <a:gd name="T34" fmla="*/ 281 w 321"/>
                <a:gd name="T35" fmla="*/ 202 h 283"/>
                <a:gd name="T36" fmla="*/ 261 w 321"/>
                <a:gd name="T37" fmla="*/ 182 h 283"/>
                <a:gd name="T38" fmla="*/ 241 w 321"/>
                <a:gd name="T39" fmla="*/ 162 h 283"/>
                <a:gd name="T40" fmla="*/ 241 w 321"/>
                <a:gd name="T41" fmla="*/ 162 h 283"/>
                <a:gd name="T42" fmla="*/ 221 w 321"/>
                <a:gd name="T43" fmla="*/ 142 h 283"/>
                <a:gd name="T44" fmla="*/ 201 w 321"/>
                <a:gd name="T45" fmla="*/ 142 h 283"/>
                <a:gd name="T46" fmla="*/ 181 w 321"/>
                <a:gd name="T47" fmla="*/ 121 h 283"/>
                <a:gd name="T48" fmla="*/ 160 w 321"/>
                <a:gd name="T49" fmla="*/ 121 h 283"/>
                <a:gd name="T50" fmla="*/ 160 w 321"/>
                <a:gd name="T51" fmla="*/ 101 h 283"/>
                <a:gd name="T52" fmla="*/ 201 w 321"/>
                <a:gd name="T53" fmla="*/ 101 h 283"/>
                <a:gd name="T54" fmla="*/ 201 w 321"/>
                <a:gd name="T55" fmla="*/ 81 h 283"/>
                <a:gd name="T56" fmla="*/ 201 w 321"/>
                <a:gd name="T57" fmla="*/ 81 h 283"/>
                <a:gd name="T58" fmla="*/ 181 w 321"/>
                <a:gd name="T59" fmla="*/ 61 h 283"/>
                <a:gd name="T60" fmla="*/ 160 w 321"/>
                <a:gd name="T61" fmla="*/ 61 h 283"/>
                <a:gd name="T62" fmla="*/ 140 w 321"/>
                <a:gd name="T63" fmla="*/ 61 h 283"/>
                <a:gd name="T64" fmla="*/ 120 w 321"/>
                <a:gd name="T65" fmla="*/ 41 h 283"/>
                <a:gd name="T66" fmla="*/ 100 w 321"/>
                <a:gd name="T67" fmla="*/ 41 h 283"/>
                <a:gd name="T68" fmla="*/ 100 w 321"/>
                <a:gd name="T69" fmla="*/ 21 h 283"/>
                <a:gd name="T70" fmla="*/ 80 w 321"/>
                <a:gd name="T71" fmla="*/ 21 h 283"/>
                <a:gd name="T72" fmla="*/ 60 w 321"/>
                <a:gd name="T73" fmla="*/ 0 h 283"/>
                <a:gd name="T74" fmla="*/ 60 w 321"/>
                <a:gd name="T75" fmla="*/ 21 h 283"/>
                <a:gd name="T76" fmla="*/ 60 w 321"/>
                <a:gd name="T77" fmla="*/ 41 h 283"/>
                <a:gd name="T78" fmla="*/ 40 w 321"/>
                <a:gd name="T79" fmla="*/ 41 h 283"/>
                <a:gd name="T80" fmla="*/ 20 w 321"/>
                <a:gd name="T81" fmla="*/ 41 h 283"/>
                <a:gd name="T82" fmla="*/ 20 w 321"/>
                <a:gd name="T83" fmla="*/ 61 h 283"/>
                <a:gd name="T84" fmla="*/ 0 w 321"/>
                <a:gd name="T85" fmla="*/ 61 h 283"/>
                <a:gd name="T86" fmla="*/ 0 w 321"/>
                <a:gd name="T87" fmla="*/ 81 h 283"/>
                <a:gd name="T88" fmla="*/ 20 w 321"/>
                <a:gd name="T89" fmla="*/ 81 h 283"/>
                <a:gd name="T90" fmla="*/ 20 w 321"/>
                <a:gd name="T91" fmla="*/ 101 h 283"/>
                <a:gd name="T92" fmla="*/ 40 w 321"/>
                <a:gd name="T93" fmla="*/ 101 h 283"/>
                <a:gd name="T94" fmla="*/ 60 w 321"/>
                <a:gd name="T95" fmla="*/ 101 h 283"/>
                <a:gd name="T96" fmla="*/ 60 w 321"/>
                <a:gd name="T97" fmla="*/ 121 h 283"/>
                <a:gd name="T98" fmla="*/ 60 w 321"/>
                <a:gd name="T99" fmla="*/ 162 h 283"/>
                <a:gd name="T100" fmla="*/ 60 w 321"/>
                <a:gd name="T101" fmla="*/ 162 h 283"/>
                <a:gd name="T102" fmla="*/ 80 w 321"/>
                <a:gd name="T103" fmla="*/ 162 h 283"/>
                <a:gd name="T104" fmla="*/ 100 w 321"/>
                <a:gd name="T105" fmla="*/ 162 h 283"/>
                <a:gd name="T106" fmla="*/ 120 w 321"/>
                <a:gd name="T107" fmla="*/ 162 h 283"/>
                <a:gd name="T108" fmla="*/ 140 w 321"/>
                <a:gd name="T109" fmla="*/ 142 h 283"/>
                <a:gd name="T110" fmla="*/ 181 w 321"/>
                <a:gd name="T111" fmla="*/ 162 h 283"/>
                <a:gd name="T112" fmla="*/ 201 w 321"/>
                <a:gd name="T113" fmla="*/ 182 h 283"/>
                <a:gd name="T114" fmla="*/ 201 w 321"/>
                <a:gd name="T115" fmla="*/ 202 h 283"/>
                <a:gd name="T116" fmla="*/ 221 w 321"/>
                <a:gd name="T117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1" h="283">
                  <a:moveTo>
                    <a:pt x="221" y="222"/>
                  </a:moveTo>
                  <a:lnTo>
                    <a:pt x="221" y="222"/>
                  </a:lnTo>
                  <a:lnTo>
                    <a:pt x="241" y="222"/>
                  </a:lnTo>
                  <a:lnTo>
                    <a:pt x="241" y="222"/>
                  </a:lnTo>
                  <a:lnTo>
                    <a:pt x="241" y="242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83"/>
                  </a:lnTo>
                  <a:lnTo>
                    <a:pt x="261" y="283"/>
                  </a:lnTo>
                  <a:lnTo>
                    <a:pt x="261" y="283"/>
                  </a:lnTo>
                  <a:lnTo>
                    <a:pt x="281" y="283"/>
                  </a:lnTo>
                  <a:lnTo>
                    <a:pt x="261" y="283"/>
                  </a:lnTo>
                  <a:lnTo>
                    <a:pt x="281" y="28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81" y="263"/>
                  </a:lnTo>
                  <a:lnTo>
                    <a:pt x="281" y="263"/>
                  </a:lnTo>
                  <a:lnTo>
                    <a:pt x="301" y="283"/>
                  </a:lnTo>
                  <a:lnTo>
                    <a:pt x="301" y="283"/>
                  </a:lnTo>
                  <a:lnTo>
                    <a:pt x="301" y="283"/>
                  </a:lnTo>
                  <a:lnTo>
                    <a:pt x="321" y="263"/>
                  </a:lnTo>
                  <a:lnTo>
                    <a:pt x="321" y="263"/>
                  </a:lnTo>
                  <a:lnTo>
                    <a:pt x="301" y="242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22"/>
                  </a:lnTo>
                  <a:lnTo>
                    <a:pt x="321" y="222"/>
                  </a:lnTo>
                  <a:lnTo>
                    <a:pt x="321" y="222"/>
                  </a:lnTo>
                  <a:lnTo>
                    <a:pt x="301" y="222"/>
                  </a:lnTo>
                  <a:lnTo>
                    <a:pt x="30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81" y="142"/>
                  </a:lnTo>
                  <a:lnTo>
                    <a:pt x="181" y="121"/>
                  </a:lnTo>
                  <a:lnTo>
                    <a:pt x="160" y="121"/>
                  </a:lnTo>
                  <a:lnTo>
                    <a:pt x="160" y="121"/>
                  </a:lnTo>
                  <a:lnTo>
                    <a:pt x="160" y="12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201" y="10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40" y="61"/>
                  </a:lnTo>
                  <a:lnTo>
                    <a:pt x="120" y="61"/>
                  </a:lnTo>
                  <a:lnTo>
                    <a:pt x="12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20" y="4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60" y="101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40" y="14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60" y="142"/>
                  </a:lnTo>
                  <a:lnTo>
                    <a:pt x="181" y="162"/>
                  </a:lnTo>
                  <a:lnTo>
                    <a:pt x="201" y="16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201" y="202"/>
                  </a:lnTo>
                  <a:lnTo>
                    <a:pt x="201" y="202"/>
                  </a:lnTo>
                  <a:lnTo>
                    <a:pt x="221" y="22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20058063" y="8637588"/>
              <a:ext cx="319088" cy="223838"/>
            </a:xfrm>
            <a:custGeom>
              <a:avLst/>
              <a:gdLst>
                <a:gd name="T0" fmla="*/ 5 w 10"/>
                <a:gd name="T1" fmla="*/ 7 h 7"/>
                <a:gd name="T2" fmla="*/ 5 w 10"/>
                <a:gd name="T3" fmla="*/ 6 h 7"/>
                <a:gd name="T4" fmla="*/ 5 w 10"/>
                <a:gd name="T5" fmla="*/ 6 h 7"/>
                <a:gd name="T6" fmla="*/ 6 w 10"/>
                <a:gd name="T7" fmla="*/ 6 h 7"/>
                <a:gd name="T8" fmla="*/ 6 w 10"/>
                <a:gd name="T9" fmla="*/ 6 h 7"/>
                <a:gd name="T10" fmla="*/ 7 w 10"/>
                <a:gd name="T11" fmla="*/ 6 h 7"/>
                <a:gd name="T12" fmla="*/ 7 w 10"/>
                <a:gd name="T13" fmla="*/ 6 h 7"/>
                <a:gd name="T14" fmla="*/ 8 w 10"/>
                <a:gd name="T15" fmla="*/ 6 h 7"/>
                <a:gd name="T16" fmla="*/ 8 w 10"/>
                <a:gd name="T17" fmla="*/ 6 h 7"/>
                <a:gd name="T18" fmla="*/ 8 w 10"/>
                <a:gd name="T19" fmla="*/ 6 h 7"/>
                <a:gd name="T20" fmla="*/ 7 w 10"/>
                <a:gd name="T21" fmla="*/ 5 h 7"/>
                <a:gd name="T22" fmla="*/ 7 w 10"/>
                <a:gd name="T23" fmla="*/ 5 h 7"/>
                <a:gd name="T24" fmla="*/ 8 w 10"/>
                <a:gd name="T25" fmla="*/ 5 h 7"/>
                <a:gd name="T26" fmla="*/ 8 w 10"/>
                <a:gd name="T27" fmla="*/ 5 h 7"/>
                <a:gd name="T28" fmla="*/ 9 w 10"/>
                <a:gd name="T29" fmla="*/ 4 h 7"/>
                <a:gd name="T30" fmla="*/ 10 w 10"/>
                <a:gd name="T31" fmla="*/ 4 h 7"/>
                <a:gd name="T32" fmla="*/ 10 w 10"/>
                <a:gd name="T33" fmla="*/ 4 h 7"/>
                <a:gd name="T34" fmla="*/ 10 w 10"/>
                <a:gd name="T35" fmla="*/ 3 h 7"/>
                <a:gd name="T36" fmla="*/ 10 w 10"/>
                <a:gd name="T37" fmla="*/ 2 h 7"/>
                <a:gd name="T38" fmla="*/ 10 w 10"/>
                <a:gd name="T39" fmla="*/ 2 h 7"/>
                <a:gd name="T40" fmla="*/ 10 w 10"/>
                <a:gd name="T41" fmla="*/ 1 h 7"/>
                <a:gd name="T42" fmla="*/ 10 w 10"/>
                <a:gd name="T43" fmla="*/ 1 h 7"/>
                <a:gd name="T44" fmla="*/ 9 w 10"/>
                <a:gd name="T45" fmla="*/ 1 h 7"/>
                <a:gd name="T46" fmla="*/ 9 w 10"/>
                <a:gd name="T47" fmla="*/ 1 h 7"/>
                <a:gd name="T48" fmla="*/ 8 w 10"/>
                <a:gd name="T49" fmla="*/ 0 h 7"/>
                <a:gd name="T50" fmla="*/ 8 w 10"/>
                <a:gd name="T51" fmla="*/ 0 h 7"/>
                <a:gd name="T52" fmla="*/ 7 w 10"/>
                <a:gd name="T53" fmla="*/ 0 h 7"/>
                <a:gd name="T54" fmla="*/ 7 w 10"/>
                <a:gd name="T55" fmla="*/ 0 h 7"/>
                <a:gd name="T56" fmla="*/ 8 w 10"/>
                <a:gd name="T57" fmla="*/ 1 h 7"/>
                <a:gd name="T58" fmla="*/ 7 w 10"/>
                <a:gd name="T59" fmla="*/ 1 h 7"/>
                <a:gd name="T60" fmla="*/ 8 w 10"/>
                <a:gd name="T61" fmla="*/ 1 h 7"/>
                <a:gd name="T62" fmla="*/ 7 w 10"/>
                <a:gd name="T63" fmla="*/ 1 h 7"/>
                <a:gd name="T64" fmla="*/ 7 w 10"/>
                <a:gd name="T65" fmla="*/ 1 h 7"/>
                <a:gd name="T66" fmla="*/ 6 w 10"/>
                <a:gd name="T67" fmla="*/ 1 h 7"/>
                <a:gd name="T68" fmla="*/ 6 w 10"/>
                <a:gd name="T69" fmla="*/ 0 h 7"/>
                <a:gd name="T70" fmla="*/ 6 w 10"/>
                <a:gd name="T71" fmla="*/ 0 h 7"/>
                <a:gd name="T72" fmla="*/ 5 w 10"/>
                <a:gd name="T73" fmla="*/ 1 h 7"/>
                <a:gd name="T74" fmla="*/ 5 w 10"/>
                <a:gd name="T75" fmla="*/ 0 h 7"/>
                <a:gd name="T76" fmla="*/ 4 w 10"/>
                <a:gd name="T77" fmla="*/ 0 h 7"/>
                <a:gd name="T78" fmla="*/ 4 w 10"/>
                <a:gd name="T79" fmla="*/ 0 h 7"/>
                <a:gd name="T80" fmla="*/ 3 w 10"/>
                <a:gd name="T81" fmla="*/ 0 h 7"/>
                <a:gd name="T82" fmla="*/ 3 w 10"/>
                <a:gd name="T83" fmla="*/ 0 h 7"/>
                <a:gd name="T84" fmla="*/ 2 w 10"/>
                <a:gd name="T85" fmla="*/ 0 h 7"/>
                <a:gd name="T86" fmla="*/ 1 w 10"/>
                <a:gd name="T87" fmla="*/ 1 h 7"/>
                <a:gd name="T88" fmla="*/ 1 w 10"/>
                <a:gd name="T89" fmla="*/ 1 h 7"/>
                <a:gd name="T90" fmla="*/ 1 w 10"/>
                <a:gd name="T91" fmla="*/ 1 h 7"/>
                <a:gd name="T92" fmla="*/ 0 w 10"/>
                <a:gd name="T93" fmla="*/ 1 h 7"/>
                <a:gd name="T94" fmla="*/ 0 w 10"/>
                <a:gd name="T95" fmla="*/ 1 h 7"/>
                <a:gd name="T96" fmla="*/ 0 w 10"/>
                <a:gd name="T97" fmla="*/ 2 h 7"/>
                <a:gd name="T98" fmla="*/ 0 w 10"/>
                <a:gd name="T99" fmla="*/ 2 h 7"/>
                <a:gd name="T100" fmla="*/ 0 w 10"/>
                <a:gd name="T101" fmla="*/ 3 h 7"/>
                <a:gd name="T102" fmla="*/ 0 w 10"/>
                <a:gd name="T103" fmla="*/ 3 h 7"/>
                <a:gd name="T104" fmla="*/ 1 w 10"/>
                <a:gd name="T105" fmla="*/ 3 h 7"/>
                <a:gd name="T106" fmla="*/ 0 w 10"/>
                <a:gd name="T107" fmla="*/ 4 h 7"/>
                <a:gd name="T108" fmla="*/ 0 w 10"/>
                <a:gd name="T109" fmla="*/ 5 h 7"/>
                <a:gd name="T110" fmla="*/ 1 w 10"/>
                <a:gd name="T111" fmla="*/ 5 h 7"/>
                <a:gd name="T112" fmla="*/ 4 w 10"/>
                <a:gd name="T113" fmla="*/ 7 h 7"/>
                <a:gd name="T114" fmla="*/ 4 w 10"/>
                <a:gd name="T115" fmla="*/ 7 h 7"/>
                <a:gd name="T116" fmla="*/ 5 w 10"/>
                <a:gd name="T117" fmla="*/ 7 h 7"/>
                <a:gd name="T118" fmla="*/ 3 w 10"/>
                <a:gd name="T119" fmla="*/ 3 h 7"/>
                <a:gd name="T120" fmla="*/ 3 w 10"/>
                <a:gd name="T121" fmla="*/ 3 h 7"/>
                <a:gd name="T122" fmla="*/ 3 w 10"/>
                <a:gd name="T123" fmla="*/ 3 h 7"/>
                <a:gd name="T124" fmla="*/ 3 w 10"/>
                <a:gd name="T1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7"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5" y="7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20472400" y="86693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/>
            <p:cNvSpPr>
              <a:spLocks/>
            </p:cNvSpPr>
            <p:nvPr/>
          </p:nvSpPr>
          <p:spPr bwMode="auto">
            <a:xfrm>
              <a:off x="17321213" y="7356475"/>
              <a:ext cx="827088" cy="544513"/>
            </a:xfrm>
            <a:custGeom>
              <a:avLst/>
              <a:gdLst>
                <a:gd name="T0" fmla="*/ 521 w 521"/>
                <a:gd name="T1" fmla="*/ 40 h 343"/>
                <a:gd name="T2" fmla="*/ 481 w 521"/>
                <a:gd name="T3" fmla="*/ 40 h 343"/>
                <a:gd name="T4" fmla="*/ 461 w 521"/>
                <a:gd name="T5" fmla="*/ 40 h 343"/>
                <a:gd name="T6" fmla="*/ 421 w 521"/>
                <a:gd name="T7" fmla="*/ 60 h 343"/>
                <a:gd name="T8" fmla="*/ 401 w 521"/>
                <a:gd name="T9" fmla="*/ 60 h 343"/>
                <a:gd name="T10" fmla="*/ 381 w 521"/>
                <a:gd name="T11" fmla="*/ 40 h 343"/>
                <a:gd name="T12" fmla="*/ 381 w 521"/>
                <a:gd name="T13" fmla="*/ 0 h 343"/>
                <a:gd name="T14" fmla="*/ 341 w 521"/>
                <a:gd name="T15" fmla="*/ 20 h 343"/>
                <a:gd name="T16" fmla="*/ 341 w 521"/>
                <a:gd name="T17" fmla="*/ 20 h 343"/>
                <a:gd name="T18" fmla="*/ 321 w 521"/>
                <a:gd name="T19" fmla="*/ 40 h 343"/>
                <a:gd name="T20" fmla="*/ 321 w 521"/>
                <a:gd name="T21" fmla="*/ 60 h 343"/>
                <a:gd name="T22" fmla="*/ 301 w 521"/>
                <a:gd name="T23" fmla="*/ 40 h 343"/>
                <a:gd name="T24" fmla="*/ 261 w 521"/>
                <a:gd name="T25" fmla="*/ 60 h 343"/>
                <a:gd name="T26" fmla="*/ 241 w 521"/>
                <a:gd name="T27" fmla="*/ 60 h 343"/>
                <a:gd name="T28" fmla="*/ 221 w 521"/>
                <a:gd name="T29" fmla="*/ 60 h 343"/>
                <a:gd name="T30" fmla="*/ 221 w 521"/>
                <a:gd name="T31" fmla="*/ 40 h 343"/>
                <a:gd name="T32" fmla="*/ 200 w 521"/>
                <a:gd name="T33" fmla="*/ 40 h 343"/>
                <a:gd name="T34" fmla="*/ 200 w 521"/>
                <a:gd name="T35" fmla="*/ 40 h 343"/>
                <a:gd name="T36" fmla="*/ 180 w 521"/>
                <a:gd name="T37" fmla="*/ 40 h 343"/>
                <a:gd name="T38" fmla="*/ 160 w 521"/>
                <a:gd name="T39" fmla="*/ 60 h 343"/>
                <a:gd name="T40" fmla="*/ 140 w 521"/>
                <a:gd name="T41" fmla="*/ 60 h 343"/>
                <a:gd name="T42" fmla="*/ 140 w 521"/>
                <a:gd name="T43" fmla="*/ 60 h 343"/>
                <a:gd name="T44" fmla="*/ 140 w 521"/>
                <a:gd name="T45" fmla="*/ 81 h 343"/>
                <a:gd name="T46" fmla="*/ 120 w 521"/>
                <a:gd name="T47" fmla="*/ 101 h 343"/>
                <a:gd name="T48" fmla="*/ 100 w 521"/>
                <a:gd name="T49" fmla="*/ 101 h 343"/>
                <a:gd name="T50" fmla="*/ 80 w 521"/>
                <a:gd name="T51" fmla="*/ 121 h 343"/>
                <a:gd name="T52" fmla="*/ 60 w 521"/>
                <a:gd name="T53" fmla="*/ 121 h 343"/>
                <a:gd name="T54" fmla="*/ 60 w 521"/>
                <a:gd name="T55" fmla="*/ 121 h 343"/>
                <a:gd name="T56" fmla="*/ 40 w 521"/>
                <a:gd name="T57" fmla="*/ 121 h 343"/>
                <a:gd name="T58" fmla="*/ 20 w 521"/>
                <a:gd name="T59" fmla="*/ 121 h 343"/>
                <a:gd name="T60" fmla="*/ 20 w 521"/>
                <a:gd name="T61" fmla="*/ 121 h 343"/>
                <a:gd name="T62" fmla="*/ 20 w 521"/>
                <a:gd name="T63" fmla="*/ 141 h 343"/>
                <a:gd name="T64" fmla="*/ 0 w 521"/>
                <a:gd name="T65" fmla="*/ 161 h 343"/>
                <a:gd name="T66" fmla="*/ 0 w 521"/>
                <a:gd name="T67" fmla="*/ 161 h 343"/>
                <a:gd name="T68" fmla="*/ 20 w 521"/>
                <a:gd name="T69" fmla="*/ 181 h 343"/>
                <a:gd name="T70" fmla="*/ 20 w 521"/>
                <a:gd name="T71" fmla="*/ 222 h 343"/>
                <a:gd name="T72" fmla="*/ 20 w 521"/>
                <a:gd name="T73" fmla="*/ 262 h 343"/>
                <a:gd name="T74" fmla="*/ 60 w 521"/>
                <a:gd name="T75" fmla="*/ 262 h 343"/>
                <a:gd name="T76" fmla="*/ 60 w 521"/>
                <a:gd name="T77" fmla="*/ 282 h 343"/>
                <a:gd name="T78" fmla="*/ 100 w 521"/>
                <a:gd name="T79" fmla="*/ 343 h 343"/>
                <a:gd name="T80" fmla="*/ 160 w 521"/>
                <a:gd name="T81" fmla="*/ 323 h 343"/>
                <a:gd name="T82" fmla="*/ 241 w 521"/>
                <a:gd name="T83" fmla="*/ 323 h 343"/>
                <a:gd name="T84" fmla="*/ 241 w 521"/>
                <a:gd name="T85" fmla="*/ 282 h 343"/>
                <a:gd name="T86" fmla="*/ 261 w 521"/>
                <a:gd name="T87" fmla="*/ 262 h 343"/>
                <a:gd name="T88" fmla="*/ 281 w 521"/>
                <a:gd name="T89" fmla="*/ 262 h 343"/>
                <a:gd name="T90" fmla="*/ 301 w 521"/>
                <a:gd name="T91" fmla="*/ 242 h 343"/>
                <a:gd name="T92" fmla="*/ 341 w 521"/>
                <a:gd name="T93" fmla="*/ 242 h 343"/>
                <a:gd name="T94" fmla="*/ 341 w 521"/>
                <a:gd name="T95" fmla="*/ 242 h 343"/>
                <a:gd name="T96" fmla="*/ 341 w 521"/>
                <a:gd name="T97" fmla="*/ 202 h 343"/>
                <a:gd name="T98" fmla="*/ 361 w 521"/>
                <a:gd name="T99" fmla="*/ 181 h 343"/>
                <a:gd name="T100" fmla="*/ 361 w 521"/>
                <a:gd name="T101" fmla="*/ 181 h 343"/>
                <a:gd name="T102" fmla="*/ 361 w 521"/>
                <a:gd name="T103" fmla="*/ 161 h 343"/>
                <a:gd name="T104" fmla="*/ 381 w 521"/>
                <a:gd name="T105" fmla="*/ 161 h 343"/>
                <a:gd name="T106" fmla="*/ 401 w 521"/>
                <a:gd name="T107" fmla="*/ 141 h 343"/>
                <a:gd name="T108" fmla="*/ 401 w 521"/>
                <a:gd name="T109" fmla="*/ 121 h 343"/>
                <a:gd name="T110" fmla="*/ 401 w 521"/>
                <a:gd name="T111" fmla="*/ 81 h 343"/>
                <a:gd name="T112" fmla="*/ 441 w 521"/>
                <a:gd name="T113" fmla="*/ 60 h 343"/>
                <a:gd name="T114" fmla="*/ 481 w 521"/>
                <a:gd name="T115" fmla="*/ 60 h 343"/>
                <a:gd name="T116" fmla="*/ 521 w 521"/>
                <a:gd name="T117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1" h="343">
                  <a:moveTo>
                    <a:pt x="521" y="40"/>
                  </a:moveTo>
                  <a:lnTo>
                    <a:pt x="521" y="40"/>
                  </a:lnTo>
                  <a:lnTo>
                    <a:pt x="501" y="40"/>
                  </a:lnTo>
                  <a:lnTo>
                    <a:pt x="481" y="40"/>
                  </a:lnTo>
                  <a:lnTo>
                    <a:pt x="461" y="40"/>
                  </a:lnTo>
                  <a:lnTo>
                    <a:pt x="461" y="40"/>
                  </a:lnTo>
                  <a:lnTo>
                    <a:pt x="441" y="60"/>
                  </a:lnTo>
                  <a:lnTo>
                    <a:pt x="421" y="60"/>
                  </a:lnTo>
                  <a:lnTo>
                    <a:pt x="421" y="81"/>
                  </a:lnTo>
                  <a:lnTo>
                    <a:pt x="401" y="6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81" y="20"/>
                  </a:lnTo>
                  <a:lnTo>
                    <a:pt x="381" y="0"/>
                  </a:lnTo>
                  <a:lnTo>
                    <a:pt x="361" y="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40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21" y="60"/>
                  </a:lnTo>
                  <a:lnTo>
                    <a:pt x="301" y="60"/>
                  </a:lnTo>
                  <a:lnTo>
                    <a:pt x="301" y="40"/>
                  </a:lnTo>
                  <a:lnTo>
                    <a:pt x="281" y="60"/>
                  </a:lnTo>
                  <a:lnTo>
                    <a:pt x="261" y="60"/>
                  </a:lnTo>
                  <a:lnTo>
                    <a:pt x="241" y="60"/>
                  </a:lnTo>
                  <a:lnTo>
                    <a:pt x="241" y="60"/>
                  </a:lnTo>
                  <a:lnTo>
                    <a:pt x="241" y="40"/>
                  </a:lnTo>
                  <a:lnTo>
                    <a:pt x="221" y="60"/>
                  </a:lnTo>
                  <a:lnTo>
                    <a:pt x="221" y="40"/>
                  </a:lnTo>
                  <a:lnTo>
                    <a:pt x="221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6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00" y="101"/>
                  </a:lnTo>
                  <a:lnTo>
                    <a:pt x="80" y="10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181"/>
                  </a:lnTo>
                  <a:lnTo>
                    <a:pt x="0" y="202"/>
                  </a:lnTo>
                  <a:lnTo>
                    <a:pt x="20" y="22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40" y="323"/>
                  </a:lnTo>
                  <a:lnTo>
                    <a:pt x="100" y="343"/>
                  </a:lnTo>
                  <a:lnTo>
                    <a:pt x="140" y="343"/>
                  </a:lnTo>
                  <a:lnTo>
                    <a:pt x="160" y="323"/>
                  </a:lnTo>
                  <a:lnTo>
                    <a:pt x="221" y="323"/>
                  </a:lnTo>
                  <a:lnTo>
                    <a:pt x="241" y="323"/>
                  </a:lnTo>
                  <a:lnTo>
                    <a:pt x="241" y="30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81" y="262"/>
                  </a:lnTo>
                  <a:lnTo>
                    <a:pt x="281" y="262"/>
                  </a:lnTo>
                  <a:lnTo>
                    <a:pt x="301" y="242"/>
                  </a:lnTo>
                  <a:lnTo>
                    <a:pt x="321" y="242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22"/>
                  </a:lnTo>
                  <a:lnTo>
                    <a:pt x="341" y="202"/>
                  </a:lnTo>
                  <a:lnTo>
                    <a:pt x="361" y="202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61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401" y="161"/>
                  </a:lnTo>
                  <a:lnTo>
                    <a:pt x="401" y="141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401" y="101"/>
                  </a:lnTo>
                  <a:lnTo>
                    <a:pt x="401" y="81"/>
                  </a:lnTo>
                  <a:lnTo>
                    <a:pt x="421" y="81"/>
                  </a:lnTo>
                  <a:lnTo>
                    <a:pt x="441" y="60"/>
                  </a:lnTo>
                  <a:lnTo>
                    <a:pt x="461" y="60"/>
                  </a:lnTo>
                  <a:lnTo>
                    <a:pt x="481" y="60"/>
                  </a:lnTo>
                  <a:lnTo>
                    <a:pt x="501" y="60"/>
                  </a:lnTo>
                  <a:lnTo>
                    <a:pt x="521" y="40"/>
                  </a:lnTo>
                  <a:lnTo>
                    <a:pt x="521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/>
            <p:cNvSpPr>
              <a:spLocks/>
            </p:cNvSpPr>
            <p:nvPr/>
          </p:nvSpPr>
          <p:spPr bwMode="auto">
            <a:xfrm>
              <a:off x="18021300" y="7419975"/>
              <a:ext cx="446088" cy="288925"/>
            </a:xfrm>
            <a:custGeom>
              <a:avLst/>
              <a:gdLst>
                <a:gd name="T0" fmla="*/ 261 w 281"/>
                <a:gd name="T1" fmla="*/ 182 h 182"/>
                <a:gd name="T2" fmla="*/ 281 w 281"/>
                <a:gd name="T3" fmla="*/ 162 h 182"/>
                <a:gd name="T4" fmla="*/ 281 w 281"/>
                <a:gd name="T5" fmla="*/ 182 h 182"/>
                <a:gd name="T6" fmla="*/ 281 w 281"/>
                <a:gd name="T7" fmla="*/ 162 h 182"/>
                <a:gd name="T8" fmla="*/ 281 w 281"/>
                <a:gd name="T9" fmla="*/ 141 h 182"/>
                <a:gd name="T10" fmla="*/ 261 w 281"/>
                <a:gd name="T11" fmla="*/ 141 h 182"/>
                <a:gd name="T12" fmla="*/ 261 w 281"/>
                <a:gd name="T13" fmla="*/ 121 h 182"/>
                <a:gd name="T14" fmla="*/ 241 w 281"/>
                <a:gd name="T15" fmla="*/ 101 h 182"/>
                <a:gd name="T16" fmla="*/ 241 w 281"/>
                <a:gd name="T17" fmla="*/ 101 h 182"/>
                <a:gd name="T18" fmla="*/ 221 w 281"/>
                <a:gd name="T19" fmla="*/ 81 h 182"/>
                <a:gd name="T20" fmla="*/ 201 w 281"/>
                <a:gd name="T21" fmla="*/ 61 h 182"/>
                <a:gd name="T22" fmla="*/ 201 w 281"/>
                <a:gd name="T23" fmla="*/ 61 h 182"/>
                <a:gd name="T24" fmla="*/ 160 w 281"/>
                <a:gd name="T25" fmla="*/ 61 h 182"/>
                <a:gd name="T26" fmla="*/ 140 w 281"/>
                <a:gd name="T27" fmla="*/ 41 h 182"/>
                <a:gd name="T28" fmla="*/ 140 w 281"/>
                <a:gd name="T29" fmla="*/ 41 h 182"/>
                <a:gd name="T30" fmla="*/ 120 w 281"/>
                <a:gd name="T31" fmla="*/ 20 h 182"/>
                <a:gd name="T32" fmla="*/ 100 w 281"/>
                <a:gd name="T33" fmla="*/ 0 h 182"/>
                <a:gd name="T34" fmla="*/ 100 w 281"/>
                <a:gd name="T35" fmla="*/ 0 h 182"/>
                <a:gd name="T36" fmla="*/ 100 w 281"/>
                <a:gd name="T37" fmla="*/ 0 h 182"/>
                <a:gd name="T38" fmla="*/ 80 w 281"/>
                <a:gd name="T39" fmla="*/ 20 h 182"/>
                <a:gd name="T40" fmla="*/ 80 w 281"/>
                <a:gd name="T41" fmla="*/ 0 h 182"/>
                <a:gd name="T42" fmla="*/ 80 w 281"/>
                <a:gd name="T43" fmla="*/ 0 h 182"/>
                <a:gd name="T44" fmla="*/ 80 w 281"/>
                <a:gd name="T45" fmla="*/ 0 h 182"/>
                <a:gd name="T46" fmla="*/ 60 w 281"/>
                <a:gd name="T47" fmla="*/ 0 h 182"/>
                <a:gd name="T48" fmla="*/ 40 w 281"/>
                <a:gd name="T49" fmla="*/ 0 h 182"/>
                <a:gd name="T50" fmla="*/ 40 w 281"/>
                <a:gd name="T51" fmla="*/ 0 h 182"/>
                <a:gd name="T52" fmla="*/ 20 w 281"/>
                <a:gd name="T53" fmla="*/ 20 h 182"/>
                <a:gd name="T54" fmla="*/ 20 w 281"/>
                <a:gd name="T55" fmla="*/ 41 h 182"/>
                <a:gd name="T56" fmla="*/ 0 w 281"/>
                <a:gd name="T57" fmla="*/ 41 h 182"/>
                <a:gd name="T58" fmla="*/ 0 w 281"/>
                <a:gd name="T59" fmla="*/ 61 h 182"/>
                <a:gd name="T60" fmla="*/ 20 w 281"/>
                <a:gd name="T61" fmla="*/ 61 h 182"/>
                <a:gd name="T62" fmla="*/ 40 w 281"/>
                <a:gd name="T63" fmla="*/ 61 h 182"/>
                <a:gd name="T64" fmla="*/ 60 w 281"/>
                <a:gd name="T65" fmla="*/ 81 h 182"/>
                <a:gd name="T66" fmla="*/ 60 w 281"/>
                <a:gd name="T67" fmla="*/ 81 h 182"/>
                <a:gd name="T68" fmla="*/ 60 w 281"/>
                <a:gd name="T69" fmla="*/ 81 h 182"/>
                <a:gd name="T70" fmla="*/ 60 w 281"/>
                <a:gd name="T71" fmla="*/ 101 h 182"/>
                <a:gd name="T72" fmla="*/ 60 w 281"/>
                <a:gd name="T73" fmla="*/ 101 h 182"/>
                <a:gd name="T74" fmla="*/ 40 w 281"/>
                <a:gd name="T75" fmla="*/ 101 h 182"/>
                <a:gd name="T76" fmla="*/ 40 w 281"/>
                <a:gd name="T77" fmla="*/ 121 h 182"/>
                <a:gd name="T78" fmla="*/ 60 w 281"/>
                <a:gd name="T79" fmla="*/ 141 h 182"/>
                <a:gd name="T80" fmla="*/ 60 w 281"/>
                <a:gd name="T81" fmla="*/ 162 h 182"/>
                <a:gd name="T82" fmla="*/ 80 w 281"/>
                <a:gd name="T83" fmla="*/ 162 h 182"/>
                <a:gd name="T84" fmla="*/ 100 w 281"/>
                <a:gd name="T85" fmla="*/ 162 h 182"/>
                <a:gd name="T86" fmla="*/ 100 w 281"/>
                <a:gd name="T87" fmla="*/ 162 h 182"/>
                <a:gd name="T88" fmla="*/ 100 w 281"/>
                <a:gd name="T89" fmla="*/ 182 h 182"/>
                <a:gd name="T90" fmla="*/ 120 w 281"/>
                <a:gd name="T91" fmla="*/ 182 h 182"/>
                <a:gd name="T92" fmla="*/ 140 w 281"/>
                <a:gd name="T93" fmla="*/ 182 h 182"/>
                <a:gd name="T94" fmla="*/ 140 w 281"/>
                <a:gd name="T95" fmla="*/ 182 h 182"/>
                <a:gd name="T96" fmla="*/ 140 w 281"/>
                <a:gd name="T97" fmla="*/ 182 h 182"/>
                <a:gd name="T98" fmla="*/ 140 w 281"/>
                <a:gd name="T99" fmla="*/ 182 h 182"/>
                <a:gd name="T100" fmla="*/ 160 w 281"/>
                <a:gd name="T101" fmla="*/ 162 h 182"/>
                <a:gd name="T102" fmla="*/ 181 w 281"/>
                <a:gd name="T103" fmla="*/ 162 h 182"/>
                <a:gd name="T104" fmla="*/ 181 w 281"/>
                <a:gd name="T105" fmla="*/ 162 h 182"/>
                <a:gd name="T106" fmla="*/ 221 w 281"/>
                <a:gd name="T107" fmla="*/ 162 h 182"/>
                <a:gd name="T108" fmla="*/ 221 w 281"/>
                <a:gd name="T109" fmla="*/ 162 h 182"/>
                <a:gd name="T110" fmla="*/ 241 w 281"/>
                <a:gd name="T111" fmla="*/ 162 h 182"/>
                <a:gd name="T112" fmla="*/ 261 w 281"/>
                <a:gd name="T113" fmla="*/ 182 h 182"/>
                <a:gd name="T114" fmla="*/ 261 w 281"/>
                <a:gd name="T115" fmla="*/ 182 h 182"/>
                <a:gd name="T116" fmla="*/ 261 w 281"/>
                <a:gd name="T1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1" h="182">
                  <a:moveTo>
                    <a:pt x="261" y="182"/>
                  </a:moveTo>
                  <a:lnTo>
                    <a:pt x="281" y="162"/>
                  </a:lnTo>
                  <a:lnTo>
                    <a:pt x="281" y="182"/>
                  </a:lnTo>
                  <a:lnTo>
                    <a:pt x="281" y="162"/>
                  </a:lnTo>
                  <a:lnTo>
                    <a:pt x="281" y="141"/>
                  </a:lnTo>
                  <a:lnTo>
                    <a:pt x="261" y="141"/>
                  </a:lnTo>
                  <a:lnTo>
                    <a:pt x="261" y="121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21" y="8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160" y="6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20" y="2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20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40" y="101"/>
                  </a:lnTo>
                  <a:lnTo>
                    <a:pt x="40" y="121"/>
                  </a:lnTo>
                  <a:lnTo>
                    <a:pt x="60" y="141"/>
                  </a:lnTo>
                  <a:lnTo>
                    <a:pt x="60" y="162"/>
                  </a:lnTo>
                  <a:lnTo>
                    <a:pt x="80" y="162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0" y="182"/>
                  </a:lnTo>
                  <a:lnTo>
                    <a:pt x="12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60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41" y="16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6"/>
            <p:cNvSpPr>
              <a:spLocks/>
            </p:cNvSpPr>
            <p:nvPr/>
          </p:nvSpPr>
          <p:spPr bwMode="auto">
            <a:xfrm>
              <a:off x="17384713" y="7451725"/>
              <a:ext cx="858838" cy="801688"/>
            </a:xfrm>
            <a:custGeom>
              <a:avLst/>
              <a:gdLst>
                <a:gd name="T0" fmla="*/ 521 w 541"/>
                <a:gd name="T1" fmla="*/ 162 h 505"/>
                <a:gd name="T2" fmla="*/ 501 w 541"/>
                <a:gd name="T3" fmla="*/ 142 h 505"/>
                <a:gd name="T4" fmla="*/ 481 w 541"/>
                <a:gd name="T5" fmla="*/ 142 h 505"/>
                <a:gd name="T6" fmla="*/ 461 w 541"/>
                <a:gd name="T7" fmla="*/ 121 h 505"/>
                <a:gd name="T8" fmla="*/ 441 w 541"/>
                <a:gd name="T9" fmla="*/ 81 h 505"/>
                <a:gd name="T10" fmla="*/ 461 w 541"/>
                <a:gd name="T11" fmla="*/ 81 h 505"/>
                <a:gd name="T12" fmla="*/ 461 w 541"/>
                <a:gd name="T13" fmla="*/ 61 h 505"/>
                <a:gd name="T14" fmla="*/ 441 w 541"/>
                <a:gd name="T15" fmla="*/ 41 h 505"/>
                <a:gd name="T16" fmla="*/ 401 w 541"/>
                <a:gd name="T17" fmla="*/ 41 h 505"/>
                <a:gd name="T18" fmla="*/ 421 w 541"/>
                <a:gd name="T19" fmla="*/ 21 h 505"/>
                <a:gd name="T20" fmla="*/ 421 w 541"/>
                <a:gd name="T21" fmla="*/ 0 h 505"/>
                <a:gd name="T22" fmla="*/ 381 w 541"/>
                <a:gd name="T23" fmla="*/ 21 h 505"/>
                <a:gd name="T24" fmla="*/ 361 w 541"/>
                <a:gd name="T25" fmla="*/ 41 h 505"/>
                <a:gd name="T26" fmla="*/ 361 w 541"/>
                <a:gd name="T27" fmla="*/ 61 h 505"/>
                <a:gd name="T28" fmla="*/ 361 w 541"/>
                <a:gd name="T29" fmla="*/ 101 h 505"/>
                <a:gd name="T30" fmla="*/ 341 w 541"/>
                <a:gd name="T31" fmla="*/ 101 h 505"/>
                <a:gd name="T32" fmla="*/ 321 w 541"/>
                <a:gd name="T33" fmla="*/ 121 h 505"/>
                <a:gd name="T34" fmla="*/ 321 w 541"/>
                <a:gd name="T35" fmla="*/ 121 h 505"/>
                <a:gd name="T36" fmla="*/ 321 w 541"/>
                <a:gd name="T37" fmla="*/ 142 h 505"/>
                <a:gd name="T38" fmla="*/ 301 w 541"/>
                <a:gd name="T39" fmla="*/ 162 h 505"/>
                <a:gd name="T40" fmla="*/ 301 w 541"/>
                <a:gd name="T41" fmla="*/ 182 h 505"/>
                <a:gd name="T42" fmla="*/ 281 w 541"/>
                <a:gd name="T43" fmla="*/ 182 h 505"/>
                <a:gd name="T44" fmla="*/ 241 w 541"/>
                <a:gd name="T45" fmla="*/ 202 h 505"/>
                <a:gd name="T46" fmla="*/ 221 w 541"/>
                <a:gd name="T47" fmla="*/ 202 h 505"/>
                <a:gd name="T48" fmla="*/ 201 w 541"/>
                <a:gd name="T49" fmla="*/ 222 h 505"/>
                <a:gd name="T50" fmla="*/ 201 w 541"/>
                <a:gd name="T51" fmla="*/ 242 h 505"/>
                <a:gd name="T52" fmla="*/ 181 w 541"/>
                <a:gd name="T53" fmla="*/ 263 h 505"/>
                <a:gd name="T54" fmla="*/ 100 w 541"/>
                <a:gd name="T55" fmla="*/ 283 h 505"/>
                <a:gd name="T56" fmla="*/ 0 w 541"/>
                <a:gd name="T57" fmla="*/ 263 h 505"/>
                <a:gd name="T58" fmla="*/ 40 w 541"/>
                <a:gd name="T59" fmla="*/ 303 h 505"/>
                <a:gd name="T60" fmla="*/ 80 w 541"/>
                <a:gd name="T61" fmla="*/ 323 h 505"/>
                <a:gd name="T62" fmla="*/ 80 w 541"/>
                <a:gd name="T63" fmla="*/ 343 h 505"/>
                <a:gd name="T64" fmla="*/ 100 w 541"/>
                <a:gd name="T65" fmla="*/ 363 h 505"/>
                <a:gd name="T66" fmla="*/ 80 w 541"/>
                <a:gd name="T67" fmla="*/ 363 h 505"/>
                <a:gd name="T68" fmla="*/ 40 w 541"/>
                <a:gd name="T69" fmla="*/ 384 h 505"/>
                <a:gd name="T70" fmla="*/ 40 w 541"/>
                <a:gd name="T71" fmla="*/ 384 h 505"/>
                <a:gd name="T72" fmla="*/ 40 w 541"/>
                <a:gd name="T73" fmla="*/ 404 h 505"/>
                <a:gd name="T74" fmla="*/ 301 w 541"/>
                <a:gd name="T75" fmla="*/ 505 h 505"/>
                <a:gd name="T76" fmla="*/ 321 w 541"/>
                <a:gd name="T77" fmla="*/ 444 h 505"/>
                <a:gd name="T78" fmla="*/ 361 w 541"/>
                <a:gd name="T79" fmla="*/ 444 h 505"/>
                <a:gd name="T80" fmla="*/ 401 w 541"/>
                <a:gd name="T81" fmla="*/ 444 h 505"/>
                <a:gd name="T82" fmla="*/ 401 w 541"/>
                <a:gd name="T83" fmla="*/ 404 h 505"/>
                <a:gd name="T84" fmla="*/ 361 w 541"/>
                <a:gd name="T85" fmla="*/ 384 h 505"/>
                <a:gd name="T86" fmla="*/ 361 w 541"/>
                <a:gd name="T87" fmla="*/ 363 h 505"/>
                <a:gd name="T88" fmla="*/ 341 w 541"/>
                <a:gd name="T89" fmla="*/ 363 h 505"/>
                <a:gd name="T90" fmla="*/ 341 w 541"/>
                <a:gd name="T91" fmla="*/ 343 h 505"/>
                <a:gd name="T92" fmla="*/ 361 w 541"/>
                <a:gd name="T93" fmla="*/ 323 h 505"/>
                <a:gd name="T94" fmla="*/ 381 w 541"/>
                <a:gd name="T95" fmla="*/ 323 h 505"/>
                <a:gd name="T96" fmla="*/ 401 w 541"/>
                <a:gd name="T97" fmla="*/ 323 h 505"/>
                <a:gd name="T98" fmla="*/ 441 w 541"/>
                <a:gd name="T99" fmla="*/ 303 h 505"/>
                <a:gd name="T100" fmla="*/ 461 w 541"/>
                <a:gd name="T101" fmla="*/ 283 h 505"/>
                <a:gd name="T102" fmla="*/ 481 w 541"/>
                <a:gd name="T103" fmla="*/ 263 h 505"/>
                <a:gd name="T104" fmla="*/ 501 w 541"/>
                <a:gd name="T105" fmla="*/ 242 h 505"/>
                <a:gd name="T106" fmla="*/ 501 w 541"/>
                <a:gd name="T107" fmla="*/ 222 h 505"/>
                <a:gd name="T108" fmla="*/ 501 w 541"/>
                <a:gd name="T109" fmla="*/ 182 h 505"/>
                <a:gd name="T110" fmla="*/ 541 w 541"/>
                <a:gd name="T111" fmla="*/ 182 h 505"/>
                <a:gd name="T112" fmla="*/ 541 w 541"/>
                <a:gd name="T113" fmla="*/ 16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505">
                  <a:moveTo>
                    <a:pt x="541" y="162"/>
                  </a:moveTo>
                  <a:lnTo>
                    <a:pt x="521" y="162"/>
                  </a:lnTo>
                  <a:lnTo>
                    <a:pt x="501" y="162"/>
                  </a:lnTo>
                  <a:lnTo>
                    <a:pt x="501" y="142"/>
                  </a:lnTo>
                  <a:lnTo>
                    <a:pt x="501" y="142"/>
                  </a:lnTo>
                  <a:lnTo>
                    <a:pt x="481" y="142"/>
                  </a:lnTo>
                  <a:lnTo>
                    <a:pt x="461" y="142"/>
                  </a:lnTo>
                  <a:lnTo>
                    <a:pt x="461" y="121"/>
                  </a:lnTo>
                  <a:lnTo>
                    <a:pt x="441" y="101"/>
                  </a:lnTo>
                  <a:lnTo>
                    <a:pt x="441" y="81"/>
                  </a:lnTo>
                  <a:lnTo>
                    <a:pt x="461" y="81"/>
                  </a:lnTo>
                  <a:lnTo>
                    <a:pt x="461" y="81"/>
                  </a:lnTo>
                  <a:lnTo>
                    <a:pt x="461" y="61"/>
                  </a:lnTo>
                  <a:lnTo>
                    <a:pt x="461" y="61"/>
                  </a:lnTo>
                  <a:lnTo>
                    <a:pt x="461" y="61"/>
                  </a:lnTo>
                  <a:lnTo>
                    <a:pt x="441" y="41"/>
                  </a:lnTo>
                  <a:lnTo>
                    <a:pt x="421" y="41"/>
                  </a:lnTo>
                  <a:lnTo>
                    <a:pt x="401" y="41"/>
                  </a:lnTo>
                  <a:lnTo>
                    <a:pt x="401" y="21"/>
                  </a:lnTo>
                  <a:lnTo>
                    <a:pt x="42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01" y="0"/>
                  </a:lnTo>
                  <a:lnTo>
                    <a:pt x="381" y="21"/>
                  </a:lnTo>
                  <a:lnTo>
                    <a:pt x="361" y="21"/>
                  </a:lnTo>
                  <a:lnTo>
                    <a:pt x="361" y="4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81"/>
                  </a:lnTo>
                  <a:lnTo>
                    <a:pt x="361" y="101"/>
                  </a:lnTo>
                  <a:lnTo>
                    <a:pt x="341" y="101"/>
                  </a:lnTo>
                  <a:lnTo>
                    <a:pt x="341" y="101"/>
                  </a:lnTo>
                  <a:lnTo>
                    <a:pt x="321" y="10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42"/>
                  </a:lnTo>
                  <a:lnTo>
                    <a:pt x="301" y="142"/>
                  </a:lnTo>
                  <a:lnTo>
                    <a:pt x="301" y="162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281" y="182"/>
                  </a:lnTo>
                  <a:lnTo>
                    <a:pt x="261" y="182"/>
                  </a:lnTo>
                  <a:lnTo>
                    <a:pt x="241" y="202"/>
                  </a:lnTo>
                  <a:lnTo>
                    <a:pt x="241" y="202"/>
                  </a:lnTo>
                  <a:lnTo>
                    <a:pt x="221" y="202"/>
                  </a:lnTo>
                  <a:lnTo>
                    <a:pt x="221" y="202"/>
                  </a:lnTo>
                  <a:lnTo>
                    <a:pt x="201" y="222"/>
                  </a:lnTo>
                  <a:lnTo>
                    <a:pt x="201" y="222"/>
                  </a:lnTo>
                  <a:lnTo>
                    <a:pt x="201" y="242"/>
                  </a:lnTo>
                  <a:lnTo>
                    <a:pt x="201" y="263"/>
                  </a:lnTo>
                  <a:lnTo>
                    <a:pt x="181" y="263"/>
                  </a:lnTo>
                  <a:lnTo>
                    <a:pt x="120" y="263"/>
                  </a:lnTo>
                  <a:lnTo>
                    <a:pt x="100" y="283"/>
                  </a:lnTo>
                  <a:lnTo>
                    <a:pt x="60" y="283"/>
                  </a:lnTo>
                  <a:lnTo>
                    <a:pt x="0" y="263"/>
                  </a:lnTo>
                  <a:lnTo>
                    <a:pt x="20" y="303"/>
                  </a:lnTo>
                  <a:lnTo>
                    <a:pt x="40" y="303"/>
                  </a:lnTo>
                  <a:lnTo>
                    <a:pt x="60" y="303"/>
                  </a:lnTo>
                  <a:lnTo>
                    <a:pt x="80" y="323"/>
                  </a:lnTo>
                  <a:lnTo>
                    <a:pt x="80" y="343"/>
                  </a:lnTo>
                  <a:lnTo>
                    <a:pt x="80" y="343"/>
                  </a:lnTo>
                  <a:lnTo>
                    <a:pt x="100" y="343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80" y="363"/>
                  </a:lnTo>
                  <a:lnTo>
                    <a:pt x="60" y="363"/>
                  </a:lnTo>
                  <a:lnTo>
                    <a:pt x="40" y="384"/>
                  </a:lnTo>
                  <a:lnTo>
                    <a:pt x="40" y="384"/>
                  </a:lnTo>
                  <a:lnTo>
                    <a:pt x="40" y="384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40" y="444"/>
                  </a:lnTo>
                  <a:lnTo>
                    <a:pt x="301" y="505"/>
                  </a:lnTo>
                  <a:lnTo>
                    <a:pt x="301" y="464"/>
                  </a:lnTo>
                  <a:lnTo>
                    <a:pt x="321" y="444"/>
                  </a:lnTo>
                  <a:lnTo>
                    <a:pt x="341" y="444"/>
                  </a:lnTo>
                  <a:lnTo>
                    <a:pt x="361" y="444"/>
                  </a:lnTo>
                  <a:lnTo>
                    <a:pt x="401" y="444"/>
                  </a:lnTo>
                  <a:lnTo>
                    <a:pt x="401" y="444"/>
                  </a:lnTo>
                  <a:lnTo>
                    <a:pt x="401" y="424"/>
                  </a:lnTo>
                  <a:lnTo>
                    <a:pt x="401" y="404"/>
                  </a:lnTo>
                  <a:lnTo>
                    <a:pt x="381" y="404"/>
                  </a:lnTo>
                  <a:lnTo>
                    <a:pt x="361" y="384"/>
                  </a:lnTo>
                  <a:lnTo>
                    <a:pt x="361" y="363"/>
                  </a:lnTo>
                  <a:lnTo>
                    <a:pt x="361" y="363"/>
                  </a:lnTo>
                  <a:lnTo>
                    <a:pt x="341" y="363"/>
                  </a:lnTo>
                  <a:lnTo>
                    <a:pt x="341" y="363"/>
                  </a:lnTo>
                  <a:lnTo>
                    <a:pt x="341" y="343"/>
                  </a:lnTo>
                  <a:lnTo>
                    <a:pt x="341" y="343"/>
                  </a:lnTo>
                  <a:lnTo>
                    <a:pt x="361" y="323"/>
                  </a:lnTo>
                  <a:lnTo>
                    <a:pt x="361" y="323"/>
                  </a:lnTo>
                  <a:lnTo>
                    <a:pt x="361" y="323"/>
                  </a:lnTo>
                  <a:lnTo>
                    <a:pt x="381" y="323"/>
                  </a:lnTo>
                  <a:lnTo>
                    <a:pt x="381" y="323"/>
                  </a:lnTo>
                  <a:lnTo>
                    <a:pt x="401" y="323"/>
                  </a:lnTo>
                  <a:lnTo>
                    <a:pt x="421" y="323"/>
                  </a:lnTo>
                  <a:lnTo>
                    <a:pt x="441" y="303"/>
                  </a:lnTo>
                  <a:lnTo>
                    <a:pt x="441" y="283"/>
                  </a:lnTo>
                  <a:lnTo>
                    <a:pt x="461" y="283"/>
                  </a:lnTo>
                  <a:lnTo>
                    <a:pt x="461" y="263"/>
                  </a:lnTo>
                  <a:lnTo>
                    <a:pt x="481" y="263"/>
                  </a:lnTo>
                  <a:lnTo>
                    <a:pt x="481" y="242"/>
                  </a:lnTo>
                  <a:lnTo>
                    <a:pt x="501" y="242"/>
                  </a:lnTo>
                  <a:lnTo>
                    <a:pt x="481" y="242"/>
                  </a:lnTo>
                  <a:lnTo>
                    <a:pt x="501" y="222"/>
                  </a:lnTo>
                  <a:lnTo>
                    <a:pt x="501" y="202"/>
                  </a:lnTo>
                  <a:lnTo>
                    <a:pt x="501" y="182"/>
                  </a:lnTo>
                  <a:lnTo>
                    <a:pt x="521" y="182"/>
                  </a:lnTo>
                  <a:lnTo>
                    <a:pt x="541" y="182"/>
                  </a:lnTo>
                  <a:lnTo>
                    <a:pt x="541" y="162"/>
                  </a:lnTo>
                  <a:lnTo>
                    <a:pt x="541" y="162"/>
                  </a:lnTo>
                  <a:lnTo>
                    <a:pt x="541" y="16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7"/>
            <p:cNvSpPr>
              <a:spLocks/>
            </p:cNvSpPr>
            <p:nvPr/>
          </p:nvSpPr>
          <p:spPr bwMode="auto">
            <a:xfrm>
              <a:off x="18562638" y="7835900"/>
              <a:ext cx="509588" cy="192088"/>
            </a:xfrm>
            <a:custGeom>
              <a:avLst/>
              <a:gdLst>
                <a:gd name="T0" fmla="*/ 321 w 321"/>
                <a:gd name="T1" fmla="*/ 81 h 121"/>
                <a:gd name="T2" fmla="*/ 321 w 321"/>
                <a:gd name="T3" fmla="*/ 61 h 121"/>
                <a:gd name="T4" fmla="*/ 321 w 321"/>
                <a:gd name="T5" fmla="*/ 81 h 121"/>
                <a:gd name="T6" fmla="*/ 301 w 321"/>
                <a:gd name="T7" fmla="*/ 81 h 121"/>
                <a:gd name="T8" fmla="*/ 281 w 321"/>
                <a:gd name="T9" fmla="*/ 81 h 121"/>
                <a:gd name="T10" fmla="*/ 281 w 321"/>
                <a:gd name="T11" fmla="*/ 61 h 121"/>
                <a:gd name="T12" fmla="*/ 261 w 321"/>
                <a:gd name="T13" fmla="*/ 61 h 121"/>
                <a:gd name="T14" fmla="*/ 261 w 321"/>
                <a:gd name="T15" fmla="*/ 61 h 121"/>
                <a:gd name="T16" fmla="*/ 241 w 321"/>
                <a:gd name="T17" fmla="*/ 61 h 121"/>
                <a:gd name="T18" fmla="*/ 221 w 321"/>
                <a:gd name="T19" fmla="*/ 61 h 121"/>
                <a:gd name="T20" fmla="*/ 221 w 321"/>
                <a:gd name="T21" fmla="*/ 61 h 121"/>
                <a:gd name="T22" fmla="*/ 200 w 321"/>
                <a:gd name="T23" fmla="*/ 41 h 121"/>
                <a:gd name="T24" fmla="*/ 200 w 321"/>
                <a:gd name="T25" fmla="*/ 41 h 121"/>
                <a:gd name="T26" fmla="*/ 180 w 321"/>
                <a:gd name="T27" fmla="*/ 41 h 121"/>
                <a:gd name="T28" fmla="*/ 160 w 321"/>
                <a:gd name="T29" fmla="*/ 21 h 121"/>
                <a:gd name="T30" fmla="*/ 140 w 321"/>
                <a:gd name="T31" fmla="*/ 21 h 121"/>
                <a:gd name="T32" fmla="*/ 140 w 321"/>
                <a:gd name="T33" fmla="*/ 21 h 121"/>
                <a:gd name="T34" fmla="*/ 140 w 321"/>
                <a:gd name="T35" fmla="*/ 21 h 121"/>
                <a:gd name="T36" fmla="*/ 120 w 321"/>
                <a:gd name="T37" fmla="*/ 21 h 121"/>
                <a:gd name="T38" fmla="*/ 100 w 321"/>
                <a:gd name="T39" fmla="*/ 21 h 121"/>
                <a:gd name="T40" fmla="*/ 100 w 321"/>
                <a:gd name="T41" fmla="*/ 0 h 121"/>
                <a:gd name="T42" fmla="*/ 80 w 321"/>
                <a:gd name="T43" fmla="*/ 0 h 121"/>
                <a:gd name="T44" fmla="*/ 60 w 321"/>
                <a:gd name="T45" fmla="*/ 0 h 121"/>
                <a:gd name="T46" fmla="*/ 40 w 321"/>
                <a:gd name="T47" fmla="*/ 0 h 121"/>
                <a:gd name="T48" fmla="*/ 40 w 321"/>
                <a:gd name="T49" fmla="*/ 0 h 121"/>
                <a:gd name="T50" fmla="*/ 20 w 321"/>
                <a:gd name="T51" fmla="*/ 0 h 121"/>
                <a:gd name="T52" fmla="*/ 20 w 321"/>
                <a:gd name="T53" fmla="*/ 0 h 121"/>
                <a:gd name="T54" fmla="*/ 0 w 321"/>
                <a:gd name="T55" fmla="*/ 21 h 121"/>
                <a:gd name="T56" fmla="*/ 0 w 321"/>
                <a:gd name="T57" fmla="*/ 41 h 121"/>
                <a:gd name="T58" fmla="*/ 0 w 321"/>
                <a:gd name="T59" fmla="*/ 41 h 121"/>
                <a:gd name="T60" fmla="*/ 40 w 321"/>
                <a:gd name="T61" fmla="*/ 61 h 121"/>
                <a:gd name="T62" fmla="*/ 80 w 321"/>
                <a:gd name="T63" fmla="*/ 61 h 121"/>
                <a:gd name="T64" fmla="*/ 100 w 321"/>
                <a:gd name="T65" fmla="*/ 81 h 121"/>
                <a:gd name="T66" fmla="*/ 120 w 321"/>
                <a:gd name="T67" fmla="*/ 81 h 121"/>
                <a:gd name="T68" fmla="*/ 140 w 321"/>
                <a:gd name="T69" fmla="*/ 101 h 121"/>
                <a:gd name="T70" fmla="*/ 160 w 321"/>
                <a:gd name="T71" fmla="*/ 101 h 121"/>
                <a:gd name="T72" fmla="*/ 160 w 321"/>
                <a:gd name="T73" fmla="*/ 101 h 121"/>
                <a:gd name="T74" fmla="*/ 180 w 321"/>
                <a:gd name="T75" fmla="*/ 101 h 121"/>
                <a:gd name="T76" fmla="*/ 180 w 321"/>
                <a:gd name="T77" fmla="*/ 101 h 121"/>
                <a:gd name="T78" fmla="*/ 221 w 321"/>
                <a:gd name="T79" fmla="*/ 101 h 121"/>
                <a:gd name="T80" fmla="*/ 241 w 321"/>
                <a:gd name="T81" fmla="*/ 101 h 121"/>
                <a:gd name="T82" fmla="*/ 261 w 321"/>
                <a:gd name="T83" fmla="*/ 121 h 121"/>
                <a:gd name="T84" fmla="*/ 281 w 321"/>
                <a:gd name="T85" fmla="*/ 121 h 121"/>
                <a:gd name="T86" fmla="*/ 281 w 321"/>
                <a:gd name="T87" fmla="*/ 121 h 121"/>
                <a:gd name="T88" fmla="*/ 301 w 321"/>
                <a:gd name="T89" fmla="*/ 121 h 121"/>
                <a:gd name="T90" fmla="*/ 321 w 321"/>
                <a:gd name="T91" fmla="*/ 121 h 121"/>
                <a:gd name="T92" fmla="*/ 321 w 321"/>
                <a:gd name="T93" fmla="*/ 101 h 121"/>
                <a:gd name="T94" fmla="*/ 321 w 321"/>
                <a:gd name="T95" fmla="*/ 81 h 121"/>
                <a:gd name="T96" fmla="*/ 321 w 321"/>
                <a:gd name="T97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" h="121">
                  <a:moveTo>
                    <a:pt x="321" y="81"/>
                  </a:moveTo>
                  <a:lnTo>
                    <a:pt x="321" y="61"/>
                  </a:lnTo>
                  <a:lnTo>
                    <a:pt x="321" y="81"/>
                  </a:lnTo>
                  <a:lnTo>
                    <a:pt x="301" y="81"/>
                  </a:lnTo>
                  <a:lnTo>
                    <a:pt x="281" y="81"/>
                  </a:lnTo>
                  <a:lnTo>
                    <a:pt x="281" y="6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41" y="61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00" y="41"/>
                  </a:lnTo>
                  <a:lnTo>
                    <a:pt x="200" y="41"/>
                  </a:lnTo>
                  <a:lnTo>
                    <a:pt x="180" y="41"/>
                  </a:lnTo>
                  <a:lnTo>
                    <a:pt x="16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20" y="21"/>
                  </a:lnTo>
                  <a:lnTo>
                    <a:pt x="100" y="21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61"/>
                  </a:lnTo>
                  <a:lnTo>
                    <a:pt x="80" y="61"/>
                  </a:lnTo>
                  <a:lnTo>
                    <a:pt x="100" y="81"/>
                  </a:lnTo>
                  <a:lnTo>
                    <a:pt x="120" y="81"/>
                  </a:lnTo>
                  <a:lnTo>
                    <a:pt x="140" y="10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1" y="121"/>
                  </a:lnTo>
                  <a:lnTo>
                    <a:pt x="281" y="121"/>
                  </a:lnTo>
                  <a:lnTo>
                    <a:pt x="281" y="121"/>
                  </a:lnTo>
                  <a:lnTo>
                    <a:pt x="301" y="121"/>
                  </a:lnTo>
                  <a:lnTo>
                    <a:pt x="321" y="121"/>
                  </a:lnTo>
                  <a:lnTo>
                    <a:pt x="321" y="101"/>
                  </a:lnTo>
                  <a:lnTo>
                    <a:pt x="321" y="81"/>
                  </a:lnTo>
                  <a:lnTo>
                    <a:pt x="321" y="8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19103975" y="7932738"/>
              <a:ext cx="190500" cy="95250"/>
            </a:xfrm>
            <a:custGeom>
              <a:avLst/>
              <a:gdLst>
                <a:gd name="T0" fmla="*/ 120 w 120"/>
                <a:gd name="T1" fmla="*/ 20 h 60"/>
                <a:gd name="T2" fmla="*/ 120 w 120"/>
                <a:gd name="T3" fmla="*/ 20 h 60"/>
                <a:gd name="T4" fmla="*/ 120 w 120"/>
                <a:gd name="T5" fmla="*/ 0 h 60"/>
                <a:gd name="T6" fmla="*/ 120 w 120"/>
                <a:gd name="T7" fmla="*/ 0 h 60"/>
                <a:gd name="T8" fmla="*/ 100 w 120"/>
                <a:gd name="T9" fmla="*/ 0 h 60"/>
                <a:gd name="T10" fmla="*/ 80 w 120"/>
                <a:gd name="T11" fmla="*/ 0 h 60"/>
                <a:gd name="T12" fmla="*/ 60 w 120"/>
                <a:gd name="T13" fmla="*/ 0 h 60"/>
                <a:gd name="T14" fmla="*/ 40 w 120"/>
                <a:gd name="T15" fmla="*/ 0 h 60"/>
                <a:gd name="T16" fmla="*/ 20 w 120"/>
                <a:gd name="T17" fmla="*/ 0 h 60"/>
                <a:gd name="T18" fmla="*/ 0 w 120"/>
                <a:gd name="T19" fmla="*/ 20 h 60"/>
                <a:gd name="T20" fmla="*/ 0 w 120"/>
                <a:gd name="T21" fmla="*/ 20 h 60"/>
                <a:gd name="T22" fmla="*/ 0 w 120"/>
                <a:gd name="T23" fmla="*/ 40 h 60"/>
                <a:gd name="T24" fmla="*/ 0 w 120"/>
                <a:gd name="T25" fmla="*/ 40 h 60"/>
                <a:gd name="T26" fmla="*/ 20 w 120"/>
                <a:gd name="T27" fmla="*/ 40 h 60"/>
                <a:gd name="T28" fmla="*/ 20 w 120"/>
                <a:gd name="T29" fmla="*/ 40 h 60"/>
                <a:gd name="T30" fmla="*/ 40 w 120"/>
                <a:gd name="T31" fmla="*/ 40 h 60"/>
                <a:gd name="T32" fmla="*/ 60 w 120"/>
                <a:gd name="T33" fmla="*/ 60 h 60"/>
                <a:gd name="T34" fmla="*/ 60 w 120"/>
                <a:gd name="T35" fmla="*/ 60 h 60"/>
                <a:gd name="T36" fmla="*/ 80 w 120"/>
                <a:gd name="T37" fmla="*/ 40 h 60"/>
                <a:gd name="T38" fmla="*/ 80 w 120"/>
                <a:gd name="T39" fmla="*/ 40 h 60"/>
                <a:gd name="T40" fmla="*/ 80 w 120"/>
                <a:gd name="T41" fmla="*/ 40 h 60"/>
                <a:gd name="T42" fmla="*/ 100 w 120"/>
                <a:gd name="T43" fmla="*/ 40 h 60"/>
                <a:gd name="T44" fmla="*/ 120 w 120"/>
                <a:gd name="T45" fmla="*/ 40 h 60"/>
                <a:gd name="T46" fmla="*/ 120 w 120"/>
                <a:gd name="T47" fmla="*/ 40 h 60"/>
                <a:gd name="T48" fmla="*/ 120 w 120"/>
                <a:gd name="T49" fmla="*/ 20 h 60"/>
                <a:gd name="T50" fmla="*/ 120 w 120"/>
                <a:gd name="T5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60">
                  <a:moveTo>
                    <a:pt x="120" y="20"/>
                  </a:moveTo>
                  <a:lnTo>
                    <a:pt x="120" y="2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10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2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9"/>
            <p:cNvSpPr>
              <a:spLocks/>
            </p:cNvSpPr>
            <p:nvPr/>
          </p:nvSpPr>
          <p:spPr bwMode="auto">
            <a:xfrm>
              <a:off x="19072225" y="8027988"/>
              <a:ext cx="317500" cy="320675"/>
            </a:xfrm>
            <a:custGeom>
              <a:avLst/>
              <a:gdLst>
                <a:gd name="T0" fmla="*/ 10 w 10"/>
                <a:gd name="T1" fmla="*/ 6 h 10"/>
                <a:gd name="T2" fmla="*/ 9 w 10"/>
                <a:gd name="T3" fmla="*/ 5 h 10"/>
                <a:gd name="T4" fmla="*/ 9 w 10"/>
                <a:gd name="T5" fmla="*/ 5 h 10"/>
                <a:gd name="T6" fmla="*/ 8 w 10"/>
                <a:gd name="T7" fmla="*/ 5 h 10"/>
                <a:gd name="T8" fmla="*/ 8 w 10"/>
                <a:gd name="T9" fmla="*/ 6 h 10"/>
                <a:gd name="T10" fmla="*/ 8 w 10"/>
                <a:gd name="T11" fmla="*/ 5 h 10"/>
                <a:gd name="T12" fmla="*/ 7 w 10"/>
                <a:gd name="T13" fmla="*/ 4 h 10"/>
                <a:gd name="T14" fmla="*/ 7 w 10"/>
                <a:gd name="T15" fmla="*/ 4 h 10"/>
                <a:gd name="T16" fmla="*/ 8 w 10"/>
                <a:gd name="T17" fmla="*/ 4 h 10"/>
                <a:gd name="T18" fmla="*/ 8 w 10"/>
                <a:gd name="T19" fmla="*/ 4 h 10"/>
                <a:gd name="T20" fmla="*/ 9 w 10"/>
                <a:gd name="T21" fmla="*/ 3 h 10"/>
                <a:gd name="T22" fmla="*/ 9 w 10"/>
                <a:gd name="T23" fmla="*/ 2 h 10"/>
                <a:gd name="T24" fmla="*/ 8 w 10"/>
                <a:gd name="T25" fmla="*/ 2 h 10"/>
                <a:gd name="T26" fmla="*/ 5 w 10"/>
                <a:gd name="T27" fmla="*/ 2 h 10"/>
                <a:gd name="T28" fmla="*/ 4 w 10"/>
                <a:gd name="T29" fmla="*/ 2 h 10"/>
                <a:gd name="T30" fmla="*/ 4 w 10"/>
                <a:gd name="T31" fmla="*/ 1 h 10"/>
                <a:gd name="T32" fmla="*/ 3 w 10"/>
                <a:gd name="T33" fmla="*/ 0 h 10"/>
                <a:gd name="T34" fmla="*/ 2 w 10"/>
                <a:gd name="T35" fmla="*/ 0 h 10"/>
                <a:gd name="T36" fmla="*/ 2 w 10"/>
                <a:gd name="T37" fmla="*/ 0 h 10"/>
                <a:gd name="T38" fmla="*/ 2 w 10"/>
                <a:gd name="T39" fmla="*/ 0 h 10"/>
                <a:gd name="T40" fmla="*/ 2 w 10"/>
                <a:gd name="T41" fmla="*/ 0 h 10"/>
                <a:gd name="T42" fmla="*/ 1 w 10"/>
                <a:gd name="T43" fmla="*/ 0 h 10"/>
                <a:gd name="T44" fmla="*/ 1 w 10"/>
                <a:gd name="T45" fmla="*/ 0 h 10"/>
                <a:gd name="T46" fmla="*/ 0 w 10"/>
                <a:gd name="T47" fmla="*/ 1 h 10"/>
                <a:gd name="T48" fmla="*/ 1 w 10"/>
                <a:gd name="T49" fmla="*/ 1 h 10"/>
                <a:gd name="T50" fmla="*/ 2 w 10"/>
                <a:gd name="T51" fmla="*/ 1 h 10"/>
                <a:gd name="T52" fmla="*/ 2 w 10"/>
                <a:gd name="T53" fmla="*/ 2 h 10"/>
                <a:gd name="T54" fmla="*/ 2 w 10"/>
                <a:gd name="T55" fmla="*/ 2 h 10"/>
                <a:gd name="T56" fmla="*/ 1 w 10"/>
                <a:gd name="T57" fmla="*/ 2 h 10"/>
                <a:gd name="T58" fmla="*/ 1 w 10"/>
                <a:gd name="T59" fmla="*/ 3 h 10"/>
                <a:gd name="T60" fmla="*/ 2 w 10"/>
                <a:gd name="T61" fmla="*/ 4 h 10"/>
                <a:gd name="T62" fmla="*/ 2 w 10"/>
                <a:gd name="T63" fmla="*/ 5 h 10"/>
                <a:gd name="T64" fmla="*/ 2 w 10"/>
                <a:gd name="T65" fmla="*/ 6 h 10"/>
                <a:gd name="T66" fmla="*/ 3 w 10"/>
                <a:gd name="T67" fmla="*/ 7 h 10"/>
                <a:gd name="T68" fmla="*/ 6 w 10"/>
                <a:gd name="T69" fmla="*/ 7 h 10"/>
                <a:gd name="T70" fmla="*/ 8 w 10"/>
                <a:gd name="T71" fmla="*/ 7 h 10"/>
                <a:gd name="T72" fmla="*/ 10 w 10"/>
                <a:gd name="T73" fmla="*/ 10 h 10"/>
                <a:gd name="T74" fmla="*/ 10 w 10"/>
                <a:gd name="T75" fmla="*/ 9 h 10"/>
                <a:gd name="T76" fmla="*/ 10 w 10"/>
                <a:gd name="T77" fmla="*/ 8 h 10"/>
                <a:gd name="T78" fmla="*/ 10 w 10"/>
                <a:gd name="T7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9" y="8"/>
                    <a:pt x="9" y="9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0"/>
            <p:cNvSpPr>
              <a:spLocks noEditPoints="1"/>
            </p:cNvSpPr>
            <p:nvPr/>
          </p:nvSpPr>
          <p:spPr bwMode="auto">
            <a:xfrm>
              <a:off x="17862550" y="7677150"/>
              <a:ext cx="1782763" cy="1311275"/>
            </a:xfrm>
            <a:custGeom>
              <a:avLst/>
              <a:gdLst>
                <a:gd name="T0" fmla="*/ 56 w 56"/>
                <a:gd name="T1" fmla="*/ 8 h 41"/>
                <a:gd name="T2" fmla="*/ 54 w 56"/>
                <a:gd name="T3" fmla="*/ 7 h 41"/>
                <a:gd name="T4" fmla="*/ 54 w 56"/>
                <a:gd name="T5" fmla="*/ 6 h 41"/>
                <a:gd name="T6" fmla="*/ 51 w 56"/>
                <a:gd name="T7" fmla="*/ 6 h 41"/>
                <a:gd name="T8" fmla="*/ 48 w 56"/>
                <a:gd name="T9" fmla="*/ 7 h 41"/>
                <a:gd name="T10" fmla="*/ 45 w 56"/>
                <a:gd name="T11" fmla="*/ 9 h 41"/>
                <a:gd name="T12" fmla="*/ 45 w 56"/>
                <a:gd name="T13" fmla="*/ 9 h 41"/>
                <a:gd name="T14" fmla="*/ 43 w 56"/>
                <a:gd name="T15" fmla="*/ 10 h 41"/>
                <a:gd name="T16" fmla="*/ 40 w 56"/>
                <a:gd name="T17" fmla="*/ 10 h 41"/>
                <a:gd name="T18" fmla="*/ 39 w 56"/>
                <a:gd name="T19" fmla="*/ 9 h 41"/>
                <a:gd name="T20" fmla="*/ 38 w 56"/>
                <a:gd name="T21" fmla="*/ 9 h 41"/>
                <a:gd name="T22" fmla="*/ 36 w 56"/>
                <a:gd name="T23" fmla="*/ 11 h 41"/>
                <a:gd name="T24" fmla="*/ 31 w 56"/>
                <a:gd name="T25" fmla="*/ 10 h 41"/>
                <a:gd name="T26" fmla="*/ 27 w 56"/>
                <a:gd name="T27" fmla="*/ 9 h 41"/>
                <a:gd name="T28" fmla="*/ 22 w 56"/>
                <a:gd name="T29" fmla="*/ 6 h 41"/>
                <a:gd name="T30" fmla="*/ 21 w 56"/>
                <a:gd name="T31" fmla="*/ 3 h 41"/>
                <a:gd name="T32" fmla="*/ 19 w 56"/>
                <a:gd name="T33" fmla="*/ 1 h 41"/>
                <a:gd name="T34" fmla="*/ 16 w 56"/>
                <a:gd name="T35" fmla="*/ 0 h 41"/>
                <a:gd name="T36" fmla="*/ 12 w 56"/>
                <a:gd name="T37" fmla="*/ 1 h 41"/>
                <a:gd name="T38" fmla="*/ 10 w 56"/>
                <a:gd name="T39" fmla="*/ 4 h 41"/>
                <a:gd name="T40" fmla="*/ 8 w 56"/>
                <a:gd name="T41" fmla="*/ 6 h 41"/>
                <a:gd name="T42" fmla="*/ 5 w 56"/>
                <a:gd name="T43" fmla="*/ 9 h 41"/>
                <a:gd name="T44" fmla="*/ 3 w 56"/>
                <a:gd name="T45" fmla="*/ 9 h 41"/>
                <a:gd name="T46" fmla="*/ 3 w 56"/>
                <a:gd name="T47" fmla="*/ 11 h 41"/>
                <a:gd name="T48" fmla="*/ 5 w 56"/>
                <a:gd name="T49" fmla="*/ 14 h 41"/>
                <a:gd name="T50" fmla="*/ 1 w 56"/>
                <a:gd name="T51" fmla="*/ 15 h 41"/>
                <a:gd name="T52" fmla="*/ 4 w 56"/>
                <a:gd name="T53" fmla="*/ 18 h 41"/>
                <a:gd name="T54" fmla="*/ 2 w 56"/>
                <a:gd name="T55" fmla="*/ 18 h 41"/>
                <a:gd name="T56" fmla="*/ 9 w 56"/>
                <a:gd name="T57" fmla="*/ 19 h 41"/>
                <a:gd name="T58" fmla="*/ 9 w 56"/>
                <a:gd name="T59" fmla="*/ 19 h 41"/>
                <a:gd name="T60" fmla="*/ 12 w 56"/>
                <a:gd name="T61" fmla="*/ 28 h 41"/>
                <a:gd name="T62" fmla="*/ 17 w 56"/>
                <a:gd name="T63" fmla="*/ 36 h 41"/>
                <a:gd name="T64" fmla="*/ 22 w 56"/>
                <a:gd name="T65" fmla="*/ 40 h 41"/>
                <a:gd name="T66" fmla="*/ 25 w 56"/>
                <a:gd name="T67" fmla="*/ 36 h 41"/>
                <a:gd name="T68" fmla="*/ 25 w 56"/>
                <a:gd name="T69" fmla="*/ 29 h 41"/>
                <a:gd name="T70" fmla="*/ 30 w 56"/>
                <a:gd name="T71" fmla="*/ 26 h 41"/>
                <a:gd name="T72" fmla="*/ 37 w 56"/>
                <a:gd name="T73" fmla="*/ 20 h 41"/>
                <a:gd name="T74" fmla="*/ 41 w 56"/>
                <a:gd name="T75" fmla="*/ 17 h 41"/>
                <a:gd name="T76" fmla="*/ 40 w 56"/>
                <a:gd name="T77" fmla="*/ 15 h 41"/>
                <a:gd name="T78" fmla="*/ 39 w 56"/>
                <a:gd name="T79" fmla="*/ 13 h 41"/>
                <a:gd name="T80" fmla="*/ 40 w 56"/>
                <a:gd name="T81" fmla="*/ 12 h 41"/>
                <a:gd name="T82" fmla="*/ 39 w 56"/>
                <a:gd name="T83" fmla="*/ 11 h 41"/>
                <a:gd name="T84" fmla="*/ 40 w 56"/>
                <a:gd name="T85" fmla="*/ 11 h 41"/>
                <a:gd name="T86" fmla="*/ 40 w 56"/>
                <a:gd name="T87" fmla="*/ 11 h 41"/>
                <a:gd name="T88" fmla="*/ 42 w 56"/>
                <a:gd name="T89" fmla="*/ 12 h 41"/>
                <a:gd name="T90" fmla="*/ 45 w 56"/>
                <a:gd name="T91" fmla="*/ 13 h 41"/>
                <a:gd name="T92" fmla="*/ 47 w 56"/>
                <a:gd name="T93" fmla="*/ 14 h 41"/>
                <a:gd name="T94" fmla="*/ 46 w 56"/>
                <a:gd name="T95" fmla="*/ 15 h 41"/>
                <a:gd name="T96" fmla="*/ 46 w 56"/>
                <a:gd name="T97" fmla="*/ 16 h 41"/>
                <a:gd name="T98" fmla="*/ 46 w 56"/>
                <a:gd name="T99" fmla="*/ 16 h 41"/>
                <a:gd name="T100" fmla="*/ 48 w 56"/>
                <a:gd name="T101" fmla="*/ 17 h 41"/>
                <a:gd name="T102" fmla="*/ 49 w 56"/>
                <a:gd name="T103" fmla="*/ 18 h 41"/>
                <a:gd name="T104" fmla="*/ 49 w 56"/>
                <a:gd name="T105" fmla="*/ 17 h 41"/>
                <a:gd name="T106" fmla="*/ 51 w 56"/>
                <a:gd name="T107" fmla="*/ 15 h 41"/>
                <a:gd name="T108" fmla="*/ 52 w 56"/>
                <a:gd name="T109" fmla="*/ 12 h 41"/>
                <a:gd name="T110" fmla="*/ 53 w 56"/>
                <a:gd name="T11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41"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lose/>
                  <a:moveTo>
                    <a:pt x="56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1"/>
                    <a:pt x="6" y="21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10" y="21"/>
                    <a:pt x="9" y="22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30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ubicBezTo>
                    <a:pt x="15" y="34"/>
                    <a:pt x="15" y="34"/>
                    <a:pt x="16" y="35"/>
                  </a:cubicBezTo>
                  <a:cubicBezTo>
                    <a:pt x="16" y="35"/>
                    <a:pt x="17" y="35"/>
                    <a:pt x="17" y="36"/>
                  </a:cubicBezTo>
                  <a:cubicBezTo>
                    <a:pt x="17" y="37"/>
                    <a:pt x="18" y="38"/>
                    <a:pt x="18" y="38"/>
                  </a:cubicBezTo>
                  <a:cubicBezTo>
                    <a:pt x="18" y="39"/>
                    <a:pt x="19" y="39"/>
                    <a:pt x="19" y="40"/>
                  </a:cubicBezTo>
                  <a:cubicBezTo>
                    <a:pt x="19" y="40"/>
                    <a:pt x="19" y="40"/>
                    <a:pt x="20" y="40"/>
                  </a:cubicBezTo>
                  <a:cubicBezTo>
                    <a:pt x="20" y="41"/>
                    <a:pt x="21" y="41"/>
                    <a:pt x="21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3" y="39"/>
                  </a:cubicBezTo>
                  <a:cubicBezTo>
                    <a:pt x="23" y="39"/>
                    <a:pt x="23" y="39"/>
                    <a:pt x="24" y="38"/>
                  </a:cubicBezTo>
                  <a:cubicBezTo>
                    <a:pt x="24" y="38"/>
                    <a:pt x="24" y="37"/>
                    <a:pt x="25" y="37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8"/>
                  </a:cubicBezTo>
                  <a:cubicBezTo>
                    <a:pt x="27" y="28"/>
                    <a:pt x="28" y="28"/>
                    <a:pt x="29" y="28"/>
                  </a:cubicBezTo>
                  <a:cubicBezTo>
                    <a:pt x="29" y="28"/>
                    <a:pt x="29" y="27"/>
                    <a:pt x="29" y="27"/>
                  </a:cubicBezTo>
                  <a:cubicBezTo>
                    <a:pt x="29" y="27"/>
                    <a:pt x="29" y="26"/>
                    <a:pt x="30" y="26"/>
                  </a:cubicBezTo>
                  <a:cubicBezTo>
                    <a:pt x="31" y="26"/>
                    <a:pt x="31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4" y="23"/>
                    <a:pt x="35" y="22"/>
                    <a:pt x="35" y="22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7" y="20"/>
                    <a:pt x="38" y="19"/>
                    <a:pt x="38" y="19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5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5" y="8"/>
                    <a:pt x="55" y="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1"/>
            <p:cNvSpPr>
              <a:spLocks/>
            </p:cNvSpPr>
            <p:nvPr/>
          </p:nvSpPr>
          <p:spPr bwMode="auto">
            <a:xfrm>
              <a:off x="19326225" y="8253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2"/>
            <p:cNvSpPr>
              <a:spLocks/>
            </p:cNvSpPr>
            <p:nvPr/>
          </p:nvSpPr>
          <p:spPr bwMode="auto">
            <a:xfrm>
              <a:off x="19326225" y="8253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3"/>
            <p:cNvSpPr>
              <a:spLocks/>
            </p:cNvSpPr>
            <p:nvPr/>
          </p:nvSpPr>
          <p:spPr bwMode="auto">
            <a:xfrm>
              <a:off x="19357975" y="828516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4"/>
            <p:cNvSpPr>
              <a:spLocks/>
            </p:cNvSpPr>
            <p:nvPr/>
          </p:nvSpPr>
          <p:spPr bwMode="auto">
            <a:xfrm>
              <a:off x="19357975" y="7932738"/>
              <a:ext cx="573088" cy="928688"/>
            </a:xfrm>
            <a:custGeom>
              <a:avLst/>
              <a:gdLst>
                <a:gd name="T0" fmla="*/ 16 w 18"/>
                <a:gd name="T1" fmla="*/ 23 h 29"/>
                <a:gd name="T2" fmla="*/ 14 w 18"/>
                <a:gd name="T3" fmla="*/ 21 h 29"/>
                <a:gd name="T4" fmla="*/ 14 w 18"/>
                <a:gd name="T5" fmla="*/ 19 h 29"/>
                <a:gd name="T6" fmla="*/ 13 w 18"/>
                <a:gd name="T7" fmla="*/ 18 h 29"/>
                <a:gd name="T8" fmla="*/ 12 w 18"/>
                <a:gd name="T9" fmla="*/ 17 h 29"/>
                <a:gd name="T10" fmla="*/ 12 w 18"/>
                <a:gd name="T11" fmla="*/ 15 h 29"/>
                <a:gd name="T12" fmla="*/ 13 w 18"/>
                <a:gd name="T13" fmla="*/ 14 h 29"/>
                <a:gd name="T14" fmla="*/ 14 w 18"/>
                <a:gd name="T15" fmla="*/ 14 h 29"/>
                <a:gd name="T16" fmla="*/ 15 w 18"/>
                <a:gd name="T17" fmla="*/ 13 h 29"/>
                <a:gd name="T18" fmla="*/ 15 w 18"/>
                <a:gd name="T19" fmla="*/ 13 h 29"/>
                <a:gd name="T20" fmla="*/ 16 w 18"/>
                <a:gd name="T21" fmla="*/ 12 h 29"/>
                <a:gd name="T22" fmla="*/ 17 w 18"/>
                <a:gd name="T23" fmla="*/ 12 h 29"/>
                <a:gd name="T24" fmla="*/ 18 w 18"/>
                <a:gd name="T25" fmla="*/ 11 h 29"/>
                <a:gd name="T26" fmla="*/ 18 w 18"/>
                <a:gd name="T27" fmla="*/ 11 h 29"/>
                <a:gd name="T28" fmla="*/ 16 w 18"/>
                <a:gd name="T29" fmla="*/ 11 h 29"/>
                <a:gd name="T30" fmla="*/ 16 w 18"/>
                <a:gd name="T31" fmla="*/ 10 h 29"/>
                <a:gd name="T32" fmla="*/ 15 w 18"/>
                <a:gd name="T33" fmla="*/ 10 h 29"/>
                <a:gd name="T34" fmla="*/ 15 w 18"/>
                <a:gd name="T35" fmla="*/ 9 h 29"/>
                <a:gd name="T36" fmla="*/ 14 w 18"/>
                <a:gd name="T37" fmla="*/ 8 h 29"/>
                <a:gd name="T38" fmla="*/ 13 w 18"/>
                <a:gd name="T39" fmla="*/ 7 h 29"/>
                <a:gd name="T40" fmla="*/ 12 w 18"/>
                <a:gd name="T41" fmla="*/ 7 h 29"/>
                <a:gd name="T42" fmla="*/ 10 w 18"/>
                <a:gd name="T43" fmla="*/ 6 h 29"/>
                <a:gd name="T44" fmla="*/ 11 w 18"/>
                <a:gd name="T45" fmla="*/ 5 h 29"/>
                <a:gd name="T46" fmla="*/ 11 w 18"/>
                <a:gd name="T47" fmla="*/ 4 h 29"/>
                <a:gd name="T48" fmla="*/ 12 w 18"/>
                <a:gd name="T49" fmla="*/ 2 h 29"/>
                <a:gd name="T50" fmla="*/ 11 w 18"/>
                <a:gd name="T51" fmla="*/ 1 h 29"/>
                <a:gd name="T52" fmla="*/ 9 w 18"/>
                <a:gd name="T53" fmla="*/ 0 h 29"/>
                <a:gd name="T54" fmla="*/ 9 w 18"/>
                <a:gd name="T55" fmla="*/ 0 h 29"/>
                <a:gd name="T56" fmla="*/ 8 w 18"/>
                <a:gd name="T57" fmla="*/ 1 h 29"/>
                <a:gd name="T58" fmla="*/ 5 w 18"/>
                <a:gd name="T59" fmla="*/ 2 h 29"/>
                <a:gd name="T60" fmla="*/ 5 w 18"/>
                <a:gd name="T61" fmla="*/ 4 h 29"/>
                <a:gd name="T62" fmla="*/ 4 w 18"/>
                <a:gd name="T63" fmla="*/ 5 h 29"/>
                <a:gd name="T64" fmla="*/ 3 w 18"/>
                <a:gd name="T65" fmla="*/ 7 h 29"/>
                <a:gd name="T66" fmla="*/ 2 w 18"/>
                <a:gd name="T67" fmla="*/ 8 h 29"/>
                <a:gd name="T68" fmla="*/ 2 w 18"/>
                <a:gd name="T69" fmla="*/ 9 h 29"/>
                <a:gd name="T70" fmla="*/ 2 w 18"/>
                <a:gd name="T71" fmla="*/ 10 h 29"/>
                <a:gd name="T72" fmla="*/ 1 w 18"/>
                <a:gd name="T73" fmla="*/ 11 h 29"/>
                <a:gd name="T74" fmla="*/ 1 w 18"/>
                <a:gd name="T75" fmla="*/ 12 h 29"/>
                <a:gd name="T76" fmla="*/ 0 w 18"/>
                <a:gd name="T77" fmla="*/ 12 h 29"/>
                <a:gd name="T78" fmla="*/ 3 w 18"/>
                <a:gd name="T79" fmla="*/ 15 h 29"/>
                <a:gd name="T80" fmla="*/ 5 w 18"/>
                <a:gd name="T81" fmla="*/ 16 h 29"/>
                <a:gd name="T82" fmla="*/ 6 w 18"/>
                <a:gd name="T83" fmla="*/ 20 h 29"/>
                <a:gd name="T84" fmla="*/ 11 w 18"/>
                <a:gd name="T85" fmla="*/ 19 h 29"/>
                <a:gd name="T86" fmla="*/ 14 w 18"/>
                <a:gd name="T87" fmla="*/ 24 h 29"/>
                <a:gd name="T88" fmla="*/ 14 w 18"/>
                <a:gd name="T89" fmla="*/ 28 h 29"/>
                <a:gd name="T90" fmla="*/ 15 w 18"/>
                <a:gd name="T91" fmla="*/ 29 h 29"/>
                <a:gd name="T92" fmla="*/ 16 w 18"/>
                <a:gd name="T93" fmla="*/ 28 h 29"/>
                <a:gd name="T94" fmla="*/ 16 w 18"/>
                <a:gd name="T9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" h="29">
                  <a:moveTo>
                    <a:pt x="16" y="25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3" y="22"/>
                    <a:pt x="13" y="23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5"/>
            <p:cNvSpPr>
              <a:spLocks noEditPoints="1"/>
            </p:cNvSpPr>
            <p:nvPr/>
          </p:nvSpPr>
          <p:spPr bwMode="auto">
            <a:xfrm>
              <a:off x="19708813" y="8348663"/>
              <a:ext cx="541338" cy="736600"/>
            </a:xfrm>
            <a:custGeom>
              <a:avLst/>
              <a:gdLst>
                <a:gd name="T0" fmla="*/ 6 w 17"/>
                <a:gd name="T1" fmla="*/ 18 h 23"/>
                <a:gd name="T2" fmla="*/ 17 w 17"/>
                <a:gd name="T3" fmla="*/ 7 h 23"/>
                <a:gd name="T4" fmla="*/ 16 w 17"/>
                <a:gd name="T5" fmla="*/ 7 h 23"/>
                <a:gd name="T6" fmla="*/ 15 w 17"/>
                <a:gd name="T7" fmla="*/ 6 h 23"/>
                <a:gd name="T8" fmla="*/ 15 w 17"/>
                <a:gd name="T9" fmla="*/ 5 h 23"/>
                <a:gd name="T10" fmla="*/ 14 w 17"/>
                <a:gd name="T11" fmla="*/ 4 h 23"/>
                <a:gd name="T12" fmla="*/ 12 w 17"/>
                <a:gd name="T13" fmla="*/ 3 h 23"/>
                <a:gd name="T14" fmla="*/ 11 w 17"/>
                <a:gd name="T15" fmla="*/ 4 h 23"/>
                <a:gd name="T16" fmla="*/ 10 w 17"/>
                <a:gd name="T17" fmla="*/ 4 h 23"/>
                <a:gd name="T18" fmla="*/ 9 w 17"/>
                <a:gd name="T19" fmla="*/ 4 h 23"/>
                <a:gd name="T20" fmla="*/ 8 w 17"/>
                <a:gd name="T21" fmla="*/ 4 h 23"/>
                <a:gd name="T22" fmla="*/ 8 w 17"/>
                <a:gd name="T23" fmla="*/ 4 h 23"/>
                <a:gd name="T24" fmla="*/ 8 w 17"/>
                <a:gd name="T25" fmla="*/ 2 h 23"/>
                <a:gd name="T26" fmla="*/ 8 w 17"/>
                <a:gd name="T27" fmla="*/ 1 h 23"/>
                <a:gd name="T28" fmla="*/ 7 w 17"/>
                <a:gd name="T29" fmla="*/ 1 h 23"/>
                <a:gd name="T30" fmla="*/ 6 w 17"/>
                <a:gd name="T31" fmla="*/ 1 h 23"/>
                <a:gd name="T32" fmla="*/ 6 w 17"/>
                <a:gd name="T33" fmla="*/ 0 h 23"/>
                <a:gd name="T34" fmla="*/ 5 w 17"/>
                <a:gd name="T35" fmla="*/ 0 h 23"/>
                <a:gd name="T36" fmla="*/ 4 w 17"/>
                <a:gd name="T37" fmla="*/ 0 h 23"/>
                <a:gd name="T38" fmla="*/ 4 w 17"/>
                <a:gd name="T39" fmla="*/ 0 h 23"/>
                <a:gd name="T40" fmla="*/ 4 w 17"/>
                <a:gd name="T41" fmla="*/ 0 h 23"/>
                <a:gd name="T42" fmla="*/ 3 w 17"/>
                <a:gd name="T43" fmla="*/ 1 h 23"/>
                <a:gd name="T44" fmla="*/ 2 w 17"/>
                <a:gd name="T45" fmla="*/ 1 h 23"/>
                <a:gd name="T46" fmla="*/ 1 w 17"/>
                <a:gd name="T47" fmla="*/ 2 h 23"/>
                <a:gd name="T48" fmla="*/ 1 w 17"/>
                <a:gd name="T49" fmla="*/ 2 h 23"/>
                <a:gd name="T50" fmla="*/ 0 w 17"/>
                <a:gd name="T51" fmla="*/ 3 h 23"/>
                <a:gd name="T52" fmla="*/ 1 w 17"/>
                <a:gd name="T53" fmla="*/ 4 h 23"/>
                <a:gd name="T54" fmla="*/ 2 w 17"/>
                <a:gd name="T55" fmla="*/ 5 h 23"/>
                <a:gd name="T56" fmla="*/ 3 w 17"/>
                <a:gd name="T57" fmla="*/ 6 h 23"/>
                <a:gd name="T58" fmla="*/ 3 w 17"/>
                <a:gd name="T59" fmla="*/ 7 h 23"/>
                <a:gd name="T60" fmla="*/ 3 w 17"/>
                <a:gd name="T61" fmla="*/ 8 h 23"/>
                <a:gd name="T62" fmla="*/ 3 w 17"/>
                <a:gd name="T63" fmla="*/ 9 h 23"/>
                <a:gd name="T64" fmla="*/ 5 w 17"/>
                <a:gd name="T65" fmla="*/ 11 h 23"/>
                <a:gd name="T66" fmla="*/ 5 w 17"/>
                <a:gd name="T67" fmla="*/ 13 h 23"/>
                <a:gd name="T68" fmla="*/ 5 w 17"/>
                <a:gd name="T69" fmla="*/ 14 h 23"/>
                <a:gd name="T70" fmla="*/ 4 w 17"/>
                <a:gd name="T71" fmla="*/ 15 h 23"/>
                <a:gd name="T72" fmla="*/ 4 w 17"/>
                <a:gd name="T73" fmla="*/ 16 h 23"/>
                <a:gd name="T74" fmla="*/ 3 w 17"/>
                <a:gd name="T75" fmla="*/ 16 h 23"/>
                <a:gd name="T76" fmla="*/ 4 w 17"/>
                <a:gd name="T77" fmla="*/ 20 h 23"/>
                <a:gd name="T78" fmla="*/ 7 w 17"/>
                <a:gd name="T79" fmla="*/ 22 h 23"/>
                <a:gd name="T80" fmla="*/ 9 w 17"/>
                <a:gd name="T81" fmla="*/ 22 h 23"/>
                <a:gd name="T82" fmla="*/ 9 w 17"/>
                <a:gd name="T83" fmla="*/ 23 h 23"/>
                <a:gd name="T84" fmla="*/ 11 w 17"/>
                <a:gd name="T85" fmla="*/ 23 h 23"/>
                <a:gd name="T86" fmla="*/ 11 w 17"/>
                <a:gd name="T87" fmla="*/ 23 h 23"/>
                <a:gd name="T88" fmla="*/ 9 w 17"/>
                <a:gd name="T89" fmla="*/ 21 h 23"/>
                <a:gd name="T90" fmla="*/ 7 w 17"/>
                <a:gd name="T91" fmla="*/ 19 h 23"/>
                <a:gd name="T92" fmla="*/ 5 w 17"/>
                <a:gd name="T93" fmla="*/ 17 h 23"/>
                <a:gd name="T94" fmla="*/ 6 w 17"/>
                <a:gd name="T95" fmla="*/ 12 h 23"/>
                <a:gd name="T96" fmla="*/ 7 w 17"/>
                <a:gd name="T97" fmla="*/ 11 h 23"/>
                <a:gd name="T98" fmla="*/ 8 w 17"/>
                <a:gd name="T99" fmla="*/ 12 h 23"/>
                <a:gd name="T100" fmla="*/ 10 w 17"/>
                <a:gd name="T101" fmla="*/ 13 h 23"/>
                <a:gd name="T102" fmla="*/ 11 w 17"/>
                <a:gd name="T103" fmla="*/ 13 h 23"/>
                <a:gd name="T104" fmla="*/ 11 w 17"/>
                <a:gd name="T105" fmla="*/ 12 h 23"/>
                <a:gd name="T106" fmla="*/ 11 w 17"/>
                <a:gd name="T107" fmla="*/ 11 h 23"/>
                <a:gd name="T108" fmla="*/ 11 w 17"/>
                <a:gd name="T109" fmla="*/ 10 h 23"/>
                <a:gd name="T110" fmla="*/ 12 w 17"/>
                <a:gd name="T111" fmla="*/ 10 h 23"/>
                <a:gd name="T112" fmla="*/ 12 w 17"/>
                <a:gd name="T113" fmla="*/ 10 h 23"/>
                <a:gd name="T114" fmla="*/ 14 w 17"/>
                <a:gd name="T115" fmla="*/ 9 h 23"/>
                <a:gd name="T116" fmla="*/ 15 w 17"/>
                <a:gd name="T117" fmla="*/ 9 h 23"/>
                <a:gd name="T118" fmla="*/ 16 w 17"/>
                <a:gd name="T119" fmla="*/ 9 h 23"/>
                <a:gd name="T120" fmla="*/ 17 w 17"/>
                <a:gd name="T121" fmla="*/ 9 h 23"/>
                <a:gd name="T122" fmla="*/ 17 w 17"/>
                <a:gd name="T123" fmla="*/ 9 h 23"/>
                <a:gd name="T124" fmla="*/ 17 w 17"/>
                <a:gd name="T1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" h="23"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17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3" y="17"/>
                    <a:pt x="3" y="18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6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8" y="21"/>
                    <a:pt x="8" y="21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9"/>
                    <a:pt x="7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6"/>
            <p:cNvSpPr>
              <a:spLocks noEditPoints="1"/>
            </p:cNvSpPr>
            <p:nvPr/>
          </p:nvSpPr>
          <p:spPr bwMode="auto">
            <a:xfrm>
              <a:off x="19453225" y="8701088"/>
              <a:ext cx="96838" cy="320675"/>
            </a:xfrm>
            <a:custGeom>
              <a:avLst/>
              <a:gdLst>
                <a:gd name="T0" fmla="*/ 3 w 3"/>
                <a:gd name="T1" fmla="*/ 10 h 10"/>
                <a:gd name="T2" fmla="*/ 2 w 3"/>
                <a:gd name="T3" fmla="*/ 10 h 10"/>
                <a:gd name="T4" fmla="*/ 3 w 3"/>
                <a:gd name="T5" fmla="*/ 10 h 10"/>
                <a:gd name="T6" fmla="*/ 3 w 3"/>
                <a:gd name="T7" fmla="*/ 10 h 10"/>
                <a:gd name="T8" fmla="*/ 3 w 3"/>
                <a:gd name="T9" fmla="*/ 10 h 10"/>
                <a:gd name="T10" fmla="*/ 0 w 3"/>
                <a:gd name="T11" fmla="*/ 0 h 10"/>
                <a:gd name="T12" fmla="*/ 0 w 3"/>
                <a:gd name="T13" fmla="*/ 1 h 10"/>
                <a:gd name="T14" fmla="*/ 0 w 3"/>
                <a:gd name="T15" fmla="*/ 1 h 10"/>
                <a:gd name="T16" fmla="*/ 0 w 3"/>
                <a:gd name="T17" fmla="*/ 1 h 10"/>
                <a:gd name="T18" fmla="*/ 0 w 3"/>
                <a:gd name="T19" fmla="*/ 2 h 10"/>
                <a:gd name="T20" fmla="*/ 0 w 3"/>
                <a:gd name="T21" fmla="*/ 1 h 10"/>
                <a:gd name="T22" fmla="*/ 0 w 3"/>
                <a:gd name="T23" fmla="*/ 1 h 10"/>
                <a:gd name="T24" fmla="*/ 0 w 3"/>
                <a:gd name="T25" fmla="*/ 0 h 10"/>
                <a:gd name="T26" fmla="*/ 0 w 3"/>
                <a:gd name="T27" fmla="*/ 3 h 10"/>
                <a:gd name="T28" fmla="*/ 0 w 3"/>
                <a:gd name="T29" fmla="*/ 3 h 10"/>
                <a:gd name="T30" fmla="*/ 0 w 3"/>
                <a:gd name="T31" fmla="*/ 3 h 10"/>
                <a:gd name="T32" fmla="*/ 0 w 3"/>
                <a:gd name="T33" fmla="*/ 3 h 10"/>
                <a:gd name="T34" fmla="*/ 0 w 3"/>
                <a:gd name="T35" fmla="*/ 3 h 10"/>
                <a:gd name="T36" fmla="*/ 0 w 3"/>
                <a:gd name="T37" fmla="*/ 5 h 10"/>
                <a:gd name="T38" fmla="*/ 0 w 3"/>
                <a:gd name="T39" fmla="*/ 5 h 10"/>
                <a:gd name="T40" fmla="*/ 0 w 3"/>
                <a:gd name="T41" fmla="*/ 5 h 10"/>
                <a:gd name="T42" fmla="*/ 0 w 3"/>
                <a:gd name="T43" fmla="*/ 4 h 10"/>
                <a:gd name="T44" fmla="*/ 0 w 3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7"/>
            <p:cNvSpPr>
              <a:spLocks/>
            </p:cNvSpPr>
            <p:nvPr/>
          </p:nvSpPr>
          <p:spPr bwMode="auto">
            <a:xfrm>
              <a:off x="21077238" y="8061325"/>
              <a:ext cx="127000" cy="192088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3 w 4"/>
                <a:gd name="T5" fmla="*/ 5 h 6"/>
                <a:gd name="T6" fmla="*/ 3 w 4"/>
                <a:gd name="T7" fmla="*/ 2 h 6"/>
                <a:gd name="T8" fmla="*/ 4 w 4"/>
                <a:gd name="T9" fmla="*/ 1 h 6"/>
                <a:gd name="T10" fmla="*/ 3 w 4"/>
                <a:gd name="T11" fmla="*/ 0 h 6"/>
                <a:gd name="T12" fmla="*/ 2 w 4"/>
                <a:gd name="T13" fmla="*/ 0 h 6"/>
                <a:gd name="T14" fmla="*/ 1 w 4"/>
                <a:gd name="T15" fmla="*/ 1 h 6"/>
                <a:gd name="T16" fmla="*/ 1 w 4"/>
                <a:gd name="T17" fmla="*/ 2 h 6"/>
                <a:gd name="T18" fmla="*/ 0 w 4"/>
                <a:gd name="T19" fmla="*/ 3 h 6"/>
                <a:gd name="T20" fmla="*/ 1 w 4"/>
                <a:gd name="T21" fmla="*/ 5 h 6"/>
                <a:gd name="T22" fmla="*/ 2 w 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8"/>
            <p:cNvSpPr>
              <a:spLocks noEditPoints="1"/>
            </p:cNvSpPr>
            <p:nvPr/>
          </p:nvSpPr>
          <p:spPr bwMode="auto">
            <a:xfrm>
              <a:off x="19931063" y="9021763"/>
              <a:ext cx="1177925" cy="319088"/>
            </a:xfrm>
            <a:custGeom>
              <a:avLst/>
              <a:gdLst>
                <a:gd name="T0" fmla="*/ 9 w 37"/>
                <a:gd name="T1" fmla="*/ 9 h 10"/>
                <a:gd name="T2" fmla="*/ 9 w 37"/>
                <a:gd name="T3" fmla="*/ 10 h 10"/>
                <a:gd name="T4" fmla="*/ 9 w 37"/>
                <a:gd name="T5" fmla="*/ 10 h 10"/>
                <a:gd name="T6" fmla="*/ 8 w 37"/>
                <a:gd name="T7" fmla="*/ 9 h 10"/>
                <a:gd name="T8" fmla="*/ 8 w 37"/>
                <a:gd name="T9" fmla="*/ 7 h 10"/>
                <a:gd name="T10" fmla="*/ 7 w 37"/>
                <a:gd name="T11" fmla="*/ 4 h 10"/>
                <a:gd name="T12" fmla="*/ 4 w 37"/>
                <a:gd name="T13" fmla="*/ 1 h 10"/>
                <a:gd name="T14" fmla="*/ 4 w 37"/>
                <a:gd name="T15" fmla="*/ 2 h 10"/>
                <a:gd name="T16" fmla="*/ 3 w 37"/>
                <a:gd name="T17" fmla="*/ 2 h 10"/>
                <a:gd name="T18" fmla="*/ 2 w 37"/>
                <a:gd name="T19" fmla="*/ 2 h 10"/>
                <a:gd name="T20" fmla="*/ 0 w 37"/>
                <a:gd name="T21" fmla="*/ 1 h 10"/>
                <a:gd name="T22" fmla="*/ 0 w 37"/>
                <a:gd name="T23" fmla="*/ 1 h 10"/>
                <a:gd name="T24" fmla="*/ 1 w 37"/>
                <a:gd name="T25" fmla="*/ 3 h 10"/>
                <a:gd name="T26" fmla="*/ 1 w 37"/>
                <a:gd name="T27" fmla="*/ 5 h 10"/>
                <a:gd name="T28" fmla="*/ 3 w 37"/>
                <a:gd name="T29" fmla="*/ 7 h 10"/>
                <a:gd name="T30" fmla="*/ 5 w 37"/>
                <a:gd name="T31" fmla="*/ 8 h 10"/>
                <a:gd name="T32" fmla="*/ 8 w 37"/>
                <a:gd name="T33" fmla="*/ 9 h 10"/>
                <a:gd name="T34" fmla="*/ 8 w 37"/>
                <a:gd name="T35" fmla="*/ 9 h 10"/>
                <a:gd name="T36" fmla="*/ 16 w 37"/>
                <a:gd name="T37" fmla="*/ 4 h 10"/>
                <a:gd name="T38" fmla="*/ 16 w 37"/>
                <a:gd name="T39" fmla="*/ 5 h 10"/>
                <a:gd name="T40" fmla="*/ 16 w 37"/>
                <a:gd name="T41" fmla="*/ 4 h 10"/>
                <a:gd name="T42" fmla="*/ 36 w 37"/>
                <a:gd name="T43" fmla="*/ 2 h 10"/>
                <a:gd name="T44" fmla="*/ 34 w 37"/>
                <a:gd name="T45" fmla="*/ 0 h 10"/>
                <a:gd name="T46" fmla="*/ 32 w 37"/>
                <a:gd name="T47" fmla="*/ 1 h 10"/>
                <a:gd name="T48" fmla="*/ 31 w 37"/>
                <a:gd name="T49" fmla="*/ 2 h 10"/>
                <a:gd name="T50" fmla="*/ 27 w 37"/>
                <a:gd name="T51" fmla="*/ 5 h 10"/>
                <a:gd name="T52" fmla="*/ 24 w 37"/>
                <a:gd name="T53" fmla="*/ 7 h 10"/>
                <a:gd name="T54" fmla="*/ 22 w 37"/>
                <a:gd name="T55" fmla="*/ 9 h 10"/>
                <a:gd name="T56" fmla="*/ 20 w 37"/>
                <a:gd name="T57" fmla="*/ 8 h 10"/>
                <a:gd name="T58" fmla="*/ 20 w 37"/>
                <a:gd name="T59" fmla="*/ 9 h 10"/>
                <a:gd name="T60" fmla="*/ 21 w 37"/>
                <a:gd name="T61" fmla="*/ 10 h 10"/>
                <a:gd name="T62" fmla="*/ 23 w 37"/>
                <a:gd name="T63" fmla="*/ 10 h 10"/>
                <a:gd name="T64" fmla="*/ 25 w 37"/>
                <a:gd name="T65" fmla="*/ 9 h 10"/>
                <a:gd name="T66" fmla="*/ 27 w 37"/>
                <a:gd name="T67" fmla="*/ 9 h 10"/>
                <a:gd name="T68" fmla="*/ 29 w 37"/>
                <a:gd name="T69" fmla="*/ 9 h 10"/>
                <a:gd name="T70" fmla="*/ 30 w 37"/>
                <a:gd name="T71" fmla="*/ 8 h 10"/>
                <a:gd name="T72" fmla="*/ 31 w 37"/>
                <a:gd name="T73" fmla="*/ 6 h 10"/>
                <a:gd name="T74" fmla="*/ 31 w 37"/>
                <a:gd name="T75" fmla="*/ 5 h 10"/>
                <a:gd name="T76" fmla="*/ 32 w 37"/>
                <a:gd name="T77" fmla="*/ 4 h 10"/>
                <a:gd name="T78" fmla="*/ 35 w 37"/>
                <a:gd name="T79" fmla="*/ 5 h 10"/>
                <a:gd name="T80" fmla="*/ 36 w 37"/>
                <a:gd name="T81" fmla="*/ 4 h 10"/>
                <a:gd name="T82" fmla="*/ 37 w 37"/>
                <a:gd name="T83" fmla="*/ 3 h 10"/>
                <a:gd name="T84" fmla="*/ 37 w 37"/>
                <a:gd name="T8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1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lose/>
                  <a:moveTo>
                    <a:pt x="8" y="9"/>
                  </a:moveTo>
                  <a:cubicBezTo>
                    <a:pt x="9" y="9"/>
                    <a:pt x="9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16" y="4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37" y="3"/>
                  </a:moveTo>
                  <a:cubicBezTo>
                    <a:pt x="37" y="3"/>
                    <a:pt x="36" y="2"/>
                    <a:pt x="36" y="2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7" y="5"/>
                    <a:pt x="26" y="5"/>
                    <a:pt x="26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0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6" y="4"/>
                    <a:pt x="36" y="4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9"/>
            <p:cNvSpPr>
              <a:spLocks noEditPoints="1"/>
            </p:cNvSpPr>
            <p:nvPr/>
          </p:nvSpPr>
          <p:spPr bwMode="auto">
            <a:xfrm>
              <a:off x="19613563" y="9085263"/>
              <a:ext cx="2895600" cy="831850"/>
            </a:xfrm>
            <a:custGeom>
              <a:avLst/>
              <a:gdLst>
                <a:gd name="T0" fmla="*/ 20 w 91"/>
                <a:gd name="T1" fmla="*/ 10 h 26"/>
                <a:gd name="T2" fmla="*/ 50 w 91"/>
                <a:gd name="T3" fmla="*/ 19 h 26"/>
                <a:gd name="T4" fmla="*/ 19 w 91"/>
                <a:gd name="T5" fmla="*/ 10 h 26"/>
                <a:gd name="T6" fmla="*/ 69 w 91"/>
                <a:gd name="T7" fmla="*/ 12 h 26"/>
                <a:gd name="T8" fmla="*/ 53 w 91"/>
                <a:gd name="T9" fmla="*/ 17 h 26"/>
                <a:gd name="T10" fmla="*/ 61 w 91"/>
                <a:gd name="T11" fmla="*/ 21 h 26"/>
                <a:gd name="T12" fmla="*/ 81 w 91"/>
                <a:gd name="T13" fmla="*/ 11 h 26"/>
                <a:gd name="T14" fmla="*/ 59 w 91"/>
                <a:gd name="T15" fmla="*/ 12 h 26"/>
                <a:gd name="T16" fmla="*/ 48 w 91"/>
                <a:gd name="T17" fmla="*/ 15 h 26"/>
                <a:gd name="T18" fmla="*/ 51 w 91"/>
                <a:gd name="T19" fmla="*/ 14 h 26"/>
                <a:gd name="T20" fmla="*/ 53 w 91"/>
                <a:gd name="T21" fmla="*/ 17 h 26"/>
                <a:gd name="T22" fmla="*/ 54 w 91"/>
                <a:gd name="T23" fmla="*/ 14 h 26"/>
                <a:gd name="T24" fmla="*/ 56 w 91"/>
                <a:gd name="T25" fmla="*/ 10 h 26"/>
                <a:gd name="T26" fmla="*/ 60 w 91"/>
                <a:gd name="T27" fmla="*/ 7 h 26"/>
                <a:gd name="T28" fmla="*/ 49 w 91"/>
                <a:gd name="T29" fmla="*/ 8 h 26"/>
                <a:gd name="T30" fmla="*/ 54 w 91"/>
                <a:gd name="T31" fmla="*/ 16 h 26"/>
                <a:gd name="T32" fmla="*/ 54 w 91"/>
                <a:gd name="T33" fmla="*/ 16 h 26"/>
                <a:gd name="T34" fmla="*/ 60 w 91"/>
                <a:gd name="T35" fmla="*/ 4 h 26"/>
                <a:gd name="T36" fmla="*/ 65 w 91"/>
                <a:gd name="T37" fmla="*/ 14 h 26"/>
                <a:gd name="T38" fmla="*/ 65 w 91"/>
                <a:gd name="T39" fmla="*/ 10 h 26"/>
                <a:gd name="T40" fmla="*/ 58 w 91"/>
                <a:gd name="T41" fmla="*/ 23 h 26"/>
                <a:gd name="T42" fmla="*/ 63 w 91"/>
                <a:gd name="T43" fmla="*/ 23 h 26"/>
                <a:gd name="T44" fmla="*/ 65 w 91"/>
                <a:gd name="T45" fmla="*/ 9 h 26"/>
                <a:gd name="T46" fmla="*/ 66 w 91"/>
                <a:gd name="T47" fmla="*/ 6 h 26"/>
                <a:gd name="T48" fmla="*/ 64 w 91"/>
                <a:gd name="T49" fmla="*/ 10 h 26"/>
                <a:gd name="T50" fmla="*/ 55 w 91"/>
                <a:gd name="T51" fmla="*/ 25 h 26"/>
                <a:gd name="T52" fmla="*/ 63 w 91"/>
                <a:gd name="T53" fmla="*/ 14 h 26"/>
                <a:gd name="T54" fmla="*/ 78 w 91"/>
                <a:gd name="T55" fmla="*/ 13 h 26"/>
                <a:gd name="T56" fmla="*/ 71 w 91"/>
                <a:gd name="T57" fmla="*/ 11 h 26"/>
                <a:gd name="T58" fmla="*/ 73 w 91"/>
                <a:gd name="T59" fmla="*/ 13 h 26"/>
                <a:gd name="T60" fmla="*/ 82 w 91"/>
                <a:gd name="T61" fmla="*/ 17 h 26"/>
                <a:gd name="T62" fmla="*/ 87 w 91"/>
                <a:gd name="T63" fmla="*/ 22 h 26"/>
                <a:gd name="T64" fmla="*/ 77 w 91"/>
                <a:gd name="T65" fmla="*/ 18 h 26"/>
                <a:gd name="T66" fmla="*/ 70 w 91"/>
                <a:gd name="T67" fmla="*/ 9 h 26"/>
                <a:gd name="T68" fmla="*/ 65 w 91"/>
                <a:gd name="T69" fmla="*/ 12 h 26"/>
                <a:gd name="T70" fmla="*/ 72 w 91"/>
                <a:gd name="T71" fmla="*/ 21 h 26"/>
                <a:gd name="T72" fmla="*/ 49 w 91"/>
                <a:gd name="T73" fmla="*/ 22 h 26"/>
                <a:gd name="T74" fmla="*/ 11 w 91"/>
                <a:gd name="T75" fmla="*/ 14 h 26"/>
                <a:gd name="T76" fmla="*/ 21 w 91"/>
                <a:gd name="T77" fmla="*/ 13 h 26"/>
                <a:gd name="T78" fmla="*/ 23 w 91"/>
                <a:gd name="T79" fmla="*/ 14 h 26"/>
                <a:gd name="T80" fmla="*/ 18 w 91"/>
                <a:gd name="T81" fmla="*/ 11 h 26"/>
                <a:gd name="T82" fmla="*/ 13 w 91"/>
                <a:gd name="T83" fmla="*/ 6 h 26"/>
                <a:gd name="T84" fmla="*/ 1 w 91"/>
                <a:gd name="T85" fmla="*/ 1 h 26"/>
                <a:gd name="T86" fmla="*/ 9 w 91"/>
                <a:gd name="T87" fmla="*/ 9 h 26"/>
                <a:gd name="T88" fmla="*/ 22 w 91"/>
                <a:gd name="T89" fmla="*/ 18 h 26"/>
                <a:gd name="T90" fmla="*/ 8 w 91"/>
                <a:gd name="T91" fmla="*/ 11 h 26"/>
                <a:gd name="T92" fmla="*/ 5 w 91"/>
                <a:gd name="T93" fmla="*/ 7 h 26"/>
                <a:gd name="T94" fmla="*/ 2 w 91"/>
                <a:gd name="T95" fmla="*/ 5 h 26"/>
                <a:gd name="T96" fmla="*/ 37 w 91"/>
                <a:gd name="T97" fmla="*/ 20 h 26"/>
                <a:gd name="T98" fmla="*/ 24 w 91"/>
                <a:gd name="T99" fmla="*/ 18 h 26"/>
                <a:gd name="T100" fmla="*/ 30 w 91"/>
                <a:gd name="T101" fmla="*/ 22 h 26"/>
                <a:gd name="T102" fmla="*/ 40 w 91"/>
                <a:gd name="T103" fmla="*/ 22 h 26"/>
                <a:gd name="T104" fmla="*/ 50 w 91"/>
                <a:gd name="T105" fmla="*/ 25 h 26"/>
                <a:gd name="T106" fmla="*/ 42 w 91"/>
                <a:gd name="T107" fmla="*/ 15 h 26"/>
                <a:gd name="T108" fmla="*/ 47 w 91"/>
                <a:gd name="T109" fmla="*/ 8 h 26"/>
                <a:gd name="T110" fmla="*/ 42 w 91"/>
                <a:gd name="T111" fmla="*/ 2 h 26"/>
                <a:gd name="T112" fmla="*/ 39 w 91"/>
                <a:gd name="T113" fmla="*/ 7 h 26"/>
                <a:gd name="T114" fmla="*/ 31 w 91"/>
                <a:gd name="T115" fmla="*/ 8 h 26"/>
                <a:gd name="T116" fmla="*/ 29 w 91"/>
                <a:gd name="T117" fmla="*/ 12 h 26"/>
                <a:gd name="T118" fmla="*/ 36 w 91"/>
                <a:gd name="T119" fmla="*/ 14 h 26"/>
                <a:gd name="T120" fmla="*/ 45 w 91"/>
                <a:gd name="T121" fmla="*/ 22 h 26"/>
                <a:gd name="T122" fmla="*/ 47 w 91"/>
                <a:gd name="T12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26">
                  <a:moveTo>
                    <a:pt x="2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lose/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lose/>
                  <a:moveTo>
                    <a:pt x="63" y="3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lose/>
                  <a:moveTo>
                    <a:pt x="70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lose/>
                  <a:moveTo>
                    <a:pt x="53" y="17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  <a:moveTo>
                    <a:pt x="61" y="21"/>
                  </a:moveTo>
                  <a:cubicBezTo>
                    <a:pt x="61" y="21"/>
                    <a:pt x="61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81" y="12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2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lose/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lose/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1" y="12"/>
                    <a:pt x="61" y="12"/>
                  </a:cubicBezTo>
                  <a:cubicBezTo>
                    <a:pt x="61" y="12"/>
                    <a:pt x="60" y="12"/>
                    <a:pt x="60" y="12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7" y="15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48" y="16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9" y="18"/>
                    <a:pt x="49" y="18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16"/>
                    <a:pt x="50" y="15"/>
                    <a:pt x="50" y="14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4" y="17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5" y="10"/>
                    <a:pt x="55" y="10"/>
                  </a:cubicBezTo>
                  <a:cubicBezTo>
                    <a:pt x="54" y="10"/>
                    <a:pt x="54" y="10"/>
                    <a:pt x="53" y="11"/>
                  </a:cubicBezTo>
                  <a:cubicBezTo>
                    <a:pt x="52" y="11"/>
                    <a:pt x="52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49" y="10"/>
                  </a:cubicBezTo>
                  <a:cubicBezTo>
                    <a:pt x="49" y="9"/>
                    <a:pt x="50" y="9"/>
                    <a:pt x="51" y="9"/>
                  </a:cubicBezTo>
                  <a:cubicBezTo>
                    <a:pt x="52" y="9"/>
                    <a:pt x="54" y="9"/>
                    <a:pt x="56" y="9"/>
                  </a:cubicBezTo>
                  <a:cubicBezTo>
                    <a:pt x="57" y="9"/>
                    <a:pt x="59" y="9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8"/>
                    <a:pt x="57" y="8"/>
                    <a:pt x="56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53" y="8"/>
                    <a:pt x="52" y="7"/>
                    <a:pt x="51" y="7"/>
                  </a:cubicBezTo>
                  <a:cubicBezTo>
                    <a:pt x="51" y="7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49" y="9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4"/>
                    <a:pt x="47" y="14"/>
                    <a:pt x="47" y="15"/>
                  </a:cubicBezTo>
                  <a:close/>
                  <a:moveTo>
                    <a:pt x="54" y="16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7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60" y="4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lose/>
                  <a:moveTo>
                    <a:pt x="58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70" y="14"/>
                  </a:moveTo>
                  <a:cubicBezTo>
                    <a:pt x="69" y="13"/>
                    <a:pt x="67" y="13"/>
                    <a:pt x="66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8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5"/>
                    <a:pt x="71" y="15"/>
                  </a:cubicBezTo>
                  <a:cubicBezTo>
                    <a:pt x="71" y="15"/>
                    <a:pt x="71" y="15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lose/>
                  <a:moveTo>
                    <a:pt x="66" y="10"/>
                  </a:moveTo>
                  <a:cubicBezTo>
                    <a:pt x="66" y="10"/>
                    <a:pt x="65" y="10"/>
                    <a:pt x="65" y="10"/>
                  </a:cubicBezTo>
                  <a:cubicBezTo>
                    <a:pt x="65" y="10"/>
                    <a:pt x="65" y="10"/>
                    <a:pt x="66" y="10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62" y="22"/>
                  </a:moveTo>
                  <a:cubicBezTo>
                    <a:pt x="61" y="22"/>
                    <a:pt x="59" y="22"/>
                    <a:pt x="58" y="23"/>
                  </a:cubicBezTo>
                  <a:cubicBezTo>
                    <a:pt x="58" y="23"/>
                    <a:pt x="57" y="23"/>
                    <a:pt x="57" y="23"/>
                  </a:cubicBezTo>
                  <a:cubicBezTo>
                    <a:pt x="57" y="24"/>
                    <a:pt x="56" y="24"/>
                    <a:pt x="56" y="24"/>
                  </a:cubicBezTo>
                  <a:cubicBezTo>
                    <a:pt x="56" y="24"/>
                    <a:pt x="55" y="25"/>
                    <a:pt x="55" y="25"/>
                  </a:cubicBezTo>
                  <a:cubicBezTo>
                    <a:pt x="56" y="25"/>
                    <a:pt x="56" y="26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9" y="24"/>
                    <a:pt x="60" y="24"/>
                    <a:pt x="61" y="24"/>
                  </a:cubicBezTo>
                  <a:cubicBezTo>
                    <a:pt x="61" y="24"/>
                    <a:pt x="62" y="23"/>
                    <a:pt x="62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2" y="22"/>
                    <a:pt x="62" y="22"/>
                  </a:cubicBezTo>
                  <a:close/>
                  <a:moveTo>
                    <a:pt x="64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66" y="9"/>
                    <a:pt x="66" y="9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4" y="6"/>
                    <a:pt x="64" y="7"/>
                    <a:pt x="64" y="8"/>
                  </a:cubicBezTo>
                  <a:cubicBezTo>
                    <a:pt x="64" y="8"/>
                    <a:pt x="64" y="8"/>
                    <a:pt x="64" y="9"/>
                  </a:cubicBezTo>
                  <a:cubicBezTo>
                    <a:pt x="64" y="9"/>
                    <a:pt x="64" y="9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0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61" y="14"/>
                  </a:moveTo>
                  <a:cubicBezTo>
                    <a:pt x="61" y="14"/>
                    <a:pt x="61" y="15"/>
                    <a:pt x="61" y="15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4"/>
                    <a:pt x="63" y="14"/>
                  </a:cubicBezTo>
                  <a:cubicBezTo>
                    <a:pt x="63" y="14"/>
                    <a:pt x="62" y="14"/>
                    <a:pt x="61" y="14"/>
                  </a:cubicBezTo>
                  <a:close/>
                  <a:moveTo>
                    <a:pt x="89" y="13"/>
                  </a:moveTo>
                  <a:cubicBezTo>
                    <a:pt x="88" y="13"/>
                    <a:pt x="87" y="12"/>
                    <a:pt x="86" y="12"/>
                  </a:cubicBezTo>
                  <a:cubicBezTo>
                    <a:pt x="85" y="11"/>
                    <a:pt x="84" y="11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2" y="13"/>
                    <a:pt x="81" y="13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9" y="14"/>
                    <a:pt x="78" y="13"/>
                    <a:pt x="78" y="13"/>
                  </a:cubicBezTo>
                  <a:cubicBezTo>
                    <a:pt x="77" y="13"/>
                    <a:pt x="77" y="13"/>
                    <a:pt x="77" y="12"/>
                  </a:cubicBezTo>
                  <a:cubicBezTo>
                    <a:pt x="77" y="12"/>
                    <a:pt x="77" y="12"/>
                    <a:pt x="78" y="12"/>
                  </a:cubicBezTo>
                  <a:cubicBezTo>
                    <a:pt x="78" y="11"/>
                    <a:pt x="77" y="11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3" y="10"/>
                    <a:pt x="72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2"/>
                    <a:pt x="72" y="12"/>
                  </a:cubicBezTo>
                  <a:cubicBezTo>
                    <a:pt x="72" y="12"/>
                    <a:pt x="72" y="12"/>
                    <a:pt x="73" y="12"/>
                  </a:cubicBezTo>
                  <a:cubicBezTo>
                    <a:pt x="73" y="13"/>
                    <a:pt x="74" y="13"/>
                    <a:pt x="74" y="13"/>
                  </a:cubicBezTo>
                  <a:cubicBezTo>
                    <a:pt x="75" y="13"/>
                    <a:pt x="75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13"/>
                    <a:pt x="74" y="14"/>
                    <a:pt x="73" y="13"/>
                  </a:cubicBezTo>
                  <a:cubicBezTo>
                    <a:pt x="73" y="13"/>
                    <a:pt x="73" y="14"/>
                    <a:pt x="73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5" y="16"/>
                    <a:pt x="75" y="16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8" y="15"/>
                    <a:pt x="78" y="16"/>
                  </a:cubicBezTo>
                  <a:cubicBezTo>
                    <a:pt x="79" y="16"/>
                    <a:pt x="79" y="16"/>
                    <a:pt x="80" y="16"/>
                  </a:cubicBezTo>
                  <a:cubicBezTo>
                    <a:pt x="80" y="16"/>
                    <a:pt x="81" y="17"/>
                    <a:pt x="82" y="17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4" y="17"/>
                    <a:pt x="85" y="18"/>
                    <a:pt x="85" y="19"/>
                  </a:cubicBezTo>
                  <a:cubicBezTo>
                    <a:pt x="85" y="19"/>
                    <a:pt x="85" y="19"/>
                    <a:pt x="86" y="19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1"/>
                    <a:pt x="85" y="21"/>
                    <a:pt x="84" y="22"/>
                  </a:cubicBezTo>
                  <a:cubicBezTo>
                    <a:pt x="84" y="22"/>
                    <a:pt x="84" y="22"/>
                    <a:pt x="85" y="22"/>
                  </a:cubicBezTo>
                  <a:cubicBezTo>
                    <a:pt x="85" y="22"/>
                    <a:pt x="86" y="22"/>
                    <a:pt x="87" y="22"/>
                  </a:cubicBezTo>
                  <a:cubicBezTo>
                    <a:pt x="88" y="22"/>
                    <a:pt x="88" y="22"/>
                    <a:pt x="89" y="22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0" y="13"/>
                    <a:pt x="89" y="13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7" y="18"/>
                  </a:cubicBezTo>
                  <a:cubicBezTo>
                    <a:pt x="77" y="18"/>
                    <a:pt x="77" y="19"/>
                    <a:pt x="77" y="19"/>
                  </a:cubicBezTo>
                  <a:cubicBezTo>
                    <a:pt x="77" y="19"/>
                    <a:pt x="77" y="19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8" y="19"/>
                    <a:pt x="78" y="19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lose/>
                  <a:moveTo>
                    <a:pt x="72" y="10"/>
                  </a:moveTo>
                  <a:cubicBezTo>
                    <a:pt x="72" y="10"/>
                    <a:pt x="72" y="10"/>
                    <a:pt x="72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lose/>
                  <a:moveTo>
                    <a:pt x="65" y="12"/>
                  </a:moveTo>
                  <a:cubicBezTo>
                    <a:pt x="65" y="11"/>
                    <a:pt x="65" y="11"/>
                    <a:pt x="64" y="11"/>
                  </a:cubicBezTo>
                  <a:cubicBezTo>
                    <a:pt x="64" y="11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1" y="21"/>
                    <a:pt x="71" y="21"/>
                  </a:cubicBezTo>
                  <a:close/>
                  <a:moveTo>
                    <a:pt x="55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3" y="22"/>
                    <a:pt x="52" y="22"/>
                  </a:cubicBezTo>
                  <a:cubicBezTo>
                    <a:pt x="52" y="22"/>
                    <a:pt x="51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3"/>
                    <a:pt x="50" y="23"/>
                    <a:pt x="51" y="23"/>
                  </a:cubicBezTo>
                  <a:cubicBezTo>
                    <a:pt x="52" y="23"/>
                    <a:pt x="53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  <a:moveTo>
                    <a:pt x="22" y="14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3"/>
                    <a:pt x="6" y="2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5" y="16"/>
                    <a:pt x="16" y="16"/>
                    <a:pt x="16" y="17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2" y="18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  <a:moveTo>
                    <a:pt x="22" y="18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40" y="22"/>
                  </a:moveTo>
                  <a:cubicBezTo>
                    <a:pt x="39" y="22"/>
                    <a:pt x="38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6" y="21"/>
                    <a:pt x="35" y="21"/>
                    <a:pt x="35" y="21"/>
                  </a:cubicBezTo>
                  <a:cubicBezTo>
                    <a:pt x="35" y="21"/>
                    <a:pt x="35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0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5" y="20"/>
                    <a:pt x="34" y="20"/>
                    <a:pt x="33" y="20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1" y="19"/>
                    <a:pt x="31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8" y="20"/>
                  </a:cubicBezTo>
                  <a:cubicBezTo>
                    <a:pt x="28" y="20"/>
                    <a:pt x="27" y="20"/>
                    <a:pt x="27" y="19"/>
                  </a:cubicBezTo>
                  <a:cubicBezTo>
                    <a:pt x="26" y="19"/>
                    <a:pt x="25" y="18"/>
                    <a:pt x="24" y="18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6" y="22"/>
                    <a:pt x="37" y="23"/>
                  </a:cubicBezTo>
                  <a:cubicBezTo>
                    <a:pt x="37" y="23"/>
                    <a:pt x="38" y="23"/>
                    <a:pt x="38" y="23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50" y="24"/>
                  </a:moveTo>
                  <a:cubicBezTo>
                    <a:pt x="49" y="24"/>
                    <a:pt x="48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5"/>
                    <a:pt x="49" y="25"/>
                  </a:cubicBezTo>
                  <a:cubicBezTo>
                    <a:pt x="49" y="25"/>
                    <a:pt x="49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54" y="26"/>
                  </a:moveTo>
                  <a:cubicBezTo>
                    <a:pt x="54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3" y="11"/>
                  </a:cubicBezTo>
                  <a:cubicBezTo>
                    <a:pt x="43" y="11"/>
                    <a:pt x="44" y="10"/>
                    <a:pt x="44" y="10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5"/>
                    <a:pt x="45" y="5"/>
                  </a:cubicBezTo>
                  <a:cubicBezTo>
                    <a:pt x="44" y="5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7" y="8"/>
                    <a:pt x="28" y="9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lose/>
                  <a:moveTo>
                    <a:pt x="47" y="23"/>
                  </a:moveTo>
                  <a:cubicBezTo>
                    <a:pt x="47" y="22"/>
                    <a:pt x="46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0"/>
            <p:cNvSpPr>
              <a:spLocks noEditPoints="1"/>
            </p:cNvSpPr>
            <p:nvPr/>
          </p:nvSpPr>
          <p:spPr bwMode="auto">
            <a:xfrm>
              <a:off x="20981988" y="8412163"/>
              <a:ext cx="636588" cy="768350"/>
            </a:xfrm>
            <a:custGeom>
              <a:avLst/>
              <a:gdLst>
                <a:gd name="T0" fmla="*/ 20 w 20"/>
                <a:gd name="T1" fmla="*/ 24 h 24"/>
                <a:gd name="T2" fmla="*/ 17 w 20"/>
                <a:gd name="T3" fmla="*/ 14 h 24"/>
                <a:gd name="T4" fmla="*/ 15 w 20"/>
                <a:gd name="T5" fmla="*/ 17 h 24"/>
                <a:gd name="T6" fmla="*/ 11 w 20"/>
                <a:gd name="T7" fmla="*/ 18 h 24"/>
                <a:gd name="T8" fmla="*/ 11 w 20"/>
                <a:gd name="T9" fmla="*/ 19 h 24"/>
                <a:gd name="T10" fmla="*/ 14 w 20"/>
                <a:gd name="T11" fmla="*/ 19 h 24"/>
                <a:gd name="T12" fmla="*/ 18 w 20"/>
                <a:gd name="T13" fmla="*/ 20 h 24"/>
                <a:gd name="T14" fmla="*/ 19 w 20"/>
                <a:gd name="T15" fmla="*/ 19 h 24"/>
                <a:gd name="T16" fmla="*/ 0 w 20"/>
                <a:gd name="T17" fmla="*/ 18 h 24"/>
                <a:gd name="T18" fmla="*/ 9 w 20"/>
                <a:gd name="T19" fmla="*/ 9 h 24"/>
                <a:gd name="T20" fmla="*/ 9 w 20"/>
                <a:gd name="T21" fmla="*/ 9 h 24"/>
                <a:gd name="T22" fmla="*/ 11 w 20"/>
                <a:gd name="T23" fmla="*/ 9 h 24"/>
                <a:gd name="T24" fmla="*/ 12 w 20"/>
                <a:gd name="T25" fmla="*/ 9 h 24"/>
                <a:gd name="T26" fmla="*/ 13 w 20"/>
                <a:gd name="T27" fmla="*/ 11 h 24"/>
                <a:gd name="T28" fmla="*/ 13 w 20"/>
                <a:gd name="T29" fmla="*/ 9 h 24"/>
                <a:gd name="T30" fmla="*/ 10 w 20"/>
                <a:gd name="T31" fmla="*/ 7 h 24"/>
                <a:gd name="T32" fmla="*/ 9 w 20"/>
                <a:gd name="T33" fmla="*/ 6 h 24"/>
                <a:gd name="T34" fmla="*/ 9 w 20"/>
                <a:gd name="T35" fmla="*/ 2 h 24"/>
                <a:gd name="T36" fmla="*/ 5 w 20"/>
                <a:gd name="T37" fmla="*/ 1 h 24"/>
                <a:gd name="T38" fmla="*/ 4 w 20"/>
                <a:gd name="T39" fmla="*/ 5 h 24"/>
                <a:gd name="T40" fmla="*/ 6 w 20"/>
                <a:gd name="T41" fmla="*/ 7 h 24"/>
                <a:gd name="T42" fmla="*/ 8 w 20"/>
                <a:gd name="T43" fmla="*/ 9 h 24"/>
                <a:gd name="T44" fmla="*/ 9 w 20"/>
                <a:gd name="T45" fmla="*/ 8 h 24"/>
                <a:gd name="T46" fmla="*/ 7 w 20"/>
                <a:gd name="T47" fmla="*/ 9 h 24"/>
                <a:gd name="T48" fmla="*/ 8 w 20"/>
                <a:gd name="T49" fmla="*/ 9 h 24"/>
                <a:gd name="T50" fmla="*/ 10 w 20"/>
                <a:gd name="T51" fmla="*/ 20 h 24"/>
                <a:gd name="T52" fmla="*/ 6 w 20"/>
                <a:gd name="T53" fmla="*/ 22 h 24"/>
                <a:gd name="T54" fmla="*/ 8 w 20"/>
                <a:gd name="T55" fmla="*/ 21 h 24"/>
                <a:gd name="T56" fmla="*/ 8 w 20"/>
                <a:gd name="T57" fmla="*/ 21 h 24"/>
                <a:gd name="T58" fmla="*/ 14 w 20"/>
                <a:gd name="T59" fmla="*/ 8 h 24"/>
                <a:gd name="T60" fmla="*/ 9 w 20"/>
                <a:gd name="T61" fmla="*/ 11 h 24"/>
                <a:gd name="T62" fmla="*/ 5 w 20"/>
                <a:gd name="T63" fmla="*/ 11 h 24"/>
                <a:gd name="T64" fmla="*/ 4 w 20"/>
                <a:gd name="T65" fmla="*/ 13 h 24"/>
                <a:gd name="T66" fmla="*/ 1 w 20"/>
                <a:gd name="T67" fmla="*/ 17 h 24"/>
                <a:gd name="T68" fmla="*/ 5 w 20"/>
                <a:gd name="T69" fmla="*/ 13 h 24"/>
                <a:gd name="T70" fmla="*/ 13 w 20"/>
                <a:gd name="T71" fmla="*/ 15 h 24"/>
                <a:gd name="T72" fmla="*/ 13 w 20"/>
                <a:gd name="T73" fmla="*/ 13 h 24"/>
                <a:gd name="T74" fmla="*/ 14 w 20"/>
                <a:gd name="T75" fmla="*/ 15 h 24"/>
                <a:gd name="T76" fmla="*/ 14 w 20"/>
                <a:gd name="T77" fmla="*/ 15 h 24"/>
                <a:gd name="T78" fmla="*/ 11 w 20"/>
                <a:gd name="T79" fmla="*/ 13 h 24"/>
                <a:gd name="T80" fmla="*/ 12 w 20"/>
                <a:gd name="T81" fmla="*/ 16 h 24"/>
                <a:gd name="T82" fmla="*/ 13 w 20"/>
                <a:gd name="T83" fmla="*/ 15 h 24"/>
                <a:gd name="T84" fmla="*/ 12 w 20"/>
                <a:gd name="T85" fmla="*/ 13 h 24"/>
                <a:gd name="T86" fmla="*/ 10 w 20"/>
                <a:gd name="T87" fmla="*/ 11 h 24"/>
                <a:gd name="T88" fmla="*/ 13 w 20"/>
                <a:gd name="T89" fmla="*/ 15 h 24"/>
                <a:gd name="T90" fmla="*/ 13 w 20"/>
                <a:gd name="T91" fmla="*/ 13 h 24"/>
                <a:gd name="T92" fmla="*/ 15 w 20"/>
                <a:gd name="T93" fmla="*/ 12 h 24"/>
                <a:gd name="T94" fmla="*/ 15 w 20"/>
                <a:gd name="T95" fmla="*/ 12 h 24"/>
                <a:gd name="T96" fmla="*/ 15 w 20"/>
                <a:gd name="T97" fmla="*/ 12 h 24"/>
                <a:gd name="T98" fmla="*/ 16 w 20"/>
                <a:gd name="T99" fmla="*/ 14 h 24"/>
                <a:gd name="T100" fmla="*/ 17 w 20"/>
                <a:gd name="T101" fmla="*/ 12 h 24"/>
                <a:gd name="T102" fmla="*/ 15 w 20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4"/>
                  </a:cubicBezTo>
                  <a:close/>
                  <a:moveTo>
                    <a:pt x="19" y="16"/>
                  </a:moveTo>
                  <a:cubicBezTo>
                    <a:pt x="19" y="16"/>
                    <a:pt x="18" y="16"/>
                    <a:pt x="18" y="16"/>
                  </a:cubicBezTo>
                  <a:cubicBezTo>
                    <a:pt x="18" y="15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6"/>
                    <a:pt x="12" y="17"/>
                  </a:cubicBezTo>
                  <a:cubicBezTo>
                    <a:pt x="12" y="17"/>
                    <a:pt x="11" y="17"/>
                    <a:pt x="11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2" y="19"/>
                    <a:pt x="13" y="19"/>
                    <a:pt x="13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6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7" y="20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7"/>
                    <a:pt x="19" y="16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lose/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4" y="9"/>
                  </a:move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4" y="9"/>
                    <a:pt x="14" y="9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4" y="13"/>
                  </a:moveTo>
                  <a:cubicBezTo>
                    <a:pt x="3" y="14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3" y="16"/>
                    <a:pt x="3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3" y="15"/>
                  </a:move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5" y="11"/>
                    <a:pt x="15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1"/>
            <p:cNvSpPr>
              <a:spLocks noEditPoints="1"/>
            </p:cNvSpPr>
            <p:nvPr/>
          </p:nvSpPr>
          <p:spPr bwMode="auto">
            <a:xfrm>
              <a:off x="22477413" y="9469438"/>
              <a:ext cx="955675" cy="447675"/>
            </a:xfrm>
            <a:custGeom>
              <a:avLst/>
              <a:gdLst>
                <a:gd name="T0" fmla="*/ 18 w 30"/>
                <a:gd name="T1" fmla="*/ 12 h 14"/>
                <a:gd name="T2" fmla="*/ 18 w 30"/>
                <a:gd name="T3" fmla="*/ 12 h 14"/>
                <a:gd name="T4" fmla="*/ 17 w 30"/>
                <a:gd name="T5" fmla="*/ 12 h 14"/>
                <a:gd name="T6" fmla="*/ 15 w 30"/>
                <a:gd name="T7" fmla="*/ 11 h 14"/>
                <a:gd name="T8" fmla="*/ 14 w 30"/>
                <a:gd name="T9" fmla="*/ 9 h 14"/>
                <a:gd name="T10" fmla="*/ 13 w 30"/>
                <a:gd name="T11" fmla="*/ 8 h 14"/>
                <a:gd name="T12" fmla="*/ 14 w 30"/>
                <a:gd name="T13" fmla="*/ 7 h 14"/>
                <a:gd name="T14" fmla="*/ 11 w 30"/>
                <a:gd name="T15" fmla="*/ 6 h 14"/>
                <a:gd name="T16" fmla="*/ 10 w 30"/>
                <a:gd name="T17" fmla="*/ 4 h 14"/>
                <a:gd name="T18" fmla="*/ 2 w 30"/>
                <a:gd name="T19" fmla="*/ 2 h 14"/>
                <a:gd name="T20" fmla="*/ 1 w 30"/>
                <a:gd name="T21" fmla="*/ 3 h 14"/>
                <a:gd name="T22" fmla="*/ 1 w 30"/>
                <a:gd name="T23" fmla="*/ 11 h 14"/>
                <a:gd name="T24" fmla="*/ 4 w 30"/>
                <a:gd name="T25" fmla="*/ 12 h 14"/>
                <a:gd name="T26" fmla="*/ 5 w 30"/>
                <a:gd name="T27" fmla="*/ 10 h 14"/>
                <a:gd name="T28" fmla="*/ 8 w 30"/>
                <a:gd name="T29" fmla="*/ 9 h 14"/>
                <a:gd name="T30" fmla="*/ 11 w 30"/>
                <a:gd name="T31" fmla="*/ 10 h 14"/>
                <a:gd name="T32" fmla="*/ 15 w 30"/>
                <a:gd name="T33" fmla="*/ 13 h 14"/>
                <a:gd name="T34" fmla="*/ 18 w 30"/>
                <a:gd name="T35" fmla="*/ 14 h 14"/>
                <a:gd name="T36" fmla="*/ 19 w 30"/>
                <a:gd name="T37" fmla="*/ 13 h 14"/>
                <a:gd name="T38" fmla="*/ 18 w 30"/>
                <a:gd name="T39" fmla="*/ 12 h 14"/>
                <a:gd name="T40" fmla="*/ 19 w 30"/>
                <a:gd name="T41" fmla="*/ 12 h 14"/>
                <a:gd name="T42" fmla="*/ 20 w 30"/>
                <a:gd name="T43" fmla="*/ 12 h 14"/>
                <a:gd name="T44" fmla="*/ 19 w 30"/>
                <a:gd name="T45" fmla="*/ 12 h 14"/>
                <a:gd name="T46" fmla="*/ 20 w 30"/>
                <a:gd name="T47" fmla="*/ 12 h 14"/>
                <a:gd name="T48" fmla="*/ 20 w 30"/>
                <a:gd name="T49" fmla="*/ 13 h 14"/>
                <a:gd name="T50" fmla="*/ 19 w 30"/>
                <a:gd name="T51" fmla="*/ 1 h 14"/>
                <a:gd name="T52" fmla="*/ 19 w 30"/>
                <a:gd name="T53" fmla="*/ 1 h 14"/>
                <a:gd name="T54" fmla="*/ 19 w 30"/>
                <a:gd name="T55" fmla="*/ 1 h 14"/>
                <a:gd name="T56" fmla="*/ 14 w 30"/>
                <a:gd name="T57" fmla="*/ 6 h 14"/>
                <a:gd name="T58" fmla="*/ 14 w 30"/>
                <a:gd name="T59" fmla="*/ 6 h 14"/>
                <a:gd name="T60" fmla="*/ 13 w 30"/>
                <a:gd name="T61" fmla="*/ 0 h 14"/>
                <a:gd name="T62" fmla="*/ 12 w 30"/>
                <a:gd name="T63" fmla="*/ 0 h 14"/>
                <a:gd name="T64" fmla="*/ 12 w 30"/>
                <a:gd name="T65" fmla="*/ 0 h 14"/>
                <a:gd name="T66" fmla="*/ 20 w 30"/>
                <a:gd name="T67" fmla="*/ 12 h 14"/>
                <a:gd name="T68" fmla="*/ 20 w 30"/>
                <a:gd name="T69" fmla="*/ 12 h 14"/>
                <a:gd name="T70" fmla="*/ 20 w 30"/>
                <a:gd name="T71" fmla="*/ 12 h 14"/>
                <a:gd name="T72" fmla="*/ 22 w 30"/>
                <a:gd name="T73" fmla="*/ 2 h 14"/>
                <a:gd name="T74" fmla="*/ 22 w 30"/>
                <a:gd name="T75" fmla="*/ 2 h 14"/>
                <a:gd name="T76" fmla="*/ 24 w 30"/>
                <a:gd name="T77" fmla="*/ 3 h 14"/>
                <a:gd name="T78" fmla="*/ 24 w 30"/>
                <a:gd name="T79" fmla="*/ 4 h 14"/>
                <a:gd name="T80" fmla="*/ 24 w 30"/>
                <a:gd name="T81" fmla="*/ 3 h 14"/>
                <a:gd name="T82" fmla="*/ 23 w 30"/>
                <a:gd name="T83" fmla="*/ 3 h 14"/>
                <a:gd name="T84" fmla="*/ 24 w 30"/>
                <a:gd name="T85" fmla="*/ 3 h 14"/>
                <a:gd name="T86" fmla="*/ 30 w 30"/>
                <a:gd name="T87" fmla="*/ 7 h 14"/>
                <a:gd name="T88" fmla="*/ 28 w 30"/>
                <a:gd name="T89" fmla="*/ 6 h 14"/>
                <a:gd name="T90" fmla="*/ 29 w 30"/>
                <a:gd name="T91" fmla="*/ 8 h 14"/>
                <a:gd name="T92" fmla="*/ 30 w 30"/>
                <a:gd name="T93" fmla="*/ 7 h 14"/>
                <a:gd name="T94" fmla="*/ 23 w 30"/>
                <a:gd name="T95" fmla="*/ 2 h 14"/>
                <a:gd name="T96" fmla="*/ 23 w 30"/>
                <a:gd name="T97" fmla="*/ 4 h 14"/>
                <a:gd name="T98" fmla="*/ 20 w 30"/>
                <a:gd name="T99" fmla="*/ 5 h 14"/>
                <a:gd name="T100" fmla="*/ 19 w 30"/>
                <a:gd name="T101" fmla="*/ 5 h 14"/>
                <a:gd name="T102" fmla="*/ 19 w 30"/>
                <a:gd name="T103" fmla="*/ 5 h 14"/>
                <a:gd name="T104" fmla="*/ 16 w 30"/>
                <a:gd name="T105" fmla="*/ 5 h 14"/>
                <a:gd name="T106" fmla="*/ 15 w 30"/>
                <a:gd name="T107" fmla="*/ 6 h 14"/>
                <a:gd name="T108" fmla="*/ 20 w 30"/>
                <a:gd name="T109" fmla="*/ 7 h 14"/>
                <a:gd name="T110" fmla="*/ 22 w 30"/>
                <a:gd name="T111" fmla="*/ 6 h 14"/>
                <a:gd name="T112" fmla="*/ 23 w 30"/>
                <a:gd name="T113" fmla="*/ 4 h 14"/>
                <a:gd name="T114" fmla="*/ 21 w 30"/>
                <a:gd name="T115" fmla="*/ 2 h 14"/>
                <a:gd name="T116" fmla="*/ 21 w 30"/>
                <a:gd name="T117" fmla="*/ 2 h 14"/>
                <a:gd name="T118" fmla="*/ 21 w 30"/>
                <a:gd name="T119" fmla="*/ 2 h 14"/>
                <a:gd name="T120" fmla="*/ 21 w 30"/>
                <a:gd name="T1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14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8" y="3"/>
                    <a:pt x="6" y="3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lose/>
                  <a:moveTo>
                    <a:pt x="19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20" y="13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0"/>
                  </a:cubicBez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  <a:moveTo>
                    <a:pt x="24" y="3"/>
                  </a:moveTo>
                  <a:cubicBezTo>
                    <a:pt x="23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30" y="7"/>
                  </a:move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23" y="3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lose/>
                  <a:moveTo>
                    <a:pt x="23" y="4"/>
                  </a:moveTo>
                  <a:cubicBezTo>
                    <a:pt x="22" y="4"/>
                    <a:pt x="22" y="4"/>
                    <a:pt x="21" y="4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8" y="7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4" y="4"/>
                    <a:pt x="23" y="4"/>
                    <a:pt x="23" y="4"/>
                  </a:cubicBezTo>
                  <a:close/>
                  <a:moveTo>
                    <a:pt x="21" y="2"/>
                  </a:moveTo>
                  <a:cubicBezTo>
                    <a:pt x="21" y="2"/>
                    <a:pt x="22" y="2"/>
                    <a:pt x="22" y="2"/>
                  </a:cubicBezTo>
                  <a:cubicBezTo>
                    <a:pt x="22" y="2"/>
                    <a:pt x="21" y="1"/>
                    <a:pt x="21" y="2"/>
                  </a:cubicBezTo>
                  <a:close/>
                  <a:moveTo>
                    <a:pt x="20" y="1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2"/>
            <p:cNvSpPr>
              <a:spLocks noEditPoints="1"/>
            </p:cNvSpPr>
            <p:nvPr/>
          </p:nvSpPr>
          <p:spPr bwMode="auto">
            <a:xfrm>
              <a:off x="23464838" y="9693275"/>
              <a:ext cx="349250" cy="223838"/>
            </a:xfrm>
            <a:custGeom>
              <a:avLst/>
              <a:gdLst>
                <a:gd name="T0" fmla="*/ 7 w 11"/>
                <a:gd name="T1" fmla="*/ 5 h 7"/>
                <a:gd name="T2" fmla="*/ 6 w 11"/>
                <a:gd name="T3" fmla="*/ 5 h 7"/>
                <a:gd name="T4" fmla="*/ 6 w 11"/>
                <a:gd name="T5" fmla="*/ 5 h 7"/>
                <a:gd name="T6" fmla="*/ 8 w 11"/>
                <a:gd name="T7" fmla="*/ 6 h 7"/>
                <a:gd name="T8" fmla="*/ 8 w 11"/>
                <a:gd name="T9" fmla="*/ 5 h 7"/>
                <a:gd name="T10" fmla="*/ 8 w 11"/>
                <a:gd name="T11" fmla="*/ 5 h 7"/>
                <a:gd name="T12" fmla="*/ 7 w 11"/>
                <a:gd name="T13" fmla="*/ 5 h 7"/>
                <a:gd name="T14" fmla="*/ 10 w 11"/>
                <a:gd name="T15" fmla="*/ 5 h 7"/>
                <a:gd name="T16" fmla="*/ 10 w 11"/>
                <a:gd name="T17" fmla="*/ 5 h 7"/>
                <a:gd name="T18" fmla="*/ 9 w 11"/>
                <a:gd name="T19" fmla="*/ 4 h 7"/>
                <a:gd name="T20" fmla="*/ 9 w 11"/>
                <a:gd name="T21" fmla="*/ 4 h 7"/>
                <a:gd name="T22" fmla="*/ 9 w 11"/>
                <a:gd name="T23" fmla="*/ 4 h 7"/>
                <a:gd name="T24" fmla="*/ 8 w 11"/>
                <a:gd name="T25" fmla="*/ 3 h 7"/>
                <a:gd name="T26" fmla="*/ 8 w 11"/>
                <a:gd name="T27" fmla="*/ 4 h 7"/>
                <a:gd name="T28" fmla="*/ 10 w 11"/>
                <a:gd name="T29" fmla="*/ 5 h 7"/>
                <a:gd name="T30" fmla="*/ 10 w 11"/>
                <a:gd name="T31" fmla="*/ 5 h 7"/>
                <a:gd name="T32" fmla="*/ 11 w 11"/>
                <a:gd name="T33" fmla="*/ 7 h 7"/>
                <a:gd name="T34" fmla="*/ 10 w 11"/>
                <a:gd name="T35" fmla="*/ 6 h 7"/>
                <a:gd name="T36" fmla="*/ 9 w 11"/>
                <a:gd name="T37" fmla="*/ 6 h 7"/>
                <a:gd name="T38" fmla="*/ 9 w 11"/>
                <a:gd name="T39" fmla="*/ 7 h 7"/>
                <a:gd name="T40" fmla="*/ 10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5 w 11"/>
                <a:gd name="T47" fmla="*/ 2 h 7"/>
                <a:gd name="T48" fmla="*/ 5 w 11"/>
                <a:gd name="T49" fmla="*/ 2 h 7"/>
                <a:gd name="T50" fmla="*/ 5 w 11"/>
                <a:gd name="T51" fmla="*/ 2 h 7"/>
                <a:gd name="T52" fmla="*/ 6 w 11"/>
                <a:gd name="T53" fmla="*/ 3 h 7"/>
                <a:gd name="T54" fmla="*/ 6 w 11"/>
                <a:gd name="T55" fmla="*/ 3 h 7"/>
                <a:gd name="T56" fmla="*/ 6 w 11"/>
                <a:gd name="T57" fmla="*/ 3 h 7"/>
                <a:gd name="T58" fmla="*/ 5 w 11"/>
                <a:gd name="T59" fmla="*/ 2 h 7"/>
                <a:gd name="T60" fmla="*/ 0 w 11"/>
                <a:gd name="T61" fmla="*/ 1 h 7"/>
                <a:gd name="T62" fmla="*/ 0 w 11"/>
                <a:gd name="T63" fmla="*/ 1 h 7"/>
                <a:gd name="T64" fmla="*/ 1 w 11"/>
                <a:gd name="T65" fmla="*/ 1 h 7"/>
                <a:gd name="T66" fmla="*/ 1 w 11"/>
                <a:gd name="T67" fmla="*/ 1 h 7"/>
                <a:gd name="T68" fmla="*/ 0 w 11"/>
                <a:gd name="T69" fmla="*/ 1 h 7"/>
                <a:gd name="T70" fmla="*/ 2 w 11"/>
                <a:gd name="T71" fmla="*/ 1 h 7"/>
                <a:gd name="T72" fmla="*/ 2 w 11"/>
                <a:gd name="T73" fmla="*/ 1 h 7"/>
                <a:gd name="T74" fmla="*/ 1 w 11"/>
                <a:gd name="T75" fmla="*/ 1 h 7"/>
                <a:gd name="T76" fmla="*/ 1 w 11"/>
                <a:gd name="T77" fmla="*/ 1 h 7"/>
                <a:gd name="T78" fmla="*/ 2 w 11"/>
                <a:gd name="T79" fmla="*/ 1 h 7"/>
                <a:gd name="T80" fmla="*/ 0 w 11"/>
                <a:gd name="T81" fmla="*/ 0 h 7"/>
                <a:gd name="T82" fmla="*/ 0 w 11"/>
                <a:gd name="T83" fmla="*/ 1 h 7"/>
                <a:gd name="T84" fmla="*/ 0 w 11"/>
                <a:gd name="T85" fmla="*/ 1 h 7"/>
                <a:gd name="T86" fmla="*/ 0 w 11"/>
                <a:gd name="T87" fmla="*/ 0 h 7"/>
                <a:gd name="T88" fmla="*/ 1 w 11"/>
                <a:gd name="T89" fmla="*/ 2 h 7"/>
                <a:gd name="T90" fmla="*/ 1 w 11"/>
                <a:gd name="T91" fmla="*/ 2 h 7"/>
                <a:gd name="T92" fmla="*/ 2 w 11"/>
                <a:gd name="T93" fmla="*/ 2 h 7"/>
                <a:gd name="T94" fmla="*/ 2 w 11"/>
                <a:gd name="T95" fmla="*/ 2 h 7"/>
                <a:gd name="T96" fmla="*/ 1 w 11"/>
                <a:gd name="T97" fmla="*/ 2 h 7"/>
                <a:gd name="T98" fmla="*/ 2 w 11"/>
                <a:gd name="T99" fmla="*/ 2 h 7"/>
                <a:gd name="T100" fmla="*/ 2 w 11"/>
                <a:gd name="T101" fmla="*/ 3 h 7"/>
                <a:gd name="T102" fmla="*/ 2 w 11"/>
                <a:gd name="T103" fmla="*/ 3 h 7"/>
                <a:gd name="T104" fmla="*/ 2 w 11"/>
                <a:gd name="T105" fmla="*/ 3 h 7"/>
                <a:gd name="T106" fmla="*/ 2 w 11"/>
                <a:gd name="T10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7"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lose/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3"/>
            <p:cNvSpPr>
              <a:spLocks noEditPoints="1"/>
            </p:cNvSpPr>
            <p:nvPr/>
          </p:nvSpPr>
          <p:spPr bwMode="auto">
            <a:xfrm>
              <a:off x="24037925" y="10140950"/>
              <a:ext cx="127000" cy="160338"/>
            </a:xfrm>
            <a:custGeom>
              <a:avLst/>
              <a:gdLst>
                <a:gd name="T0" fmla="*/ 4 w 4"/>
                <a:gd name="T1" fmla="*/ 5 h 5"/>
                <a:gd name="T2" fmla="*/ 3 w 4"/>
                <a:gd name="T3" fmla="*/ 5 h 5"/>
                <a:gd name="T4" fmla="*/ 3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3 w 4"/>
                <a:gd name="T11" fmla="*/ 2 h 5"/>
                <a:gd name="T12" fmla="*/ 3 w 4"/>
                <a:gd name="T13" fmla="*/ 3 h 5"/>
                <a:gd name="T14" fmla="*/ 3 w 4"/>
                <a:gd name="T15" fmla="*/ 3 h 5"/>
                <a:gd name="T16" fmla="*/ 3 w 4"/>
                <a:gd name="T17" fmla="*/ 3 h 5"/>
                <a:gd name="T18" fmla="*/ 3 w 4"/>
                <a:gd name="T19" fmla="*/ 2 h 5"/>
                <a:gd name="T20" fmla="*/ 2 w 4"/>
                <a:gd name="T21" fmla="*/ 2 h 5"/>
                <a:gd name="T22" fmla="*/ 2 w 4"/>
                <a:gd name="T23" fmla="*/ 2 h 5"/>
                <a:gd name="T24" fmla="*/ 2 w 4"/>
                <a:gd name="T25" fmla="*/ 2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3 h 5"/>
                <a:gd name="T32" fmla="*/ 2 w 4"/>
                <a:gd name="T33" fmla="*/ 2 h 5"/>
                <a:gd name="T34" fmla="*/ 2 w 4"/>
                <a:gd name="T35" fmla="*/ 1 h 5"/>
                <a:gd name="T36" fmla="*/ 1 w 4"/>
                <a:gd name="T37" fmla="*/ 0 h 5"/>
                <a:gd name="T38" fmla="*/ 0 w 4"/>
                <a:gd name="T39" fmla="*/ 0 h 5"/>
                <a:gd name="T40" fmla="*/ 1 w 4"/>
                <a:gd name="T41" fmla="*/ 1 h 5"/>
                <a:gd name="T42" fmla="*/ 1 w 4"/>
                <a:gd name="T43" fmla="*/ 1 h 5"/>
                <a:gd name="T44" fmla="*/ 2 w 4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4"/>
            <p:cNvSpPr>
              <a:spLocks noEditPoints="1"/>
            </p:cNvSpPr>
            <p:nvPr/>
          </p:nvSpPr>
          <p:spPr bwMode="auto">
            <a:xfrm>
              <a:off x="23879175" y="10461625"/>
              <a:ext cx="222250" cy="96838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7 w 7"/>
                <a:gd name="T5" fmla="*/ 2 h 3"/>
                <a:gd name="T6" fmla="*/ 7 w 7"/>
                <a:gd name="T7" fmla="*/ 2 h 3"/>
                <a:gd name="T8" fmla="*/ 7 w 7"/>
                <a:gd name="T9" fmla="*/ 2 h 3"/>
                <a:gd name="T10" fmla="*/ 5 w 7"/>
                <a:gd name="T11" fmla="*/ 1 h 3"/>
                <a:gd name="T12" fmla="*/ 5 w 7"/>
                <a:gd name="T13" fmla="*/ 1 h 3"/>
                <a:gd name="T14" fmla="*/ 5 w 7"/>
                <a:gd name="T15" fmla="*/ 1 h 3"/>
                <a:gd name="T16" fmla="*/ 6 w 7"/>
                <a:gd name="T17" fmla="*/ 1 h 3"/>
                <a:gd name="T18" fmla="*/ 6 w 7"/>
                <a:gd name="T19" fmla="*/ 1 h 3"/>
                <a:gd name="T20" fmla="*/ 5 w 7"/>
                <a:gd name="T21" fmla="*/ 1 h 3"/>
                <a:gd name="T22" fmla="*/ 2 w 7"/>
                <a:gd name="T23" fmla="*/ 1 h 3"/>
                <a:gd name="T24" fmla="*/ 1 w 7"/>
                <a:gd name="T25" fmla="*/ 0 h 3"/>
                <a:gd name="T26" fmla="*/ 0 w 7"/>
                <a:gd name="T27" fmla="*/ 0 h 3"/>
                <a:gd name="T28" fmla="*/ 0 w 7"/>
                <a:gd name="T29" fmla="*/ 0 h 3"/>
                <a:gd name="T30" fmla="*/ 0 w 7"/>
                <a:gd name="T31" fmla="*/ 0 h 3"/>
                <a:gd name="T32" fmla="*/ 1 w 7"/>
                <a:gd name="T33" fmla="*/ 2 h 3"/>
                <a:gd name="T34" fmla="*/ 4 w 7"/>
                <a:gd name="T35" fmla="*/ 3 h 3"/>
                <a:gd name="T36" fmla="*/ 4 w 7"/>
                <a:gd name="T37" fmla="*/ 3 h 3"/>
                <a:gd name="T38" fmla="*/ 4 w 7"/>
                <a:gd name="T39" fmla="*/ 3 h 3"/>
                <a:gd name="T40" fmla="*/ 4 w 7"/>
                <a:gd name="T41" fmla="*/ 3 h 3"/>
                <a:gd name="T42" fmla="*/ 2 w 7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6"/>
            <p:cNvSpPr>
              <a:spLocks/>
            </p:cNvSpPr>
            <p:nvPr/>
          </p:nvSpPr>
          <p:spPr bwMode="auto">
            <a:xfrm>
              <a:off x="18657888" y="8893175"/>
              <a:ext cx="158750" cy="192088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3 h 6"/>
                <a:gd name="T10" fmla="*/ 0 w 5"/>
                <a:gd name="T11" fmla="*/ 5 h 6"/>
                <a:gd name="T12" fmla="*/ 2 w 5"/>
                <a:gd name="T13" fmla="*/ 6 h 6"/>
                <a:gd name="T14" fmla="*/ 4 w 5"/>
                <a:gd name="T15" fmla="*/ 3 h 6"/>
                <a:gd name="T16" fmla="*/ 1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5" y="5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7"/>
            <p:cNvSpPr>
              <a:spLocks/>
            </p:cNvSpPr>
            <p:nvPr/>
          </p:nvSpPr>
          <p:spPr bwMode="auto">
            <a:xfrm>
              <a:off x="16270288" y="7324725"/>
              <a:ext cx="1273175" cy="800100"/>
            </a:xfrm>
            <a:custGeom>
              <a:avLst/>
              <a:gdLst>
                <a:gd name="T0" fmla="*/ 39 w 40"/>
                <a:gd name="T1" fmla="*/ 21 h 25"/>
                <a:gd name="T2" fmla="*/ 37 w 40"/>
                <a:gd name="T3" fmla="*/ 19 h 25"/>
                <a:gd name="T4" fmla="*/ 36 w 40"/>
                <a:gd name="T5" fmla="*/ 15 h 25"/>
                <a:gd name="T6" fmla="*/ 36 w 40"/>
                <a:gd name="T7" fmla="*/ 14 h 25"/>
                <a:gd name="T8" fmla="*/ 34 w 40"/>
                <a:gd name="T9" fmla="*/ 12 h 25"/>
                <a:gd name="T10" fmla="*/ 33 w 40"/>
                <a:gd name="T11" fmla="*/ 10 h 25"/>
                <a:gd name="T12" fmla="*/ 33 w 40"/>
                <a:gd name="T13" fmla="*/ 9 h 25"/>
                <a:gd name="T14" fmla="*/ 34 w 40"/>
                <a:gd name="T15" fmla="*/ 7 h 25"/>
                <a:gd name="T16" fmla="*/ 33 w 40"/>
                <a:gd name="T17" fmla="*/ 6 h 25"/>
                <a:gd name="T18" fmla="*/ 32 w 40"/>
                <a:gd name="T19" fmla="*/ 5 h 25"/>
                <a:gd name="T20" fmla="*/ 30 w 40"/>
                <a:gd name="T21" fmla="*/ 4 h 25"/>
                <a:gd name="T22" fmla="*/ 29 w 40"/>
                <a:gd name="T23" fmla="*/ 4 h 25"/>
                <a:gd name="T24" fmla="*/ 28 w 40"/>
                <a:gd name="T25" fmla="*/ 4 h 25"/>
                <a:gd name="T26" fmla="*/ 25 w 40"/>
                <a:gd name="T27" fmla="*/ 2 h 25"/>
                <a:gd name="T28" fmla="*/ 24 w 40"/>
                <a:gd name="T29" fmla="*/ 2 h 25"/>
                <a:gd name="T30" fmla="*/ 22 w 40"/>
                <a:gd name="T31" fmla="*/ 3 h 25"/>
                <a:gd name="T32" fmla="*/ 21 w 40"/>
                <a:gd name="T33" fmla="*/ 4 h 25"/>
                <a:gd name="T34" fmla="*/ 19 w 40"/>
                <a:gd name="T35" fmla="*/ 5 h 25"/>
                <a:gd name="T36" fmla="*/ 15 w 40"/>
                <a:gd name="T37" fmla="*/ 5 h 25"/>
                <a:gd name="T38" fmla="*/ 10 w 40"/>
                <a:gd name="T39" fmla="*/ 4 h 25"/>
                <a:gd name="T40" fmla="*/ 9 w 40"/>
                <a:gd name="T41" fmla="*/ 3 h 25"/>
                <a:gd name="T42" fmla="*/ 8 w 40"/>
                <a:gd name="T43" fmla="*/ 2 h 25"/>
                <a:gd name="T44" fmla="*/ 8 w 40"/>
                <a:gd name="T45" fmla="*/ 1 h 25"/>
                <a:gd name="T46" fmla="*/ 7 w 40"/>
                <a:gd name="T47" fmla="*/ 0 h 25"/>
                <a:gd name="T48" fmla="*/ 6 w 40"/>
                <a:gd name="T49" fmla="*/ 1 h 25"/>
                <a:gd name="T50" fmla="*/ 5 w 40"/>
                <a:gd name="T51" fmla="*/ 2 h 25"/>
                <a:gd name="T52" fmla="*/ 5 w 40"/>
                <a:gd name="T53" fmla="*/ 2 h 25"/>
                <a:gd name="T54" fmla="*/ 4 w 40"/>
                <a:gd name="T55" fmla="*/ 2 h 25"/>
                <a:gd name="T56" fmla="*/ 3 w 40"/>
                <a:gd name="T57" fmla="*/ 2 h 25"/>
                <a:gd name="T58" fmla="*/ 2 w 40"/>
                <a:gd name="T59" fmla="*/ 1 h 25"/>
                <a:gd name="T60" fmla="*/ 1 w 40"/>
                <a:gd name="T61" fmla="*/ 0 h 25"/>
                <a:gd name="T62" fmla="*/ 0 w 40"/>
                <a:gd name="T63" fmla="*/ 1 h 25"/>
                <a:gd name="T64" fmla="*/ 0 w 40"/>
                <a:gd name="T65" fmla="*/ 2 h 25"/>
                <a:gd name="T66" fmla="*/ 1 w 40"/>
                <a:gd name="T67" fmla="*/ 4 h 25"/>
                <a:gd name="T68" fmla="*/ 2 w 40"/>
                <a:gd name="T69" fmla="*/ 5 h 25"/>
                <a:gd name="T70" fmla="*/ 5 w 40"/>
                <a:gd name="T71" fmla="*/ 7 h 25"/>
                <a:gd name="T72" fmla="*/ 4 w 40"/>
                <a:gd name="T73" fmla="*/ 9 h 25"/>
                <a:gd name="T74" fmla="*/ 5 w 40"/>
                <a:gd name="T75" fmla="*/ 12 h 25"/>
                <a:gd name="T76" fmla="*/ 9 w 40"/>
                <a:gd name="T77" fmla="*/ 13 h 25"/>
                <a:gd name="T78" fmla="*/ 9 w 40"/>
                <a:gd name="T79" fmla="*/ 15 h 25"/>
                <a:gd name="T80" fmla="*/ 11 w 40"/>
                <a:gd name="T81" fmla="*/ 17 h 25"/>
                <a:gd name="T82" fmla="*/ 10 w 40"/>
                <a:gd name="T83" fmla="*/ 17 h 25"/>
                <a:gd name="T84" fmla="*/ 14 w 40"/>
                <a:gd name="T85" fmla="*/ 17 h 25"/>
                <a:gd name="T86" fmla="*/ 17 w 40"/>
                <a:gd name="T87" fmla="*/ 20 h 25"/>
                <a:gd name="T88" fmla="*/ 20 w 40"/>
                <a:gd name="T89" fmla="*/ 22 h 25"/>
                <a:gd name="T90" fmla="*/ 26 w 40"/>
                <a:gd name="T91" fmla="*/ 22 h 25"/>
                <a:gd name="T92" fmla="*/ 29 w 40"/>
                <a:gd name="T93" fmla="*/ 24 h 25"/>
                <a:gd name="T94" fmla="*/ 37 w 40"/>
                <a:gd name="T95" fmla="*/ 24 h 25"/>
                <a:gd name="T96" fmla="*/ 37 w 40"/>
                <a:gd name="T97" fmla="*/ 23 h 25"/>
                <a:gd name="T98" fmla="*/ 39 w 40"/>
                <a:gd name="T99" fmla="*/ 22 h 25"/>
                <a:gd name="T100" fmla="*/ 40 w 40"/>
                <a:gd name="T10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25">
                  <a:moveTo>
                    <a:pt x="40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5" y="18"/>
                    <a:pt x="15" y="19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9" y="21"/>
                    <a:pt x="19" y="21"/>
                  </a:cubicBezTo>
                  <a:cubicBezTo>
                    <a:pt x="19" y="21"/>
                    <a:pt x="20" y="22"/>
                    <a:pt x="20" y="22"/>
                  </a:cubicBezTo>
                  <a:cubicBezTo>
                    <a:pt x="21" y="22"/>
                    <a:pt x="22" y="22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31" y="24"/>
                    <a:pt x="34" y="24"/>
                    <a:pt x="36" y="25"/>
                  </a:cubicBezTo>
                  <a:cubicBezTo>
                    <a:pt x="36" y="25"/>
                    <a:pt x="37" y="25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lnTo>
                    <a:pt x="40" y="21"/>
                  </a:lnTo>
                  <a:close/>
                </a:path>
              </a:pathLst>
            </a:custGeom>
            <a:solidFill>
              <a:schemeClr val="accent2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8"/>
            <p:cNvSpPr>
              <a:spLocks/>
            </p:cNvSpPr>
            <p:nvPr/>
          </p:nvSpPr>
          <p:spPr bwMode="auto">
            <a:xfrm>
              <a:off x="16875125" y="8124825"/>
              <a:ext cx="477838" cy="415925"/>
            </a:xfrm>
            <a:custGeom>
              <a:avLst/>
              <a:gdLst>
                <a:gd name="T0" fmla="*/ 13 w 15"/>
                <a:gd name="T1" fmla="*/ 3 h 13"/>
                <a:gd name="T2" fmla="*/ 12 w 15"/>
                <a:gd name="T3" fmla="*/ 2 h 13"/>
                <a:gd name="T4" fmla="*/ 10 w 15"/>
                <a:gd name="T5" fmla="*/ 2 h 13"/>
                <a:gd name="T6" fmla="*/ 9 w 15"/>
                <a:gd name="T7" fmla="*/ 1 h 13"/>
                <a:gd name="T8" fmla="*/ 8 w 15"/>
                <a:gd name="T9" fmla="*/ 0 h 13"/>
                <a:gd name="T10" fmla="*/ 8 w 15"/>
                <a:gd name="T11" fmla="*/ 0 h 13"/>
                <a:gd name="T12" fmla="*/ 7 w 15"/>
                <a:gd name="T13" fmla="*/ 0 h 13"/>
                <a:gd name="T14" fmla="*/ 6 w 15"/>
                <a:gd name="T15" fmla="*/ 4 h 13"/>
                <a:gd name="T16" fmla="*/ 6 w 15"/>
                <a:gd name="T17" fmla="*/ 5 h 13"/>
                <a:gd name="T18" fmla="*/ 6 w 15"/>
                <a:gd name="T19" fmla="*/ 8 h 13"/>
                <a:gd name="T20" fmla="*/ 0 w 15"/>
                <a:gd name="T21" fmla="*/ 9 h 13"/>
                <a:gd name="T22" fmla="*/ 0 w 15"/>
                <a:gd name="T23" fmla="*/ 10 h 13"/>
                <a:gd name="T24" fmla="*/ 2 w 15"/>
                <a:gd name="T25" fmla="*/ 12 h 13"/>
                <a:gd name="T26" fmla="*/ 2 w 15"/>
                <a:gd name="T27" fmla="*/ 12 h 13"/>
                <a:gd name="T28" fmla="*/ 3 w 15"/>
                <a:gd name="T29" fmla="*/ 13 h 13"/>
                <a:gd name="T30" fmla="*/ 6 w 15"/>
                <a:gd name="T31" fmla="*/ 13 h 13"/>
                <a:gd name="T32" fmla="*/ 7 w 15"/>
                <a:gd name="T33" fmla="*/ 12 h 13"/>
                <a:gd name="T34" fmla="*/ 8 w 15"/>
                <a:gd name="T35" fmla="*/ 12 h 13"/>
                <a:gd name="T36" fmla="*/ 9 w 15"/>
                <a:gd name="T37" fmla="*/ 11 h 13"/>
                <a:gd name="T38" fmla="*/ 10 w 15"/>
                <a:gd name="T39" fmla="*/ 10 h 13"/>
                <a:gd name="T40" fmla="*/ 11 w 15"/>
                <a:gd name="T41" fmla="*/ 10 h 13"/>
                <a:gd name="T42" fmla="*/ 12 w 15"/>
                <a:gd name="T43" fmla="*/ 9 h 13"/>
                <a:gd name="T44" fmla="*/ 12 w 15"/>
                <a:gd name="T45" fmla="*/ 8 h 13"/>
                <a:gd name="T46" fmla="*/ 12 w 15"/>
                <a:gd name="T47" fmla="*/ 7 h 13"/>
                <a:gd name="T48" fmla="*/ 15 w 15"/>
                <a:gd name="T49" fmla="*/ 5 h 13"/>
                <a:gd name="T50" fmla="*/ 14 w 15"/>
                <a:gd name="T51" fmla="*/ 4 h 13"/>
                <a:gd name="T52" fmla="*/ 13 w 15"/>
                <a:gd name="T5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3">
                  <a:moveTo>
                    <a:pt x="13" y="3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4" y="6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9"/>
            <p:cNvSpPr>
              <a:spLocks/>
            </p:cNvSpPr>
            <p:nvPr/>
          </p:nvSpPr>
          <p:spPr bwMode="auto">
            <a:xfrm>
              <a:off x="16302038" y="8412163"/>
              <a:ext cx="668338" cy="352425"/>
            </a:xfrm>
            <a:custGeom>
              <a:avLst/>
              <a:gdLst>
                <a:gd name="T0" fmla="*/ 21 w 21"/>
                <a:gd name="T1" fmla="*/ 4 h 11"/>
                <a:gd name="T2" fmla="*/ 20 w 21"/>
                <a:gd name="T3" fmla="*/ 3 h 11"/>
                <a:gd name="T4" fmla="*/ 20 w 21"/>
                <a:gd name="T5" fmla="*/ 3 h 11"/>
                <a:gd name="T6" fmla="*/ 18 w 21"/>
                <a:gd name="T7" fmla="*/ 1 h 11"/>
                <a:gd name="T8" fmla="*/ 18 w 21"/>
                <a:gd name="T9" fmla="*/ 0 h 11"/>
                <a:gd name="T10" fmla="*/ 11 w 21"/>
                <a:gd name="T11" fmla="*/ 2 h 11"/>
                <a:gd name="T12" fmla="*/ 7 w 21"/>
                <a:gd name="T13" fmla="*/ 6 h 11"/>
                <a:gd name="T14" fmla="*/ 7 w 21"/>
                <a:gd name="T15" fmla="*/ 4 h 11"/>
                <a:gd name="T16" fmla="*/ 4 w 21"/>
                <a:gd name="T17" fmla="*/ 3 h 11"/>
                <a:gd name="T18" fmla="*/ 3 w 21"/>
                <a:gd name="T19" fmla="*/ 3 h 11"/>
                <a:gd name="T20" fmla="*/ 2 w 21"/>
                <a:gd name="T21" fmla="*/ 3 h 11"/>
                <a:gd name="T22" fmla="*/ 2 w 21"/>
                <a:gd name="T23" fmla="*/ 3 h 11"/>
                <a:gd name="T24" fmla="*/ 1 w 21"/>
                <a:gd name="T25" fmla="*/ 4 h 11"/>
                <a:gd name="T26" fmla="*/ 2 w 21"/>
                <a:gd name="T27" fmla="*/ 4 h 11"/>
                <a:gd name="T28" fmla="*/ 1 w 21"/>
                <a:gd name="T29" fmla="*/ 4 h 11"/>
                <a:gd name="T30" fmla="*/ 1 w 21"/>
                <a:gd name="T31" fmla="*/ 5 h 11"/>
                <a:gd name="T32" fmla="*/ 0 w 21"/>
                <a:gd name="T33" fmla="*/ 5 h 11"/>
                <a:gd name="T34" fmla="*/ 0 w 21"/>
                <a:gd name="T35" fmla="*/ 6 h 11"/>
                <a:gd name="T36" fmla="*/ 0 w 21"/>
                <a:gd name="T37" fmla="*/ 7 h 11"/>
                <a:gd name="T38" fmla="*/ 1 w 21"/>
                <a:gd name="T39" fmla="*/ 9 h 11"/>
                <a:gd name="T40" fmla="*/ 2 w 21"/>
                <a:gd name="T41" fmla="*/ 10 h 11"/>
                <a:gd name="T42" fmla="*/ 3 w 21"/>
                <a:gd name="T43" fmla="*/ 11 h 11"/>
                <a:gd name="T44" fmla="*/ 4 w 21"/>
                <a:gd name="T45" fmla="*/ 11 h 11"/>
                <a:gd name="T46" fmla="*/ 6 w 21"/>
                <a:gd name="T47" fmla="*/ 10 h 11"/>
                <a:gd name="T48" fmla="*/ 7 w 21"/>
                <a:gd name="T49" fmla="*/ 10 h 11"/>
                <a:gd name="T50" fmla="*/ 10 w 21"/>
                <a:gd name="T51" fmla="*/ 9 h 11"/>
                <a:gd name="T52" fmla="*/ 11 w 21"/>
                <a:gd name="T53" fmla="*/ 9 h 11"/>
                <a:gd name="T54" fmla="*/ 13 w 21"/>
                <a:gd name="T55" fmla="*/ 8 h 11"/>
                <a:gd name="T56" fmla="*/ 14 w 21"/>
                <a:gd name="T57" fmla="*/ 8 h 11"/>
                <a:gd name="T58" fmla="*/ 17 w 21"/>
                <a:gd name="T59" fmla="*/ 7 h 11"/>
                <a:gd name="T60" fmla="*/ 19 w 21"/>
                <a:gd name="T61" fmla="*/ 6 h 11"/>
                <a:gd name="T62" fmla="*/ 19 w 21"/>
                <a:gd name="T63" fmla="*/ 6 h 11"/>
                <a:gd name="T64" fmla="*/ 21 w 21"/>
                <a:gd name="T65" fmla="*/ 5 h 11"/>
                <a:gd name="T66" fmla="*/ 21 w 21"/>
                <a:gd name="T67" fmla="*/ 4 h 11"/>
                <a:gd name="T68" fmla="*/ 21 w 21"/>
                <a:gd name="T6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1">
                  <a:moveTo>
                    <a:pt x="21" y="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10"/>
                    <a:pt x="7" y="9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7" y="7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0"/>
            <p:cNvSpPr>
              <a:spLocks/>
            </p:cNvSpPr>
            <p:nvPr/>
          </p:nvSpPr>
          <p:spPr bwMode="auto">
            <a:xfrm>
              <a:off x="17002125" y="8540750"/>
              <a:ext cx="6508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1"/>
            <p:cNvSpPr>
              <a:spLocks/>
            </p:cNvSpPr>
            <p:nvPr/>
          </p:nvSpPr>
          <p:spPr bwMode="auto">
            <a:xfrm>
              <a:off x="16843375" y="8061325"/>
              <a:ext cx="287338" cy="192088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2 h 6"/>
                <a:gd name="T4" fmla="*/ 9 w 9"/>
                <a:gd name="T5" fmla="*/ 2 h 6"/>
                <a:gd name="T6" fmla="*/ 9 w 9"/>
                <a:gd name="T7" fmla="*/ 2 h 6"/>
                <a:gd name="T8" fmla="*/ 9 w 9"/>
                <a:gd name="T9" fmla="*/ 1 h 6"/>
                <a:gd name="T10" fmla="*/ 8 w 9"/>
                <a:gd name="T11" fmla="*/ 1 h 6"/>
                <a:gd name="T12" fmla="*/ 8 w 9"/>
                <a:gd name="T13" fmla="*/ 0 h 6"/>
                <a:gd name="T14" fmla="*/ 8 w 9"/>
                <a:gd name="T15" fmla="*/ 0 h 6"/>
                <a:gd name="T16" fmla="*/ 5 w 9"/>
                <a:gd name="T17" fmla="*/ 2 h 6"/>
                <a:gd name="T18" fmla="*/ 3 w 9"/>
                <a:gd name="T19" fmla="*/ 3 h 6"/>
                <a:gd name="T20" fmla="*/ 1 w 9"/>
                <a:gd name="T21" fmla="*/ 4 h 6"/>
                <a:gd name="T22" fmla="*/ 0 w 9"/>
                <a:gd name="T23" fmla="*/ 3 h 6"/>
                <a:gd name="T24" fmla="*/ 0 w 9"/>
                <a:gd name="T25" fmla="*/ 3 h 6"/>
                <a:gd name="T26" fmla="*/ 0 w 9"/>
                <a:gd name="T27" fmla="*/ 4 h 6"/>
                <a:gd name="T28" fmla="*/ 0 w 9"/>
                <a:gd name="T29" fmla="*/ 4 h 6"/>
                <a:gd name="T30" fmla="*/ 0 w 9"/>
                <a:gd name="T31" fmla="*/ 5 h 6"/>
                <a:gd name="T32" fmla="*/ 6 w 9"/>
                <a:gd name="T33" fmla="*/ 6 h 6"/>
                <a:gd name="T34" fmla="*/ 7 w 9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"/>
            <p:cNvSpPr>
              <a:spLocks/>
            </p:cNvSpPr>
            <p:nvPr/>
          </p:nvSpPr>
          <p:spPr bwMode="auto">
            <a:xfrm>
              <a:off x="17130713" y="8124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3"/>
            <p:cNvSpPr>
              <a:spLocks/>
            </p:cNvSpPr>
            <p:nvPr/>
          </p:nvSpPr>
          <p:spPr bwMode="auto">
            <a:xfrm>
              <a:off x="17130713" y="8124825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4"/>
            <p:cNvSpPr>
              <a:spLocks/>
            </p:cNvSpPr>
            <p:nvPr/>
          </p:nvSpPr>
          <p:spPr bwMode="auto">
            <a:xfrm>
              <a:off x="17098963" y="8061325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5"/>
            <p:cNvSpPr>
              <a:spLocks/>
            </p:cNvSpPr>
            <p:nvPr/>
          </p:nvSpPr>
          <p:spPr bwMode="auto">
            <a:xfrm>
              <a:off x="16779875" y="8061325"/>
              <a:ext cx="31750" cy="9525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0 h 3"/>
                <a:gd name="T8" fmla="*/ 0 w 1"/>
                <a:gd name="T9" fmla="*/ 0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2 h 3"/>
                <a:gd name="T16" fmla="*/ 1 w 1"/>
                <a:gd name="T17" fmla="*/ 3 h 3"/>
                <a:gd name="T18" fmla="*/ 1 w 1"/>
                <a:gd name="T19" fmla="*/ 3 h 3"/>
                <a:gd name="T20" fmla="*/ 1 w 1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56"/>
            <p:cNvSpPr>
              <a:spLocks noEditPoints="1"/>
            </p:cNvSpPr>
            <p:nvPr/>
          </p:nvSpPr>
          <p:spPr bwMode="auto">
            <a:xfrm>
              <a:off x="15760700" y="7740650"/>
              <a:ext cx="1338263" cy="863600"/>
            </a:xfrm>
            <a:custGeom>
              <a:avLst/>
              <a:gdLst>
                <a:gd name="T0" fmla="*/ 42 w 42"/>
                <a:gd name="T1" fmla="*/ 10 h 27"/>
                <a:gd name="T2" fmla="*/ 42 w 42"/>
                <a:gd name="T3" fmla="*/ 10 h 27"/>
                <a:gd name="T4" fmla="*/ 40 w 42"/>
                <a:gd name="T5" fmla="*/ 16 h 27"/>
                <a:gd name="T6" fmla="*/ 34 w 42"/>
                <a:gd name="T7" fmla="*/ 14 h 27"/>
                <a:gd name="T8" fmla="*/ 34 w 42"/>
                <a:gd name="T9" fmla="*/ 13 h 27"/>
                <a:gd name="T10" fmla="*/ 33 w 42"/>
                <a:gd name="T11" fmla="*/ 13 h 27"/>
                <a:gd name="T12" fmla="*/ 32 w 42"/>
                <a:gd name="T13" fmla="*/ 12 h 27"/>
                <a:gd name="T14" fmla="*/ 31 w 42"/>
                <a:gd name="T15" fmla="*/ 11 h 27"/>
                <a:gd name="T16" fmla="*/ 29 w 42"/>
                <a:gd name="T17" fmla="*/ 9 h 27"/>
                <a:gd name="T18" fmla="*/ 28 w 42"/>
                <a:gd name="T19" fmla="*/ 7 h 27"/>
                <a:gd name="T20" fmla="*/ 25 w 42"/>
                <a:gd name="T21" fmla="*/ 6 h 27"/>
                <a:gd name="T22" fmla="*/ 24 w 42"/>
                <a:gd name="T23" fmla="*/ 5 h 27"/>
                <a:gd name="T24" fmla="*/ 10 w 42"/>
                <a:gd name="T25" fmla="*/ 1 h 27"/>
                <a:gd name="T26" fmla="*/ 8 w 42"/>
                <a:gd name="T27" fmla="*/ 1 h 27"/>
                <a:gd name="T28" fmla="*/ 7 w 42"/>
                <a:gd name="T29" fmla="*/ 4 h 27"/>
                <a:gd name="T30" fmla="*/ 6 w 42"/>
                <a:gd name="T31" fmla="*/ 5 h 27"/>
                <a:gd name="T32" fmla="*/ 3 w 42"/>
                <a:gd name="T33" fmla="*/ 6 h 27"/>
                <a:gd name="T34" fmla="*/ 0 w 42"/>
                <a:gd name="T35" fmla="*/ 7 h 27"/>
                <a:gd name="T36" fmla="*/ 2 w 42"/>
                <a:gd name="T37" fmla="*/ 8 h 27"/>
                <a:gd name="T38" fmla="*/ 5 w 42"/>
                <a:gd name="T39" fmla="*/ 11 h 27"/>
                <a:gd name="T40" fmla="*/ 7 w 42"/>
                <a:gd name="T41" fmla="*/ 13 h 27"/>
                <a:gd name="T42" fmla="*/ 9 w 42"/>
                <a:gd name="T43" fmla="*/ 16 h 27"/>
                <a:gd name="T44" fmla="*/ 9 w 42"/>
                <a:gd name="T45" fmla="*/ 17 h 27"/>
                <a:gd name="T46" fmla="*/ 12 w 42"/>
                <a:gd name="T47" fmla="*/ 20 h 27"/>
                <a:gd name="T48" fmla="*/ 15 w 42"/>
                <a:gd name="T49" fmla="*/ 23 h 27"/>
                <a:gd name="T50" fmla="*/ 17 w 42"/>
                <a:gd name="T51" fmla="*/ 26 h 27"/>
                <a:gd name="T52" fmla="*/ 18 w 42"/>
                <a:gd name="T53" fmla="*/ 26 h 27"/>
                <a:gd name="T54" fmla="*/ 19 w 42"/>
                <a:gd name="T55" fmla="*/ 25 h 27"/>
                <a:gd name="T56" fmla="*/ 19 w 42"/>
                <a:gd name="T57" fmla="*/ 24 h 27"/>
                <a:gd name="T58" fmla="*/ 20 w 42"/>
                <a:gd name="T59" fmla="*/ 24 h 27"/>
                <a:gd name="T60" fmla="*/ 24 w 42"/>
                <a:gd name="T61" fmla="*/ 25 h 27"/>
                <a:gd name="T62" fmla="*/ 28 w 42"/>
                <a:gd name="T63" fmla="*/ 23 h 27"/>
                <a:gd name="T64" fmla="*/ 41 w 42"/>
                <a:gd name="T65" fmla="*/ 20 h 27"/>
                <a:gd name="T66" fmla="*/ 41 w 42"/>
                <a:gd name="T67" fmla="*/ 16 h 27"/>
                <a:gd name="T68" fmla="*/ 38 w 42"/>
                <a:gd name="T69" fmla="*/ 25 h 27"/>
                <a:gd name="T70" fmla="*/ 38 w 42"/>
                <a:gd name="T7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27"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lose/>
                  <a:moveTo>
                    <a:pt x="41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3"/>
                    <a:pt x="15" y="23"/>
                  </a:cubicBezTo>
                  <a:cubicBezTo>
                    <a:pt x="16" y="24"/>
                    <a:pt x="16" y="24"/>
                    <a:pt x="17" y="25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lose/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6"/>
                    <a:pt x="38" y="26"/>
                  </a:cubicBezTo>
                  <a:cubicBezTo>
                    <a:pt x="38" y="26"/>
                    <a:pt x="38" y="25"/>
                    <a:pt x="38" y="2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7"/>
            <p:cNvSpPr>
              <a:spLocks/>
            </p:cNvSpPr>
            <p:nvPr/>
          </p:nvSpPr>
          <p:spPr bwMode="auto">
            <a:xfrm>
              <a:off x="16494125" y="7869238"/>
              <a:ext cx="127000" cy="63500"/>
            </a:xfrm>
            <a:custGeom>
              <a:avLst/>
              <a:gdLst>
                <a:gd name="T0" fmla="*/ 4 w 4"/>
                <a:gd name="T1" fmla="*/ 2 h 2"/>
                <a:gd name="T2" fmla="*/ 3 w 4"/>
                <a:gd name="T3" fmla="*/ 1 h 2"/>
                <a:gd name="T4" fmla="*/ 3 w 4"/>
                <a:gd name="T5" fmla="*/ 1 h 2"/>
                <a:gd name="T6" fmla="*/ 3 w 4"/>
                <a:gd name="T7" fmla="*/ 0 h 2"/>
                <a:gd name="T8" fmla="*/ 4 w 4"/>
                <a:gd name="T9" fmla="*/ 0 h 2"/>
                <a:gd name="T10" fmla="*/ 3 w 4"/>
                <a:gd name="T11" fmla="*/ 0 h 2"/>
                <a:gd name="T12" fmla="*/ 3 w 4"/>
                <a:gd name="T13" fmla="*/ 0 h 2"/>
                <a:gd name="T14" fmla="*/ 2 w 4"/>
                <a:gd name="T15" fmla="*/ 0 h 2"/>
                <a:gd name="T16" fmla="*/ 1 w 4"/>
                <a:gd name="T17" fmla="*/ 0 h 2"/>
                <a:gd name="T18" fmla="*/ 0 w 4"/>
                <a:gd name="T19" fmla="*/ 1 h 2"/>
                <a:gd name="T20" fmla="*/ 1 w 4"/>
                <a:gd name="T21" fmla="*/ 1 h 2"/>
                <a:gd name="T22" fmla="*/ 2 w 4"/>
                <a:gd name="T23" fmla="*/ 2 h 2"/>
                <a:gd name="T24" fmla="*/ 2 w 4"/>
                <a:gd name="T25" fmla="*/ 2 h 2"/>
                <a:gd name="T26" fmla="*/ 4 w 4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8"/>
            <p:cNvSpPr>
              <a:spLocks/>
            </p:cNvSpPr>
            <p:nvPr/>
          </p:nvSpPr>
          <p:spPr bwMode="auto">
            <a:xfrm>
              <a:off x="15792450" y="7677150"/>
              <a:ext cx="255588" cy="255588"/>
            </a:xfrm>
            <a:custGeom>
              <a:avLst/>
              <a:gdLst>
                <a:gd name="T0" fmla="*/ 141 w 161"/>
                <a:gd name="T1" fmla="*/ 0 h 161"/>
                <a:gd name="T2" fmla="*/ 141 w 161"/>
                <a:gd name="T3" fmla="*/ 0 h 161"/>
                <a:gd name="T4" fmla="*/ 61 w 161"/>
                <a:gd name="T5" fmla="*/ 40 h 161"/>
                <a:gd name="T6" fmla="*/ 41 w 161"/>
                <a:gd name="T7" fmla="*/ 40 h 161"/>
                <a:gd name="T8" fmla="*/ 41 w 161"/>
                <a:gd name="T9" fmla="*/ 40 h 161"/>
                <a:gd name="T10" fmla="*/ 21 w 161"/>
                <a:gd name="T11" fmla="*/ 40 h 161"/>
                <a:gd name="T12" fmla="*/ 21 w 161"/>
                <a:gd name="T13" fmla="*/ 40 h 161"/>
                <a:gd name="T14" fmla="*/ 21 w 161"/>
                <a:gd name="T15" fmla="*/ 40 h 161"/>
                <a:gd name="T16" fmla="*/ 21 w 161"/>
                <a:gd name="T17" fmla="*/ 40 h 161"/>
                <a:gd name="T18" fmla="*/ 21 w 161"/>
                <a:gd name="T19" fmla="*/ 40 h 161"/>
                <a:gd name="T20" fmla="*/ 21 w 161"/>
                <a:gd name="T21" fmla="*/ 40 h 161"/>
                <a:gd name="T22" fmla="*/ 21 w 161"/>
                <a:gd name="T23" fmla="*/ 40 h 161"/>
                <a:gd name="T24" fmla="*/ 21 w 161"/>
                <a:gd name="T25" fmla="*/ 40 h 161"/>
                <a:gd name="T26" fmla="*/ 21 w 161"/>
                <a:gd name="T27" fmla="*/ 40 h 161"/>
                <a:gd name="T28" fmla="*/ 21 w 161"/>
                <a:gd name="T29" fmla="*/ 60 h 161"/>
                <a:gd name="T30" fmla="*/ 21 w 161"/>
                <a:gd name="T31" fmla="*/ 60 h 161"/>
                <a:gd name="T32" fmla="*/ 0 w 161"/>
                <a:gd name="T33" fmla="*/ 60 h 161"/>
                <a:gd name="T34" fmla="*/ 0 w 161"/>
                <a:gd name="T35" fmla="*/ 80 h 161"/>
                <a:gd name="T36" fmla="*/ 0 w 161"/>
                <a:gd name="T37" fmla="*/ 80 h 161"/>
                <a:gd name="T38" fmla="*/ 0 w 161"/>
                <a:gd name="T39" fmla="*/ 80 h 161"/>
                <a:gd name="T40" fmla="*/ 0 w 161"/>
                <a:gd name="T41" fmla="*/ 80 h 161"/>
                <a:gd name="T42" fmla="*/ 0 w 161"/>
                <a:gd name="T43" fmla="*/ 100 h 161"/>
                <a:gd name="T44" fmla="*/ 0 w 161"/>
                <a:gd name="T45" fmla="*/ 100 h 161"/>
                <a:gd name="T46" fmla="*/ 0 w 161"/>
                <a:gd name="T47" fmla="*/ 100 h 161"/>
                <a:gd name="T48" fmla="*/ 0 w 161"/>
                <a:gd name="T49" fmla="*/ 121 h 161"/>
                <a:gd name="T50" fmla="*/ 0 w 161"/>
                <a:gd name="T51" fmla="*/ 121 h 161"/>
                <a:gd name="T52" fmla="*/ 0 w 161"/>
                <a:gd name="T53" fmla="*/ 141 h 161"/>
                <a:gd name="T54" fmla="*/ 0 w 161"/>
                <a:gd name="T55" fmla="*/ 141 h 161"/>
                <a:gd name="T56" fmla="*/ 0 w 161"/>
                <a:gd name="T57" fmla="*/ 141 h 161"/>
                <a:gd name="T58" fmla="*/ 0 w 161"/>
                <a:gd name="T59" fmla="*/ 141 h 161"/>
                <a:gd name="T60" fmla="*/ 0 w 161"/>
                <a:gd name="T61" fmla="*/ 141 h 161"/>
                <a:gd name="T62" fmla="*/ 0 w 161"/>
                <a:gd name="T63" fmla="*/ 141 h 161"/>
                <a:gd name="T64" fmla="*/ 0 w 161"/>
                <a:gd name="T65" fmla="*/ 161 h 161"/>
                <a:gd name="T66" fmla="*/ 41 w 161"/>
                <a:gd name="T67" fmla="*/ 161 h 161"/>
                <a:gd name="T68" fmla="*/ 61 w 161"/>
                <a:gd name="T69" fmla="*/ 141 h 161"/>
                <a:gd name="T70" fmla="*/ 81 w 161"/>
                <a:gd name="T71" fmla="*/ 141 h 161"/>
                <a:gd name="T72" fmla="*/ 101 w 161"/>
                <a:gd name="T73" fmla="*/ 141 h 161"/>
                <a:gd name="T74" fmla="*/ 101 w 161"/>
                <a:gd name="T75" fmla="*/ 141 h 161"/>
                <a:gd name="T76" fmla="*/ 101 w 161"/>
                <a:gd name="T77" fmla="*/ 121 h 161"/>
                <a:gd name="T78" fmla="*/ 121 w 161"/>
                <a:gd name="T79" fmla="*/ 121 h 161"/>
                <a:gd name="T80" fmla="*/ 81 w 161"/>
                <a:gd name="T81" fmla="*/ 80 h 161"/>
                <a:gd name="T82" fmla="*/ 141 w 161"/>
                <a:gd name="T83" fmla="*/ 60 h 161"/>
                <a:gd name="T84" fmla="*/ 141 w 161"/>
                <a:gd name="T85" fmla="*/ 40 h 161"/>
                <a:gd name="T86" fmla="*/ 161 w 161"/>
                <a:gd name="T87" fmla="*/ 40 h 161"/>
                <a:gd name="T88" fmla="*/ 141 w 161"/>
                <a:gd name="T8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61">
                  <a:moveTo>
                    <a:pt x="141" y="0"/>
                  </a:moveTo>
                  <a:lnTo>
                    <a:pt x="141" y="0"/>
                  </a:lnTo>
                  <a:lnTo>
                    <a:pt x="6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41" y="161"/>
                  </a:lnTo>
                  <a:lnTo>
                    <a:pt x="61" y="141"/>
                  </a:lnTo>
                  <a:lnTo>
                    <a:pt x="81" y="141"/>
                  </a:lnTo>
                  <a:lnTo>
                    <a:pt x="101" y="141"/>
                  </a:lnTo>
                  <a:lnTo>
                    <a:pt x="101" y="141"/>
                  </a:lnTo>
                  <a:lnTo>
                    <a:pt x="101" y="121"/>
                  </a:lnTo>
                  <a:lnTo>
                    <a:pt x="121" y="121"/>
                  </a:lnTo>
                  <a:lnTo>
                    <a:pt x="81" y="80"/>
                  </a:lnTo>
                  <a:lnTo>
                    <a:pt x="141" y="60"/>
                  </a:lnTo>
                  <a:lnTo>
                    <a:pt x="141" y="40"/>
                  </a:lnTo>
                  <a:lnTo>
                    <a:pt x="161" y="4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9"/>
            <p:cNvSpPr>
              <a:spLocks/>
            </p:cNvSpPr>
            <p:nvPr/>
          </p:nvSpPr>
          <p:spPr bwMode="auto">
            <a:xfrm>
              <a:off x="16016288" y="7485063"/>
              <a:ext cx="604838" cy="447675"/>
            </a:xfrm>
            <a:custGeom>
              <a:avLst/>
              <a:gdLst>
                <a:gd name="T0" fmla="*/ 341 w 381"/>
                <a:gd name="T1" fmla="*/ 242 h 282"/>
                <a:gd name="T2" fmla="*/ 361 w 381"/>
                <a:gd name="T3" fmla="*/ 242 h 282"/>
                <a:gd name="T4" fmla="*/ 361 w 381"/>
                <a:gd name="T5" fmla="*/ 242 h 282"/>
                <a:gd name="T6" fmla="*/ 361 w 381"/>
                <a:gd name="T7" fmla="*/ 242 h 282"/>
                <a:gd name="T8" fmla="*/ 381 w 381"/>
                <a:gd name="T9" fmla="*/ 242 h 282"/>
                <a:gd name="T10" fmla="*/ 361 w 381"/>
                <a:gd name="T11" fmla="*/ 221 h 282"/>
                <a:gd name="T12" fmla="*/ 361 w 381"/>
                <a:gd name="T13" fmla="*/ 201 h 282"/>
                <a:gd name="T14" fmla="*/ 341 w 381"/>
                <a:gd name="T15" fmla="*/ 201 h 282"/>
                <a:gd name="T16" fmla="*/ 341 w 381"/>
                <a:gd name="T17" fmla="*/ 201 h 282"/>
                <a:gd name="T18" fmla="*/ 341 w 381"/>
                <a:gd name="T19" fmla="*/ 181 h 282"/>
                <a:gd name="T20" fmla="*/ 341 w 381"/>
                <a:gd name="T21" fmla="*/ 161 h 282"/>
                <a:gd name="T22" fmla="*/ 321 w 381"/>
                <a:gd name="T23" fmla="*/ 161 h 282"/>
                <a:gd name="T24" fmla="*/ 281 w 381"/>
                <a:gd name="T25" fmla="*/ 141 h 282"/>
                <a:gd name="T26" fmla="*/ 261 w 381"/>
                <a:gd name="T27" fmla="*/ 141 h 282"/>
                <a:gd name="T28" fmla="*/ 261 w 381"/>
                <a:gd name="T29" fmla="*/ 121 h 282"/>
                <a:gd name="T30" fmla="*/ 240 w 381"/>
                <a:gd name="T31" fmla="*/ 100 h 282"/>
                <a:gd name="T32" fmla="*/ 240 w 381"/>
                <a:gd name="T33" fmla="*/ 80 h 282"/>
                <a:gd name="T34" fmla="*/ 261 w 381"/>
                <a:gd name="T35" fmla="*/ 60 h 282"/>
                <a:gd name="T36" fmla="*/ 261 w 381"/>
                <a:gd name="T37" fmla="*/ 60 h 282"/>
                <a:gd name="T38" fmla="*/ 261 w 381"/>
                <a:gd name="T39" fmla="*/ 40 h 282"/>
                <a:gd name="T40" fmla="*/ 240 w 381"/>
                <a:gd name="T41" fmla="*/ 40 h 282"/>
                <a:gd name="T42" fmla="*/ 200 w 381"/>
                <a:gd name="T43" fmla="*/ 20 h 282"/>
                <a:gd name="T44" fmla="*/ 200 w 381"/>
                <a:gd name="T45" fmla="*/ 0 h 282"/>
                <a:gd name="T46" fmla="*/ 200 w 381"/>
                <a:gd name="T47" fmla="*/ 0 h 282"/>
                <a:gd name="T48" fmla="*/ 180 w 381"/>
                <a:gd name="T49" fmla="*/ 0 h 282"/>
                <a:gd name="T50" fmla="*/ 180 w 381"/>
                <a:gd name="T51" fmla="*/ 0 h 282"/>
                <a:gd name="T52" fmla="*/ 160 w 381"/>
                <a:gd name="T53" fmla="*/ 0 h 282"/>
                <a:gd name="T54" fmla="*/ 140 w 381"/>
                <a:gd name="T55" fmla="*/ 0 h 282"/>
                <a:gd name="T56" fmla="*/ 120 w 381"/>
                <a:gd name="T57" fmla="*/ 0 h 282"/>
                <a:gd name="T58" fmla="*/ 100 w 381"/>
                <a:gd name="T59" fmla="*/ 0 h 282"/>
                <a:gd name="T60" fmla="*/ 100 w 381"/>
                <a:gd name="T61" fmla="*/ 0 h 282"/>
                <a:gd name="T62" fmla="*/ 100 w 381"/>
                <a:gd name="T63" fmla="*/ 0 h 282"/>
                <a:gd name="T64" fmla="*/ 100 w 381"/>
                <a:gd name="T65" fmla="*/ 20 h 282"/>
                <a:gd name="T66" fmla="*/ 80 w 381"/>
                <a:gd name="T67" fmla="*/ 20 h 282"/>
                <a:gd name="T68" fmla="*/ 60 w 381"/>
                <a:gd name="T69" fmla="*/ 20 h 282"/>
                <a:gd name="T70" fmla="*/ 60 w 381"/>
                <a:gd name="T71" fmla="*/ 40 h 282"/>
                <a:gd name="T72" fmla="*/ 80 w 381"/>
                <a:gd name="T73" fmla="*/ 40 h 282"/>
                <a:gd name="T74" fmla="*/ 80 w 381"/>
                <a:gd name="T75" fmla="*/ 60 h 282"/>
                <a:gd name="T76" fmla="*/ 80 w 381"/>
                <a:gd name="T77" fmla="*/ 60 h 282"/>
                <a:gd name="T78" fmla="*/ 80 w 381"/>
                <a:gd name="T79" fmla="*/ 80 h 282"/>
                <a:gd name="T80" fmla="*/ 80 w 381"/>
                <a:gd name="T81" fmla="*/ 80 h 282"/>
                <a:gd name="T82" fmla="*/ 60 w 381"/>
                <a:gd name="T83" fmla="*/ 100 h 282"/>
                <a:gd name="T84" fmla="*/ 0 w 381"/>
                <a:gd name="T85" fmla="*/ 121 h 282"/>
                <a:gd name="T86" fmla="*/ 20 w 381"/>
                <a:gd name="T87" fmla="*/ 161 h 282"/>
                <a:gd name="T88" fmla="*/ 0 w 381"/>
                <a:gd name="T89" fmla="*/ 161 h 282"/>
                <a:gd name="T90" fmla="*/ 40 w 381"/>
                <a:gd name="T91" fmla="*/ 181 h 282"/>
                <a:gd name="T92" fmla="*/ 240 w 381"/>
                <a:gd name="T93" fmla="*/ 282 h 282"/>
                <a:gd name="T94" fmla="*/ 321 w 381"/>
                <a:gd name="T95" fmla="*/ 262 h 282"/>
                <a:gd name="T96" fmla="*/ 301 w 381"/>
                <a:gd name="T97" fmla="*/ 262 h 282"/>
                <a:gd name="T98" fmla="*/ 321 w 381"/>
                <a:gd name="T99" fmla="*/ 242 h 282"/>
                <a:gd name="T100" fmla="*/ 341 w 381"/>
                <a:gd name="T101" fmla="*/ 2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1" h="282">
                  <a:moveTo>
                    <a:pt x="341" y="242"/>
                  </a:moveTo>
                  <a:lnTo>
                    <a:pt x="361" y="242"/>
                  </a:lnTo>
                  <a:lnTo>
                    <a:pt x="361" y="242"/>
                  </a:lnTo>
                  <a:lnTo>
                    <a:pt x="361" y="242"/>
                  </a:lnTo>
                  <a:lnTo>
                    <a:pt x="381" y="242"/>
                  </a:lnTo>
                  <a:lnTo>
                    <a:pt x="361" y="221"/>
                  </a:lnTo>
                  <a:lnTo>
                    <a:pt x="361" y="201"/>
                  </a:lnTo>
                  <a:lnTo>
                    <a:pt x="341" y="201"/>
                  </a:lnTo>
                  <a:lnTo>
                    <a:pt x="341" y="201"/>
                  </a:lnTo>
                  <a:lnTo>
                    <a:pt x="341" y="181"/>
                  </a:lnTo>
                  <a:lnTo>
                    <a:pt x="341" y="161"/>
                  </a:lnTo>
                  <a:lnTo>
                    <a:pt x="321" y="161"/>
                  </a:lnTo>
                  <a:lnTo>
                    <a:pt x="281" y="141"/>
                  </a:lnTo>
                  <a:lnTo>
                    <a:pt x="261" y="141"/>
                  </a:lnTo>
                  <a:lnTo>
                    <a:pt x="261" y="121"/>
                  </a:lnTo>
                  <a:lnTo>
                    <a:pt x="240" y="100"/>
                  </a:lnTo>
                  <a:lnTo>
                    <a:pt x="240" y="80"/>
                  </a:lnTo>
                  <a:lnTo>
                    <a:pt x="261" y="60"/>
                  </a:lnTo>
                  <a:lnTo>
                    <a:pt x="261" y="60"/>
                  </a:lnTo>
                  <a:lnTo>
                    <a:pt x="261" y="40"/>
                  </a:lnTo>
                  <a:lnTo>
                    <a:pt x="240" y="40"/>
                  </a:lnTo>
                  <a:lnTo>
                    <a:pt x="200" y="2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20"/>
                  </a:lnTo>
                  <a:lnTo>
                    <a:pt x="80" y="20"/>
                  </a:lnTo>
                  <a:lnTo>
                    <a:pt x="60" y="2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60" y="10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0" y="161"/>
                  </a:lnTo>
                  <a:lnTo>
                    <a:pt x="40" y="181"/>
                  </a:lnTo>
                  <a:lnTo>
                    <a:pt x="240" y="282"/>
                  </a:lnTo>
                  <a:lnTo>
                    <a:pt x="321" y="262"/>
                  </a:lnTo>
                  <a:lnTo>
                    <a:pt x="301" y="262"/>
                  </a:lnTo>
                  <a:lnTo>
                    <a:pt x="321" y="242"/>
                  </a:lnTo>
                  <a:lnTo>
                    <a:pt x="341" y="24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60"/>
            <p:cNvSpPr>
              <a:spLocks noEditPoints="1"/>
            </p:cNvSpPr>
            <p:nvPr/>
          </p:nvSpPr>
          <p:spPr bwMode="auto">
            <a:xfrm>
              <a:off x="16302038" y="9948863"/>
              <a:ext cx="477838" cy="673100"/>
            </a:xfrm>
            <a:custGeom>
              <a:avLst/>
              <a:gdLst>
                <a:gd name="T0" fmla="*/ 11 w 15"/>
                <a:gd name="T1" fmla="*/ 2 h 21"/>
                <a:gd name="T2" fmla="*/ 12 w 15"/>
                <a:gd name="T3" fmla="*/ 2 h 21"/>
                <a:gd name="T4" fmla="*/ 12 w 15"/>
                <a:gd name="T5" fmla="*/ 2 h 21"/>
                <a:gd name="T6" fmla="*/ 12 w 15"/>
                <a:gd name="T7" fmla="*/ 2 h 21"/>
                <a:gd name="T8" fmla="*/ 11 w 15"/>
                <a:gd name="T9" fmla="*/ 2 h 21"/>
                <a:gd name="T10" fmla="*/ 15 w 15"/>
                <a:gd name="T11" fmla="*/ 3 h 21"/>
                <a:gd name="T12" fmla="*/ 13 w 15"/>
                <a:gd name="T13" fmla="*/ 0 h 21"/>
                <a:gd name="T14" fmla="*/ 13 w 15"/>
                <a:gd name="T15" fmla="*/ 0 h 21"/>
                <a:gd name="T16" fmla="*/ 12 w 15"/>
                <a:gd name="T17" fmla="*/ 1 h 21"/>
                <a:gd name="T18" fmla="*/ 12 w 15"/>
                <a:gd name="T19" fmla="*/ 2 h 21"/>
                <a:gd name="T20" fmla="*/ 11 w 15"/>
                <a:gd name="T21" fmla="*/ 2 h 21"/>
                <a:gd name="T22" fmla="*/ 10 w 15"/>
                <a:gd name="T23" fmla="*/ 3 h 21"/>
                <a:gd name="T24" fmla="*/ 9 w 15"/>
                <a:gd name="T25" fmla="*/ 4 h 21"/>
                <a:gd name="T26" fmla="*/ 7 w 15"/>
                <a:gd name="T27" fmla="*/ 5 h 21"/>
                <a:gd name="T28" fmla="*/ 5 w 15"/>
                <a:gd name="T29" fmla="*/ 6 h 21"/>
                <a:gd name="T30" fmla="*/ 5 w 15"/>
                <a:gd name="T31" fmla="*/ 6 h 21"/>
                <a:gd name="T32" fmla="*/ 3 w 15"/>
                <a:gd name="T33" fmla="*/ 7 h 21"/>
                <a:gd name="T34" fmla="*/ 2 w 15"/>
                <a:gd name="T35" fmla="*/ 8 h 21"/>
                <a:gd name="T36" fmla="*/ 2 w 15"/>
                <a:gd name="T37" fmla="*/ 10 h 21"/>
                <a:gd name="T38" fmla="*/ 3 w 15"/>
                <a:gd name="T39" fmla="*/ 11 h 21"/>
                <a:gd name="T40" fmla="*/ 2 w 15"/>
                <a:gd name="T41" fmla="*/ 13 h 21"/>
                <a:gd name="T42" fmla="*/ 1 w 15"/>
                <a:gd name="T43" fmla="*/ 14 h 21"/>
                <a:gd name="T44" fmla="*/ 0 w 15"/>
                <a:gd name="T45" fmla="*/ 17 h 21"/>
                <a:gd name="T46" fmla="*/ 0 w 15"/>
                <a:gd name="T47" fmla="*/ 18 h 21"/>
                <a:gd name="T48" fmla="*/ 1 w 15"/>
                <a:gd name="T49" fmla="*/ 19 h 21"/>
                <a:gd name="T50" fmla="*/ 1 w 15"/>
                <a:gd name="T51" fmla="*/ 20 h 21"/>
                <a:gd name="T52" fmla="*/ 3 w 15"/>
                <a:gd name="T53" fmla="*/ 21 h 21"/>
                <a:gd name="T54" fmla="*/ 5 w 15"/>
                <a:gd name="T55" fmla="*/ 21 h 21"/>
                <a:gd name="T56" fmla="*/ 6 w 15"/>
                <a:gd name="T57" fmla="*/ 21 h 21"/>
                <a:gd name="T58" fmla="*/ 8 w 15"/>
                <a:gd name="T59" fmla="*/ 20 h 21"/>
                <a:gd name="T60" fmla="*/ 9 w 15"/>
                <a:gd name="T61" fmla="*/ 18 h 21"/>
                <a:gd name="T62" fmla="*/ 10 w 15"/>
                <a:gd name="T63" fmla="*/ 15 h 21"/>
                <a:gd name="T64" fmla="*/ 13 w 15"/>
                <a:gd name="T65" fmla="*/ 10 h 21"/>
                <a:gd name="T66" fmla="*/ 13 w 15"/>
                <a:gd name="T67" fmla="*/ 9 h 21"/>
                <a:gd name="T68" fmla="*/ 14 w 15"/>
                <a:gd name="T69" fmla="*/ 7 h 21"/>
                <a:gd name="T70" fmla="*/ 15 w 15"/>
                <a:gd name="T71" fmla="*/ 6 h 21"/>
                <a:gd name="T72" fmla="*/ 15 w 15"/>
                <a:gd name="T73" fmla="*/ 5 h 21"/>
                <a:gd name="T74" fmla="*/ 15 w 15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21">
                  <a:moveTo>
                    <a:pt x="11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1" y="2"/>
                  </a:lnTo>
                  <a:close/>
                  <a:moveTo>
                    <a:pt x="15" y="3"/>
                  </a:moveTo>
                  <a:cubicBezTo>
                    <a:pt x="15" y="2"/>
                    <a:pt x="14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3" y="11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7"/>
                    <a:pt x="10" y="16"/>
                    <a:pt x="10" y="15"/>
                  </a:cubicBezTo>
                  <a:cubicBezTo>
                    <a:pt x="11" y="14"/>
                    <a:pt x="12" y="12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4"/>
                    <a:pt x="15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1"/>
            <p:cNvSpPr>
              <a:spLocks/>
            </p:cNvSpPr>
            <p:nvPr/>
          </p:nvSpPr>
          <p:spPr bwMode="auto">
            <a:xfrm>
              <a:off x="15284450" y="10782300"/>
              <a:ext cx="127000" cy="95250"/>
            </a:xfrm>
            <a:custGeom>
              <a:avLst/>
              <a:gdLst>
                <a:gd name="T0" fmla="*/ 20 w 80"/>
                <a:gd name="T1" fmla="*/ 60 h 60"/>
                <a:gd name="T2" fmla="*/ 40 w 80"/>
                <a:gd name="T3" fmla="*/ 60 h 60"/>
                <a:gd name="T4" fmla="*/ 40 w 80"/>
                <a:gd name="T5" fmla="*/ 60 h 60"/>
                <a:gd name="T6" fmla="*/ 40 w 80"/>
                <a:gd name="T7" fmla="*/ 60 h 60"/>
                <a:gd name="T8" fmla="*/ 40 w 80"/>
                <a:gd name="T9" fmla="*/ 60 h 60"/>
                <a:gd name="T10" fmla="*/ 60 w 80"/>
                <a:gd name="T11" fmla="*/ 40 h 60"/>
                <a:gd name="T12" fmla="*/ 60 w 80"/>
                <a:gd name="T13" fmla="*/ 40 h 60"/>
                <a:gd name="T14" fmla="*/ 60 w 80"/>
                <a:gd name="T15" fmla="*/ 40 h 60"/>
                <a:gd name="T16" fmla="*/ 80 w 80"/>
                <a:gd name="T17" fmla="*/ 40 h 60"/>
                <a:gd name="T18" fmla="*/ 80 w 80"/>
                <a:gd name="T19" fmla="*/ 40 h 60"/>
                <a:gd name="T20" fmla="*/ 80 w 80"/>
                <a:gd name="T21" fmla="*/ 40 h 60"/>
                <a:gd name="T22" fmla="*/ 80 w 80"/>
                <a:gd name="T23" fmla="*/ 40 h 60"/>
                <a:gd name="T24" fmla="*/ 80 w 80"/>
                <a:gd name="T25" fmla="*/ 40 h 60"/>
                <a:gd name="T26" fmla="*/ 80 w 80"/>
                <a:gd name="T27" fmla="*/ 20 h 60"/>
                <a:gd name="T28" fmla="*/ 80 w 80"/>
                <a:gd name="T29" fmla="*/ 20 h 60"/>
                <a:gd name="T30" fmla="*/ 80 w 80"/>
                <a:gd name="T31" fmla="*/ 0 h 60"/>
                <a:gd name="T32" fmla="*/ 80 w 80"/>
                <a:gd name="T33" fmla="*/ 0 h 60"/>
                <a:gd name="T34" fmla="*/ 60 w 80"/>
                <a:gd name="T35" fmla="*/ 0 h 60"/>
                <a:gd name="T36" fmla="*/ 60 w 80"/>
                <a:gd name="T37" fmla="*/ 0 h 60"/>
                <a:gd name="T38" fmla="*/ 60 w 80"/>
                <a:gd name="T39" fmla="*/ 0 h 60"/>
                <a:gd name="T40" fmla="*/ 60 w 80"/>
                <a:gd name="T41" fmla="*/ 0 h 60"/>
                <a:gd name="T42" fmla="*/ 60 w 80"/>
                <a:gd name="T43" fmla="*/ 0 h 60"/>
                <a:gd name="T44" fmla="*/ 60 w 80"/>
                <a:gd name="T45" fmla="*/ 0 h 60"/>
                <a:gd name="T46" fmla="*/ 40 w 80"/>
                <a:gd name="T47" fmla="*/ 0 h 60"/>
                <a:gd name="T48" fmla="*/ 40 w 80"/>
                <a:gd name="T49" fmla="*/ 0 h 60"/>
                <a:gd name="T50" fmla="*/ 20 w 80"/>
                <a:gd name="T51" fmla="*/ 0 h 60"/>
                <a:gd name="T52" fmla="*/ 20 w 80"/>
                <a:gd name="T53" fmla="*/ 20 h 60"/>
                <a:gd name="T54" fmla="*/ 20 w 80"/>
                <a:gd name="T55" fmla="*/ 20 h 60"/>
                <a:gd name="T56" fmla="*/ 0 w 80"/>
                <a:gd name="T57" fmla="*/ 40 h 60"/>
                <a:gd name="T58" fmla="*/ 20 w 80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60">
                  <a:moveTo>
                    <a:pt x="20" y="60"/>
                  </a:move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40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2"/>
            <p:cNvSpPr>
              <a:spLocks/>
            </p:cNvSpPr>
            <p:nvPr/>
          </p:nvSpPr>
          <p:spPr bwMode="auto">
            <a:xfrm>
              <a:off x="15538450" y="10621963"/>
              <a:ext cx="63500" cy="63500"/>
            </a:xfrm>
            <a:custGeom>
              <a:avLst/>
              <a:gdLst>
                <a:gd name="T0" fmla="*/ 40 w 40"/>
                <a:gd name="T1" fmla="*/ 40 h 40"/>
                <a:gd name="T2" fmla="*/ 40 w 40"/>
                <a:gd name="T3" fmla="*/ 40 h 40"/>
                <a:gd name="T4" fmla="*/ 40 w 40"/>
                <a:gd name="T5" fmla="*/ 40 h 40"/>
                <a:gd name="T6" fmla="*/ 40 w 40"/>
                <a:gd name="T7" fmla="*/ 20 h 40"/>
                <a:gd name="T8" fmla="*/ 40 w 40"/>
                <a:gd name="T9" fmla="*/ 20 h 40"/>
                <a:gd name="T10" fmla="*/ 20 w 40"/>
                <a:gd name="T11" fmla="*/ 0 h 40"/>
                <a:gd name="T12" fmla="*/ 0 w 40"/>
                <a:gd name="T13" fmla="*/ 20 h 40"/>
                <a:gd name="T14" fmla="*/ 0 w 40"/>
                <a:gd name="T15" fmla="*/ 40 h 40"/>
                <a:gd name="T16" fmla="*/ 0 w 40"/>
                <a:gd name="T17" fmla="*/ 40 h 40"/>
                <a:gd name="T18" fmla="*/ 40 w 4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3"/>
            <p:cNvSpPr>
              <a:spLocks noEditPoints="1"/>
            </p:cNvSpPr>
            <p:nvPr/>
          </p:nvSpPr>
          <p:spPr bwMode="auto">
            <a:xfrm>
              <a:off x="14616113" y="10461625"/>
              <a:ext cx="1049338" cy="639763"/>
            </a:xfrm>
            <a:custGeom>
              <a:avLst/>
              <a:gdLst>
                <a:gd name="T0" fmla="*/ 31 w 33"/>
                <a:gd name="T1" fmla="*/ 7 h 20"/>
                <a:gd name="T2" fmla="*/ 29 w 33"/>
                <a:gd name="T3" fmla="*/ 6 h 20"/>
                <a:gd name="T4" fmla="*/ 31 w 33"/>
                <a:gd name="T5" fmla="*/ 5 h 20"/>
                <a:gd name="T6" fmla="*/ 31 w 33"/>
                <a:gd name="T7" fmla="*/ 2 h 20"/>
                <a:gd name="T8" fmla="*/ 30 w 33"/>
                <a:gd name="T9" fmla="*/ 0 h 20"/>
                <a:gd name="T10" fmla="*/ 28 w 33"/>
                <a:gd name="T11" fmla="*/ 0 h 20"/>
                <a:gd name="T12" fmla="*/ 27 w 33"/>
                <a:gd name="T13" fmla="*/ 0 h 20"/>
                <a:gd name="T14" fmla="*/ 25 w 33"/>
                <a:gd name="T15" fmla="*/ 0 h 20"/>
                <a:gd name="T16" fmla="*/ 24 w 33"/>
                <a:gd name="T17" fmla="*/ 0 h 20"/>
                <a:gd name="T18" fmla="*/ 22 w 33"/>
                <a:gd name="T19" fmla="*/ 2 h 20"/>
                <a:gd name="T20" fmla="*/ 20 w 33"/>
                <a:gd name="T21" fmla="*/ 3 h 20"/>
                <a:gd name="T22" fmla="*/ 19 w 33"/>
                <a:gd name="T23" fmla="*/ 5 h 20"/>
                <a:gd name="T24" fmla="*/ 18 w 33"/>
                <a:gd name="T25" fmla="*/ 5 h 20"/>
                <a:gd name="T26" fmla="*/ 14 w 33"/>
                <a:gd name="T27" fmla="*/ 5 h 20"/>
                <a:gd name="T28" fmla="*/ 12 w 33"/>
                <a:gd name="T29" fmla="*/ 6 h 20"/>
                <a:gd name="T30" fmla="*/ 10 w 33"/>
                <a:gd name="T31" fmla="*/ 7 h 20"/>
                <a:gd name="T32" fmla="*/ 9 w 33"/>
                <a:gd name="T33" fmla="*/ 6 h 20"/>
                <a:gd name="T34" fmla="*/ 8 w 33"/>
                <a:gd name="T35" fmla="*/ 4 h 20"/>
                <a:gd name="T36" fmla="*/ 6 w 33"/>
                <a:gd name="T37" fmla="*/ 10 h 20"/>
                <a:gd name="T38" fmla="*/ 6 w 33"/>
                <a:gd name="T39" fmla="*/ 10 h 20"/>
                <a:gd name="T40" fmla="*/ 4 w 33"/>
                <a:gd name="T41" fmla="*/ 10 h 20"/>
                <a:gd name="T42" fmla="*/ 3 w 33"/>
                <a:gd name="T43" fmla="*/ 9 h 20"/>
                <a:gd name="T44" fmla="*/ 1 w 33"/>
                <a:gd name="T45" fmla="*/ 9 h 20"/>
                <a:gd name="T46" fmla="*/ 1 w 33"/>
                <a:gd name="T47" fmla="*/ 10 h 20"/>
                <a:gd name="T48" fmla="*/ 3 w 33"/>
                <a:gd name="T49" fmla="*/ 15 h 20"/>
                <a:gd name="T50" fmla="*/ 4 w 33"/>
                <a:gd name="T51" fmla="*/ 19 h 20"/>
                <a:gd name="T52" fmla="*/ 7 w 33"/>
                <a:gd name="T53" fmla="*/ 20 h 20"/>
                <a:gd name="T54" fmla="*/ 13 w 33"/>
                <a:gd name="T55" fmla="*/ 19 h 20"/>
                <a:gd name="T56" fmla="*/ 18 w 33"/>
                <a:gd name="T57" fmla="*/ 19 h 20"/>
                <a:gd name="T58" fmla="*/ 25 w 33"/>
                <a:gd name="T59" fmla="*/ 15 h 20"/>
                <a:gd name="T60" fmla="*/ 30 w 33"/>
                <a:gd name="T61" fmla="*/ 11 h 20"/>
                <a:gd name="T62" fmla="*/ 31 w 33"/>
                <a:gd name="T63" fmla="*/ 7 h 20"/>
                <a:gd name="T64" fmla="*/ 19 w 33"/>
                <a:gd name="T65" fmla="*/ 13 h 20"/>
                <a:gd name="T66" fmla="*/ 25 w 33"/>
                <a:gd name="T67" fmla="*/ 12 h 20"/>
                <a:gd name="T68" fmla="*/ 25 w 33"/>
                <a:gd name="T69" fmla="*/ 12 h 20"/>
                <a:gd name="T70" fmla="*/ 24 w 33"/>
                <a:gd name="T71" fmla="*/ 12 h 20"/>
                <a:gd name="T72" fmla="*/ 23 w 33"/>
                <a:gd name="T73" fmla="*/ 13 h 20"/>
                <a:gd name="T74" fmla="*/ 21 w 33"/>
                <a:gd name="T75" fmla="*/ 12 h 20"/>
                <a:gd name="T76" fmla="*/ 22 w 33"/>
                <a:gd name="T77" fmla="*/ 10 h 20"/>
                <a:gd name="T78" fmla="*/ 24 w 33"/>
                <a:gd name="T79" fmla="*/ 10 h 20"/>
                <a:gd name="T80" fmla="*/ 24 w 33"/>
                <a:gd name="T81" fmla="*/ 10 h 20"/>
                <a:gd name="T82" fmla="*/ 25 w 33"/>
                <a:gd name="T83" fmla="*/ 10 h 20"/>
                <a:gd name="T84" fmla="*/ 25 w 33"/>
                <a:gd name="T8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20">
                  <a:moveTo>
                    <a:pt x="31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9" y="19"/>
                    <a:pt x="10" y="20"/>
                  </a:cubicBezTo>
                  <a:cubicBezTo>
                    <a:pt x="10" y="20"/>
                    <a:pt x="10" y="19"/>
                    <a:pt x="11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18" y="19"/>
                    <a:pt x="18" y="18"/>
                    <a:pt x="19" y="18"/>
                  </a:cubicBezTo>
                  <a:cubicBezTo>
                    <a:pt x="20" y="18"/>
                    <a:pt x="21" y="18"/>
                    <a:pt x="22" y="18"/>
                  </a:cubicBezTo>
                  <a:cubicBezTo>
                    <a:pt x="23" y="17"/>
                    <a:pt x="24" y="16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1" y="10"/>
                    <a:pt x="32" y="9"/>
                    <a:pt x="32" y="9"/>
                  </a:cubicBezTo>
                  <a:cubicBezTo>
                    <a:pt x="32" y="8"/>
                    <a:pt x="32" y="7"/>
                    <a:pt x="33" y="7"/>
                  </a:cubicBezTo>
                  <a:lnTo>
                    <a:pt x="31" y="7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18" y="13"/>
                  </a:ln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4"/>
            <p:cNvSpPr>
              <a:spLocks/>
            </p:cNvSpPr>
            <p:nvPr/>
          </p:nvSpPr>
          <p:spPr bwMode="auto">
            <a:xfrm>
              <a:off x="14360525" y="10206038"/>
              <a:ext cx="860425" cy="576263"/>
            </a:xfrm>
            <a:custGeom>
              <a:avLst/>
              <a:gdLst>
                <a:gd name="T0" fmla="*/ 9 w 27"/>
                <a:gd name="T1" fmla="*/ 17 h 18"/>
                <a:gd name="T2" fmla="*/ 10 w 27"/>
                <a:gd name="T3" fmla="*/ 17 h 18"/>
                <a:gd name="T4" fmla="*/ 10 w 27"/>
                <a:gd name="T5" fmla="*/ 18 h 18"/>
                <a:gd name="T6" fmla="*/ 12 w 27"/>
                <a:gd name="T7" fmla="*/ 18 h 18"/>
                <a:gd name="T8" fmla="*/ 13 w 27"/>
                <a:gd name="T9" fmla="*/ 18 h 18"/>
                <a:gd name="T10" fmla="*/ 14 w 27"/>
                <a:gd name="T11" fmla="*/ 18 h 18"/>
                <a:gd name="T12" fmla="*/ 14 w 27"/>
                <a:gd name="T13" fmla="*/ 18 h 18"/>
                <a:gd name="T14" fmla="*/ 16 w 27"/>
                <a:gd name="T15" fmla="*/ 17 h 18"/>
                <a:gd name="T16" fmla="*/ 16 w 27"/>
                <a:gd name="T17" fmla="*/ 7 h 18"/>
                <a:gd name="T18" fmla="*/ 18 w 27"/>
                <a:gd name="T19" fmla="*/ 2 h 18"/>
                <a:gd name="T20" fmla="*/ 23 w 27"/>
                <a:gd name="T21" fmla="*/ 1 h 18"/>
                <a:gd name="T22" fmla="*/ 24 w 27"/>
                <a:gd name="T23" fmla="*/ 1 h 18"/>
                <a:gd name="T24" fmla="*/ 25 w 27"/>
                <a:gd name="T25" fmla="*/ 1 h 18"/>
                <a:gd name="T26" fmla="*/ 26 w 27"/>
                <a:gd name="T27" fmla="*/ 1 h 18"/>
                <a:gd name="T28" fmla="*/ 20 w 27"/>
                <a:gd name="T29" fmla="*/ 1 h 18"/>
                <a:gd name="T30" fmla="*/ 18 w 27"/>
                <a:gd name="T31" fmla="*/ 1 h 18"/>
                <a:gd name="T32" fmla="*/ 17 w 27"/>
                <a:gd name="T33" fmla="*/ 1 h 18"/>
                <a:gd name="T34" fmla="*/ 16 w 27"/>
                <a:gd name="T35" fmla="*/ 1 h 18"/>
                <a:gd name="T36" fmla="*/ 15 w 27"/>
                <a:gd name="T37" fmla="*/ 1 h 18"/>
                <a:gd name="T38" fmla="*/ 13 w 27"/>
                <a:gd name="T39" fmla="*/ 0 h 18"/>
                <a:gd name="T40" fmla="*/ 6 w 27"/>
                <a:gd name="T41" fmla="*/ 0 h 18"/>
                <a:gd name="T42" fmla="*/ 4 w 27"/>
                <a:gd name="T43" fmla="*/ 0 h 18"/>
                <a:gd name="T44" fmla="*/ 3 w 27"/>
                <a:gd name="T45" fmla="*/ 0 h 18"/>
                <a:gd name="T46" fmla="*/ 2 w 27"/>
                <a:gd name="T47" fmla="*/ 0 h 18"/>
                <a:gd name="T48" fmla="*/ 1 w 27"/>
                <a:gd name="T49" fmla="*/ 0 h 18"/>
                <a:gd name="T50" fmla="*/ 1 w 27"/>
                <a:gd name="T51" fmla="*/ 0 h 18"/>
                <a:gd name="T52" fmla="*/ 0 w 27"/>
                <a:gd name="T53" fmla="*/ 1 h 18"/>
                <a:gd name="T54" fmla="*/ 3 w 27"/>
                <a:gd name="T55" fmla="*/ 4 h 18"/>
                <a:gd name="T56" fmla="*/ 5 w 27"/>
                <a:gd name="T57" fmla="*/ 9 h 18"/>
                <a:gd name="T58" fmla="*/ 6 w 27"/>
                <a:gd name="T59" fmla="*/ 12 h 18"/>
                <a:gd name="T60" fmla="*/ 8 w 27"/>
                <a:gd name="T61" fmla="*/ 17 h 18"/>
                <a:gd name="T62" fmla="*/ 8 w 27"/>
                <a:gd name="T6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8">
                  <a:moveTo>
                    <a:pt x="9" y="18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5"/>
            <p:cNvSpPr>
              <a:spLocks/>
            </p:cNvSpPr>
            <p:nvPr/>
          </p:nvSpPr>
          <p:spPr bwMode="auto">
            <a:xfrm>
              <a:off x="14870113" y="10237788"/>
              <a:ext cx="573088" cy="447675"/>
            </a:xfrm>
            <a:custGeom>
              <a:avLst/>
              <a:gdLst>
                <a:gd name="T0" fmla="*/ 180 w 361"/>
                <a:gd name="T1" fmla="*/ 0 h 282"/>
                <a:gd name="T2" fmla="*/ 160 w 361"/>
                <a:gd name="T3" fmla="*/ 0 h 282"/>
                <a:gd name="T4" fmla="*/ 140 w 361"/>
                <a:gd name="T5" fmla="*/ 20 h 282"/>
                <a:gd name="T6" fmla="*/ 140 w 361"/>
                <a:gd name="T7" fmla="*/ 0 h 282"/>
                <a:gd name="T8" fmla="*/ 80 w 361"/>
                <a:gd name="T9" fmla="*/ 20 h 282"/>
                <a:gd name="T10" fmla="*/ 40 w 361"/>
                <a:gd name="T11" fmla="*/ 20 h 282"/>
                <a:gd name="T12" fmla="*/ 40 w 361"/>
                <a:gd name="T13" fmla="*/ 121 h 282"/>
                <a:gd name="T14" fmla="*/ 0 w 361"/>
                <a:gd name="T15" fmla="*/ 121 h 282"/>
                <a:gd name="T16" fmla="*/ 0 w 361"/>
                <a:gd name="T17" fmla="*/ 222 h 282"/>
                <a:gd name="T18" fmla="*/ 20 w 361"/>
                <a:gd name="T19" fmla="*/ 222 h 282"/>
                <a:gd name="T20" fmla="*/ 20 w 361"/>
                <a:gd name="T21" fmla="*/ 262 h 282"/>
                <a:gd name="T22" fmla="*/ 20 w 361"/>
                <a:gd name="T23" fmla="*/ 262 h 282"/>
                <a:gd name="T24" fmla="*/ 20 w 361"/>
                <a:gd name="T25" fmla="*/ 282 h 282"/>
                <a:gd name="T26" fmla="*/ 40 w 361"/>
                <a:gd name="T27" fmla="*/ 282 h 282"/>
                <a:gd name="T28" fmla="*/ 40 w 361"/>
                <a:gd name="T29" fmla="*/ 282 h 282"/>
                <a:gd name="T30" fmla="*/ 40 w 361"/>
                <a:gd name="T31" fmla="*/ 282 h 282"/>
                <a:gd name="T32" fmla="*/ 60 w 361"/>
                <a:gd name="T33" fmla="*/ 282 h 282"/>
                <a:gd name="T34" fmla="*/ 80 w 361"/>
                <a:gd name="T35" fmla="*/ 262 h 282"/>
                <a:gd name="T36" fmla="*/ 100 w 361"/>
                <a:gd name="T37" fmla="*/ 262 h 282"/>
                <a:gd name="T38" fmla="*/ 100 w 361"/>
                <a:gd name="T39" fmla="*/ 242 h 282"/>
                <a:gd name="T40" fmla="*/ 120 w 361"/>
                <a:gd name="T41" fmla="*/ 242 h 282"/>
                <a:gd name="T42" fmla="*/ 140 w 361"/>
                <a:gd name="T43" fmla="*/ 242 h 282"/>
                <a:gd name="T44" fmla="*/ 180 w 361"/>
                <a:gd name="T45" fmla="*/ 242 h 282"/>
                <a:gd name="T46" fmla="*/ 201 w 361"/>
                <a:gd name="T47" fmla="*/ 242 h 282"/>
                <a:gd name="T48" fmla="*/ 201 w 361"/>
                <a:gd name="T49" fmla="*/ 242 h 282"/>
                <a:gd name="T50" fmla="*/ 221 w 361"/>
                <a:gd name="T51" fmla="*/ 242 h 282"/>
                <a:gd name="T52" fmla="*/ 221 w 361"/>
                <a:gd name="T53" fmla="*/ 242 h 282"/>
                <a:gd name="T54" fmla="*/ 221 w 361"/>
                <a:gd name="T55" fmla="*/ 222 h 282"/>
                <a:gd name="T56" fmla="*/ 241 w 361"/>
                <a:gd name="T57" fmla="*/ 222 h 282"/>
                <a:gd name="T58" fmla="*/ 241 w 361"/>
                <a:gd name="T59" fmla="*/ 202 h 282"/>
                <a:gd name="T60" fmla="*/ 261 w 361"/>
                <a:gd name="T61" fmla="*/ 202 h 282"/>
                <a:gd name="T62" fmla="*/ 261 w 361"/>
                <a:gd name="T63" fmla="*/ 181 h 282"/>
                <a:gd name="T64" fmla="*/ 281 w 361"/>
                <a:gd name="T65" fmla="*/ 181 h 282"/>
                <a:gd name="T66" fmla="*/ 281 w 361"/>
                <a:gd name="T67" fmla="*/ 161 h 282"/>
                <a:gd name="T68" fmla="*/ 301 w 361"/>
                <a:gd name="T69" fmla="*/ 161 h 282"/>
                <a:gd name="T70" fmla="*/ 321 w 361"/>
                <a:gd name="T71" fmla="*/ 141 h 282"/>
                <a:gd name="T72" fmla="*/ 321 w 361"/>
                <a:gd name="T73" fmla="*/ 161 h 282"/>
                <a:gd name="T74" fmla="*/ 341 w 361"/>
                <a:gd name="T75" fmla="*/ 141 h 282"/>
                <a:gd name="T76" fmla="*/ 341 w 361"/>
                <a:gd name="T77" fmla="*/ 141 h 282"/>
                <a:gd name="T78" fmla="*/ 341 w 361"/>
                <a:gd name="T79" fmla="*/ 141 h 282"/>
                <a:gd name="T80" fmla="*/ 361 w 361"/>
                <a:gd name="T81" fmla="*/ 141 h 282"/>
                <a:gd name="T82" fmla="*/ 361 w 361"/>
                <a:gd name="T83" fmla="*/ 121 h 282"/>
                <a:gd name="T84" fmla="*/ 361 w 361"/>
                <a:gd name="T85" fmla="*/ 121 h 282"/>
                <a:gd name="T86" fmla="*/ 341 w 361"/>
                <a:gd name="T87" fmla="*/ 121 h 282"/>
                <a:gd name="T88" fmla="*/ 321 w 361"/>
                <a:gd name="T89" fmla="*/ 121 h 282"/>
                <a:gd name="T90" fmla="*/ 321 w 361"/>
                <a:gd name="T91" fmla="*/ 121 h 282"/>
                <a:gd name="T92" fmla="*/ 301 w 361"/>
                <a:gd name="T93" fmla="*/ 101 h 282"/>
                <a:gd name="T94" fmla="*/ 301 w 361"/>
                <a:gd name="T95" fmla="*/ 81 h 282"/>
                <a:gd name="T96" fmla="*/ 301 w 361"/>
                <a:gd name="T97" fmla="*/ 81 h 282"/>
                <a:gd name="T98" fmla="*/ 301 w 361"/>
                <a:gd name="T99" fmla="*/ 81 h 282"/>
                <a:gd name="T100" fmla="*/ 281 w 361"/>
                <a:gd name="T101" fmla="*/ 81 h 282"/>
                <a:gd name="T102" fmla="*/ 261 w 361"/>
                <a:gd name="T103" fmla="*/ 60 h 282"/>
                <a:gd name="T104" fmla="*/ 241 w 361"/>
                <a:gd name="T105" fmla="*/ 40 h 282"/>
                <a:gd name="T106" fmla="*/ 241 w 361"/>
                <a:gd name="T107" fmla="*/ 40 h 282"/>
                <a:gd name="T108" fmla="*/ 241 w 361"/>
                <a:gd name="T109" fmla="*/ 40 h 282"/>
                <a:gd name="T110" fmla="*/ 241 w 361"/>
                <a:gd name="T111" fmla="*/ 20 h 282"/>
                <a:gd name="T112" fmla="*/ 221 w 361"/>
                <a:gd name="T113" fmla="*/ 0 h 282"/>
                <a:gd name="T114" fmla="*/ 221 w 361"/>
                <a:gd name="T115" fmla="*/ 0 h 282"/>
                <a:gd name="T116" fmla="*/ 221 w 361"/>
                <a:gd name="T117" fmla="*/ 0 h 282"/>
                <a:gd name="T118" fmla="*/ 221 w 361"/>
                <a:gd name="T119" fmla="*/ 0 h 282"/>
                <a:gd name="T120" fmla="*/ 180 w 361"/>
                <a:gd name="T121" fmla="*/ 0 h 282"/>
                <a:gd name="T122" fmla="*/ 180 w 361"/>
                <a:gd name="T1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282">
                  <a:moveTo>
                    <a:pt x="180" y="0"/>
                  </a:moveTo>
                  <a:lnTo>
                    <a:pt x="160" y="0"/>
                  </a:lnTo>
                  <a:lnTo>
                    <a:pt x="140" y="20"/>
                  </a:lnTo>
                  <a:lnTo>
                    <a:pt x="140" y="0"/>
                  </a:lnTo>
                  <a:lnTo>
                    <a:pt x="80" y="20"/>
                  </a:lnTo>
                  <a:lnTo>
                    <a:pt x="40" y="20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0" y="222"/>
                  </a:lnTo>
                  <a:lnTo>
                    <a:pt x="20" y="22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20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60" y="282"/>
                  </a:lnTo>
                  <a:lnTo>
                    <a:pt x="80" y="262"/>
                  </a:lnTo>
                  <a:lnTo>
                    <a:pt x="100" y="262"/>
                  </a:lnTo>
                  <a:lnTo>
                    <a:pt x="100" y="242"/>
                  </a:lnTo>
                  <a:lnTo>
                    <a:pt x="120" y="242"/>
                  </a:lnTo>
                  <a:lnTo>
                    <a:pt x="140" y="242"/>
                  </a:lnTo>
                  <a:lnTo>
                    <a:pt x="180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1" y="222"/>
                  </a:lnTo>
                  <a:lnTo>
                    <a:pt x="241" y="222"/>
                  </a:lnTo>
                  <a:lnTo>
                    <a:pt x="241" y="202"/>
                  </a:lnTo>
                  <a:lnTo>
                    <a:pt x="261" y="202"/>
                  </a:lnTo>
                  <a:lnTo>
                    <a:pt x="261" y="181"/>
                  </a:lnTo>
                  <a:lnTo>
                    <a:pt x="281" y="181"/>
                  </a:lnTo>
                  <a:lnTo>
                    <a:pt x="281" y="161"/>
                  </a:lnTo>
                  <a:lnTo>
                    <a:pt x="301" y="161"/>
                  </a:lnTo>
                  <a:lnTo>
                    <a:pt x="321" y="141"/>
                  </a:lnTo>
                  <a:lnTo>
                    <a:pt x="321" y="161"/>
                  </a:lnTo>
                  <a:lnTo>
                    <a:pt x="341" y="141"/>
                  </a:lnTo>
                  <a:lnTo>
                    <a:pt x="341" y="141"/>
                  </a:lnTo>
                  <a:lnTo>
                    <a:pt x="341" y="141"/>
                  </a:lnTo>
                  <a:lnTo>
                    <a:pt x="361" y="141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4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01" y="101"/>
                  </a:lnTo>
                  <a:lnTo>
                    <a:pt x="301" y="81"/>
                  </a:lnTo>
                  <a:lnTo>
                    <a:pt x="301" y="81"/>
                  </a:lnTo>
                  <a:lnTo>
                    <a:pt x="301" y="81"/>
                  </a:lnTo>
                  <a:lnTo>
                    <a:pt x="281" y="81"/>
                  </a:lnTo>
                  <a:lnTo>
                    <a:pt x="261" y="60"/>
                  </a:lnTo>
                  <a:lnTo>
                    <a:pt x="241" y="40"/>
                  </a:lnTo>
                  <a:lnTo>
                    <a:pt x="241" y="40"/>
                  </a:lnTo>
                  <a:lnTo>
                    <a:pt x="241" y="40"/>
                  </a:lnTo>
                  <a:lnTo>
                    <a:pt x="241" y="2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66"/>
            <p:cNvSpPr>
              <a:spLocks/>
            </p:cNvSpPr>
            <p:nvPr/>
          </p:nvSpPr>
          <p:spPr bwMode="auto">
            <a:xfrm>
              <a:off x="15538450" y="9885363"/>
              <a:ext cx="636588" cy="800100"/>
            </a:xfrm>
            <a:custGeom>
              <a:avLst/>
              <a:gdLst>
                <a:gd name="T0" fmla="*/ 20 w 20"/>
                <a:gd name="T1" fmla="*/ 0 h 25"/>
                <a:gd name="T2" fmla="*/ 19 w 20"/>
                <a:gd name="T3" fmla="*/ 0 h 25"/>
                <a:gd name="T4" fmla="*/ 18 w 20"/>
                <a:gd name="T5" fmla="*/ 1 h 25"/>
                <a:gd name="T6" fmla="*/ 17 w 20"/>
                <a:gd name="T7" fmla="*/ 1 h 25"/>
                <a:gd name="T8" fmla="*/ 16 w 20"/>
                <a:gd name="T9" fmla="*/ 1 h 25"/>
                <a:gd name="T10" fmla="*/ 15 w 20"/>
                <a:gd name="T11" fmla="*/ 1 h 25"/>
                <a:gd name="T12" fmla="*/ 14 w 20"/>
                <a:gd name="T13" fmla="*/ 1 h 25"/>
                <a:gd name="T14" fmla="*/ 13 w 20"/>
                <a:gd name="T15" fmla="*/ 1 h 25"/>
                <a:gd name="T16" fmla="*/ 12 w 20"/>
                <a:gd name="T17" fmla="*/ 2 h 25"/>
                <a:gd name="T18" fmla="*/ 11 w 20"/>
                <a:gd name="T19" fmla="*/ 1 h 25"/>
                <a:gd name="T20" fmla="*/ 11 w 20"/>
                <a:gd name="T21" fmla="*/ 1 h 25"/>
                <a:gd name="T22" fmla="*/ 9 w 20"/>
                <a:gd name="T23" fmla="*/ 1 h 25"/>
                <a:gd name="T24" fmla="*/ 9 w 20"/>
                <a:gd name="T25" fmla="*/ 4 h 25"/>
                <a:gd name="T26" fmla="*/ 9 w 20"/>
                <a:gd name="T27" fmla="*/ 4 h 25"/>
                <a:gd name="T28" fmla="*/ 11 w 20"/>
                <a:gd name="T29" fmla="*/ 6 h 25"/>
                <a:gd name="T30" fmla="*/ 11 w 20"/>
                <a:gd name="T31" fmla="*/ 7 h 25"/>
                <a:gd name="T32" fmla="*/ 11 w 20"/>
                <a:gd name="T33" fmla="*/ 8 h 25"/>
                <a:gd name="T34" fmla="*/ 10 w 20"/>
                <a:gd name="T35" fmla="*/ 8 h 25"/>
                <a:gd name="T36" fmla="*/ 10 w 20"/>
                <a:gd name="T37" fmla="*/ 10 h 25"/>
                <a:gd name="T38" fmla="*/ 9 w 20"/>
                <a:gd name="T39" fmla="*/ 10 h 25"/>
                <a:gd name="T40" fmla="*/ 8 w 20"/>
                <a:gd name="T41" fmla="*/ 9 h 25"/>
                <a:gd name="T42" fmla="*/ 8 w 20"/>
                <a:gd name="T43" fmla="*/ 7 h 25"/>
                <a:gd name="T44" fmla="*/ 8 w 20"/>
                <a:gd name="T45" fmla="*/ 6 h 25"/>
                <a:gd name="T46" fmla="*/ 7 w 20"/>
                <a:gd name="T47" fmla="*/ 6 h 25"/>
                <a:gd name="T48" fmla="*/ 6 w 20"/>
                <a:gd name="T49" fmla="*/ 5 h 25"/>
                <a:gd name="T50" fmla="*/ 1 w 20"/>
                <a:gd name="T51" fmla="*/ 6 h 25"/>
                <a:gd name="T52" fmla="*/ 0 w 20"/>
                <a:gd name="T53" fmla="*/ 7 h 25"/>
                <a:gd name="T54" fmla="*/ 0 w 20"/>
                <a:gd name="T55" fmla="*/ 8 h 25"/>
                <a:gd name="T56" fmla="*/ 1 w 20"/>
                <a:gd name="T57" fmla="*/ 8 h 25"/>
                <a:gd name="T58" fmla="*/ 2 w 20"/>
                <a:gd name="T59" fmla="*/ 8 h 25"/>
                <a:gd name="T60" fmla="*/ 4 w 20"/>
                <a:gd name="T61" fmla="*/ 9 h 25"/>
                <a:gd name="T62" fmla="*/ 5 w 20"/>
                <a:gd name="T63" fmla="*/ 9 h 25"/>
                <a:gd name="T64" fmla="*/ 5 w 20"/>
                <a:gd name="T65" fmla="*/ 10 h 25"/>
                <a:gd name="T66" fmla="*/ 5 w 20"/>
                <a:gd name="T67" fmla="*/ 11 h 25"/>
                <a:gd name="T68" fmla="*/ 5 w 20"/>
                <a:gd name="T69" fmla="*/ 12 h 25"/>
                <a:gd name="T70" fmla="*/ 4 w 20"/>
                <a:gd name="T71" fmla="*/ 13 h 25"/>
                <a:gd name="T72" fmla="*/ 5 w 20"/>
                <a:gd name="T73" fmla="*/ 13 h 25"/>
                <a:gd name="T74" fmla="*/ 5 w 20"/>
                <a:gd name="T75" fmla="*/ 14 h 25"/>
                <a:gd name="T76" fmla="*/ 4 w 20"/>
                <a:gd name="T77" fmla="*/ 15 h 25"/>
                <a:gd name="T78" fmla="*/ 3 w 20"/>
                <a:gd name="T79" fmla="*/ 16 h 25"/>
                <a:gd name="T80" fmla="*/ 1 w 20"/>
                <a:gd name="T81" fmla="*/ 18 h 25"/>
                <a:gd name="T82" fmla="*/ 2 w 20"/>
                <a:gd name="T83" fmla="*/ 19 h 25"/>
                <a:gd name="T84" fmla="*/ 2 w 20"/>
                <a:gd name="T85" fmla="*/ 21 h 25"/>
                <a:gd name="T86" fmla="*/ 2 w 20"/>
                <a:gd name="T87" fmla="*/ 23 h 25"/>
                <a:gd name="T88" fmla="*/ 2 w 20"/>
                <a:gd name="T89" fmla="*/ 24 h 25"/>
                <a:gd name="T90" fmla="*/ 4 w 20"/>
                <a:gd name="T91" fmla="*/ 25 h 25"/>
                <a:gd name="T92" fmla="*/ 4 w 20"/>
                <a:gd name="T93" fmla="*/ 24 h 25"/>
                <a:gd name="T94" fmla="*/ 6 w 20"/>
                <a:gd name="T95" fmla="*/ 22 h 25"/>
                <a:gd name="T96" fmla="*/ 9 w 20"/>
                <a:gd name="T97" fmla="*/ 20 h 25"/>
                <a:gd name="T98" fmla="*/ 9 w 20"/>
                <a:gd name="T99" fmla="*/ 18 h 25"/>
                <a:gd name="T100" fmla="*/ 8 w 20"/>
                <a:gd name="T101" fmla="*/ 14 h 25"/>
                <a:gd name="T102" fmla="*/ 15 w 20"/>
                <a:gd name="T103" fmla="*/ 10 h 25"/>
                <a:gd name="T104" fmla="*/ 20 w 20"/>
                <a:gd name="T105" fmla="*/ 7 h 25"/>
                <a:gd name="T106" fmla="*/ 20 w 20"/>
                <a:gd name="T107" fmla="*/ 4 h 25"/>
                <a:gd name="T108" fmla="*/ 20 w 20"/>
                <a:gd name="T10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3"/>
                    <a:pt x="5" y="22"/>
                    <a:pt x="6" y="22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10" y="13"/>
                    <a:pt x="12" y="12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10"/>
                    <a:pt x="17" y="9"/>
                  </a:cubicBezTo>
                  <a:cubicBezTo>
                    <a:pt x="18" y="9"/>
                    <a:pt x="19" y="8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7"/>
            <p:cNvSpPr>
              <a:spLocks/>
            </p:cNvSpPr>
            <p:nvPr/>
          </p:nvSpPr>
          <p:spPr bwMode="auto">
            <a:xfrm>
              <a:off x="15220950" y="10140950"/>
              <a:ext cx="476250" cy="320675"/>
            </a:xfrm>
            <a:custGeom>
              <a:avLst/>
              <a:gdLst>
                <a:gd name="T0" fmla="*/ 0 w 300"/>
                <a:gd name="T1" fmla="*/ 61 h 202"/>
                <a:gd name="T2" fmla="*/ 20 w 300"/>
                <a:gd name="T3" fmla="*/ 101 h 202"/>
                <a:gd name="T4" fmla="*/ 20 w 300"/>
                <a:gd name="T5" fmla="*/ 101 h 202"/>
                <a:gd name="T6" fmla="*/ 60 w 300"/>
                <a:gd name="T7" fmla="*/ 142 h 202"/>
                <a:gd name="T8" fmla="*/ 80 w 300"/>
                <a:gd name="T9" fmla="*/ 142 h 202"/>
                <a:gd name="T10" fmla="*/ 80 w 300"/>
                <a:gd name="T11" fmla="*/ 162 h 202"/>
                <a:gd name="T12" fmla="*/ 100 w 300"/>
                <a:gd name="T13" fmla="*/ 182 h 202"/>
                <a:gd name="T14" fmla="*/ 140 w 300"/>
                <a:gd name="T15" fmla="*/ 182 h 202"/>
                <a:gd name="T16" fmla="*/ 140 w 300"/>
                <a:gd name="T17" fmla="*/ 202 h 202"/>
                <a:gd name="T18" fmla="*/ 140 w 300"/>
                <a:gd name="T19" fmla="*/ 202 h 202"/>
                <a:gd name="T20" fmla="*/ 180 w 300"/>
                <a:gd name="T21" fmla="*/ 202 h 202"/>
                <a:gd name="T22" fmla="*/ 180 w 300"/>
                <a:gd name="T23" fmla="*/ 202 h 202"/>
                <a:gd name="T24" fmla="*/ 220 w 300"/>
                <a:gd name="T25" fmla="*/ 202 h 202"/>
                <a:gd name="T26" fmla="*/ 260 w 300"/>
                <a:gd name="T27" fmla="*/ 162 h 202"/>
                <a:gd name="T28" fmla="*/ 280 w 300"/>
                <a:gd name="T29" fmla="*/ 142 h 202"/>
                <a:gd name="T30" fmla="*/ 300 w 300"/>
                <a:gd name="T31" fmla="*/ 121 h 202"/>
                <a:gd name="T32" fmla="*/ 300 w 300"/>
                <a:gd name="T33" fmla="*/ 101 h 202"/>
                <a:gd name="T34" fmla="*/ 280 w 300"/>
                <a:gd name="T35" fmla="*/ 101 h 202"/>
                <a:gd name="T36" fmla="*/ 300 w 300"/>
                <a:gd name="T37" fmla="*/ 81 h 202"/>
                <a:gd name="T38" fmla="*/ 300 w 300"/>
                <a:gd name="T39" fmla="*/ 61 h 202"/>
                <a:gd name="T40" fmla="*/ 300 w 300"/>
                <a:gd name="T41" fmla="*/ 41 h 202"/>
                <a:gd name="T42" fmla="*/ 300 w 300"/>
                <a:gd name="T43" fmla="*/ 21 h 202"/>
                <a:gd name="T44" fmla="*/ 280 w 300"/>
                <a:gd name="T45" fmla="*/ 21 h 202"/>
                <a:gd name="T46" fmla="*/ 240 w 300"/>
                <a:gd name="T47" fmla="*/ 0 h 202"/>
                <a:gd name="T48" fmla="*/ 220 w 300"/>
                <a:gd name="T49" fmla="*/ 0 h 202"/>
                <a:gd name="T50" fmla="*/ 200 w 300"/>
                <a:gd name="T51" fmla="*/ 0 h 202"/>
                <a:gd name="T52" fmla="*/ 180 w 300"/>
                <a:gd name="T53" fmla="*/ 0 h 202"/>
                <a:gd name="T54" fmla="*/ 140 w 300"/>
                <a:gd name="T55" fmla="*/ 0 h 202"/>
                <a:gd name="T56" fmla="*/ 140 w 300"/>
                <a:gd name="T57" fmla="*/ 21 h 202"/>
                <a:gd name="T58" fmla="*/ 120 w 300"/>
                <a:gd name="T59" fmla="*/ 21 h 202"/>
                <a:gd name="T60" fmla="*/ 100 w 300"/>
                <a:gd name="T61" fmla="*/ 21 h 202"/>
                <a:gd name="T62" fmla="*/ 100 w 300"/>
                <a:gd name="T63" fmla="*/ 41 h 202"/>
                <a:gd name="T64" fmla="*/ 80 w 300"/>
                <a:gd name="T65" fmla="*/ 61 h 202"/>
                <a:gd name="T66" fmla="*/ 40 w 300"/>
                <a:gd name="T67" fmla="*/ 61 h 202"/>
                <a:gd name="T68" fmla="*/ 20 w 300"/>
                <a:gd name="T69" fmla="*/ 61 h 202"/>
                <a:gd name="T70" fmla="*/ 0 w 300"/>
                <a:gd name="T71" fmla="*/ 61 h 202"/>
                <a:gd name="T72" fmla="*/ 0 w 300"/>
                <a:gd name="T73" fmla="*/ 6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202">
                  <a:moveTo>
                    <a:pt x="0" y="61"/>
                  </a:moveTo>
                  <a:lnTo>
                    <a:pt x="0" y="6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21"/>
                  </a:lnTo>
                  <a:lnTo>
                    <a:pt x="6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6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2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202"/>
                  </a:lnTo>
                  <a:lnTo>
                    <a:pt x="120" y="202"/>
                  </a:lnTo>
                  <a:lnTo>
                    <a:pt x="140" y="202"/>
                  </a:lnTo>
                  <a:lnTo>
                    <a:pt x="160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200" y="202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60" y="162"/>
                  </a:lnTo>
                  <a:lnTo>
                    <a:pt x="280" y="142"/>
                  </a:lnTo>
                  <a:lnTo>
                    <a:pt x="280" y="142"/>
                  </a:lnTo>
                  <a:lnTo>
                    <a:pt x="280" y="142"/>
                  </a:lnTo>
                  <a:lnTo>
                    <a:pt x="300" y="121"/>
                  </a:lnTo>
                  <a:lnTo>
                    <a:pt x="280" y="121"/>
                  </a:lnTo>
                  <a:lnTo>
                    <a:pt x="300" y="101"/>
                  </a:lnTo>
                  <a:lnTo>
                    <a:pt x="280" y="101"/>
                  </a:lnTo>
                  <a:lnTo>
                    <a:pt x="280" y="10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280" y="81"/>
                  </a:lnTo>
                  <a:lnTo>
                    <a:pt x="300" y="61"/>
                  </a:lnTo>
                  <a:lnTo>
                    <a:pt x="300" y="6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60" y="2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00" y="2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80" y="41"/>
                  </a:lnTo>
                  <a:lnTo>
                    <a:pt x="80" y="61"/>
                  </a:lnTo>
                  <a:lnTo>
                    <a:pt x="60" y="61"/>
                  </a:lnTo>
                  <a:lnTo>
                    <a:pt x="4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8"/>
            <p:cNvSpPr>
              <a:spLocks/>
            </p:cNvSpPr>
            <p:nvPr/>
          </p:nvSpPr>
          <p:spPr bwMode="auto">
            <a:xfrm>
              <a:off x="14424025" y="10301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69"/>
            <p:cNvSpPr>
              <a:spLocks/>
            </p:cNvSpPr>
            <p:nvPr/>
          </p:nvSpPr>
          <p:spPr bwMode="auto">
            <a:xfrm>
              <a:off x="14360525" y="9661525"/>
              <a:ext cx="795338" cy="576263"/>
            </a:xfrm>
            <a:custGeom>
              <a:avLst/>
              <a:gdLst>
                <a:gd name="T0" fmla="*/ 1 w 25"/>
                <a:gd name="T1" fmla="*/ 17 h 18"/>
                <a:gd name="T2" fmla="*/ 2 w 25"/>
                <a:gd name="T3" fmla="*/ 17 h 18"/>
                <a:gd name="T4" fmla="*/ 3 w 25"/>
                <a:gd name="T5" fmla="*/ 17 h 18"/>
                <a:gd name="T6" fmla="*/ 4 w 25"/>
                <a:gd name="T7" fmla="*/ 17 h 18"/>
                <a:gd name="T8" fmla="*/ 5 w 25"/>
                <a:gd name="T9" fmla="*/ 17 h 18"/>
                <a:gd name="T10" fmla="*/ 10 w 25"/>
                <a:gd name="T11" fmla="*/ 17 h 18"/>
                <a:gd name="T12" fmla="*/ 14 w 25"/>
                <a:gd name="T13" fmla="*/ 18 h 18"/>
                <a:gd name="T14" fmla="*/ 15 w 25"/>
                <a:gd name="T15" fmla="*/ 18 h 18"/>
                <a:gd name="T16" fmla="*/ 16 w 25"/>
                <a:gd name="T17" fmla="*/ 18 h 18"/>
                <a:gd name="T18" fmla="*/ 17 w 25"/>
                <a:gd name="T19" fmla="*/ 18 h 18"/>
                <a:gd name="T20" fmla="*/ 19 w 25"/>
                <a:gd name="T21" fmla="*/ 18 h 18"/>
                <a:gd name="T22" fmla="*/ 23 w 25"/>
                <a:gd name="T23" fmla="*/ 18 h 18"/>
                <a:gd name="T24" fmla="*/ 20 w 25"/>
                <a:gd name="T25" fmla="*/ 11 h 18"/>
                <a:gd name="T26" fmla="*/ 25 w 25"/>
                <a:gd name="T27" fmla="*/ 10 h 18"/>
                <a:gd name="T28" fmla="*/ 25 w 25"/>
                <a:gd name="T29" fmla="*/ 8 h 18"/>
                <a:gd name="T30" fmla="*/ 23 w 25"/>
                <a:gd name="T31" fmla="*/ 8 h 18"/>
                <a:gd name="T32" fmla="*/ 22 w 25"/>
                <a:gd name="T33" fmla="*/ 8 h 18"/>
                <a:gd name="T34" fmla="*/ 21 w 25"/>
                <a:gd name="T35" fmla="*/ 7 h 18"/>
                <a:gd name="T36" fmla="*/ 21 w 25"/>
                <a:gd name="T37" fmla="*/ 7 h 18"/>
                <a:gd name="T38" fmla="*/ 21 w 25"/>
                <a:gd name="T39" fmla="*/ 6 h 18"/>
                <a:gd name="T40" fmla="*/ 20 w 25"/>
                <a:gd name="T41" fmla="*/ 5 h 18"/>
                <a:gd name="T42" fmla="*/ 20 w 25"/>
                <a:gd name="T43" fmla="*/ 4 h 18"/>
                <a:gd name="T44" fmla="*/ 20 w 25"/>
                <a:gd name="T45" fmla="*/ 3 h 18"/>
                <a:gd name="T46" fmla="*/ 20 w 25"/>
                <a:gd name="T47" fmla="*/ 2 h 18"/>
                <a:gd name="T48" fmla="*/ 18 w 25"/>
                <a:gd name="T49" fmla="*/ 2 h 18"/>
                <a:gd name="T50" fmla="*/ 18 w 25"/>
                <a:gd name="T51" fmla="*/ 1 h 18"/>
                <a:gd name="T52" fmla="*/ 16 w 25"/>
                <a:gd name="T53" fmla="*/ 1 h 18"/>
                <a:gd name="T54" fmla="*/ 15 w 25"/>
                <a:gd name="T55" fmla="*/ 2 h 18"/>
                <a:gd name="T56" fmla="*/ 14 w 25"/>
                <a:gd name="T57" fmla="*/ 3 h 18"/>
                <a:gd name="T58" fmla="*/ 12 w 25"/>
                <a:gd name="T59" fmla="*/ 2 h 18"/>
                <a:gd name="T60" fmla="*/ 11 w 25"/>
                <a:gd name="T61" fmla="*/ 1 h 18"/>
                <a:gd name="T62" fmla="*/ 11 w 25"/>
                <a:gd name="T63" fmla="*/ 1 h 18"/>
                <a:gd name="T64" fmla="*/ 10 w 25"/>
                <a:gd name="T65" fmla="*/ 0 h 18"/>
                <a:gd name="T66" fmla="*/ 4 w 25"/>
                <a:gd name="T67" fmla="*/ 0 h 18"/>
                <a:gd name="T68" fmla="*/ 2 w 25"/>
                <a:gd name="T69" fmla="*/ 0 h 18"/>
                <a:gd name="T70" fmla="*/ 3 w 25"/>
                <a:gd name="T71" fmla="*/ 1 h 18"/>
                <a:gd name="T72" fmla="*/ 3 w 25"/>
                <a:gd name="T73" fmla="*/ 4 h 18"/>
                <a:gd name="T74" fmla="*/ 4 w 25"/>
                <a:gd name="T75" fmla="*/ 6 h 18"/>
                <a:gd name="T76" fmla="*/ 3 w 25"/>
                <a:gd name="T77" fmla="*/ 10 h 18"/>
                <a:gd name="T78" fmla="*/ 1 w 25"/>
                <a:gd name="T79" fmla="*/ 12 h 18"/>
                <a:gd name="T80" fmla="*/ 0 w 25"/>
                <a:gd name="T81" fmla="*/ 16 h 18"/>
                <a:gd name="T82" fmla="*/ 0 w 25"/>
                <a:gd name="T8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8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9"/>
                    <a:pt x="3" y="10"/>
                  </a:cubicBezTo>
                  <a:cubicBezTo>
                    <a:pt x="3" y="10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70"/>
            <p:cNvSpPr>
              <a:spLocks/>
            </p:cNvSpPr>
            <p:nvPr/>
          </p:nvSpPr>
          <p:spPr bwMode="auto">
            <a:xfrm>
              <a:off x="14424025" y="10301288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71"/>
            <p:cNvSpPr>
              <a:spLocks/>
            </p:cNvSpPr>
            <p:nvPr/>
          </p:nvSpPr>
          <p:spPr bwMode="auto">
            <a:xfrm>
              <a:off x="14392275" y="1026953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72"/>
            <p:cNvSpPr>
              <a:spLocks/>
            </p:cNvSpPr>
            <p:nvPr/>
          </p:nvSpPr>
          <p:spPr bwMode="auto">
            <a:xfrm>
              <a:off x="15697200" y="9821863"/>
              <a:ext cx="192088" cy="384175"/>
            </a:xfrm>
            <a:custGeom>
              <a:avLst/>
              <a:gdLst>
                <a:gd name="T0" fmla="*/ 0 w 6"/>
                <a:gd name="T1" fmla="*/ 7 h 12"/>
                <a:gd name="T2" fmla="*/ 1 w 6"/>
                <a:gd name="T3" fmla="*/ 7 h 12"/>
                <a:gd name="T4" fmla="*/ 1 w 6"/>
                <a:gd name="T5" fmla="*/ 8 h 12"/>
                <a:gd name="T6" fmla="*/ 2 w 6"/>
                <a:gd name="T7" fmla="*/ 8 h 12"/>
                <a:gd name="T8" fmla="*/ 2 w 6"/>
                <a:gd name="T9" fmla="*/ 8 h 12"/>
                <a:gd name="T10" fmla="*/ 3 w 6"/>
                <a:gd name="T11" fmla="*/ 8 h 12"/>
                <a:gd name="T12" fmla="*/ 3 w 6"/>
                <a:gd name="T13" fmla="*/ 9 h 12"/>
                <a:gd name="T14" fmla="*/ 3 w 6"/>
                <a:gd name="T15" fmla="*/ 9 h 12"/>
                <a:gd name="T16" fmla="*/ 3 w 6"/>
                <a:gd name="T17" fmla="*/ 10 h 12"/>
                <a:gd name="T18" fmla="*/ 3 w 6"/>
                <a:gd name="T19" fmla="*/ 11 h 12"/>
                <a:gd name="T20" fmla="*/ 4 w 6"/>
                <a:gd name="T21" fmla="*/ 12 h 12"/>
                <a:gd name="T22" fmla="*/ 4 w 6"/>
                <a:gd name="T23" fmla="*/ 12 h 12"/>
                <a:gd name="T24" fmla="*/ 4 w 6"/>
                <a:gd name="T25" fmla="*/ 12 h 12"/>
                <a:gd name="T26" fmla="*/ 5 w 6"/>
                <a:gd name="T27" fmla="*/ 12 h 12"/>
                <a:gd name="T28" fmla="*/ 5 w 6"/>
                <a:gd name="T29" fmla="*/ 11 h 12"/>
                <a:gd name="T30" fmla="*/ 5 w 6"/>
                <a:gd name="T31" fmla="*/ 10 h 12"/>
                <a:gd name="T32" fmla="*/ 5 w 6"/>
                <a:gd name="T33" fmla="*/ 10 h 12"/>
                <a:gd name="T34" fmla="*/ 6 w 6"/>
                <a:gd name="T35" fmla="*/ 10 h 12"/>
                <a:gd name="T36" fmla="*/ 6 w 6"/>
                <a:gd name="T37" fmla="*/ 9 h 12"/>
                <a:gd name="T38" fmla="*/ 6 w 6"/>
                <a:gd name="T39" fmla="*/ 9 h 12"/>
                <a:gd name="T40" fmla="*/ 6 w 6"/>
                <a:gd name="T41" fmla="*/ 9 h 12"/>
                <a:gd name="T42" fmla="*/ 6 w 6"/>
                <a:gd name="T43" fmla="*/ 8 h 12"/>
                <a:gd name="T44" fmla="*/ 5 w 6"/>
                <a:gd name="T45" fmla="*/ 7 h 12"/>
                <a:gd name="T46" fmla="*/ 4 w 6"/>
                <a:gd name="T47" fmla="*/ 6 h 12"/>
                <a:gd name="T48" fmla="*/ 4 w 6"/>
                <a:gd name="T49" fmla="*/ 6 h 12"/>
                <a:gd name="T50" fmla="*/ 4 w 6"/>
                <a:gd name="T51" fmla="*/ 7 h 12"/>
                <a:gd name="T52" fmla="*/ 4 w 6"/>
                <a:gd name="T53" fmla="*/ 7 h 12"/>
                <a:gd name="T54" fmla="*/ 3 w 6"/>
                <a:gd name="T55" fmla="*/ 7 h 12"/>
                <a:gd name="T56" fmla="*/ 2 w 6"/>
                <a:gd name="T57" fmla="*/ 5 h 12"/>
                <a:gd name="T58" fmla="*/ 3 w 6"/>
                <a:gd name="T59" fmla="*/ 4 h 12"/>
                <a:gd name="T60" fmla="*/ 3 w 6"/>
                <a:gd name="T61" fmla="*/ 2 h 12"/>
                <a:gd name="T62" fmla="*/ 3 w 6"/>
                <a:gd name="T63" fmla="*/ 1 h 12"/>
                <a:gd name="T64" fmla="*/ 2 w 6"/>
                <a:gd name="T65" fmla="*/ 1 h 12"/>
                <a:gd name="T66" fmla="*/ 2 w 6"/>
                <a:gd name="T67" fmla="*/ 1 h 12"/>
                <a:gd name="T68" fmla="*/ 2 w 6"/>
                <a:gd name="T69" fmla="*/ 0 h 12"/>
                <a:gd name="T70" fmla="*/ 1 w 6"/>
                <a:gd name="T71" fmla="*/ 0 h 12"/>
                <a:gd name="T72" fmla="*/ 1 w 6"/>
                <a:gd name="T73" fmla="*/ 0 h 12"/>
                <a:gd name="T74" fmla="*/ 1 w 6"/>
                <a:gd name="T75" fmla="*/ 0 h 12"/>
                <a:gd name="T76" fmla="*/ 0 w 6"/>
                <a:gd name="T77" fmla="*/ 0 h 12"/>
                <a:gd name="T78" fmla="*/ 1 w 6"/>
                <a:gd name="T79" fmla="*/ 0 h 12"/>
                <a:gd name="T80" fmla="*/ 1 w 6"/>
                <a:gd name="T81" fmla="*/ 1 h 12"/>
                <a:gd name="T82" fmla="*/ 1 w 6"/>
                <a:gd name="T83" fmla="*/ 1 h 12"/>
                <a:gd name="T84" fmla="*/ 1 w 6"/>
                <a:gd name="T85" fmla="*/ 1 h 12"/>
                <a:gd name="T86" fmla="*/ 1 w 6"/>
                <a:gd name="T87" fmla="*/ 1 h 12"/>
                <a:gd name="T88" fmla="*/ 1 w 6"/>
                <a:gd name="T89" fmla="*/ 1 h 12"/>
                <a:gd name="T90" fmla="*/ 1 w 6"/>
                <a:gd name="T91" fmla="*/ 2 h 12"/>
                <a:gd name="T92" fmla="*/ 2 w 6"/>
                <a:gd name="T93" fmla="*/ 2 h 12"/>
                <a:gd name="T94" fmla="*/ 1 w 6"/>
                <a:gd name="T95" fmla="*/ 2 h 12"/>
                <a:gd name="T96" fmla="*/ 1 w 6"/>
                <a:gd name="T97" fmla="*/ 3 h 12"/>
                <a:gd name="T98" fmla="*/ 1 w 6"/>
                <a:gd name="T99" fmla="*/ 3 h 12"/>
                <a:gd name="T100" fmla="*/ 1 w 6"/>
                <a:gd name="T101" fmla="*/ 4 h 12"/>
                <a:gd name="T102" fmla="*/ 1 w 6"/>
                <a:gd name="T103" fmla="*/ 4 h 12"/>
                <a:gd name="T104" fmla="*/ 1 w 6"/>
                <a:gd name="T105" fmla="*/ 4 h 12"/>
                <a:gd name="T106" fmla="*/ 1 w 6"/>
                <a:gd name="T107" fmla="*/ 4 h 12"/>
                <a:gd name="T108" fmla="*/ 1 w 6"/>
                <a:gd name="T109" fmla="*/ 5 h 12"/>
                <a:gd name="T110" fmla="*/ 1 w 6"/>
                <a:gd name="T111" fmla="*/ 5 h 12"/>
                <a:gd name="T112" fmla="*/ 1 w 6"/>
                <a:gd name="T113" fmla="*/ 5 h 12"/>
                <a:gd name="T114" fmla="*/ 0 w 6"/>
                <a:gd name="T115" fmla="*/ 5 h 12"/>
                <a:gd name="T116" fmla="*/ 0 w 6"/>
                <a:gd name="T117" fmla="*/ 6 h 12"/>
                <a:gd name="T118" fmla="*/ 0 w 6"/>
                <a:gd name="T119" fmla="*/ 6 h 12"/>
                <a:gd name="T120" fmla="*/ 0 w 6"/>
                <a:gd name="T121" fmla="*/ 6 h 12"/>
                <a:gd name="T122" fmla="*/ 0 w 6"/>
                <a:gd name="T12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12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73"/>
            <p:cNvSpPr>
              <a:spLocks/>
            </p:cNvSpPr>
            <p:nvPr/>
          </p:nvSpPr>
          <p:spPr bwMode="auto">
            <a:xfrm>
              <a:off x="15825788" y="99488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74"/>
            <p:cNvSpPr>
              <a:spLocks noEditPoints="1"/>
            </p:cNvSpPr>
            <p:nvPr/>
          </p:nvSpPr>
          <p:spPr bwMode="auto">
            <a:xfrm>
              <a:off x="15506700" y="9405938"/>
              <a:ext cx="668338" cy="542925"/>
            </a:xfrm>
            <a:custGeom>
              <a:avLst/>
              <a:gdLst>
                <a:gd name="T0" fmla="*/ 19 w 21"/>
                <a:gd name="T1" fmla="*/ 13 h 17"/>
                <a:gd name="T2" fmla="*/ 19 w 21"/>
                <a:gd name="T3" fmla="*/ 10 h 17"/>
                <a:gd name="T4" fmla="*/ 19 w 21"/>
                <a:gd name="T5" fmla="*/ 7 h 17"/>
                <a:gd name="T6" fmla="*/ 16 w 21"/>
                <a:gd name="T7" fmla="*/ 4 h 17"/>
                <a:gd name="T8" fmla="*/ 16 w 21"/>
                <a:gd name="T9" fmla="*/ 4 h 17"/>
                <a:gd name="T10" fmla="*/ 9 w 21"/>
                <a:gd name="T11" fmla="*/ 0 h 17"/>
                <a:gd name="T12" fmla="*/ 7 w 21"/>
                <a:gd name="T13" fmla="*/ 1 h 17"/>
                <a:gd name="T14" fmla="*/ 7 w 21"/>
                <a:gd name="T15" fmla="*/ 2 h 17"/>
                <a:gd name="T16" fmla="*/ 6 w 21"/>
                <a:gd name="T17" fmla="*/ 3 h 17"/>
                <a:gd name="T18" fmla="*/ 5 w 21"/>
                <a:gd name="T19" fmla="*/ 2 h 17"/>
                <a:gd name="T20" fmla="*/ 4 w 21"/>
                <a:gd name="T21" fmla="*/ 2 h 17"/>
                <a:gd name="T22" fmla="*/ 4 w 21"/>
                <a:gd name="T23" fmla="*/ 0 h 17"/>
                <a:gd name="T24" fmla="*/ 2 w 21"/>
                <a:gd name="T25" fmla="*/ 0 h 17"/>
                <a:gd name="T26" fmla="*/ 2 w 21"/>
                <a:gd name="T27" fmla="*/ 1 h 17"/>
                <a:gd name="T28" fmla="*/ 3 w 21"/>
                <a:gd name="T29" fmla="*/ 2 h 17"/>
                <a:gd name="T30" fmla="*/ 2 w 21"/>
                <a:gd name="T31" fmla="*/ 3 h 17"/>
                <a:gd name="T32" fmla="*/ 2 w 21"/>
                <a:gd name="T33" fmla="*/ 3 h 17"/>
                <a:gd name="T34" fmla="*/ 2 w 21"/>
                <a:gd name="T35" fmla="*/ 3 h 17"/>
                <a:gd name="T36" fmla="*/ 3 w 21"/>
                <a:gd name="T37" fmla="*/ 4 h 17"/>
                <a:gd name="T38" fmla="*/ 1 w 21"/>
                <a:gd name="T39" fmla="*/ 5 h 17"/>
                <a:gd name="T40" fmla="*/ 0 w 21"/>
                <a:gd name="T41" fmla="*/ 6 h 17"/>
                <a:gd name="T42" fmla="*/ 0 w 21"/>
                <a:gd name="T43" fmla="*/ 7 h 17"/>
                <a:gd name="T44" fmla="*/ 2 w 21"/>
                <a:gd name="T45" fmla="*/ 10 h 17"/>
                <a:gd name="T46" fmla="*/ 2 w 21"/>
                <a:gd name="T47" fmla="*/ 11 h 17"/>
                <a:gd name="T48" fmla="*/ 2 w 21"/>
                <a:gd name="T49" fmla="*/ 11 h 17"/>
                <a:gd name="T50" fmla="*/ 2 w 21"/>
                <a:gd name="T51" fmla="*/ 11 h 17"/>
                <a:gd name="T52" fmla="*/ 4 w 21"/>
                <a:gd name="T53" fmla="*/ 12 h 17"/>
                <a:gd name="T54" fmla="*/ 5 w 21"/>
                <a:gd name="T55" fmla="*/ 12 h 17"/>
                <a:gd name="T56" fmla="*/ 6 w 21"/>
                <a:gd name="T57" fmla="*/ 13 h 17"/>
                <a:gd name="T58" fmla="*/ 6 w 21"/>
                <a:gd name="T59" fmla="*/ 13 h 17"/>
                <a:gd name="T60" fmla="*/ 7 w 21"/>
                <a:gd name="T61" fmla="*/ 13 h 17"/>
                <a:gd name="T62" fmla="*/ 8 w 21"/>
                <a:gd name="T63" fmla="*/ 13 h 17"/>
                <a:gd name="T64" fmla="*/ 8 w 21"/>
                <a:gd name="T65" fmla="*/ 14 h 17"/>
                <a:gd name="T66" fmla="*/ 9 w 21"/>
                <a:gd name="T67" fmla="*/ 14 h 17"/>
                <a:gd name="T68" fmla="*/ 9 w 21"/>
                <a:gd name="T69" fmla="*/ 14 h 17"/>
                <a:gd name="T70" fmla="*/ 9 w 21"/>
                <a:gd name="T71" fmla="*/ 15 h 17"/>
                <a:gd name="T72" fmla="*/ 10 w 21"/>
                <a:gd name="T73" fmla="*/ 16 h 17"/>
                <a:gd name="T74" fmla="*/ 11 w 21"/>
                <a:gd name="T75" fmla="*/ 16 h 17"/>
                <a:gd name="T76" fmla="*/ 12 w 21"/>
                <a:gd name="T77" fmla="*/ 16 h 17"/>
                <a:gd name="T78" fmla="*/ 13 w 21"/>
                <a:gd name="T79" fmla="*/ 16 h 17"/>
                <a:gd name="T80" fmla="*/ 13 w 21"/>
                <a:gd name="T81" fmla="*/ 17 h 17"/>
                <a:gd name="T82" fmla="*/ 15 w 21"/>
                <a:gd name="T83" fmla="*/ 16 h 17"/>
                <a:gd name="T84" fmla="*/ 16 w 21"/>
                <a:gd name="T85" fmla="*/ 16 h 17"/>
                <a:gd name="T86" fmla="*/ 16 w 21"/>
                <a:gd name="T87" fmla="*/ 16 h 17"/>
                <a:gd name="T88" fmla="*/ 17 w 21"/>
                <a:gd name="T89" fmla="*/ 16 h 17"/>
                <a:gd name="T90" fmla="*/ 19 w 21"/>
                <a:gd name="T91" fmla="*/ 16 h 17"/>
                <a:gd name="T92" fmla="*/ 20 w 21"/>
                <a:gd name="T93" fmla="*/ 15 h 17"/>
                <a:gd name="T94" fmla="*/ 21 w 21"/>
                <a:gd name="T95" fmla="*/ 15 h 17"/>
                <a:gd name="T96" fmla="*/ 21 w 21"/>
                <a:gd name="T97" fmla="*/ 15 h 17"/>
                <a:gd name="T98" fmla="*/ 21 w 21"/>
                <a:gd name="T99" fmla="*/ 15 h 17"/>
                <a:gd name="T100" fmla="*/ 21 w 21"/>
                <a:gd name="T101" fmla="*/ 15 h 17"/>
                <a:gd name="T102" fmla="*/ 2 w 21"/>
                <a:gd name="T103" fmla="*/ 11 h 17"/>
                <a:gd name="T104" fmla="*/ 2 w 21"/>
                <a:gd name="T10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0" y="14"/>
                    <a:pt x="20" y="13"/>
                    <a:pt x="19" y="13"/>
                  </a:cubicBezTo>
                  <a:cubicBezTo>
                    <a:pt x="19" y="12"/>
                    <a:pt x="19" y="11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4"/>
                    <a:pt x="21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5"/>
            <p:cNvSpPr>
              <a:spLocks/>
            </p:cNvSpPr>
            <p:nvPr/>
          </p:nvSpPr>
          <p:spPr bwMode="auto">
            <a:xfrm>
              <a:off x="15792450" y="988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76"/>
            <p:cNvSpPr>
              <a:spLocks/>
            </p:cNvSpPr>
            <p:nvPr/>
          </p:nvSpPr>
          <p:spPr bwMode="auto">
            <a:xfrm>
              <a:off x="15570200" y="9756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77"/>
            <p:cNvSpPr>
              <a:spLocks/>
            </p:cNvSpPr>
            <p:nvPr/>
          </p:nvSpPr>
          <p:spPr bwMode="auto">
            <a:xfrm>
              <a:off x="15825788" y="99488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8"/>
            <p:cNvSpPr>
              <a:spLocks noEditPoints="1"/>
            </p:cNvSpPr>
            <p:nvPr/>
          </p:nvSpPr>
          <p:spPr bwMode="auto">
            <a:xfrm>
              <a:off x="14997113" y="9756775"/>
              <a:ext cx="763588" cy="481013"/>
            </a:xfrm>
            <a:custGeom>
              <a:avLst/>
              <a:gdLst>
                <a:gd name="T0" fmla="*/ 5 w 24"/>
                <a:gd name="T1" fmla="*/ 7 h 15"/>
                <a:gd name="T2" fmla="*/ 0 w 24"/>
                <a:gd name="T3" fmla="*/ 13 h 15"/>
                <a:gd name="T4" fmla="*/ 6 w 24"/>
                <a:gd name="T5" fmla="*/ 15 h 15"/>
                <a:gd name="T6" fmla="*/ 8 w 24"/>
                <a:gd name="T7" fmla="*/ 15 h 15"/>
                <a:gd name="T8" fmla="*/ 10 w 24"/>
                <a:gd name="T9" fmla="*/ 15 h 15"/>
                <a:gd name="T10" fmla="*/ 12 w 24"/>
                <a:gd name="T11" fmla="*/ 14 h 15"/>
                <a:gd name="T12" fmla="*/ 13 w 24"/>
                <a:gd name="T13" fmla="*/ 13 h 15"/>
                <a:gd name="T14" fmla="*/ 14 w 24"/>
                <a:gd name="T15" fmla="*/ 13 h 15"/>
                <a:gd name="T16" fmla="*/ 15 w 24"/>
                <a:gd name="T17" fmla="*/ 12 h 15"/>
                <a:gd name="T18" fmla="*/ 17 w 24"/>
                <a:gd name="T19" fmla="*/ 11 h 15"/>
                <a:gd name="T20" fmla="*/ 18 w 24"/>
                <a:gd name="T21" fmla="*/ 10 h 15"/>
                <a:gd name="T22" fmla="*/ 22 w 24"/>
                <a:gd name="T23" fmla="*/ 9 h 15"/>
                <a:gd name="T24" fmla="*/ 22 w 24"/>
                <a:gd name="T25" fmla="*/ 8 h 15"/>
                <a:gd name="T26" fmla="*/ 23 w 24"/>
                <a:gd name="T27" fmla="*/ 7 h 15"/>
                <a:gd name="T28" fmla="*/ 23 w 24"/>
                <a:gd name="T29" fmla="*/ 6 h 15"/>
                <a:gd name="T30" fmla="*/ 23 w 24"/>
                <a:gd name="T31" fmla="*/ 5 h 15"/>
                <a:gd name="T32" fmla="*/ 24 w 24"/>
                <a:gd name="T33" fmla="*/ 4 h 15"/>
                <a:gd name="T34" fmla="*/ 23 w 24"/>
                <a:gd name="T35" fmla="*/ 3 h 15"/>
                <a:gd name="T36" fmla="*/ 23 w 24"/>
                <a:gd name="T37" fmla="*/ 3 h 15"/>
                <a:gd name="T38" fmla="*/ 22 w 24"/>
                <a:gd name="T39" fmla="*/ 2 h 15"/>
                <a:gd name="T40" fmla="*/ 21 w 24"/>
                <a:gd name="T41" fmla="*/ 1 h 15"/>
                <a:gd name="T42" fmla="*/ 19 w 24"/>
                <a:gd name="T43" fmla="*/ 1 h 15"/>
                <a:gd name="T44" fmla="*/ 18 w 24"/>
                <a:gd name="T45" fmla="*/ 1 h 15"/>
                <a:gd name="T46" fmla="*/ 14 w 24"/>
                <a:gd name="T47" fmla="*/ 1 h 15"/>
                <a:gd name="T48" fmla="*/ 14 w 24"/>
                <a:gd name="T49" fmla="*/ 1 h 15"/>
                <a:gd name="T50" fmla="*/ 14 w 24"/>
                <a:gd name="T51" fmla="*/ 2 h 15"/>
                <a:gd name="T52" fmla="*/ 14 w 24"/>
                <a:gd name="T53" fmla="*/ 3 h 15"/>
                <a:gd name="T54" fmla="*/ 14 w 24"/>
                <a:gd name="T55" fmla="*/ 4 h 15"/>
                <a:gd name="T56" fmla="*/ 13 w 24"/>
                <a:gd name="T57" fmla="*/ 6 h 15"/>
                <a:gd name="T58" fmla="*/ 15 w 24"/>
                <a:gd name="T59" fmla="*/ 7 h 15"/>
                <a:gd name="T60" fmla="*/ 16 w 24"/>
                <a:gd name="T61" fmla="*/ 6 h 15"/>
                <a:gd name="T62" fmla="*/ 16 w 24"/>
                <a:gd name="T63" fmla="*/ 8 h 15"/>
                <a:gd name="T64" fmla="*/ 15 w 24"/>
                <a:gd name="T65" fmla="*/ 8 h 15"/>
                <a:gd name="T66" fmla="*/ 13 w 24"/>
                <a:gd name="T67" fmla="*/ 7 h 15"/>
                <a:gd name="T68" fmla="*/ 11 w 24"/>
                <a:gd name="T69" fmla="*/ 6 h 15"/>
                <a:gd name="T70" fmla="*/ 11 w 24"/>
                <a:gd name="T71" fmla="*/ 5 h 15"/>
                <a:gd name="T72" fmla="*/ 10 w 24"/>
                <a:gd name="T73" fmla="*/ 5 h 15"/>
                <a:gd name="T74" fmla="*/ 10 w 24"/>
                <a:gd name="T75" fmla="*/ 6 h 15"/>
                <a:gd name="T76" fmla="*/ 8 w 24"/>
                <a:gd name="T77" fmla="*/ 6 h 15"/>
                <a:gd name="T78" fmla="*/ 7 w 24"/>
                <a:gd name="T79" fmla="*/ 6 h 15"/>
                <a:gd name="T80" fmla="*/ 7 w 24"/>
                <a:gd name="T81" fmla="*/ 5 h 15"/>
                <a:gd name="T82" fmla="*/ 6 w 24"/>
                <a:gd name="T83" fmla="*/ 5 h 15"/>
                <a:gd name="T84" fmla="*/ 5 w 24"/>
                <a:gd name="T85" fmla="*/ 5 h 15"/>
                <a:gd name="T86" fmla="*/ 5 w 24"/>
                <a:gd name="T87" fmla="*/ 5 h 15"/>
                <a:gd name="T88" fmla="*/ 5 w 24"/>
                <a:gd name="T89" fmla="*/ 5 h 15"/>
                <a:gd name="T90" fmla="*/ 16 w 24"/>
                <a:gd name="T91" fmla="*/ 5 h 15"/>
                <a:gd name="T92" fmla="*/ 16 w 24"/>
                <a:gd name="T93" fmla="*/ 4 h 15"/>
                <a:gd name="T94" fmla="*/ 13 w 24"/>
                <a:gd name="T9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15">
                  <a:moveTo>
                    <a:pt x="5" y="5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5" y="5"/>
                  </a:lnTo>
                  <a:close/>
                  <a:moveTo>
                    <a:pt x="16" y="4"/>
                  </a:moveTo>
                  <a:cubicBezTo>
                    <a:pt x="16" y="4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9"/>
            <p:cNvSpPr>
              <a:spLocks/>
            </p:cNvSpPr>
            <p:nvPr/>
          </p:nvSpPr>
          <p:spPr bwMode="auto">
            <a:xfrm>
              <a:off x="15760700" y="9853613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80"/>
            <p:cNvSpPr>
              <a:spLocks/>
            </p:cNvSpPr>
            <p:nvPr/>
          </p:nvSpPr>
          <p:spPr bwMode="auto">
            <a:xfrm>
              <a:off x="15474950" y="9469438"/>
              <a:ext cx="127000" cy="128588"/>
            </a:xfrm>
            <a:custGeom>
              <a:avLst/>
              <a:gdLst>
                <a:gd name="T0" fmla="*/ 0 w 80"/>
                <a:gd name="T1" fmla="*/ 40 h 81"/>
                <a:gd name="T2" fmla="*/ 20 w 80"/>
                <a:gd name="T3" fmla="*/ 60 h 81"/>
                <a:gd name="T4" fmla="*/ 20 w 80"/>
                <a:gd name="T5" fmla="*/ 60 h 81"/>
                <a:gd name="T6" fmla="*/ 20 w 80"/>
                <a:gd name="T7" fmla="*/ 81 h 81"/>
                <a:gd name="T8" fmla="*/ 40 w 80"/>
                <a:gd name="T9" fmla="*/ 81 h 81"/>
                <a:gd name="T10" fmla="*/ 80 w 80"/>
                <a:gd name="T11" fmla="*/ 40 h 81"/>
                <a:gd name="T12" fmla="*/ 80 w 80"/>
                <a:gd name="T13" fmla="*/ 40 h 81"/>
                <a:gd name="T14" fmla="*/ 60 w 80"/>
                <a:gd name="T15" fmla="*/ 20 h 81"/>
                <a:gd name="T16" fmla="*/ 60 w 80"/>
                <a:gd name="T17" fmla="*/ 20 h 81"/>
                <a:gd name="T18" fmla="*/ 60 w 80"/>
                <a:gd name="T19" fmla="*/ 20 h 81"/>
                <a:gd name="T20" fmla="*/ 60 w 80"/>
                <a:gd name="T21" fmla="*/ 0 h 81"/>
                <a:gd name="T22" fmla="*/ 40 w 80"/>
                <a:gd name="T23" fmla="*/ 0 h 81"/>
                <a:gd name="T24" fmla="*/ 40 w 80"/>
                <a:gd name="T25" fmla="*/ 0 h 81"/>
                <a:gd name="T26" fmla="*/ 40 w 80"/>
                <a:gd name="T27" fmla="*/ 0 h 81"/>
                <a:gd name="T28" fmla="*/ 40 w 80"/>
                <a:gd name="T29" fmla="*/ 0 h 81"/>
                <a:gd name="T30" fmla="*/ 40 w 80"/>
                <a:gd name="T31" fmla="*/ 0 h 81"/>
                <a:gd name="T32" fmla="*/ 40 w 80"/>
                <a:gd name="T33" fmla="*/ 20 h 81"/>
                <a:gd name="T34" fmla="*/ 40 w 80"/>
                <a:gd name="T35" fmla="*/ 20 h 81"/>
                <a:gd name="T36" fmla="*/ 20 w 80"/>
                <a:gd name="T37" fmla="*/ 20 h 81"/>
                <a:gd name="T38" fmla="*/ 20 w 80"/>
                <a:gd name="T39" fmla="*/ 20 h 81"/>
                <a:gd name="T40" fmla="*/ 20 w 80"/>
                <a:gd name="T41" fmla="*/ 20 h 81"/>
                <a:gd name="T42" fmla="*/ 20 w 80"/>
                <a:gd name="T43" fmla="*/ 20 h 81"/>
                <a:gd name="T44" fmla="*/ 0 w 80"/>
                <a:gd name="T45" fmla="*/ 20 h 81"/>
                <a:gd name="T46" fmla="*/ 0 w 80"/>
                <a:gd name="T47" fmla="*/ 20 h 81"/>
                <a:gd name="T48" fmla="*/ 0 w 80"/>
                <a:gd name="T49" fmla="*/ 20 h 81"/>
                <a:gd name="T50" fmla="*/ 0 w 80"/>
                <a:gd name="T51" fmla="*/ 20 h 81"/>
                <a:gd name="T52" fmla="*/ 0 w 80"/>
                <a:gd name="T53" fmla="*/ 20 h 81"/>
                <a:gd name="T54" fmla="*/ 0 w 80"/>
                <a:gd name="T55" fmla="*/ 20 h 81"/>
                <a:gd name="T56" fmla="*/ 0 w 80"/>
                <a:gd name="T5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20" y="60"/>
                  </a:lnTo>
                  <a:lnTo>
                    <a:pt x="20" y="60"/>
                  </a:lnTo>
                  <a:lnTo>
                    <a:pt x="20" y="81"/>
                  </a:lnTo>
                  <a:lnTo>
                    <a:pt x="40" y="8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81"/>
            <p:cNvSpPr>
              <a:spLocks/>
            </p:cNvSpPr>
            <p:nvPr/>
          </p:nvSpPr>
          <p:spPr bwMode="auto">
            <a:xfrm>
              <a:off x="15474950" y="9437688"/>
              <a:ext cx="127000" cy="63500"/>
            </a:xfrm>
            <a:custGeom>
              <a:avLst/>
              <a:gdLst>
                <a:gd name="T0" fmla="*/ 0 w 80"/>
                <a:gd name="T1" fmla="*/ 40 h 40"/>
                <a:gd name="T2" fmla="*/ 0 w 80"/>
                <a:gd name="T3" fmla="*/ 40 h 40"/>
                <a:gd name="T4" fmla="*/ 20 w 80"/>
                <a:gd name="T5" fmla="*/ 40 h 40"/>
                <a:gd name="T6" fmla="*/ 20 w 80"/>
                <a:gd name="T7" fmla="*/ 40 h 40"/>
                <a:gd name="T8" fmla="*/ 20 w 80"/>
                <a:gd name="T9" fmla="*/ 40 h 40"/>
                <a:gd name="T10" fmla="*/ 20 w 80"/>
                <a:gd name="T11" fmla="*/ 40 h 40"/>
                <a:gd name="T12" fmla="*/ 40 w 80"/>
                <a:gd name="T13" fmla="*/ 40 h 40"/>
                <a:gd name="T14" fmla="*/ 40 w 80"/>
                <a:gd name="T15" fmla="*/ 40 h 40"/>
                <a:gd name="T16" fmla="*/ 40 w 80"/>
                <a:gd name="T17" fmla="*/ 20 h 40"/>
                <a:gd name="T18" fmla="*/ 40 w 80"/>
                <a:gd name="T19" fmla="*/ 20 h 40"/>
                <a:gd name="T20" fmla="*/ 40 w 80"/>
                <a:gd name="T21" fmla="*/ 20 h 40"/>
                <a:gd name="T22" fmla="*/ 40 w 80"/>
                <a:gd name="T23" fmla="*/ 20 h 40"/>
                <a:gd name="T24" fmla="*/ 40 w 80"/>
                <a:gd name="T25" fmla="*/ 20 h 40"/>
                <a:gd name="T26" fmla="*/ 60 w 80"/>
                <a:gd name="T27" fmla="*/ 20 h 40"/>
                <a:gd name="T28" fmla="*/ 60 w 80"/>
                <a:gd name="T29" fmla="*/ 40 h 40"/>
                <a:gd name="T30" fmla="*/ 60 w 80"/>
                <a:gd name="T31" fmla="*/ 40 h 40"/>
                <a:gd name="T32" fmla="*/ 60 w 80"/>
                <a:gd name="T33" fmla="*/ 40 h 40"/>
                <a:gd name="T34" fmla="*/ 80 w 80"/>
                <a:gd name="T35" fmla="*/ 20 h 40"/>
                <a:gd name="T36" fmla="*/ 80 w 80"/>
                <a:gd name="T37" fmla="*/ 20 h 40"/>
                <a:gd name="T38" fmla="*/ 60 w 80"/>
                <a:gd name="T39" fmla="*/ 0 h 40"/>
                <a:gd name="T40" fmla="*/ 60 w 80"/>
                <a:gd name="T41" fmla="*/ 0 h 40"/>
                <a:gd name="T42" fmla="*/ 40 w 80"/>
                <a:gd name="T43" fmla="*/ 0 h 40"/>
                <a:gd name="T44" fmla="*/ 40 w 80"/>
                <a:gd name="T45" fmla="*/ 0 h 40"/>
                <a:gd name="T46" fmla="*/ 40 w 80"/>
                <a:gd name="T47" fmla="*/ 0 h 40"/>
                <a:gd name="T48" fmla="*/ 40 w 80"/>
                <a:gd name="T49" fmla="*/ 0 h 40"/>
                <a:gd name="T50" fmla="*/ 20 w 80"/>
                <a:gd name="T51" fmla="*/ 0 h 40"/>
                <a:gd name="T52" fmla="*/ 20 w 80"/>
                <a:gd name="T53" fmla="*/ 0 h 40"/>
                <a:gd name="T54" fmla="*/ 0 w 80"/>
                <a:gd name="T55" fmla="*/ 0 h 40"/>
                <a:gd name="T56" fmla="*/ 0 w 80"/>
                <a:gd name="T57" fmla="*/ 20 h 40"/>
                <a:gd name="T58" fmla="*/ 0 w 80"/>
                <a:gd name="T59" fmla="*/ 20 h 40"/>
                <a:gd name="T60" fmla="*/ 0 w 80"/>
                <a:gd name="T61" fmla="*/ 40 h 40"/>
                <a:gd name="T62" fmla="*/ 0 w 80"/>
                <a:gd name="T6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60" y="2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2"/>
            <p:cNvSpPr>
              <a:spLocks/>
            </p:cNvSpPr>
            <p:nvPr/>
          </p:nvSpPr>
          <p:spPr bwMode="auto">
            <a:xfrm>
              <a:off x="15760700" y="9085263"/>
              <a:ext cx="509588" cy="512763"/>
            </a:xfrm>
            <a:custGeom>
              <a:avLst/>
              <a:gdLst>
                <a:gd name="T0" fmla="*/ 15 w 16"/>
                <a:gd name="T1" fmla="*/ 4 h 16"/>
                <a:gd name="T2" fmla="*/ 16 w 16"/>
                <a:gd name="T3" fmla="*/ 3 h 16"/>
                <a:gd name="T4" fmla="*/ 16 w 16"/>
                <a:gd name="T5" fmla="*/ 3 h 16"/>
                <a:gd name="T6" fmla="*/ 15 w 16"/>
                <a:gd name="T7" fmla="*/ 3 h 16"/>
                <a:gd name="T8" fmla="*/ 15 w 16"/>
                <a:gd name="T9" fmla="*/ 3 h 16"/>
                <a:gd name="T10" fmla="*/ 14 w 16"/>
                <a:gd name="T11" fmla="*/ 2 h 16"/>
                <a:gd name="T12" fmla="*/ 13 w 16"/>
                <a:gd name="T13" fmla="*/ 2 h 16"/>
                <a:gd name="T14" fmla="*/ 13 w 16"/>
                <a:gd name="T15" fmla="*/ 3 h 16"/>
                <a:gd name="T16" fmla="*/ 12 w 16"/>
                <a:gd name="T17" fmla="*/ 3 h 16"/>
                <a:gd name="T18" fmla="*/ 11 w 16"/>
                <a:gd name="T19" fmla="*/ 3 h 16"/>
                <a:gd name="T20" fmla="*/ 11 w 16"/>
                <a:gd name="T21" fmla="*/ 3 h 16"/>
                <a:gd name="T22" fmla="*/ 10 w 16"/>
                <a:gd name="T23" fmla="*/ 3 h 16"/>
                <a:gd name="T24" fmla="*/ 10 w 16"/>
                <a:gd name="T25" fmla="*/ 3 h 16"/>
                <a:gd name="T26" fmla="*/ 9 w 16"/>
                <a:gd name="T27" fmla="*/ 3 h 16"/>
                <a:gd name="T28" fmla="*/ 8 w 16"/>
                <a:gd name="T29" fmla="*/ 3 h 16"/>
                <a:gd name="T30" fmla="*/ 7 w 16"/>
                <a:gd name="T31" fmla="*/ 2 h 16"/>
                <a:gd name="T32" fmla="*/ 7 w 16"/>
                <a:gd name="T33" fmla="*/ 2 h 16"/>
                <a:gd name="T34" fmla="*/ 6 w 16"/>
                <a:gd name="T35" fmla="*/ 2 h 16"/>
                <a:gd name="T36" fmla="*/ 5 w 16"/>
                <a:gd name="T37" fmla="*/ 2 h 16"/>
                <a:gd name="T38" fmla="*/ 5 w 16"/>
                <a:gd name="T39" fmla="*/ 2 h 16"/>
                <a:gd name="T40" fmla="*/ 5 w 16"/>
                <a:gd name="T41" fmla="*/ 2 h 16"/>
                <a:gd name="T42" fmla="*/ 4 w 16"/>
                <a:gd name="T43" fmla="*/ 2 h 16"/>
                <a:gd name="T44" fmla="*/ 4 w 16"/>
                <a:gd name="T45" fmla="*/ 1 h 16"/>
                <a:gd name="T46" fmla="*/ 4 w 16"/>
                <a:gd name="T47" fmla="*/ 1 h 16"/>
                <a:gd name="T48" fmla="*/ 3 w 16"/>
                <a:gd name="T49" fmla="*/ 0 h 16"/>
                <a:gd name="T50" fmla="*/ 2 w 16"/>
                <a:gd name="T51" fmla="*/ 1 h 16"/>
                <a:gd name="T52" fmla="*/ 2 w 16"/>
                <a:gd name="T53" fmla="*/ 2 h 16"/>
                <a:gd name="T54" fmla="*/ 2 w 16"/>
                <a:gd name="T55" fmla="*/ 2 h 16"/>
                <a:gd name="T56" fmla="*/ 1 w 16"/>
                <a:gd name="T57" fmla="*/ 2 h 16"/>
                <a:gd name="T58" fmla="*/ 1 w 16"/>
                <a:gd name="T59" fmla="*/ 3 h 16"/>
                <a:gd name="T60" fmla="*/ 2 w 16"/>
                <a:gd name="T61" fmla="*/ 4 h 16"/>
                <a:gd name="T62" fmla="*/ 3 w 16"/>
                <a:gd name="T63" fmla="*/ 5 h 16"/>
                <a:gd name="T64" fmla="*/ 3 w 16"/>
                <a:gd name="T65" fmla="*/ 6 h 16"/>
                <a:gd name="T66" fmla="*/ 3 w 16"/>
                <a:gd name="T67" fmla="*/ 6 h 16"/>
                <a:gd name="T68" fmla="*/ 3 w 16"/>
                <a:gd name="T69" fmla="*/ 7 h 16"/>
                <a:gd name="T70" fmla="*/ 2 w 16"/>
                <a:gd name="T71" fmla="*/ 7 h 16"/>
                <a:gd name="T72" fmla="*/ 2 w 16"/>
                <a:gd name="T73" fmla="*/ 7 h 16"/>
                <a:gd name="T74" fmla="*/ 1 w 16"/>
                <a:gd name="T75" fmla="*/ 8 h 16"/>
                <a:gd name="T76" fmla="*/ 0 w 16"/>
                <a:gd name="T77" fmla="*/ 9 h 16"/>
                <a:gd name="T78" fmla="*/ 1 w 16"/>
                <a:gd name="T79" fmla="*/ 9 h 16"/>
                <a:gd name="T80" fmla="*/ 1 w 16"/>
                <a:gd name="T81" fmla="*/ 9 h 16"/>
                <a:gd name="T82" fmla="*/ 0 w 16"/>
                <a:gd name="T83" fmla="*/ 10 h 16"/>
                <a:gd name="T84" fmla="*/ 1 w 16"/>
                <a:gd name="T85" fmla="*/ 10 h 16"/>
                <a:gd name="T86" fmla="*/ 8 w 16"/>
                <a:gd name="T87" fmla="*/ 13 h 16"/>
                <a:gd name="T88" fmla="*/ 8 w 16"/>
                <a:gd name="T89" fmla="*/ 14 h 16"/>
                <a:gd name="T90" fmla="*/ 8 w 16"/>
                <a:gd name="T91" fmla="*/ 14 h 16"/>
                <a:gd name="T92" fmla="*/ 8 w 16"/>
                <a:gd name="T93" fmla="*/ 14 h 16"/>
                <a:gd name="T94" fmla="*/ 11 w 16"/>
                <a:gd name="T95" fmla="*/ 16 h 16"/>
                <a:gd name="T96" fmla="*/ 12 w 16"/>
                <a:gd name="T97" fmla="*/ 15 h 16"/>
                <a:gd name="T98" fmla="*/ 13 w 16"/>
                <a:gd name="T99" fmla="*/ 13 h 16"/>
                <a:gd name="T100" fmla="*/ 14 w 16"/>
                <a:gd name="T101" fmla="*/ 13 h 16"/>
                <a:gd name="T102" fmla="*/ 16 w 16"/>
                <a:gd name="T103" fmla="*/ 11 h 16"/>
                <a:gd name="T104" fmla="*/ 16 w 16"/>
                <a:gd name="T105" fmla="*/ 11 h 16"/>
                <a:gd name="T106" fmla="*/ 15 w 16"/>
                <a:gd name="T107" fmla="*/ 10 h 16"/>
                <a:gd name="T108" fmla="*/ 15 w 16"/>
                <a:gd name="T10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" h="16"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2" y="15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2"/>
                    <a:pt x="15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83"/>
            <p:cNvSpPr>
              <a:spLocks/>
            </p:cNvSpPr>
            <p:nvPr/>
          </p:nvSpPr>
          <p:spPr bwMode="auto">
            <a:xfrm>
              <a:off x="16238538" y="8796338"/>
              <a:ext cx="604838" cy="641350"/>
            </a:xfrm>
            <a:custGeom>
              <a:avLst/>
              <a:gdLst>
                <a:gd name="T0" fmla="*/ 19 w 19"/>
                <a:gd name="T1" fmla="*/ 0 h 20"/>
                <a:gd name="T2" fmla="*/ 18 w 19"/>
                <a:gd name="T3" fmla="*/ 0 h 20"/>
                <a:gd name="T4" fmla="*/ 15 w 19"/>
                <a:gd name="T5" fmla="*/ 1 h 20"/>
                <a:gd name="T6" fmla="*/ 11 w 19"/>
                <a:gd name="T7" fmla="*/ 1 h 20"/>
                <a:gd name="T8" fmla="*/ 10 w 19"/>
                <a:gd name="T9" fmla="*/ 1 h 20"/>
                <a:gd name="T10" fmla="*/ 7 w 19"/>
                <a:gd name="T11" fmla="*/ 2 h 20"/>
                <a:gd name="T12" fmla="*/ 7 w 19"/>
                <a:gd name="T13" fmla="*/ 2 h 20"/>
                <a:gd name="T14" fmla="*/ 6 w 19"/>
                <a:gd name="T15" fmla="*/ 2 h 20"/>
                <a:gd name="T16" fmla="*/ 5 w 19"/>
                <a:gd name="T17" fmla="*/ 2 h 20"/>
                <a:gd name="T18" fmla="*/ 4 w 19"/>
                <a:gd name="T19" fmla="*/ 0 h 20"/>
                <a:gd name="T20" fmla="*/ 3 w 19"/>
                <a:gd name="T21" fmla="*/ 1 h 20"/>
                <a:gd name="T22" fmla="*/ 4 w 19"/>
                <a:gd name="T23" fmla="*/ 3 h 20"/>
                <a:gd name="T24" fmla="*/ 4 w 19"/>
                <a:gd name="T25" fmla="*/ 3 h 20"/>
                <a:gd name="T26" fmla="*/ 4 w 19"/>
                <a:gd name="T27" fmla="*/ 3 h 20"/>
                <a:gd name="T28" fmla="*/ 4 w 19"/>
                <a:gd name="T29" fmla="*/ 4 h 20"/>
                <a:gd name="T30" fmla="*/ 5 w 19"/>
                <a:gd name="T31" fmla="*/ 4 h 20"/>
                <a:gd name="T32" fmla="*/ 5 w 19"/>
                <a:gd name="T33" fmla="*/ 4 h 20"/>
                <a:gd name="T34" fmla="*/ 11 w 19"/>
                <a:gd name="T35" fmla="*/ 6 h 20"/>
                <a:gd name="T36" fmla="*/ 14 w 19"/>
                <a:gd name="T37" fmla="*/ 6 h 20"/>
                <a:gd name="T38" fmla="*/ 8 w 19"/>
                <a:gd name="T39" fmla="*/ 10 h 20"/>
                <a:gd name="T40" fmla="*/ 5 w 19"/>
                <a:gd name="T41" fmla="*/ 10 h 20"/>
                <a:gd name="T42" fmla="*/ 4 w 19"/>
                <a:gd name="T43" fmla="*/ 11 h 20"/>
                <a:gd name="T44" fmla="*/ 4 w 19"/>
                <a:gd name="T45" fmla="*/ 11 h 20"/>
                <a:gd name="T46" fmla="*/ 3 w 19"/>
                <a:gd name="T47" fmla="*/ 11 h 20"/>
                <a:gd name="T48" fmla="*/ 3 w 19"/>
                <a:gd name="T49" fmla="*/ 11 h 20"/>
                <a:gd name="T50" fmla="*/ 2 w 19"/>
                <a:gd name="T51" fmla="*/ 12 h 20"/>
                <a:gd name="T52" fmla="*/ 2 w 19"/>
                <a:gd name="T53" fmla="*/ 12 h 20"/>
                <a:gd name="T54" fmla="*/ 1 w 19"/>
                <a:gd name="T55" fmla="*/ 12 h 20"/>
                <a:gd name="T56" fmla="*/ 1 w 19"/>
                <a:gd name="T57" fmla="*/ 12 h 20"/>
                <a:gd name="T58" fmla="*/ 0 w 19"/>
                <a:gd name="T59" fmla="*/ 13 h 20"/>
                <a:gd name="T60" fmla="*/ 0 w 19"/>
                <a:gd name="T61" fmla="*/ 19 h 20"/>
                <a:gd name="T62" fmla="*/ 1 w 19"/>
                <a:gd name="T63" fmla="*/ 20 h 20"/>
                <a:gd name="T64" fmla="*/ 1 w 19"/>
                <a:gd name="T65" fmla="*/ 20 h 20"/>
                <a:gd name="T66" fmla="*/ 1 w 19"/>
                <a:gd name="T67" fmla="*/ 20 h 20"/>
                <a:gd name="T68" fmla="*/ 6 w 19"/>
                <a:gd name="T69" fmla="*/ 17 h 20"/>
                <a:gd name="T70" fmla="*/ 9 w 19"/>
                <a:gd name="T71" fmla="*/ 15 h 20"/>
                <a:gd name="T72" fmla="*/ 9 w 19"/>
                <a:gd name="T73" fmla="*/ 14 h 20"/>
                <a:gd name="T74" fmla="*/ 16 w 19"/>
                <a:gd name="T75" fmla="*/ 8 h 20"/>
                <a:gd name="T76" fmla="*/ 18 w 19"/>
                <a:gd name="T77" fmla="*/ 5 h 20"/>
                <a:gd name="T78" fmla="*/ 19 w 19"/>
                <a:gd name="T79" fmla="*/ 3 h 20"/>
                <a:gd name="T80" fmla="*/ 19 w 19"/>
                <a:gd name="T81" fmla="*/ 0 h 20"/>
                <a:gd name="T82" fmla="*/ 19 w 19"/>
                <a:gd name="T8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1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9"/>
                    <a:pt x="4" y="18"/>
                    <a:pt x="6" y="17"/>
                  </a:cubicBezTo>
                  <a:cubicBezTo>
                    <a:pt x="7" y="16"/>
                    <a:pt x="7" y="15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12" y="13"/>
                    <a:pt x="14" y="11"/>
                    <a:pt x="16" y="8"/>
                  </a:cubicBezTo>
                  <a:cubicBezTo>
                    <a:pt x="17" y="7"/>
                    <a:pt x="17" y="6"/>
                    <a:pt x="18" y="5"/>
                  </a:cubicBezTo>
                  <a:cubicBezTo>
                    <a:pt x="19" y="4"/>
                    <a:pt x="19" y="4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4"/>
            <p:cNvSpPr>
              <a:spLocks/>
            </p:cNvSpPr>
            <p:nvPr/>
          </p:nvSpPr>
          <p:spPr bwMode="auto">
            <a:xfrm>
              <a:off x="16270288" y="8764588"/>
              <a:ext cx="95250" cy="6508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1 h 2"/>
                <a:gd name="T10" fmla="*/ 3 w 3"/>
                <a:gd name="T11" fmla="*/ 1 h 2"/>
                <a:gd name="T12" fmla="*/ 3 w 3"/>
                <a:gd name="T13" fmla="*/ 1 h 2"/>
                <a:gd name="T14" fmla="*/ 2 w 3"/>
                <a:gd name="T15" fmla="*/ 0 h 2"/>
                <a:gd name="T16" fmla="*/ 2 w 3"/>
                <a:gd name="T17" fmla="*/ 0 h 2"/>
                <a:gd name="T18" fmla="*/ 2 w 3"/>
                <a:gd name="T19" fmla="*/ 0 h 2"/>
                <a:gd name="T20" fmla="*/ 2 w 3"/>
                <a:gd name="T21" fmla="*/ 0 h 2"/>
                <a:gd name="T22" fmla="*/ 1 w 3"/>
                <a:gd name="T23" fmla="*/ 0 h 2"/>
                <a:gd name="T24" fmla="*/ 1 w 3"/>
                <a:gd name="T25" fmla="*/ 0 h 2"/>
                <a:gd name="T26" fmla="*/ 1 w 3"/>
                <a:gd name="T27" fmla="*/ 1 h 2"/>
                <a:gd name="T28" fmla="*/ 0 w 3"/>
                <a:gd name="T29" fmla="*/ 1 h 2"/>
                <a:gd name="T30" fmla="*/ 0 w 3"/>
                <a:gd name="T31" fmla="*/ 1 h 2"/>
                <a:gd name="T32" fmla="*/ 0 w 3"/>
                <a:gd name="T33" fmla="*/ 1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1 w 3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5"/>
            <p:cNvSpPr>
              <a:spLocks/>
            </p:cNvSpPr>
            <p:nvPr/>
          </p:nvSpPr>
          <p:spPr bwMode="auto">
            <a:xfrm>
              <a:off x="15921038" y="8477250"/>
              <a:ext cx="412750" cy="287338"/>
            </a:xfrm>
            <a:custGeom>
              <a:avLst/>
              <a:gdLst>
                <a:gd name="T0" fmla="*/ 11 w 13"/>
                <a:gd name="T1" fmla="*/ 8 h 9"/>
                <a:gd name="T2" fmla="*/ 11 w 13"/>
                <a:gd name="T3" fmla="*/ 9 h 9"/>
                <a:gd name="T4" fmla="*/ 12 w 13"/>
                <a:gd name="T5" fmla="*/ 9 h 9"/>
                <a:gd name="T6" fmla="*/ 12 w 13"/>
                <a:gd name="T7" fmla="*/ 9 h 9"/>
                <a:gd name="T8" fmla="*/ 12 w 13"/>
                <a:gd name="T9" fmla="*/ 9 h 9"/>
                <a:gd name="T10" fmla="*/ 13 w 13"/>
                <a:gd name="T11" fmla="*/ 9 h 9"/>
                <a:gd name="T12" fmla="*/ 13 w 13"/>
                <a:gd name="T13" fmla="*/ 9 h 9"/>
                <a:gd name="T14" fmla="*/ 13 w 13"/>
                <a:gd name="T15" fmla="*/ 9 h 9"/>
                <a:gd name="T16" fmla="*/ 12 w 13"/>
                <a:gd name="T17" fmla="*/ 8 h 9"/>
                <a:gd name="T18" fmla="*/ 10 w 13"/>
                <a:gd name="T19" fmla="*/ 6 h 9"/>
                <a:gd name="T20" fmla="*/ 8 w 13"/>
                <a:gd name="T21" fmla="*/ 5 h 9"/>
                <a:gd name="T22" fmla="*/ 6 w 13"/>
                <a:gd name="T23" fmla="*/ 3 h 9"/>
                <a:gd name="T24" fmla="*/ 5 w 13"/>
                <a:gd name="T25" fmla="*/ 1 h 9"/>
                <a:gd name="T26" fmla="*/ 4 w 13"/>
                <a:gd name="T27" fmla="*/ 0 h 9"/>
                <a:gd name="T28" fmla="*/ 4 w 13"/>
                <a:gd name="T29" fmla="*/ 1 h 9"/>
                <a:gd name="T30" fmla="*/ 3 w 13"/>
                <a:gd name="T31" fmla="*/ 1 h 9"/>
                <a:gd name="T32" fmla="*/ 3 w 13"/>
                <a:gd name="T33" fmla="*/ 1 h 9"/>
                <a:gd name="T34" fmla="*/ 2 w 13"/>
                <a:gd name="T35" fmla="*/ 1 h 9"/>
                <a:gd name="T36" fmla="*/ 2 w 13"/>
                <a:gd name="T37" fmla="*/ 1 h 9"/>
                <a:gd name="T38" fmla="*/ 2 w 13"/>
                <a:gd name="T39" fmla="*/ 1 h 9"/>
                <a:gd name="T40" fmla="*/ 2 w 13"/>
                <a:gd name="T41" fmla="*/ 2 h 9"/>
                <a:gd name="T42" fmla="*/ 2 w 13"/>
                <a:gd name="T43" fmla="*/ 2 h 9"/>
                <a:gd name="T44" fmla="*/ 1 w 13"/>
                <a:gd name="T45" fmla="*/ 2 h 9"/>
                <a:gd name="T46" fmla="*/ 1 w 13"/>
                <a:gd name="T47" fmla="*/ 2 h 9"/>
                <a:gd name="T48" fmla="*/ 1 w 13"/>
                <a:gd name="T49" fmla="*/ 2 h 9"/>
                <a:gd name="T50" fmla="*/ 1 w 13"/>
                <a:gd name="T51" fmla="*/ 3 h 9"/>
                <a:gd name="T52" fmla="*/ 1 w 13"/>
                <a:gd name="T53" fmla="*/ 3 h 9"/>
                <a:gd name="T54" fmla="*/ 1 w 13"/>
                <a:gd name="T55" fmla="*/ 3 h 9"/>
                <a:gd name="T56" fmla="*/ 1 w 13"/>
                <a:gd name="T57" fmla="*/ 4 h 9"/>
                <a:gd name="T58" fmla="*/ 1 w 13"/>
                <a:gd name="T59" fmla="*/ 4 h 9"/>
                <a:gd name="T60" fmla="*/ 0 w 13"/>
                <a:gd name="T61" fmla="*/ 5 h 9"/>
                <a:gd name="T62" fmla="*/ 0 w 13"/>
                <a:gd name="T63" fmla="*/ 5 h 9"/>
                <a:gd name="T64" fmla="*/ 0 w 13"/>
                <a:gd name="T65" fmla="*/ 5 h 9"/>
                <a:gd name="T66" fmla="*/ 1 w 13"/>
                <a:gd name="T67" fmla="*/ 6 h 9"/>
                <a:gd name="T68" fmla="*/ 1 w 13"/>
                <a:gd name="T69" fmla="*/ 6 h 9"/>
                <a:gd name="T70" fmla="*/ 1 w 13"/>
                <a:gd name="T71" fmla="*/ 6 h 9"/>
                <a:gd name="T72" fmla="*/ 2 w 13"/>
                <a:gd name="T73" fmla="*/ 6 h 9"/>
                <a:gd name="T74" fmla="*/ 2 w 13"/>
                <a:gd name="T75" fmla="*/ 5 h 9"/>
                <a:gd name="T76" fmla="*/ 3 w 13"/>
                <a:gd name="T77" fmla="*/ 5 h 9"/>
                <a:gd name="T78" fmla="*/ 3 w 13"/>
                <a:gd name="T79" fmla="*/ 6 h 9"/>
                <a:gd name="T80" fmla="*/ 4 w 13"/>
                <a:gd name="T81" fmla="*/ 6 h 9"/>
                <a:gd name="T82" fmla="*/ 4 w 13"/>
                <a:gd name="T83" fmla="*/ 5 h 9"/>
                <a:gd name="T84" fmla="*/ 5 w 13"/>
                <a:gd name="T85" fmla="*/ 5 h 9"/>
                <a:gd name="T86" fmla="*/ 5 w 13"/>
                <a:gd name="T87" fmla="*/ 6 h 9"/>
                <a:gd name="T88" fmla="*/ 5 w 13"/>
                <a:gd name="T89" fmla="*/ 5 h 9"/>
                <a:gd name="T90" fmla="*/ 5 w 13"/>
                <a:gd name="T91" fmla="*/ 5 h 9"/>
                <a:gd name="T92" fmla="*/ 6 w 13"/>
                <a:gd name="T93" fmla="*/ 6 h 9"/>
                <a:gd name="T94" fmla="*/ 6 w 13"/>
                <a:gd name="T95" fmla="*/ 6 h 9"/>
                <a:gd name="T96" fmla="*/ 7 w 13"/>
                <a:gd name="T97" fmla="*/ 6 h 9"/>
                <a:gd name="T98" fmla="*/ 7 w 13"/>
                <a:gd name="T99" fmla="*/ 6 h 9"/>
                <a:gd name="T100" fmla="*/ 7 w 13"/>
                <a:gd name="T101" fmla="*/ 6 h 9"/>
                <a:gd name="T102" fmla="*/ 8 w 13"/>
                <a:gd name="T103" fmla="*/ 6 h 9"/>
                <a:gd name="T104" fmla="*/ 8 w 13"/>
                <a:gd name="T105" fmla="*/ 7 h 9"/>
                <a:gd name="T106" fmla="*/ 9 w 13"/>
                <a:gd name="T107" fmla="*/ 7 h 9"/>
                <a:gd name="T108" fmla="*/ 9 w 13"/>
                <a:gd name="T109" fmla="*/ 7 h 9"/>
                <a:gd name="T110" fmla="*/ 9 w 13"/>
                <a:gd name="T111" fmla="*/ 7 h 9"/>
                <a:gd name="T112" fmla="*/ 10 w 13"/>
                <a:gd name="T113" fmla="*/ 7 h 9"/>
                <a:gd name="T114" fmla="*/ 10 w 13"/>
                <a:gd name="T115" fmla="*/ 8 h 9"/>
                <a:gd name="T116" fmla="*/ 11 w 13"/>
                <a:gd name="T117" fmla="*/ 8 h 9"/>
                <a:gd name="T118" fmla="*/ 11 w 13"/>
                <a:gd name="T1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9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6"/>
            <p:cNvSpPr>
              <a:spLocks/>
            </p:cNvSpPr>
            <p:nvPr/>
          </p:nvSpPr>
          <p:spPr bwMode="auto">
            <a:xfrm>
              <a:off x="15728950" y="8637588"/>
              <a:ext cx="955675" cy="542925"/>
            </a:xfrm>
            <a:custGeom>
              <a:avLst/>
              <a:gdLst>
                <a:gd name="T0" fmla="*/ 61 w 602"/>
                <a:gd name="T1" fmla="*/ 262 h 342"/>
                <a:gd name="T2" fmla="*/ 81 w 602"/>
                <a:gd name="T3" fmla="*/ 262 h 342"/>
                <a:gd name="T4" fmla="*/ 81 w 602"/>
                <a:gd name="T5" fmla="*/ 302 h 342"/>
                <a:gd name="T6" fmla="*/ 101 w 602"/>
                <a:gd name="T7" fmla="*/ 302 h 342"/>
                <a:gd name="T8" fmla="*/ 101 w 602"/>
                <a:gd name="T9" fmla="*/ 322 h 342"/>
                <a:gd name="T10" fmla="*/ 121 w 602"/>
                <a:gd name="T11" fmla="*/ 322 h 342"/>
                <a:gd name="T12" fmla="*/ 141 w 602"/>
                <a:gd name="T13" fmla="*/ 322 h 342"/>
                <a:gd name="T14" fmla="*/ 161 w 602"/>
                <a:gd name="T15" fmla="*/ 322 h 342"/>
                <a:gd name="T16" fmla="*/ 201 w 602"/>
                <a:gd name="T17" fmla="*/ 342 h 342"/>
                <a:gd name="T18" fmla="*/ 221 w 602"/>
                <a:gd name="T19" fmla="*/ 342 h 342"/>
                <a:gd name="T20" fmla="*/ 241 w 602"/>
                <a:gd name="T21" fmla="*/ 342 h 342"/>
                <a:gd name="T22" fmla="*/ 281 w 602"/>
                <a:gd name="T23" fmla="*/ 342 h 342"/>
                <a:gd name="T24" fmla="*/ 301 w 602"/>
                <a:gd name="T25" fmla="*/ 322 h 342"/>
                <a:gd name="T26" fmla="*/ 321 w 602"/>
                <a:gd name="T27" fmla="*/ 342 h 342"/>
                <a:gd name="T28" fmla="*/ 341 w 602"/>
                <a:gd name="T29" fmla="*/ 342 h 342"/>
                <a:gd name="T30" fmla="*/ 361 w 602"/>
                <a:gd name="T31" fmla="*/ 342 h 342"/>
                <a:gd name="T32" fmla="*/ 381 w 602"/>
                <a:gd name="T33" fmla="*/ 322 h 342"/>
                <a:gd name="T34" fmla="*/ 401 w 602"/>
                <a:gd name="T35" fmla="*/ 322 h 342"/>
                <a:gd name="T36" fmla="*/ 482 w 602"/>
                <a:gd name="T37" fmla="*/ 302 h 342"/>
                <a:gd name="T38" fmla="*/ 542 w 602"/>
                <a:gd name="T39" fmla="*/ 221 h 342"/>
                <a:gd name="T40" fmla="*/ 421 w 602"/>
                <a:gd name="T41" fmla="*/ 181 h 342"/>
                <a:gd name="T42" fmla="*/ 401 w 602"/>
                <a:gd name="T43" fmla="*/ 161 h 342"/>
                <a:gd name="T44" fmla="*/ 401 w 602"/>
                <a:gd name="T45" fmla="*/ 161 h 342"/>
                <a:gd name="T46" fmla="*/ 381 w 602"/>
                <a:gd name="T47" fmla="*/ 121 h 342"/>
                <a:gd name="T48" fmla="*/ 361 w 602"/>
                <a:gd name="T49" fmla="*/ 121 h 342"/>
                <a:gd name="T50" fmla="*/ 341 w 602"/>
                <a:gd name="T51" fmla="*/ 121 h 342"/>
                <a:gd name="T52" fmla="*/ 341 w 602"/>
                <a:gd name="T53" fmla="*/ 121 h 342"/>
                <a:gd name="T54" fmla="*/ 341 w 602"/>
                <a:gd name="T55" fmla="*/ 100 h 342"/>
                <a:gd name="T56" fmla="*/ 361 w 602"/>
                <a:gd name="T57" fmla="*/ 100 h 342"/>
                <a:gd name="T58" fmla="*/ 361 w 602"/>
                <a:gd name="T59" fmla="*/ 80 h 342"/>
                <a:gd name="T60" fmla="*/ 361 w 602"/>
                <a:gd name="T61" fmla="*/ 80 h 342"/>
                <a:gd name="T62" fmla="*/ 341 w 602"/>
                <a:gd name="T63" fmla="*/ 60 h 342"/>
                <a:gd name="T64" fmla="*/ 341 w 602"/>
                <a:gd name="T65" fmla="*/ 60 h 342"/>
                <a:gd name="T66" fmla="*/ 321 w 602"/>
                <a:gd name="T67" fmla="*/ 40 h 342"/>
                <a:gd name="T68" fmla="*/ 301 w 602"/>
                <a:gd name="T69" fmla="*/ 40 h 342"/>
                <a:gd name="T70" fmla="*/ 281 w 602"/>
                <a:gd name="T71" fmla="*/ 40 h 342"/>
                <a:gd name="T72" fmla="*/ 261 w 602"/>
                <a:gd name="T73" fmla="*/ 20 h 342"/>
                <a:gd name="T74" fmla="*/ 261 w 602"/>
                <a:gd name="T75" fmla="*/ 20 h 342"/>
                <a:gd name="T76" fmla="*/ 241 w 602"/>
                <a:gd name="T77" fmla="*/ 20 h 342"/>
                <a:gd name="T78" fmla="*/ 221 w 602"/>
                <a:gd name="T79" fmla="*/ 0 h 342"/>
                <a:gd name="T80" fmla="*/ 221 w 602"/>
                <a:gd name="T81" fmla="*/ 0 h 342"/>
                <a:gd name="T82" fmla="*/ 201 w 602"/>
                <a:gd name="T83" fmla="*/ 20 h 342"/>
                <a:gd name="T84" fmla="*/ 181 w 602"/>
                <a:gd name="T85" fmla="*/ 0 h 342"/>
                <a:gd name="T86" fmla="*/ 161 w 602"/>
                <a:gd name="T87" fmla="*/ 20 h 342"/>
                <a:gd name="T88" fmla="*/ 141 w 602"/>
                <a:gd name="T89" fmla="*/ 20 h 342"/>
                <a:gd name="T90" fmla="*/ 141 w 602"/>
                <a:gd name="T91" fmla="*/ 20 h 342"/>
                <a:gd name="T92" fmla="*/ 121 w 602"/>
                <a:gd name="T93" fmla="*/ 40 h 342"/>
                <a:gd name="T94" fmla="*/ 101 w 602"/>
                <a:gd name="T95" fmla="*/ 60 h 342"/>
                <a:gd name="T96" fmla="*/ 81 w 602"/>
                <a:gd name="T97" fmla="*/ 100 h 342"/>
                <a:gd name="T98" fmla="*/ 61 w 602"/>
                <a:gd name="T99" fmla="*/ 121 h 342"/>
                <a:gd name="T100" fmla="*/ 40 w 602"/>
                <a:gd name="T101" fmla="*/ 141 h 342"/>
                <a:gd name="T102" fmla="*/ 61 w 602"/>
                <a:gd name="T103" fmla="*/ 161 h 342"/>
                <a:gd name="T104" fmla="*/ 40 w 602"/>
                <a:gd name="T105" fmla="*/ 181 h 342"/>
                <a:gd name="T106" fmla="*/ 20 w 602"/>
                <a:gd name="T107" fmla="*/ 201 h 342"/>
                <a:gd name="T108" fmla="*/ 0 w 602"/>
                <a:gd name="T109" fmla="*/ 201 h 342"/>
                <a:gd name="T110" fmla="*/ 0 w 602"/>
                <a:gd name="T111" fmla="*/ 221 h 342"/>
                <a:gd name="T112" fmla="*/ 20 w 602"/>
                <a:gd name="T113" fmla="*/ 221 h 342"/>
                <a:gd name="T114" fmla="*/ 40 w 602"/>
                <a:gd name="T115" fmla="*/ 2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342">
                  <a:moveTo>
                    <a:pt x="40" y="242"/>
                  </a:moveTo>
                  <a:lnTo>
                    <a:pt x="61" y="262"/>
                  </a:lnTo>
                  <a:lnTo>
                    <a:pt x="61" y="262"/>
                  </a:lnTo>
                  <a:lnTo>
                    <a:pt x="81" y="262"/>
                  </a:lnTo>
                  <a:lnTo>
                    <a:pt x="81" y="282"/>
                  </a:lnTo>
                  <a:lnTo>
                    <a:pt x="81" y="302"/>
                  </a:lnTo>
                  <a:lnTo>
                    <a:pt x="81" y="282"/>
                  </a:lnTo>
                  <a:lnTo>
                    <a:pt x="101" y="302"/>
                  </a:lnTo>
                  <a:lnTo>
                    <a:pt x="101" y="302"/>
                  </a:lnTo>
                  <a:lnTo>
                    <a:pt x="101" y="322"/>
                  </a:lnTo>
                  <a:lnTo>
                    <a:pt x="121" y="322"/>
                  </a:lnTo>
                  <a:lnTo>
                    <a:pt x="121" y="322"/>
                  </a:lnTo>
                  <a:lnTo>
                    <a:pt x="121" y="322"/>
                  </a:lnTo>
                  <a:lnTo>
                    <a:pt x="141" y="322"/>
                  </a:lnTo>
                  <a:lnTo>
                    <a:pt x="161" y="322"/>
                  </a:lnTo>
                  <a:lnTo>
                    <a:pt x="161" y="322"/>
                  </a:lnTo>
                  <a:lnTo>
                    <a:pt x="181" y="342"/>
                  </a:lnTo>
                  <a:lnTo>
                    <a:pt x="201" y="342"/>
                  </a:lnTo>
                  <a:lnTo>
                    <a:pt x="221" y="342"/>
                  </a:lnTo>
                  <a:lnTo>
                    <a:pt x="221" y="342"/>
                  </a:lnTo>
                  <a:lnTo>
                    <a:pt x="241" y="342"/>
                  </a:lnTo>
                  <a:lnTo>
                    <a:pt x="241" y="342"/>
                  </a:lnTo>
                  <a:lnTo>
                    <a:pt x="261" y="342"/>
                  </a:lnTo>
                  <a:lnTo>
                    <a:pt x="281" y="342"/>
                  </a:lnTo>
                  <a:lnTo>
                    <a:pt x="281" y="322"/>
                  </a:lnTo>
                  <a:lnTo>
                    <a:pt x="301" y="322"/>
                  </a:lnTo>
                  <a:lnTo>
                    <a:pt x="321" y="342"/>
                  </a:lnTo>
                  <a:lnTo>
                    <a:pt x="321" y="342"/>
                  </a:lnTo>
                  <a:lnTo>
                    <a:pt x="341" y="342"/>
                  </a:lnTo>
                  <a:lnTo>
                    <a:pt x="341" y="342"/>
                  </a:lnTo>
                  <a:lnTo>
                    <a:pt x="361" y="342"/>
                  </a:lnTo>
                  <a:lnTo>
                    <a:pt x="361" y="342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21" y="302"/>
                  </a:lnTo>
                  <a:lnTo>
                    <a:pt x="482" y="302"/>
                  </a:lnTo>
                  <a:lnTo>
                    <a:pt x="602" y="221"/>
                  </a:lnTo>
                  <a:lnTo>
                    <a:pt x="542" y="221"/>
                  </a:lnTo>
                  <a:lnTo>
                    <a:pt x="421" y="181"/>
                  </a:lnTo>
                  <a:lnTo>
                    <a:pt x="421" y="181"/>
                  </a:lnTo>
                  <a:lnTo>
                    <a:pt x="401" y="181"/>
                  </a:lnTo>
                  <a:lnTo>
                    <a:pt x="401" y="161"/>
                  </a:lnTo>
                  <a:lnTo>
                    <a:pt x="401" y="161"/>
                  </a:lnTo>
                  <a:lnTo>
                    <a:pt x="401" y="161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41" y="121"/>
                  </a:lnTo>
                  <a:lnTo>
                    <a:pt x="341" y="121"/>
                  </a:lnTo>
                  <a:lnTo>
                    <a:pt x="341" y="121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61" y="10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41" y="8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21" y="60"/>
                  </a:lnTo>
                  <a:lnTo>
                    <a:pt x="321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281" y="40"/>
                  </a:lnTo>
                  <a:lnTo>
                    <a:pt x="281" y="20"/>
                  </a:lnTo>
                  <a:lnTo>
                    <a:pt x="261" y="20"/>
                  </a:lnTo>
                  <a:lnTo>
                    <a:pt x="261" y="20"/>
                  </a:lnTo>
                  <a:lnTo>
                    <a:pt x="261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20"/>
                  </a:lnTo>
                  <a:lnTo>
                    <a:pt x="221" y="0"/>
                  </a:lnTo>
                  <a:lnTo>
                    <a:pt x="201" y="0"/>
                  </a:lnTo>
                  <a:lnTo>
                    <a:pt x="201" y="20"/>
                  </a:lnTo>
                  <a:lnTo>
                    <a:pt x="181" y="20"/>
                  </a:lnTo>
                  <a:lnTo>
                    <a:pt x="181" y="0"/>
                  </a:lnTo>
                  <a:lnTo>
                    <a:pt x="161" y="0"/>
                  </a:lnTo>
                  <a:lnTo>
                    <a:pt x="16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60"/>
                  </a:lnTo>
                  <a:lnTo>
                    <a:pt x="101" y="60"/>
                  </a:lnTo>
                  <a:lnTo>
                    <a:pt x="101" y="80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61" y="161"/>
                  </a:lnTo>
                  <a:lnTo>
                    <a:pt x="40" y="161"/>
                  </a:lnTo>
                  <a:lnTo>
                    <a:pt x="40" y="181"/>
                  </a:lnTo>
                  <a:lnTo>
                    <a:pt x="4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0" y="221"/>
                  </a:lnTo>
                  <a:lnTo>
                    <a:pt x="40" y="242"/>
                  </a:lnTo>
                  <a:lnTo>
                    <a:pt x="40" y="24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87"/>
            <p:cNvSpPr>
              <a:spLocks noEditPoints="1"/>
            </p:cNvSpPr>
            <p:nvPr/>
          </p:nvSpPr>
          <p:spPr bwMode="auto">
            <a:xfrm>
              <a:off x="15506700" y="9148763"/>
              <a:ext cx="350838" cy="288925"/>
            </a:xfrm>
            <a:custGeom>
              <a:avLst/>
              <a:gdLst>
                <a:gd name="T0" fmla="*/ 5 w 11"/>
                <a:gd name="T1" fmla="*/ 8 h 9"/>
                <a:gd name="T2" fmla="*/ 5 w 11"/>
                <a:gd name="T3" fmla="*/ 7 h 9"/>
                <a:gd name="T4" fmla="*/ 5 w 11"/>
                <a:gd name="T5" fmla="*/ 7 h 9"/>
                <a:gd name="T6" fmla="*/ 8 w 11"/>
                <a:gd name="T7" fmla="*/ 7 h 9"/>
                <a:gd name="T8" fmla="*/ 8 w 11"/>
                <a:gd name="T9" fmla="*/ 7 h 9"/>
                <a:gd name="T10" fmla="*/ 8 w 11"/>
                <a:gd name="T11" fmla="*/ 7 h 9"/>
                <a:gd name="T12" fmla="*/ 9 w 11"/>
                <a:gd name="T13" fmla="*/ 6 h 9"/>
                <a:gd name="T14" fmla="*/ 10 w 11"/>
                <a:gd name="T15" fmla="*/ 5 h 9"/>
                <a:gd name="T16" fmla="*/ 10 w 11"/>
                <a:gd name="T17" fmla="*/ 5 h 9"/>
                <a:gd name="T18" fmla="*/ 11 w 11"/>
                <a:gd name="T19" fmla="*/ 5 h 9"/>
                <a:gd name="T20" fmla="*/ 11 w 11"/>
                <a:gd name="T21" fmla="*/ 4 h 9"/>
                <a:gd name="T22" fmla="*/ 11 w 11"/>
                <a:gd name="T23" fmla="*/ 4 h 9"/>
                <a:gd name="T24" fmla="*/ 11 w 11"/>
                <a:gd name="T25" fmla="*/ 3 h 9"/>
                <a:gd name="T26" fmla="*/ 10 w 11"/>
                <a:gd name="T27" fmla="*/ 2 h 9"/>
                <a:gd name="T28" fmla="*/ 9 w 11"/>
                <a:gd name="T29" fmla="*/ 1 h 9"/>
                <a:gd name="T30" fmla="*/ 9 w 11"/>
                <a:gd name="T31" fmla="*/ 0 h 9"/>
                <a:gd name="T32" fmla="*/ 9 w 11"/>
                <a:gd name="T33" fmla="*/ 1 h 9"/>
                <a:gd name="T34" fmla="*/ 8 w 11"/>
                <a:gd name="T35" fmla="*/ 1 h 9"/>
                <a:gd name="T36" fmla="*/ 7 w 11"/>
                <a:gd name="T37" fmla="*/ 1 h 9"/>
                <a:gd name="T38" fmla="*/ 6 w 11"/>
                <a:gd name="T39" fmla="*/ 1 h 9"/>
                <a:gd name="T40" fmla="*/ 5 w 11"/>
                <a:gd name="T41" fmla="*/ 1 h 9"/>
                <a:gd name="T42" fmla="*/ 5 w 11"/>
                <a:gd name="T43" fmla="*/ 1 h 9"/>
                <a:gd name="T44" fmla="*/ 5 w 11"/>
                <a:gd name="T45" fmla="*/ 1 h 9"/>
                <a:gd name="T46" fmla="*/ 5 w 11"/>
                <a:gd name="T47" fmla="*/ 1 h 9"/>
                <a:gd name="T48" fmla="*/ 4 w 11"/>
                <a:gd name="T49" fmla="*/ 1 h 9"/>
                <a:gd name="T50" fmla="*/ 3 w 11"/>
                <a:gd name="T51" fmla="*/ 1 h 9"/>
                <a:gd name="T52" fmla="*/ 3 w 11"/>
                <a:gd name="T53" fmla="*/ 1 h 9"/>
                <a:gd name="T54" fmla="*/ 3 w 11"/>
                <a:gd name="T55" fmla="*/ 1 h 9"/>
                <a:gd name="T56" fmla="*/ 3 w 11"/>
                <a:gd name="T57" fmla="*/ 2 h 9"/>
                <a:gd name="T58" fmla="*/ 3 w 11"/>
                <a:gd name="T59" fmla="*/ 3 h 9"/>
                <a:gd name="T60" fmla="*/ 3 w 11"/>
                <a:gd name="T61" fmla="*/ 4 h 9"/>
                <a:gd name="T62" fmla="*/ 2 w 11"/>
                <a:gd name="T63" fmla="*/ 5 h 9"/>
                <a:gd name="T64" fmla="*/ 1 w 11"/>
                <a:gd name="T65" fmla="*/ 5 h 9"/>
                <a:gd name="T66" fmla="*/ 0 w 11"/>
                <a:gd name="T67" fmla="*/ 7 h 9"/>
                <a:gd name="T68" fmla="*/ 0 w 11"/>
                <a:gd name="T69" fmla="*/ 8 h 9"/>
                <a:gd name="T70" fmla="*/ 0 w 11"/>
                <a:gd name="T71" fmla="*/ 9 h 9"/>
                <a:gd name="T72" fmla="*/ 0 w 11"/>
                <a:gd name="T73" fmla="*/ 9 h 9"/>
                <a:gd name="T74" fmla="*/ 0 w 11"/>
                <a:gd name="T75" fmla="*/ 9 h 9"/>
                <a:gd name="T76" fmla="*/ 1 w 11"/>
                <a:gd name="T77" fmla="*/ 9 h 9"/>
                <a:gd name="T78" fmla="*/ 1 w 11"/>
                <a:gd name="T79" fmla="*/ 9 h 9"/>
                <a:gd name="T80" fmla="*/ 1 w 11"/>
                <a:gd name="T81" fmla="*/ 9 h 9"/>
                <a:gd name="T82" fmla="*/ 1 w 11"/>
                <a:gd name="T83" fmla="*/ 9 h 9"/>
                <a:gd name="T84" fmla="*/ 2 w 11"/>
                <a:gd name="T85" fmla="*/ 9 h 9"/>
                <a:gd name="T86" fmla="*/ 2 w 11"/>
                <a:gd name="T87" fmla="*/ 8 h 9"/>
                <a:gd name="T88" fmla="*/ 2 w 11"/>
                <a:gd name="T89" fmla="*/ 8 h 9"/>
                <a:gd name="T90" fmla="*/ 4 w 11"/>
                <a:gd name="T91" fmla="*/ 8 h 9"/>
                <a:gd name="T92" fmla="*/ 5 w 11"/>
                <a:gd name="T93" fmla="*/ 8 h 9"/>
                <a:gd name="T94" fmla="*/ 3 w 11"/>
                <a:gd name="T95" fmla="*/ 4 h 9"/>
                <a:gd name="T96" fmla="*/ 3 w 11"/>
                <a:gd name="T97" fmla="*/ 4 h 9"/>
                <a:gd name="T98" fmla="*/ 3 w 11"/>
                <a:gd name="T99" fmla="*/ 4 h 9"/>
                <a:gd name="T100" fmla="*/ 3 w 11"/>
                <a:gd name="T101" fmla="*/ 4 h 9"/>
                <a:gd name="T102" fmla="*/ 7 w 11"/>
                <a:gd name="T103" fmla="*/ 5 h 9"/>
                <a:gd name="T104" fmla="*/ 7 w 11"/>
                <a:gd name="T105" fmla="*/ 5 h 9"/>
                <a:gd name="T106" fmla="*/ 7 w 11"/>
                <a:gd name="T10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88"/>
            <p:cNvSpPr>
              <a:spLocks/>
            </p:cNvSpPr>
            <p:nvPr/>
          </p:nvSpPr>
          <p:spPr bwMode="auto">
            <a:xfrm>
              <a:off x="14424025" y="9117013"/>
              <a:ext cx="1177925" cy="896938"/>
            </a:xfrm>
            <a:custGeom>
              <a:avLst/>
              <a:gdLst>
                <a:gd name="T0" fmla="*/ 36 w 37"/>
                <a:gd name="T1" fmla="*/ 2 h 28"/>
                <a:gd name="T2" fmla="*/ 34 w 37"/>
                <a:gd name="T3" fmla="*/ 1 h 28"/>
                <a:gd name="T4" fmla="*/ 30 w 37"/>
                <a:gd name="T5" fmla="*/ 1 h 28"/>
                <a:gd name="T6" fmla="*/ 27 w 37"/>
                <a:gd name="T7" fmla="*/ 0 h 28"/>
                <a:gd name="T8" fmla="*/ 24 w 37"/>
                <a:gd name="T9" fmla="*/ 0 h 28"/>
                <a:gd name="T10" fmla="*/ 20 w 37"/>
                <a:gd name="T11" fmla="*/ 1 h 28"/>
                <a:gd name="T12" fmla="*/ 18 w 37"/>
                <a:gd name="T13" fmla="*/ 1 h 28"/>
                <a:gd name="T14" fmla="*/ 14 w 37"/>
                <a:gd name="T15" fmla="*/ 0 h 28"/>
                <a:gd name="T16" fmla="*/ 12 w 37"/>
                <a:gd name="T17" fmla="*/ 1 h 28"/>
                <a:gd name="T18" fmla="*/ 12 w 37"/>
                <a:gd name="T19" fmla="*/ 4 h 28"/>
                <a:gd name="T20" fmla="*/ 11 w 37"/>
                <a:gd name="T21" fmla="*/ 6 h 28"/>
                <a:gd name="T22" fmla="*/ 10 w 37"/>
                <a:gd name="T23" fmla="*/ 9 h 28"/>
                <a:gd name="T24" fmla="*/ 8 w 37"/>
                <a:gd name="T25" fmla="*/ 10 h 28"/>
                <a:gd name="T26" fmla="*/ 7 w 37"/>
                <a:gd name="T27" fmla="*/ 14 h 28"/>
                <a:gd name="T28" fmla="*/ 5 w 37"/>
                <a:gd name="T29" fmla="*/ 15 h 28"/>
                <a:gd name="T30" fmla="*/ 3 w 37"/>
                <a:gd name="T31" fmla="*/ 15 h 28"/>
                <a:gd name="T32" fmla="*/ 1 w 37"/>
                <a:gd name="T33" fmla="*/ 15 h 28"/>
                <a:gd name="T34" fmla="*/ 0 w 37"/>
                <a:gd name="T35" fmla="*/ 17 h 28"/>
                <a:gd name="T36" fmla="*/ 8 w 37"/>
                <a:gd name="T37" fmla="*/ 17 h 28"/>
                <a:gd name="T38" fmla="*/ 8 w 37"/>
                <a:gd name="T39" fmla="*/ 18 h 28"/>
                <a:gd name="T40" fmla="*/ 10 w 37"/>
                <a:gd name="T41" fmla="*/ 20 h 28"/>
                <a:gd name="T42" fmla="*/ 14 w 37"/>
                <a:gd name="T43" fmla="*/ 19 h 28"/>
                <a:gd name="T44" fmla="*/ 16 w 37"/>
                <a:gd name="T45" fmla="*/ 18 h 28"/>
                <a:gd name="T46" fmla="*/ 18 w 37"/>
                <a:gd name="T47" fmla="*/ 20 h 28"/>
                <a:gd name="T48" fmla="*/ 18 w 37"/>
                <a:gd name="T49" fmla="*/ 21 h 28"/>
                <a:gd name="T50" fmla="*/ 19 w 37"/>
                <a:gd name="T51" fmla="*/ 23 h 28"/>
                <a:gd name="T52" fmla="*/ 19 w 37"/>
                <a:gd name="T53" fmla="*/ 25 h 28"/>
                <a:gd name="T54" fmla="*/ 22 w 37"/>
                <a:gd name="T55" fmla="*/ 24 h 28"/>
                <a:gd name="T56" fmla="*/ 23 w 37"/>
                <a:gd name="T57" fmla="*/ 25 h 28"/>
                <a:gd name="T58" fmla="*/ 24 w 37"/>
                <a:gd name="T59" fmla="*/ 25 h 28"/>
                <a:gd name="T60" fmla="*/ 25 w 37"/>
                <a:gd name="T61" fmla="*/ 25 h 28"/>
                <a:gd name="T62" fmla="*/ 25 w 37"/>
                <a:gd name="T63" fmla="*/ 26 h 28"/>
                <a:gd name="T64" fmla="*/ 27 w 37"/>
                <a:gd name="T65" fmla="*/ 26 h 28"/>
                <a:gd name="T66" fmla="*/ 28 w 37"/>
                <a:gd name="T67" fmla="*/ 26 h 28"/>
                <a:gd name="T68" fmla="*/ 29 w 37"/>
                <a:gd name="T69" fmla="*/ 25 h 28"/>
                <a:gd name="T70" fmla="*/ 30 w 37"/>
                <a:gd name="T71" fmla="*/ 27 h 28"/>
                <a:gd name="T72" fmla="*/ 33 w 37"/>
                <a:gd name="T73" fmla="*/ 28 h 28"/>
                <a:gd name="T74" fmla="*/ 34 w 37"/>
                <a:gd name="T75" fmla="*/ 28 h 28"/>
                <a:gd name="T76" fmla="*/ 33 w 37"/>
                <a:gd name="T77" fmla="*/ 26 h 28"/>
                <a:gd name="T78" fmla="*/ 32 w 37"/>
                <a:gd name="T79" fmla="*/ 26 h 28"/>
                <a:gd name="T80" fmla="*/ 32 w 37"/>
                <a:gd name="T81" fmla="*/ 24 h 28"/>
                <a:gd name="T82" fmla="*/ 32 w 37"/>
                <a:gd name="T83" fmla="*/ 23 h 28"/>
                <a:gd name="T84" fmla="*/ 32 w 37"/>
                <a:gd name="T85" fmla="*/ 22 h 28"/>
                <a:gd name="T86" fmla="*/ 32 w 37"/>
                <a:gd name="T87" fmla="*/ 21 h 28"/>
                <a:gd name="T88" fmla="*/ 36 w 37"/>
                <a:gd name="T89" fmla="*/ 20 h 28"/>
                <a:gd name="T90" fmla="*/ 36 w 37"/>
                <a:gd name="T91" fmla="*/ 20 h 28"/>
                <a:gd name="T92" fmla="*/ 33 w 37"/>
                <a:gd name="T93" fmla="*/ 14 h 28"/>
                <a:gd name="T94" fmla="*/ 34 w 37"/>
                <a:gd name="T95" fmla="*/ 15 h 28"/>
                <a:gd name="T96" fmla="*/ 34 w 37"/>
                <a:gd name="T97" fmla="*/ 14 h 28"/>
                <a:gd name="T98" fmla="*/ 33 w 37"/>
                <a:gd name="T99" fmla="*/ 12 h 28"/>
                <a:gd name="T100" fmla="*/ 33 w 37"/>
                <a:gd name="T101" fmla="*/ 11 h 28"/>
                <a:gd name="T102" fmla="*/ 34 w 37"/>
                <a:gd name="T103" fmla="*/ 9 h 28"/>
                <a:gd name="T104" fmla="*/ 37 w 37"/>
                <a:gd name="T10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28">
                  <a:moveTo>
                    <a:pt x="37" y="3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4" y="18"/>
                    <a:pt x="34" y="18"/>
                  </a:cubicBezTo>
                  <a:cubicBezTo>
                    <a:pt x="34" y="18"/>
                    <a:pt x="34" y="18"/>
                    <a:pt x="33" y="17"/>
                  </a:cubicBezTo>
                  <a:cubicBezTo>
                    <a:pt x="33" y="16"/>
                    <a:pt x="33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lnTo>
                    <a:pt x="37" y="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9"/>
            <p:cNvSpPr>
              <a:spLocks/>
            </p:cNvSpPr>
            <p:nvPr/>
          </p:nvSpPr>
          <p:spPr bwMode="auto">
            <a:xfrm>
              <a:off x="15570200" y="9725025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0"/>
            <p:cNvSpPr>
              <a:spLocks/>
            </p:cNvSpPr>
            <p:nvPr/>
          </p:nvSpPr>
          <p:spPr bwMode="auto">
            <a:xfrm>
              <a:off x="14392275" y="9564688"/>
              <a:ext cx="63500" cy="96838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0 h 3"/>
                <a:gd name="T14" fmla="*/ 1 w 2"/>
                <a:gd name="T15" fmla="*/ 1 h 3"/>
                <a:gd name="T16" fmla="*/ 1 w 2"/>
                <a:gd name="T17" fmla="*/ 1 h 3"/>
                <a:gd name="T18" fmla="*/ 0 w 2"/>
                <a:gd name="T19" fmla="*/ 1 h 3"/>
                <a:gd name="T20" fmla="*/ 0 w 2"/>
                <a:gd name="T21" fmla="*/ 2 h 3"/>
                <a:gd name="T22" fmla="*/ 1 w 2"/>
                <a:gd name="T23" fmla="*/ 3 h 3"/>
                <a:gd name="T24" fmla="*/ 1 w 2"/>
                <a:gd name="T25" fmla="*/ 3 h 3"/>
                <a:gd name="T26" fmla="*/ 1 w 2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91"/>
            <p:cNvSpPr>
              <a:spLocks/>
            </p:cNvSpPr>
            <p:nvPr/>
          </p:nvSpPr>
          <p:spPr bwMode="auto">
            <a:xfrm>
              <a:off x="14328775" y="9180513"/>
              <a:ext cx="509588" cy="417513"/>
            </a:xfrm>
            <a:custGeom>
              <a:avLst/>
              <a:gdLst>
                <a:gd name="T0" fmla="*/ 5 w 16"/>
                <a:gd name="T1" fmla="*/ 13 h 13"/>
                <a:gd name="T2" fmla="*/ 6 w 16"/>
                <a:gd name="T3" fmla="*/ 13 h 13"/>
                <a:gd name="T4" fmla="*/ 7 w 16"/>
                <a:gd name="T5" fmla="*/ 12 h 13"/>
                <a:gd name="T6" fmla="*/ 7 w 16"/>
                <a:gd name="T7" fmla="*/ 13 h 13"/>
                <a:gd name="T8" fmla="*/ 8 w 16"/>
                <a:gd name="T9" fmla="*/ 13 h 13"/>
                <a:gd name="T10" fmla="*/ 9 w 16"/>
                <a:gd name="T11" fmla="*/ 12 h 13"/>
                <a:gd name="T12" fmla="*/ 10 w 16"/>
                <a:gd name="T13" fmla="*/ 11 h 13"/>
                <a:gd name="T14" fmla="*/ 10 w 16"/>
                <a:gd name="T15" fmla="*/ 9 h 13"/>
                <a:gd name="T16" fmla="*/ 11 w 16"/>
                <a:gd name="T17" fmla="*/ 8 h 13"/>
                <a:gd name="T18" fmla="*/ 13 w 16"/>
                <a:gd name="T19" fmla="*/ 7 h 13"/>
                <a:gd name="T20" fmla="*/ 14 w 16"/>
                <a:gd name="T21" fmla="*/ 6 h 13"/>
                <a:gd name="T22" fmla="*/ 14 w 16"/>
                <a:gd name="T23" fmla="*/ 5 h 13"/>
                <a:gd name="T24" fmla="*/ 14 w 16"/>
                <a:gd name="T25" fmla="*/ 4 h 13"/>
                <a:gd name="T26" fmla="*/ 14 w 16"/>
                <a:gd name="T27" fmla="*/ 3 h 13"/>
                <a:gd name="T28" fmla="*/ 15 w 16"/>
                <a:gd name="T29" fmla="*/ 1 h 13"/>
                <a:gd name="T30" fmla="*/ 16 w 16"/>
                <a:gd name="T31" fmla="*/ 0 h 13"/>
                <a:gd name="T32" fmla="*/ 14 w 16"/>
                <a:gd name="T33" fmla="*/ 0 h 13"/>
                <a:gd name="T34" fmla="*/ 12 w 16"/>
                <a:gd name="T35" fmla="*/ 0 h 13"/>
                <a:gd name="T36" fmla="*/ 10 w 16"/>
                <a:gd name="T37" fmla="*/ 3 h 13"/>
                <a:gd name="T38" fmla="*/ 10 w 16"/>
                <a:gd name="T39" fmla="*/ 3 h 13"/>
                <a:gd name="T40" fmla="*/ 9 w 16"/>
                <a:gd name="T41" fmla="*/ 3 h 13"/>
                <a:gd name="T42" fmla="*/ 7 w 16"/>
                <a:gd name="T43" fmla="*/ 3 h 13"/>
                <a:gd name="T44" fmla="*/ 5 w 16"/>
                <a:gd name="T45" fmla="*/ 3 h 13"/>
                <a:gd name="T46" fmla="*/ 5 w 16"/>
                <a:gd name="T47" fmla="*/ 4 h 13"/>
                <a:gd name="T48" fmla="*/ 6 w 16"/>
                <a:gd name="T49" fmla="*/ 4 h 13"/>
                <a:gd name="T50" fmla="*/ 7 w 16"/>
                <a:gd name="T51" fmla="*/ 4 h 13"/>
                <a:gd name="T52" fmla="*/ 7 w 16"/>
                <a:gd name="T53" fmla="*/ 5 h 13"/>
                <a:gd name="T54" fmla="*/ 6 w 16"/>
                <a:gd name="T55" fmla="*/ 5 h 13"/>
                <a:gd name="T56" fmla="*/ 6 w 16"/>
                <a:gd name="T57" fmla="*/ 6 h 13"/>
                <a:gd name="T58" fmla="*/ 7 w 16"/>
                <a:gd name="T59" fmla="*/ 7 h 13"/>
                <a:gd name="T60" fmla="*/ 7 w 16"/>
                <a:gd name="T61" fmla="*/ 8 h 13"/>
                <a:gd name="T62" fmla="*/ 6 w 16"/>
                <a:gd name="T63" fmla="*/ 10 h 13"/>
                <a:gd name="T64" fmla="*/ 5 w 16"/>
                <a:gd name="T65" fmla="*/ 9 h 13"/>
                <a:gd name="T66" fmla="*/ 4 w 16"/>
                <a:gd name="T67" fmla="*/ 9 h 13"/>
                <a:gd name="T68" fmla="*/ 3 w 16"/>
                <a:gd name="T69" fmla="*/ 9 h 13"/>
                <a:gd name="T70" fmla="*/ 3 w 16"/>
                <a:gd name="T71" fmla="*/ 9 h 13"/>
                <a:gd name="T72" fmla="*/ 2 w 16"/>
                <a:gd name="T73" fmla="*/ 9 h 13"/>
                <a:gd name="T74" fmla="*/ 2 w 16"/>
                <a:gd name="T75" fmla="*/ 10 h 13"/>
                <a:gd name="T76" fmla="*/ 1 w 16"/>
                <a:gd name="T77" fmla="*/ 10 h 13"/>
                <a:gd name="T78" fmla="*/ 2 w 16"/>
                <a:gd name="T79" fmla="*/ 10 h 13"/>
                <a:gd name="T80" fmla="*/ 2 w 16"/>
                <a:gd name="T81" fmla="*/ 10 h 13"/>
                <a:gd name="T82" fmla="*/ 2 w 16"/>
                <a:gd name="T83" fmla="*/ 11 h 13"/>
                <a:gd name="T84" fmla="*/ 1 w 16"/>
                <a:gd name="T85" fmla="*/ 11 h 13"/>
                <a:gd name="T86" fmla="*/ 1 w 16"/>
                <a:gd name="T87" fmla="*/ 12 h 13"/>
                <a:gd name="T88" fmla="*/ 1 w 16"/>
                <a:gd name="T89" fmla="*/ 12 h 13"/>
                <a:gd name="T90" fmla="*/ 2 w 16"/>
                <a:gd name="T91" fmla="*/ 13 h 13"/>
                <a:gd name="T92" fmla="*/ 3 w 16"/>
                <a:gd name="T93" fmla="*/ 13 h 13"/>
                <a:gd name="T94" fmla="*/ 4 w 16"/>
                <a:gd name="T95" fmla="*/ 13 h 13"/>
                <a:gd name="T96" fmla="*/ 4 w 16"/>
                <a:gd name="T9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3">
                  <a:moveTo>
                    <a:pt x="4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92"/>
            <p:cNvSpPr>
              <a:spLocks/>
            </p:cNvSpPr>
            <p:nvPr/>
          </p:nvSpPr>
          <p:spPr bwMode="auto">
            <a:xfrm>
              <a:off x="14201775" y="9245600"/>
              <a:ext cx="349250" cy="319088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9 h 10"/>
                <a:gd name="T4" fmla="*/ 5 w 11"/>
                <a:gd name="T5" fmla="*/ 9 h 10"/>
                <a:gd name="T6" fmla="*/ 6 w 11"/>
                <a:gd name="T7" fmla="*/ 9 h 10"/>
                <a:gd name="T8" fmla="*/ 6 w 11"/>
                <a:gd name="T9" fmla="*/ 9 h 10"/>
                <a:gd name="T10" fmla="*/ 6 w 11"/>
                <a:gd name="T11" fmla="*/ 9 h 10"/>
                <a:gd name="T12" fmla="*/ 6 w 11"/>
                <a:gd name="T13" fmla="*/ 8 h 10"/>
                <a:gd name="T14" fmla="*/ 6 w 11"/>
                <a:gd name="T15" fmla="*/ 8 h 10"/>
                <a:gd name="T16" fmla="*/ 6 w 11"/>
                <a:gd name="T17" fmla="*/ 8 h 10"/>
                <a:gd name="T18" fmla="*/ 5 w 11"/>
                <a:gd name="T19" fmla="*/ 8 h 10"/>
                <a:gd name="T20" fmla="*/ 5 w 11"/>
                <a:gd name="T21" fmla="*/ 8 h 10"/>
                <a:gd name="T22" fmla="*/ 5 w 11"/>
                <a:gd name="T23" fmla="*/ 8 h 10"/>
                <a:gd name="T24" fmla="*/ 6 w 11"/>
                <a:gd name="T25" fmla="*/ 8 h 10"/>
                <a:gd name="T26" fmla="*/ 6 w 11"/>
                <a:gd name="T27" fmla="*/ 8 h 10"/>
                <a:gd name="T28" fmla="*/ 6 w 11"/>
                <a:gd name="T29" fmla="*/ 7 h 10"/>
                <a:gd name="T30" fmla="*/ 7 w 11"/>
                <a:gd name="T31" fmla="*/ 7 h 10"/>
                <a:gd name="T32" fmla="*/ 7 w 11"/>
                <a:gd name="T33" fmla="*/ 7 h 10"/>
                <a:gd name="T34" fmla="*/ 7 w 11"/>
                <a:gd name="T35" fmla="*/ 7 h 10"/>
                <a:gd name="T36" fmla="*/ 7 w 11"/>
                <a:gd name="T37" fmla="*/ 7 h 10"/>
                <a:gd name="T38" fmla="*/ 8 w 11"/>
                <a:gd name="T39" fmla="*/ 7 h 10"/>
                <a:gd name="T40" fmla="*/ 8 w 11"/>
                <a:gd name="T41" fmla="*/ 7 h 10"/>
                <a:gd name="T42" fmla="*/ 8 w 11"/>
                <a:gd name="T43" fmla="*/ 7 h 10"/>
                <a:gd name="T44" fmla="*/ 9 w 11"/>
                <a:gd name="T45" fmla="*/ 7 h 10"/>
                <a:gd name="T46" fmla="*/ 10 w 11"/>
                <a:gd name="T47" fmla="*/ 7 h 10"/>
                <a:gd name="T48" fmla="*/ 10 w 11"/>
                <a:gd name="T49" fmla="*/ 8 h 10"/>
                <a:gd name="T50" fmla="*/ 10 w 11"/>
                <a:gd name="T51" fmla="*/ 7 h 10"/>
                <a:gd name="T52" fmla="*/ 11 w 11"/>
                <a:gd name="T53" fmla="*/ 6 h 10"/>
                <a:gd name="T54" fmla="*/ 11 w 11"/>
                <a:gd name="T55" fmla="*/ 6 h 10"/>
                <a:gd name="T56" fmla="*/ 11 w 11"/>
                <a:gd name="T57" fmla="*/ 5 h 10"/>
                <a:gd name="T58" fmla="*/ 10 w 11"/>
                <a:gd name="T59" fmla="*/ 4 h 10"/>
                <a:gd name="T60" fmla="*/ 10 w 11"/>
                <a:gd name="T61" fmla="*/ 4 h 10"/>
                <a:gd name="T62" fmla="*/ 10 w 11"/>
                <a:gd name="T63" fmla="*/ 4 h 10"/>
                <a:gd name="T64" fmla="*/ 10 w 11"/>
                <a:gd name="T65" fmla="*/ 3 h 10"/>
                <a:gd name="T66" fmla="*/ 11 w 11"/>
                <a:gd name="T67" fmla="*/ 3 h 10"/>
                <a:gd name="T68" fmla="*/ 11 w 11"/>
                <a:gd name="T69" fmla="*/ 3 h 10"/>
                <a:gd name="T70" fmla="*/ 11 w 11"/>
                <a:gd name="T71" fmla="*/ 3 h 10"/>
                <a:gd name="T72" fmla="*/ 11 w 11"/>
                <a:gd name="T73" fmla="*/ 2 h 10"/>
                <a:gd name="T74" fmla="*/ 11 w 11"/>
                <a:gd name="T75" fmla="*/ 2 h 10"/>
                <a:gd name="T76" fmla="*/ 10 w 11"/>
                <a:gd name="T77" fmla="*/ 2 h 10"/>
                <a:gd name="T78" fmla="*/ 10 w 11"/>
                <a:gd name="T79" fmla="*/ 2 h 10"/>
                <a:gd name="T80" fmla="*/ 9 w 11"/>
                <a:gd name="T81" fmla="*/ 2 h 10"/>
                <a:gd name="T82" fmla="*/ 9 w 11"/>
                <a:gd name="T83" fmla="*/ 2 h 10"/>
                <a:gd name="T84" fmla="*/ 9 w 11"/>
                <a:gd name="T85" fmla="*/ 1 h 10"/>
                <a:gd name="T86" fmla="*/ 9 w 11"/>
                <a:gd name="T87" fmla="*/ 1 h 10"/>
                <a:gd name="T88" fmla="*/ 9 w 11"/>
                <a:gd name="T89" fmla="*/ 1 h 10"/>
                <a:gd name="T90" fmla="*/ 8 w 11"/>
                <a:gd name="T91" fmla="*/ 1 h 10"/>
                <a:gd name="T92" fmla="*/ 7 w 11"/>
                <a:gd name="T93" fmla="*/ 0 h 10"/>
                <a:gd name="T94" fmla="*/ 6 w 11"/>
                <a:gd name="T95" fmla="*/ 0 h 10"/>
                <a:gd name="T96" fmla="*/ 5 w 11"/>
                <a:gd name="T97" fmla="*/ 1 h 10"/>
                <a:gd name="T98" fmla="*/ 5 w 11"/>
                <a:gd name="T99" fmla="*/ 1 h 10"/>
                <a:gd name="T100" fmla="*/ 3 w 11"/>
                <a:gd name="T101" fmla="*/ 1 h 10"/>
                <a:gd name="T102" fmla="*/ 2 w 11"/>
                <a:gd name="T103" fmla="*/ 1 h 10"/>
                <a:gd name="T104" fmla="*/ 2 w 11"/>
                <a:gd name="T105" fmla="*/ 1 h 10"/>
                <a:gd name="T106" fmla="*/ 2 w 11"/>
                <a:gd name="T107" fmla="*/ 1 h 10"/>
                <a:gd name="T108" fmla="*/ 1 w 11"/>
                <a:gd name="T109" fmla="*/ 2 h 10"/>
                <a:gd name="T110" fmla="*/ 1 w 11"/>
                <a:gd name="T111" fmla="*/ 3 h 10"/>
                <a:gd name="T112" fmla="*/ 0 w 11"/>
                <a:gd name="T113" fmla="*/ 5 h 10"/>
                <a:gd name="T114" fmla="*/ 0 w 11"/>
                <a:gd name="T115" fmla="*/ 5 h 10"/>
                <a:gd name="T116" fmla="*/ 0 w 11"/>
                <a:gd name="T117" fmla="*/ 5 h 10"/>
                <a:gd name="T118" fmla="*/ 4 w 11"/>
                <a:gd name="T119" fmla="*/ 9 h 10"/>
                <a:gd name="T120" fmla="*/ 5 w 11"/>
                <a:gd name="T121" fmla="*/ 10 h 10"/>
                <a:gd name="T122" fmla="*/ 4 w 11"/>
                <a:gd name="T123" fmla="*/ 10 h 10"/>
                <a:gd name="T124" fmla="*/ 5 w 11"/>
                <a:gd name="T1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2" y="8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93"/>
            <p:cNvSpPr>
              <a:spLocks/>
            </p:cNvSpPr>
            <p:nvPr/>
          </p:nvSpPr>
          <p:spPr bwMode="auto">
            <a:xfrm>
              <a:off x="14233525" y="9277350"/>
              <a:ext cx="127000" cy="63500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0 w 4"/>
                <a:gd name="T9" fmla="*/ 2 h 2"/>
                <a:gd name="T10" fmla="*/ 1 w 4"/>
                <a:gd name="T11" fmla="*/ 2 h 2"/>
                <a:gd name="T12" fmla="*/ 1 w 4"/>
                <a:gd name="T13" fmla="*/ 1 h 2"/>
                <a:gd name="T14" fmla="*/ 1 w 4"/>
                <a:gd name="T15" fmla="*/ 1 h 2"/>
                <a:gd name="T16" fmla="*/ 1 w 4"/>
                <a:gd name="T17" fmla="*/ 1 h 2"/>
                <a:gd name="T18" fmla="*/ 4 w 4"/>
                <a:gd name="T19" fmla="*/ 1 h 2"/>
                <a:gd name="T20" fmla="*/ 4 w 4"/>
                <a:gd name="T21" fmla="*/ 0 h 2"/>
                <a:gd name="T22" fmla="*/ 2 w 4"/>
                <a:gd name="T23" fmla="*/ 0 h 2"/>
                <a:gd name="T24" fmla="*/ 1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94"/>
            <p:cNvSpPr>
              <a:spLocks/>
            </p:cNvSpPr>
            <p:nvPr/>
          </p:nvSpPr>
          <p:spPr bwMode="auto">
            <a:xfrm>
              <a:off x="14233525" y="9277350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95"/>
            <p:cNvSpPr>
              <a:spLocks/>
            </p:cNvSpPr>
            <p:nvPr/>
          </p:nvSpPr>
          <p:spPr bwMode="auto">
            <a:xfrm>
              <a:off x="14201775" y="8732838"/>
              <a:ext cx="477838" cy="544513"/>
            </a:xfrm>
            <a:custGeom>
              <a:avLst/>
              <a:gdLst>
                <a:gd name="T0" fmla="*/ 1 w 15"/>
                <a:gd name="T1" fmla="*/ 14 h 17"/>
                <a:gd name="T2" fmla="*/ 2 w 15"/>
                <a:gd name="T3" fmla="*/ 17 h 17"/>
                <a:gd name="T4" fmla="*/ 2 w 15"/>
                <a:gd name="T5" fmla="*/ 17 h 17"/>
                <a:gd name="T6" fmla="*/ 5 w 15"/>
                <a:gd name="T7" fmla="*/ 17 h 17"/>
                <a:gd name="T8" fmla="*/ 6 w 15"/>
                <a:gd name="T9" fmla="*/ 16 h 17"/>
                <a:gd name="T10" fmla="*/ 8 w 15"/>
                <a:gd name="T11" fmla="*/ 17 h 17"/>
                <a:gd name="T12" fmla="*/ 11 w 15"/>
                <a:gd name="T13" fmla="*/ 17 h 17"/>
                <a:gd name="T14" fmla="*/ 13 w 15"/>
                <a:gd name="T15" fmla="*/ 17 h 17"/>
                <a:gd name="T16" fmla="*/ 14 w 15"/>
                <a:gd name="T17" fmla="*/ 17 h 17"/>
                <a:gd name="T18" fmla="*/ 14 w 15"/>
                <a:gd name="T19" fmla="*/ 17 h 17"/>
                <a:gd name="T20" fmla="*/ 15 w 15"/>
                <a:gd name="T21" fmla="*/ 16 h 17"/>
                <a:gd name="T22" fmla="*/ 14 w 15"/>
                <a:gd name="T23" fmla="*/ 15 h 17"/>
                <a:gd name="T24" fmla="*/ 13 w 15"/>
                <a:gd name="T25" fmla="*/ 14 h 17"/>
                <a:gd name="T26" fmla="*/ 12 w 15"/>
                <a:gd name="T27" fmla="*/ 13 h 17"/>
                <a:gd name="T28" fmla="*/ 12 w 15"/>
                <a:gd name="T29" fmla="*/ 12 h 17"/>
                <a:gd name="T30" fmla="*/ 12 w 15"/>
                <a:gd name="T31" fmla="*/ 11 h 17"/>
                <a:gd name="T32" fmla="*/ 11 w 15"/>
                <a:gd name="T33" fmla="*/ 11 h 17"/>
                <a:gd name="T34" fmla="*/ 12 w 15"/>
                <a:gd name="T35" fmla="*/ 10 h 17"/>
                <a:gd name="T36" fmla="*/ 12 w 15"/>
                <a:gd name="T37" fmla="*/ 9 h 17"/>
                <a:gd name="T38" fmla="*/ 13 w 15"/>
                <a:gd name="T39" fmla="*/ 9 h 17"/>
                <a:gd name="T40" fmla="*/ 13 w 15"/>
                <a:gd name="T41" fmla="*/ 8 h 17"/>
                <a:gd name="T42" fmla="*/ 12 w 15"/>
                <a:gd name="T43" fmla="*/ 7 h 17"/>
                <a:gd name="T44" fmla="*/ 11 w 15"/>
                <a:gd name="T45" fmla="*/ 6 h 17"/>
                <a:gd name="T46" fmla="*/ 11 w 15"/>
                <a:gd name="T47" fmla="*/ 5 h 17"/>
                <a:gd name="T48" fmla="*/ 12 w 15"/>
                <a:gd name="T49" fmla="*/ 5 h 17"/>
                <a:gd name="T50" fmla="*/ 13 w 15"/>
                <a:gd name="T51" fmla="*/ 5 h 17"/>
                <a:gd name="T52" fmla="*/ 13 w 15"/>
                <a:gd name="T53" fmla="*/ 4 h 17"/>
                <a:gd name="T54" fmla="*/ 12 w 15"/>
                <a:gd name="T55" fmla="*/ 4 h 17"/>
                <a:gd name="T56" fmla="*/ 12 w 15"/>
                <a:gd name="T57" fmla="*/ 3 h 17"/>
                <a:gd name="T58" fmla="*/ 12 w 15"/>
                <a:gd name="T59" fmla="*/ 3 h 17"/>
                <a:gd name="T60" fmla="*/ 12 w 15"/>
                <a:gd name="T61" fmla="*/ 2 h 17"/>
                <a:gd name="T62" fmla="*/ 12 w 15"/>
                <a:gd name="T63" fmla="*/ 1 h 17"/>
                <a:gd name="T64" fmla="*/ 11 w 15"/>
                <a:gd name="T65" fmla="*/ 0 h 17"/>
                <a:gd name="T66" fmla="*/ 10 w 15"/>
                <a:gd name="T67" fmla="*/ 1 h 17"/>
                <a:gd name="T68" fmla="*/ 11 w 15"/>
                <a:gd name="T69" fmla="*/ 1 h 17"/>
                <a:gd name="T70" fmla="*/ 11 w 15"/>
                <a:gd name="T71" fmla="*/ 2 h 17"/>
                <a:gd name="T72" fmla="*/ 11 w 15"/>
                <a:gd name="T73" fmla="*/ 3 h 17"/>
                <a:gd name="T74" fmla="*/ 10 w 15"/>
                <a:gd name="T75" fmla="*/ 3 h 17"/>
                <a:gd name="T76" fmla="*/ 9 w 15"/>
                <a:gd name="T77" fmla="*/ 5 h 17"/>
                <a:gd name="T78" fmla="*/ 8 w 15"/>
                <a:gd name="T79" fmla="*/ 6 h 17"/>
                <a:gd name="T80" fmla="*/ 8 w 15"/>
                <a:gd name="T81" fmla="*/ 7 h 17"/>
                <a:gd name="T82" fmla="*/ 7 w 15"/>
                <a:gd name="T83" fmla="*/ 8 h 17"/>
                <a:gd name="T84" fmla="*/ 5 w 15"/>
                <a:gd name="T85" fmla="*/ 9 h 17"/>
                <a:gd name="T86" fmla="*/ 4 w 15"/>
                <a:gd name="T87" fmla="*/ 10 h 17"/>
                <a:gd name="T88" fmla="*/ 3 w 15"/>
                <a:gd name="T89" fmla="*/ 9 h 17"/>
                <a:gd name="T90" fmla="*/ 2 w 15"/>
                <a:gd name="T91" fmla="*/ 9 h 17"/>
                <a:gd name="T92" fmla="*/ 2 w 15"/>
                <a:gd name="T93" fmla="*/ 10 h 17"/>
                <a:gd name="T94" fmla="*/ 1 w 15"/>
                <a:gd name="T95" fmla="*/ 11 h 17"/>
                <a:gd name="T96" fmla="*/ 1 w 15"/>
                <a:gd name="T97" fmla="*/ 12 h 17"/>
                <a:gd name="T98" fmla="*/ 0 w 15"/>
                <a:gd name="T99" fmla="*/ 13 h 17"/>
                <a:gd name="T100" fmla="*/ 0 w 15"/>
                <a:gd name="T10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96"/>
            <p:cNvSpPr>
              <a:spLocks/>
            </p:cNvSpPr>
            <p:nvPr/>
          </p:nvSpPr>
          <p:spPr bwMode="auto">
            <a:xfrm>
              <a:off x="14265275" y="9277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97"/>
            <p:cNvSpPr>
              <a:spLocks/>
            </p:cNvSpPr>
            <p:nvPr/>
          </p:nvSpPr>
          <p:spPr bwMode="auto">
            <a:xfrm>
              <a:off x="14551025" y="8829675"/>
              <a:ext cx="828675" cy="415925"/>
            </a:xfrm>
            <a:custGeom>
              <a:avLst/>
              <a:gdLst>
                <a:gd name="T0" fmla="*/ 2 w 26"/>
                <a:gd name="T1" fmla="*/ 6 h 13"/>
                <a:gd name="T2" fmla="*/ 1 w 26"/>
                <a:gd name="T3" fmla="*/ 7 h 13"/>
                <a:gd name="T4" fmla="*/ 1 w 26"/>
                <a:gd name="T5" fmla="*/ 8 h 13"/>
                <a:gd name="T6" fmla="*/ 1 w 26"/>
                <a:gd name="T7" fmla="*/ 9 h 13"/>
                <a:gd name="T8" fmla="*/ 2 w 26"/>
                <a:gd name="T9" fmla="*/ 11 h 13"/>
                <a:gd name="T10" fmla="*/ 3 w 26"/>
                <a:gd name="T11" fmla="*/ 12 h 13"/>
                <a:gd name="T12" fmla="*/ 4 w 26"/>
                <a:gd name="T13" fmla="*/ 13 h 13"/>
                <a:gd name="T14" fmla="*/ 7 w 26"/>
                <a:gd name="T15" fmla="*/ 11 h 13"/>
                <a:gd name="T16" fmla="*/ 9 w 26"/>
                <a:gd name="T17" fmla="*/ 11 h 13"/>
                <a:gd name="T18" fmla="*/ 9 w 26"/>
                <a:gd name="T19" fmla="*/ 10 h 13"/>
                <a:gd name="T20" fmla="*/ 10 w 26"/>
                <a:gd name="T21" fmla="*/ 9 h 13"/>
                <a:gd name="T22" fmla="*/ 13 w 26"/>
                <a:gd name="T23" fmla="*/ 10 h 13"/>
                <a:gd name="T24" fmla="*/ 16 w 26"/>
                <a:gd name="T25" fmla="*/ 10 h 13"/>
                <a:gd name="T26" fmla="*/ 17 w 26"/>
                <a:gd name="T27" fmla="*/ 10 h 13"/>
                <a:gd name="T28" fmla="*/ 20 w 26"/>
                <a:gd name="T29" fmla="*/ 9 h 13"/>
                <a:gd name="T30" fmla="*/ 22 w 26"/>
                <a:gd name="T31" fmla="*/ 9 h 13"/>
                <a:gd name="T32" fmla="*/ 25 w 26"/>
                <a:gd name="T33" fmla="*/ 9 h 13"/>
                <a:gd name="T34" fmla="*/ 25 w 26"/>
                <a:gd name="T35" fmla="*/ 9 h 13"/>
                <a:gd name="T36" fmla="*/ 25 w 26"/>
                <a:gd name="T37" fmla="*/ 8 h 13"/>
                <a:gd name="T38" fmla="*/ 24 w 26"/>
                <a:gd name="T39" fmla="*/ 7 h 13"/>
                <a:gd name="T40" fmla="*/ 23 w 26"/>
                <a:gd name="T41" fmla="*/ 7 h 13"/>
                <a:gd name="T42" fmla="*/ 22 w 26"/>
                <a:gd name="T43" fmla="*/ 6 h 13"/>
                <a:gd name="T44" fmla="*/ 21 w 26"/>
                <a:gd name="T45" fmla="*/ 5 h 13"/>
                <a:gd name="T46" fmla="*/ 21 w 26"/>
                <a:gd name="T47" fmla="*/ 5 h 13"/>
                <a:gd name="T48" fmla="*/ 20 w 26"/>
                <a:gd name="T49" fmla="*/ 4 h 13"/>
                <a:gd name="T50" fmla="*/ 19 w 26"/>
                <a:gd name="T51" fmla="*/ 4 h 13"/>
                <a:gd name="T52" fmla="*/ 19 w 26"/>
                <a:gd name="T53" fmla="*/ 3 h 13"/>
                <a:gd name="T54" fmla="*/ 18 w 26"/>
                <a:gd name="T55" fmla="*/ 3 h 13"/>
                <a:gd name="T56" fmla="*/ 18 w 26"/>
                <a:gd name="T57" fmla="*/ 1 h 13"/>
                <a:gd name="T58" fmla="*/ 17 w 26"/>
                <a:gd name="T59" fmla="*/ 0 h 13"/>
                <a:gd name="T60" fmla="*/ 16 w 26"/>
                <a:gd name="T61" fmla="*/ 0 h 13"/>
                <a:gd name="T62" fmla="*/ 15 w 26"/>
                <a:gd name="T63" fmla="*/ 0 h 13"/>
                <a:gd name="T64" fmla="*/ 14 w 26"/>
                <a:gd name="T65" fmla="*/ 1 h 13"/>
                <a:gd name="T66" fmla="*/ 13 w 26"/>
                <a:gd name="T67" fmla="*/ 2 h 13"/>
                <a:gd name="T68" fmla="*/ 13 w 26"/>
                <a:gd name="T69" fmla="*/ 3 h 13"/>
                <a:gd name="T70" fmla="*/ 11 w 26"/>
                <a:gd name="T71" fmla="*/ 3 h 13"/>
                <a:gd name="T72" fmla="*/ 9 w 26"/>
                <a:gd name="T73" fmla="*/ 3 h 13"/>
                <a:gd name="T74" fmla="*/ 9 w 26"/>
                <a:gd name="T75" fmla="*/ 4 h 13"/>
                <a:gd name="T76" fmla="*/ 9 w 26"/>
                <a:gd name="T77" fmla="*/ 4 h 13"/>
                <a:gd name="T78" fmla="*/ 7 w 26"/>
                <a:gd name="T79" fmla="*/ 5 h 13"/>
                <a:gd name="T80" fmla="*/ 5 w 26"/>
                <a:gd name="T81" fmla="*/ 5 h 13"/>
                <a:gd name="T82" fmla="*/ 5 w 26"/>
                <a:gd name="T83" fmla="*/ 5 h 13"/>
                <a:gd name="T84" fmla="*/ 4 w 26"/>
                <a:gd name="T85" fmla="*/ 5 h 13"/>
                <a:gd name="T86" fmla="*/ 3 w 26"/>
                <a:gd name="T8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3">
                  <a:moveTo>
                    <a:pt x="3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8"/>
            <p:cNvSpPr>
              <a:spLocks/>
            </p:cNvSpPr>
            <p:nvPr/>
          </p:nvSpPr>
          <p:spPr bwMode="auto">
            <a:xfrm>
              <a:off x="15028863" y="8285163"/>
              <a:ext cx="1019175" cy="928688"/>
            </a:xfrm>
            <a:custGeom>
              <a:avLst/>
              <a:gdLst>
                <a:gd name="T0" fmla="*/ 30 w 32"/>
                <a:gd name="T1" fmla="*/ 4 h 29"/>
                <a:gd name="T2" fmla="*/ 5 w 32"/>
                <a:gd name="T3" fmla="*/ 0 h 29"/>
                <a:gd name="T4" fmla="*/ 3 w 32"/>
                <a:gd name="T5" fmla="*/ 10 h 29"/>
                <a:gd name="T6" fmla="*/ 2 w 32"/>
                <a:gd name="T7" fmla="*/ 10 h 29"/>
                <a:gd name="T8" fmla="*/ 1 w 32"/>
                <a:gd name="T9" fmla="*/ 12 h 29"/>
                <a:gd name="T10" fmla="*/ 0 w 32"/>
                <a:gd name="T11" fmla="*/ 13 h 29"/>
                <a:gd name="T12" fmla="*/ 0 w 32"/>
                <a:gd name="T13" fmla="*/ 14 h 29"/>
                <a:gd name="T14" fmla="*/ 0 w 32"/>
                <a:gd name="T15" fmla="*/ 14 h 29"/>
                <a:gd name="T16" fmla="*/ 1 w 32"/>
                <a:gd name="T17" fmla="*/ 16 h 29"/>
                <a:gd name="T18" fmla="*/ 2 w 32"/>
                <a:gd name="T19" fmla="*/ 17 h 29"/>
                <a:gd name="T20" fmla="*/ 2 w 32"/>
                <a:gd name="T21" fmla="*/ 17 h 29"/>
                <a:gd name="T22" fmla="*/ 3 w 32"/>
                <a:gd name="T23" fmla="*/ 19 h 29"/>
                <a:gd name="T24" fmla="*/ 3 w 32"/>
                <a:gd name="T25" fmla="*/ 21 h 29"/>
                <a:gd name="T26" fmla="*/ 4 w 32"/>
                <a:gd name="T27" fmla="*/ 20 h 29"/>
                <a:gd name="T28" fmla="*/ 4 w 32"/>
                <a:gd name="T29" fmla="*/ 21 h 29"/>
                <a:gd name="T30" fmla="*/ 6 w 32"/>
                <a:gd name="T31" fmla="*/ 21 h 29"/>
                <a:gd name="T32" fmla="*/ 7 w 32"/>
                <a:gd name="T33" fmla="*/ 22 h 29"/>
                <a:gd name="T34" fmla="*/ 6 w 32"/>
                <a:gd name="T35" fmla="*/ 23 h 29"/>
                <a:gd name="T36" fmla="*/ 7 w 32"/>
                <a:gd name="T37" fmla="*/ 23 h 29"/>
                <a:gd name="T38" fmla="*/ 8 w 32"/>
                <a:gd name="T39" fmla="*/ 24 h 29"/>
                <a:gd name="T40" fmla="*/ 9 w 32"/>
                <a:gd name="T41" fmla="*/ 24 h 29"/>
                <a:gd name="T42" fmla="*/ 10 w 32"/>
                <a:gd name="T43" fmla="*/ 25 h 29"/>
                <a:gd name="T44" fmla="*/ 11 w 32"/>
                <a:gd name="T45" fmla="*/ 26 h 29"/>
                <a:gd name="T46" fmla="*/ 11 w 32"/>
                <a:gd name="T47" fmla="*/ 26 h 29"/>
                <a:gd name="T48" fmla="*/ 13 w 32"/>
                <a:gd name="T49" fmla="*/ 27 h 29"/>
                <a:gd name="T50" fmla="*/ 15 w 32"/>
                <a:gd name="T51" fmla="*/ 27 h 29"/>
                <a:gd name="T52" fmla="*/ 17 w 32"/>
                <a:gd name="T53" fmla="*/ 28 h 29"/>
                <a:gd name="T54" fmla="*/ 18 w 32"/>
                <a:gd name="T55" fmla="*/ 28 h 29"/>
                <a:gd name="T56" fmla="*/ 19 w 32"/>
                <a:gd name="T57" fmla="*/ 28 h 29"/>
                <a:gd name="T58" fmla="*/ 20 w 32"/>
                <a:gd name="T59" fmla="*/ 28 h 29"/>
                <a:gd name="T60" fmla="*/ 22 w 32"/>
                <a:gd name="T61" fmla="*/ 28 h 29"/>
                <a:gd name="T62" fmla="*/ 24 w 32"/>
                <a:gd name="T63" fmla="*/ 27 h 29"/>
                <a:gd name="T64" fmla="*/ 25 w 32"/>
                <a:gd name="T65" fmla="*/ 27 h 29"/>
                <a:gd name="T66" fmla="*/ 26 w 32"/>
                <a:gd name="T67" fmla="*/ 25 h 29"/>
                <a:gd name="T68" fmla="*/ 25 w 32"/>
                <a:gd name="T69" fmla="*/ 24 h 29"/>
                <a:gd name="T70" fmla="*/ 23 w 32"/>
                <a:gd name="T71" fmla="*/ 22 h 29"/>
                <a:gd name="T72" fmla="*/ 22 w 32"/>
                <a:gd name="T73" fmla="*/ 21 h 29"/>
                <a:gd name="T74" fmla="*/ 23 w 32"/>
                <a:gd name="T75" fmla="*/ 21 h 29"/>
                <a:gd name="T76" fmla="*/ 24 w 32"/>
                <a:gd name="T77" fmla="*/ 19 h 29"/>
                <a:gd name="T78" fmla="*/ 24 w 32"/>
                <a:gd name="T79" fmla="*/ 18 h 29"/>
                <a:gd name="T80" fmla="*/ 26 w 32"/>
                <a:gd name="T81" fmla="*/ 16 h 29"/>
                <a:gd name="T82" fmla="*/ 27 w 32"/>
                <a:gd name="T83" fmla="*/ 14 h 29"/>
                <a:gd name="T84" fmla="*/ 28 w 32"/>
                <a:gd name="T85" fmla="*/ 13 h 29"/>
                <a:gd name="T86" fmla="*/ 28 w 32"/>
                <a:gd name="T87" fmla="*/ 11 h 29"/>
                <a:gd name="T88" fmla="*/ 29 w 32"/>
                <a:gd name="T89" fmla="*/ 10 h 29"/>
                <a:gd name="T90" fmla="*/ 29 w 32"/>
                <a:gd name="T91" fmla="*/ 9 h 29"/>
                <a:gd name="T92" fmla="*/ 29 w 32"/>
                <a:gd name="T93" fmla="*/ 8 h 29"/>
                <a:gd name="T94" fmla="*/ 30 w 32"/>
                <a:gd name="T95" fmla="*/ 8 h 29"/>
                <a:gd name="T96" fmla="*/ 30 w 32"/>
                <a:gd name="T97" fmla="*/ 7 h 29"/>
                <a:gd name="T98" fmla="*/ 32 w 32"/>
                <a:gd name="T9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29">
                  <a:moveTo>
                    <a:pt x="32" y="6"/>
                  </a:moveTo>
                  <a:cubicBezTo>
                    <a:pt x="31" y="6"/>
                    <a:pt x="31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3"/>
                    <a:pt x="29" y="2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99"/>
            <p:cNvSpPr>
              <a:spLocks/>
            </p:cNvSpPr>
            <p:nvPr/>
          </p:nvSpPr>
          <p:spPr bwMode="auto">
            <a:xfrm>
              <a:off x="14487525" y="8220075"/>
              <a:ext cx="636588" cy="801688"/>
            </a:xfrm>
            <a:custGeom>
              <a:avLst/>
              <a:gdLst>
                <a:gd name="T0" fmla="*/ 20 w 401"/>
                <a:gd name="T1" fmla="*/ 323 h 505"/>
                <a:gd name="T2" fmla="*/ 40 w 401"/>
                <a:gd name="T3" fmla="*/ 323 h 505"/>
                <a:gd name="T4" fmla="*/ 61 w 401"/>
                <a:gd name="T5" fmla="*/ 343 h 505"/>
                <a:gd name="T6" fmla="*/ 61 w 401"/>
                <a:gd name="T7" fmla="*/ 363 h 505"/>
                <a:gd name="T8" fmla="*/ 61 w 401"/>
                <a:gd name="T9" fmla="*/ 384 h 505"/>
                <a:gd name="T10" fmla="*/ 61 w 401"/>
                <a:gd name="T11" fmla="*/ 384 h 505"/>
                <a:gd name="T12" fmla="*/ 61 w 401"/>
                <a:gd name="T13" fmla="*/ 404 h 505"/>
                <a:gd name="T14" fmla="*/ 81 w 401"/>
                <a:gd name="T15" fmla="*/ 404 h 505"/>
                <a:gd name="T16" fmla="*/ 81 w 401"/>
                <a:gd name="T17" fmla="*/ 424 h 505"/>
                <a:gd name="T18" fmla="*/ 61 w 401"/>
                <a:gd name="T19" fmla="*/ 424 h 505"/>
                <a:gd name="T20" fmla="*/ 40 w 401"/>
                <a:gd name="T21" fmla="*/ 424 h 505"/>
                <a:gd name="T22" fmla="*/ 40 w 401"/>
                <a:gd name="T23" fmla="*/ 444 h 505"/>
                <a:gd name="T24" fmla="*/ 61 w 401"/>
                <a:gd name="T25" fmla="*/ 464 h 505"/>
                <a:gd name="T26" fmla="*/ 81 w 401"/>
                <a:gd name="T27" fmla="*/ 484 h 505"/>
                <a:gd name="T28" fmla="*/ 101 w 401"/>
                <a:gd name="T29" fmla="*/ 484 h 505"/>
                <a:gd name="T30" fmla="*/ 101 w 401"/>
                <a:gd name="T31" fmla="*/ 505 h 505"/>
                <a:gd name="T32" fmla="*/ 121 w 401"/>
                <a:gd name="T33" fmla="*/ 505 h 505"/>
                <a:gd name="T34" fmla="*/ 121 w 401"/>
                <a:gd name="T35" fmla="*/ 484 h 505"/>
                <a:gd name="T36" fmla="*/ 141 w 401"/>
                <a:gd name="T37" fmla="*/ 484 h 505"/>
                <a:gd name="T38" fmla="*/ 141 w 401"/>
                <a:gd name="T39" fmla="*/ 484 h 505"/>
                <a:gd name="T40" fmla="*/ 161 w 401"/>
                <a:gd name="T41" fmla="*/ 484 h 505"/>
                <a:gd name="T42" fmla="*/ 181 w 401"/>
                <a:gd name="T43" fmla="*/ 484 h 505"/>
                <a:gd name="T44" fmla="*/ 221 w 401"/>
                <a:gd name="T45" fmla="*/ 484 h 505"/>
                <a:gd name="T46" fmla="*/ 221 w 401"/>
                <a:gd name="T47" fmla="*/ 464 h 505"/>
                <a:gd name="T48" fmla="*/ 221 w 401"/>
                <a:gd name="T49" fmla="*/ 464 h 505"/>
                <a:gd name="T50" fmla="*/ 221 w 401"/>
                <a:gd name="T51" fmla="*/ 444 h 505"/>
                <a:gd name="T52" fmla="*/ 241 w 401"/>
                <a:gd name="T53" fmla="*/ 444 h 505"/>
                <a:gd name="T54" fmla="*/ 261 w 401"/>
                <a:gd name="T55" fmla="*/ 444 h 505"/>
                <a:gd name="T56" fmla="*/ 301 w 401"/>
                <a:gd name="T57" fmla="*/ 444 h 505"/>
                <a:gd name="T58" fmla="*/ 301 w 401"/>
                <a:gd name="T59" fmla="*/ 424 h 505"/>
                <a:gd name="T60" fmla="*/ 301 w 401"/>
                <a:gd name="T61" fmla="*/ 424 h 505"/>
                <a:gd name="T62" fmla="*/ 321 w 401"/>
                <a:gd name="T63" fmla="*/ 404 h 505"/>
                <a:gd name="T64" fmla="*/ 321 w 401"/>
                <a:gd name="T65" fmla="*/ 404 h 505"/>
                <a:gd name="T66" fmla="*/ 341 w 401"/>
                <a:gd name="T67" fmla="*/ 384 h 505"/>
                <a:gd name="T68" fmla="*/ 361 w 401"/>
                <a:gd name="T69" fmla="*/ 384 h 505"/>
                <a:gd name="T70" fmla="*/ 361 w 401"/>
                <a:gd name="T71" fmla="*/ 384 h 505"/>
                <a:gd name="T72" fmla="*/ 361 w 401"/>
                <a:gd name="T73" fmla="*/ 363 h 505"/>
                <a:gd name="T74" fmla="*/ 361 w 401"/>
                <a:gd name="T75" fmla="*/ 343 h 505"/>
                <a:gd name="T76" fmla="*/ 341 w 401"/>
                <a:gd name="T77" fmla="*/ 343 h 505"/>
                <a:gd name="T78" fmla="*/ 341 w 401"/>
                <a:gd name="T79" fmla="*/ 323 h 505"/>
                <a:gd name="T80" fmla="*/ 341 w 401"/>
                <a:gd name="T81" fmla="*/ 303 h 505"/>
                <a:gd name="T82" fmla="*/ 361 w 401"/>
                <a:gd name="T83" fmla="*/ 283 h 505"/>
                <a:gd name="T84" fmla="*/ 361 w 401"/>
                <a:gd name="T85" fmla="*/ 283 h 505"/>
                <a:gd name="T86" fmla="*/ 381 w 401"/>
                <a:gd name="T87" fmla="*/ 263 h 505"/>
                <a:gd name="T88" fmla="*/ 381 w 401"/>
                <a:gd name="T89" fmla="*/ 242 h 505"/>
                <a:gd name="T90" fmla="*/ 401 w 401"/>
                <a:gd name="T91" fmla="*/ 242 h 505"/>
                <a:gd name="T92" fmla="*/ 101 w 401"/>
                <a:gd name="T93" fmla="*/ 0 h 505"/>
                <a:gd name="T94" fmla="*/ 61 w 401"/>
                <a:gd name="T95" fmla="*/ 41 h 505"/>
                <a:gd name="T96" fmla="*/ 61 w 401"/>
                <a:gd name="T97" fmla="*/ 61 h 505"/>
                <a:gd name="T98" fmla="*/ 101 w 401"/>
                <a:gd name="T99" fmla="*/ 101 h 505"/>
                <a:gd name="T100" fmla="*/ 81 w 401"/>
                <a:gd name="T101" fmla="*/ 162 h 505"/>
                <a:gd name="T102" fmla="*/ 20 w 401"/>
                <a:gd name="T103" fmla="*/ 263 h 505"/>
                <a:gd name="T104" fmla="*/ 0 w 401"/>
                <a:gd name="T105" fmla="*/ 3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1" h="505">
                  <a:moveTo>
                    <a:pt x="20" y="323"/>
                  </a:moveTo>
                  <a:lnTo>
                    <a:pt x="20" y="323"/>
                  </a:lnTo>
                  <a:lnTo>
                    <a:pt x="20" y="323"/>
                  </a:lnTo>
                  <a:lnTo>
                    <a:pt x="40" y="323"/>
                  </a:lnTo>
                  <a:lnTo>
                    <a:pt x="61" y="343"/>
                  </a:lnTo>
                  <a:lnTo>
                    <a:pt x="61" y="343"/>
                  </a:lnTo>
                  <a:lnTo>
                    <a:pt x="61" y="363"/>
                  </a:lnTo>
                  <a:lnTo>
                    <a:pt x="61" y="363"/>
                  </a:lnTo>
                  <a:lnTo>
                    <a:pt x="61" y="36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404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44"/>
                  </a:lnTo>
                  <a:lnTo>
                    <a:pt x="40" y="444"/>
                  </a:lnTo>
                  <a:lnTo>
                    <a:pt x="61" y="444"/>
                  </a:lnTo>
                  <a:lnTo>
                    <a:pt x="61" y="464"/>
                  </a:lnTo>
                  <a:lnTo>
                    <a:pt x="81" y="464"/>
                  </a:lnTo>
                  <a:lnTo>
                    <a:pt x="8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505"/>
                  </a:lnTo>
                  <a:lnTo>
                    <a:pt x="101" y="505"/>
                  </a:lnTo>
                  <a:lnTo>
                    <a:pt x="121" y="505"/>
                  </a:lnTo>
                  <a:lnTo>
                    <a:pt x="121" y="484"/>
                  </a:lnTo>
                  <a:lnTo>
                    <a:pt x="121" y="484"/>
                  </a:lnTo>
                  <a:lnTo>
                    <a:pt x="12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61" y="484"/>
                  </a:lnTo>
                  <a:lnTo>
                    <a:pt x="161" y="484"/>
                  </a:lnTo>
                  <a:lnTo>
                    <a:pt x="181" y="484"/>
                  </a:lnTo>
                  <a:lnTo>
                    <a:pt x="201" y="484"/>
                  </a:lnTo>
                  <a:lnTo>
                    <a:pt x="221" y="48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41" y="444"/>
                  </a:lnTo>
                  <a:lnTo>
                    <a:pt x="261" y="444"/>
                  </a:lnTo>
                  <a:lnTo>
                    <a:pt x="261" y="444"/>
                  </a:lnTo>
                  <a:lnTo>
                    <a:pt x="281" y="444"/>
                  </a:lnTo>
                  <a:lnTo>
                    <a:pt x="301" y="444"/>
                  </a:lnTo>
                  <a:lnTo>
                    <a:pt x="301" y="444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4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81" y="363"/>
                  </a:lnTo>
                  <a:lnTo>
                    <a:pt x="361" y="363"/>
                  </a:lnTo>
                  <a:lnTo>
                    <a:pt x="341" y="343"/>
                  </a:lnTo>
                  <a:lnTo>
                    <a:pt x="361" y="343"/>
                  </a:lnTo>
                  <a:lnTo>
                    <a:pt x="341" y="323"/>
                  </a:lnTo>
                  <a:lnTo>
                    <a:pt x="341" y="343"/>
                  </a:lnTo>
                  <a:lnTo>
                    <a:pt x="341" y="323"/>
                  </a:lnTo>
                  <a:lnTo>
                    <a:pt x="341" y="323"/>
                  </a:lnTo>
                  <a:lnTo>
                    <a:pt x="361" y="303"/>
                  </a:lnTo>
                  <a:lnTo>
                    <a:pt x="341" y="303"/>
                  </a:lnTo>
                  <a:lnTo>
                    <a:pt x="341" y="303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81" y="263"/>
                  </a:lnTo>
                  <a:lnTo>
                    <a:pt x="381" y="263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1" y="121"/>
                  </a:lnTo>
                  <a:lnTo>
                    <a:pt x="101" y="0"/>
                  </a:lnTo>
                  <a:lnTo>
                    <a:pt x="40" y="0"/>
                  </a:lnTo>
                  <a:lnTo>
                    <a:pt x="61" y="41"/>
                  </a:lnTo>
                  <a:lnTo>
                    <a:pt x="81" y="61"/>
                  </a:lnTo>
                  <a:lnTo>
                    <a:pt x="61" y="6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81" y="101"/>
                  </a:lnTo>
                  <a:lnTo>
                    <a:pt x="81" y="162"/>
                  </a:lnTo>
                  <a:lnTo>
                    <a:pt x="81" y="202"/>
                  </a:lnTo>
                  <a:lnTo>
                    <a:pt x="20" y="263"/>
                  </a:lnTo>
                  <a:lnTo>
                    <a:pt x="0" y="263"/>
                  </a:lnTo>
                  <a:lnTo>
                    <a:pt x="0" y="303"/>
                  </a:lnTo>
                  <a:lnTo>
                    <a:pt x="20" y="32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00"/>
            <p:cNvSpPr>
              <a:spLocks/>
            </p:cNvSpPr>
            <p:nvPr/>
          </p:nvSpPr>
          <p:spPr bwMode="auto">
            <a:xfrm>
              <a:off x="15189200" y="8285163"/>
              <a:ext cx="0" cy="31750"/>
            </a:xfrm>
            <a:custGeom>
              <a:avLst/>
              <a:gdLst>
                <a:gd name="T0" fmla="*/ 20 h 20"/>
                <a:gd name="T1" fmla="*/ 20 h 20"/>
                <a:gd name="T2" fmla="*/ 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01"/>
            <p:cNvSpPr>
              <a:spLocks noEditPoints="1"/>
            </p:cNvSpPr>
            <p:nvPr/>
          </p:nvSpPr>
          <p:spPr bwMode="auto">
            <a:xfrm>
              <a:off x="15155863" y="7772400"/>
              <a:ext cx="765175" cy="512763"/>
            </a:xfrm>
            <a:custGeom>
              <a:avLst/>
              <a:gdLst>
                <a:gd name="T0" fmla="*/ 23 w 24"/>
                <a:gd name="T1" fmla="*/ 15 h 16"/>
                <a:gd name="T2" fmla="*/ 22 w 24"/>
                <a:gd name="T3" fmla="*/ 15 h 16"/>
                <a:gd name="T4" fmla="*/ 22 w 24"/>
                <a:gd name="T5" fmla="*/ 14 h 16"/>
                <a:gd name="T6" fmla="*/ 22 w 24"/>
                <a:gd name="T7" fmla="*/ 14 h 16"/>
                <a:gd name="T8" fmla="*/ 21 w 24"/>
                <a:gd name="T9" fmla="*/ 12 h 16"/>
                <a:gd name="T10" fmla="*/ 20 w 24"/>
                <a:gd name="T11" fmla="*/ 11 h 16"/>
                <a:gd name="T12" fmla="*/ 18 w 24"/>
                <a:gd name="T13" fmla="*/ 8 h 16"/>
                <a:gd name="T14" fmla="*/ 18 w 24"/>
                <a:gd name="T15" fmla="*/ 7 h 16"/>
                <a:gd name="T16" fmla="*/ 18 w 24"/>
                <a:gd name="T17" fmla="*/ 7 h 16"/>
                <a:gd name="T18" fmla="*/ 19 w 24"/>
                <a:gd name="T19" fmla="*/ 7 h 16"/>
                <a:gd name="T20" fmla="*/ 19 w 24"/>
                <a:gd name="T21" fmla="*/ 6 h 16"/>
                <a:gd name="T22" fmla="*/ 19 w 24"/>
                <a:gd name="T23" fmla="*/ 6 h 16"/>
                <a:gd name="T24" fmla="*/ 20 w 24"/>
                <a:gd name="T25" fmla="*/ 5 h 16"/>
                <a:gd name="T26" fmla="*/ 20 w 24"/>
                <a:gd name="T27" fmla="*/ 5 h 16"/>
                <a:gd name="T28" fmla="*/ 20 w 24"/>
                <a:gd name="T29" fmla="*/ 4 h 16"/>
                <a:gd name="T30" fmla="*/ 20 w 24"/>
                <a:gd name="T31" fmla="*/ 4 h 16"/>
                <a:gd name="T32" fmla="*/ 20 w 24"/>
                <a:gd name="T33" fmla="*/ 4 h 16"/>
                <a:gd name="T34" fmla="*/ 20 w 24"/>
                <a:gd name="T35" fmla="*/ 4 h 16"/>
                <a:gd name="T36" fmla="*/ 19 w 24"/>
                <a:gd name="T37" fmla="*/ 4 h 16"/>
                <a:gd name="T38" fmla="*/ 20 w 24"/>
                <a:gd name="T39" fmla="*/ 3 h 16"/>
                <a:gd name="T40" fmla="*/ 19 w 24"/>
                <a:gd name="T41" fmla="*/ 3 h 16"/>
                <a:gd name="T42" fmla="*/ 19 w 24"/>
                <a:gd name="T43" fmla="*/ 2 h 16"/>
                <a:gd name="T44" fmla="*/ 18 w 24"/>
                <a:gd name="T45" fmla="*/ 1 h 16"/>
                <a:gd name="T46" fmla="*/ 18 w 24"/>
                <a:gd name="T47" fmla="*/ 1 h 16"/>
                <a:gd name="T48" fmla="*/ 18 w 24"/>
                <a:gd name="T49" fmla="*/ 1 h 16"/>
                <a:gd name="T50" fmla="*/ 18 w 24"/>
                <a:gd name="T51" fmla="*/ 1 h 16"/>
                <a:gd name="T52" fmla="*/ 17 w 24"/>
                <a:gd name="T53" fmla="*/ 1 h 16"/>
                <a:gd name="T54" fmla="*/ 13 w 24"/>
                <a:gd name="T55" fmla="*/ 1 h 16"/>
                <a:gd name="T56" fmla="*/ 12 w 24"/>
                <a:gd name="T57" fmla="*/ 1 h 16"/>
                <a:gd name="T58" fmla="*/ 9 w 24"/>
                <a:gd name="T59" fmla="*/ 1 h 16"/>
                <a:gd name="T60" fmla="*/ 8 w 24"/>
                <a:gd name="T61" fmla="*/ 1 h 16"/>
                <a:gd name="T62" fmla="*/ 3 w 24"/>
                <a:gd name="T63" fmla="*/ 1 h 16"/>
                <a:gd name="T64" fmla="*/ 1 w 24"/>
                <a:gd name="T65" fmla="*/ 0 h 16"/>
                <a:gd name="T66" fmla="*/ 1 w 24"/>
                <a:gd name="T67" fmla="*/ 0 h 16"/>
                <a:gd name="T68" fmla="*/ 0 w 24"/>
                <a:gd name="T69" fmla="*/ 1 h 16"/>
                <a:gd name="T70" fmla="*/ 0 w 24"/>
                <a:gd name="T71" fmla="*/ 2 h 16"/>
                <a:gd name="T72" fmla="*/ 0 w 24"/>
                <a:gd name="T73" fmla="*/ 3 h 16"/>
                <a:gd name="T74" fmla="*/ 0 w 24"/>
                <a:gd name="T75" fmla="*/ 3 h 16"/>
                <a:gd name="T76" fmla="*/ 0 w 24"/>
                <a:gd name="T77" fmla="*/ 4 h 16"/>
                <a:gd name="T78" fmla="*/ 1 w 24"/>
                <a:gd name="T79" fmla="*/ 16 h 16"/>
                <a:gd name="T80" fmla="*/ 24 w 24"/>
                <a:gd name="T81" fmla="*/ 16 h 16"/>
                <a:gd name="T82" fmla="*/ 23 w 24"/>
                <a:gd name="T83" fmla="*/ 15 h 16"/>
                <a:gd name="T84" fmla="*/ 16 w 24"/>
                <a:gd name="T85" fmla="*/ 5 h 16"/>
                <a:gd name="T86" fmla="*/ 16 w 24"/>
                <a:gd name="T87" fmla="*/ 5 h 16"/>
                <a:gd name="T88" fmla="*/ 16 w 24"/>
                <a:gd name="T89" fmla="*/ 5 h 16"/>
                <a:gd name="T90" fmla="*/ 16 w 24"/>
                <a:gd name="T91" fmla="*/ 5 h 16"/>
                <a:gd name="T92" fmla="*/ 16 w 24"/>
                <a:gd name="T93" fmla="*/ 5 h 16"/>
                <a:gd name="T94" fmla="*/ 16 w 24"/>
                <a:gd name="T95" fmla="*/ 5 h 16"/>
                <a:gd name="T96" fmla="*/ 17 w 24"/>
                <a:gd name="T97" fmla="*/ 6 h 16"/>
                <a:gd name="T98" fmla="*/ 17 w 24"/>
                <a:gd name="T99" fmla="*/ 6 h 16"/>
                <a:gd name="T100" fmla="*/ 17 w 24"/>
                <a:gd name="T101" fmla="*/ 6 h 16"/>
                <a:gd name="T102" fmla="*/ 17 w 24"/>
                <a:gd name="T103" fmla="*/ 6 h 16"/>
                <a:gd name="T104" fmla="*/ 17 w 24"/>
                <a:gd name="T10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" h="16">
                  <a:moveTo>
                    <a:pt x="23" y="15"/>
                  </a:moveTo>
                  <a:cubicBezTo>
                    <a:pt x="23" y="15"/>
                    <a:pt x="22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1" y="12"/>
                  </a:cubicBezTo>
                  <a:cubicBezTo>
                    <a:pt x="21" y="12"/>
                    <a:pt x="21" y="12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02"/>
            <p:cNvSpPr>
              <a:spLocks/>
            </p:cNvSpPr>
            <p:nvPr/>
          </p:nvSpPr>
          <p:spPr bwMode="auto">
            <a:xfrm>
              <a:off x="14201775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03"/>
            <p:cNvSpPr>
              <a:spLocks/>
            </p:cNvSpPr>
            <p:nvPr/>
          </p:nvSpPr>
          <p:spPr bwMode="auto">
            <a:xfrm>
              <a:off x="13850938" y="8701088"/>
              <a:ext cx="700088" cy="479425"/>
            </a:xfrm>
            <a:custGeom>
              <a:avLst/>
              <a:gdLst>
                <a:gd name="T0" fmla="*/ 11 w 22"/>
                <a:gd name="T1" fmla="*/ 14 h 15"/>
                <a:gd name="T2" fmla="*/ 12 w 22"/>
                <a:gd name="T3" fmla="*/ 13 h 15"/>
                <a:gd name="T4" fmla="*/ 12 w 22"/>
                <a:gd name="T5" fmla="*/ 12 h 15"/>
                <a:gd name="T6" fmla="*/ 13 w 22"/>
                <a:gd name="T7" fmla="*/ 11 h 15"/>
                <a:gd name="T8" fmla="*/ 13 w 22"/>
                <a:gd name="T9" fmla="*/ 10 h 15"/>
                <a:gd name="T10" fmla="*/ 14 w 22"/>
                <a:gd name="T11" fmla="*/ 10 h 15"/>
                <a:gd name="T12" fmla="*/ 15 w 22"/>
                <a:gd name="T13" fmla="*/ 11 h 15"/>
                <a:gd name="T14" fmla="*/ 16 w 22"/>
                <a:gd name="T15" fmla="*/ 10 h 15"/>
                <a:gd name="T16" fmla="*/ 18 w 22"/>
                <a:gd name="T17" fmla="*/ 9 h 15"/>
                <a:gd name="T18" fmla="*/ 19 w 22"/>
                <a:gd name="T19" fmla="*/ 8 h 15"/>
                <a:gd name="T20" fmla="*/ 19 w 22"/>
                <a:gd name="T21" fmla="*/ 7 h 15"/>
                <a:gd name="T22" fmla="*/ 20 w 22"/>
                <a:gd name="T23" fmla="*/ 6 h 15"/>
                <a:gd name="T24" fmla="*/ 21 w 22"/>
                <a:gd name="T25" fmla="*/ 4 h 15"/>
                <a:gd name="T26" fmla="*/ 22 w 22"/>
                <a:gd name="T27" fmla="*/ 4 h 15"/>
                <a:gd name="T28" fmla="*/ 22 w 22"/>
                <a:gd name="T29" fmla="*/ 3 h 15"/>
                <a:gd name="T30" fmla="*/ 22 w 22"/>
                <a:gd name="T31" fmla="*/ 2 h 15"/>
                <a:gd name="T32" fmla="*/ 21 w 22"/>
                <a:gd name="T33" fmla="*/ 2 h 15"/>
                <a:gd name="T34" fmla="*/ 21 w 22"/>
                <a:gd name="T35" fmla="*/ 1 h 15"/>
                <a:gd name="T36" fmla="*/ 20 w 22"/>
                <a:gd name="T37" fmla="*/ 0 h 15"/>
                <a:gd name="T38" fmla="*/ 19 w 22"/>
                <a:gd name="T39" fmla="*/ 0 h 15"/>
                <a:gd name="T40" fmla="*/ 18 w 22"/>
                <a:gd name="T41" fmla="*/ 1 h 15"/>
                <a:gd name="T42" fmla="*/ 17 w 22"/>
                <a:gd name="T43" fmla="*/ 1 h 15"/>
                <a:gd name="T44" fmla="*/ 14 w 22"/>
                <a:gd name="T45" fmla="*/ 1 h 15"/>
                <a:gd name="T46" fmla="*/ 13 w 22"/>
                <a:gd name="T47" fmla="*/ 1 h 15"/>
                <a:gd name="T48" fmla="*/ 11 w 22"/>
                <a:gd name="T49" fmla="*/ 1 h 15"/>
                <a:gd name="T50" fmla="*/ 10 w 22"/>
                <a:gd name="T51" fmla="*/ 1 h 15"/>
                <a:gd name="T52" fmla="*/ 8 w 22"/>
                <a:gd name="T53" fmla="*/ 1 h 15"/>
                <a:gd name="T54" fmla="*/ 7 w 22"/>
                <a:gd name="T55" fmla="*/ 0 h 15"/>
                <a:gd name="T56" fmla="*/ 5 w 22"/>
                <a:gd name="T57" fmla="*/ 0 h 15"/>
                <a:gd name="T58" fmla="*/ 3 w 22"/>
                <a:gd name="T59" fmla="*/ 0 h 15"/>
                <a:gd name="T60" fmla="*/ 2 w 22"/>
                <a:gd name="T61" fmla="*/ 1 h 15"/>
                <a:gd name="T62" fmla="*/ 2 w 22"/>
                <a:gd name="T63" fmla="*/ 1 h 15"/>
                <a:gd name="T64" fmla="*/ 1 w 22"/>
                <a:gd name="T65" fmla="*/ 2 h 15"/>
                <a:gd name="T66" fmla="*/ 2 w 22"/>
                <a:gd name="T67" fmla="*/ 3 h 15"/>
                <a:gd name="T68" fmla="*/ 1 w 22"/>
                <a:gd name="T69" fmla="*/ 3 h 15"/>
                <a:gd name="T70" fmla="*/ 2 w 22"/>
                <a:gd name="T71" fmla="*/ 4 h 15"/>
                <a:gd name="T72" fmla="*/ 2 w 22"/>
                <a:gd name="T73" fmla="*/ 5 h 15"/>
                <a:gd name="T74" fmla="*/ 2 w 22"/>
                <a:gd name="T75" fmla="*/ 5 h 15"/>
                <a:gd name="T76" fmla="*/ 2 w 22"/>
                <a:gd name="T77" fmla="*/ 6 h 15"/>
                <a:gd name="T78" fmla="*/ 1 w 22"/>
                <a:gd name="T79" fmla="*/ 7 h 15"/>
                <a:gd name="T80" fmla="*/ 0 w 22"/>
                <a:gd name="T81" fmla="*/ 7 h 15"/>
                <a:gd name="T82" fmla="*/ 0 w 22"/>
                <a:gd name="T83" fmla="*/ 10 h 15"/>
                <a:gd name="T84" fmla="*/ 1 w 22"/>
                <a:gd name="T85" fmla="*/ 11 h 15"/>
                <a:gd name="T86" fmla="*/ 4 w 22"/>
                <a:gd name="T87" fmla="*/ 13 h 15"/>
                <a:gd name="T88" fmla="*/ 6 w 22"/>
                <a:gd name="T89" fmla="*/ 15 h 15"/>
                <a:gd name="T90" fmla="*/ 10 w 22"/>
                <a:gd name="T9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5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04"/>
            <p:cNvSpPr>
              <a:spLocks/>
            </p:cNvSpPr>
            <p:nvPr/>
          </p:nvSpPr>
          <p:spPr bwMode="auto">
            <a:xfrm>
              <a:off x="14201775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05"/>
            <p:cNvSpPr>
              <a:spLocks/>
            </p:cNvSpPr>
            <p:nvPr/>
          </p:nvSpPr>
          <p:spPr bwMode="auto">
            <a:xfrm>
              <a:off x="14201775" y="91487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06"/>
            <p:cNvSpPr>
              <a:spLocks/>
            </p:cNvSpPr>
            <p:nvPr/>
          </p:nvSpPr>
          <p:spPr bwMode="auto">
            <a:xfrm>
              <a:off x="13723938" y="8764588"/>
              <a:ext cx="190500" cy="320675"/>
            </a:xfrm>
            <a:custGeom>
              <a:avLst/>
              <a:gdLst>
                <a:gd name="T0" fmla="*/ 4 w 6"/>
                <a:gd name="T1" fmla="*/ 9 h 10"/>
                <a:gd name="T2" fmla="*/ 4 w 6"/>
                <a:gd name="T3" fmla="*/ 8 h 10"/>
                <a:gd name="T4" fmla="*/ 4 w 6"/>
                <a:gd name="T5" fmla="*/ 6 h 10"/>
                <a:gd name="T6" fmla="*/ 4 w 6"/>
                <a:gd name="T7" fmla="*/ 5 h 10"/>
                <a:gd name="T8" fmla="*/ 4 w 6"/>
                <a:gd name="T9" fmla="*/ 5 h 10"/>
                <a:gd name="T10" fmla="*/ 5 w 6"/>
                <a:gd name="T11" fmla="*/ 5 h 10"/>
                <a:gd name="T12" fmla="*/ 5 w 6"/>
                <a:gd name="T13" fmla="*/ 4 h 10"/>
                <a:gd name="T14" fmla="*/ 6 w 6"/>
                <a:gd name="T15" fmla="*/ 4 h 10"/>
                <a:gd name="T16" fmla="*/ 6 w 6"/>
                <a:gd name="T17" fmla="*/ 3 h 10"/>
                <a:gd name="T18" fmla="*/ 6 w 6"/>
                <a:gd name="T19" fmla="*/ 3 h 10"/>
                <a:gd name="T20" fmla="*/ 6 w 6"/>
                <a:gd name="T21" fmla="*/ 3 h 10"/>
                <a:gd name="T22" fmla="*/ 6 w 6"/>
                <a:gd name="T23" fmla="*/ 3 h 10"/>
                <a:gd name="T24" fmla="*/ 6 w 6"/>
                <a:gd name="T25" fmla="*/ 3 h 10"/>
                <a:gd name="T26" fmla="*/ 6 w 6"/>
                <a:gd name="T27" fmla="*/ 2 h 10"/>
                <a:gd name="T28" fmla="*/ 6 w 6"/>
                <a:gd name="T29" fmla="*/ 2 h 10"/>
                <a:gd name="T30" fmla="*/ 5 w 6"/>
                <a:gd name="T31" fmla="*/ 1 h 10"/>
                <a:gd name="T32" fmla="*/ 5 w 6"/>
                <a:gd name="T33" fmla="*/ 1 h 10"/>
                <a:gd name="T34" fmla="*/ 6 w 6"/>
                <a:gd name="T35" fmla="*/ 1 h 10"/>
                <a:gd name="T36" fmla="*/ 5 w 6"/>
                <a:gd name="T37" fmla="*/ 0 h 10"/>
                <a:gd name="T38" fmla="*/ 5 w 6"/>
                <a:gd name="T39" fmla="*/ 0 h 10"/>
                <a:gd name="T40" fmla="*/ 4 w 6"/>
                <a:gd name="T41" fmla="*/ 0 h 10"/>
                <a:gd name="T42" fmla="*/ 4 w 6"/>
                <a:gd name="T43" fmla="*/ 0 h 10"/>
                <a:gd name="T44" fmla="*/ 3 w 6"/>
                <a:gd name="T45" fmla="*/ 0 h 10"/>
                <a:gd name="T46" fmla="*/ 4 w 6"/>
                <a:gd name="T47" fmla="*/ 0 h 10"/>
                <a:gd name="T48" fmla="*/ 3 w 6"/>
                <a:gd name="T49" fmla="*/ 0 h 10"/>
                <a:gd name="T50" fmla="*/ 3 w 6"/>
                <a:gd name="T51" fmla="*/ 0 h 10"/>
                <a:gd name="T52" fmla="*/ 3 w 6"/>
                <a:gd name="T53" fmla="*/ 1 h 10"/>
                <a:gd name="T54" fmla="*/ 2 w 6"/>
                <a:gd name="T55" fmla="*/ 1 h 10"/>
                <a:gd name="T56" fmla="*/ 2 w 6"/>
                <a:gd name="T57" fmla="*/ 1 h 10"/>
                <a:gd name="T58" fmla="*/ 1 w 6"/>
                <a:gd name="T59" fmla="*/ 1 h 10"/>
                <a:gd name="T60" fmla="*/ 1 w 6"/>
                <a:gd name="T61" fmla="*/ 1 h 10"/>
                <a:gd name="T62" fmla="*/ 1 w 6"/>
                <a:gd name="T63" fmla="*/ 1 h 10"/>
                <a:gd name="T64" fmla="*/ 1 w 6"/>
                <a:gd name="T65" fmla="*/ 2 h 10"/>
                <a:gd name="T66" fmla="*/ 1 w 6"/>
                <a:gd name="T67" fmla="*/ 2 h 10"/>
                <a:gd name="T68" fmla="*/ 0 w 6"/>
                <a:gd name="T69" fmla="*/ 2 h 10"/>
                <a:gd name="T70" fmla="*/ 0 w 6"/>
                <a:gd name="T71" fmla="*/ 2 h 10"/>
                <a:gd name="T72" fmla="*/ 0 w 6"/>
                <a:gd name="T73" fmla="*/ 3 h 10"/>
                <a:gd name="T74" fmla="*/ 1 w 6"/>
                <a:gd name="T75" fmla="*/ 3 h 10"/>
                <a:gd name="T76" fmla="*/ 1 w 6"/>
                <a:gd name="T77" fmla="*/ 3 h 10"/>
                <a:gd name="T78" fmla="*/ 1 w 6"/>
                <a:gd name="T79" fmla="*/ 3 h 10"/>
                <a:gd name="T80" fmla="*/ 2 w 6"/>
                <a:gd name="T81" fmla="*/ 5 h 10"/>
                <a:gd name="T82" fmla="*/ 2 w 6"/>
                <a:gd name="T83" fmla="*/ 5 h 10"/>
                <a:gd name="T84" fmla="*/ 2 w 6"/>
                <a:gd name="T85" fmla="*/ 5 h 10"/>
                <a:gd name="T86" fmla="*/ 2 w 6"/>
                <a:gd name="T87" fmla="*/ 6 h 10"/>
                <a:gd name="T88" fmla="*/ 2 w 6"/>
                <a:gd name="T89" fmla="*/ 6 h 10"/>
                <a:gd name="T90" fmla="*/ 2 w 6"/>
                <a:gd name="T91" fmla="*/ 6 h 10"/>
                <a:gd name="T92" fmla="*/ 2 w 6"/>
                <a:gd name="T93" fmla="*/ 8 h 10"/>
                <a:gd name="T94" fmla="*/ 2 w 6"/>
                <a:gd name="T95" fmla="*/ 8 h 10"/>
                <a:gd name="T96" fmla="*/ 2 w 6"/>
                <a:gd name="T97" fmla="*/ 9 h 10"/>
                <a:gd name="T98" fmla="*/ 2 w 6"/>
                <a:gd name="T99" fmla="*/ 9 h 10"/>
                <a:gd name="T100" fmla="*/ 2 w 6"/>
                <a:gd name="T101" fmla="*/ 10 h 10"/>
                <a:gd name="T102" fmla="*/ 2 w 6"/>
                <a:gd name="T103" fmla="*/ 9 h 10"/>
                <a:gd name="T104" fmla="*/ 4 w 6"/>
                <a:gd name="T105" fmla="*/ 9 h 10"/>
                <a:gd name="T106" fmla="*/ 4 w 6"/>
                <a:gd name="T10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10">
                  <a:moveTo>
                    <a:pt x="4" y="9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07"/>
            <p:cNvSpPr>
              <a:spLocks/>
            </p:cNvSpPr>
            <p:nvPr/>
          </p:nvSpPr>
          <p:spPr bwMode="auto">
            <a:xfrm>
              <a:off x="13850938" y="905351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08"/>
            <p:cNvSpPr>
              <a:spLocks/>
            </p:cNvSpPr>
            <p:nvPr/>
          </p:nvSpPr>
          <p:spPr bwMode="auto">
            <a:xfrm>
              <a:off x="13914438" y="90535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9"/>
            <p:cNvSpPr>
              <a:spLocks/>
            </p:cNvSpPr>
            <p:nvPr/>
          </p:nvSpPr>
          <p:spPr bwMode="auto">
            <a:xfrm>
              <a:off x="13660438" y="8829675"/>
              <a:ext cx="127000" cy="255588"/>
            </a:xfrm>
            <a:custGeom>
              <a:avLst/>
              <a:gdLst>
                <a:gd name="T0" fmla="*/ 4 w 4"/>
                <a:gd name="T1" fmla="*/ 7 h 8"/>
                <a:gd name="T2" fmla="*/ 4 w 4"/>
                <a:gd name="T3" fmla="*/ 7 h 8"/>
                <a:gd name="T4" fmla="*/ 4 w 4"/>
                <a:gd name="T5" fmla="*/ 6 h 8"/>
                <a:gd name="T6" fmla="*/ 4 w 4"/>
                <a:gd name="T7" fmla="*/ 6 h 8"/>
                <a:gd name="T8" fmla="*/ 4 w 4"/>
                <a:gd name="T9" fmla="*/ 4 h 8"/>
                <a:gd name="T10" fmla="*/ 4 w 4"/>
                <a:gd name="T11" fmla="*/ 4 h 8"/>
                <a:gd name="T12" fmla="*/ 4 w 4"/>
                <a:gd name="T13" fmla="*/ 4 h 8"/>
                <a:gd name="T14" fmla="*/ 4 w 4"/>
                <a:gd name="T15" fmla="*/ 3 h 8"/>
                <a:gd name="T16" fmla="*/ 4 w 4"/>
                <a:gd name="T17" fmla="*/ 3 h 8"/>
                <a:gd name="T18" fmla="*/ 4 w 4"/>
                <a:gd name="T19" fmla="*/ 3 h 8"/>
                <a:gd name="T20" fmla="*/ 3 w 4"/>
                <a:gd name="T21" fmla="*/ 1 h 8"/>
                <a:gd name="T22" fmla="*/ 3 w 4"/>
                <a:gd name="T23" fmla="*/ 1 h 8"/>
                <a:gd name="T24" fmla="*/ 3 w 4"/>
                <a:gd name="T25" fmla="*/ 1 h 8"/>
                <a:gd name="T26" fmla="*/ 2 w 4"/>
                <a:gd name="T27" fmla="*/ 1 h 8"/>
                <a:gd name="T28" fmla="*/ 2 w 4"/>
                <a:gd name="T29" fmla="*/ 0 h 8"/>
                <a:gd name="T30" fmla="*/ 2 w 4"/>
                <a:gd name="T31" fmla="*/ 0 h 8"/>
                <a:gd name="T32" fmla="*/ 0 w 4"/>
                <a:gd name="T33" fmla="*/ 0 h 8"/>
                <a:gd name="T34" fmla="*/ 0 w 4"/>
                <a:gd name="T35" fmla="*/ 0 h 8"/>
                <a:gd name="T36" fmla="*/ 0 w 4"/>
                <a:gd name="T37" fmla="*/ 0 h 8"/>
                <a:gd name="T38" fmla="*/ 0 w 4"/>
                <a:gd name="T39" fmla="*/ 0 h 8"/>
                <a:gd name="T40" fmla="*/ 1 w 4"/>
                <a:gd name="T41" fmla="*/ 1 h 8"/>
                <a:gd name="T42" fmla="*/ 1 w 4"/>
                <a:gd name="T43" fmla="*/ 1 h 8"/>
                <a:gd name="T44" fmla="*/ 1 w 4"/>
                <a:gd name="T45" fmla="*/ 1 h 8"/>
                <a:gd name="T46" fmla="*/ 1 w 4"/>
                <a:gd name="T47" fmla="*/ 1 h 8"/>
                <a:gd name="T48" fmla="*/ 1 w 4"/>
                <a:gd name="T49" fmla="*/ 2 h 8"/>
                <a:gd name="T50" fmla="*/ 2 w 4"/>
                <a:gd name="T51" fmla="*/ 2 h 8"/>
                <a:gd name="T52" fmla="*/ 2 w 4"/>
                <a:gd name="T53" fmla="*/ 3 h 8"/>
                <a:gd name="T54" fmla="*/ 2 w 4"/>
                <a:gd name="T55" fmla="*/ 3 h 8"/>
                <a:gd name="T56" fmla="*/ 1 w 4"/>
                <a:gd name="T57" fmla="*/ 3 h 8"/>
                <a:gd name="T58" fmla="*/ 2 w 4"/>
                <a:gd name="T59" fmla="*/ 3 h 8"/>
                <a:gd name="T60" fmla="*/ 2 w 4"/>
                <a:gd name="T61" fmla="*/ 4 h 8"/>
                <a:gd name="T62" fmla="*/ 2 w 4"/>
                <a:gd name="T63" fmla="*/ 4 h 8"/>
                <a:gd name="T64" fmla="*/ 2 w 4"/>
                <a:gd name="T65" fmla="*/ 4 h 8"/>
                <a:gd name="T66" fmla="*/ 2 w 4"/>
                <a:gd name="T67" fmla="*/ 4 h 8"/>
                <a:gd name="T68" fmla="*/ 2 w 4"/>
                <a:gd name="T69" fmla="*/ 5 h 8"/>
                <a:gd name="T70" fmla="*/ 2 w 4"/>
                <a:gd name="T71" fmla="*/ 6 h 8"/>
                <a:gd name="T72" fmla="*/ 2 w 4"/>
                <a:gd name="T73" fmla="*/ 6 h 8"/>
                <a:gd name="T74" fmla="*/ 2 w 4"/>
                <a:gd name="T75" fmla="*/ 7 h 8"/>
                <a:gd name="T76" fmla="*/ 2 w 4"/>
                <a:gd name="T77" fmla="*/ 7 h 8"/>
                <a:gd name="T78" fmla="*/ 2 w 4"/>
                <a:gd name="T79" fmla="*/ 7 h 8"/>
                <a:gd name="T80" fmla="*/ 2 w 4"/>
                <a:gd name="T81" fmla="*/ 8 h 8"/>
                <a:gd name="T82" fmla="*/ 4 w 4"/>
                <a:gd name="T83" fmla="*/ 7 h 8"/>
                <a:gd name="T84" fmla="*/ 4 w 4"/>
                <a:gd name="T85" fmla="*/ 8 h 8"/>
                <a:gd name="T86" fmla="*/ 4 w 4"/>
                <a:gd name="T8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" h="8"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lnTo>
                    <a:pt x="4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10"/>
            <p:cNvSpPr>
              <a:spLocks/>
            </p:cNvSpPr>
            <p:nvPr/>
          </p:nvSpPr>
          <p:spPr bwMode="auto">
            <a:xfrm>
              <a:off x="13787438" y="905351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11"/>
            <p:cNvSpPr>
              <a:spLocks noEditPoints="1"/>
            </p:cNvSpPr>
            <p:nvPr/>
          </p:nvSpPr>
          <p:spPr bwMode="auto">
            <a:xfrm>
              <a:off x="13469938" y="8829675"/>
              <a:ext cx="254000" cy="319088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8 w 8"/>
                <a:gd name="T5" fmla="*/ 5 h 10"/>
                <a:gd name="T6" fmla="*/ 8 w 8"/>
                <a:gd name="T7" fmla="*/ 4 h 10"/>
                <a:gd name="T8" fmla="*/ 8 w 8"/>
                <a:gd name="T9" fmla="*/ 4 h 10"/>
                <a:gd name="T10" fmla="*/ 7 w 8"/>
                <a:gd name="T11" fmla="*/ 3 h 10"/>
                <a:gd name="T12" fmla="*/ 8 w 8"/>
                <a:gd name="T13" fmla="*/ 3 h 10"/>
                <a:gd name="T14" fmla="*/ 7 w 8"/>
                <a:gd name="T15" fmla="*/ 2 h 10"/>
                <a:gd name="T16" fmla="*/ 7 w 8"/>
                <a:gd name="T17" fmla="*/ 1 h 10"/>
                <a:gd name="T18" fmla="*/ 7 w 8"/>
                <a:gd name="T19" fmla="*/ 1 h 10"/>
                <a:gd name="T20" fmla="*/ 6 w 8"/>
                <a:gd name="T21" fmla="*/ 0 h 10"/>
                <a:gd name="T22" fmla="*/ 6 w 8"/>
                <a:gd name="T23" fmla="*/ 0 h 10"/>
                <a:gd name="T24" fmla="*/ 5 w 8"/>
                <a:gd name="T25" fmla="*/ 0 h 10"/>
                <a:gd name="T26" fmla="*/ 3 w 8"/>
                <a:gd name="T27" fmla="*/ 0 h 10"/>
                <a:gd name="T28" fmla="*/ 1 w 8"/>
                <a:gd name="T29" fmla="*/ 0 h 10"/>
                <a:gd name="T30" fmla="*/ 1 w 8"/>
                <a:gd name="T31" fmla="*/ 0 h 10"/>
                <a:gd name="T32" fmla="*/ 1 w 8"/>
                <a:gd name="T33" fmla="*/ 1 h 10"/>
                <a:gd name="T34" fmla="*/ 1 w 8"/>
                <a:gd name="T35" fmla="*/ 2 h 10"/>
                <a:gd name="T36" fmla="*/ 2 w 8"/>
                <a:gd name="T37" fmla="*/ 3 h 10"/>
                <a:gd name="T38" fmla="*/ 2 w 8"/>
                <a:gd name="T39" fmla="*/ 4 h 10"/>
                <a:gd name="T40" fmla="*/ 1 w 8"/>
                <a:gd name="T41" fmla="*/ 4 h 10"/>
                <a:gd name="T42" fmla="*/ 1 w 8"/>
                <a:gd name="T43" fmla="*/ 5 h 10"/>
                <a:gd name="T44" fmla="*/ 1 w 8"/>
                <a:gd name="T45" fmla="*/ 6 h 10"/>
                <a:gd name="T46" fmla="*/ 0 w 8"/>
                <a:gd name="T47" fmla="*/ 6 h 10"/>
                <a:gd name="T48" fmla="*/ 0 w 8"/>
                <a:gd name="T49" fmla="*/ 7 h 10"/>
                <a:gd name="T50" fmla="*/ 0 w 8"/>
                <a:gd name="T51" fmla="*/ 7 h 10"/>
                <a:gd name="T52" fmla="*/ 1 w 8"/>
                <a:gd name="T53" fmla="*/ 8 h 10"/>
                <a:gd name="T54" fmla="*/ 1 w 8"/>
                <a:gd name="T55" fmla="*/ 8 h 10"/>
                <a:gd name="T56" fmla="*/ 1 w 8"/>
                <a:gd name="T57" fmla="*/ 9 h 10"/>
                <a:gd name="T58" fmla="*/ 1 w 8"/>
                <a:gd name="T59" fmla="*/ 9 h 10"/>
                <a:gd name="T60" fmla="*/ 3 w 8"/>
                <a:gd name="T61" fmla="*/ 9 h 10"/>
                <a:gd name="T62" fmla="*/ 6 w 8"/>
                <a:gd name="T63" fmla="*/ 9 h 10"/>
                <a:gd name="T64" fmla="*/ 8 w 8"/>
                <a:gd name="T65" fmla="*/ 8 h 10"/>
                <a:gd name="T66" fmla="*/ 5 w 8"/>
                <a:gd name="T67" fmla="*/ 4 h 10"/>
                <a:gd name="T68" fmla="*/ 5 w 8"/>
                <a:gd name="T69" fmla="*/ 4 h 10"/>
                <a:gd name="T70" fmla="*/ 5 w 8"/>
                <a:gd name="T71" fmla="*/ 4 h 10"/>
                <a:gd name="T72" fmla="*/ 5 w 8"/>
                <a:gd name="T73" fmla="*/ 4 h 10"/>
                <a:gd name="T74" fmla="*/ 7 w 8"/>
                <a:gd name="T75" fmla="*/ 5 h 10"/>
                <a:gd name="T76" fmla="*/ 7 w 8"/>
                <a:gd name="T77" fmla="*/ 5 h 10"/>
                <a:gd name="T78" fmla="*/ 7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7"/>
                  </a:ln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12"/>
            <p:cNvSpPr>
              <a:spLocks noChangeArrowheads="1"/>
            </p:cNvSpPr>
            <p:nvPr/>
          </p:nvSpPr>
          <p:spPr bwMode="auto">
            <a:xfrm>
              <a:off x="13565188" y="91487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13"/>
            <p:cNvSpPr>
              <a:spLocks/>
            </p:cNvSpPr>
            <p:nvPr/>
          </p:nvSpPr>
          <p:spPr bwMode="auto">
            <a:xfrm>
              <a:off x="13150850" y="8829675"/>
              <a:ext cx="382588" cy="319088"/>
            </a:xfrm>
            <a:custGeom>
              <a:avLst/>
              <a:gdLst>
                <a:gd name="T0" fmla="*/ 11 w 12"/>
                <a:gd name="T1" fmla="*/ 9 h 10"/>
                <a:gd name="T2" fmla="*/ 11 w 12"/>
                <a:gd name="T3" fmla="*/ 8 h 10"/>
                <a:gd name="T4" fmla="*/ 11 w 12"/>
                <a:gd name="T5" fmla="*/ 8 h 10"/>
                <a:gd name="T6" fmla="*/ 10 w 12"/>
                <a:gd name="T7" fmla="*/ 7 h 10"/>
                <a:gd name="T8" fmla="*/ 10 w 12"/>
                <a:gd name="T9" fmla="*/ 7 h 10"/>
                <a:gd name="T10" fmla="*/ 10 w 12"/>
                <a:gd name="T11" fmla="*/ 6 h 10"/>
                <a:gd name="T12" fmla="*/ 11 w 12"/>
                <a:gd name="T13" fmla="*/ 6 h 10"/>
                <a:gd name="T14" fmla="*/ 11 w 12"/>
                <a:gd name="T15" fmla="*/ 5 h 10"/>
                <a:gd name="T16" fmla="*/ 11 w 12"/>
                <a:gd name="T17" fmla="*/ 4 h 10"/>
                <a:gd name="T18" fmla="*/ 12 w 12"/>
                <a:gd name="T19" fmla="*/ 4 h 10"/>
                <a:gd name="T20" fmla="*/ 12 w 12"/>
                <a:gd name="T21" fmla="*/ 3 h 10"/>
                <a:gd name="T22" fmla="*/ 11 w 12"/>
                <a:gd name="T23" fmla="*/ 2 h 10"/>
                <a:gd name="T24" fmla="*/ 11 w 12"/>
                <a:gd name="T25" fmla="*/ 2 h 10"/>
                <a:gd name="T26" fmla="*/ 11 w 12"/>
                <a:gd name="T27" fmla="*/ 2 h 10"/>
                <a:gd name="T28" fmla="*/ 10 w 12"/>
                <a:gd name="T29" fmla="*/ 2 h 10"/>
                <a:gd name="T30" fmla="*/ 9 w 12"/>
                <a:gd name="T31" fmla="*/ 2 h 10"/>
                <a:gd name="T32" fmla="*/ 8 w 12"/>
                <a:gd name="T33" fmla="*/ 1 h 10"/>
                <a:gd name="T34" fmla="*/ 7 w 12"/>
                <a:gd name="T35" fmla="*/ 1 h 10"/>
                <a:gd name="T36" fmla="*/ 6 w 12"/>
                <a:gd name="T37" fmla="*/ 0 h 10"/>
                <a:gd name="T38" fmla="*/ 6 w 12"/>
                <a:gd name="T39" fmla="*/ 1 h 10"/>
                <a:gd name="T40" fmla="*/ 5 w 12"/>
                <a:gd name="T41" fmla="*/ 1 h 10"/>
                <a:gd name="T42" fmla="*/ 4 w 12"/>
                <a:gd name="T43" fmla="*/ 1 h 10"/>
                <a:gd name="T44" fmla="*/ 3 w 12"/>
                <a:gd name="T45" fmla="*/ 1 h 10"/>
                <a:gd name="T46" fmla="*/ 2 w 12"/>
                <a:gd name="T47" fmla="*/ 1 h 10"/>
                <a:gd name="T48" fmla="*/ 1 w 12"/>
                <a:gd name="T49" fmla="*/ 1 h 10"/>
                <a:gd name="T50" fmla="*/ 1 w 12"/>
                <a:gd name="T51" fmla="*/ 2 h 10"/>
                <a:gd name="T52" fmla="*/ 1 w 12"/>
                <a:gd name="T53" fmla="*/ 2 h 10"/>
                <a:gd name="T54" fmla="*/ 1 w 12"/>
                <a:gd name="T55" fmla="*/ 3 h 10"/>
                <a:gd name="T56" fmla="*/ 1 w 12"/>
                <a:gd name="T57" fmla="*/ 4 h 10"/>
                <a:gd name="T58" fmla="*/ 1 w 12"/>
                <a:gd name="T59" fmla="*/ 4 h 10"/>
                <a:gd name="T60" fmla="*/ 1 w 12"/>
                <a:gd name="T61" fmla="*/ 4 h 10"/>
                <a:gd name="T62" fmla="*/ 1 w 12"/>
                <a:gd name="T63" fmla="*/ 6 h 10"/>
                <a:gd name="T64" fmla="*/ 0 w 12"/>
                <a:gd name="T65" fmla="*/ 6 h 10"/>
                <a:gd name="T66" fmla="*/ 0 w 12"/>
                <a:gd name="T67" fmla="*/ 7 h 10"/>
                <a:gd name="T68" fmla="*/ 0 w 12"/>
                <a:gd name="T69" fmla="*/ 7 h 10"/>
                <a:gd name="T70" fmla="*/ 0 w 12"/>
                <a:gd name="T71" fmla="*/ 7 h 10"/>
                <a:gd name="T72" fmla="*/ 1 w 12"/>
                <a:gd name="T73" fmla="*/ 7 h 10"/>
                <a:gd name="T74" fmla="*/ 1 w 12"/>
                <a:gd name="T75" fmla="*/ 7 h 10"/>
                <a:gd name="T76" fmla="*/ 1 w 12"/>
                <a:gd name="T77" fmla="*/ 8 h 10"/>
                <a:gd name="T78" fmla="*/ 2 w 12"/>
                <a:gd name="T79" fmla="*/ 8 h 10"/>
                <a:gd name="T80" fmla="*/ 2 w 12"/>
                <a:gd name="T81" fmla="*/ 8 h 10"/>
                <a:gd name="T82" fmla="*/ 2 w 12"/>
                <a:gd name="T83" fmla="*/ 9 h 10"/>
                <a:gd name="T84" fmla="*/ 2 w 12"/>
                <a:gd name="T85" fmla="*/ 10 h 10"/>
                <a:gd name="T86" fmla="*/ 2 w 12"/>
                <a:gd name="T87" fmla="*/ 10 h 10"/>
                <a:gd name="T88" fmla="*/ 4 w 12"/>
                <a:gd name="T89" fmla="*/ 10 h 10"/>
                <a:gd name="T90" fmla="*/ 8 w 12"/>
                <a:gd name="T91" fmla="*/ 9 h 10"/>
                <a:gd name="T92" fmla="*/ 10 w 12"/>
                <a:gd name="T9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" h="10">
                  <a:moveTo>
                    <a:pt x="1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14"/>
            <p:cNvSpPr>
              <a:spLocks/>
            </p:cNvSpPr>
            <p:nvPr/>
          </p:nvSpPr>
          <p:spPr bwMode="auto">
            <a:xfrm>
              <a:off x="13533438" y="9117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15"/>
            <p:cNvSpPr>
              <a:spLocks/>
            </p:cNvSpPr>
            <p:nvPr/>
          </p:nvSpPr>
          <p:spPr bwMode="auto">
            <a:xfrm>
              <a:off x="12960350" y="8956675"/>
              <a:ext cx="254000" cy="192088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5 h 6"/>
                <a:gd name="T6" fmla="*/ 8 w 8"/>
                <a:gd name="T7" fmla="*/ 5 h 6"/>
                <a:gd name="T8" fmla="*/ 8 w 8"/>
                <a:gd name="T9" fmla="*/ 5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4 h 6"/>
                <a:gd name="T18" fmla="*/ 7 w 8"/>
                <a:gd name="T19" fmla="*/ 4 h 6"/>
                <a:gd name="T20" fmla="*/ 7 w 8"/>
                <a:gd name="T21" fmla="*/ 3 h 6"/>
                <a:gd name="T22" fmla="*/ 7 w 8"/>
                <a:gd name="T23" fmla="*/ 3 h 6"/>
                <a:gd name="T24" fmla="*/ 7 w 8"/>
                <a:gd name="T25" fmla="*/ 3 h 6"/>
                <a:gd name="T26" fmla="*/ 7 w 8"/>
                <a:gd name="T27" fmla="*/ 3 h 6"/>
                <a:gd name="T28" fmla="*/ 6 w 8"/>
                <a:gd name="T29" fmla="*/ 3 h 6"/>
                <a:gd name="T30" fmla="*/ 6 w 8"/>
                <a:gd name="T31" fmla="*/ 3 h 6"/>
                <a:gd name="T32" fmla="*/ 6 w 8"/>
                <a:gd name="T33" fmla="*/ 3 h 6"/>
                <a:gd name="T34" fmla="*/ 6 w 8"/>
                <a:gd name="T35" fmla="*/ 3 h 6"/>
                <a:gd name="T36" fmla="*/ 6 w 8"/>
                <a:gd name="T37" fmla="*/ 3 h 6"/>
                <a:gd name="T38" fmla="*/ 6 w 8"/>
                <a:gd name="T39" fmla="*/ 3 h 6"/>
                <a:gd name="T40" fmla="*/ 6 w 8"/>
                <a:gd name="T41" fmla="*/ 2 h 6"/>
                <a:gd name="T42" fmla="*/ 6 w 8"/>
                <a:gd name="T43" fmla="*/ 2 h 6"/>
                <a:gd name="T44" fmla="*/ 6 w 8"/>
                <a:gd name="T45" fmla="*/ 2 h 6"/>
                <a:gd name="T46" fmla="*/ 6 w 8"/>
                <a:gd name="T47" fmla="*/ 2 h 6"/>
                <a:gd name="T48" fmla="*/ 6 w 8"/>
                <a:gd name="T49" fmla="*/ 1 h 6"/>
                <a:gd name="T50" fmla="*/ 6 w 8"/>
                <a:gd name="T51" fmla="*/ 1 h 6"/>
                <a:gd name="T52" fmla="*/ 6 w 8"/>
                <a:gd name="T53" fmla="*/ 1 h 6"/>
                <a:gd name="T54" fmla="*/ 5 w 8"/>
                <a:gd name="T55" fmla="*/ 2 h 6"/>
                <a:gd name="T56" fmla="*/ 5 w 8"/>
                <a:gd name="T57" fmla="*/ 2 h 6"/>
                <a:gd name="T58" fmla="*/ 4 w 8"/>
                <a:gd name="T59" fmla="*/ 1 h 6"/>
                <a:gd name="T60" fmla="*/ 4 w 8"/>
                <a:gd name="T61" fmla="*/ 0 h 6"/>
                <a:gd name="T62" fmla="*/ 4 w 8"/>
                <a:gd name="T63" fmla="*/ 0 h 6"/>
                <a:gd name="T64" fmla="*/ 4 w 8"/>
                <a:gd name="T65" fmla="*/ 0 h 6"/>
                <a:gd name="T66" fmla="*/ 3 w 8"/>
                <a:gd name="T67" fmla="*/ 0 h 6"/>
                <a:gd name="T68" fmla="*/ 3 w 8"/>
                <a:gd name="T69" fmla="*/ 0 h 6"/>
                <a:gd name="T70" fmla="*/ 2 w 8"/>
                <a:gd name="T71" fmla="*/ 0 h 6"/>
                <a:gd name="T72" fmla="*/ 2 w 8"/>
                <a:gd name="T73" fmla="*/ 0 h 6"/>
                <a:gd name="T74" fmla="*/ 2 w 8"/>
                <a:gd name="T75" fmla="*/ 0 h 6"/>
                <a:gd name="T76" fmla="*/ 2 w 8"/>
                <a:gd name="T77" fmla="*/ 1 h 6"/>
                <a:gd name="T78" fmla="*/ 2 w 8"/>
                <a:gd name="T79" fmla="*/ 1 h 6"/>
                <a:gd name="T80" fmla="*/ 1 w 8"/>
                <a:gd name="T81" fmla="*/ 1 h 6"/>
                <a:gd name="T82" fmla="*/ 1 w 8"/>
                <a:gd name="T83" fmla="*/ 1 h 6"/>
                <a:gd name="T84" fmla="*/ 1 w 8"/>
                <a:gd name="T85" fmla="*/ 2 h 6"/>
                <a:gd name="T86" fmla="*/ 1 w 8"/>
                <a:gd name="T87" fmla="*/ 2 h 6"/>
                <a:gd name="T88" fmla="*/ 0 w 8"/>
                <a:gd name="T89" fmla="*/ 2 h 6"/>
                <a:gd name="T90" fmla="*/ 0 w 8"/>
                <a:gd name="T91" fmla="*/ 3 h 6"/>
                <a:gd name="T92" fmla="*/ 1 w 8"/>
                <a:gd name="T93" fmla="*/ 3 h 6"/>
                <a:gd name="T94" fmla="*/ 5 w 8"/>
                <a:gd name="T95" fmla="*/ 5 h 6"/>
                <a:gd name="T96" fmla="*/ 8 w 8"/>
                <a:gd name="T97" fmla="*/ 6 h 6"/>
                <a:gd name="T98" fmla="*/ 8 w 8"/>
                <a:gd name="T99" fmla="*/ 6 h 6"/>
                <a:gd name="T100" fmla="*/ 8 w 8"/>
                <a:gd name="T10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6"/>
            <p:cNvSpPr>
              <a:spLocks/>
            </p:cNvSpPr>
            <p:nvPr/>
          </p:nvSpPr>
          <p:spPr bwMode="auto">
            <a:xfrm>
              <a:off x="12833350" y="8861425"/>
              <a:ext cx="190500" cy="192088"/>
            </a:xfrm>
            <a:custGeom>
              <a:avLst/>
              <a:gdLst>
                <a:gd name="T0" fmla="*/ 4 w 6"/>
                <a:gd name="T1" fmla="*/ 5 h 6"/>
                <a:gd name="T2" fmla="*/ 5 w 6"/>
                <a:gd name="T3" fmla="*/ 5 h 6"/>
                <a:gd name="T4" fmla="*/ 5 w 6"/>
                <a:gd name="T5" fmla="*/ 5 h 6"/>
                <a:gd name="T6" fmla="*/ 5 w 6"/>
                <a:gd name="T7" fmla="*/ 4 h 6"/>
                <a:gd name="T8" fmla="*/ 5 w 6"/>
                <a:gd name="T9" fmla="*/ 4 h 6"/>
                <a:gd name="T10" fmla="*/ 6 w 6"/>
                <a:gd name="T11" fmla="*/ 4 h 6"/>
                <a:gd name="T12" fmla="*/ 6 w 6"/>
                <a:gd name="T13" fmla="*/ 4 h 6"/>
                <a:gd name="T14" fmla="*/ 6 w 6"/>
                <a:gd name="T15" fmla="*/ 3 h 6"/>
                <a:gd name="T16" fmla="*/ 6 w 6"/>
                <a:gd name="T17" fmla="*/ 3 h 6"/>
                <a:gd name="T18" fmla="*/ 6 w 6"/>
                <a:gd name="T19" fmla="*/ 3 h 6"/>
                <a:gd name="T20" fmla="*/ 6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2 h 6"/>
                <a:gd name="T28" fmla="*/ 6 w 6"/>
                <a:gd name="T29" fmla="*/ 2 h 6"/>
                <a:gd name="T30" fmla="*/ 6 w 6"/>
                <a:gd name="T31" fmla="*/ 2 h 6"/>
                <a:gd name="T32" fmla="*/ 6 w 6"/>
                <a:gd name="T33" fmla="*/ 2 h 6"/>
                <a:gd name="T34" fmla="*/ 5 w 6"/>
                <a:gd name="T35" fmla="*/ 0 h 6"/>
                <a:gd name="T36" fmla="*/ 3 w 6"/>
                <a:gd name="T37" fmla="*/ 0 h 6"/>
                <a:gd name="T38" fmla="*/ 3 w 6"/>
                <a:gd name="T39" fmla="*/ 1 h 6"/>
                <a:gd name="T40" fmla="*/ 2 w 6"/>
                <a:gd name="T41" fmla="*/ 1 h 6"/>
                <a:gd name="T42" fmla="*/ 2 w 6"/>
                <a:gd name="T43" fmla="*/ 1 h 6"/>
                <a:gd name="T44" fmla="*/ 1 w 6"/>
                <a:gd name="T45" fmla="*/ 2 h 6"/>
                <a:gd name="T46" fmla="*/ 0 w 6"/>
                <a:gd name="T47" fmla="*/ 2 h 6"/>
                <a:gd name="T48" fmla="*/ 1 w 6"/>
                <a:gd name="T49" fmla="*/ 2 h 6"/>
                <a:gd name="T50" fmla="*/ 2 w 6"/>
                <a:gd name="T51" fmla="*/ 4 h 6"/>
                <a:gd name="T52" fmla="*/ 4 w 6"/>
                <a:gd name="T53" fmla="*/ 5 h 6"/>
                <a:gd name="T54" fmla="*/ 4 w 6"/>
                <a:gd name="T55" fmla="*/ 6 h 6"/>
                <a:gd name="T56" fmla="*/ 4 w 6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17"/>
            <p:cNvSpPr>
              <a:spLocks/>
            </p:cNvSpPr>
            <p:nvPr/>
          </p:nvSpPr>
          <p:spPr bwMode="auto">
            <a:xfrm>
              <a:off x="12992100" y="905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18"/>
            <p:cNvSpPr>
              <a:spLocks/>
            </p:cNvSpPr>
            <p:nvPr/>
          </p:nvSpPr>
          <p:spPr bwMode="auto">
            <a:xfrm>
              <a:off x="12992100" y="905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19"/>
            <p:cNvSpPr>
              <a:spLocks/>
            </p:cNvSpPr>
            <p:nvPr/>
          </p:nvSpPr>
          <p:spPr bwMode="auto">
            <a:xfrm>
              <a:off x="12865100" y="89249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20"/>
            <p:cNvSpPr>
              <a:spLocks/>
            </p:cNvSpPr>
            <p:nvPr/>
          </p:nvSpPr>
          <p:spPr bwMode="auto">
            <a:xfrm>
              <a:off x="12738100" y="8732838"/>
              <a:ext cx="444500" cy="288925"/>
            </a:xfrm>
            <a:custGeom>
              <a:avLst/>
              <a:gdLst>
                <a:gd name="T0" fmla="*/ 4 w 14"/>
                <a:gd name="T1" fmla="*/ 6 h 9"/>
                <a:gd name="T2" fmla="*/ 5 w 14"/>
                <a:gd name="T3" fmla="*/ 5 h 9"/>
                <a:gd name="T4" fmla="*/ 6 w 14"/>
                <a:gd name="T5" fmla="*/ 4 h 9"/>
                <a:gd name="T6" fmla="*/ 9 w 14"/>
                <a:gd name="T7" fmla="*/ 6 h 9"/>
                <a:gd name="T8" fmla="*/ 9 w 14"/>
                <a:gd name="T9" fmla="*/ 6 h 9"/>
                <a:gd name="T10" fmla="*/ 9 w 14"/>
                <a:gd name="T11" fmla="*/ 7 h 9"/>
                <a:gd name="T12" fmla="*/ 9 w 14"/>
                <a:gd name="T13" fmla="*/ 7 h 9"/>
                <a:gd name="T14" fmla="*/ 9 w 14"/>
                <a:gd name="T15" fmla="*/ 7 h 9"/>
                <a:gd name="T16" fmla="*/ 10 w 14"/>
                <a:gd name="T17" fmla="*/ 7 h 9"/>
                <a:gd name="T18" fmla="*/ 11 w 14"/>
                <a:gd name="T19" fmla="*/ 7 h 9"/>
                <a:gd name="T20" fmla="*/ 11 w 14"/>
                <a:gd name="T21" fmla="*/ 8 h 9"/>
                <a:gd name="T22" fmla="*/ 12 w 14"/>
                <a:gd name="T23" fmla="*/ 9 h 9"/>
                <a:gd name="T24" fmla="*/ 13 w 14"/>
                <a:gd name="T25" fmla="*/ 8 h 9"/>
                <a:gd name="T26" fmla="*/ 13 w 14"/>
                <a:gd name="T27" fmla="*/ 9 h 9"/>
                <a:gd name="T28" fmla="*/ 14 w 14"/>
                <a:gd name="T29" fmla="*/ 8 h 9"/>
                <a:gd name="T30" fmla="*/ 14 w 14"/>
                <a:gd name="T31" fmla="*/ 7 h 9"/>
                <a:gd name="T32" fmla="*/ 14 w 14"/>
                <a:gd name="T33" fmla="*/ 7 h 9"/>
                <a:gd name="T34" fmla="*/ 14 w 14"/>
                <a:gd name="T35" fmla="*/ 6 h 9"/>
                <a:gd name="T36" fmla="*/ 14 w 14"/>
                <a:gd name="T37" fmla="*/ 6 h 9"/>
                <a:gd name="T38" fmla="*/ 14 w 14"/>
                <a:gd name="T39" fmla="*/ 5 h 9"/>
                <a:gd name="T40" fmla="*/ 14 w 14"/>
                <a:gd name="T41" fmla="*/ 4 h 9"/>
                <a:gd name="T42" fmla="*/ 14 w 14"/>
                <a:gd name="T43" fmla="*/ 4 h 9"/>
                <a:gd name="T44" fmla="*/ 14 w 14"/>
                <a:gd name="T45" fmla="*/ 4 h 9"/>
                <a:gd name="T46" fmla="*/ 14 w 14"/>
                <a:gd name="T47" fmla="*/ 4 h 9"/>
                <a:gd name="T48" fmla="*/ 14 w 14"/>
                <a:gd name="T49" fmla="*/ 3 h 9"/>
                <a:gd name="T50" fmla="*/ 13 w 14"/>
                <a:gd name="T51" fmla="*/ 3 h 9"/>
                <a:gd name="T52" fmla="*/ 13 w 14"/>
                <a:gd name="T53" fmla="*/ 3 h 9"/>
                <a:gd name="T54" fmla="*/ 13 w 14"/>
                <a:gd name="T55" fmla="*/ 2 h 9"/>
                <a:gd name="T56" fmla="*/ 13 w 14"/>
                <a:gd name="T57" fmla="*/ 2 h 9"/>
                <a:gd name="T58" fmla="*/ 12 w 14"/>
                <a:gd name="T59" fmla="*/ 1 h 9"/>
                <a:gd name="T60" fmla="*/ 12 w 14"/>
                <a:gd name="T61" fmla="*/ 1 h 9"/>
                <a:gd name="T62" fmla="*/ 11 w 14"/>
                <a:gd name="T63" fmla="*/ 1 h 9"/>
                <a:gd name="T64" fmla="*/ 10 w 14"/>
                <a:gd name="T65" fmla="*/ 1 h 9"/>
                <a:gd name="T66" fmla="*/ 9 w 14"/>
                <a:gd name="T67" fmla="*/ 2 h 9"/>
                <a:gd name="T68" fmla="*/ 8 w 14"/>
                <a:gd name="T69" fmla="*/ 1 h 9"/>
                <a:gd name="T70" fmla="*/ 8 w 14"/>
                <a:gd name="T71" fmla="*/ 1 h 9"/>
                <a:gd name="T72" fmla="*/ 7 w 14"/>
                <a:gd name="T73" fmla="*/ 1 h 9"/>
                <a:gd name="T74" fmla="*/ 7 w 14"/>
                <a:gd name="T75" fmla="*/ 1 h 9"/>
                <a:gd name="T76" fmla="*/ 5 w 14"/>
                <a:gd name="T77" fmla="*/ 1 h 9"/>
                <a:gd name="T78" fmla="*/ 3 w 14"/>
                <a:gd name="T79" fmla="*/ 0 h 9"/>
                <a:gd name="T80" fmla="*/ 3 w 14"/>
                <a:gd name="T81" fmla="*/ 1 h 9"/>
                <a:gd name="T82" fmla="*/ 3 w 14"/>
                <a:gd name="T83" fmla="*/ 2 h 9"/>
                <a:gd name="T84" fmla="*/ 3 w 14"/>
                <a:gd name="T85" fmla="*/ 2 h 9"/>
                <a:gd name="T86" fmla="*/ 2 w 14"/>
                <a:gd name="T87" fmla="*/ 2 h 9"/>
                <a:gd name="T88" fmla="*/ 1 w 14"/>
                <a:gd name="T89" fmla="*/ 3 h 9"/>
                <a:gd name="T90" fmla="*/ 1 w 14"/>
                <a:gd name="T91" fmla="*/ 4 h 9"/>
                <a:gd name="T92" fmla="*/ 3 w 14"/>
                <a:gd name="T9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" h="9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21"/>
            <p:cNvSpPr>
              <a:spLocks/>
            </p:cNvSpPr>
            <p:nvPr/>
          </p:nvSpPr>
          <p:spPr bwMode="auto">
            <a:xfrm>
              <a:off x="12865100" y="895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22"/>
            <p:cNvSpPr>
              <a:spLocks/>
            </p:cNvSpPr>
            <p:nvPr/>
          </p:nvSpPr>
          <p:spPr bwMode="auto">
            <a:xfrm>
              <a:off x="12865100" y="895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23"/>
            <p:cNvSpPr>
              <a:spLocks/>
            </p:cNvSpPr>
            <p:nvPr/>
          </p:nvSpPr>
          <p:spPr bwMode="auto">
            <a:xfrm>
              <a:off x="12641263" y="8732838"/>
              <a:ext cx="192088" cy="96838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3 h 3"/>
                <a:gd name="T4" fmla="*/ 4 w 6"/>
                <a:gd name="T5" fmla="*/ 3 h 3"/>
                <a:gd name="T6" fmla="*/ 5 w 6"/>
                <a:gd name="T7" fmla="*/ 2 h 3"/>
                <a:gd name="T8" fmla="*/ 5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6 w 6"/>
                <a:gd name="T15" fmla="*/ 2 h 3"/>
                <a:gd name="T16" fmla="*/ 6 w 6"/>
                <a:gd name="T17" fmla="*/ 1 h 3"/>
                <a:gd name="T18" fmla="*/ 6 w 6"/>
                <a:gd name="T19" fmla="*/ 1 h 3"/>
                <a:gd name="T20" fmla="*/ 6 w 6"/>
                <a:gd name="T21" fmla="*/ 0 h 3"/>
                <a:gd name="T22" fmla="*/ 5 w 6"/>
                <a:gd name="T23" fmla="*/ 0 h 3"/>
                <a:gd name="T24" fmla="*/ 4 w 6"/>
                <a:gd name="T25" fmla="*/ 0 h 3"/>
                <a:gd name="T26" fmla="*/ 3 w 6"/>
                <a:gd name="T27" fmla="*/ 0 h 3"/>
                <a:gd name="T28" fmla="*/ 3 w 6"/>
                <a:gd name="T29" fmla="*/ 0 h 3"/>
                <a:gd name="T30" fmla="*/ 2 w 6"/>
                <a:gd name="T31" fmla="*/ 1 h 3"/>
                <a:gd name="T32" fmla="*/ 1 w 6"/>
                <a:gd name="T33" fmla="*/ 1 h 3"/>
                <a:gd name="T34" fmla="*/ 0 w 6"/>
                <a:gd name="T35" fmla="*/ 1 h 3"/>
                <a:gd name="T36" fmla="*/ 0 w 6"/>
                <a:gd name="T37" fmla="*/ 1 h 3"/>
                <a:gd name="T38" fmla="*/ 1 w 6"/>
                <a:gd name="T39" fmla="*/ 2 h 3"/>
                <a:gd name="T40" fmla="*/ 2 w 6"/>
                <a:gd name="T41" fmla="*/ 2 h 3"/>
                <a:gd name="T42" fmla="*/ 2 w 6"/>
                <a:gd name="T43" fmla="*/ 2 h 3"/>
                <a:gd name="T44" fmla="*/ 2 w 6"/>
                <a:gd name="T45" fmla="*/ 2 h 3"/>
                <a:gd name="T46" fmla="*/ 2 w 6"/>
                <a:gd name="T47" fmla="*/ 2 h 3"/>
                <a:gd name="T48" fmla="*/ 2 w 6"/>
                <a:gd name="T49" fmla="*/ 2 h 3"/>
                <a:gd name="T50" fmla="*/ 3 w 6"/>
                <a:gd name="T51" fmla="*/ 3 h 3"/>
                <a:gd name="T52" fmla="*/ 3 w 6"/>
                <a:gd name="T5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24"/>
            <p:cNvSpPr>
              <a:spLocks/>
            </p:cNvSpPr>
            <p:nvPr/>
          </p:nvSpPr>
          <p:spPr bwMode="auto">
            <a:xfrm>
              <a:off x="12641263" y="8669338"/>
              <a:ext cx="192088" cy="63500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1 h 2"/>
                <a:gd name="T4" fmla="*/ 6 w 6"/>
                <a:gd name="T5" fmla="*/ 1 h 2"/>
                <a:gd name="T6" fmla="*/ 5 w 6"/>
                <a:gd name="T7" fmla="*/ 1 h 2"/>
                <a:gd name="T8" fmla="*/ 5 w 6"/>
                <a:gd name="T9" fmla="*/ 1 h 2"/>
                <a:gd name="T10" fmla="*/ 4 w 6"/>
                <a:gd name="T11" fmla="*/ 1 h 2"/>
                <a:gd name="T12" fmla="*/ 4 w 6"/>
                <a:gd name="T13" fmla="*/ 1 h 2"/>
                <a:gd name="T14" fmla="*/ 3 w 6"/>
                <a:gd name="T15" fmla="*/ 0 h 2"/>
                <a:gd name="T16" fmla="*/ 3 w 6"/>
                <a:gd name="T17" fmla="*/ 0 h 2"/>
                <a:gd name="T18" fmla="*/ 3 w 6"/>
                <a:gd name="T19" fmla="*/ 0 h 2"/>
                <a:gd name="T20" fmla="*/ 2 w 6"/>
                <a:gd name="T21" fmla="*/ 1 h 2"/>
                <a:gd name="T22" fmla="*/ 1 w 6"/>
                <a:gd name="T23" fmla="*/ 1 h 2"/>
                <a:gd name="T24" fmla="*/ 1 w 6"/>
                <a:gd name="T25" fmla="*/ 1 h 2"/>
                <a:gd name="T26" fmla="*/ 1 w 6"/>
                <a:gd name="T27" fmla="*/ 1 h 2"/>
                <a:gd name="T28" fmla="*/ 0 w 6"/>
                <a:gd name="T29" fmla="*/ 1 h 2"/>
                <a:gd name="T30" fmla="*/ 0 w 6"/>
                <a:gd name="T31" fmla="*/ 1 h 2"/>
                <a:gd name="T32" fmla="*/ 0 w 6"/>
                <a:gd name="T33" fmla="*/ 2 h 2"/>
                <a:gd name="T34" fmla="*/ 0 w 6"/>
                <a:gd name="T35" fmla="*/ 2 h 2"/>
                <a:gd name="T36" fmla="*/ 1 w 6"/>
                <a:gd name="T37" fmla="*/ 2 h 2"/>
                <a:gd name="T38" fmla="*/ 1 w 6"/>
                <a:gd name="T39" fmla="*/ 1 h 2"/>
                <a:gd name="T40" fmla="*/ 2 w 6"/>
                <a:gd name="T41" fmla="*/ 1 h 2"/>
                <a:gd name="T42" fmla="*/ 2 w 6"/>
                <a:gd name="T43" fmla="*/ 1 h 2"/>
                <a:gd name="T44" fmla="*/ 2 w 6"/>
                <a:gd name="T45" fmla="*/ 1 h 2"/>
                <a:gd name="T46" fmla="*/ 3 w 6"/>
                <a:gd name="T47" fmla="*/ 1 h 2"/>
                <a:gd name="T48" fmla="*/ 3 w 6"/>
                <a:gd name="T49" fmla="*/ 1 h 2"/>
                <a:gd name="T50" fmla="*/ 4 w 6"/>
                <a:gd name="T51" fmla="*/ 1 h 2"/>
                <a:gd name="T52" fmla="*/ 4 w 6"/>
                <a:gd name="T53" fmla="*/ 1 h 2"/>
                <a:gd name="T54" fmla="*/ 5 w 6"/>
                <a:gd name="T5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25"/>
            <p:cNvSpPr>
              <a:spLocks/>
            </p:cNvSpPr>
            <p:nvPr/>
          </p:nvSpPr>
          <p:spPr bwMode="auto">
            <a:xfrm>
              <a:off x="12609513" y="8540750"/>
              <a:ext cx="382588" cy="223838"/>
            </a:xfrm>
            <a:custGeom>
              <a:avLst/>
              <a:gdLst>
                <a:gd name="T0" fmla="*/ 11 w 12"/>
                <a:gd name="T1" fmla="*/ 6 h 7"/>
                <a:gd name="T2" fmla="*/ 12 w 12"/>
                <a:gd name="T3" fmla="*/ 6 h 7"/>
                <a:gd name="T4" fmla="*/ 11 w 12"/>
                <a:gd name="T5" fmla="*/ 5 h 7"/>
                <a:gd name="T6" fmla="*/ 11 w 12"/>
                <a:gd name="T7" fmla="*/ 5 h 7"/>
                <a:gd name="T8" fmla="*/ 10 w 12"/>
                <a:gd name="T9" fmla="*/ 5 h 7"/>
                <a:gd name="T10" fmla="*/ 10 w 12"/>
                <a:gd name="T11" fmla="*/ 4 h 7"/>
                <a:gd name="T12" fmla="*/ 10 w 12"/>
                <a:gd name="T13" fmla="*/ 3 h 7"/>
                <a:gd name="T14" fmla="*/ 10 w 12"/>
                <a:gd name="T15" fmla="*/ 3 h 7"/>
                <a:gd name="T16" fmla="*/ 9 w 12"/>
                <a:gd name="T17" fmla="*/ 3 h 7"/>
                <a:gd name="T18" fmla="*/ 8 w 12"/>
                <a:gd name="T19" fmla="*/ 2 h 7"/>
                <a:gd name="T20" fmla="*/ 8 w 12"/>
                <a:gd name="T21" fmla="*/ 2 h 7"/>
                <a:gd name="T22" fmla="*/ 7 w 12"/>
                <a:gd name="T23" fmla="*/ 1 h 7"/>
                <a:gd name="T24" fmla="*/ 7 w 12"/>
                <a:gd name="T25" fmla="*/ 1 h 7"/>
                <a:gd name="T26" fmla="*/ 6 w 12"/>
                <a:gd name="T27" fmla="*/ 1 h 7"/>
                <a:gd name="T28" fmla="*/ 5 w 12"/>
                <a:gd name="T29" fmla="*/ 0 h 7"/>
                <a:gd name="T30" fmla="*/ 3 w 12"/>
                <a:gd name="T31" fmla="*/ 1 h 7"/>
                <a:gd name="T32" fmla="*/ 2 w 12"/>
                <a:gd name="T33" fmla="*/ 1 h 7"/>
                <a:gd name="T34" fmla="*/ 1 w 12"/>
                <a:gd name="T35" fmla="*/ 1 h 7"/>
                <a:gd name="T36" fmla="*/ 0 w 12"/>
                <a:gd name="T37" fmla="*/ 3 h 7"/>
                <a:gd name="T38" fmla="*/ 1 w 12"/>
                <a:gd name="T39" fmla="*/ 5 h 7"/>
                <a:gd name="T40" fmla="*/ 2 w 12"/>
                <a:gd name="T41" fmla="*/ 5 h 7"/>
                <a:gd name="T42" fmla="*/ 2 w 12"/>
                <a:gd name="T43" fmla="*/ 5 h 7"/>
                <a:gd name="T44" fmla="*/ 4 w 12"/>
                <a:gd name="T45" fmla="*/ 4 h 7"/>
                <a:gd name="T46" fmla="*/ 4 w 12"/>
                <a:gd name="T47" fmla="*/ 4 h 7"/>
                <a:gd name="T48" fmla="*/ 5 w 12"/>
                <a:gd name="T49" fmla="*/ 5 h 7"/>
                <a:gd name="T50" fmla="*/ 6 w 12"/>
                <a:gd name="T51" fmla="*/ 5 h 7"/>
                <a:gd name="T52" fmla="*/ 6 w 12"/>
                <a:gd name="T53" fmla="*/ 5 h 7"/>
                <a:gd name="T54" fmla="*/ 5 w 12"/>
                <a:gd name="T55" fmla="*/ 5 h 7"/>
                <a:gd name="T56" fmla="*/ 4 w 12"/>
                <a:gd name="T57" fmla="*/ 5 h 7"/>
                <a:gd name="T58" fmla="*/ 3 w 12"/>
                <a:gd name="T59" fmla="*/ 5 h 7"/>
                <a:gd name="T60" fmla="*/ 3 w 12"/>
                <a:gd name="T61" fmla="*/ 5 h 7"/>
                <a:gd name="T62" fmla="*/ 2 w 12"/>
                <a:gd name="T63" fmla="*/ 6 h 7"/>
                <a:gd name="T64" fmla="*/ 1 w 12"/>
                <a:gd name="T65" fmla="*/ 6 h 7"/>
                <a:gd name="T66" fmla="*/ 1 w 12"/>
                <a:gd name="T67" fmla="*/ 7 h 7"/>
                <a:gd name="T68" fmla="*/ 2 w 12"/>
                <a:gd name="T69" fmla="*/ 7 h 7"/>
                <a:gd name="T70" fmla="*/ 4 w 12"/>
                <a:gd name="T71" fmla="*/ 6 h 7"/>
                <a:gd name="T72" fmla="*/ 5 w 12"/>
                <a:gd name="T73" fmla="*/ 6 h 7"/>
                <a:gd name="T74" fmla="*/ 7 w 12"/>
                <a:gd name="T75" fmla="*/ 6 h 7"/>
                <a:gd name="T76" fmla="*/ 7 w 12"/>
                <a:gd name="T77" fmla="*/ 6 h 7"/>
                <a:gd name="T78" fmla="*/ 9 w 12"/>
                <a:gd name="T79" fmla="*/ 7 h 7"/>
                <a:gd name="T80" fmla="*/ 11 w 12"/>
                <a:gd name="T81" fmla="*/ 7 h 7"/>
                <a:gd name="T82" fmla="*/ 11 w 12"/>
                <a:gd name="T83" fmla="*/ 7 h 7"/>
                <a:gd name="T84" fmla="*/ 12 w 12"/>
                <a:gd name="T85" fmla="*/ 7 h 7"/>
                <a:gd name="T86" fmla="*/ 12 w 12"/>
                <a:gd name="T87" fmla="*/ 7 h 7"/>
                <a:gd name="T88" fmla="*/ 11 w 12"/>
                <a:gd name="T8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26"/>
            <p:cNvSpPr>
              <a:spLocks/>
            </p:cNvSpPr>
            <p:nvPr/>
          </p:nvSpPr>
          <p:spPr bwMode="auto">
            <a:xfrm>
              <a:off x="14233525" y="7708900"/>
              <a:ext cx="955675" cy="736600"/>
            </a:xfrm>
            <a:custGeom>
              <a:avLst/>
              <a:gdLst>
                <a:gd name="T0" fmla="*/ 30 w 30"/>
                <a:gd name="T1" fmla="*/ 19 h 23"/>
                <a:gd name="T2" fmla="*/ 30 w 30"/>
                <a:gd name="T3" fmla="*/ 18 h 23"/>
                <a:gd name="T4" fmla="*/ 29 w 30"/>
                <a:gd name="T5" fmla="*/ 5 h 23"/>
                <a:gd name="T6" fmla="*/ 29 w 30"/>
                <a:gd name="T7" fmla="*/ 4 h 23"/>
                <a:gd name="T8" fmla="*/ 30 w 30"/>
                <a:gd name="T9" fmla="*/ 2 h 23"/>
                <a:gd name="T10" fmla="*/ 27 w 30"/>
                <a:gd name="T11" fmla="*/ 2 h 23"/>
                <a:gd name="T12" fmla="*/ 25 w 30"/>
                <a:gd name="T13" fmla="*/ 1 h 23"/>
                <a:gd name="T14" fmla="*/ 19 w 30"/>
                <a:gd name="T15" fmla="*/ 3 h 23"/>
                <a:gd name="T16" fmla="*/ 19 w 30"/>
                <a:gd name="T17" fmla="*/ 4 h 23"/>
                <a:gd name="T18" fmla="*/ 17 w 30"/>
                <a:gd name="T19" fmla="*/ 5 h 23"/>
                <a:gd name="T20" fmla="*/ 15 w 30"/>
                <a:gd name="T21" fmla="*/ 4 h 23"/>
                <a:gd name="T22" fmla="*/ 11 w 30"/>
                <a:gd name="T23" fmla="*/ 3 h 23"/>
                <a:gd name="T24" fmla="*/ 10 w 30"/>
                <a:gd name="T25" fmla="*/ 1 h 23"/>
                <a:gd name="T26" fmla="*/ 3 w 30"/>
                <a:gd name="T27" fmla="*/ 0 h 23"/>
                <a:gd name="T28" fmla="*/ 4 w 30"/>
                <a:gd name="T29" fmla="*/ 1 h 23"/>
                <a:gd name="T30" fmla="*/ 2 w 30"/>
                <a:gd name="T31" fmla="*/ 2 h 23"/>
                <a:gd name="T32" fmla="*/ 2 w 30"/>
                <a:gd name="T33" fmla="*/ 3 h 23"/>
                <a:gd name="T34" fmla="*/ 1 w 30"/>
                <a:gd name="T35" fmla="*/ 3 h 23"/>
                <a:gd name="T36" fmla="*/ 0 w 30"/>
                <a:gd name="T37" fmla="*/ 5 h 23"/>
                <a:gd name="T38" fmla="*/ 0 w 30"/>
                <a:gd name="T39" fmla="*/ 6 h 23"/>
                <a:gd name="T40" fmla="*/ 0 w 30"/>
                <a:gd name="T41" fmla="*/ 7 h 23"/>
                <a:gd name="T42" fmla="*/ 1 w 30"/>
                <a:gd name="T43" fmla="*/ 9 h 23"/>
                <a:gd name="T44" fmla="*/ 1 w 30"/>
                <a:gd name="T45" fmla="*/ 10 h 23"/>
                <a:gd name="T46" fmla="*/ 0 w 30"/>
                <a:gd name="T47" fmla="*/ 11 h 23"/>
                <a:gd name="T48" fmla="*/ 1 w 30"/>
                <a:gd name="T49" fmla="*/ 12 h 23"/>
                <a:gd name="T50" fmla="*/ 1 w 30"/>
                <a:gd name="T51" fmla="*/ 13 h 23"/>
                <a:gd name="T52" fmla="*/ 2 w 30"/>
                <a:gd name="T53" fmla="*/ 14 h 23"/>
                <a:gd name="T54" fmla="*/ 4 w 30"/>
                <a:gd name="T55" fmla="*/ 15 h 23"/>
                <a:gd name="T56" fmla="*/ 8 w 30"/>
                <a:gd name="T57" fmla="*/ 17 h 23"/>
                <a:gd name="T58" fmla="*/ 10 w 30"/>
                <a:gd name="T59" fmla="*/ 16 h 23"/>
                <a:gd name="T60" fmla="*/ 13 w 30"/>
                <a:gd name="T61" fmla="*/ 16 h 23"/>
                <a:gd name="T62" fmla="*/ 28 w 30"/>
                <a:gd name="T63" fmla="*/ 23 h 23"/>
                <a:gd name="T64" fmla="*/ 30 w 30"/>
                <a:gd name="T6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23">
                  <a:moveTo>
                    <a:pt x="30" y="18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0"/>
                    <a:pt x="22" y="0"/>
                    <a:pt x="21" y="1"/>
                  </a:cubicBezTo>
                  <a:cubicBezTo>
                    <a:pt x="20" y="1"/>
                    <a:pt x="19" y="2"/>
                    <a:pt x="19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lnTo>
                    <a:pt x="30" y="1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27"/>
            <p:cNvSpPr>
              <a:spLocks/>
            </p:cNvSpPr>
            <p:nvPr/>
          </p:nvSpPr>
          <p:spPr bwMode="auto">
            <a:xfrm>
              <a:off x="13342938" y="8637588"/>
              <a:ext cx="476250" cy="255588"/>
            </a:xfrm>
            <a:custGeom>
              <a:avLst/>
              <a:gdLst>
                <a:gd name="T0" fmla="*/ 0 w 15"/>
                <a:gd name="T1" fmla="*/ 6 h 8"/>
                <a:gd name="T2" fmla="*/ 1 w 15"/>
                <a:gd name="T3" fmla="*/ 7 h 8"/>
                <a:gd name="T4" fmla="*/ 2 w 15"/>
                <a:gd name="T5" fmla="*/ 7 h 8"/>
                <a:gd name="T6" fmla="*/ 3 w 15"/>
                <a:gd name="T7" fmla="*/ 8 h 8"/>
                <a:gd name="T8" fmla="*/ 4 w 15"/>
                <a:gd name="T9" fmla="*/ 8 h 8"/>
                <a:gd name="T10" fmla="*/ 5 w 15"/>
                <a:gd name="T11" fmla="*/ 8 h 8"/>
                <a:gd name="T12" fmla="*/ 5 w 15"/>
                <a:gd name="T13" fmla="*/ 8 h 8"/>
                <a:gd name="T14" fmla="*/ 5 w 15"/>
                <a:gd name="T15" fmla="*/ 7 h 8"/>
                <a:gd name="T16" fmla="*/ 5 w 15"/>
                <a:gd name="T17" fmla="*/ 6 h 8"/>
                <a:gd name="T18" fmla="*/ 7 w 15"/>
                <a:gd name="T19" fmla="*/ 6 h 8"/>
                <a:gd name="T20" fmla="*/ 8 w 15"/>
                <a:gd name="T21" fmla="*/ 6 h 8"/>
                <a:gd name="T22" fmla="*/ 9 w 15"/>
                <a:gd name="T23" fmla="*/ 6 h 8"/>
                <a:gd name="T24" fmla="*/ 10 w 15"/>
                <a:gd name="T25" fmla="*/ 6 h 8"/>
                <a:gd name="T26" fmla="*/ 10 w 15"/>
                <a:gd name="T27" fmla="*/ 6 h 8"/>
                <a:gd name="T28" fmla="*/ 12 w 15"/>
                <a:gd name="T29" fmla="*/ 6 h 8"/>
                <a:gd name="T30" fmla="*/ 13 w 15"/>
                <a:gd name="T31" fmla="*/ 6 h 8"/>
                <a:gd name="T32" fmla="*/ 13 w 15"/>
                <a:gd name="T33" fmla="*/ 5 h 8"/>
                <a:gd name="T34" fmla="*/ 14 w 15"/>
                <a:gd name="T35" fmla="*/ 5 h 8"/>
                <a:gd name="T36" fmla="*/ 15 w 15"/>
                <a:gd name="T37" fmla="*/ 5 h 8"/>
                <a:gd name="T38" fmla="*/ 15 w 15"/>
                <a:gd name="T39" fmla="*/ 4 h 8"/>
                <a:gd name="T40" fmla="*/ 14 w 15"/>
                <a:gd name="T41" fmla="*/ 4 h 8"/>
                <a:gd name="T42" fmla="*/ 15 w 15"/>
                <a:gd name="T43" fmla="*/ 3 h 8"/>
                <a:gd name="T44" fmla="*/ 14 w 15"/>
                <a:gd name="T45" fmla="*/ 3 h 8"/>
                <a:gd name="T46" fmla="*/ 13 w 15"/>
                <a:gd name="T47" fmla="*/ 3 h 8"/>
                <a:gd name="T48" fmla="*/ 13 w 15"/>
                <a:gd name="T49" fmla="*/ 2 h 8"/>
                <a:gd name="T50" fmla="*/ 11 w 15"/>
                <a:gd name="T51" fmla="*/ 1 h 8"/>
                <a:gd name="T52" fmla="*/ 11 w 15"/>
                <a:gd name="T53" fmla="*/ 0 h 8"/>
                <a:gd name="T54" fmla="*/ 11 w 15"/>
                <a:gd name="T55" fmla="*/ 0 h 8"/>
                <a:gd name="T56" fmla="*/ 9 w 15"/>
                <a:gd name="T57" fmla="*/ 0 h 8"/>
                <a:gd name="T58" fmla="*/ 7 w 15"/>
                <a:gd name="T59" fmla="*/ 0 h 8"/>
                <a:gd name="T60" fmla="*/ 5 w 15"/>
                <a:gd name="T61" fmla="*/ 2 h 8"/>
                <a:gd name="T62" fmla="*/ 3 w 15"/>
                <a:gd name="T63" fmla="*/ 2 h 8"/>
                <a:gd name="T64" fmla="*/ 3 w 15"/>
                <a:gd name="T65" fmla="*/ 2 h 8"/>
                <a:gd name="T66" fmla="*/ 2 w 15"/>
                <a:gd name="T67" fmla="*/ 3 h 8"/>
                <a:gd name="T68" fmla="*/ 0 w 15"/>
                <a:gd name="T69" fmla="*/ 5 h 8"/>
                <a:gd name="T70" fmla="*/ 0 w 15"/>
                <a:gd name="T71" fmla="*/ 6 h 8"/>
                <a:gd name="T72" fmla="*/ 0 w 15"/>
                <a:gd name="T73" fmla="*/ 6 h 8"/>
                <a:gd name="T74" fmla="*/ 0 w 15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8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28"/>
            <p:cNvSpPr>
              <a:spLocks/>
            </p:cNvSpPr>
            <p:nvPr/>
          </p:nvSpPr>
          <p:spPr bwMode="auto">
            <a:xfrm>
              <a:off x="13692188" y="8188325"/>
              <a:ext cx="955675" cy="608013"/>
            </a:xfrm>
            <a:custGeom>
              <a:avLst/>
              <a:gdLst>
                <a:gd name="T0" fmla="*/ 0 w 602"/>
                <a:gd name="T1" fmla="*/ 283 h 383"/>
                <a:gd name="T2" fmla="*/ 0 w 602"/>
                <a:gd name="T3" fmla="*/ 303 h 383"/>
                <a:gd name="T4" fmla="*/ 40 w 602"/>
                <a:gd name="T5" fmla="*/ 343 h 383"/>
                <a:gd name="T6" fmla="*/ 60 w 602"/>
                <a:gd name="T7" fmla="*/ 343 h 383"/>
                <a:gd name="T8" fmla="*/ 60 w 602"/>
                <a:gd name="T9" fmla="*/ 343 h 383"/>
                <a:gd name="T10" fmla="*/ 80 w 602"/>
                <a:gd name="T11" fmla="*/ 343 h 383"/>
                <a:gd name="T12" fmla="*/ 80 w 602"/>
                <a:gd name="T13" fmla="*/ 363 h 383"/>
                <a:gd name="T14" fmla="*/ 80 w 602"/>
                <a:gd name="T15" fmla="*/ 363 h 383"/>
                <a:gd name="T16" fmla="*/ 80 w 602"/>
                <a:gd name="T17" fmla="*/ 363 h 383"/>
                <a:gd name="T18" fmla="*/ 100 w 602"/>
                <a:gd name="T19" fmla="*/ 363 h 383"/>
                <a:gd name="T20" fmla="*/ 120 w 602"/>
                <a:gd name="T21" fmla="*/ 363 h 383"/>
                <a:gd name="T22" fmla="*/ 120 w 602"/>
                <a:gd name="T23" fmla="*/ 383 h 383"/>
                <a:gd name="T24" fmla="*/ 140 w 602"/>
                <a:gd name="T25" fmla="*/ 363 h 383"/>
                <a:gd name="T26" fmla="*/ 140 w 602"/>
                <a:gd name="T27" fmla="*/ 343 h 383"/>
                <a:gd name="T28" fmla="*/ 140 w 602"/>
                <a:gd name="T29" fmla="*/ 343 h 383"/>
                <a:gd name="T30" fmla="*/ 140 w 602"/>
                <a:gd name="T31" fmla="*/ 323 h 383"/>
                <a:gd name="T32" fmla="*/ 181 w 602"/>
                <a:gd name="T33" fmla="*/ 323 h 383"/>
                <a:gd name="T34" fmla="*/ 221 w 602"/>
                <a:gd name="T35" fmla="*/ 323 h 383"/>
                <a:gd name="T36" fmla="*/ 241 w 602"/>
                <a:gd name="T37" fmla="*/ 343 h 383"/>
                <a:gd name="T38" fmla="*/ 281 w 602"/>
                <a:gd name="T39" fmla="*/ 343 h 383"/>
                <a:gd name="T40" fmla="*/ 301 w 602"/>
                <a:gd name="T41" fmla="*/ 343 h 383"/>
                <a:gd name="T42" fmla="*/ 361 w 602"/>
                <a:gd name="T43" fmla="*/ 363 h 383"/>
                <a:gd name="T44" fmla="*/ 381 w 602"/>
                <a:gd name="T45" fmla="*/ 343 h 383"/>
                <a:gd name="T46" fmla="*/ 401 w 602"/>
                <a:gd name="T47" fmla="*/ 343 h 383"/>
                <a:gd name="T48" fmla="*/ 441 w 602"/>
                <a:gd name="T49" fmla="*/ 343 h 383"/>
                <a:gd name="T50" fmla="*/ 481 w 602"/>
                <a:gd name="T51" fmla="*/ 323 h 383"/>
                <a:gd name="T52" fmla="*/ 501 w 602"/>
                <a:gd name="T53" fmla="*/ 323 h 383"/>
                <a:gd name="T54" fmla="*/ 501 w 602"/>
                <a:gd name="T55" fmla="*/ 323 h 383"/>
                <a:gd name="T56" fmla="*/ 501 w 602"/>
                <a:gd name="T57" fmla="*/ 323 h 383"/>
                <a:gd name="T58" fmla="*/ 521 w 602"/>
                <a:gd name="T59" fmla="*/ 283 h 383"/>
                <a:gd name="T60" fmla="*/ 582 w 602"/>
                <a:gd name="T61" fmla="*/ 182 h 383"/>
                <a:gd name="T62" fmla="*/ 602 w 602"/>
                <a:gd name="T63" fmla="*/ 121 h 383"/>
                <a:gd name="T64" fmla="*/ 562 w 602"/>
                <a:gd name="T65" fmla="*/ 81 h 383"/>
                <a:gd name="T66" fmla="*/ 562 w 602"/>
                <a:gd name="T67" fmla="*/ 61 h 383"/>
                <a:gd name="T68" fmla="*/ 582 w 602"/>
                <a:gd name="T69" fmla="*/ 20 h 383"/>
                <a:gd name="T70" fmla="*/ 261 w 602"/>
                <a:gd name="T71" fmla="*/ 101 h 383"/>
                <a:gd name="T72" fmla="*/ 160 w 602"/>
                <a:gd name="T73" fmla="*/ 141 h 383"/>
                <a:gd name="T74" fmla="*/ 140 w 602"/>
                <a:gd name="T75" fmla="*/ 242 h 383"/>
                <a:gd name="T76" fmla="*/ 100 w 602"/>
                <a:gd name="T77" fmla="*/ 262 h 383"/>
                <a:gd name="T78" fmla="*/ 80 w 602"/>
                <a:gd name="T79" fmla="*/ 283 h 383"/>
                <a:gd name="T80" fmla="*/ 40 w 602"/>
                <a:gd name="T81" fmla="*/ 283 h 383"/>
                <a:gd name="T82" fmla="*/ 0 w 602"/>
                <a:gd name="T83" fmla="*/ 283 h 383"/>
                <a:gd name="T84" fmla="*/ 0 w 602"/>
                <a:gd name="T85" fmla="*/ 2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2" h="383">
                  <a:moveTo>
                    <a:pt x="0" y="283"/>
                  </a:moveTo>
                  <a:lnTo>
                    <a:pt x="0" y="28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40" y="323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60" y="343"/>
                  </a:lnTo>
                  <a:lnTo>
                    <a:pt x="60" y="343"/>
                  </a:lnTo>
                  <a:lnTo>
                    <a:pt x="60" y="343"/>
                  </a:lnTo>
                  <a:lnTo>
                    <a:pt x="80" y="343"/>
                  </a:lnTo>
                  <a:lnTo>
                    <a:pt x="80" y="343"/>
                  </a:lnTo>
                  <a:lnTo>
                    <a:pt x="60" y="363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100" y="363"/>
                  </a:lnTo>
                  <a:lnTo>
                    <a:pt x="80" y="363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120" y="363"/>
                  </a:lnTo>
                  <a:lnTo>
                    <a:pt x="120" y="363"/>
                  </a:lnTo>
                  <a:lnTo>
                    <a:pt x="140" y="383"/>
                  </a:lnTo>
                  <a:lnTo>
                    <a:pt x="120" y="383"/>
                  </a:lnTo>
                  <a:lnTo>
                    <a:pt x="140" y="383"/>
                  </a:lnTo>
                  <a:lnTo>
                    <a:pt x="140" y="363"/>
                  </a:lnTo>
                  <a:lnTo>
                    <a:pt x="120" y="36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23"/>
                  </a:lnTo>
                  <a:lnTo>
                    <a:pt x="160" y="323"/>
                  </a:lnTo>
                  <a:lnTo>
                    <a:pt x="181" y="323"/>
                  </a:lnTo>
                  <a:lnTo>
                    <a:pt x="201" y="323"/>
                  </a:lnTo>
                  <a:lnTo>
                    <a:pt x="221" y="323"/>
                  </a:lnTo>
                  <a:lnTo>
                    <a:pt x="241" y="323"/>
                  </a:lnTo>
                  <a:lnTo>
                    <a:pt x="241" y="343"/>
                  </a:lnTo>
                  <a:lnTo>
                    <a:pt x="261" y="343"/>
                  </a:lnTo>
                  <a:lnTo>
                    <a:pt x="281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21" y="343"/>
                  </a:lnTo>
                  <a:lnTo>
                    <a:pt x="361" y="363"/>
                  </a:lnTo>
                  <a:lnTo>
                    <a:pt x="361" y="343"/>
                  </a:lnTo>
                  <a:lnTo>
                    <a:pt x="381" y="343"/>
                  </a:lnTo>
                  <a:lnTo>
                    <a:pt x="381" y="343"/>
                  </a:lnTo>
                  <a:lnTo>
                    <a:pt x="401" y="343"/>
                  </a:lnTo>
                  <a:lnTo>
                    <a:pt x="441" y="343"/>
                  </a:lnTo>
                  <a:lnTo>
                    <a:pt x="441" y="343"/>
                  </a:lnTo>
                  <a:lnTo>
                    <a:pt x="461" y="343"/>
                  </a:lnTo>
                  <a:lnTo>
                    <a:pt x="481" y="323"/>
                  </a:lnTo>
                  <a:lnTo>
                    <a:pt x="481" y="323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521" y="343"/>
                  </a:lnTo>
                  <a:lnTo>
                    <a:pt x="501" y="323"/>
                  </a:lnTo>
                  <a:lnTo>
                    <a:pt x="501" y="283"/>
                  </a:lnTo>
                  <a:lnTo>
                    <a:pt x="521" y="283"/>
                  </a:lnTo>
                  <a:lnTo>
                    <a:pt x="582" y="222"/>
                  </a:lnTo>
                  <a:lnTo>
                    <a:pt x="582" y="182"/>
                  </a:lnTo>
                  <a:lnTo>
                    <a:pt x="582" y="121"/>
                  </a:lnTo>
                  <a:lnTo>
                    <a:pt x="602" y="121"/>
                  </a:lnTo>
                  <a:lnTo>
                    <a:pt x="602" y="121"/>
                  </a:lnTo>
                  <a:lnTo>
                    <a:pt x="562" y="81"/>
                  </a:lnTo>
                  <a:lnTo>
                    <a:pt x="582" y="81"/>
                  </a:lnTo>
                  <a:lnTo>
                    <a:pt x="562" y="61"/>
                  </a:lnTo>
                  <a:lnTo>
                    <a:pt x="541" y="20"/>
                  </a:lnTo>
                  <a:lnTo>
                    <a:pt x="582" y="20"/>
                  </a:lnTo>
                  <a:lnTo>
                    <a:pt x="481" y="0"/>
                  </a:lnTo>
                  <a:lnTo>
                    <a:pt x="261" y="101"/>
                  </a:lnTo>
                  <a:lnTo>
                    <a:pt x="221" y="141"/>
                  </a:lnTo>
                  <a:lnTo>
                    <a:pt x="160" y="141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40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80" y="283"/>
                  </a:lnTo>
                  <a:lnTo>
                    <a:pt x="60" y="283"/>
                  </a:lnTo>
                  <a:lnTo>
                    <a:pt x="4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29"/>
            <p:cNvSpPr>
              <a:spLocks/>
            </p:cNvSpPr>
            <p:nvPr/>
          </p:nvSpPr>
          <p:spPr bwMode="auto">
            <a:xfrm>
              <a:off x="14106525" y="7485063"/>
              <a:ext cx="254000" cy="384175"/>
            </a:xfrm>
            <a:custGeom>
              <a:avLst/>
              <a:gdLst>
                <a:gd name="T0" fmla="*/ 4 w 8"/>
                <a:gd name="T1" fmla="*/ 12 h 12"/>
                <a:gd name="T2" fmla="*/ 5 w 8"/>
                <a:gd name="T3" fmla="*/ 11 h 12"/>
                <a:gd name="T4" fmla="*/ 5 w 8"/>
                <a:gd name="T5" fmla="*/ 10 h 12"/>
                <a:gd name="T6" fmla="*/ 5 w 8"/>
                <a:gd name="T7" fmla="*/ 10 h 12"/>
                <a:gd name="T8" fmla="*/ 6 w 8"/>
                <a:gd name="T9" fmla="*/ 10 h 12"/>
                <a:gd name="T10" fmla="*/ 6 w 8"/>
                <a:gd name="T11" fmla="*/ 9 h 12"/>
                <a:gd name="T12" fmla="*/ 6 w 8"/>
                <a:gd name="T13" fmla="*/ 9 h 12"/>
                <a:gd name="T14" fmla="*/ 7 w 8"/>
                <a:gd name="T15" fmla="*/ 9 h 12"/>
                <a:gd name="T16" fmla="*/ 8 w 8"/>
                <a:gd name="T17" fmla="*/ 8 h 12"/>
                <a:gd name="T18" fmla="*/ 7 w 8"/>
                <a:gd name="T19" fmla="*/ 7 h 12"/>
                <a:gd name="T20" fmla="*/ 7 w 8"/>
                <a:gd name="T21" fmla="*/ 7 h 12"/>
                <a:gd name="T22" fmla="*/ 5 w 8"/>
                <a:gd name="T23" fmla="*/ 6 h 12"/>
                <a:gd name="T24" fmla="*/ 5 w 8"/>
                <a:gd name="T25" fmla="*/ 5 h 12"/>
                <a:gd name="T26" fmla="*/ 6 w 8"/>
                <a:gd name="T27" fmla="*/ 5 h 12"/>
                <a:gd name="T28" fmla="*/ 6 w 8"/>
                <a:gd name="T29" fmla="*/ 3 h 12"/>
                <a:gd name="T30" fmla="*/ 6 w 8"/>
                <a:gd name="T31" fmla="*/ 3 h 12"/>
                <a:gd name="T32" fmla="*/ 6 w 8"/>
                <a:gd name="T33" fmla="*/ 2 h 12"/>
                <a:gd name="T34" fmla="*/ 6 w 8"/>
                <a:gd name="T35" fmla="*/ 1 h 12"/>
                <a:gd name="T36" fmla="*/ 6 w 8"/>
                <a:gd name="T37" fmla="*/ 1 h 12"/>
                <a:gd name="T38" fmla="*/ 5 w 8"/>
                <a:gd name="T39" fmla="*/ 1 h 12"/>
                <a:gd name="T40" fmla="*/ 3 w 8"/>
                <a:gd name="T41" fmla="*/ 0 h 12"/>
                <a:gd name="T42" fmla="*/ 2 w 8"/>
                <a:gd name="T43" fmla="*/ 1 h 12"/>
                <a:gd name="T44" fmla="*/ 2 w 8"/>
                <a:gd name="T45" fmla="*/ 1 h 12"/>
                <a:gd name="T46" fmla="*/ 2 w 8"/>
                <a:gd name="T47" fmla="*/ 2 h 12"/>
                <a:gd name="T48" fmla="*/ 2 w 8"/>
                <a:gd name="T49" fmla="*/ 2 h 12"/>
                <a:gd name="T50" fmla="*/ 1 w 8"/>
                <a:gd name="T51" fmla="*/ 3 h 12"/>
                <a:gd name="T52" fmla="*/ 1 w 8"/>
                <a:gd name="T53" fmla="*/ 3 h 12"/>
                <a:gd name="T54" fmla="*/ 2 w 8"/>
                <a:gd name="T55" fmla="*/ 4 h 12"/>
                <a:gd name="T56" fmla="*/ 2 w 8"/>
                <a:gd name="T57" fmla="*/ 4 h 12"/>
                <a:gd name="T58" fmla="*/ 2 w 8"/>
                <a:gd name="T59" fmla="*/ 4 h 12"/>
                <a:gd name="T60" fmla="*/ 2 w 8"/>
                <a:gd name="T61" fmla="*/ 4 h 12"/>
                <a:gd name="T62" fmla="*/ 1 w 8"/>
                <a:gd name="T63" fmla="*/ 5 h 12"/>
                <a:gd name="T64" fmla="*/ 1 w 8"/>
                <a:gd name="T65" fmla="*/ 5 h 12"/>
                <a:gd name="T66" fmla="*/ 1 w 8"/>
                <a:gd name="T67" fmla="*/ 5 h 12"/>
                <a:gd name="T68" fmla="*/ 0 w 8"/>
                <a:gd name="T69" fmla="*/ 6 h 12"/>
                <a:gd name="T70" fmla="*/ 0 w 8"/>
                <a:gd name="T71" fmla="*/ 6 h 12"/>
                <a:gd name="T72" fmla="*/ 0 w 8"/>
                <a:gd name="T73" fmla="*/ 7 h 12"/>
                <a:gd name="T74" fmla="*/ 0 w 8"/>
                <a:gd name="T75" fmla="*/ 7 h 12"/>
                <a:gd name="T76" fmla="*/ 1 w 8"/>
                <a:gd name="T77" fmla="*/ 7 h 12"/>
                <a:gd name="T78" fmla="*/ 1 w 8"/>
                <a:gd name="T79" fmla="*/ 8 h 12"/>
                <a:gd name="T80" fmla="*/ 2 w 8"/>
                <a:gd name="T81" fmla="*/ 8 h 12"/>
                <a:gd name="T82" fmla="*/ 2 w 8"/>
                <a:gd name="T83" fmla="*/ 8 h 12"/>
                <a:gd name="T84" fmla="*/ 2 w 8"/>
                <a:gd name="T85" fmla="*/ 8 h 12"/>
                <a:gd name="T86" fmla="*/ 3 w 8"/>
                <a:gd name="T87" fmla="*/ 9 h 12"/>
                <a:gd name="T88" fmla="*/ 4 w 8"/>
                <a:gd name="T8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30"/>
            <p:cNvSpPr>
              <a:spLocks noChangeArrowheads="1"/>
            </p:cNvSpPr>
            <p:nvPr/>
          </p:nvSpPr>
          <p:spPr bwMode="auto">
            <a:xfrm>
              <a:off x="14201775" y="74850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1"/>
            <p:cNvSpPr>
              <a:spLocks/>
            </p:cNvSpPr>
            <p:nvPr/>
          </p:nvSpPr>
          <p:spPr bwMode="auto">
            <a:xfrm>
              <a:off x="13150850" y="7516813"/>
              <a:ext cx="1241425" cy="928688"/>
            </a:xfrm>
            <a:custGeom>
              <a:avLst/>
              <a:gdLst>
                <a:gd name="T0" fmla="*/ 20 w 39"/>
                <a:gd name="T1" fmla="*/ 27 h 29"/>
                <a:gd name="T2" fmla="*/ 22 w 39"/>
                <a:gd name="T3" fmla="*/ 27 h 29"/>
                <a:gd name="T4" fmla="*/ 22 w 39"/>
                <a:gd name="T5" fmla="*/ 28 h 29"/>
                <a:gd name="T6" fmla="*/ 25 w 39"/>
                <a:gd name="T7" fmla="*/ 29 h 29"/>
                <a:gd name="T8" fmla="*/ 28 w 39"/>
                <a:gd name="T9" fmla="*/ 28 h 29"/>
                <a:gd name="T10" fmla="*/ 39 w 39"/>
                <a:gd name="T11" fmla="*/ 22 h 29"/>
                <a:gd name="T12" fmla="*/ 38 w 39"/>
                <a:gd name="T13" fmla="*/ 21 h 29"/>
                <a:gd name="T14" fmla="*/ 36 w 39"/>
                <a:gd name="T15" fmla="*/ 20 h 29"/>
                <a:gd name="T16" fmla="*/ 35 w 39"/>
                <a:gd name="T17" fmla="*/ 19 h 29"/>
                <a:gd name="T18" fmla="*/ 35 w 39"/>
                <a:gd name="T19" fmla="*/ 18 h 29"/>
                <a:gd name="T20" fmla="*/ 34 w 39"/>
                <a:gd name="T21" fmla="*/ 17 h 29"/>
                <a:gd name="T22" fmla="*/ 35 w 39"/>
                <a:gd name="T23" fmla="*/ 16 h 29"/>
                <a:gd name="T24" fmla="*/ 35 w 39"/>
                <a:gd name="T25" fmla="*/ 15 h 29"/>
                <a:gd name="T26" fmla="*/ 34 w 39"/>
                <a:gd name="T27" fmla="*/ 13 h 29"/>
                <a:gd name="T28" fmla="*/ 34 w 39"/>
                <a:gd name="T29" fmla="*/ 12 h 29"/>
                <a:gd name="T30" fmla="*/ 34 w 39"/>
                <a:gd name="T31" fmla="*/ 11 h 29"/>
                <a:gd name="T32" fmla="*/ 33 w 39"/>
                <a:gd name="T33" fmla="*/ 8 h 29"/>
                <a:gd name="T34" fmla="*/ 32 w 39"/>
                <a:gd name="T35" fmla="*/ 7 h 29"/>
                <a:gd name="T36" fmla="*/ 31 w 39"/>
                <a:gd name="T37" fmla="*/ 7 h 29"/>
                <a:gd name="T38" fmla="*/ 30 w 39"/>
                <a:gd name="T39" fmla="*/ 6 h 29"/>
                <a:gd name="T40" fmla="*/ 30 w 39"/>
                <a:gd name="T41" fmla="*/ 5 h 29"/>
                <a:gd name="T42" fmla="*/ 31 w 39"/>
                <a:gd name="T43" fmla="*/ 4 h 29"/>
                <a:gd name="T44" fmla="*/ 31 w 39"/>
                <a:gd name="T45" fmla="*/ 4 h 29"/>
                <a:gd name="T46" fmla="*/ 32 w 39"/>
                <a:gd name="T47" fmla="*/ 3 h 29"/>
                <a:gd name="T48" fmla="*/ 32 w 39"/>
                <a:gd name="T49" fmla="*/ 3 h 29"/>
                <a:gd name="T50" fmla="*/ 31 w 39"/>
                <a:gd name="T51" fmla="*/ 2 h 29"/>
                <a:gd name="T52" fmla="*/ 32 w 39"/>
                <a:gd name="T53" fmla="*/ 1 h 29"/>
                <a:gd name="T54" fmla="*/ 32 w 39"/>
                <a:gd name="T55" fmla="*/ 0 h 29"/>
                <a:gd name="T56" fmla="*/ 30 w 39"/>
                <a:gd name="T57" fmla="*/ 0 h 29"/>
                <a:gd name="T58" fmla="*/ 26 w 39"/>
                <a:gd name="T59" fmla="*/ 0 h 29"/>
                <a:gd name="T60" fmla="*/ 21 w 39"/>
                <a:gd name="T61" fmla="*/ 0 h 29"/>
                <a:gd name="T62" fmla="*/ 18 w 39"/>
                <a:gd name="T63" fmla="*/ 1 h 29"/>
                <a:gd name="T64" fmla="*/ 14 w 39"/>
                <a:gd name="T65" fmla="*/ 2 h 29"/>
                <a:gd name="T66" fmla="*/ 13 w 39"/>
                <a:gd name="T67" fmla="*/ 3 h 29"/>
                <a:gd name="T68" fmla="*/ 13 w 39"/>
                <a:gd name="T69" fmla="*/ 6 h 29"/>
                <a:gd name="T70" fmla="*/ 14 w 39"/>
                <a:gd name="T71" fmla="*/ 7 h 29"/>
                <a:gd name="T72" fmla="*/ 11 w 39"/>
                <a:gd name="T73" fmla="*/ 8 h 29"/>
                <a:gd name="T74" fmla="*/ 10 w 39"/>
                <a:gd name="T75" fmla="*/ 9 h 29"/>
                <a:gd name="T76" fmla="*/ 5 w 39"/>
                <a:gd name="T77" fmla="*/ 12 h 29"/>
                <a:gd name="T78" fmla="*/ 2 w 39"/>
                <a:gd name="T79" fmla="*/ 13 h 29"/>
                <a:gd name="T80" fmla="*/ 0 w 39"/>
                <a:gd name="T81" fmla="*/ 13 h 29"/>
                <a:gd name="T82" fmla="*/ 0 w 39"/>
                <a:gd name="T83" fmla="*/ 16 h 29"/>
                <a:gd name="T84" fmla="*/ 20 w 39"/>
                <a:gd name="T8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29"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7" y="1"/>
                    <a:pt x="16" y="1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20" y="2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32"/>
            <p:cNvSpPr>
              <a:spLocks/>
            </p:cNvSpPr>
            <p:nvPr/>
          </p:nvSpPr>
          <p:spPr bwMode="auto">
            <a:xfrm>
              <a:off x="12896850" y="8124825"/>
              <a:ext cx="1049338" cy="736600"/>
            </a:xfrm>
            <a:custGeom>
              <a:avLst/>
              <a:gdLst>
                <a:gd name="T0" fmla="*/ 2 w 33"/>
                <a:gd name="T1" fmla="*/ 20 h 23"/>
                <a:gd name="T2" fmla="*/ 2 w 33"/>
                <a:gd name="T3" fmla="*/ 20 h 23"/>
                <a:gd name="T4" fmla="*/ 3 w 33"/>
                <a:gd name="T5" fmla="*/ 20 h 23"/>
                <a:gd name="T6" fmla="*/ 3 w 33"/>
                <a:gd name="T7" fmla="*/ 20 h 23"/>
                <a:gd name="T8" fmla="*/ 4 w 33"/>
                <a:gd name="T9" fmla="*/ 21 h 23"/>
                <a:gd name="T10" fmla="*/ 5 w 33"/>
                <a:gd name="T11" fmla="*/ 20 h 23"/>
                <a:gd name="T12" fmla="*/ 6 w 33"/>
                <a:gd name="T13" fmla="*/ 20 h 23"/>
                <a:gd name="T14" fmla="*/ 7 w 33"/>
                <a:gd name="T15" fmla="*/ 20 h 23"/>
                <a:gd name="T16" fmla="*/ 7 w 33"/>
                <a:gd name="T17" fmla="*/ 20 h 23"/>
                <a:gd name="T18" fmla="*/ 8 w 33"/>
                <a:gd name="T19" fmla="*/ 21 h 23"/>
                <a:gd name="T20" fmla="*/ 8 w 33"/>
                <a:gd name="T21" fmla="*/ 21 h 23"/>
                <a:gd name="T22" fmla="*/ 8 w 33"/>
                <a:gd name="T23" fmla="*/ 22 h 23"/>
                <a:gd name="T24" fmla="*/ 8 w 33"/>
                <a:gd name="T25" fmla="*/ 22 h 23"/>
                <a:gd name="T26" fmla="*/ 9 w 33"/>
                <a:gd name="T27" fmla="*/ 22 h 23"/>
                <a:gd name="T28" fmla="*/ 9 w 33"/>
                <a:gd name="T29" fmla="*/ 23 h 23"/>
                <a:gd name="T30" fmla="*/ 9 w 33"/>
                <a:gd name="T31" fmla="*/ 23 h 23"/>
                <a:gd name="T32" fmla="*/ 9 w 33"/>
                <a:gd name="T33" fmla="*/ 23 h 23"/>
                <a:gd name="T34" fmla="*/ 10 w 33"/>
                <a:gd name="T35" fmla="*/ 23 h 23"/>
                <a:gd name="T36" fmla="*/ 12 w 33"/>
                <a:gd name="T37" fmla="*/ 23 h 23"/>
                <a:gd name="T38" fmla="*/ 12 w 33"/>
                <a:gd name="T39" fmla="*/ 23 h 23"/>
                <a:gd name="T40" fmla="*/ 13 w 33"/>
                <a:gd name="T41" fmla="*/ 23 h 23"/>
                <a:gd name="T42" fmla="*/ 14 w 33"/>
                <a:gd name="T43" fmla="*/ 23 h 23"/>
                <a:gd name="T44" fmla="*/ 14 w 33"/>
                <a:gd name="T45" fmla="*/ 22 h 23"/>
                <a:gd name="T46" fmla="*/ 14 w 33"/>
                <a:gd name="T47" fmla="*/ 22 h 23"/>
                <a:gd name="T48" fmla="*/ 14 w 33"/>
                <a:gd name="T49" fmla="*/ 21 h 23"/>
                <a:gd name="T50" fmla="*/ 15 w 33"/>
                <a:gd name="T51" fmla="*/ 20 h 23"/>
                <a:gd name="T52" fmla="*/ 16 w 33"/>
                <a:gd name="T53" fmla="*/ 19 h 23"/>
                <a:gd name="T54" fmla="*/ 17 w 33"/>
                <a:gd name="T55" fmla="*/ 18 h 23"/>
                <a:gd name="T56" fmla="*/ 18 w 33"/>
                <a:gd name="T57" fmla="*/ 18 h 23"/>
                <a:gd name="T58" fmla="*/ 19 w 33"/>
                <a:gd name="T59" fmla="*/ 18 h 23"/>
                <a:gd name="T60" fmla="*/ 22 w 33"/>
                <a:gd name="T61" fmla="*/ 16 h 23"/>
                <a:gd name="T62" fmla="*/ 24 w 33"/>
                <a:gd name="T63" fmla="*/ 16 h 23"/>
                <a:gd name="T64" fmla="*/ 25 w 33"/>
                <a:gd name="T65" fmla="*/ 16 h 23"/>
                <a:gd name="T66" fmla="*/ 28 w 33"/>
                <a:gd name="T67" fmla="*/ 16 h 23"/>
                <a:gd name="T68" fmla="*/ 30 w 33"/>
                <a:gd name="T69" fmla="*/ 15 h 23"/>
                <a:gd name="T70" fmla="*/ 32 w 33"/>
                <a:gd name="T71" fmla="*/ 15 h 23"/>
                <a:gd name="T72" fmla="*/ 32 w 33"/>
                <a:gd name="T73" fmla="*/ 14 h 23"/>
                <a:gd name="T74" fmla="*/ 31 w 33"/>
                <a:gd name="T75" fmla="*/ 10 h 23"/>
                <a:gd name="T76" fmla="*/ 30 w 33"/>
                <a:gd name="T77" fmla="*/ 9 h 23"/>
                <a:gd name="T78" fmla="*/ 29 w 33"/>
                <a:gd name="T79" fmla="*/ 8 h 23"/>
                <a:gd name="T80" fmla="*/ 28 w 33"/>
                <a:gd name="T81" fmla="*/ 8 h 23"/>
                <a:gd name="T82" fmla="*/ 15 w 33"/>
                <a:gd name="T83" fmla="*/ 0 h 23"/>
                <a:gd name="T84" fmla="*/ 14 w 33"/>
                <a:gd name="T85" fmla="*/ 14 h 23"/>
                <a:gd name="T86" fmla="*/ 14 w 33"/>
                <a:gd name="T87" fmla="*/ 15 h 23"/>
                <a:gd name="T88" fmla="*/ 6 w 33"/>
                <a:gd name="T89" fmla="*/ 15 h 23"/>
                <a:gd name="T90" fmla="*/ 5 w 33"/>
                <a:gd name="T91" fmla="*/ 14 h 23"/>
                <a:gd name="T92" fmla="*/ 3 w 33"/>
                <a:gd name="T93" fmla="*/ 15 h 23"/>
                <a:gd name="T94" fmla="*/ 2 w 33"/>
                <a:gd name="T95" fmla="*/ 15 h 23"/>
                <a:gd name="T96" fmla="*/ 2 w 33"/>
                <a:gd name="T97" fmla="*/ 15 h 23"/>
                <a:gd name="T98" fmla="*/ 1 w 33"/>
                <a:gd name="T99" fmla="*/ 16 h 23"/>
                <a:gd name="T100" fmla="*/ 0 w 33"/>
                <a:gd name="T101" fmla="*/ 18 h 23"/>
                <a:gd name="T102" fmla="*/ 1 w 33"/>
                <a:gd name="T10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23">
                  <a:moveTo>
                    <a:pt x="1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33"/>
            <p:cNvSpPr>
              <a:spLocks/>
            </p:cNvSpPr>
            <p:nvPr/>
          </p:nvSpPr>
          <p:spPr bwMode="auto">
            <a:xfrm>
              <a:off x="12609513" y="7996238"/>
              <a:ext cx="541338" cy="320675"/>
            </a:xfrm>
            <a:custGeom>
              <a:avLst/>
              <a:gdLst>
                <a:gd name="T0" fmla="*/ 17 w 17"/>
                <a:gd name="T1" fmla="*/ 0 h 10"/>
                <a:gd name="T2" fmla="*/ 9 w 17"/>
                <a:gd name="T3" fmla="*/ 0 h 10"/>
                <a:gd name="T4" fmla="*/ 9 w 17"/>
                <a:gd name="T5" fmla="*/ 0 h 10"/>
                <a:gd name="T6" fmla="*/ 8 w 17"/>
                <a:gd name="T7" fmla="*/ 1 h 10"/>
                <a:gd name="T8" fmla="*/ 7 w 17"/>
                <a:gd name="T9" fmla="*/ 2 h 10"/>
                <a:gd name="T10" fmla="*/ 5 w 17"/>
                <a:gd name="T11" fmla="*/ 3 h 10"/>
                <a:gd name="T12" fmla="*/ 3 w 17"/>
                <a:gd name="T13" fmla="*/ 6 h 10"/>
                <a:gd name="T14" fmla="*/ 3 w 17"/>
                <a:gd name="T15" fmla="*/ 6 h 10"/>
                <a:gd name="T16" fmla="*/ 1 w 17"/>
                <a:gd name="T17" fmla="*/ 9 h 10"/>
                <a:gd name="T18" fmla="*/ 0 w 17"/>
                <a:gd name="T19" fmla="*/ 10 h 10"/>
                <a:gd name="T20" fmla="*/ 0 w 17"/>
                <a:gd name="T21" fmla="*/ 10 h 10"/>
                <a:gd name="T22" fmla="*/ 8 w 17"/>
                <a:gd name="T23" fmla="*/ 10 h 10"/>
                <a:gd name="T24" fmla="*/ 8 w 17"/>
                <a:gd name="T25" fmla="*/ 7 h 10"/>
                <a:gd name="T26" fmla="*/ 9 w 17"/>
                <a:gd name="T27" fmla="*/ 7 h 10"/>
                <a:gd name="T28" fmla="*/ 10 w 17"/>
                <a:gd name="T29" fmla="*/ 7 h 10"/>
                <a:gd name="T30" fmla="*/ 10 w 17"/>
                <a:gd name="T31" fmla="*/ 3 h 10"/>
                <a:gd name="T32" fmla="*/ 16 w 17"/>
                <a:gd name="T33" fmla="*/ 3 h 10"/>
                <a:gd name="T34" fmla="*/ 17 w 17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34"/>
            <p:cNvSpPr>
              <a:spLocks/>
            </p:cNvSpPr>
            <p:nvPr/>
          </p:nvSpPr>
          <p:spPr bwMode="auto">
            <a:xfrm>
              <a:off x="12609513" y="8027988"/>
              <a:ext cx="765175" cy="609600"/>
            </a:xfrm>
            <a:custGeom>
              <a:avLst/>
              <a:gdLst>
                <a:gd name="T0" fmla="*/ 1 w 24"/>
                <a:gd name="T1" fmla="*/ 10 h 19"/>
                <a:gd name="T2" fmla="*/ 2 w 24"/>
                <a:gd name="T3" fmla="*/ 11 h 19"/>
                <a:gd name="T4" fmla="*/ 2 w 24"/>
                <a:gd name="T5" fmla="*/ 13 h 19"/>
                <a:gd name="T6" fmla="*/ 1 w 24"/>
                <a:gd name="T7" fmla="*/ 16 h 19"/>
                <a:gd name="T8" fmla="*/ 1 w 24"/>
                <a:gd name="T9" fmla="*/ 16 h 19"/>
                <a:gd name="T10" fmla="*/ 1 w 24"/>
                <a:gd name="T11" fmla="*/ 17 h 19"/>
                <a:gd name="T12" fmla="*/ 1 w 24"/>
                <a:gd name="T13" fmla="*/ 17 h 19"/>
                <a:gd name="T14" fmla="*/ 1 w 24"/>
                <a:gd name="T15" fmla="*/ 17 h 19"/>
                <a:gd name="T16" fmla="*/ 2 w 24"/>
                <a:gd name="T17" fmla="*/ 17 h 19"/>
                <a:gd name="T18" fmla="*/ 2 w 24"/>
                <a:gd name="T19" fmla="*/ 17 h 19"/>
                <a:gd name="T20" fmla="*/ 3 w 24"/>
                <a:gd name="T21" fmla="*/ 17 h 19"/>
                <a:gd name="T22" fmla="*/ 4 w 24"/>
                <a:gd name="T23" fmla="*/ 16 h 19"/>
                <a:gd name="T24" fmla="*/ 5 w 24"/>
                <a:gd name="T25" fmla="*/ 16 h 19"/>
                <a:gd name="T26" fmla="*/ 6 w 24"/>
                <a:gd name="T27" fmla="*/ 17 h 19"/>
                <a:gd name="T28" fmla="*/ 6 w 24"/>
                <a:gd name="T29" fmla="*/ 17 h 19"/>
                <a:gd name="T30" fmla="*/ 6 w 24"/>
                <a:gd name="T31" fmla="*/ 17 h 19"/>
                <a:gd name="T32" fmla="*/ 7 w 24"/>
                <a:gd name="T33" fmla="*/ 17 h 19"/>
                <a:gd name="T34" fmla="*/ 7 w 24"/>
                <a:gd name="T35" fmla="*/ 17 h 19"/>
                <a:gd name="T36" fmla="*/ 7 w 24"/>
                <a:gd name="T37" fmla="*/ 17 h 19"/>
                <a:gd name="T38" fmla="*/ 8 w 24"/>
                <a:gd name="T39" fmla="*/ 17 h 19"/>
                <a:gd name="T40" fmla="*/ 8 w 24"/>
                <a:gd name="T41" fmla="*/ 18 h 19"/>
                <a:gd name="T42" fmla="*/ 8 w 24"/>
                <a:gd name="T43" fmla="*/ 18 h 19"/>
                <a:gd name="T44" fmla="*/ 8 w 24"/>
                <a:gd name="T45" fmla="*/ 18 h 19"/>
                <a:gd name="T46" fmla="*/ 9 w 24"/>
                <a:gd name="T47" fmla="*/ 18 h 19"/>
                <a:gd name="T48" fmla="*/ 9 w 24"/>
                <a:gd name="T49" fmla="*/ 19 h 19"/>
                <a:gd name="T50" fmla="*/ 9 w 24"/>
                <a:gd name="T51" fmla="*/ 19 h 19"/>
                <a:gd name="T52" fmla="*/ 10 w 24"/>
                <a:gd name="T53" fmla="*/ 19 h 19"/>
                <a:gd name="T54" fmla="*/ 10 w 24"/>
                <a:gd name="T55" fmla="*/ 19 h 19"/>
                <a:gd name="T56" fmla="*/ 10 w 24"/>
                <a:gd name="T57" fmla="*/ 19 h 19"/>
                <a:gd name="T58" fmla="*/ 11 w 24"/>
                <a:gd name="T59" fmla="*/ 19 h 19"/>
                <a:gd name="T60" fmla="*/ 11 w 24"/>
                <a:gd name="T61" fmla="*/ 18 h 19"/>
                <a:gd name="T62" fmla="*/ 11 w 24"/>
                <a:gd name="T63" fmla="*/ 18 h 19"/>
                <a:gd name="T64" fmla="*/ 11 w 24"/>
                <a:gd name="T65" fmla="*/ 18 h 19"/>
                <a:gd name="T66" fmla="*/ 12 w 24"/>
                <a:gd name="T67" fmla="*/ 18 h 19"/>
                <a:gd name="T68" fmla="*/ 12 w 24"/>
                <a:gd name="T69" fmla="*/ 18 h 19"/>
                <a:gd name="T70" fmla="*/ 13 w 24"/>
                <a:gd name="T71" fmla="*/ 18 h 19"/>
                <a:gd name="T72" fmla="*/ 14 w 24"/>
                <a:gd name="T73" fmla="*/ 17 h 19"/>
                <a:gd name="T74" fmla="*/ 15 w 24"/>
                <a:gd name="T75" fmla="*/ 18 h 19"/>
                <a:gd name="T76" fmla="*/ 15 w 24"/>
                <a:gd name="T77" fmla="*/ 18 h 19"/>
                <a:gd name="T78" fmla="*/ 16 w 24"/>
                <a:gd name="T79" fmla="*/ 18 h 19"/>
                <a:gd name="T80" fmla="*/ 23 w 24"/>
                <a:gd name="T81" fmla="*/ 18 h 19"/>
                <a:gd name="T82" fmla="*/ 23 w 24"/>
                <a:gd name="T83" fmla="*/ 17 h 19"/>
                <a:gd name="T84" fmla="*/ 23 w 24"/>
                <a:gd name="T85" fmla="*/ 17 h 19"/>
                <a:gd name="T86" fmla="*/ 21 w 24"/>
                <a:gd name="T87" fmla="*/ 3 h 19"/>
                <a:gd name="T88" fmla="*/ 24 w 24"/>
                <a:gd name="T89" fmla="*/ 3 h 19"/>
                <a:gd name="T90" fmla="*/ 17 w 24"/>
                <a:gd name="T91" fmla="*/ 0 h 19"/>
                <a:gd name="T92" fmla="*/ 16 w 24"/>
                <a:gd name="T93" fmla="*/ 2 h 19"/>
                <a:gd name="T94" fmla="*/ 10 w 24"/>
                <a:gd name="T95" fmla="*/ 2 h 19"/>
                <a:gd name="T96" fmla="*/ 10 w 24"/>
                <a:gd name="T97" fmla="*/ 6 h 19"/>
                <a:gd name="T98" fmla="*/ 9 w 24"/>
                <a:gd name="T99" fmla="*/ 6 h 19"/>
                <a:gd name="T100" fmla="*/ 8 w 24"/>
                <a:gd name="T101" fmla="*/ 6 h 19"/>
                <a:gd name="T102" fmla="*/ 8 w 24"/>
                <a:gd name="T103" fmla="*/ 9 h 19"/>
                <a:gd name="T104" fmla="*/ 0 w 24"/>
                <a:gd name="T105" fmla="*/ 9 h 19"/>
                <a:gd name="T106" fmla="*/ 0 w 24"/>
                <a:gd name="T107" fmla="*/ 9 h 19"/>
                <a:gd name="T108" fmla="*/ 1 w 24"/>
                <a:gd name="T10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19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2"/>
                    <a:pt x="1" y="12"/>
                    <a:pt x="2" y="13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35"/>
            <p:cNvSpPr>
              <a:spLocks/>
            </p:cNvSpPr>
            <p:nvPr/>
          </p:nvSpPr>
          <p:spPr bwMode="auto">
            <a:xfrm>
              <a:off x="12769850" y="8093075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36"/>
            <p:cNvSpPr>
              <a:spLocks/>
            </p:cNvSpPr>
            <p:nvPr/>
          </p:nvSpPr>
          <p:spPr bwMode="auto">
            <a:xfrm>
              <a:off x="12641263" y="8572500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7"/>
            <p:cNvSpPr>
              <a:spLocks/>
            </p:cNvSpPr>
            <p:nvPr/>
          </p:nvSpPr>
          <p:spPr bwMode="auto">
            <a:xfrm>
              <a:off x="12609513" y="8604250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38"/>
            <p:cNvSpPr>
              <a:spLocks/>
            </p:cNvSpPr>
            <p:nvPr/>
          </p:nvSpPr>
          <p:spPr bwMode="auto">
            <a:xfrm>
              <a:off x="13565188" y="758031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39"/>
            <p:cNvSpPr>
              <a:spLocks/>
            </p:cNvSpPr>
            <p:nvPr/>
          </p:nvSpPr>
          <p:spPr bwMode="auto">
            <a:xfrm>
              <a:off x="13596938" y="7580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40"/>
            <p:cNvSpPr>
              <a:spLocks/>
            </p:cNvSpPr>
            <p:nvPr/>
          </p:nvSpPr>
          <p:spPr bwMode="auto">
            <a:xfrm>
              <a:off x="12865100" y="7580313"/>
              <a:ext cx="731838" cy="447675"/>
            </a:xfrm>
            <a:custGeom>
              <a:avLst/>
              <a:gdLst>
                <a:gd name="T0" fmla="*/ 9 w 23"/>
                <a:gd name="T1" fmla="*/ 12 h 14"/>
                <a:gd name="T2" fmla="*/ 9 w 23"/>
                <a:gd name="T3" fmla="*/ 11 h 14"/>
                <a:gd name="T4" fmla="*/ 10 w 23"/>
                <a:gd name="T5" fmla="*/ 11 h 14"/>
                <a:gd name="T6" fmla="*/ 11 w 23"/>
                <a:gd name="T7" fmla="*/ 11 h 14"/>
                <a:gd name="T8" fmla="*/ 13 w 23"/>
                <a:gd name="T9" fmla="*/ 11 h 14"/>
                <a:gd name="T10" fmla="*/ 14 w 23"/>
                <a:gd name="T11" fmla="*/ 10 h 14"/>
                <a:gd name="T12" fmla="*/ 19 w 23"/>
                <a:gd name="T13" fmla="*/ 8 h 14"/>
                <a:gd name="T14" fmla="*/ 19 w 23"/>
                <a:gd name="T15" fmla="*/ 7 h 14"/>
                <a:gd name="T16" fmla="*/ 20 w 23"/>
                <a:gd name="T17" fmla="*/ 7 h 14"/>
                <a:gd name="T18" fmla="*/ 20 w 23"/>
                <a:gd name="T19" fmla="*/ 6 h 14"/>
                <a:gd name="T20" fmla="*/ 23 w 23"/>
                <a:gd name="T21" fmla="*/ 6 h 14"/>
                <a:gd name="T22" fmla="*/ 23 w 23"/>
                <a:gd name="T23" fmla="*/ 5 h 14"/>
                <a:gd name="T24" fmla="*/ 23 w 23"/>
                <a:gd name="T25" fmla="*/ 5 h 14"/>
                <a:gd name="T26" fmla="*/ 22 w 23"/>
                <a:gd name="T27" fmla="*/ 4 h 14"/>
                <a:gd name="T28" fmla="*/ 22 w 23"/>
                <a:gd name="T29" fmla="*/ 2 h 14"/>
                <a:gd name="T30" fmla="*/ 22 w 23"/>
                <a:gd name="T31" fmla="*/ 1 h 14"/>
                <a:gd name="T32" fmla="*/ 21 w 23"/>
                <a:gd name="T33" fmla="*/ 1 h 14"/>
                <a:gd name="T34" fmla="*/ 20 w 23"/>
                <a:gd name="T35" fmla="*/ 1 h 14"/>
                <a:gd name="T36" fmla="*/ 19 w 23"/>
                <a:gd name="T37" fmla="*/ 1 h 14"/>
                <a:gd name="T38" fmla="*/ 17 w 23"/>
                <a:gd name="T39" fmla="*/ 1 h 14"/>
                <a:gd name="T40" fmla="*/ 16 w 23"/>
                <a:gd name="T41" fmla="*/ 0 h 14"/>
                <a:gd name="T42" fmla="*/ 15 w 23"/>
                <a:gd name="T43" fmla="*/ 0 h 14"/>
                <a:gd name="T44" fmla="*/ 14 w 23"/>
                <a:gd name="T45" fmla="*/ 0 h 14"/>
                <a:gd name="T46" fmla="*/ 13 w 23"/>
                <a:gd name="T47" fmla="*/ 1 h 14"/>
                <a:gd name="T48" fmla="*/ 12 w 23"/>
                <a:gd name="T49" fmla="*/ 3 h 14"/>
                <a:gd name="T50" fmla="*/ 9 w 23"/>
                <a:gd name="T51" fmla="*/ 4 h 14"/>
                <a:gd name="T52" fmla="*/ 8 w 23"/>
                <a:gd name="T53" fmla="*/ 6 h 14"/>
                <a:gd name="T54" fmla="*/ 7 w 23"/>
                <a:gd name="T55" fmla="*/ 7 h 14"/>
                <a:gd name="T56" fmla="*/ 7 w 23"/>
                <a:gd name="T57" fmla="*/ 8 h 14"/>
                <a:gd name="T58" fmla="*/ 7 w 23"/>
                <a:gd name="T59" fmla="*/ 9 h 14"/>
                <a:gd name="T60" fmla="*/ 6 w 23"/>
                <a:gd name="T61" fmla="*/ 10 h 14"/>
                <a:gd name="T62" fmla="*/ 5 w 23"/>
                <a:gd name="T63" fmla="*/ 11 h 14"/>
                <a:gd name="T64" fmla="*/ 5 w 23"/>
                <a:gd name="T65" fmla="*/ 11 h 14"/>
                <a:gd name="T66" fmla="*/ 4 w 23"/>
                <a:gd name="T67" fmla="*/ 12 h 14"/>
                <a:gd name="T68" fmla="*/ 2 w 23"/>
                <a:gd name="T69" fmla="*/ 13 h 14"/>
                <a:gd name="T70" fmla="*/ 1 w 23"/>
                <a:gd name="T71" fmla="*/ 13 h 14"/>
                <a:gd name="T72" fmla="*/ 0 w 23"/>
                <a:gd name="T73" fmla="*/ 14 h 14"/>
                <a:gd name="T74" fmla="*/ 0 w 23"/>
                <a:gd name="T75" fmla="*/ 14 h 14"/>
                <a:gd name="T76" fmla="*/ 8 w 23"/>
                <a:gd name="T77" fmla="*/ 14 h 14"/>
                <a:gd name="T78" fmla="*/ 9 w 23"/>
                <a:gd name="T79" fmla="*/ 14 h 14"/>
                <a:gd name="T80" fmla="*/ 9 w 23"/>
                <a:gd name="T8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4">
                  <a:moveTo>
                    <a:pt x="9" y="12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6" y="10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9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41"/>
            <p:cNvSpPr>
              <a:spLocks/>
            </p:cNvSpPr>
            <p:nvPr/>
          </p:nvSpPr>
          <p:spPr bwMode="auto">
            <a:xfrm>
              <a:off x="13565188" y="761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Freeform 6"/>
          <p:cNvSpPr>
            <a:spLocks noEditPoints="1"/>
          </p:cNvSpPr>
          <p:nvPr/>
        </p:nvSpPr>
        <p:spPr bwMode="auto">
          <a:xfrm>
            <a:off x="6021388" y="3290888"/>
            <a:ext cx="5410200" cy="3841750"/>
          </a:xfrm>
          <a:custGeom>
            <a:avLst/>
            <a:gdLst>
              <a:gd name="T0" fmla="*/ 26 w 170"/>
              <a:gd name="T1" fmla="*/ 37 h 120"/>
              <a:gd name="T2" fmla="*/ 103 w 170"/>
              <a:gd name="T3" fmla="*/ 65 h 120"/>
              <a:gd name="T4" fmla="*/ 123 w 170"/>
              <a:gd name="T5" fmla="*/ 40 h 120"/>
              <a:gd name="T6" fmla="*/ 120 w 170"/>
              <a:gd name="T7" fmla="*/ 51 h 120"/>
              <a:gd name="T8" fmla="*/ 121 w 170"/>
              <a:gd name="T9" fmla="*/ 70 h 120"/>
              <a:gd name="T10" fmla="*/ 131 w 170"/>
              <a:gd name="T11" fmla="*/ 67 h 120"/>
              <a:gd name="T12" fmla="*/ 136 w 170"/>
              <a:gd name="T13" fmla="*/ 53 h 120"/>
              <a:gd name="T14" fmla="*/ 112 w 170"/>
              <a:gd name="T15" fmla="*/ 45 h 120"/>
              <a:gd name="T16" fmla="*/ 125 w 170"/>
              <a:gd name="T17" fmla="*/ 68 h 120"/>
              <a:gd name="T18" fmla="*/ 112 w 170"/>
              <a:gd name="T19" fmla="*/ 27 h 120"/>
              <a:gd name="T20" fmla="*/ 83 w 170"/>
              <a:gd name="T21" fmla="*/ 33 h 120"/>
              <a:gd name="T22" fmla="*/ 85 w 170"/>
              <a:gd name="T23" fmla="*/ 23 h 120"/>
              <a:gd name="T24" fmla="*/ 91 w 170"/>
              <a:gd name="T25" fmla="*/ 23 h 120"/>
              <a:gd name="T26" fmla="*/ 90 w 170"/>
              <a:gd name="T27" fmla="*/ 14 h 120"/>
              <a:gd name="T28" fmla="*/ 69 w 170"/>
              <a:gd name="T29" fmla="*/ 44 h 120"/>
              <a:gd name="T30" fmla="*/ 84 w 170"/>
              <a:gd name="T31" fmla="*/ 46 h 120"/>
              <a:gd name="T32" fmla="*/ 73 w 170"/>
              <a:gd name="T33" fmla="*/ 34 h 120"/>
              <a:gd name="T34" fmla="*/ 69 w 170"/>
              <a:gd name="T35" fmla="*/ 27 h 120"/>
              <a:gd name="T36" fmla="*/ 87 w 170"/>
              <a:gd name="T37" fmla="*/ 46 h 120"/>
              <a:gd name="T38" fmla="*/ 102 w 170"/>
              <a:gd name="T39" fmla="*/ 89 h 120"/>
              <a:gd name="T40" fmla="*/ 126 w 170"/>
              <a:gd name="T41" fmla="*/ 81 h 120"/>
              <a:gd name="T42" fmla="*/ 120 w 170"/>
              <a:gd name="T43" fmla="*/ 54 h 120"/>
              <a:gd name="T44" fmla="*/ 159 w 170"/>
              <a:gd name="T45" fmla="*/ 1 h 120"/>
              <a:gd name="T46" fmla="*/ 136 w 170"/>
              <a:gd name="T47" fmla="*/ 3 h 120"/>
              <a:gd name="T48" fmla="*/ 145 w 170"/>
              <a:gd name="T49" fmla="*/ 12 h 120"/>
              <a:gd name="T50" fmla="*/ 126 w 170"/>
              <a:gd name="T51" fmla="*/ 20 h 120"/>
              <a:gd name="T52" fmla="*/ 134 w 170"/>
              <a:gd name="T53" fmla="*/ 29 h 120"/>
              <a:gd name="T54" fmla="*/ 156 w 170"/>
              <a:gd name="T55" fmla="*/ 14 h 120"/>
              <a:gd name="T56" fmla="*/ 160 w 170"/>
              <a:gd name="T57" fmla="*/ 11 h 120"/>
              <a:gd name="T58" fmla="*/ 138 w 170"/>
              <a:gd name="T59" fmla="*/ 110 h 120"/>
              <a:gd name="T60" fmla="*/ 131 w 170"/>
              <a:gd name="T61" fmla="*/ 16 h 120"/>
              <a:gd name="T62" fmla="*/ 122 w 170"/>
              <a:gd name="T63" fmla="*/ 15 h 120"/>
              <a:gd name="T64" fmla="*/ 15 w 170"/>
              <a:gd name="T65" fmla="*/ 102 h 120"/>
              <a:gd name="T66" fmla="*/ 99 w 170"/>
              <a:gd name="T67" fmla="*/ 30 h 120"/>
              <a:gd name="T68" fmla="*/ 104 w 170"/>
              <a:gd name="T69" fmla="*/ 32 h 120"/>
              <a:gd name="T70" fmla="*/ 94 w 170"/>
              <a:gd name="T71" fmla="*/ 43 h 120"/>
              <a:gd name="T72" fmla="*/ 135 w 170"/>
              <a:gd name="T73" fmla="*/ 94 h 120"/>
              <a:gd name="T74" fmla="*/ 109 w 170"/>
              <a:gd name="T75" fmla="*/ 81 h 120"/>
              <a:gd name="T76" fmla="*/ 81 w 170"/>
              <a:gd name="T77" fmla="*/ 83 h 120"/>
              <a:gd name="T78" fmla="*/ 111 w 170"/>
              <a:gd name="T79" fmla="*/ 57 h 120"/>
              <a:gd name="T80" fmla="*/ 100 w 170"/>
              <a:gd name="T81" fmla="*/ 53 h 120"/>
              <a:gd name="T82" fmla="*/ 93 w 170"/>
              <a:gd name="T83" fmla="*/ 47 h 120"/>
              <a:gd name="T84" fmla="*/ 90 w 170"/>
              <a:gd name="T85" fmla="*/ 49 h 120"/>
              <a:gd name="T86" fmla="*/ 68 w 170"/>
              <a:gd name="T87" fmla="*/ 54 h 120"/>
              <a:gd name="T88" fmla="*/ 42 w 170"/>
              <a:gd name="T89" fmla="*/ 39 h 120"/>
              <a:gd name="T90" fmla="*/ 10 w 170"/>
              <a:gd name="T91" fmla="*/ 90 h 120"/>
              <a:gd name="T92" fmla="*/ 77 w 170"/>
              <a:gd name="T93" fmla="*/ 108 h 120"/>
              <a:gd name="T94" fmla="*/ 116 w 170"/>
              <a:gd name="T95" fmla="*/ 110 h 120"/>
              <a:gd name="T96" fmla="*/ 115 w 170"/>
              <a:gd name="T97" fmla="*/ 109 h 120"/>
              <a:gd name="T98" fmla="*/ 85 w 170"/>
              <a:gd name="T99" fmla="*/ 67 h 120"/>
              <a:gd name="T100" fmla="*/ 38 w 170"/>
              <a:gd name="T101" fmla="*/ 40 h 120"/>
              <a:gd name="T102" fmla="*/ 51 w 170"/>
              <a:gd name="T103" fmla="*/ 54 h 120"/>
              <a:gd name="T104" fmla="*/ 44 w 170"/>
              <a:gd name="T105" fmla="*/ 73 h 120"/>
              <a:gd name="T106" fmla="*/ 57 w 170"/>
              <a:gd name="T107" fmla="*/ 68 h 120"/>
              <a:gd name="T108" fmla="*/ 62 w 170"/>
              <a:gd name="T109" fmla="*/ 81 h 120"/>
              <a:gd name="T110" fmla="*/ 63 w 170"/>
              <a:gd name="T111" fmla="*/ 92 h 120"/>
              <a:gd name="T112" fmla="*/ 64 w 170"/>
              <a:gd name="T113" fmla="*/ 83 h 120"/>
              <a:gd name="T114" fmla="*/ 75 w 170"/>
              <a:gd name="T115" fmla="*/ 92 h 120"/>
              <a:gd name="T116" fmla="*/ 77 w 170"/>
              <a:gd name="T117" fmla="*/ 71 h 120"/>
              <a:gd name="T118" fmla="*/ 113 w 170"/>
              <a:gd name="T119" fmla="*/ 93 h 120"/>
              <a:gd name="T120" fmla="*/ 115 w 170"/>
              <a:gd name="T121" fmla="*/ 23 h 120"/>
              <a:gd name="T122" fmla="*/ 110 w 170"/>
              <a:gd name="T123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" h="120">
                <a:moveTo>
                  <a:pt x="11" y="93"/>
                </a:move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lose/>
                <a:moveTo>
                  <a:pt x="15" y="99"/>
                </a:move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lose/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3" y="75"/>
                  <a:pt x="123" y="75"/>
                </a:cubicBezTo>
                <a:close/>
                <a:moveTo>
                  <a:pt x="15" y="99"/>
                </a:moveTo>
                <a:cubicBezTo>
                  <a:pt x="14" y="99"/>
                  <a:pt x="14" y="98"/>
                  <a:pt x="14" y="98"/>
                </a:cubicBezTo>
                <a:cubicBezTo>
                  <a:pt x="14" y="97"/>
                  <a:pt x="13" y="97"/>
                  <a:pt x="13" y="97"/>
                </a:cubicBezTo>
                <a:cubicBezTo>
                  <a:pt x="12" y="97"/>
                  <a:pt x="12" y="96"/>
                  <a:pt x="11" y="96"/>
                </a:cubicBezTo>
                <a:cubicBezTo>
                  <a:pt x="11" y="96"/>
                  <a:pt x="10" y="96"/>
                  <a:pt x="10" y="96"/>
                </a:cubicBezTo>
                <a:cubicBezTo>
                  <a:pt x="10" y="95"/>
                  <a:pt x="10" y="95"/>
                  <a:pt x="9" y="95"/>
                </a:cubicBezTo>
                <a:cubicBezTo>
                  <a:pt x="9" y="95"/>
                  <a:pt x="9" y="96"/>
                  <a:pt x="9" y="96"/>
                </a:cubicBezTo>
                <a:cubicBezTo>
                  <a:pt x="9" y="96"/>
                  <a:pt x="9" y="96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8"/>
                  <a:pt x="10" y="98"/>
                  <a:pt x="10" y="98"/>
                </a:cubicBezTo>
                <a:cubicBezTo>
                  <a:pt x="11" y="99"/>
                  <a:pt x="13" y="100"/>
                  <a:pt x="13" y="101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6" y="101"/>
                </a:cubicBezTo>
                <a:cubicBezTo>
                  <a:pt x="16" y="101"/>
                  <a:pt x="16" y="100"/>
                  <a:pt x="15" y="99"/>
                </a:cubicBezTo>
                <a:cubicBezTo>
                  <a:pt x="15" y="99"/>
                  <a:pt x="15" y="99"/>
                  <a:pt x="15" y="99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5" y="37"/>
                  <a:pt x="25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140" y="64"/>
                </a:moveTo>
                <a:cubicBezTo>
                  <a:pt x="140" y="64"/>
                  <a:pt x="140" y="64"/>
                  <a:pt x="140" y="64"/>
                </a:cubicBezTo>
                <a:cubicBezTo>
                  <a:pt x="141" y="64"/>
                  <a:pt x="141" y="64"/>
                  <a:pt x="140" y="64"/>
                </a:cubicBezTo>
                <a:close/>
                <a:moveTo>
                  <a:pt x="108" y="51"/>
                </a:move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lose/>
                <a:moveTo>
                  <a:pt x="106" y="51"/>
                </a:moveTo>
                <a:cubicBezTo>
                  <a:pt x="106" y="51"/>
                  <a:pt x="106" y="51"/>
                  <a:pt x="107" y="51"/>
                </a:cubicBezTo>
                <a:cubicBezTo>
                  <a:pt x="107" y="51"/>
                  <a:pt x="107" y="51"/>
                  <a:pt x="108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1"/>
                  <a:pt x="106" y="51"/>
                  <a:pt x="106" y="51"/>
                </a:cubicBezTo>
                <a:close/>
                <a:moveTo>
                  <a:pt x="101" y="64"/>
                </a:move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6"/>
                  <a:pt x="99" y="67"/>
                  <a:pt x="99" y="68"/>
                </a:cubicBezTo>
                <a:cubicBezTo>
                  <a:pt x="99" y="69"/>
                  <a:pt x="99" y="69"/>
                  <a:pt x="98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69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9" y="70"/>
                  <a:pt x="99" y="70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2"/>
                  <a:pt x="99" y="72"/>
                  <a:pt x="100" y="72"/>
                </a:cubicBezTo>
                <a:cubicBezTo>
                  <a:pt x="100" y="72"/>
                  <a:pt x="100" y="72"/>
                  <a:pt x="101" y="71"/>
                </a:cubicBezTo>
                <a:cubicBezTo>
                  <a:pt x="101" y="71"/>
                  <a:pt x="103" y="70"/>
                  <a:pt x="103" y="70"/>
                </a:cubicBezTo>
                <a:cubicBezTo>
                  <a:pt x="103" y="70"/>
                  <a:pt x="104" y="69"/>
                  <a:pt x="104" y="70"/>
                </a:cubicBezTo>
                <a:cubicBezTo>
                  <a:pt x="104" y="70"/>
                  <a:pt x="105" y="70"/>
                  <a:pt x="105" y="70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6" y="71"/>
                  <a:pt x="106" y="71"/>
                  <a:pt x="107" y="71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8" y="71"/>
                  <a:pt x="108" y="71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7" y="70"/>
                  <a:pt x="107" y="69"/>
                  <a:pt x="107" y="69"/>
                </a:cubicBezTo>
                <a:cubicBezTo>
                  <a:pt x="107" y="69"/>
                  <a:pt x="107" y="68"/>
                  <a:pt x="106" y="68"/>
                </a:cubicBezTo>
                <a:cubicBezTo>
                  <a:pt x="106" y="68"/>
                  <a:pt x="105" y="67"/>
                  <a:pt x="105" y="67"/>
                </a:cubicBezTo>
                <a:cubicBezTo>
                  <a:pt x="105" y="66"/>
                  <a:pt x="104" y="66"/>
                  <a:pt x="103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5"/>
                  <a:pt x="103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3" y="64"/>
                  <a:pt x="103" y="64"/>
                </a:cubicBezTo>
                <a:cubicBezTo>
                  <a:pt x="103" y="64"/>
                  <a:pt x="103" y="64"/>
                  <a:pt x="102" y="64"/>
                </a:cubicBezTo>
                <a:cubicBezTo>
                  <a:pt x="102" y="64"/>
                  <a:pt x="102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lose/>
                <a:moveTo>
                  <a:pt x="127" y="114"/>
                </a:move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lose/>
                <a:moveTo>
                  <a:pt x="126" y="114"/>
                </a:move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lose/>
                <a:moveTo>
                  <a:pt x="126" y="114"/>
                </a:moveTo>
                <a:cubicBezTo>
                  <a:pt x="126" y="114"/>
                  <a:pt x="126" y="114"/>
                  <a:pt x="127" y="114"/>
                </a:cubicBezTo>
                <a:cubicBezTo>
                  <a:pt x="127" y="112"/>
                  <a:pt x="127" y="113"/>
                  <a:pt x="126" y="112"/>
                </a:cubicBezTo>
                <a:cubicBezTo>
                  <a:pt x="125" y="112"/>
                  <a:pt x="124" y="112"/>
                  <a:pt x="124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2"/>
                  <a:pt x="123" y="112"/>
                  <a:pt x="124" y="112"/>
                </a:cubicBezTo>
                <a:cubicBezTo>
                  <a:pt x="124" y="112"/>
                  <a:pt x="124" y="112"/>
                  <a:pt x="124" y="113"/>
                </a:cubicBezTo>
                <a:cubicBezTo>
                  <a:pt x="125" y="113"/>
                  <a:pt x="125" y="113"/>
                  <a:pt x="125" y="113"/>
                </a:cubicBezTo>
                <a:cubicBezTo>
                  <a:pt x="125" y="113"/>
                  <a:pt x="126" y="113"/>
                  <a:pt x="126" y="114"/>
                </a:cubicBezTo>
                <a:close/>
                <a:moveTo>
                  <a:pt x="93" y="50"/>
                </a:move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122" y="41"/>
                </a:moveTo>
                <a:cubicBezTo>
                  <a:pt x="123" y="42"/>
                  <a:pt x="122" y="42"/>
                  <a:pt x="122" y="43"/>
                </a:cubicBezTo>
                <a:cubicBezTo>
                  <a:pt x="122" y="43"/>
                  <a:pt x="123" y="44"/>
                  <a:pt x="124" y="44"/>
                </a:cubicBezTo>
                <a:cubicBezTo>
                  <a:pt x="124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3"/>
                  <a:pt x="128" y="42"/>
                  <a:pt x="128" y="42"/>
                </a:cubicBezTo>
                <a:cubicBezTo>
                  <a:pt x="128" y="41"/>
                  <a:pt x="127" y="41"/>
                  <a:pt x="126" y="40"/>
                </a:cubicBezTo>
                <a:cubicBezTo>
                  <a:pt x="125" y="40"/>
                  <a:pt x="124" y="40"/>
                  <a:pt x="124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40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lose/>
                <a:moveTo>
                  <a:pt x="124" y="113"/>
                </a:move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lose/>
                <a:moveTo>
                  <a:pt x="122" y="41"/>
                </a:move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lose/>
                <a:moveTo>
                  <a:pt x="111" y="52"/>
                </a:move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lose/>
                <a:moveTo>
                  <a:pt x="112" y="52"/>
                </a:moveTo>
                <a:cubicBezTo>
                  <a:pt x="113" y="52"/>
                  <a:pt x="114" y="53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6" y="53"/>
                  <a:pt x="116" y="53"/>
                  <a:pt x="116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4"/>
                  <a:pt x="117" y="54"/>
                  <a:pt x="118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8" y="53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9" y="53"/>
                </a:cubicBezTo>
                <a:cubicBezTo>
                  <a:pt x="119" y="53"/>
                  <a:pt x="120" y="53"/>
                  <a:pt x="120" y="52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9" y="51"/>
                  <a:pt x="119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19" y="51"/>
                  <a:pt x="120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19" y="51"/>
                  <a:pt x="119" y="51"/>
                  <a:pt x="119" y="52"/>
                </a:cubicBezTo>
                <a:cubicBezTo>
                  <a:pt x="119" y="52"/>
                  <a:pt x="119" y="52"/>
                  <a:pt x="120" y="52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52"/>
                  <a:pt x="120" y="52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1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5"/>
                  <a:pt x="122" y="55"/>
                  <a:pt x="122" y="56"/>
                </a:cubicBezTo>
                <a:cubicBezTo>
                  <a:pt x="123" y="56"/>
                  <a:pt x="122" y="56"/>
                  <a:pt x="122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4" y="57"/>
                  <a:pt x="124" y="57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4" y="58"/>
                </a:cubicBezTo>
                <a:cubicBezTo>
                  <a:pt x="124" y="58"/>
                  <a:pt x="125" y="58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6" y="59"/>
                  <a:pt x="126" y="60"/>
                  <a:pt x="126" y="60"/>
                </a:cubicBezTo>
                <a:cubicBezTo>
                  <a:pt x="126" y="61"/>
                  <a:pt x="126" y="61"/>
                  <a:pt x="126" y="62"/>
                </a:cubicBezTo>
                <a:cubicBezTo>
                  <a:pt x="126" y="62"/>
                  <a:pt x="125" y="63"/>
                  <a:pt x="125" y="63"/>
                </a:cubicBezTo>
                <a:cubicBezTo>
                  <a:pt x="125" y="63"/>
                  <a:pt x="124" y="63"/>
                  <a:pt x="124" y="63"/>
                </a:cubicBezTo>
                <a:cubicBezTo>
                  <a:pt x="123" y="64"/>
                  <a:pt x="123" y="64"/>
                  <a:pt x="122" y="64"/>
                </a:cubicBezTo>
                <a:cubicBezTo>
                  <a:pt x="121" y="65"/>
                  <a:pt x="120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0" y="67"/>
                  <a:pt x="119" y="67"/>
                  <a:pt x="119" y="67"/>
                </a:cubicBezTo>
                <a:cubicBezTo>
                  <a:pt x="118" y="67"/>
                  <a:pt x="117" y="67"/>
                  <a:pt x="116" y="67"/>
                </a:cubicBezTo>
                <a:cubicBezTo>
                  <a:pt x="116" y="67"/>
                  <a:pt x="116" y="67"/>
                  <a:pt x="11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4" y="67"/>
                  <a:pt x="114" y="67"/>
                  <a:pt x="113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70"/>
                  <a:pt x="115" y="70"/>
                  <a:pt x="116" y="70"/>
                </a:cubicBezTo>
                <a:cubicBezTo>
                  <a:pt x="116" y="70"/>
                  <a:pt x="116" y="70"/>
                  <a:pt x="117" y="70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8" y="70"/>
                  <a:pt x="119" y="70"/>
                  <a:pt x="120" y="70"/>
                </a:cubicBezTo>
                <a:cubicBezTo>
                  <a:pt x="120" y="70"/>
                  <a:pt x="120" y="70"/>
                  <a:pt x="121" y="70"/>
                </a:cubicBezTo>
                <a:cubicBezTo>
                  <a:pt x="121" y="71"/>
                  <a:pt x="121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ubicBezTo>
                  <a:pt x="122" y="73"/>
                  <a:pt x="122" y="73"/>
                  <a:pt x="122" y="74"/>
                </a:cubicBezTo>
                <a:cubicBezTo>
                  <a:pt x="123" y="74"/>
                  <a:pt x="123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5" y="75"/>
                  <a:pt x="125" y="76"/>
                </a:cubicBezTo>
                <a:cubicBezTo>
                  <a:pt x="126" y="76"/>
                  <a:pt x="126" y="77"/>
                  <a:pt x="127" y="77"/>
                </a:cubicBezTo>
                <a:cubicBezTo>
                  <a:pt x="128" y="77"/>
                  <a:pt x="128" y="77"/>
                  <a:pt x="129" y="77"/>
                </a:cubicBezTo>
                <a:cubicBezTo>
                  <a:pt x="129" y="77"/>
                  <a:pt x="129" y="77"/>
                  <a:pt x="130" y="78"/>
                </a:cubicBezTo>
                <a:cubicBezTo>
                  <a:pt x="130" y="78"/>
                  <a:pt x="130" y="78"/>
                  <a:pt x="130" y="77"/>
                </a:cubicBezTo>
                <a:cubicBezTo>
                  <a:pt x="130" y="77"/>
                  <a:pt x="131" y="77"/>
                  <a:pt x="130" y="76"/>
                </a:cubicBezTo>
                <a:cubicBezTo>
                  <a:pt x="130" y="75"/>
                  <a:pt x="129" y="75"/>
                  <a:pt x="128" y="74"/>
                </a:cubicBezTo>
                <a:cubicBezTo>
                  <a:pt x="128" y="74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7" y="73"/>
                  <a:pt x="127" y="73"/>
                </a:cubicBezTo>
                <a:cubicBezTo>
                  <a:pt x="127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9" y="73"/>
                  <a:pt x="130" y="74"/>
                </a:cubicBezTo>
                <a:cubicBezTo>
                  <a:pt x="130" y="74"/>
                  <a:pt x="130" y="75"/>
                  <a:pt x="131" y="75"/>
                </a:cubicBezTo>
                <a:cubicBezTo>
                  <a:pt x="131" y="75"/>
                  <a:pt x="132" y="75"/>
                  <a:pt x="132" y="76"/>
                </a:cubicBezTo>
                <a:cubicBezTo>
                  <a:pt x="132" y="76"/>
                  <a:pt x="132" y="76"/>
                  <a:pt x="133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77"/>
                  <a:pt x="133" y="76"/>
                  <a:pt x="133" y="76"/>
                </a:cubicBezTo>
                <a:cubicBezTo>
                  <a:pt x="133" y="76"/>
                  <a:pt x="133" y="75"/>
                  <a:pt x="133" y="75"/>
                </a:cubicBezTo>
                <a:cubicBezTo>
                  <a:pt x="134" y="75"/>
                  <a:pt x="134" y="74"/>
                  <a:pt x="134" y="74"/>
                </a:cubicBezTo>
                <a:cubicBezTo>
                  <a:pt x="135" y="74"/>
                  <a:pt x="135" y="74"/>
                  <a:pt x="135" y="73"/>
                </a:cubicBezTo>
                <a:cubicBezTo>
                  <a:pt x="134" y="73"/>
                  <a:pt x="134" y="73"/>
                  <a:pt x="134" y="73"/>
                </a:cubicBezTo>
                <a:cubicBezTo>
                  <a:pt x="134" y="72"/>
                  <a:pt x="134" y="72"/>
                  <a:pt x="134" y="71"/>
                </a:cubicBezTo>
                <a:cubicBezTo>
                  <a:pt x="134" y="71"/>
                  <a:pt x="134" y="70"/>
                  <a:pt x="133" y="70"/>
                </a:cubicBezTo>
                <a:cubicBezTo>
                  <a:pt x="133" y="70"/>
                  <a:pt x="132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8"/>
                  <a:pt x="132" y="68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7"/>
                  <a:pt x="132" y="67"/>
                  <a:pt x="132" y="66"/>
                </a:cubicBezTo>
                <a:cubicBezTo>
                  <a:pt x="132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4" y="66"/>
                  <a:pt x="134" y="66"/>
                  <a:pt x="134" y="67"/>
                </a:cubicBezTo>
                <a:cubicBezTo>
                  <a:pt x="135" y="67"/>
                  <a:pt x="135" y="68"/>
                  <a:pt x="135" y="68"/>
                </a:cubicBezTo>
                <a:cubicBezTo>
                  <a:pt x="135" y="68"/>
                  <a:pt x="135" y="69"/>
                  <a:pt x="135" y="69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6" y="70"/>
                  <a:pt x="136" y="70"/>
                  <a:pt x="137" y="70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8" y="70"/>
                  <a:pt x="138" y="69"/>
                  <a:pt x="138" y="69"/>
                </a:cubicBezTo>
                <a:cubicBezTo>
                  <a:pt x="138" y="69"/>
                  <a:pt x="138" y="68"/>
                  <a:pt x="138" y="6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40" y="68"/>
                  <a:pt x="141" y="67"/>
                  <a:pt x="142" y="67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66"/>
                  <a:pt x="142" y="66"/>
                  <a:pt x="142" y="65"/>
                </a:cubicBezTo>
                <a:cubicBezTo>
                  <a:pt x="142" y="65"/>
                  <a:pt x="142" y="65"/>
                  <a:pt x="141" y="65"/>
                </a:cubicBezTo>
                <a:cubicBezTo>
                  <a:pt x="141" y="64"/>
                  <a:pt x="141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39" y="63"/>
                  <a:pt x="139" y="63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8" y="62"/>
                  <a:pt x="138" y="62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6" y="61"/>
                  <a:pt x="136" y="61"/>
                  <a:pt x="136" y="60"/>
                </a:cubicBezTo>
                <a:cubicBezTo>
                  <a:pt x="136" y="60"/>
                  <a:pt x="135" y="59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5" y="59"/>
                  <a:pt x="135" y="58"/>
                  <a:pt x="135" y="5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6" y="57"/>
                  <a:pt x="136" y="58"/>
                  <a:pt x="136" y="58"/>
                </a:cubicBezTo>
                <a:cubicBezTo>
                  <a:pt x="137" y="58"/>
                  <a:pt x="137" y="58"/>
                  <a:pt x="137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36" y="56"/>
                  <a:pt x="137" y="56"/>
                </a:cubicBezTo>
                <a:cubicBezTo>
                  <a:pt x="137" y="56"/>
                  <a:pt x="137" y="55"/>
                  <a:pt x="137" y="55"/>
                </a:cubicBezTo>
                <a:cubicBezTo>
                  <a:pt x="137" y="54"/>
                  <a:pt x="136" y="54"/>
                  <a:pt x="136" y="53"/>
                </a:cubicBezTo>
                <a:cubicBezTo>
                  <a:pt x="136" y="53"/>
                  <a:pt x="135" y="52"/>
                  <a:pt x="134" y="52"/>
                </a:cubicBezTo>
                <a:cubicBezTo>
                  <a:pt x="134" y="52"/>
                  <a:pt x="133" y="52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2" y="49"/>
                  <a:pt x="132" y="49"/>
                </a:cubicBezTo>
                <a:cubicBezTo>
                  <a:pt x="132" y="49"/>
                  <a:pt x="131" y="48"/>
                  <a:pt x="131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48"/>
                  <a:pt x="129" y="48"/>
                  <a:pt x="129" y="47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29" y="45"/>
                  <a:pt x="128" y="45"/>
                </a:cubicBezTo>
                <a:cubicBezTo>
                  <a:pt x="128" y="45"/>
                  <a:pt x="127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5" y="44"/>
                  <a:pt x="125" y="44"/>
                  <a:pt x="124" y="44"/>
                </a:cubicBezTo>
                <a:cubicBezTo>
                  <a:pt x="124" y="45"/>
                  <a:pt x="123" y="45"/>
                  <a:pt x="122" y="44"/>
                </a:cubicBezTo>
                <a:cubicBezTo>
                  <a:pt x="122" y="44"/>
                  <a:pt x="121" y="44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2" y="43"/>
                  <a:pt x="122" y="42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0"/>
                  <a:pt x="122" y="40"/>
                </a:cubicBezTo>
                <a:cubicBezTo>
                  <a:pt x="122" y="40"/>
                  <a:pt x="122" y="40"/>
                  <a:pt x="121" y="39"/>
                </a:cubicBezTo>
                <a:cubicBezTo>
                  <a:pt x="121" y="39"/>
                  <a:pt x="120" y="39"/>
                  <a:pt x="120" y="39"/>
                </a:cubicBezTo>
                <a:cubicBezTo>
                  <a:pt x="119" y="40"/>
                  <a:pt x="118" y="40"/>
                  <a:pt x="117" y="40"/>
                </a:cubicBezTo>
                <a:cubicBezTo>
                  <a:pt x="116" y="40"/>
                  <a:pt x="116" y="40"/>
                  <a:pt x="115" y="41"/>
                </a:cubicBezTo>
                <a:cubicBezTo>
                  <a:pt x="115" y="41"/>
                  <a:pt x="115" y="41"/>
                  <a:pt x="114" y="41"/>
                </a:cubicBezTo>
                <a:cubicBezTo>
                  <a:pt x="114" y="42"/>
                  <a:pt x="113" y="43"/>
                  <a:pt x="114" y="4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2" y="44"/>
                  <a:pt x="112" y="45"/>
                  <a:pt x="112" y="45"/>
                </a:cubicBezTo>
                <a:cubicBezTo>
                  <a:pt x="112" y="45"/>
                  <a:pt x="112" y="46"/>
                  <a:pt x="113" y="46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3" y="47"/>
                  <a:pt x="113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1" y="46"/>
                  <a:pt x="111" y="45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43"/>
                  <a:pt x="112" y="43"/>
                  <a:pt x="112" y="42"/>
                </a:cubicBezTo>
                <a:cubicBezTo>
                  <a:pt x="112" y="42"/>
                  <a:pt x="112" y="42"/>
                  <a:pt x="113" y="41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0"/>
                  <a:pt x="115" y="40"/>
                  <a:pt x="117" y="39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7" y="38"/>
                  <a:pt x="117" y="38"/>
                  <a:pt x="116" y="38"/>
                </a:cubicBezTo>
                <a:cubicBezTo>
                  <a:pt x="115" y="38"/>
                  <a:pt x="113" y="38"/>
                  <a:pt x="112" y="38"/>
                </a:cubicBezTo>
                <a:cubicBezTo>
                  <a:pt x="111" y="39"/>
                  <a:pt x="111" y="39"/>
                  <a:pt x="110" y="40"/>
                </a:cubicBezTo>
                <a:cubicBezTo>
                  <a:pt x="109" y="40"/>
                  <a:pt x="109" y="41"/>
                  <a:pt x="107" y="42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7" y="43"/>
                  <a:pt x="106" y="43"/>
                  <a:pt x="106" y="43"/>
                </a:cubicBezTo>
                <a:cubicBezTo>
                  <a:pt x="105" y="44"/>
                  <a:pt x="105" y="45"/>
                  <a:pt x="104" y="45"/>
                </a:cubicBezTo>
                <a:cubicBezTo>
                  <a:pt x="104" y="46"/>
                  <a:pt x="104" y="46"/>
                  <a:pt x="105" y="46"/>
                </a:cubicBezTo>
                <a:cubicBezTo>
                  <a:pt x="106" y="47"/>
                  <a:pt x="106" y="47"/>
                  <a:pt x="107" y="47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7" y="47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6" y="48"/>
                  <a:pt x="106" y="47"/>
                  <a:pt x="106" y="47"/>
                </a:cubicBezTo>
                <a:cubicBezTo>
                  <a:pt x="105" y="47"/>
                  <a:pt x="104" y="47"/>
                  <a:pt x="104" y="48"/>
                </a:cubicBezTo>
                <a:cubicBezTo>
                  <a:pt x="104" y="48"/>
                  <a:pt x="104" y="48"/>
                  <a:pt x="104" y="49"/>
                </a:cubicBezTo>
                <a:cubicBezTo>
                  <a:pt x="104" y="49"/>
                  <a:pt x="105" y="49"/>
                  <a:pt x="105" y="50"/>
                </a:cubicBezTo>
                <a:cubicBezTo>
                  <a:pt x="105" y="50"/>
                  <a:pt x="106" y="50"/>
                  <a:pt x="106" y="50"/>
                </a:cubicBezTo>
                <a:cubicBezTo>
                  <a:pt x="106" y="50"/>
                  <a:pt x="107" y="50"/>
                  <a:pt x="107" y="50"/>
                </a:cubicBezTo>
                <a:cubicBezTo>
                  <a:pt x="107" y="50"/>
                  <a:pt x="108" y="51"/>
                  <a:pt x="108" y="51"/>
                </a:cubicBezTo>
                <a:cubicBezTo>
                  <a:pt x="108" y="51"/>
                  <a:pt x="108" y="51"/>
                  <a:pt x="109" y="51"/>
                </a:cubicBezTo>
                <a:cubicBezTo>
                  <a:pt x="110" y="51"/>
                  <a:pt x="110" y="52"/>
                  <a:pt x="110" y="52"/>
                </a:cubicBezTo>
                <a:cubicBezTo>
                  <a:pt x="110" y="52"/>
                  <a:pt x="111" y="52"/>
                  <a:pt x="111" y="52"/>
                </a:cubicBezTo>
                <a:cubicBezTo>
                  <a:pt x="112" y="52"/>
                  <a:pt x="112" y="52"/>
                  <a:pt x="112" y="52"/>
                </a:cubicBezTo>
                <a:close/>
                <a:moveTo>
                  <a:pt x="124" y="70"/>
                </a:moveTo>
                <a:cubicBezTo>
                  <a:pt x="124" y="70"/>
                  <a:pt x="124" y="70"/>
                  <a:pt x="124" y="70"/>
                </a:cubicBezTo>
                <a:cubicBezTo>
                  <a:pt x="124" y="70"/>
                  <a:pt x="124" y="69"/>
                  <a:pt x="124" y="69"/>
                </a:cubicBezTo>
                <a:cubicBezTo>
                  <a:pt x="124" y="69"/>
                  <a:pt x="124" y="69"/>
                  <a:pt x="124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69"/>
                  <a:pt x="125" y="70"/>
                  <a:pt x="124" y="70"/>
                </a:cubicBezTo>
                <a:close/>
                <a:moveTo>
                  <a:pt x="135" y="54"/>
                </a:moveTo>
                <a:cubicBezTo>
                  <a:pt x="135" y="54"/>
                  <a:pt x="136" y="54"/>
                  <a:pt x="136" y="54"/>
                </a:cubicBezTo>
                <a:cubicBezTo>
                  <a:pt x="136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lose/>
                <a:moveTo>
                  <a:pt x="120" y="45"/>
                </a:move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0" y="45"/>
                  <a:pt x="120" y="45"/>
                </a:cubicBezTo>
                <a:close/>
                <a:moveTo>
                  <a:pt x="112" y="47"/>
                </a:moveTo>
                <a:cubicBezTo>
                  <a:pt x="112" y="47"/>
                  <a:pt x="112" y="47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lose/>
                <a:moveTo>
                  <a:pt x="114" y="54"/>
                </a:move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lose/>
                <a:moveTo>
                  <a:pt x="115" y="29"/>
                </a:moveTo>
                <a:cubicBezTo>
                  <a:pt x="115" y="29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6" y="28"/>
                  <a:pt x="116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6"/>
                  <a:pt x="116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6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2" y="24"/>
                  <a:pt x="112" y="23"/>
                  <a:pt x="111" y="23"/>
                </a:cubicBezTo>
                <a:cubicBezTo>
                  <a:pt x="110" y="23"/>
                  <a:pt x="110" y="23"/>
                  <a:pt x="109" y="23"/>
                </a:cubicBezTo>
                <a:cubicBezTo>
                  <a:pt x="109" y="23"/>
                  <a:pt x="109" y="24"/>
                  <a:pt x="109" y="24"/>
                </a:cubicBezTo>
                <a:cubicBezTo>
                  <a:pt x="109" y="25"/>
                  <a:pt x="109" y="25"/>
                  <a:pt x="109" y="26"/>
                </a:cubicBezTo>
                <a:cubicBezTo>
                  <a:pt x="109" y="26"/>
                  <a:pt x="109" y="26"/>
                  <a:pt x="110" y="26"/>
                </a:cubicBezTo>
                <a:cubicBezTo>
                  <a:pt x="110" y="27"/>
                  <a:pt x="111" y="27"/>
                  <a:pt x="112" y="27"/>
                </a:cubicBezTo>
                <a:cubicBezTo>
                  <a:pt x="112" y="27"/>
                  <a:pt x="112" y="27"/>
                  <a:pt x="112" y="28"/>
                </a:cubicBezTo>
                <a:cubicBezTo>
                  <a:pt x="112" y="28"/>
                  <a:pt x="112" y="28"/>
                  <a:pt x="112" y="29"/>
                </a:cubicBezTo>
                <a:cubicBezTo>
                  <a:pt x="112" y="29"/>
                  <a:pt x="112" y="30"/>
                  <a:pt x="112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0" y="31"/>
                  <a:pt x="110" y="32"/>
                  <a:pt x="110" y="33"/>
                </a:cubicBezTo>
                <a:cubicBezTo>
                  <a:pt x="110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4"/>
                  <a:pt x="113" y="34"/>
                  <a:pt x="113" y="34"/>
                </a:cubicBezTo>
                <a:cubicBezTo>
                  <a:pt x="113" y="34"/>
                  <a:pt x="113" y="34"/>
                  <a:pt x="114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4"/>
                  <a:pt x="114" y="35"/>
                  <a:pt x="114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5"/>
                  <a:pt x="116" y="36"/>
                  <a:pt x="117" y="36"/>
                </a:cubicBezTo>
                <a:cubicBezTo>
                  <a:pt x="118" y="36"/>
                  <a:pt x="120" y="36"/>
                  <a:pt x="121" y="36"/>
                </a:cubicBezTo>
                <a:cubicBezTo>
                  <a:pt x="121" y="36"/>
                  <a:pt x="122" y="36"/>
                  <a:pt x="122" y="36"/>
                </a:cubicBezTo>
                <a:cubicBezTo>
                  <a:pt x="123" y="37"/>
                  <a:pt x="123" y="37"/>
                  <a:pt x="124" y="37"/>
                </a:cubicBezTo>
                <a:cubicBezTo>
                  <a:pt x="124" y="37"/>
                  <a:pt x="125" y="37"/>
                  <a:pt x="125" y="37"/>
                </a:cubicBezTo>
                <a:cubicBezTo>
                  <a:pt x="125" y="37"/>
                  <a:pt x="126" y="37"/>
                  <a:pt x="126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7" y="36"/>
                  <a:pt x="128" y="35"/>
                  <a:pt x="128" y="35"/>
                </a:cubicBezTo>
                <a:cubicBezTo>
                  <a:pt x="127" y="35"/>
                  <a:pt x="128" y="35"/>
                  <a:pt x="128" y="34"/>
                </a:cubicBezTo>
                <a:cubicBezTo>
                  <a:pt x="128" y="34"/>
                  <a:pt x="128" y="33"/>
                  <a:pt x="127" y="33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32"/>
                  <a:pt x="126" y="32"/>
                  <a:pt x="126" y="32"/>
                </a:cubicBezTo>
                <a:cubicBezTo>
                  <a:pt x="125" y="32"/>
                  <a:pt x="124" y="32"/>
                  <a:pt x="124" y="3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2" y="31"/>
                  <a:pt x="121" y="31"/>
                  <a:pt x="120" y="32"/>
                </a:cubicBezTo>
                <a:cubicBezTo>
                  <a:pt x="119" y="32"/>
                  <a:pt x="119" y="32"/>
                  <a:pt x="118" y="31"/>
                </a:cubicBezTo>
                <a:cubicBezTo>
                  <a:pt x="118" y="31"/>
                  <a:pt x="118" y="31"/>
                  <a:pt x="117" y="31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4" y="29"/>
                  <a:pt x="114" y="29"/>
                  <a:pt x="115" y="29"/>
                </a:cubicBezTo>
                <a:close/>
                <a:moveTo>
                  <a:pt x="78" y="20"/>
                </a:moveTo>
                <a:cubicBezTo>
                  <a:pt x="78" y="20"/>
                  <a:pt x="78" y="20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6" y="20"/>
                  <a:pt x="75" y="21"/>
                  <a:pt x="74" y="21"/>
                </a:cubicBezTo>
                <a:cubicBezTo>
                  <a:pt x="74" y="21"/>
                  <a:pt x="74" y="22"/>
                  <a:pt x="74" y="22"/>
                </a:cubicBezTo>
                <a:cubicBezTo>
                  <a:pt x="74" y="22"/>
                  <a:pt x="75" y="22"/>
                  <a:pt x="75" y="22"/>
                </a:cubicBezTo>
                <a:cubicBezTo>
                  <a:pt x="76" y="21"/>
                  <a:pt x="77" y="21"/>
                  <a:pt x="78" y="20"/>
                </a:cubicBezTo>
                <a:cubicBezTo>
                  <a:pt x="78" y="20"/>
                  <a:pt x="78" y="20"/>
                  <a:pt x="78" y="20"/>
                </a:cubicBezTo>
                <a:close/>
                <a:moveTo>
                  <a:pt x="83" y="33"/>
                </a:moveTo>
                <a:cubicBezTo>
                  <a:pt x="83" y="33"/>
                  <a:pt x="83" y="33"/>
                  <a:pt x="84" y="33"/>
                </a:cubicBezTo>
                <a:cubicBezTo>
                  <a:pt x="84" y="33"/>
                  <a:pt x="83" y="33"/>
                  <a:pt x="83" y="33"/>
                </a:cubicBezTo>
                <a:cubicBezTo>
                  <a:pt x="83" y="33"/>
                  <a:pt x="83" y="33"/>
                  <a:pt x="83" y="33"/>
                </a:cubicBezTo>
                <a:close/>
                <a:moveTo>
                  <a:pt x="98" y="38"/>
                </a:move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8"/>
                  <a:pt x="99" y="38"/>
                  <a:pt x="98" y="38"/>
                </a:cubicBezTo>
                <a:close/>
                <a:moveTo>
                  <a:pt x="71" y="19"/>
                </a:moveTo>
                <a:cubicBezTo>
                  <a:pt x="72" y="19"/>
                  <a:pt x="72" y="19"/>
                  <a:pt x="73" y="19"/>
                </a:cubicBezTo>
                <a:cubicBezTo>
                  <a:pt x="73" y="19"/>
                  <a:pt x="73" y="20"/>
                  <a:pt x="74" y="20"/>
                </a:cubicBezTo>
                <a:cubicBezTo>
                  <a:pt x="74" y="20"/>
                  <a:pt x="74" y="20"/>
                  <a:pt x="75" y="20"/>
                </a:cubicBezTo>
                <a:cubicBezTo>
                  <a:pt x="75" y="20"/>
                  <a:pt x="75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7" y="19"/>
                  <a:pt x="77" y="19"/>
                </a:cubicBezTo>
                <a:cubicBezTo>
                  <a:pt x="77" y="19"/>
                  <a:pt x="77" y="18"/>
                  <a:pt x="78" y="18"/>
                </a:cubicBezTo>
                <a:cubicBezTo>
                  <a:pt x="78" y="18"/>
                  <a:pt x="79" y="17"/>
                  <a:pt x="79" y="17"/>
                </a:cubicBezTo>
                <a:cubicBezTo>
                  <a:pt x="79" y="17"/>
                  <a:pt x="79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9" y="18"/>
                  <a:pt x="79" y="18"/>
                  <a:pt x="79" y="19"/>
                </a:cubicBezTo>
                <a:cubicBezTo>
                  <a:pt x="78" y="19"/>
                  <a:pt x="79" y="19"/>
                  <a:pt x="79" y="19"/>
                </a:cubicBezTo>
                <a:cubicBezTo>
                  <a:pt x="79" y="20"/>
                  <a:pt x="79" y="20"/>
                  <a:pt x="79" y="20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1" y="19"/>
                  <a:pt x="81" y="19"/>
                </a:cubicBezTo>
                <a:cubicBezTo>
                  <a:pt x="81" y="18"/>
                  <a:pt x="82" y="18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7"/>
                  <a:pt x="84" y="17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5"/>
                  <a:pt x="85" y="15"/>
                </a:cubicBezTo>
                <a:cubicBezTo>
                  <a:pt x="85" y="15"/>
                  <a:pt x="85" y="15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4" y="14"/>
                </a:cubicBezTo>
                <a:cubicBezTo>
                  <a:pt x="84" y="14"/>
                  <a:pt x="84" y="15"/>
                  <a:pt x="84" y="14"/>
                </a:cubicBezTo>
                <a:cubicBezTo>
                  <a:pt x="83" y="14"/>
                  <a:pt x="82" y="14"/>
                  <a:pt x="82" y="14"/>
                </a:cubicBezTo>
                <a:cubicBezTo>
                  <a:pt x="81" y="14"/>
                  <a:pt x="81" y="14"/>
                  <a:pt x="80" y="14"/>
                </a:cubicBezTo>
                <a:cubicBezTo>
                  <a:pt x="79" y="15"/>
                  <a:pt x="77" y="16"/>
                  <a:pt x="75" y="16"/>
                </a:cubicBezTo>
                <a:cubicBezTo>
                  <a:pt x="75" y="16"/>
                  <a:pt x="74" y="17"/>
                  <a:pt x="74" y="17"/>
                </a:cubicBezTo>
                <a:cubicBezTo>
                  <a:pt x="73" y="17"/>
                  <a:pt x="72" y="17"/>
                  <a:pt x="72" y="17"/>
                </a:cubicBezTo>
                <a:cubicBezTo>
                  <a:pt x="71" y="18"/>
                  <a:pt x="71" y="1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lose/>
                <a:moveTo>
                  <a:pt x="87" y="25"/>
                </a:moveTo>
                <a:cubicBezTo>
                  <a:pt x="87" y="25"/>
                  <a:pt x="86" y="25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6" y="24"/>
                  <a:pt x="85" y="23"/>
                  <a:pt x="85" y="23"/>
                </a:cubicBezTo>
                <a:cubicBezTo>
                  <a:pt x="85" y="22"/>
                  <a:pt x="85" y="22"/>
                  <a:pt x="85" y="21"/>
                </a:cubicBezTo>
                <a:cubicBezTo>
                  <a:pt x="85" y="21"/>
                  <a:pt x="85" y="21"/>
                  <a:pt x="84" y="21"/>
                </a:cubicBezTo>
                <a:cubicBezTo>
                  <a:pt x="84" y="21"/>
                  <a:pt x="84" y="21"/>
                  <a:pt x="84" y="20"/>
                </a:cubicBezTo>
                <a:cubicBezTo>
                  <a:pt x="84" y="20"/>
                  <a:pt x="83" y="19"/>
                  <a:pt x="83" y="19"/>
                </a:cubicBezTo>
                <a:cubicBezTo>
                  <a:pt x="82" y="19"/>
                  <a:pt x="82" y="19"/>
                  <a:pt x="81" y="19"/>
                </a:cubicBezTo>
                <a:cubicBezTo>
                  <a:pt x="81" y="20"/>
                  <a:pt x="80" y="20"/>
                  <a:pt x="79" y="20"/>
                </a:cubicBezTo>
                <a:cubicBezTo>
                  <a:pt x="79" y="20"/>
                  <a:pt x="79" y="21"/>
                  <a:pt x="79" y="21"/>
                </a:cubicBezTo>
                <a:cubicBezTo>
                  <a:pt x="79" y="21"/>
                  <a:pt x="79" y="21"/>
                  <a:pt x="78" y="22"/>
                </a:cubicBezTo>
                <a:cubicBezTo>
                  <a:pt x="78" y="22"/>
                  <a:pt x="77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3"/>
                  <a:pt x="78" y="23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6" y="23"/>
                  <a:pt x="75" y="23"/>
                  <a:pt x="75" y="24"/>
                </a:cubicBezTo>
                <a:cubicBezTo>
                  <a:pt x="75" y="24"/>
                  <a:pt x="75" y="24"/>
                  <a:pt x="75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7" y="26"/>
                  <a:pt x="78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0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0" y="26"/>
                  <a:pt x="79" y="26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0" y="28"/>
                  <a:pt x="80" y="28"/>
                  <a:pt x="81" y="28"/>
                </a:cubicBezTo>
                <a:cubicBezTo>
                  <a:pt x="82" y="28"/>
                  <a:pt x="82" y="28"/>
                  <a:pt x="83" y="28"/>
                </a:cubicBezTo>
                <a:cubicBezTo>
                  <a:pt x="83" y="28"/>
                  <a:pt x="84" y="28"/>
                  <a:pt x="84" y="28"/>
                </a:cubicBezTo>
                <a:cubicBezTo>
                  <a:pt x="85" y="28"/>
                  <a:pt x="85" y="28"/>
                  <a:pt x="86" y="27"/>
                </a:cubicBezTo>
                <a:cubicBezTo>
                  <a:pt x="86" y="27"/>
                  <a:pt x="86" y="27"/>
                  <a:pt x="87" y="28"/>
                </a:cubicBezTo>
                <a:cubicBezTo>
                  <a:pt x="87" y="28"/>
                  <a:pt x="88" y="28"/>
                  <a:pt x="88" y="28"/>
                </a:cubicBezTo>
                <a:cubicBezTo>
                  <a:pt x="89" y="28"/>
                  <a:pt x="89" y="28"/>
                  <a:pt x="89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8"/>
                  <a:pt x="91" y="28"/>
                  <a:pt x="91" y="27"/>
                </a:cubicBezTo>
                <a:cubicBezTo>
                  <a:pt x="92" y="27"/>
                  <a:pt x="93" y="26"/>
                  <a:pt x="94" y="26"/>
                </a:cubicBezTo>
                <a:cubicBezTo>
                  <a:pt x="94" y="26"/>
                  <a:pt x="94" y="25"/>
                  <a:pt x="94" y="25"/>
                </a:cubicBezTo>
                <a:cubicBezTo>
                  <a:pt x="94" y="25"/>
                  <a:pt x="94" y="24"/>
                  <a:pt x="94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3" y="24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24"/>
                  <a:pt x="91" y="24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2"/>
                  <a:pt x="92" y="22"/>
                  <a:pt x="91" y="22"/>
                </a:cubicBezTo>
                <a:cubicBezTo>
                  <a:pt x="91" y="21"/>
                  <a:pt x="92" y="21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1" y="20"/>
                  <a:pt x="91" y="20"/>
                </a:cubicBezTo>
                <a:cubicBezTo>
                  <a:pt x="90" y="20"/>
                  <a:pt x="90" y="21"/>
                  <a:pt x="89" y="21"/>
                </a:cubicBezTo>
                <a:cubicBezTo>
                  <a:pt x="89" y="21"/>
                  <a:pt x="89" y="21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3"/>
                  <a:pt x="89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7" y="25"/>
                </a:cubicBezTo>
                <a:close/>
                <a:moveTo>
                  <a:pt x="99" y="20"/>
                </a:moveTo>
                <a:cubicBezTo>
                  <a:pt x="100" y="20"/>
                  <a:pt x="100" y="20"/>
                  <a:pt x="100" y="20"/>
                </a:cubicBezTo>
                <a:cubicBezTo>
                  <a:pt x="100" y="19"/>
                  <a:pt x="100" y="19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1" y="17"/>
                  <a:pt x="100" y="17"/>
                  <a:pt x="100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8"/>
                  <a:pt x="99" y="18"/>
                  <a:pt x="99" y="19"/>
                </a:cubicBezTo>
                <a:cubicBezTo>
                  <a:pt x="99" y="19"/>
                  <a:pt x="99" y="19"/>
                  <a:pt x="99" y="20"/>
                </a:cubicBezTo>
                <a:cubicBezTo>
                  <a:pt x="99" y="20"/>
                  <a:pt x="99" y="20"/>
                  <a:pt x="99" y="20"/>
                </a:cubicBezTo>
                <a:close/>
                <a:moveTo>
                  <a:pt x="93" y="28"/>
                </a:moveTo>
                <a:cubicBezTo>
                  <a:pt x="94" y="28"/>
                  <a:pt x="94" y="28"/>
                  <a:pt x="94" y="28"/>
                </a:cubicBezTo>
                <a:cubicBezTo>
                  <a:pt x="94" y="28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8"/>
                </a:cubicBezTo>
                <a:cubicBezTo>
                  <a:pt x="93" y="28"/>
                  <a:pt x="93" y="28"/>
                  <a:pt x="93" y="28"/>
                </a:cubicBezTo>
                <a:close/>
                <a:moveTo>
                  <a:pt x="90" y="15"/>
                </a:moveTo>
                <a:cubicBezTo>
                  <a:pt x="90" y="15"/>
                  <a:pt x="90" y="15"/>
                  <a:pt x="9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16"/>
                  <a:pt x="89" y="16"/>
                  <a:pt x="89" y="16"/>
                </a:cubicBezTo>
                <a:cubicBezTo>
                  <a:pt x="90" y="16"/>
                  <a:pt x="90" y="17"/>
                  <a:pt x="90" y="17"/>
                </a:cubicBezTo>
                <a:cubicBezTo>
                  <a:pt x="90" y="17"/>
                  <a:pt x="91" y="17"/>
                  <a:pt x="91" y="17"/>
                </a:cubicBezTo>
                <a:cubicBezTo>
                  <a:pt x="91" y="17"/>
                  <a:pt x="92" y="17"/>
                  <a:pt x="92" y="17"/>
                </a:cubicBezTo>
                <a:cubicBezTo>
                  <a:pt x="92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5"/>
                  <a:pt x="95" y="15"/>
                </a:cubicBezTo>
                <a:cubicBezTo>
                  <a:pt x="95" y="15"/>
                  <a:pt x="95" y="15"/>
                  <a:pt x="96" y="15"/>
                </a:cubicBezTo>
                <a:cubicBezTo>
                  <a:pt x="96" y="15"/>
                  <a:pt x="96" y="15"/>
                  <a:pt x="96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4" y="14"/>
                  <a:pt x="93" y="14"/>
                  <a:pt x="92" y="14"/>
                </a:cubicBezTo>
                <a:cubicBezTo>
                  <a:pt x="91" y="14"/>
                  <a:pt x="91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3"/>
                  <a:pt x="90" y="13"/>
                </a:cubicBezTo>
                <a:cubicBezTo>
                  <a:pt x="90" y="13"/>
                  <a:pt x="89" y="13"/>
                  <a:pt x="89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88" y="14"/>
                  <a:pt x="88" y="14"/>
                  <a:pt x="89" y="14"/>
                </a:cubicBezTo>
                <a:cubicBezTo>
                  <a:pt x="89" y="14"/>
                  <a:pt x="89" y="14"/>
                  <a:pt x="90" y="15"/>
                </a:cubicBezTo>
                <a:close/>
                <a:moveTo>
                  <a:pt x="93" y="12"/>
                </a:moveTo>
                <a:cubicBezTo>
                  <a:pt x="94" y="12"/>
                  <a:pt x="94" y="12"/>
                  <a:pt x="95" y="13"/>
                </a:cubicBezTo>
                <a:cubicBezTo>
                  <a:pt x="95" y="13"/>
                  <a:pt x="95" y="13"/>
                  <a:pt x="96" y="14"/>
                </a:cubicBezTo>
                <a:cubicBezTo>
                  <a:pt x="97" y="14"/>
                  <a:pt x="98" y="14"/>
                  <a:pt x="98" y="13"/>
                </a:cubicBezTo>
                <a:cubicBezTo>
                  <a:pt x="98" y="13"/>
                  <a:pt x="98" y="12"/>
                  <a:pt x="98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1"/>
                  <a:pt x="98" y="11"/>
                  <a:pt x="97" y="11"/>
                </a:cubicBezTo>
                <a:cubicBezTo>
                  <a:pt x="97" y="11"/>
                  <a:pt x="96" y="11"/>
                  <a:pt x="95" y="11"/>
                </a:cubicBezTo>
                <a:cubicBezTo>
                  <a:pt x="95" y="11"/>
                  <a:pt x="94" y="11"/>
                  <a:pt x="93" y="11"/>
                </a:cubicBezTo>
                <a:cubicBezTo>
                  <a:pt x="93" y="11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lose/>
                <a:moveTo>
                  <a:pt x="71" y="32"/>
                </a:moveTo>
                <a:cubicBezTo>
                  <a:pt x="71" y="32"/>
                  <a:pt x="70" y="32"/>
                  <a:pt x="70" y="32"/>
                </a:cubicBezTo>
                <a:cubicBezTo>
                  <a:pt x="70" y="32"/>
                  <a:pt x="69" y="32"/>
                  <a:pt x="69" y="32"/>
                </a:cubicBezTo>
                <a:cubicBezTo>
                  <a:pt x="69" y="32"/>
                  <a:pt x="68" y="33"/>
                  <a:pt x="68" y="33"/>
                </a:cubicBezTo>
                <a:cubicBezTo>
                  <a:pt x="67" y="33"/>
                  <a:pt x="66" y="33"/>
                  <a:pt x="65" y="34"/>
                </a:cubicBezTo>
                <a:cubicBezTo>
                  <a:pt x="65" y="34"/>
                  <a:pt x="64" y="34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8"/>
                  <a:pt x="62" y="38"/>
                  <a:pt x="63" y="38"/>
                </a:cubicBezTo>
                <a:cubicBezTo>
                  <a:pt x="63" y="38"/>
                  <a:pt x="64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4" y="38"/>
                  <a:pt x="63" y="38"/>
                  <a:pt x="62" y="38"/>
                </a:cubicBezTo>
                <a:cubicBezTo>
                  <a:pt x="62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2" y="41"/>
                </a:cubicBezTo>
                <a:cubicBezTo>
                  <a:pt x="63" y="41"/>
                  <a:pt x="65" y="42"/>
                  <a:pt x="66" y="41"/>
                </a:cubicBezTo>
                <a:cubicBezTo>
                  <a:pt x="66" y="41"/>
                  <a:pt x="67" y="42"/>
                  <a:pt x="67" y="42"/>
                </a:cubicBezTo>
                <a:cubicBezTo>
                  <a:pt x="68" y="42"/>
                  <a:pt x="68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6" y="43"/>
                  <a:pt x="65" y="43"/>
                </a:cubicBezTo>
                <a:cubicBezTo>
                  <a:pt x="65" y="43"/>
                  <a:pt x="65" y="43"/>
                  <a:pt x="64" y="43"/>
                </a:cubicBezTo>
                <a:cubicBezTo>
                  <a:pt x="63" y="42"/>
                  <a:pt x="62" y="42"/>
                  <a:pt x="61" y="42"/>
                </a:cubicBezTo>
                <a:cubicBezTo>
                  <a:pt x="60" y="42"/>
                  <a:pt x="60" y="43"/>
                  <a:pt x="60" y="43"/>
                </a:cubicBezTo>
                <a:cubicBezTo>
                  <a:pt x="59" y="44"/>
                  <a:pt x="59" y="44"/>
                  <a:pt x="59" y="45"/>
                </a:cubicBezTo>
                <a:cubicBezTo>
                  <a:pt x="60" y="45"/>
                  <a:pt x="60" y="46"/>
                  <a:pt x="61" y="46"/>
                </a:cubicBezTo>
                <a:cubicBezTo>
                  <a:pt x="62" y="46"/>
                  <a:pt x="62" y="46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8"/>
                  <a:pt x="63" y="48"/>
                </a:cubicBezTo>
                <a:cubicBezTo>
                  <a:pt x="63" y="48"/>
                  <a:pt x="62" y="48"/>
                  <a:pt x="62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4" y="50"/>
                  <a:pt x="64" y="50"/>
                </a:cubicBezTo>
                <a:cubicBezTo>
                  <a:pt x="65" y="50"/>
                  <a:pt x="66" y="50"/>
                  <a:pt x="67" y="50"/>
                </a:cubicBezTo>
                <a:cubicBezTo>
                  <a:pt x="68" y="50"/>
                  <a:pt x="68" y="50"/>
                  <a:pt x="69" y="50"/>
                </a:cubicBezTo>
                <a:cubicBezTo>
                  <a:pt x="69" y="50"/>
                  <a:pt x="70" y="50"/>
                  <a:pt x="70" y="49"/>
                </a:cubicBezTo>
                <a:cubicBezTo>
                  <a:pt x="71" y="49"/>
                  <a:pt x="71" y="49"/>
                  <a:pt x="72" y="49"/>
                </a:cubicBezTo>
                <a:cubicBezTo>
                  <a:pt x="72" y="49"/>
                  <a:pt x="73" y="49"/>
                  <a:pt x="73" y="49"/>
                </a:cubicBezTo>
                <a:cubicBezTo>
                  <a:pt x="74" y="49"/>
                  <a:pt x="74" y="49"/>
                  <a:pt x="74" y="48"/>
                </a:cubicBezTo>
                <a:cubicBezTo>
                  <a:pt x="74" y="48"/>
                  <a:pt x="75" y="48"/>
                  <a:pt x="75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5" y="49"/>
                  <a:pt x="75" y="49"/>
                  <a:pt x="76" y="49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1"/>
                  <a:pt x="78" y="51"/>
                  <a:pt x="79" y="51"/>
                </a:cubicBezTo>
                <a:cubicBezTo>
                  <a:pt x="79" y="51"/>
                  <a:pt x="80" y="51"/>
                  <a:pt x="81" y="51"/>
                </a:cubicBezTo>
                <a:cubicBezTo>
                  <a:pt x="81" y="51"/>
                  <a:pt x="82" y="51"/>
                  <a:pt x="82" y="50"/>
                </a:cubicBezTo>
                <a:cubicBezTo>
                  <a:pt x="82" y="50"/>
                  <a:pt x="82" y="49"/>
                  <a:pt x="82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8"/>
                  <a:pt x="82" y="48"/>
                  <a:pt x="83" y="48"/>
                </a:cubicBezTo>
                <a:cubicBezTo>
                  <a:pt x="83" y="48"/>
                  <a:pt x="84" y="49"/>
                  <a:pt x="84" y="49"/>
                </a:cubicBezTo>
                <a:cubicBezTo>
                  <a:pt x="84" y="49"/>
                  <a:pt x="85" y="49"/>
                  <a:pt x="85" y="48"/>
                </a:cubicBezTo>
                <a:cubicBezTo>
                  <a:pt x="85" y="48"/>
                  <a:pt x="85" y="47"/>
                  <a:pt x="85" y="47"/>
                </a:cubicBezTo>
                <a:cubicBezTo>
                  <a:pt x="85" y="47"/>
                  <a:pt x="85" y="47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5"/>
                  <a:pt x="83" y="45"/>
                  <a:pt x="83" y="44"/>
                </a:cubicBezTo>
                <a:cubicBezTo>
                  <a:pt x="82" y="44"/>
                  <a:pt x="82" y="44"/>
                  <a:pt x="82" y="43"/>
                </a:cubicBezTo>
                <a:cubicBezTo>
                  <a:pt x="82" y="43"/>
                  <a:pt x="82" y="43"/>
                  <a:pt x="82" y="42"/>
                </a:cubicBezTo>
                <a:cubicBezTo>
                  <a:pt x="83" y="42"/>
                  <a:pt x="83" y="41"/>
                  <a:pt x="83" y="40"/>
                </a:cubicBezTo>
                <a:cubicBezTo>
                  <a:pt x="83" y="40"/>
                  <a:pt x="83" y="40"/>
                  <a:pt x="84" y="40"/>
                </a:cubicBezTo>
                <a:cubicBezTo>
                  <a:pt x="84" y="39"/>
                  <a:pt x="84" y="38"/>
                  <a:pt x="85" y="37"/>
                </a:cubicBezTo>
                <a:cubicBezTo>
                  <a:pt x="85" y="37"/>
                  <a:pt x="85" y="36"/>
                  <a:pt x="86" y="36"/>
                </a:cubicBezTo>
                <a:cubicBezTo>
                  <a:pt x="87" y="36"/>
                  <a:pt x="87" y="35"/>
                  <a:pt x="88" y="35"/>
                </a:cubicBezTo>
                <a:cubicBezTo>
                  <a:pt x="89" y="35"/>
                  <a:pt x="89" y="34"/>
                  <a:pt x="89" y="34"/>
                </a:cubicBezTo>
                <a:cubicBezTo>
                  <a:pt x="89" y="33"/>
                  <a:pt x="88" y="33"/>
                  <a:pt x="88" y="33"/>
                </a:cubicBezTo>
                <a:cubicBezTo>
                  <a:pt x="87" y="33"/>
                  <a:pt x="87" y="33"/>
                  <a:pt x="86" y="33"/>
                </a:cubicBezTo>
                <a:cubicBezTo>
                  <a:pt x="86" y="33"/>
                  <a:pt x="85" y="33"/>
                  <a:pt x="85" y="33"/>
                </a:cubicBezTo>
                <a:cubicBezTo>
                  <a:pt x="84" y="33"/>
                  <a:pt x="84" y="34"/>
                  <a:pt x="85" y="34"/>
                </a:cubicBezTo>
                <a:cubicBezTo>
                  <a:pt x="85" y="34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5"/>
                  <a:pt x="84" y="34"/>
                  <a:pt x="84" y="34"/>
                </a:cubicBezTo>
                <a:cubicBezTo>
                  <a:pt x="84" y="34"/>
                  <a:pt x="83" y="34"/>
                  <a:pt x="83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5"/>
                  <a:pt x="81" y="35"/>
                  <a:pt x="81" y="35"/>
                </a:cubicBezTo>
                <a:cubicBezTo>
                  <a:pt x="81" y="36"/>
                  <a:pt x="81" y="37"/>
                  <a:pt x="80" y="37"/>
                </a:cubicBezTo>
                <a:cubicBezTo>
                  <a:pt x="80" y="38"/>
                  <a:pt x="80" y="39"/>
                  <a:pt x="79" y="40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40"/>
                  <a:pt x="79" y="40"/>
                  <a:pt x="78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78" y="39"/>
                  <a:pt x="78" y="38"/>
                  <a:pt x="79" y="38"/>
                </a:cubicBezTo>
                <a:cubicBezTo>
                  <a:pt x="79" y="37"/>
                  <a:pt x="79" y="36"/>
                  <a:pt x="79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5"/>
                  <a:pt x="78" y="36"/>
                  <a:pt x="77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6" y="36"/>
                  <a:pt x="76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6" y="36"/>
                  <a:pt x="76" y="36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5" y="34"/>
                  <a:pt x="75" y="34"/>
                </a:cubicBezTo>
                <a:cubicBezTo>
                  <a:pt x="74" y="33"/>
                  <a:pt x="74" y="33"/>
                  <a:pt x="73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4"/>
                  <a:pt x="73" y="33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3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2"/>
                  <a:pt x="71" y="32"/>
                </a:cubicBezTo>
                <a:close/>
                <a:moveTo>
                  <a:pt x="80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lose/>
                <a:moveTo>
                  <a:pt x="54" y="35"/>
                </a:moveTo>
                <a:cubicBezTo>
                  <a:pt x="54" y="36"/>
                  <a:pt x="54" y="36"/>
                  <a:pt x="54" y="37"/>
                </a:cubicBezTo>
                <a:cubicBezTo>
                  <a:pt x="54" y="37"/>
                  <a:pt x="55" y="37"/>
                  <a:pt x="55" y="37"/>
                </a:cubicBezTo>
                <a:cubicBezTo>
                  <a:pt x="56" y="37"/>
                  <a:pt x="56" y="37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7"/>
                  <a:pt x="58" y="37"/>
                  <a:pt x="58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5"/>
                  <a:pt x="61" y="35"/>
                </a:cubicBezTo>
                <a:cubicBezTo>
                  <a:pt x="61" y="35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4" y="33"/>
                  <a:pt x="64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6" y="33"/>
                  <a:pt x="67" y="33"/>
                  <a:pt x="68" y="32"/>
                </a:cubicBezTo>
                <a:cubicBezTo>
                  <a:pt x="68" y="32"/>
                  <a:pt x="68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70" y="32"/>
                </a:cubicBezTo>
                <a:cubicBezTo>
                  <a:pt x="70" y="32"/>
                  <a:pt x="71" y="32"/>
                  <a:pt x="71" y="32"/>
                </a:cubicBezTo>
                <a:cubicBezTo>
                  <a:pt x="71" y="32"/>
                  <a:pt x="72" y="32"/>
                  <a:pt x="72" y="32"/>
                </a:cubicBezTo>
                <a:cubicBezTo>
                  <a:pt x="73" y="31"/>
                  <a:pt x="72" y="30"/>
                  <a:pt x="72" y="29"/>
                </a:cubicBezTo>
                <a:cubicBezTo>
                  <a:pt x="72" y="28"/>
                  <a:pt x="72" y="28"/>
                  <a:pt x="72" y="27"/>
                </a:cubicBezTo>
                <a:cubicBezTo>
                  <a:pt x="71" y="27"/>
                  <a:pt x="71" y="27"/>
                  <a:pt x="70" y="27"/>
                </a:cubicBezTo>
                <a:cubicBezTo>
                  <a:pt x="70" y="27"/>
                  <a:pt x="69" y="27"/>
                  <a:pt x="69" y="27"/>
                </a:cubicBezTo>
                <a:cubicBezTo>
                  <a:pt x="68" y="27"/>
                  <a:pt x="68" y="26"/>
                  <a:pt x="68" y="26"/>
                </a:cubicBezTo>
                <a:cubicBezTo>
                  <a:pt x="67" y="25"/>
                  <a:pt x="67" y="25"/>
                  <a:pt x="66" y="25"/>
                </a:cubicBezTo>
                <a:cubicBezTo>
                  <a:pt x="65" y="26"/>
                  <a:pt x="64" y="25"/>
                  <a:pt x="63" y="25"/>
                </a:cubicBezTo>
                <a:cubicBezTo>
                  <a:pt x="63" y="25"/>
                  <a:pt x="63" y="26"/>
                  <a:pt x="62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61" y="27"/>
                  <a:pt x="61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60" y="28"/>
                  <a:pt x="59" y="29"/>
                  <a:pt x="59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1"/>
                  <a:pt x="58" y="31"/>
                </a:cubicBezTo>
                <a:cubicBezTo>
                  <a:pt x="56" y="31"/>
                  <a:pt x="55" y="32"/>
                  <a:pt x="54" y="33"/>
                </a:cubicBezTo>
                <a:cubicBezTo>
                  <a:pt x="54" y="33"/>
                  <a:pt x="54" y="33"/>
                  <a:pt x="53" y="33"/>
                </a:cubicBezTo>
                <a:cubicBezTo>
                  <a:pt x="53" y="34"/>
                  <a:pt x="54" y="34"/>
                  <a:pt x="54" y="34"/>
                </a:cubicBezTo>
                <a:cubicBezTo>
                  <a:pt x="54" y="34"/>
                  <a:pt x="54" y="35"/>
                  <a:pt x="54" y="35"/>
                </a:cubicBezTo>
                <a:close/>
                <a:moveTo>
                  <a:pt x="84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49"/>
                  <a:pt x="84" y="49"/>
                  <a:pt x="84" y="49"/>
                </a:cubicBezTo>
                <a:close/>
                <a:moveTo>
                  <a:pt x="71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104" y="18"/>
                </a:moveTo>
                <a:cubicBezTo>
                  <a:pt x="105" y="19"/>
                  <a:pt x="105" y="19"/>
                  <a:pt x="106" y="19"/>
                </a:cubicBezTo>
                <a:cubicBezTo>
                  <a:pt x="106" y="19"/>
                  <a:pt x="106" y="19"/>
                  <a:pt x="106" y="18"/>
                </a:cubicBezTo>
                <a:cubicBezTo>
                  <a:pt x="106" y="18"/>
                  <a:pt x="106" y="17"/>
                  <a:pt x="105" y="17"/>
                </a:cubicBezTo>
                <a:cubicBezTo>
                  <a:pt x="105" y="17"/>
                  <a:pt x="104" y="18"/>
                  <a:pt x="104" y="18"/>
                </a:cubicBezTo>
                <a:close/>
                <a:moveTo>
                  <a:pt x="84" y="51"/>
                </a:moveTo>
                <a:cubicBezTo>
                  <a:pt x="84" y="51"/>
                  <a:pt x="84" y="51"/>
                  <a:pt x="84" y="51"/>
                </a:cubicBezTo>
                <a:cubicBezTo>
                  <a:pt x="83" y="51"/>
                  <a:pt x="83" y="51"/>
                  <a:pt x="83" y="52"/>
                </a:cubicBezTo>
                <a:cubicBezTo>
                  <a:pt x="83" y="52"/>
                  <a:pt x="84" y="52"/>
                  <a:pt x="84" y="52"/>
                </a:cubicBezTo>
                <a:cubicBezTo>
                  <a:pt x="84" y="52"/>
                  <a:pt x="85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4" y="51"/>
                  <a:pt x="84" y="51"/>
                </a:cubicBezTo>
                <a:close/>
                <a:moveTo>
                  <a:pt x="87" y="46"/>
                </a:move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lose/>
                <a:moveTo>
                  <a:pt x="85" y="18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9"/>
                  <a:pt x="86" y="19"/>
                </a:cubicBezTo>
                <a:cubicBezTo>
                  <a:pt x="86" y="19"/>
                  <a:pt x="86" y="18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lose/>
                <a:moveTo>
                  <a:pt x="107" y="74"/>
                </a:moveTo>
                <a:cubicBezTo>
                  <a:pt x="106" y="75"/>
                  <a:pt x="106" y="75"/>
                  <a:pt x="106" y="76"/>
                </a:cubicBezTo>
                <a:cubicBezTo>
                  <a:pt x="106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8" y="76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4"/>
                </a:cubicBezTo>
                <a:cubicBezTo>
                  <a:pt x="108" y="74"/>
                  <a:pt x="107" y="74"/>
                  <a:pt x="107" y="74"/>
                </a:cubicBezTo>
                <a:close/>
                <a:moveTo>
                  <a:pt x="105" y="64"/>
                </a:move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5" y="65"/>
                  <a:pt x="105" y="65"/>
                </a:cubicBezTo>
                <a:cubicBezTo>
                  <a:pt x="105" y="65"/>
                  <a:pt x="106" y="65"/>
                  <a:pt x="106" y="65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4"/>
                  <a:pt x="106" y="64"/>
                  <a:pt x="105" y="64"/>
                </a:cubicBezTo>
                <a:close/>
                <a:moveTo>
                  <a:pt x="111" y="72"/>
                </a:moveTo>
                <a:cubicBezTo>
                  <a:pt x="111" y="72"/>
                  <a:pt x="111" y="72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1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1" y="72"/>
                  <a:pt x="111" y="72"/>
                </a:cubicBezTo>
                <a:close/>
                <a:moveTo>
                  <a:pt x="124" y="60"/>
                </a:move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124" y="59"/>
                  <a:pt x="123" y="59"/>
                </a:cubicBezTo>
                <a:cubicBezTo>
                  <a:pt x="123" y="59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4" y="61"/>
                  <a:pt x="124" y="60"/>
                </a:cubicBezTo>
                <a:close/>
                <a:moveTo>
                  <a:pt x="102" y="91"/>
                </a:moveTo>
                <a:cubicBezTo>
                  <a:pt x="102" y="91"/>
                  <a:pt x="103" y="90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9"/>
                  <a:pt x="103" y="89"/>
                  <a:pt x="102" y="89"/>
                </a:cubicBezTo>
                <a:cubicBezTo>
                  <a:pt x="102" y="89"/>
                  <a:pt x="102" y="90"/>
                  <a:pt x="10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91"/>
                  <a:pt x="102" y="91"/>
                  <a:pt x="102" y="91"/>
                </a:cubicBezTo>
                <a:close/>
                <a:moveTo>
                  <a:pt x="125" y="105"/>
                </a:moveTo>
                <a:cubicBezTo>
                  <a:pt x="125" y="105"/>
                  <a:pt x="125" y="105"/>
                  <a:pt x="125" y="105"/>
                </a:cubicBezTo>
                <a:cubicBezTo>
                  <a:pt x="125" y="105"/>
                  <a:pt x="125" y="106"/>
                  <a:pt x="125" y="106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6" y="106"/>
                  <a:pt x="126" y="107"/>
                  <a:pt x="127" y="107"/>
                </a:cubicBezTo>
                <a:cubicBezTo>
                  <a:pt x="127" y="107"/>
                  <a:pt x="128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6"/>
                  <a:pt x="127" y="106"/>
                  <a:pt x="125" y="105"/>
                </a:cubicBezTo>
                <a:close/>
                <a:moveTo>
                  <a:pt x="96" y="97"/>
                </a:moveTo>
                <a:cubicBezTo>
                  <a:pt x="96" y="97"/>
                  <a:pt x="95" y="97"/>
                  <a:pt x="95" y="97"/>
                </a:cubicBezTo>
                <a:cubicBezTo>
                  <a:pt x="95" y="97"/>
                  <a:pt x="95" y="97"/>
                  <a:pt x="95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7"/>
                  <a:pt x="97" y="97"/>
                </a:cubicBezTo>
                <a:cubicBezTo>
                  <a:pt x="97" y="97"/>
                  <a:pt x="96" y="97"/>
                  <a:pt x="96" y="97"/>
                </a:cubicBezTo>
                <a:close/>
                <a:moveTo>
                  <a:pt x="108" y="28"/>
                </a:moveTo>
                <a:cubicBezTo>
                  <a:pt x="108" y="28"/>
                  <a:pt x="108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8" y="29"/>
                  <a:pt x="109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3"/>
                  <a:pt x="103" y="73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1" y="73"/>
                  <a:pt x="101" y="73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2" y="74"/>
                  <a:pt x="102" y="75"/>
                  <a:pt x="102" y="74"/>
                </a:cubicBezTo>
                <a:cubicBezTo>
                  <a:pt x="103" y="74"/>
                  <a:pt x="104" y="74"/>
                  <a:pt x="104" y="73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5" y="81"/>
                </a:cubicBezTo>
                <a:close/>
                <a:moveTo>
                  <a:pt x="117" y="58"/>
                </a:moveTo>
                <a:cubicBezTo>
                  <a:pt x="117" y="58"/>
                  <a:pt x="117" y="58"/>
                  <a:pt x="117" y="58"/>
                </a:cubicBezTo>
                <a:cubicBezTo>
                  <a:pt x="117" y="58"/>
                  <a:pt x="117" y="58"/>
                  <a:pt x="117" y="58"/>
                </a:cubicBezTo>
                <a:close/>
                <a:moveTo>
                  <a:pt x="118" y="60"/>
                </a:moveTo>
                <a:cubicBezTo>
                  <a:pt x="118" y="61"/>
                  <a:pt x="118" y="61"/>
                  <a:pt x="119" y="61"/>
                </a:cubicBezTo>
                <a:cubicBezTo>
                  <a:pt x="120" y="61"/>
                  <a:pt x="121" y="61"/>
                  <a:pt x="122" y="60"/>
                </a:cubicBezTo>
                <a:cubicBezTo>
                  <a:pt x="122" y="60"/>
                  <a:pt x="122" y="60"/>
                  <a:pt x="122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1" y="58"/>
                  <a:pt x="121" y="58"/>
                  <a:pt x="120" y="59"/>
                </a:cubicBezTo>
                <a:cubicBezTo>
                  <a:pt x="119" y="59"/>
                  <a:pt x="119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close/>
                <a:moveTo>
                  <a:pt x="132" y="78"/>
                </a:moveTo>
                <a:cubicBezTo>
                  <a:pt x="132" y="78"/>
                  <a:pt x="131" y="78"/>
                  <a:pt x="131" y="78"/>
                </a:cubicBezTo>
                <a:cubicBezTo>
                  <a:pt x="131" y="78"/>
                  <a:pt x="131" y="78"/>
                  <a:pt x="131" y="79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1" y="79"/>
                  <a:pt x="132" y="79"/>
                  <a:pt x="132" y="79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9"/>
                  <a:pt x="132" y="78"/>
                  <a:pt x="132" y="78"/>
                </a:cubicBezTo>
                <a:cubicBezTo>
                  <a:pt x="132" y="78"/>
                  <a:pt x="132" y="78"/>
                  <a:pt x="132" y="78"/>
                </a:cubicBezTo>
                <a:close/>
                <a:moveTo>
                  <a:pt x="113" y="71"/>
                </a:moveTo>
                <a:cubicBezTo>
                  <a:pt x="113" y="71"/>
                  <a:pt x="113" y="72"/>
                  <a:pt x="113" y="72"/>
                </a:cubicBezTo>
                <a:cubicBezTo>
                  <a:pt x="113" y="72"/>
                  <a:pt x="113" y="72"/>
                  <a:pt x="114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72"/>
                  <a:pt x="114" y="71"/>
                  <a:pt x="113" y="71"/>
                </a:cubicBezTo>
                <a:close/>
                <a:moveTo>
                  <a:pt x="118" y="55"/>
                </a:moveTo>
                <a:cubicBezTo>
                  <a:pt x="118" y="55"/>
                  <a:pt x="118" y="55"/>
                  <a:pt x="118" y="55"/>
                </a:cubicBezTo>
                <a:cubicBezTo>
                  <a:pt x="118" y="55"/>
                  <a:pt x="117" y="55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8" y="56"/>
                  <a:pt x="118" y="56"/>
                </a:cubicBezTo>
                <a:cubicBezTo>
                  <a:pt x="118" y="56"/>
                  <a:pt x="118" y="56"/>
                  <a:pt x="119" y="56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5"/>
                  <a:pt x="119" y="55"/>
                  <a:pt x="118" y="55"/>
                </a:cubicBezTo>
                <a:close/>
                <a:moveTo>
                  <a:pt x="121" y="55"/>
                </a:moveTo>
                <a:cubicBezTo>
                  <a:pt x="121" y="55"/>
                  <a:pt x="121" y="55"/>
                  <a:pt x="121" y="55"/>
                </a:cubicBezTo>
                <a:cubicBezTo>
                  <a:pt x="121" y="55"/>
                  <a:pt x="121" y="55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6"/>
                  <a:pt x="121" y="56"/>
                  <a:pt x="121" y="55"/>
                </a:cubicBezTo>
                <a:close/>
                <a:moveTo>
                  <a:pt x="120" y="54"/>
                </a:moveTo>
                <a:cubicBezTo>
                  <a:pt x="120" y="54"/>
                  <a:pt x="120" y="54"/>
                  <a:pt x="119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lose/>
                <a:moveTo>
                  <a:pt x="105" y="29"/>
                </a:moveTo>
                <a:cubicBezTo>
                  <a:pt x="105" y="29"/>
                  <a:pt x="106" y="29"/>
                  <a:pt x="106" y="29"/>
                </a:cubicBezTo>
                <a:cubicBezTo>
                  <a:pt x="105" y="29"/>
                  <a:pt x="105" y="29"/>
                  <a:pt x="104" y="29"/>
                </a:cubicBezTo>
                <a:cubicBezTo>
                  <a:pt x="104" y="29"/>
                  <a:pt x="104" y="29"/>
                  <a:pt x="105" y="29"/>
                </a:cubicBezTo>
                <a:close/>
                <a:moveTo>
                  <a:pt x="80" y="108"/>
                </a:moveTo>
                <a:cubicBezTo>
                  <a:pt x="80" y="108"/>
                  <a:pt x="80" y="108"/>
                  <a:pt x="80" y="109"/>
                </a:cubicBezTo>
                <a:cubicBezTo>
                  <a:pt x="80" y="109"/>
                  <a:pt x="79" y="109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1" y="109"/>
                  <a:pt x="81" y="109"/>
                  <a:pt x="80" y="109"/>
                </a:cubicBezTo>
                <a:cubicBezTo>
                  <a:pt x="80" y="109"/>
                  <a:pt x="80" y="108"/>
                  <a:pt x="80" y="108"/>
                </a:cubicBezTo>
                <a:close/>
                <a:moveTo>
                  <a:pt x="145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lose/>
                <a:moveTo>
                  <a:pt x="169" y="6"/>
                </a:moveTo>
                <a:cubicBezTo>
                  <a:pt x="169" y="6"/>
                  <a:pt x="169" y="6"/>
                  <a:pt x="169" y="6"/>
                </a:cubicBezTo>
                <a:cubicBezTo>
                  <a:pt x="169" y="5"/>
                  <a:pt x="169" y="5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8" y="4"/>
                  <a:pt x="168" y="4"/>
                  <a:pt x="167" y="4"/>
                </a:cubicBezTo>
                <a:cubicBezTo>
                  <a:pt x="167" y="4"/>
                  <a:pt x="166" y="4"/>
                  <a:pt x="166" y="4"/>
                </a:cubicBezTo>
                <a:cubicBezTo>
                  <a:pt x="166" y="4"/>
                  <a:pt x="166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6" y="4"/>
                  <a:pt x="166" y="4"/>
                  <a:pt x="166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6" y="3"/>
                  <a:pt x="166" y="3"/>
                  <a:pt x="165" y="3"/>
                </a:cubicBezTo>
                <a:cubicBezTo>
                  <a:pt x="165" y="2"/>
                  <a:pt x="164" y="2"/>
                  <a:pt x="164" y="2"/>
                </a:cubicBezTo>
                <a:cubicBezTo>
                  <a:pt x="163" y="2"/>
                  <a:pt x="163" y="2"/>
                  <a:pt x="163" y="1"/>
                </a:cubicBezTo>
                <a:cubicBezTo>
                  <a:pt x="163" y="1"/>
                  <a:pt x="163" y="1"/>
                  <a:pt x="162" y="1"/>
                </a:cubicBezTo>
                <a:cubicBezTo>
                  <a:pt x="162" y="1"/>
                  <a:pt x="161" y="1"/>
                  <a:pt x="160" y="1"/>
                </a:cubicBezTo>
                <a:cubicBezTo>
                  <a:pt x="160" y="1"/>
                  <a:pt x="159" y="1"/>
                  <a:pt x="159" y="1"/>
                </a:cubicBezTo>
                <a:cubicBezTo>
                  <a:pt x="158" y="1"/>
                  <a:pt x="158" y="1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6" y="0"/>
                  <a:pt x="155" y="0"/>
                </a:cubicBezTo>
                <a:cubicBezTo>
                  <a:pt x="155" y="0"/>
                  <a:pt x="155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"/>
                  <a:pt x="154" y="1"/>
                  <a:pt x="154" y="1"/>
                </a:cubicBezTo>
                <a:cubicBezTo>
                  <a:pt x="154" y="1"/>
                  <a:pt x="153" y="2"/>
                  <a:pt x="153" y="2"/>
                </a:cubicBezTo>
                <a:cubicBezTo>
                  <a:pt x="153" y="2"/>
                  <a:pt x="153" y="2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0"/>
                  <a:pt x="153" y="0"/>
                </a:cubicBezTo>
                <a:cubicBezTo>
                  <a:pt x="152" y="1"/>
                  <a:pt x="152" y="0"/>
                  <a:pt x="151" y="0"/>
                </a:cubicBezTo>
                <a:cubicBezTo>
                  <a:pt x="151" y="0"/>
                  <a:pt x="151" y="0"/>
                  <a:pt x="1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49" y="1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7" y="1"/>
                </a:cubicBezTo>
                <a:cubicBezTo>
                  <a:pt x="146" y="1"/>
                  <a:pt x="146" y="1"/>
                  <a:pt x="146" y="1"/>
                </a:cubicBezTo>
                <a:cubicBezTo>
                  <a:pt x="146" y="1"/>
                  <a:pt x="146" y="2"/>
                  <a:pt x="145" y="2"/>
                </a:cubicBezTo>
                <a:cubicBezTo>
                  <a:pt x="145" y="2"/>
                  <a:pt x="145" y="2"/>
                  <a:pt x="145" y="3"/>
                </a:cubicBezTo>
                <a:cubicBezTo>
                  <a:pt x="145" y="3"/>
                  <a:pt x="144" y="3"/>
                  <a:pt x="144" y="3"/>
                </a:cubicBezTo>
                <a:cubicBezTo>
                  <a:pt x="144" y="2"/>
                  <a:pt x="143" y="2"/>
                  <a:pt x="143" y="1"/>
                </a:cubicBezTo>
                <a:cubicBezTo>
                  <a:pt x="143" y="1"/>
                  <a:pt x="143" y="1"/>
                  <a:pt x="14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2" y="2"/>
                  <a:pt x="141" y="2"/>
                  <a:pt x="141" y="2"/>
                </a:cubicBezTo>
                <a:cubicBezTo>
                  <a:pt x="141" y="2"/>
                  <a:pt x="141" y="2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41" y="3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0" y="4"/>
                  <a:pt x="140" y="4"/>
                  <a:pt x="140" y="3"/>
                </a:cubicBezTo>
                <a:cubicBezTo>
                  <a:pt x="140" y="3"/>
                  <a:pt x="139" y="3"/>
                  <a:pt x="139" y="3"/>
                </a:cubicBezTo>
                <a:cubicBezTo>
                  <a:pt x="139" y="3"/>
                  <a:pt x="139" y="3"/>
                  <a:pt x="138" y="3"/>
                </a:cubicBezTo>
                <a:cubicBezTo>
                  <a:pt x="138" y="3"/>
                  <a:pt x="138" y="3"/>
                  <a:pt x="138" y="2"/>
                </a:cubicBezTo>
                <a:cubicBezTo>
                  <a:pt x="138" y="2"/>
                  <a:pt x="138" y="2"/>
                  <a:pt x="137" y="2"/>
                </a:cubicBezTo>
                <a:cubicBezTo>
                  <a:pt x="137" y="3"/>
                  <a:pt x="137" y="3"/>
                  <a:pt x="137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5" y="3"/>
                </a:cubicBezTo>
                <a:cubicBezTo>
                  <a:pt x="134" y="3"/>
                  <a:pt x="133" y="3"/>
                  <a:pt x="133" y="3"/>
                </a:cubicBezTo>
                <a:cubicBezTo>
                  <a:pt x="132" y="3"/>
                  <a:pt x="132" y="4"/>
                  <a:pt x="132" y="4"/>
                </a:cubicBezTo>
                <a:cubicBezTo>
                  <a:pt x="132" y="4"/>
                  <a:pt x="132" y="4"/>
                  <a:pt x="132" y="5"/>
                </a:cubicBezTo>
                <a:cubicBezTo>
                  <a:pt x="132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4"/>
                  <a:pt x="133" y="4"/>
                </a:cubicBezTo>
                <a:cubicBezTo>
                  <a:pt x="133" y="4"/>
                  <a:pt x="133" y="4"/>
                  <a:pt x="133" y="4"/>
                </a:cubicBezTo>
                <a:cubicBezTo>
                  <a:pt x="134" y="4"/>
                  <a:pt x="134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6"/>
                  <a:pt x="133" y="6"/>
                  <a:pt x="132" y="6"/>
                </a:cubicBezTo>
                <a:cubicBezTo>
                  <a:pt x="132" y="7"/>
                  <a:pt x="132" y="7"/>
                  <a:pt x="133" y="7"/>
                </a:cubicBezTo>
                <a:cubicBezTo>
                  <a:pt x="133" y="7"/>
                  <a:pt x="133" y="7"/>
                  <a:pt x="133" y="7"/>
                </a:cubicBezTo>
                <a:cubicBezTo>
                  <a:pt x="133" y="7"/>
                  <a:pt x="133" y="8"/>
                  <a:pt x="133" y="8"/>
                </a:cubicBezTo>
                <a:cubicBezTo>
                  <a:pt x="133" y="8"/>
                  <a:pt x="133" y="8"/>
                  <a:pt x="132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2" y="9"/>
                  <a:pt x="132" y="9"/>
                  <a:pt x="133" y="9"/>
                </a:cubicBezTo>
                <a:cubicBezTo>
                  <a:pt x="133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5" y="10"/>
                </a:cubicBezTo>
                <a:cubicBezTo>
                  <a:pt x="135" y="11"/>
                  <a:pt x="136" y="11"/>
                  <a:pt x="137" y="11"/>
                </a:cubicBezTo>
                <a:cubicBezTo>
                  <a:pt x="137" y="11"/>
                  <a:pt x="138" y="11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9" y="11"/>
                  <a:pt x="139" y="12"/>
                </a:cubicBezTo>
                <a:cubicBezTo>
                  <a:pt x="140" y="12"/>
                  <a:pt x="141" y="12"/>
                  <a:pt x="142" y="12"/>
                </a:cubicBezTo>
                <a:cubicBezTo>
                  <a:pt x="143" y="12"/>
                  <a:pt x="144" y="12"/>
                  <a:pt x="144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6" y="12"/>
                  <a:pt x="146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5" y="12"/>
                  <a:pt x="143" y="12"/>
                  <a:pt x="142" y="12"/>
                </a:cubicBezTo>
                <a:cubicBezTo>
                  <a:pt x="141" y="13"/>
                  <a:pt x="140" y="13"/>
                  <a:pt x="140" y="13"/>
                </a:cubicBezTo>
                <a:cubicBezTo>
                  <a:pt x="139" y="12"/>
                  <a:pt x="139" y="12"/>
                  <a:pt x="138" y="12"/>
                </a:cubicBezTo>
                <a:cubicBezTo>
                  <a:pt x="138" y="12"/>
                  <a:pt x="138" y="13"/>
                  <a:pt x="138" y="13"/>
                </a:cubicBezTo>
                <a:cubicBezTo>
                  <a:pt x="138" y="13"/>
                  <a:pt x="138" y="14"/>
                  <a:pt x="137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13"/>
                  <a:pt x="136" y="12"/>
                  <a:pt x="135" y="12"/>
                </a:cubicBezTo>
                <a:cubicBezTo>
                  <a:pt x="135" y="12"/>
                  <a:pt x="134" y="12"/>
                  <a:pt x="134" y="11"/>
                </a:cubicBezTo>
                <a:cubicBezTo>
                  <a:pt x="134" y="11"/>
                  <a:pt x="134" y="11"/>
                  <a:pt x="133" y="12"/>
                </a:cubicBezTo>
                <a:cubicBezTo>
                  <a:pt x="133" y="12"/>
                  <a:pt x="132" y="12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5"/>
                  <a:pt x="132" y="15"/>
                  <a:pt x="132" y="16"/>
                </a:cubicBezTo>
                <a:cubicBezTo>
                  <a:pt x="132" y="16"/>
                  <a:pt x="132" y="17"/>
                  <a:pt x="132" y="17"/>
                </a:cubicBezTo>
                <a:cubicBezTo>
                  <a:pt x="132" y="17"/>
                  <a:pt x="131" y="17"/>
                  <a:pt x="131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1" y="19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0" y="18"/>
                  <a:pt x="130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8" y="18"/>
                  <a:pt x="128" y="19"/>
                  <a:pt x="127" y="19"/>
                </a:cubicBezTo>
                <a:cubicBezTo>
                  <a:pt x="127" y="19"/>
                  <a:pt x="126" y="20"/>
                  <a:pt x="126" y="20"/>
                </a:cubicBezTo>
                <a:cubicBezTo>
                  <a:pt x="125" y="20"/>
                  <a:pt x="125" y="21"/>
                  <a:pt x="125" y="21"/>
                </a:cubicBezTo>
                <a:cubicBezTo>
                  <a:pt x="125" y="21"/>
                  <a:pt x="125" y="22"/>
                  <a:pt x="125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3"/>
                  <a:pt x="126" y="23"/>
                </a:cubicBezTo>
                <a:cubicBezTo>
                  <a:pt x="126" y="23"/>
                  <a:pt x="125" y="22"/>
                  <a:pt x="125" y="22"/>
                </a:cubicBezTo>
                <a:cubicBezTo>
                  <a:pt x="125" y="22"/>
                  <a:pt x="124" y="22"/>
                  <a:pt x="123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4"/>
                  <a:pt x="123" y="24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1" y="25"/>
                  <a:pt x="120" y="25"/>
                  <a:pt x="119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6" y="26"/>
                  <a:pt x="116" y="27"/>
                  <a:pt x="117" y="27"/>
                </a:cubicBezTo>
                <a:cubicBezTo>
                  <a:pt x="118" y="28"/>
                  <a:pt x="118" y="28"/>
                  <a:pt x="119" y="28"/>
                </a:cubicBezTo>
                <a:cubicBezTo>
                  <a:pt x="120" y="29"/>
                  <a:pt x="121" y="29"/>
                  <a:pt x="122" y="29"/>
                </a:cubicBezTo>
                <a:cubicBezTo>
                  <a:pt x="122" y="29"/>
                  <a:pt x="122" y="29"/>
                  <a:pt x="123" y="30"/>
                </a:cubicBezTo>
                <a:cubicBezTo>
                  <a:pt x="123" y="30"/>
                  <a:pt x="123" y="30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5" y="29"/>
                  <a:pt x="125" y="29"/>
                </a:cubicBezTo>
                <a:cubicBezTo>
                  <a:pt x="126" y="30"/>
                  <a:pt x="127" y="30"/>
                  <a:pt x="128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8" y="30"/>
                  <a:pt x="129" y="30"/>
                  <a:pt x="129" y="30"/>
                </a:cubicBezTo>
                <a:cubicBezTo>
                  <a:pt x="129" y="30"/>
                  <a:pt x="129" y="30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1"/>
                  <a:pt x="130" y="31"/>
                  <a:pt x="131" y="31"/>
                </a:cubicBezTo>
                <a:cubicBezTo>
                  <a:pt x="131" y="31"/>
                  <a:pt x="132" y="30"/>
                  <a:pt x="132" y="30"/>
                </a:cubicBezTo>
                <a:cubicBezTo>
                  <a:pt x="133" y="30"/>
                  <a:pt x="133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29"/>
                  <a:pt x="134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7"/>
                  <a:pt x="133" y="27"/>
                </a:cubicBezTo>
                <a:cubicBezTo>
                  <a:pt x="133" y="27"/>
                  <a:pt x="134" y="27"/>
                  <a:pt x="134" y="27"/>
                </a:cubicBezTo>
                <a:cubicBezTo>
                  <a:pt x="134" y="27"/>
                  <a:pt x="135" y="27"/>
                  <a:pt x="135" y="26"/>
                </a:cubicBezTo>
                <a:cubicBezTo>
                  <a:pt x="136" y="26"/>
                  <a:pt x="136" y="26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4"/>
                  <a:pt x="138" y="24"/>
                </a:cubicBezTo>
                <a:cubicBezTo>
                  <a:pt x="138" y="25"/>
                  <a:pt x="139" y="25"/>
                  <a:pt x="140" y="25"/>
                </a:cubicBezTo>
                <a:cubicBezTo>
                  <a:pt x="140" y="25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3"/>
                  <a:pt x="140" y="23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1" y="24"/>
                  <a:pt x="141" y="24"/>
                  <a:pt x="142" y="23"/>
                </a:cubicBezTo>
                <a:cubicBezTo>
                  <a:pt x="142" y="23"/>
                  <a:pt x="142" y="23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4" y="21"/>
                  <a:pt x="144" y="21"/>
                  <a:pt x="143" y="21"/>
                </a:cubicBezTo>
                <a:cubicBezTo>
                  <a:pt x="143" y="21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4" y="20"/>
                  <a:pt x="144" y="20"/>
                </a:cubicBezTo>
                <a:cubicBezTo>
                  <a:pt x="144" y="20"/>
                  <a:pt x="145" y="20"/>
                  <a:pt x="145" y="20"/>
                </a:cubicBezTo>
                <a:cubicBezTo>
                  <a:pt x="145" y="20"/>
                  <a:pt x="145" y="19"/>
                  <a:pt x="144" y="19"/>
                </a:cubicBezTo>
                <a:cubicBezTo>
                  <a:pt x="144" y="19"/>
                  <a:pt x="144" y="19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9"/>
                  <a:pt x="143" y="19"/>
                  <a:pt x="144" y="19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45" y="18"/>
                  <a:pt x="146" y="18"/>
                  <a:pt x="146" y="18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48" y="18"/>
                  <a:pt x="148" y="18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149" y="18"/>
                  <a:pt x="150" y="18"/>
                  <a:pt x="151" y="18"/>
                </a:cubicBezTo>
                <a:cubicBezTo>
                  <a:pt x="151" y="17"/>
                  <a:pt x="152" y="16"/>
                  <a:pt x="153" y="16"/>
                </a:cubicBezTo>
                <a:cubicBezTo>
                  <a:pt x="154" y="15"/>
                  <a:pt x="154" y="15"/>
                  <a:pt x="155" y="15"/>
                </a:cubicBezTo>
                <a:cubicBezTo>
                  <a:pt x="155" y="15"/>
                  <a:pt x="155" y="15"/>
                  <a:pt x="156" y="14"/>
                </a:cubicBezTo>
                <a:cubicBezTo>
                  <a:pt x="157" y="14"/>
                  <a:pt x="158" y="14"/>
                  <a:pt x="159" y="13"/>
                </a:cubicBezTo>
                <a:cubicBezTo>
                  <a:pt x="160" y="13"/>
                  <a:pt x="161" y="12"/>
                  <a:pt x="163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3" y="11"/>
                  <a:pt x="163" y="11"/>
                  <a:pt x="162" y="11"/>
                </a:cubicBezTo>
                <a:cubicBezTo>
                  <a:pt x="162" y="11"/>
                  <a:pt x="162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2" y="10"/>
                  <a:pt x="162" y="10"/>
                </a:cubicBezTo>
                <a:cubicBezTo>
                  <a:pt x="163" y="10"/>
                  <a:pt x="164" y="10"/>
                  <a:pt x="165" y="10"/>
                </a:cubicBezTo>
                <a:cubicBezTo>
                  <a:pt x="167" y="10"/>
                  <a:pt x="168" y="9"/>
                  <a:pt x="169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9"/>
                  <a:pt x="170" y="8"/>
                  <a:pt x="170" y="8"/>
                </a:cubicBezTo>
                <a:cubicBezTo>
                  <a:pt x="170" y="8"/>
                  <a:pt x="170" y="7"/>
                  <a:pt x="170" y="7"/>
                </a:cubicBezTo>
                <a:cubicBezTo>
                  <a:pt x="170" y="7"/>
                  <a:pt x="170" y="6"/>
                  <a:pt x="169" y="6"/>
                </a:cubicBezTo>
                <a:close/>
                <a:moveTo>
                  <a:pt x="135" y="9"/>
                </a:moveTo>
                <a:cubicBezTo>
                  <a:pt x="135" y="9"/>
                  <a:pt x="135" y="10"/>
                  <a:pt x="135" y="10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9"/>
                  <a:pt x="135" y="9"/>
                  <a:pt x="135" y="9"/>
                </a:cubicBezTo>
                <a:close/>
                <a:moveTo>
                  <a:pt x="127" y="25"/>
                </a:move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lose/>
                <a:moveTo>
                  <a:pt x="128" y="22"/>
                </a:move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lose/>
                <a:moveTo>
                  <a:pt x="131" y="26"/>
                </a:move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lose/>
                <a:moveTo>
                  <a:pt x="160" y="12"/>
                </a:moveTo>
                <a:cubicBezTo>
                  <a:pt x="160" y="12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11"/>
                  <a:pt x="160" y="12"/>
                  <a:pt x="160" y="12"/>
                </a:cubicBezTo>
                <a:close/>
                <a:moveTo>
                  <a:pt x="145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4" y="110"/>
                  <a:pt x="143" y="110"/>
                  <a:pt x="144" y="110"/>
                </a:cubicBezTo>
                <a:cubicBezTo>
                  <a:pt x="144" y="110"/>
                  <a:pt x="144" y="109"/>
                  <a:pt x="144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3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7"/>
                  <a:pt x="144" y="107"/>
                  <a:pt x="143" y="107"/>
                </a:cubicBezTo>
                <a:cubicBezTo>
                  <a:pt x="143" y="107"/>
                  <a:pt x="143" y="106"/>
                  <a:pt x="143" y="107"/>
                </a:cubicBezTo>
                <a:cubicBezTo>
                  <a:pt x="143" y="107"/>
                  <a:pt x="142" y="107"/>
                  <a:pt x="142" y="107"/>
                </a:cubicBezTo>
                <a:cubicBezTo>
                  <a:pt x="142" y="107"/>
                  <a:pt x="141" y="107"/>
                  <a:pt x="141" y="107"/>
                </a:cubicBezTo>
                <a:cubicBezTo>
                  <a:pt x="140" y="107"/>
                  <a:pt x="140" y="107"/>
                  <a:pt x="140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5"/>
                  <a:pt x="140" y="105"/>
                  <a:pt x="140" y="104"/>
                </a:cubicBezTo>
                <a:cubicBezTo>
                  <a:pt x="141" y="104"/>
                  <a:pt x="141" y="103"/>
                  <a:pt x="141" y="103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40" y="103"/>
                  <a:pt x="139" y="103"/>
                  <a:pt x="139" y="104"/>
                </a:cubicBezTo>
                <a:cubicBezTo>
                  <a:pt x="138" y="105"/>
                  <a:pt x="137" y="106"/>
                  <a:pt x="136" y="107"/>
                </a:cubicBezTo>
                <a:cubicBezTo>
                  <a:pt x="135" y="107"/>
                  <a:pt x="135" y="108"/>
                  <a:pt x="134" y="108"/>
                </a:cubicBezTo>
                <a:cubicBezTo>
                  <a:pt x="134" y="108"/>
                  <a:pt x="134" y="108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9"/>
                  <a:pt x="133" y="110"/>
                  <a:pt x="133" y="110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3" y="110"/>
                  <a:pt x="134" y="110"/>
                  <a:pt x="134" y="110"/>
                </a:cubicBezTo>
                <a:cubicBezTo>
                  <a:pt x="135" y="110"/>
                  <a:pt x="135" y="110"/>
                  <a:pt x="136" y="110"/>
                </a:cubicBezTo>
                <a:cubicBezTo>
                  <a:pt x="137" y="111"/>
                  <a:pt x="137" y="111"/>
                  <a:pt x="138" y="110"/>
                </a:cubicBezTo>
                <a:cubicBezTo>
                  <a:pt x="139" y="110"/>
                  <a:pt x="139" y="111"/>
                  <a:pt x="140" y="111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0" y="111"/>
                  <a:pt x="139" y="111"/>
                  <a:pt x="139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12"/>
                  <a:pt x="139" y="112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1" y="111"/>
                  <a:pt x="142" y="111"/>
                  <a:pt x="142" y="111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2" y="111"/>
                  <a:pt x="142" y="112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43" y="112"/>
                  <a:pt x="143" y="113"/>
                  <a:pt x="144" y="113"/>
                </a:cubicBezTo>
                <a:cubicBezTo>
                  <a:pt x="144" y="113"/>
                  <a:pt x="144" y="112"/>
                  <a:pt x="144" y="112"/>
                </a:cubicBezTo>
                <a:cubicBezTo>
                  <a:pt x="145" y="112"/>
                  <a:pt x="145" y="111"/>
                  <a:pt x="145" y="111"/>
                </a:cubicBezTo>
                <a:cubicBezTo>
                  <a:pt x="145" y="111"/>
                  <a:pt x="145" y="111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lose/>
                <a:moveTo>
                  <a:pt x="130" y="32"/>
                </a:move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lose/>
                <a:moveTo>
                  <a:pt x="130" y="32"/>
                </a:move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lose/>
                <a:moveTo>
                  <a:pt x="131" y="31"/>
                </a:moveTo>
                <a:cubicBezTo>
                  <a:pt x="130" y="31"/>
                  <a:pt x="130" y="31"/>
                  <a:pt x="130" y="32"/>
                </a:cubicBezTo>
                <a:cubicBezTo>
                  <a:pt x="131" y="31"/>
                  <a:pt x="131" y="31"/>
                  <a:pt x="131" y="31"/>
                </a:cubicBezTo>
                <a:cubicBezTo>
                  <a:pt x="131" y="31"/>
                  <a:pt x="131" y="31"/>
                  <a:pt x="131" y="31"/>
                </a:cubicBezTo>
                <a:close/>
                <a:moveTo>
                  <a:pt x="127" y="19"/>
                </a:moveTo>
                <a:cubicBezTo>
                  <a:pt x="127" y="19"/>
                  <a:pt x="127" y="19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9"/>
                  <a:pt x="127" y="19"/>
                  <a:pt x="127" y="18"/>
                </a:cubicBezTo>
                <a:cubicBezTo>
                  <a:pt x="127" y="18"/>
                  <a:pt x="127" y="19"/>
                  <a:pt x="127" y="19"/>
                </a:cubicBezTo>
                <a:close/>
                <a:moveTo>
                  <a:pt x="129" y="18"/>
                </a:moveTo>
                <a:cubicBezTo>
                  <a:pt x="129" y="18"/>
                  <a:pt x="129" y="18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7"/>
                  <a:pt x="130" y="17"/>
                </a:cubicBezTo>
                <a:cubicBezTo>
                  <a:pt x="131" y="17"/>
                  <a:pt x="131" y="17"/>
                  <a:pt x="131" y="16"/>
                </a:cubicBezTo>
                <a:cubicBezTo>
                  <a:pt x="132" y="15"/>
                  <a:pt x="132" y="15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3"/>
                  <a:pt x="131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32" y="10"/>
                  <a:pt x="131" y="10"/>
                  <a:pt x="131" y="10"/>
                </a:cubicBezTo>
                <a:cubicBezTo>
                  <a:pt x="131" y="10"/>
                  <a:pt x="130" y="10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8"/>
                  <a:pt x="130" y="8"/>
                  <a:pt x="130" y="7"/>
                </a:cubicBezTo>
                <a:cubicBezTo>
                  <a:pt x="130" y="7"/>
                  <a:pt x="130" y="7"/>
                  <a:pt x="130" y="6"/>
                </a:cubicBezTo>
                <a:cubicBezTo>
                  <a:pt x="130" y="6"/>
                  <a:pt x="130" y="5"/>
                  <a:pt x="129" y="5"/>
                </a:cubicBezTo>
                <a:cubicBezTo>
                  <a:pt x="129" y="4"/>
                  <a:pt x="128" y="4"/>
                  <a:pt x="127" y="4"/>
                </a:cubicBezTo>
                <a:cubicBezTo>
                  <a:pt x="127" y="4"/>
                  <a:pt x="127" y="5"/>
                  <a:pt x="127" y="5"/>
                </a:cubicBezTo>
                <a:cubicBezTo>
                  <a:pt x="127" y="5"/>
                  <a:pt x="127" y="5"/>
                  <a:pt x="127" y="5"/>
                </a:cubicBezTo>
                <a:cubicBezTo>
                  <a:pt x="128" y="5"/>
                  <a:pt x="128" y="5"/>
                  <a:pt x="128" y="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6"/>
                  <a:pt x="127" y="6"/>
                  <a:pt x="127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5" y="6"/>
                  <a:pt x="125" y="7"/>
                  <a:pt x="125" y="7"/>
                </a:cubicBezTo>
                <a:cubicBezTo>
                  <a:pt x="125" y="7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4" y="8"/>
                  <a:pt x="124" y="8"/>
                </a:cubicBezTo>
                <a:cubicBezTo>
                  <a:pt x="124" y="8"/>
                  <a:pt x="123" y="8"/>
                  <a:pt x="123" y="8"/>
                </a:cubicBezTo>
                <a:cubicBezTo>
                  <a:pt x="122" y="8"/>
                  <a:pt x="122" y="9"/>
                  <a:pt x="122" y="9"/>
                </a:cubicBezTo>
                <a:cubicBezTo>
                  <a:pt x="122" y="9"/>
                  <a:pt x="122" y="9"/>
                  <a:pt x="123" y="10"/>
                </a:cubicBezTo>
                <a:cubicBezTo>
                  <a:pt x="123" y="10"/>
                  <a:pt x="123" y="10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2" y="10"/>
                  <a:pt x="122" y="10"/>
                </a:cubicBezTo>
                <a:cubicBezTo>
                  <a:pt x="122" y="10"/>
                  <a:pt x="121" y="10"/>
                  <a:pt x="121" y="10"/>
                </a:cubicBezTo>
                <a:cubicBezTo>
                  <a:pt x="121" y="11"/>
                  <a:pt x="120" y="12"/>
                  <a:pt x="120" y="13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1" y="14"/>
                  <a:pt x="121" y="15"/>
                  <a:pt x="121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1" y="15"/>
                </a:cubicBezTo>
                <a:cubicBezTo>
                  <a:pt x="120" y="15"/>
                  <a:pt x="120" y="16"/>
                  <a:pt x="119" y="16"/>
                </a:cubicBezTo>
                <a:cubicBezTo>
                  <a:pt x="119" y="17"/>
                  <a:pt x="119" y="17"/>
                  <a:pt x="119" y="18"/>
                </a:cubicBezTo>
                <a:cubicBezTo>
                  <a:pt x="119" y="19"/>
                  <a:pt x="119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2" y="20"/>
                  <a:pt x="122" y="20"/>
                  <a:pt x="123" y="20"/>
                </a:cubicBezTo>
                <a:cubicBezTo>
                  <a:pt x="123" y="21"/>
                  <a:pt x="123" y="21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0"/>
                  <a:pt x="125" y="20"/>
                  <a:pt x="126" y="19"/>
                </a:cubicBezTo>
                <a:cubicBezTo>
                  <a:pt x="126" y="19"/>
                  <a:pt x="127" y="19"/>
                  <a:pt x="127" y="19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28" y="18"/>
                  <a:pt x="128" y="18"/>
                  <a:pt x="129" y="18"/>
                </a:cubicBezTo>
                <a:close/>
                <a:moveTo>
                  <a:pt x="5" y="86"/>
                </a:moveTo>
                <a:cubicBezTo>
                  <a:pt x="5" y="86"/>
                  <a:pt x="5" y="86"/>
                  <a:pt x="4" y="86"/>
                </a:cubicBezTo>
                <a:cubicBezTo>
                  <a:pt x="4" y="87"/>
                  <a:pt x="4" y="87"/>
                  <a:pt x="4" y="87"/>
                </a:cubicBezTo>
                <a:cubicBezTo>
                  <a:pt x="4" y="87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88"/>
                  <a:pt x="4" y="89"/>
                  <a:pt x="4" y="89"/>
                </a:cubicBezTo>
                <a:cubicBezTo>
                  <a:pt x="4" y="90"/>
                  <a:pt x="4" y="90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90"/>
                  <a:pt x="6" y="89"/>
                  <a:pt x="6" y="88"/>
                </a:cubicBezTo>
                <a:cubicBezTo>
                  <a:pt x="6" y="88"/>
                  <a:pt x="6" y="87"/>
                  <a:pt x="7" y="87"/>
                </a:cubicBezTo>
                <a:cubicBezTo>
                  <a:pt x="7" y="87"/>
                  <a:pt x="7" y="87"/>
                  <a:pt x="6" y="87"/>
                </a:cubicBezTo>
                <a:cubicBezTo>
                  <a:pt x="6" y="86"/>
                  <a:pt x="6" y="86"/>
                  <a:pt x="5" y="86"/>
                </a:cubicBezTo>
                <a:close/>
                <a:moveTo>
                  <a:pt x="6" y="84"/>
                </a:move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lose/>
                <a:moveTo>
                  <a:pt x="7" y="84"/>
                </a:moveTo>
                <a:cubicBezTo>
                  <a:pt x="7" y="85"/>
                  <a:pt x="7" y="85"/>
                  <a:pt x="7" y="85"/>
                </a:cubicBezTo>
                <a:cubicBezTo>
                  <a:pt x="7" y="85"/>
                  <a:pt x="8" y="85"/>
                  <a:pt x="8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lose/>
                <a:moveTo>
                  <a:pt x="15" y="102"/>
                </a:moveTo>
                <a:cubicBezTo>
                  <a:pt x="17" y="103"/>
                  <a:pt x="17" y="102"/>
                  <a:pt x="17" y="102"/>
                </a:cubicBezTo>
                <a:cubicBezTo>
                  <a:pt x="17" y="102"/>
                  <a:pt x="16" y="103"/>
                  <a:pt x="16" y="103"/>
                </a:cubicBezTo>
                <a:cubicBezTo>
                  <a:pt x="16" y="102"/>
                  <a:pt x="15" y="102"/>
                  <a:pt x="15" y="102"/>
                </a:cubicBezTo>
                <a:close/>
                <a:moveTo>
                  <a:pt x="132" y="13"/>
                </a:move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lose/>
                <a:moveTo>
                  <a:pt x="117" y="10"/>
                </a:moveTo>
                <a:cubicBezTo>
                  <a:pt x="117" y="11"/>
                  <a:pt x="117" y="11"/>
                  <a:pt x="117" y="10"/>
                </a:cubicBezTo>
                <a:cubicBezTo>
                  <a:pt x="118" y="10"/>
                  <a:pt x="118" y="10"/>
                  <a:pt x="118" y="9"/>
                </a:cubicBezTo>
                <a:cubicBezTo>
                  <a:pt x="118" y="9"/>
                  <a:pt x="118" y="9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7" y="9"/>
                  <a:pt x="116" y="9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5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5" y="20"/>
                </a:cubicBezTo>
                <a:close/>
                <a:moveTo>
                  <a:pt x="129" y="18"/>
                </a:move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29" y="18"/>
                </a:cubicBezTo>
                <a:close/>
                <a:moveTo>
                  <a:pt x="99" y="35"/>
                </a:moveTo>
                <a:cubicBezTo>
                  <a:pt x="99" y="35"/>
                  <a:pt x="99" y="34"/>
                  <a:pt x="100" y="34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34"/>
                  <a:pt x="100" y="34"/>
                  <a:pt x="99" y="34"/>
                </a:cubicBezTo>
                <a:cubicBezTo>
                  <a:pt x="99" y="34"/>
                  <a:pt x="98" y="34"/>
                  <a:pt x="98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5"/>
                  <a:pt x="98" y="35"/>
                  <a:pt x="99" y="35"/>
                </a:cubicBezTo>
                <a:close/>
                <a:moveTo>
                  <a:pt x="98" y="22"/>
                </a:moveTo>
                <a:cubicBezTo>
                  <a:pt x="97" y="22"/>
                  <a:pt x="97" y="23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5"/>
                  <a:pt x="97" y="25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7"/>
                  <a:pt x="98" y="27"/>
                  <a:pt x="98" y="27"/>
                </a:cubicBezTo>
                <a:cubicBezTo>
                  <a:pt x="99" y="27"/>
                  <a:pt x="100" y="27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9" y="28"/>
                  <a:pt x="99" y="28"/>
                  <a:pt x="99" y="29"/>
                </a:cubicBezTo>
                <a:cubicBezTo>
                  <a:pt x="99" y="29"/>
                  <a:pt x="99" y="29"/>
                  <a:pt x="99" y="29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0"/>
                  <a:pt x="100" y="30"/>
                  <a:pt x="101" y="30"/>
                </a:cubicBezTo>
                <a:cubicBezTo>
                  <a:pt x="101" y="30"/>
                  <a:pt x="102" y="30"/>
                  <a:pt x="102" y="30"/>
                </a:cubicBezTo>
                <a:cubicBezTo>
                  <a:pt x="102" y="30"/>
                  <a:pt x="103" y="29"/>
                  <a:pt x="103" y="29"/>
                </a:cubicBezTo>
                <a:cubicBezTo>
                  <a:pt x="103" y="29"/>
                  <a:pt x="103" y="29"/>
                  <a:pt x="104" y="29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5" y="27"/>
                  <a:pt x="105" y="27"/>
                  <a:pt x="105" y="26"/>
                </a:cubicBezTo>
                <a:cubicBezTo>
                  <a:pt x="106" y="26"/>
                  <a:pt x="106" y="25"/>
                  <a:pt x="107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4" y="23"/>
                </a:cubicBezTo>
                <a:cubicBezTo>
                  <a:pt x="104" y="23"/>
                  <a:pt x="103" y="23"/>
                  <a:pt x="102" y="23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6"/>
                  <a:pt x="102" y="26"/>
                  <a:pt x="102" y="25"/>
                </a:cubicBezTo>
                <a:cubicBezTo>
                  <a:pt x="101" y="25"/>
                  <a:pt x="101" y="25"/>
                  <a:pt x="101" y="24"/>
                </a:cubicBezTo>
                <a:cubicBezTo>
                  <a:pt x="101" y="24"/>
                  <a:pt x="101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99" y="25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5"/>
                  <a:pt x="99" y="25"/>
                  <a:pt x="99" y="25"/>
                </a:cubicBezTo>
                <a:cubicBezTo>
                  <a:pt x="99" y="25"/>
                  <a:pt x="99" y="24"/>
                  <a:pt x="99" y="24"/>
                </a:cubicBezTo>
                <a:cubicBezTo>
                  <a:pt x="99" y="24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lose/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lose/>
                <a:moveTo>
                  <a:pt x="104" y="29"/>
                </a:move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lose/>
                <a:moveTo>
                  <a:pt x="104" y="30"/>
                </a:moveTo>
                <a:cubicBezTo>
                  <a:pt x="104" y="31"/>
                  <a:pt x="104" y="31"/>
                  <a:pt x="104" y="32"/>
                </a:cubicBezTo>
                <a:cubicBezTo>
                  <a:pt x="105" y="32"/>
                  <a:pt x="105" y="32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8" y="32"/>
                  <a:pt x="108" y="32"/>
                  <a:pt x="108" y="31"/>
                </a:cubicBezTo>
                <a:cubicBezTo>
                  <a:pt x="108" y="31"/>
                  <a:pt x="108" y="31"/>
                  <a:pt x="108" y="30"/>
                </a:cubicBezTo>
                <a:cubicBezTo>
                  <a:pt x="108" y="30"/>
                  <a:pt x="108" y="30"/>
                  <a:pt x="108" y="29"/>
                </a:cubicBezTo>
                <a:cubicBezTo>
                  <a:pt x="107" y="29"/>
                  <a:pt x="107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30"/>
                  <a:pt x="105" y="30"/>
                  <a:pt x="104" y="30"/>
                </a:cubicBezTo>
                <a:close/>
                <a:moveTo>
                  <a:pt x="118" y="24"/>
                </a:moveTo>
                <a:cubicBezTo>
                  <a:pt x="118" y="24"/>
                  <a:pt x="118" y="24"/>
                  <a:pt x="118" y="24"/>
                </a:cubicBezTo>
                <a:cubicBezTo>
                  <a:pt x="118" y="24"/>
                  <a:pt x="118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0" y="23"/>
                  <a:pt x="119" y="23"/>
                  <a:pt x="118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23"/>
                  <a:pt x="118" y="24"/>
                  <a:pt x="118" y="24"/>
                </a:cubicBezTo>
                <a:close/>
                <a:moveTo>
                  <a:pt x="100" y="36"/>
                </a:moveTo>
                <a:cubicBezTo>
                  <a:pt x="100" y="36"/>
                  <a:pt x="100" y="35"/>
                  <a:pt x="100" y="35"/>
                </a:cubicBezTo>
                <a:cubicBezTo>
                  <a:pt x="100" y="35"/>
                  <a:pt x="99" y="35"/>
                  <a:pt x="99" y="35"/>
                </a:cubicBezTo>
                <a:cubicBezTo>
                  <a:pt x="99" y="35"/>
                  <a:pt x="98" y="35"/>
                  <a:pt x="98" y="35"/>
                </a:cubicBezTo>
                <a:cubicBezTo>
                  <a:pt x="97" y="35"/>
                  <a:pt x="97" y="35"/>
                  <a:pt x="97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5"/>
                  <a:pt x="97" y="35"/>
                  <a:pt x="97" y="35"/>
                </a:cubicBezTo>
                <a:cubicBezTo>
                  <a:pt x="97" y="34"/>
                  <a:pt x="96" y="34"/>
                  <a:pt x="96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5" y="34"/>
                  <a:pt x="95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5"/>
                  <a:pt x="93" y="35"/>
                  <a:pt x="93" y="35"/>
                </a:cubicBezTo>
                <a:cubicBezTo>
                  <a:pt x="93" y="35"/>
                  <a:pt x="93" y="36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7"/>
                  <a:pt x="93" y="37"/>
                  <a:pt x="93" y="38"/>
                </a:cubicBezTo>
                <a:cubicBezTo>
                  <a:pt x="93" y="38"/>
                  <a:pt x="92" y="38"/>
                  <a:pt x="92" y="38"/>
                </a:cubicBezTo>
                <a:cubicBezTo>
                  <a:pt x="92" y="38"/>
                  <a:pt x="92" y="37"/>
                  <a:pt x="91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0" y="37"/>
                  <a:pt x="89" y="37"/>
                  <a:pt x="89" y="38"/>
                </a:cubicBezTo>
                <a:cubicBezTo>
                  <a:pt x="89" y="38"/>
                  <a:pt x="89" y="39"/>
                  <a:pt x="89" y="39"/>
                </a:cubicBezTo>
                <a:cubicBezTo>
                  <a:pt x="89" y="39"/>
                  <a:pt x="89" y="40"/>
                  <a:pt x="89" y="40"/>
                </a:cubicBezTo>
                <a:cubicBezTo>
                  <a:pt x="90" y="40"/>
                  <a:pt x="90" y="40"/>
                  <a:pt x="90" y="41"/>
                </a:cubicBezTo>
                <a:cubicBezTo>
                  <a:pt x="91" y="41"/>
                  <a:pt x="91" y="42"/>
                  <a:pt x="91" y="43"/>
                </a:cubicBezTo>
                <a:cubicBezTo>
                  <a:pt x="91" y="43"/>
                  <a:pt x="91" y="44"/>
                  <a:pt x="92" y="44"/>
                </a:cubicBezTo>
                <a:cubicBezTo>
                  <a:pt x="92" y="44"/>
                  <a:pt x="92" y="44"/>
                  <a:pt x="93" y="44"/>
                </a:cubicBezTo>
                <a:cubicBezTo>
                  <a:pt x="93" y="44"/>
                  <a:pt x="93" y="43"/>
                  <a:pt x="94" y="43"/>
                </a:cubicBezTo>
                <a:cubicBezTo>
                  <a:pt x="94" y="43"/>
                  <a:pt x="94" y="43"/>
                  <a:pt x="95" y="43"/>
                </a:cubicBezTo>
                <a:cubicBezTo>
                  <a:pt x="95" y="43"/>
                  <a:pt x="96" y="43"/>
                  <a:pt x="96" y="42"/>
                </a:cubicBezTo>
                <a:cubicBezTo>
                  <a:pt x="96" y="42"/>
                  <a:pt x="97" y="42"/>
                  <a:pt x="97" y="42"/>
                </a:cubicBezTo>
                <a:cubicBezTo>
                  <a:pt x="97" y="41"/>
                  <a:pt x="97" y="41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98" y="39"/>
                  <a:pt x="98" y="39"/>
                  <a:pt x="98" y="38"/>
                </a:cubicBezTo>
                <a:cubicBezTo>
                  <a:pt x="98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7" y="37"/>
                  <a:pt x="98" y="37"/>
                  <a:pt x="98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9" y="36"/>
                  <a:pt x="99" y="36"/>
                  <a:pt x="100" y="36"/>
                </a:cubicBezTo>
                <a:close/>
                <a:moveTo>
                  <a:pt x="101" y="32"/>
                </a:moveTo>
                <a:cubicBezTo>
                  <a:pt x="101" y="32"/>
                  <a:pt x="101" y="32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34" y="105"/>
                </a:moveTo>
                <a:cubicBezTo>
                  <a:pt x="135" y="104"/>
                  <a:pt x="135" y="104"/>
                  <a:pt x="136" y="104"/>
                </a:cubicBezTo>
                <a:cubicBezTo>
                  <a:pt x="136" y="103"/>
                  <a:pt x="136" y="103"/>
                  <a:pt x="137" y="103"/>
                </a:cubicBezTo>
                <a:cubicBezTo>
                  <a:pt x="137" y="103"/>
                  <a:pt x="138" y="103"/>
                  <a:pt x="138" y="103"/>
                </a:cubicBezTo>
                <a:cubicBezTo>
                  <a:pt x="139" y="103"/>
                  <a:pt x="140" y="102"/>
                  <a:pt x="141" y="102"/>
                </a:cubicBezTo>
                <a:cubicBezTo>
                  <a:pt x="142" y="102"/>
                  <a:pt x="142" y="101"/>
                  <a:pt x="142" y="101"/>
                </a:cubicBezTo>
                <a:cubicBezTo>
                  <a:pt x="141" y="100"/>
                  <a:pt x="141" y="100"/>
                  <a:pt x="142" y="100"/>
                </a:cubicBezTo>
                <a:cubicBezTo>
                  <a:pt x="142" y="100"/>
                  <a:pt x="142" y="99"/>
                  <a:pt x="142" y="99"/>
                </a:cubicBezTo>
                <a:cubicBezTo>
                  <a:pt x="142" y="99"/>
                  <a:pt x="142" y="99"/>
                  <a:pt x="142" y="99"/>
                </a:cubicBezTo>
                <a:cubicBezTo>
                  <a:pt x="141" y="98"/>
                  <a:pt x="141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7"/>
                </a:cubicBezTo>
                <a:cubicBezTo>
                  <a:pt x="140" y="97"/>
                  <a:pt x="140" y="97"/>
                  <a:pt x="139" y="97"/>
                </a:cubicBezTo>
                <a:cubicBezTo>
                  <a:pt x="139" y="97"/>
                  <a:pt x="139" y="97"/>
                  <a:pt x="138" y="9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9" y="97"/>
                  <a:pt x="139" y="96"/>
                  <a:pt x="139" y="96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9" y="96"/>
                  <a:pt x="139" y="95"/>
                  <a:pt x="138" y="95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7" y="95"/>
                  <a:pt x="136" y="95"/>
                  <a:pt x="136" y="94"/>
                </a:cubicBezTo>
                <a:cubicBezTo>
                  <a:pt x="136" y="94"/>
                  <a:pt x="135" y="94"/>
                  <a:pt x="135" y="94"/>
                </a:cubicBezTo>
                <a:cubicBezTo>
                  <a:pt x="135" y="93"/>
                  <a:pt x="135" y="93"/>
                  <a:pt x="134" y="93"/>
                </a:cubicBezTo>
                <a:cubicBezTo>
                  <a:pt x="134" y="92"/>
                  <a:pt x="133" y="92"/>
                  <a:pt x="133" y="92"/>
                </a:cubicBezTo>
                <a:cubicBezTo>
                  <a:pt x="133" y="92"/>
                  <a:pt x="133" y="91"/>
                  <a:pt x="133" y="91"/>
                </a:cubicBezTo>
                <a:cubicBezTo>
                  <a:pt x="133" y="91"/>
                  <a:pt x="134" y="91"/>
                  <a:pt x="134" y="91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4" y="90"/>
                  <a:pt x="134" y="89"/>
                  <a:pt x="134" y="89"/>
                </a:cubicBezTo>
                <a:cubicBezTo>
                  <a:pt x="134" y="88"/>
                  <a:pt x="134" y="88"/>
                  <a:pt x="133" y="88"/>
                </a:cubicBezTo>
                <a:cubicBezTo>
                  <a:pt x="133" y="88"/>
                  <a:pt x="133" y="88"/>
                  <a:pt x="133" y="87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33" y="85"/>
                  <a:pt x="132" y="85"/>
                  <a:pt x="132" y="85"/>
                </a:cubicBezTo>
                <a:cubicBezTo>
                  <a:pt x="132" y="84"/>
                  <a:pt x="132" y="83"/>
                  <a:pt x="132" y="82"/>
                </a:cubicBezTo>
                <a:cubicBezTo>
                  <a:pt x="132" y="82"/>
                  <a:pt x="131" y="82"/>
                  <a:pt x="131" y="82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0" y="82"/>
                  <a:pt x="129" y="83"/>
                  <a:pt x="129" y="84"/>
                </a:cubicBezTo>
                <a:cubicBezTo>
                  <a:pt x="129" y="84"/>
                  <a:pt x="128" y="85"/>
                  <a:pt x="127" y="85"/>
                </a:cubicBezTo>
                <a:cubicBezTo>
                  <a:pt x="127" y="85"/>
                  <a:pt x="126" y="86"/>
                  <a:pt x="126" y="86"/>
                </a:cubicBezTo>
                <a:cubicBezTo>
                  <a:pt x="126" y="86"/>
                  <a:pt x="125" y="86"/>
                  <a:pt x="125" y="86"/>
                </a:cubicBezTo>
                <a:cubicBezTo>
                  <a:pt x="125" y="86"/>
                  <a:pt x="124" y="86"/>
                  <a:pt x="124" y="86"/>
                </a:cubicBezTo>
                <a:cubicBezTo>
                  <a:pt x="124" y="86"/>
                  <a:pt x="123" y="86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2" y="85"/>
                  <a:pt x="122" y="84"/>
                  <a:pt x="122" y="84"/>
                </a:cubicBezTo>
                <a:cubicBezTo>
                  <a:pt x="122" y="83"/>
                  <a:pt x="123" y="83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3" y="81"/>
                  <a:pt x="123" y="81"/>
                  <a:pt x="123" y="80"/>
                </a:cubicBezTo>
                <a:cubicBezTo>
                  <a:pt x="124" y="80"/>
                  <a:pt x="123" y="80"/>
                  <a:pt x="123" y="80"/>
                </a:cubicBezTo>
                <a:cubicBezTo>
                  <a:pt x="123" y="79"/>
                  <a:pt x="122" y="79"/>
                  <a:pt x="121" y="79"/>
                </a:cubicBezTo>
                <a:cubicBezTo>
                  <a:pt x="121" y="79"/>
                  <a:pt x="121" y="79"/>
                  <a:pt x="120" y="79"/>
                </a:cubicBezTo>
                <a:cubicBezTo>
                  <a:pt x="120" y="79"/>
                  <a:pt x="120" y="78"/>
                  <a:pt x="120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77"/>
                  <a:pt x="119" y="77"/>
                  <a:pt x="119" y="76"/>
                </a:cubicBezTo>
                <a:cubicBezTo>
                  <a:pt x="119" y="76"/>
                  <a:pt x="119" y="76"/>
                  <a:pt x="118" y="76"/>
                </a:cubicBezTo>
                <a:cubicBezTo>
                  <a:pt x="118" y="75"/>
                  <a:pt x="118" y="75"/>
                  <a:pt x="117" y="75"/>
                </a:cubicBezTo>
                <a:cubicBezTo>
                  <a:pt x="117" y="75"/>
                  <a:pt x="116" y="75"/>
                  <a:pt x="116" y="75"/>
                </a:cubicBezTo>
                <a:cubicBezTo>
                  <a:pt x="115" y="75"/>
                  <a:pt x="114" y="75"/>
                  <a:pt x="113" y="75"/>
                </a:cubicBezTo>
                <a:cubicBezTo>
                  <a:pt x="113" y="75"/>
                  <a:pt x="113" y="74"/>
                  <a:pt x="112" y="74"/>
                </a:cubicBezTo>
                <a:cubicBezTo>
                  <a:pt x="111" y="74"/>
                  <a:pt x="110" y="75"/>
                  <a:pt x="110" y="75"/>
                </a:cubicBezTo>
                <a:cubicBezTo>
                  <a:pt x="110" y="76"/>
                  <a:pt x="110" y="76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8"/>
                  <a:pt x="109" y="78"/>
                  <a:pt x="109" y="79"/>
                </a:cubicBezTo>
                <a:cubicBezTo>
                  <a:pt x="109" y="79"/>
                  <a:pt x="109" y="80"/>
                  <a:pt x="109" y="80"/>
                </a:cubicBezTo>
                <a:cubicBezTo>
                  <a:pt x="109" y="80"/>
                  <a:pt x="109" y="81"/>
                  <a:pt x="109" y="81"/>
                </a:cubicBezTo>
                <a:cubicBezTo>
                  <a:pt x="109" y="81"/>
                  <a:pt x="109" y="82"/>
                  <a:pt x="109" y="82"/>
                </a:cubicBezTo>
                <a:cubicBezTo>
                  <a:pt x="108" y="82"/>
                  <a:pt x="108" y="82"/>
                  <a:pt x="108" y="82"/>
                </a:cubicBezTo>
                <a:cubicBezTo>
                  <a:pt x="108" y="83"/>
                  <a:pt x="107" y="83"/>
                  <a:pt x="106" y="84"/>
                </a:cubicBezTo>
                <a:cubicBezTo>
                  <a:pt x="106" y="84"/>
                  <a:pt x="106" y="84"/>
                  <a:pt x="106" y="85"/>
                </a:cubicBezTo>
                <a:cubicBezTo>
                  <a:pt x="106" y="85"/>
                  <a:pt x="106" y="85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7"/>
                  <a:pt x="107" y="87"/>
                  <a:pt x="107" y="88"/>
                </a:cubicBezTo>
                <a:cubicBezTo>
                  <a:pt x="108" y="89"/>
                  <a:pt x="107" y="90"/>
                  <a:pt x="107" y="90"/>
                </a:cubicBezTo>
                <a:cubicBezTo>
                  <a:pt x="107" y="90"/>
                  <a:pt x="107" y="90"/>
                  <a:pt x="107" y="91"/>
                </a:cubicBezTo>
                <a:cubicBezTo>
                  <a:pt x="107" y="91"/>
                  <a:pt x="106" y="91"/>
                  <a:pt x="106" y="91"/>
                </a:cubicBezTo>
                <a:cubicBezTo>
                  <a:pt x="105" y="92"/>
                  <a:pt x="104" y="92"/>
                  <a:pt x="103" y="93"/>
                </a:cubicBezTo>
                <a:cubicBezTo>
                  <a:pt x="102" y="93"/>
                  <a:pt x="102" y="93"/>
                  <a:pt x="101" y="93"/>
                </a:cubicBezTo>
                <a:cubicBezTo>
                  <a:pt x="101" y="93"/>
                  <a:pt x="100" y="94"/>
                  <a:pt x="100" y="94"/>
                </a:cubicBezTo>
                <a:cubicBezTo>
                  <a:pt x="100" y="95"/>
                  <a:pt x="101" y="95"/>
                  <a:pt x="100" y="96"/>
                </a:cubicBezTo>
                <a:cubicBezTo>
                  <a:pt x="100" y="97"/>
                  <a:pt x="100" y="97"/>
                  <a:pt x="100" y="98"/>
                </a:cubicBezTo>
                <a:cubicBezTo>
                  <a:pt x="100" y="98"/>
                  <a:pt x="100" y="98"/>
                  <a:pt x="100" y="99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0" y="100"/>
                  <a:pt x="100" y="100"/>
                  <a:pt x="99" y="100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9" y="100"/>
                  <a:pt x="98" y="101"/>
                  <a:pt x="98" y="101"/>
                </a:cubicBezTo>
                <a:cubicBezTo>
                  <a:pt x="98" y="101"/>
                  <a:pt x="97" y="101"/>
                  <a:pt x="97" y="101"/>
                </a:cubicBezTo>
                <a:cubicBezTo>
                  <a:pt x="97" y="101"/>
                  <a:pt x="97" y="101"/>
                  <a:pt x="97" y="100"/>
                </a:cubicBezTo>
                <a:cubicBezTo>
                  <a:pt x="97" y="100"/>
                  <a:pt x="97" y="100"/>
                  <a:pt x="96" y="100"/>
                </a:cubicBezTo>
                <a:cubicBezTo>
                  <a:pt x="95" y="99"/>
                  <a:pt x="95" y="98"/>
                  <a:pt x="95" y="98"/>
                </a:cubicBezTo>
                <a:cubicBezTo>
                  <a:pt x="95" y="97"/>
                  <a:pt x="95" y="97"/>
                  <a:pt x="95" y="97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94"/>
                  <a:pt x="96" y="94"/>
                  <a:pt x="96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2"/>
                  <a:pt x="96" y="92"/>
                  <a:pt x="96" y="92"/>
                </a:cubicBezTo>
                <a:cubicBezTo>
                  <a:pt x="95" y="92"/>
                  <a:pt x="94" y="92"/>
                  <a:pt x="92" y="92"/>
                </a:cubicBezTo>
                <a:cubicBezTo>
                  <a:pt x="92" y="92"/>
                  <a:pt x="92" y="92"/>
                  <a:pt x="91" y="91"/>
                </a:cubicBezTo>
                <a:cubicBezTo>
                  <a:pt x="91" y="91"/>
                  <a:pt x="90" y="90"/>
                  <a:pt x="89" y="90"/>
                </a:cubicBezTo>
                <a:cubicBezTo>
                  <a:pt x="89" y="90"/>
                  <a:pt x="88" y="89"/>
                  <a:pt x="87" y="89"/>
                </a:cubicBezTo>
                <a:cubicBezTo>
                  <a:pt x="87" y="88"/>
                  <a:pt x="86" y="88"/>
                  <a:pt x="86" y="87"/>
                </a:cubicBezTo>
                <a:cubicBezTo>
                  <a:pt x="85" y="87"/>
                  <a:pt x="84" y="86"/>
                  <a:pt x="83" y="86"/>
                </a:cubicBezTo>
                <a:cubicBezTo>
                  <a:pt x="83" y="86"/>
                  <a:pt x="82" y="86"/>
                  <a:pt x="82" y="86"/>
                </a:cubicBezTo>
                <a:cubicBezTo>
                  <a:pt x="81" y="86"/>
                  <a:pt x="81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1" y="85"/>
                  <a:pt x="81" y="85"/>
                </a:cubicBezTo>
                <a:cubicBezTo>
                  <a:pt x="81" y="84"/>
                  <a:pt x="81" y="84"/>
                  <a:pt x="81" y="83"/>
                </a:cubicBezTo>
                <a:cubicBezTo>
                  <a:pt x="81" y="83"/>
                  <a:pt x="81" y="82"/>
                  <a:pt x="80" y="82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82"/>
                  <a:pt x="80" y="82"/>
                  <a:pt x="79" y="82"/>
                </a:cubicBezTo>
                <a:cubicBezTo>
                  <a:pt x="79" y="82"/>
                  <a:pt x="79" y="82"/>
                  <a:pt x="79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9" y="81"/>
                  <a:pt x="79" y="80"/>
                  <a:pt x="79" y="80"/>
                </a:cubicBezTo>
                <a:cubicBezTo>
                  <a:pt x="79" y="78"/>
                  <a:pt x="80" y="77"/>
                  <a:pt x="82" y="76"/>
                </a:cubicBezTo>
                <a:cubicBezTo>
                  <a:pt x="82" y="76"/>
                  <a:pt x="82" y="76"/>
                  <a:pt x="83" y="75"/>
                </a:cubicBezTo>
                <a:cubicBezTo>
                  <a:pt x="83" y="74"/>
                  <a:pt x="84" y="73"/>
                  <a:pt x="86" y="73"/>
                </a:cubicBezTo>
                <a:cubicBezTo>
                  <a:pt x="86" y="73"/>
                  <a:pt x="87" y="72"/>
                  <a:pt x="87" y="72"/>
                </a:cubicBezTo>
                <a:cubicBezTo>
                  <a:pt x="87" y="71"/>
                  <a:pt x="88" y="71"/>
                  <a:pt x="88" y="71"/>
                </a:cubicBezTo>
                <a:cubicBezTo>
                  <a:pt x="88" y="71"/>
                  <a:pt x="88" y="72"/>
                  <a:pt x="89" y="72"/>
                </a:cubicBezTo>
                <a:cubicBezTo>
                  <a:pt x="90" y="72"/>
                  <a:pt x="90" y="71"/>
                  <a:pt x="90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1" y="70"/>
                  <a:pt x="92" y="70"/>
                  <a:pt x="93" y="69"/>
                </a:cubicBezTo>
                <a:cubicBezTo>
                  <a:pt x="93" y="69"/>
                  <a:pt x="93" y="68"/>
                  <a:pt x="93" y="69"/>
                </a:cubicBezTo>
                <a:cubicBezTo>
                  <a:pt x="93" y="69"/>
                  <a:pt x="94" y="69"/>
                  <a:pt x="94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6" y="68"/>
                  <a:pt x="98" y="67"/>
                  <a:pt x="99" y="66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6"/>
                  <a:pt x="99" y="65"/>
                  <a:pt x="99" y="65"/>
                </a:cubicBezTo>
                <a:cubicBezTo>
                  <a:pt x="100" y="65"/>
                  <a:pt x="100" y="65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3"/>
                  <a:pt x="102" y="62"/>
                  <a:pt x="102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3" y="62"/>
                  <a:pt x="103" y="62"/>
                  <a:pt x="104" y="6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5" y="63"/>
                  <a:pt x="106" y="63"/>
                  <a:pt x="107" y="63"/>
                </a:cubicBezTo>
                <a:cubicBezTo>
                  <a:pt x="108" y="63"/>
                  <a:pt x="109" y="62"/>
                  <a:pt x="110" y="62"/>
                </a:cubicBezTo>
                <a:cubicBezTo>
                  <a:pt x="110" y="62"/>
                  <a:pt x="110" y="61"/>
                  <a:pt x="110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0"/>
                  <a:pt x="111" y="59"/>
                  <a:pt x="111" y="59"/>
                </a:cubicBezTo>
                <a:cubicBezTo>
                  <a:pt x="111" y="59"/>
                  <a:pt x="111" y="58"/>
                  <a:pt x="111" y="58"/>
                </a:cubicBezTo>
                <a:cubicBezTo>
                  <a:pt x="111" y="58"/>
                  <a:pt x="111" y="57"/>
                  <a:pt x="112" y="57"/>
                </a:cubicBezTo>
                <a:cubicBezTo>
                  <a:pt x="112" y="57"/>
                  <a:pt x="112" y="57"/>
                  <a:pt x="111" y="57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3" y="57"/>
                  <a:pt x="114" y="57"/>
                  <a:pt x="114" y="56"/>
                </a:cubicBezTo>
                <a:cubicBezTo>
                  <a:pt x="114" y="56"/>
                  <a:pt x="114" y="56"/>
                  <a:pt x="114" y="55"/>
                </a:cubicBezTo>
                <a:cubicBezTo>
                  <a:pt x="114" y="55"/>
                  <a:pt x="114" y="55"/>
                  <a:pt x="114" y="54"/>
                </a:cubicBezTo>
                <a:cubicBezTo>
                  <a:pt x="113" y="54"/>
                  <a:pt x="113" y="54"/>
                  <a:pt x="113" y="53"/>
                </a:cubicBezTo>
                <a:cubicBezTo>
                  <a:pt x="113" y="53"/>
                  <a:pt x="113" y="53"/>
                  <a:pt x="112" y="53"/>
                </a:cubicBezTo>
                <a:cubicBezTo>
                  <a:pt x="112" y="53"/>
                  <a:pt x="111" y="53"/>
                  <a:pt x="111" y="52"/>
                </a:cubicBezTo>
                <a:cubicBezTo>
                  <a:pt x="111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9" y="52"/>
                  <a:pt x="108" y="52"/>
                  <a:pt x="108" y="53"/>
                </a:cubicBezTo>
                <a:cubicBezTo>
                  <a:pt x="108" y="53"/>
                  <a:pt x="108" y="54"/>
                  <a:pt x="108" y="54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5" y="56"/>
                  <a:pt x="105" y="57"/>
                  <a:pt x="105" y="57"/>
                </a:cubicBezTo>
                <a:cubicBezTo>
                  <a:pt x="105" y="57"/>
                  <a:pt x="105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3" y="57"/>
                  <a:pt x="103" y="57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8"/>
                  <a:pt x="103" y="59"/>
                  <a:pt x="103" y="59"/>
                </a:cubicBezTo>
                <a:cubicBezTo>
                  <a:pt x="103" y="59"/>
                  <a:pt x="102" y="59"/>
                  <a:pt x="102" y="59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6"/>
                  <a:pt x="102" y="56"/>
                </a:cubicBezTo>
                <a:cubicBezTo>
                  <a:pt x="102" y="56"/>
                  <a:pt x="102" y="56"/>
                  <a:pt x="103" y="55"/>
                </a:cubicBezTo>
                <a:cubicBezTo>
                  <a:pt x="103" y="54"/>
                  <a:pt x="102" y="54"/>
                  <a:pt x="102" y="53"/>
                </a:cubicBezTo>
                <a:cubicBezTo>
                  <a:pt x="102" y="53"/>
                  <a:pt x="101" y="53"/>
                  <a:pt x="101" y="53"/>
                </a:cubicBezTo>
                <a:cubicBezTo>
                  <a:pt x="101" y="53"/>
                  <a:pt x="100" y="54"/>
                  <a:pt x="100" y="54"/>
                </a:cubicBezTo>
                <a:cubicBezTo>
                  <a:pt x="100" y="55"/>
                  <a:pt x="100" y="55"/>
                  <a:pt x="9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4"/>
                  <a:pt x="99" y="54"/>
                  <a:pt x="99" y="53"/>
                </a:cubicBezTo>
                <a:cubicBezTo>
                  <a:pt x="99" y="53"/>
                  <a:pt x="100" y="53"/>
                  <a:pt x="100" y="53"/>
                </a:cubicBezTo>
                <a:cubicBezTo>
                  <a:pt x="100" y="53"/>
                  <a:pt x="100" y="52"/>
                  <a:pt x="100" y="52"/>
                </a:cubicBezTo>
                <a:cubicBezTo>
                  <a:pt x="100" y="52"/>
                  <a:pt x="99" y="52"/>
                  <a:pt x="99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7" y="51"/>
                  <a:pt x="97" y="51"/>
                  <a:pt x="98" y="51"/>
                </a:cubicBezTo>
                <a:cubicBezTo>
                  <a:pt x="98" y="50"/>
                  <a:pt x="98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00" y="50"/>
                  <a:pt x="100" y="49"/>
                  <a:pt x="100" y="49"/>
                </a:cubicBezTo>
                <a:cubicBezTo>
                  <a:pt x="100" y="48"/>
                  <a:pt x="99" y="47"/>
                  <a:pt x="100" y="46"/>
                </a:cubicBezTo>
                <a:cubicBezTo>
                  <a:pt x="100" y="46"/>
                  <a:pt x="100" y="45"/>
                  <a:pt x="100" y="45"/>
                </a:cubicBezTo>
                <a:cubicBezTo>
                  <a:pt x="100" y="44"/>
                  <a:pt x="100" y="44"/>
                  <a:pt x="99" y="43"/>
                </a:cubicBezTo>
                <a:cubicBezTo>
                  <a:pt x="99" y="43"/>
                  <a:pt x="99" y="43"/>
                  <a:pt x="100" y="42"/>
                </a:cubicBezTo>
                <a:cubicBezTo>
                  <a:pt x="100" y="42"/>
                  <a:pt x="101" y="42"/>
                  <a:pt x="101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2" y="40"/>
                  <a:pt x="103" y="40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104" y="41"/>
                  <a:pt x="104" y="41"/>
                  <a:pt x="105" y="40"/>
                </a:cubicBezTo>
                <a:cubicBezTo>
                  <a:pt x="105" y="40"/>
                  <a:pt x="105" y="40"/>
                  <a:pt x="106" y="40"/>
                </a:cubicBezTo>
                <a:cubicBezTo>
                  <a:pt x="107" y="39"/>
                  <a:pt x="108" y="38"/>
                  <a:pt x="109" y="38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0" y="37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8" y="36"/>
                  <a:pt x="107" y="36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5" y="35"/>
                  <a:pt x="104" y="35"/>
                  <a:pt x="103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2" y="35"/>
                  <a:pt x="102" y="36"/>
                  <a:pt x="102" y="36"/>
                </a:cubicBezTo>
                <a:cubicBezTo>
                  <a:pt x="101" y="36"/>
                  <a:pt x="101" y="37"/>
                  <a:pt x="101" y="37"/>
                </a:cubicBezTo>
                <a:cubicBezTo>
                  <a:pt x="100" y="38"/>
                  <a:pt x="100" y="38"/>
                  <a:pt x="100" y="39"/>
                </a:cubicBezTo>
                <a:cubicBezTo>
                  <a:pt x="99" y="39"/>
                  <a:pt x="99" y="39"/>
                  <a:pt x="99" y="40"/>
                </a:cubicBezTo>
                <a:cubicBezTo>
                  <a:pt x="99" y="41"/>
                  <a:pt x="99" y="41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6" y="43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5" y="44"/>
                  <a:pt x="95" y="44"/>
                </a:cubicBezTo>
                <a:cubicBezTo>
                  <a:pt x="94" y="45"/>
                  <a:pt x="94" y="45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2" y="48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2" y="49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1"/>
                  <a:pt x="94" y="51"/>
                </a:cubicBezTo>
                <a:cubicBezTo>
                  <a:pt x="94" y="51"/>
                  <a:pt x="94" y="51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95" y="52"/>
                  <a:pt x="95" y="52"/>
                  <a:pt x="95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2"/>
                  <a:pt x="93" y="52"/>
                  <a:pt x="93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3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4"/>
                  <a:pt x="94" y="54"/>
                  <a:pt x="94" y="54"/>
                </a:cubicBezTo>
                <a:cubicBezTo>
                  <a:pt x="93" y="54"/>
                  <a:pt x="93" y="55"/>
                  <a:pt x="92" y="55"/>
                </a:cubicBezTo>
                <a:cubicBezTo>
                  <a:pt x="92" y="55"/>
                  <a:pt x="91" y="55"/>
                  <a:pt x="91" y="55"/>
                </a:cubicBezTo>
                <a:cubicBezTo>
                  <a:pt x="90" y="55"/>
                  <a:pt x="89" y="56"/>
                  <a:pt x="89" y="56"/>
                </a:cubicBezTo>
                <a:cubicBezTo>
                  <a:pt x="89" y="57"/>
                  <a:pt x="89" y="57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58"/>
                  <a:pt x="88" y="57"/>
                  <a:pt x="88" y="57"/>
                </a:cubicBezTo>
                <a:cubicBezTo>
                  <a:pt x="88" y="57"/>
                  <a:pt x="88" y="57"/>
                  <a:pt x="88" y="56"/>
                </a:cubicBezTo>
                <a:cubicBezTo>
                  <a:pt x="89" y="56"/>
                  <a:pt x="89" y="56"/>
                  <a:pt x="89" y="55"/>
                </a:cubicBezTo>
                <a:cubicBezTo>
                  <a:pt x="90" y="55"/>
                  <a:pt x="89" y="55"/>
                  <a:pt x="89" y="55"/>
                </a:cubicBezTo>
                <a:cubicBezTo>
                  <a:pt x="88" y="55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9" y="54"/>
                  <a:pt x="89" y="54"/>
                </a:cubicBezTo>
                <a:cubicBezTo>
                  <a:pt x="89" y="54"/>
                  <a:pt x="90" y="54"/>
                  <a:pt x="90" y="54"/>
                </a:cubicBezTo>
                <a:cubicBezTo>
                  <a:pt x="90" y="54"/>
                  <a:pt x="91" y="54"/>
                  <a:pt x="91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2" y="53"/>
                  <a:pt x="92" y="52"/>
                  <a:pt x="92" y="52"/>
                </a:cubicBezTo>
                <a:cubicBezTo>
                  <a:pt x="92" y="51"/>
                  <a:pt x="92" y="51"/>
                  <a:pt x="92" y="51"/>
                </a:cubicBezTo>
                <a:cubicBezTo>
                  <a:pt x="93" y="51"/>
                  <a:pt x="93" y="51"/>
                  <a:pt x="93" y="50"/>
                </a:cubicBezTo>
                <a:cubicBezTo>
                  <a:pt x="93" y="50"/>
                  <a:pt x="93" y="50"/>
                  <a:pt x="92" y="50"/>
                </a:cubicBezTo>
                <a:cubicBezTo>
                  <a:pt x="91" y="51"/>
                  <a:pt x="91" y="50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49"/>
                  <a:pt x="89" y="49"/>
                </a:cubicBezTo>
                <a:cubicBezTo>
                  <a:pt x="89" y="49"/>
                  <a:pt x="89" y="49"/>
                  <a:pt x="89" y="50"/>
                </a:cubicBezTo>
                <a:cubicBezTo>
                  <a:pt x="88" y="50"/>
                  <a:pt x="87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5" y="52"/>
                  <a:pt x="86" y="52"/>
                </a:cubicBezTo>
                <a:cubicBezTo>
                  <a:pt x="86" y="52"/>
                  <a:pt x="87" y="53"/>
                  <a:pt x="88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7" y="53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4" y="55"/>
                </a:cubicBezTo>
                <a:cubicBezTo>
                  <a:pt x="84" y="55"/>
                  <a:pt x="84" y="55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5"/>
                  <a:pt x="81" y="55"/>
                  <a:pt x="80" y="55"/>
                </a:cubicBezTo>
                <a:cubicBezTo>
                  <a:pt x="80" y="55"/>
                  <a:pt x="80" y="55"/>
                  <a:pt x="79" y="55"/>
                </a:cubicBezTo>
                <a:cubicBezTo>
                  <a:pt x="79" y="55"/>
                  <a:pt x="78" y="55"/>
                  <a:pt x="78" y="54"/>
                </a:cubicBezTo>
                <a:cubicBezTo>
                  <a:pt x="78" y="54"/>
                  <a:pt x="77" y="53"/>
                  <a:pt x="77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2"/>
                  <a:pt x="75" y="52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0"/>
                  <a:pt x="75" y="50"/>
                  <a:pt x="74" y="50"/>
                </a:cubicBezTo>
                <a:cubicBezTo>
                  <a:pt x="73" y="50"/>
                  <a:pt x="72" y="50"/>
                  <a:pt x="71" y="50"/>
                </a:cubicBezTo>
                <a:cubicBezTo>
                  <a:pt x="70" y="50"/>
                  <a:pt x="70" y="50"/>
                  <a:pt x="70" y="51"/>
                </a:cubicBezTo>
                <a:cubicBezTo>
                  <a:pt x="70" y="51"/>
                  <a:pt x="70" y="51"/>
                  <a:pt x="70" y="52"/>
                </a:cubicBezTo>
                <a:cubicBezTo>
                  <a:pt x="70" y="52"/>
                  <a:pt x="71" y="52"/>
                  <a:pt x="71" y="52"/>
                </a:cubicBezTo>
                <a:cubicBezTo>
                  <a:pt x="71" y="52"/>
                  <a:pt x="71" y="51"/>
                  <a:pt x="71" y="51"/>
                </a:cubicBezTo>
                <a:cubicBezTo>
                  <a:pt x="72" y="51"/>
                  <a:pt x="72" y="51"/>
                  <a:pt x="73" y="51"/>
                </a:cubicBezTo>
                <a:cubicBezTo>
                  <a:pt x="73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1"/>
                  <a:pt x="73" y="52"/>
                </a:cubicBezTo>
                <a:cubicBezTo>
                  <a:pt x="72" y="52"/>
                  <a:pt x="72" y="52"/>
                  <a:pt x="71" y="52"/>
                </a:cubicBezTo>
                <a:cubicBezTo>
                  <a:pt x="71" y="52"/>
                  <a:pt x="71" y="52"/>
                  <a:pt x="70" y="52"/>
                </a:cubicBezTo>
                <a:cubicBezTo>
                  <a:pt x="70" y="53"/>
                  <a:pt x="70" y="53"/>
                  <a:pt x="69" y="53"/>
                </a:cubicBezTo>
                <a:cubicBezTo>
                  <a:pt x="69" y="54"/>
                  <a:pt x="69" y="54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5"/>
                  <a:pt x="68" y="55"/>
                </a:cubicBezTo>
                <a:cubicBezTo>
                  <a:pt x="68" y="55"/>
                  <a:pt x="68" y="55"/>
                  <a:pt x="68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67" y="53"/>
                  <a:pt x="67" y="53"/>
                  <a:pt x="67" y="52"/>
                </a:cubicBezTo>
                <a:cubicBezTo>
                  <a:pt x="67" y="52"/>
                  <a:pt x="66" y="52"/>
                  <a:pt x="66" y="52"/>
                </a:cubicBezTo>
                <a:cubicBezTo>
                  <a:pt x="66" y="52"/>
                  <a:pt x="65" y="52"/>
                  <a:pt x="65" y="52"/>
                </a:cubicBezTo>
                <a:cubicBezTo>
                  <a:pt x="63" y="52"/>
                  <a:pt x="60" y="52"/>
                  <a:pt x="58" y="51"/>
                </a:cubicBezTo>
                <a:cubicBezTo>
                  <a:pt x="58" y="51"/>
                  <a:pt x="58" y="51"/>
                  <a:pt x="58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1" y="50"/>
                  <a:pt x="62" y="49"/>
                  <a:pt x="62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0" y="47"/>
                  <a:pt x="59" y="47"/>
                </a:cubicBezTo>
                <a:cubicBezTo>
                  <a:pt x="59" y="47"/>
                  <a:pt x="58" y="47"/>
                  <a:pt x="57" y="46"/>
                </a:cubicBezTo>
                <a:cubicBezTo>
                  <a:pt x="56" y="46"/>
                  <a:pt x="56" y="45"/>
                  <a:pt x="55" y="45"/>
                </a:cubicBezTo>
                <a:cubicBezTo>
                  <a:pt x="54" y="45"/>
                  <a:pt x="54" y="44"/>
                  <a:pt x="54" y="44"/>
                </a:cubicBezTo>
                <a:cubicBezTo>
                  <a:pt x="53" y="43"/>
                  <a:pt x="53" y="43"/>
                  <a:pt x="52" y="42"/>
                </a:cubicBezTo>
                <a:cubicBezTo>
                  <a:pt x="51" y="42"/>
                  <a:pt x="50" y="42"/>
                  <a:pt x="50" y="43"/>
                </a:cubicBezTo>
                <a:cubicBezTo>
                  <a:pt x="50" y="43"/>
                  <a:pt x="50" y="43"/>
                  <a:pt x="49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8" y="41"/>
                  <a:pt x="48" y="41"/>
                </a:cubicBezTo>
                <a:cubicBezTo>
                  <a:pt x="48" y="41"/>
                  <a:pt x="47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5" y="42"/>
                  <a:pt x="45" y="42"/>
                </a:cubicBezTo>
                <a:cubicBezTo>
                  <a:pt x="45" y="41"/>
                  <a:pt x="45" y="41"/>
                  <a:pt x="46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38"/>
                  <a:pt x="46" y="38"/>
                  <a:pt x="46" y="37"/>
                </a:cubicBezTo>
                <a:cubicBezTo>
                  <a:pt x="46" y="37"/>
                  <a:pt x="45" y="37"/>
                  <a:pt x="45" y="37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5" y="39"/>
                  <a:pt x="44" y="39"/>
                </a:cubicBezTo>
                <a:cubicBezTo>
                  <a:pt x="44" y="39"/>
                  <a:pt x="43" y="39"/>
                  <a:pt x="43" y="40"/>
                </a:cubicBezTo>
                <a:cubicBezTo>
                  <a:pt x="42" y="40"/>
                  <a:pt x="42" y="40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8"/>
                  <a:pt x="41" y="38"/>
                </a:cubicBezTo>
                <a:cubicBezTo>
                  <a:pt x="41" y="38"/>
                  <a:pt x="40" y="38"/>
                  <a:pt x="40" y="38"/>
                </a:cubicBezTo>
                <a:cubicBezTo>
                  <a:pt x="39" y="39"/>
                  <a:pt x="38" y="39"/>
                  <a:pt x="36" y="39"/>
                </a:cubicBezTo>
                <a:cubicBezTo>
                  <a:pt x="36" y="39"/>
                  <a:pt x="35" y="39"/>
                  <a:pt x="35" y="39"/>
                </a:cubicBezTo>
                <a:cubicBezTo>
                  <a:pt x="34" y="40"/>
                  <a:pt x="34" y="40"/>
                  <a:pt x="33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2" y="39"/>
                  <a:pt x="32" y="39"/>
                  <a:pt x="31" y="39"/>
                </a:cubicBezTo>
                <a:cubicBezTo>
                  <a:pt x="31" y="39"/>
                  <a:pt x="30" y="39"/>
                  <a:pt x="30" y="39"/>
                </a:cubicBezTo>
                <a:cubicBezTo>
                  <a:pt x="29" y="39"/>
                  <a:pt x="29" y="40"/>
                  <a:pt x="29" y="40"/>
                </a:cubicBezTo>
                <a:cubicBezTo>
                  <a:pt x="29" y="41"/>
                  <a:pt x="28" y="41"/>
                  <a:pt x="28" y="41"/>
                </a:cubicBezTo>
                <a:cubicBezTo>
                  <a:pt x="28" y="40"/>
                  <a:pt x="28" y="40"/>
                  <a:pt x="27" y="40"/>
                </a:cubicBezTo>
                <a:cubicBezTo>
                  <a:pt x="27" y="40"/>
                  <a:pt x="26" y="39"/>
                  <a:pt x="26" y="39"/>
                </a:cubicBezTo>
                <a:cubicBezTo>
                  <a:pt x="26" y="39"/>
                  <a:pt x="26" y="38"/>
                  <a:pt x="26" y="38"/>
                </a:cubicBezTo>
                <a:cubicBezTo>
                  <a:pt x="26" y="38"/>
                  <a:pt x="25" y="37"/>
                  <a:pt x="25" y="37"/>
                </a:cubicBezTo>
                <a:cubicBezTo>
                  <a:pt x="25" y="37"/>
                  <a:pt x="24" y="36"/>
                  <a:pt x="23" y="36"/>
                </a:cubicBezTo>
                <a:cubicBezTo>
                  <a:pt x="23" y="36"/>
                  <a:pt x="23" y="36"/>
                  <a:pt x="22" y="3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" y="67"/>
                  <a:pt x="3" y="69"/>
                </a:cubicBezTo>
                <a:cubicBezTo>
                  <a:pt x="5" y="72"/>
                  <a:pt x="8" y="69"/>
                  <a:pt x="9" y="71"/>
                </a:cubicBezTo>
                <a:cubicBezTo>
                  <a:pt x="10" y="74"/>
                  <a:pt x="9" y="74"/>
                  <a:pt x="10" y="76"/>
                </a:cubicBezTo>
                <a:cubicBezTo>
                  <a:pt x="10" y="79"/>
                  <a:pt x="14" y="81"/>
                  <a:pt x="12" y="83"/>
                </a:cubicBezTo>
                <a:cubicBezTo>
                  <a:pt x="11" y="84"/>
                  <a:pt x="10" y="84"/>
                  <a:pt x="9" y="84"/>
                </a:cubicBezTo>
                <a:cubicBezTo>
                  <a:pt x="9" y="84"/>
                  <a:pt x="9" y="85"/>
                  <a:pt x="9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6"/>
                  <a:pt x="10" y="86"/>
                  <a:pt x="9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9" y="89"/>
                  <a:pt x="9" y="89"/>
                  <a:pt x="9" y="89"/>
                </a:cubicBezTo>
                <a:cubicBezTo>
                  <a:pt x="10" y="89"/>
                  <a:pt x="10" y="88"/>
                  <a:pt x="11" y="88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0" y="89"/>
                </a:cubicBezTo>
                <a:cubicBezTo>
                  <a:pt x="10" y="90"/>
                  <a:pt x="10" y="90"/>
                  <a:pt x="10" y="90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1" y="91"/>
                  <a:pt x="11" y="91"/>
                  <a:pt x="11" y="92"/>
                </a:cubicBezTo>
                <a:cubicBezTo>
                  <a:pt x="12" y="92"/>
                  <a:pt x="12" y="92"/>
                  <a:pt x="11" y="92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3" y="96"/>
                </a:cubicBezTo>
                <a:cubicBezTo>
                  <a:pt x="13" y="96"/>
                  <a:pt x="13" y="97"/>
                  <a:pt x="14" y="97"/>
                </a:cubicBezTo>
                <a:cubicBezTo>
                  <a:pt x="14" y="97"/>
                  <a:pt x="14" y="97"/>
                  <a:pt x="15" y="97"/>
                </a:cubicBezTo>
                <a:cubicBezTo>
                  <a:pt x="15" y="97"/>
                  <a:pt x="15" y="97"/>
                  <a:pt x="15" y="98"/>
                </a:cubicBezTo>
                <a:cubicBezTo>
                  <a:pt x="15" y="98"/>
                  <a:pt x="15" y="98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" y="99"/>
                  <a:pt x="16" y="99"/>
                  <a:pt x="16" y="100"/>
                </a:cubicBezTo>
                <a:cubicBezTo>
                  <a:pt x="16" y="100"/>
                  <a:pt x="17" y="100"/>
                  <a:pt x="17" y="100"/>
                </a:cubicBezTo>
                <a:cubicBezTo>
                  <a:pt x="17" y="100"/>
                  <a:pt x="17" y="101"/>
                  <a:pt x="17" y="101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4"/>
                  <a:pt x="69" y="104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104"/>
                  <a:pt x="70" y="104"/>
                  <a:pt x="69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7"/>
                  <a:pt x="78" y="107"/>
                  <a:pt x="79" y="107"/>
                </a:cubicBezTo>
                <a:cubicBezTo>
                  <a:pt x="79" y="106"/>
                  <a:pt x="80" y="106"/>
                  <a:pt x="81" y="106"/>
                </a:cubicBezTo>
                <a:cubicBezTo>
                  <a:pt x="81" y="106"/>
                  <a:pt x="82" y="106"/>
                  <a:pt x="82" y="106"/>
                </a:cubicBezTo>
                <a:cubicBezTo>
                  <a:pt x="82" y="106"/>
                  <a:pt x="82" y="106"/>
                  <a:pt x="83" y="106"/>
                </a:cubicBezTo>
                <a:cubicBezTo>
                  <a:pt x="83" y="106"/>
                  <a:pt x="84" y="106"/>
                  <a:pt x="84" y="107"/>
                </a:cubicBezTo>
                <a:cubicBezTo>
                  <a:pt x="84" y="107"/>
                  <a:pt x="85" y="108"/>
                  <a:pt x="85" y="108"/>
                </a:cubicBezTo>
                <a:cubicBezTo>
                  <a:pt x="86" y="108"/>
                  <a:pt x="86" y="108"/>
                  <a:pt x="86" y="109"/>
                </a:cubicBezTo>
                <a:cubicBezTo>
                  <a:pt x="86" y="109"/>
                  <a:pt x="86" y="110"/>
                  <a:pt x="86" y="110"/>
                </a:cubicBezTo>
                <a:cubicBezTo>
                  <a:pt x="86" y="110"/>
                  <a:pt x="86" y="111"/>
                  <a:pt x="85" y="110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9" y="111"/>
                  <a:pt x="90" y="112"/>
                  <a:pt x="92" y="112"/>
                </a:cubicBezTo>
                <a:cubicBezTo>
                  <a:pt x="92" y="112"/>
                  <a:pt x="92" y="112"/>
                  <a:pt x="93" y="113"/>
                </a:cubicBezTo>
                <a:cubicBezTo>
                  <a:pt x="93" y="113"/>
                  <a:pt x="93" y="113"/>
                  <a:pt x="94" y="114"/>
                </a:cubicBezTo>
                <a:cubicBezTo>
                  <a:pt x="94" y="114"/>
                  <a:pt x="93" y="114"/>
                  <a:pt x="93" y="115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2" y="115"/>
                  <a:pt x="92" y="114"/>
                  <a:pt x="91" y="114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1" y="114"/>
                  <a:pt x="91" y="115"/>
                </a:cubicBezTo>
                <a:cubicBezTo>
                  <a:pt x="90" y="115"/>
                  <a:pt x="90" y="116"/>
                  <a:pt x="90" y="117"/>
                </a:cubicBezTo>
                <a:cubicBezTo>
                  <a:pt x="90" y="117"/>
                  <a:pt x="89" y="117"/>
                  <a:pt x="89" y="117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8" y="120"/>
                  <a:pt x="89" y="119"/>
                  <a:pt x="90" y="119"/>
                </a:cubicBezTo>
                <a:cubicBezTo>
                  <a:pt x="90" y="119"/>
                  <a:pt x="91" y="119"/>
                  <a:pt x="91" y="119"/>
                </a:cubicBezTo>
                <a:cubicBezTo>
                  <a:pt x="91" y="119"/>
                  <a:pt x="92" y="119"/>
                  <a:pt x="92" y="119"/>
                </a:cubicBezTo>
                <a:cubicBezTo>
                  <a:pt x="93" y="119"/>
                  <a:pt x="93" y="119"/>
                  <a:pt x="93" y="118"/>
                </a:cubicBezTo>
                <a:cubicBezTo>
                  <a:pt x="94" y="118"/>
                  <a:pt x="94" y="119"/>
                  <a:pt x="94" y="119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96" y="117"/>
                  <a:pt x="95" y="118"/>
                  <a:pt x="94" y="118"/>
                </a:cubicBezTo>
                <a:cubicBezTo>
                  <a:pt x="94" y="118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5" y="117"/>
                </a:cubicBezTo>
                <a:cubicBezTo>
                  <a:pt x="95" y="117"/>
                  <a:pt x="95" y="117"/>
                  <a:pt x="96" y="117"/>
                </a:cubicBezTo>
                <a:cubicBezTo>
                  <a:pt x="96" y="117"/>
                  <a:pt x="97" y="116"/>
                  <a:pt x="98" y="116"/>
                </a:cubicBezTo>
                <a:cubicBezTo>
                  <a:pt x="98" y="116"/>
                  <a:pt x="99" y="116"/>
                  <a:pt x="99" y="116"/>
                </a:cubicBezTo>
                <a:cubicBezTo>
                  <a:pt x="99" y="116"/>
                  <a:pt x="99" y="116"/>
                  <a:pt x="100" y="116"/>
                </a:cubicBezTo>
                <a:cubicBezTo>
                  <a:pt x="101" y="115"/>
                  <a:pt x="102" y="115"/>
                  <a:pt x="103" y="115"/>
                </a:cubicBezTo>
                <a:cubicBezTo>
                  <a:pt x="105" y="114"/>
                  <a:pt x="108" y="115"/>
                  <a:pt x="110" y="114"/>
                </a:cubicBezTo>
                <a:cubicBezTo>
                  <a:pt x="111" y="114"/>
                  <a:pt x="114" y="110"/>
                  <a:pt x="116" y="110"/>
                </a:cubicBezTo>
                <a:cubicBezTo>
                  <a:pt x="117" y="111"/>
                  <a:pt x="116" y="114"/>
                  <a:pt x="117" y="114"/>
                </a:cubicBezTo>
                <a:cubicBezTo>
                  <a:pt x="118" y="114"/>
                  <a:pt x="118" y="115"/>
                  <a:pt x="118" y="115"/>
                </a:cubicBezTo>
                <a:cubicBezTo>
                  <a:pt x="118" y="115"/>
                  <a:pt x="119" y="115"/>
                  <a:pt x="119" y="115"/>
                </a:cubicBezTo>
                <a:cubicBezTo>
                  <a:pt x="120" y="115"/>
                  <a:pt x="120" y="115"/>
                  <a:pt x="121" y="114"/>
                </a:cubicBezTo>
                <a:cubicBezTo>
                  <a:pt x="121" y="114"/>
                  <a:pt x="121" y="115"/>
                  <a:pt x="121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5"/>
                  <a:pt x="121" y="115"/>
                  <a:pt x="120" y="115"/>
                </a:cubicBezTo>
                <a:cubicBezTo>
                  <a:pt x="120" y="115"/>
                  <a:pt x="119" y="116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3" y="116"/>
                </a:cubicBezTo>
                <a:cubicBezTo>
                  <a:pt x="123" y="116"/>
                  <a:pt x="123" y="116"/>
                  <a:pt x="124" y="116"/>
                </a:cubicBezTo>
                <a:cubicBezTo>
                  <a:pt x="125" y="116"/>
                  <a:pt x="126" y="115"/>
                  <a:pt x="128" y="115"/>
                </a:cubicBezTo>
                <a:cubicBezTo>
                  <a:pt x="128" y="115"/>
                  <a:pt x="128" y="115"/>
                  <a:pt x="129" y="115"/>
                </a:cubicBezTo>
                <a:cubicBezTo>
                  <a:pt x="129" y="114"/>
                  <a:pt x="130" y="114"/>
                  <a:pt x="130" y="114"/>
                </a:cubicBezTo>
                <a:cubicBezTo>
                  <a:pt x="130" y="114"/>
                  <a:pt x="131" y="114"/>
                  <a:pt x="131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1" y="114"/>
                  <a:pt x="131" y="113"/>
                  <a:pt x="131" y="113"/>
                </a:cubicBezTo>
                <a:cubicBezTo>
                  <a:pt x="131" y="113"/>
                  <a:pt x="130" y="113"/>
                  <a:pt x="131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29" y="112"/>
                  <a:pt x="129" y="113"/>
                  <a:pt x="128" y="113"/>
                </a:cubicBezTo>
                <a:cubicBezTo>
                  <a:pt x="128" y="114"/>
                  <a:pt x="128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3" y="113"/>
                  <a:pt x="123" y="112"/>
                  <a:pt x="123" y="112"/>
                </a:cubicBezTo>
                <a:cubicBezTo>
                  <a:pt x="123" y="111"/>
                  <a:pt x="123" y="111"/>
                  <a:pt x="123" y="110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2" y="109"/>
                  <a:pt x="122" y="110"/>
                  <a:pt x="12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3" y="109"/>
                  <a:pt x="124" y="109"/>
                  <a:pt x="124" y="109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8"/>
                  <a:pt x="124" y="107"/>
                  <a:pt x="124" y="107"/>
                </a:cubicBezTo>
                <a:cubicBezTo>
                  <a:pt x="123" y="107"/>
                  <a:pt x="122" y="107"/>
                  <a:pt x="121" y="107"/>
                </a:cubicBezTo>
                <a:cubicBezTo>
                  <a:pt x="119" y="107"/>
                  <a:pt x="117" y="108"/>
                  <a:pt x="115" y="10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8"/>
                  <a:pt x="115" y="108"/>
                </a:cubicBezTo>
                <a:cubicBezTo>
                  <a:pt x="115" y="108"/>
                  <a:pt x="115" y="108"/>
                  <a:pt x="116" y="108"/>
                </a:cubicBezTo>
                <a:cubicBezTo>
                  <a:pt x="117" y="107"/>
                  <a:pt x="117" y="107"/>
                  <a:pt x="118" y="107"/>
                </a:cubicBezTo>
                <a:cubicBezTo>
                  <a:pt x="119" y="106"/>
                  <a:pt x="120" y="106"/>
                  <a:pt x="120" y="106"/>
                </a:cubicBezTo>
                <a:cubicBezTo>
                  <a:pt x="120" y="106"/>
                  <a:pt x="120" y="106"/>
                  <a:pt x="120" y="105"/>
                </a:cubicBezTo>
                <a:cubicBezTo>
                  <a:pt x="121" y="105"/>
                  <a:pt x="121" y="105"/>
                  <a:pt x="122" y="105"/>
                </a:cubicBezTo>
                <a:cubicBezTo>
                  <a:pt x="122" y="104"/>
                  <a:pt x="123" y="105"/>
                  <a:pt x="123" y="105"/>
                </a:cubicBezTo>
                <a:cubicBezTo>
                  <a:pt x="125" y="105"/>
                  <a:pt x="128" y="105"/>
                  <a:pt x="130" y="105"/>
                </a:cubicBezTo>
                <a:cubicBezTo>
                  <a:pt x="131" y="105"/>
                  <a:pt x="132" y="105"/>
                  <a:pt x="133" y="105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4" y="105"/>
                  <a:pt x="134" y="105"/>
                  <a:pt x="134" y="105"/>
                </a:cubicBezTo>
                <a:close/>
                <a:moveTo>
                  <a:pt x="136" y="97"/>
                </a:moveTo>
                <a:cubicBezTo>
                  <a:pt x="136" y="97"/>
                  <a:pt x="136" y="98"/>
                  <a:pt x="136" y="98"/>
                </a:cubicBezTo>
                <a:cubicBezTo>
                  <a:pt x="136" y="98"/>
                  <a:pt x="135" y="98"/>
                  <a:pt x="135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5" y="98"/>
                  <a:pt x="136" y="98"/>
                  <a:pt x="136" y="97"/>
                </a:cubicBezTo>
                <a:close/>
                <a:moveTo>
                  <a:pt x="96" y="63"/>
                </a:moveTo>
                <a:cubicBezTo>
                  <a:pt x="96" y="63"/>
                  <a:pt x="96" y="63"/>
                  <a:pt x="96" y="63"/>
                </a:cubicBezTo>
                <a:cubicBezTo>
                  <a:pt x="96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6" y="65"/>
                </a:cubicBezTo>
                <a:cubicBezTo>
                  <a:pt x="96" y="65"/>
                  <a:pt x="96" y="64"/>
                  <a:pt x="95" y="64"/>
                </a:cubicBezTo>
                <a:cubicBezTo>
                  <a:pt x="95" y="64"/>
                  <a:pt x="96" y="63"/>
                  <a:pt x="96" y="63"/>
                </a:cubicBezTo>
                <a:close/>
                <a:moveTo>
                  <a:pt x="83" y="66"/>
                </a:moveTo>
                <a:cubicBezTo>
                  <a:pt x="83" y="66"/>
                  <a:pt x="83" y="66"/>
                  <a:pt x="83" y="66"/>
                </a:cubicBezTo>
                <a:cubicBezTo>
                  <a:pt x="84" y="66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3" y="67"/>
                  <a:pt x="83" y="67"/>
                </a:cubicBezTo>
                <a:cubicBezTo>
                  <a:pt x="83" y="67"/>
                  <a:pt x="83" y="66"/>
                  <a:pt x="83" y="66"/>
                </a:cubicBezTo>
                <a:close/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9" y="65"/>
                  <a:pt x="79" y="65"/>
                </a:cubicBezTo>
                <a:cubicBezTo>
                  <a:pt x="78" y="65"/>
                  <a:pt x="78" y="65"/>
                  <a:pt x="79" y="65"/>
                </a:cubicBez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lose/>
                <a:moveTo>
                  <a:pt x="33" y="41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1"/>
                  <a:pt x="34" y="41"/>
                  <a:pt x="34" y="41"/>
                </a:cubicBezTo>
                <a:lnTo>
                  <a:pt x="33" y="41"/>
                </a:lnTo>
                <a:close/>
                <a:moveTo>
                  <a:pt x="40" y="50"/>
                </a:move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34" y="72"/>
                </a:move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1"/>
                  <a:pt x="34" y="71"/>
                  <a:pt x="34" y="71"/>
                </a:cubicBezTo>
                <a:lnTo>
                  <a:pt x="34" y="72"/>
                </a:lnTo>
                <a:close/>
                <a:moveTo>
                  <a:pt x="38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lose/>
                <a:moveTo>
                  <a:pt x="38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7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8" y="40"/>
                  <a:pt x="38" y="40"/>
                </a:cubicBezTo>
                <a:cubicBezTo>
                  <a:pt x="38" y="40"/>
                  <a:pt x="39" y="40"/>
                  <a:pt x="38" y="40"/>
                </a:cubicBezTo>
                <a:close/>
                <a:moveTo>
                  <a:pt x="42" y="70"/>
                </a:move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lose/>
                <a:moveTo>
                  <a:pt x="42" y="57"/>
                </a:moveTo>
                <a:cubicBezTo>
                  <a:pt x="41" y="58"/>
                  <a:pt x="41" y="58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1" y="57"/>
                  <a:pt x="41" y="57"/>
                </a:cubicBezTo>
                <a:cubicBezTo>
                  <a:pt x="41" y="56"/>
                  <a:pt x="42" y="56"/>
                  <a:pt x="42" y="56"/>
                </a:cubicBezTo>
                <a:cubicBezTo>
                  <a:pt x="42" y="56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3" y="54"/>
                  <a:pt x="43" y="54"/>
                  <a:pt x="42" y="54"/>
                </a:cubicBezTo>
                <a:cubicBezTo>
                  <a:pt x="41" y="54"/>
                  <a:pt x="40" y="54"/>
                  <a:pt x="39" y="54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1" y="53"/>
                  <a:pt x="42" y="53"/>
                  <a:pt x="43" y="53"/>
                </a:cubicBezTo>
                <a:cubicBezTo>
                  <a:pt x="44" y="53"/>
                  <a:pt x="45" y="53"/>
                  <a:pt x="46" y="53"/>
                </a:cubicBezTo>
                <a:cubicBezTo>
                  <a:pt x="47" y="53"/>
                  <a:pt x="47" y="52"/>
                  <a:pt x="48" y="52"/>
                </a:cubicBezTo>
                <a:cubicBezTo>
                  <a:pt x="48" y="52"/>
                  <a:pt x="49" y="52"/>
                  <a:pt x="49" y="52"/>
                </a:cubicBezTo>
                <a:cubicBezTo>
                  <a:pt x="49" y="52"/>
                  <a:pt x="49" y="52"/>
                  <a:pt x="49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48" y="53"/>
                  <a:pt x="48" y="53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8" y="54"/>
                </a:cubicBezTo>
                <a:cubicBezTo>
                  <a:pt x="49" y="55"/>
                  <a:pt x="50" y="55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0" y="55"/>
                  <a:pt x="50" y="56"/>
                  <a:pt x="50" y="56"/>
                </a:cubicBezTo>
                <a:cubicBezTo>
                  <a:pt x="50" y="56"/>
                  <a:pt x="49" y="56"/>
                  <a:pt x="49" y="56"/>
                </a:cubicBezTo>
                <a:cubicBezTo>
                  <a:pt x="49" y="57"/>
                  <a:pt x="49" y="57"/>
                  <a:pt x="48" y="57"/>
                </a:cubicBezTo>
                <a:cubicBezTo>
                  <a:pt x="48" y="56"/>
                  <a:pt x="47" y="56"/>
                  <a:pt x="46" y="56"/>
                </a:cubicBezTo>
                <a:cubicBezTo>
                  <a:pt x="46" y="56"/>
                  <a:pt x="46" y="57"/>
                  <a:pt x="46" y="57"/>
                </a:cubicBezTo>
                <a:cubicBezTo>
                  <a:pt x="46" y="57"/>
                  <a:pt x="45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6"/>
                  <a:pt x="44" y="56"/>
                </a:cubicBezTo>
                <a:cubicBezTo>
                  <a:pt x="44" y="56"/>
                  <a:pt x="43" y="57"/>
                  <a:pt x="43" y="57"/>
                </a:cubicBezTo>
                <a:cubicBezTo>
                  <a:pt x="43" y="57"/>
                  <a:pt x="42" y="57"/>
                  <a:pt x="42" y="57"/>
                </a:cubicBezTo>
                <a:close/>
                <a:moveTo>
                  <a:pt x="48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8"/>
                  <a:pt x="47" y="58"/>
                </a:cubicBezTo>
                <a:cubicBezTo>
                  <a:pt x="47" y="58"/>
                  <a:pt x="48" y="59"/>
                  <a:pt x="48" y="59"/>
                </a:cubicBezTo>
                <a:close/>
                <a:moveTo>
                  <a:pt x="46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5" y="64"/>
                  <a:pt x="44" y="64"/>
                  <a:pt x="44" y="63"/>
                </a:cubicBezTo>
                <a:cubicBezTo>
                  <a:pt x="44" y="63"/>
                  <a:pt x="44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4"/>
                  <a:pt x="46" y="64"/>
                </a:cubicBezTo>
                <a:close/>
                <a:moveTo>
                  <a:pt x="44" y="74"/>
                </a:moveTo>
                <a:cubicBezTo>
                  <a:pt x="44" y="73"/>
                  <a:pt x="44" y="73"/>
                  <a:pt x="44" y="73"/>
                </a:cubicBezTo>
                <a:cubicBezTo>
                  <a:pt x="44" y="74"/>
                  <a:pt x="44" y="74"/>
                  <a:pt x="44" y="74"/>
                </a:cubicBezTo>
                <a:close/>
                <a:moveTo>
                  <a:pt x="48" y="79"/>
                </a:moveTo>
                <a:cubicBezTo>
                  <a:pt x="48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lose/>
                <a:moveTo>
                  <a:pt x="50" y="86"/>
                </a:move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lose/>
                <a:moveTo>
                  <a:pt x="55" y="78"/>
                </a:moveTo>
                <a:cubicBezTo>
                  <a:pt x="55" y="78"/>
                  <a:pt x="54" y="78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8"/>
                  <a:pt x="52" y="78"/>
                  <a:pt x="51" y="79"/>
                </a:cubicBezTo>
                <a:cubicBezTo>
                  <a:pt x="51" y="79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79"/>
                  <a:pt x="50" y="78"/>
                  <a:pt x="51" y="78"/>
                </a:cubicBezTo>
                <a:cubicBezTo>
                  <a:pt x="52" y="78"/>
                  <a:pt x="52" y="77"/>
                  <a:pt x="53" y="77"/>
                </a:cubicBezTo>
                <a:cubicBezTo>
                  <a:pt x="53" y="77"/>
                  <a:pt x="54" y="77"/>
                  <a:pt x="54" y="77"/>
                </a:cubicBezTo>
                <a:cubicBezTo>
                  <a:pt x="54" y="77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lose/>
                <a:moveTo>
                  <a:pt x="56" y="89"/>
                </a:move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lose/>
                <a:moveTo>
                  <a:pt x="56" y="83"/>
                </a:move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6" y="83"/>
                  <a:pt x="56" y="83"/>
                </a:cubicBezTo>
                <a:close/>
                <a:moveTo>
                  <a:pt x="56" y="71"/>
                </a:moveTo>
                <a:cubicBezTo>
                  <a:pt x="56" y="71"/>
                  <a:pt x="56" y="71"/>
                  <a:pt x="56" y="71"/>
                </a:cubicBezTo>
                <a:cubicBezTo>
                  <a:pt x="57" y="71"/>
                  <a:pt x="57" y="71"/>
                  <a:pt x="57" y="71"/>
                </a:cubicBezTo>
                <a:lnTo>
                  <a:pt x="56" y="71"/>
                </a:lnTo>
                <a:close/>
                <a:moveTo>
                  <a:pt x="57" y="68"/>
                </a:move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6" y="68"/>
                  <a:pt x="56" y="68"/>
                  <a:pt x="56" y="69"/>
                </a:cubicBezTo>
                <a:cubicBezTo>
                  <a:pt x="55" y="69"/>
                  <a:pt x="54" y="69"/>
                  <a:pt x="53" y="69"/>
                </a:cubicBezTo>
                <a:cubicBezTo>
                  <a:pt x="53" y="70"/>
                  <a:pt x="52" y="70"/>
                  <a:pt x="51" y="71"/>
                </a:cubicBezTo>
                <a:cubicBezTo>
                  <a:pt x="51" y="71"/>
                  <a:pt x="50" y="71"/>
                  <a:pt x="50" y="71"/>
                </a:cubicBezTo>
                <a:cubicBezTo>
                  <a:pt x="49" y="70"/>
                  <a:pt x="49" y="71"/>
                  <a:pt x="49" y="71"/>
                </a:cubicBezTo>
                <a:cubicBezTo>
                  <a:pt x="48" y="71"/>
                  <a:pt x="48" y="71"/>
                  <a:pt x="47" y="72"/>
                </a:cubicBezTo>
                <a:cubicBezTo>
                  <a:pt x="47" y="72"/>
                  <a:pt x="46" y="72"/>
                  <a:pt x="45" y="72"/>
                </a:cubicBezTo>
                <a:cubicBezTo>
                  <a:pt x="45" y="72"/>
                  <a:pt x="44" y="72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0"/>
                  <a:pt x="43" y="70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1"/>
                  <a:pt x="45" y="71"/>
                  <a:pt x="45" y="71"/>
                </a:cubicBezTo>
                <a:cubicBezTo>
                  <a:pt x="45" y="70"/>
                  <a:pt x="46" y="70"/>
                  <a:pt x="46" y="70"/>
                </a:cubicBezTo>
                <a:cubicBezTo>
                  <a:pt x="46" y="69"/>
                  <a:pt x="47" y="69"/>
                  <a:pt x="47" y="69"/>
                </a:cubicBezTo>
                <a:cubicBezTo>
                  <a:pt x="47" y="69"/>
                  <a:pt x="47" y="69"/>
                  <a:pt x="48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69"/>
                  <a:pt x="48" y="68"/>
                </a:cubicBezTo>
                <a:cubicBezTo>
                  <a:pt x="48" y="68"/>
                  <a:pt x="48" y="68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9" y="67"/>
                  <a:pt x="49" y="68"/>
                  <a:pt x="50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2" y="69"/>
                  <a:pt x="53" y="69"/>
                  <a:pt x="53" y="68"/>
                </a:cubicBezTo>
                <a:cubicBezTo>
                  <a:pt x="54" y="68"/>
                  <a:pt x="55" y="68"/>
                  <a:pt x="56" y="68"/>
                </a:cubicBezTo>
                <a:cubicBezTo>
                  <a:pt x="56" y="68"/>
                  <a:pt x="57" y="68"/>
                  <a:pt x="57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7"/>
                  <a:pt x="57" y="67"/>
                  <a:pt x="57" y="68"/>
                </a:cubicBezTo>
                <a:cubicBezTo>
                  <a:pt x="57" y="68"/>
                  <a:pt x="57" y="68"/>
                  <a:pt x="57" y="68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lose/>
                <a:moveTo>
                  <a:pt x="63" y="64"/>
                </a:moveTo>
                <a:cubicBezTo>
                  <a:pt x="63" y="64"/>
                  <a:pt x="63" y="64"/>
                  <a:pt x="64" y="64"/>
                </a:cubicBezTo>
                <a:cubicBezTo>
                  <a:pt x="64" y="64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3" y="65"/>
                  <a:pt x="63" y="65"/>
                  <a:pt x="63" y="64"/>
                </a:cubicBezTo>
                <a:close/>
                <a:moveTo>
                  <a:pt x="62" y="81"/>
                </a:moveTo>
                <a:cubicBezTo>
                  <a:pt x="62" y="81"/>
                  <a:pt x="62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1"/>
                </a:cubicBezTo>
                <a:close/>
                <a:moveTo>
                  <a:pt x="62" y="64"/>
                </a:move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lose/>
                <a:moveTo>
                  <a:pt x="60" y="62"/>
                </a:moveTo>
                <a:cubicBezTo>
                  <a:pt x="60" y="62"/>
                  <a:pt x="59" y="62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0" y="62"/>
                  <a:pt x="60" y="62"/>
                  <a:pt x="60" y="62"/>
                </a:cubicBezTo>
                <a:close/>
                <a:moveTo>
                  <a:pt x="61" y="59"/>
                </a:move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lnTo>
                  <a:pt x="61" y="59"/>
                </a:lnTo>
                <a:close/>
                <a:moveTo>
                  <a:pt x="63" y="96"/>
                </a:moveTo>
                <a:cubicBezTo>
                  <a:pt x="63" y="96"/>
                  <a:pt x="63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6"/>
                </a:cubicBezTo>
                <a:cubicBezTo>
                  <a:pt x="62" y="96"/>
                  <a:pt x="63" y="96"/>
                  <a:pt x="62" y="95"/>
                </a:cubicBezTo>
                <a:cubicBezTo>
                  <a:pt x="62" y="95"/>
                  <a:pt x="62" y="95"/>
                  <a:pt x="61" y="95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5"/>
                  <a:pt x="61" y="95"/>
                  <a:pt x="62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2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4"/>
                  <a:pt x="62" y="94"/>
                  <a:pt x="62" y="94"/>
                </a:cubicBezTo>
                <a:cubicBezTo>
                  <a:pt x="62" y="93"/>
                  <a:pt x="62" y="93"/>
                  <a:pt x="62" y="92"/>
                </a:cubicBezTo>
                <a:cubicBezTo>
                  <a:pt x="62" y="92"/>
                  <a:pt x="62" y="92"/>
                  <a:pt x="63" y="92"/>
                </a:cubicBezTo>
                <a:cubicBezTo>
                  <a:pt x="63" y="92"/>
                  <a:pt x="63" y="92"/>
                  <a:pt x="63" y="92"/>
                </a:cubicBezTo>
                <a:cubicBezTo>
                  <a:pt x="63" y="92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3" y="93"/>
                  <a:pt x="63" y="94"/>
                  <a:pt x="64" y="94"/>
                </a:cubicBezTo>
                <a:cubicBezTo>
                  <a:pt x="64" y="94"/>
                  <a:pt x="64" y="95"/>
                  <a:pt x="64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6"/>
                  <a:pt x="63" y="96"/>
                  <a:pt x="63" y="96"/>
                </a:cubicBezTo>
                <a:close/>
                <a:moveTo>
                  <a:pt x="64" y="101"/>
                </a:move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99"/>
                </a:cubicBezTo>
                <a:cubicBezTo>
                  <a:pt x="63" y="99"/>
                  <a:pt x="63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99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lose/>
                <a:moveTo>
                  <a:pt x="64" y="83"/>
                </a:moveTo>
                <a:cubicBezTo>
                  <a:pt x="64" y="83"/>
                  <a:pt x="64" y="84"/>
                  <a:pt x="63" y="84"/>
                </a:cubicBezTo>
                <a:cubicBezTo>
                  <a:pt x="63" y="84"/>
                  <a:pt x="63" y="85"/>
                  <a:pt x="63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2" y="85"/>
                  <a:pt x="62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5"/>
                  <a:pt x="62" y="85"/>
                </a:cubicBezTo>
                <a:cubicBezTo>
                  <a:pt x="62" y="85"/>
                  <a:pt x="63" y="85"/>
                  <a:pt x="63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4"/>
                  <a:pt x="62" y="84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lose/>
                <a:moveTo>
                  <a:pt x="67" y="92"/>
                </a:move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lose/>
                <a:moveTo>
                  <a:pt x="66" y="97"/>
                </a:move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5" y="97"/>
                  <a:pt x="65" y="96"/>
                </a:cubicBezTo>
                <a:cubicBezTo>
                  <a:pt x="65" y="96"/>
                  <a:pt x="65" y="95"/>
                  <a:pt x="65" y="95"/>
                </a:cubicBezTo>
                <a:cubicBezTo>
                  <a:pt x="65" y="95"/>
                  <a:pt x="65" y="95"/>
                  <a:pt x="65" y="94"/>
                </a:cubicBezTo>
                <a:cubicBezTo>
                  <a:pt x="65" y="94"/>
                  <a:pt x="65" y="94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5"/>
                  <a:pt x="67" y="95"/>
                </a:cubicBezTo>
                <a:cubicBezTo>
                  <a:pt x="67" y="96"/>
                  <a:pt x="67" y="96"/>
                  <a:pt x="67" y="97"/>
                </a:cubicBezTo>
                <a:cubicBezTo>
                  <a:pt x="67" y="97"/>
                  <a:pt x="67" y="97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6" y="97"/>
                </a:cubicBezTo>
                <a:close/>
                <a:moveTo>
                  <a:pt x="67" y="101"/>
                </a:move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0"/>
                  <a:pt x="67" y="100"/>
                  <a:pt x="67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100"/>
                  <a:pt x="68" y="100"/>
                  <a:pt x="67" y="101"/>
                </a:cubicBezTo>
                <a:close/>
                <a:moveTo>
                  <a:pt x="68" y="86"/>
                </a:move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5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close/>
                <a:moveTo>
                  <a:pt x="69" y="91"/>
                </a:moveTo>
                <a:cubicBezTo>
                  <a:pt x="69" y="91"/>
                  <a:pt x="69" y="91"/>
                  <a:pt x="69" y="91"/>
                </a:cubicBezTo>
                <a:cubicBezTo>
                  <a:pt x="69" y="91"/>
                  <a:pt x="69" y="91"/>
                  <a:pt x="69" y="91"/>
                </a:cubicBezTo>
                <a:close/>
                <a:moveTo>
                  <a:pt x="70" y="85"/>
                </a:moveTo>
                <a:cubicBezTo>
                  <a:pt x="70" y="85"/>
                  <a:pt x="70" y="85"/>
                  <a:pt x="70" y="85"/>
                </a:cubicBezTo>
                <a:cubicBezTo>
                  <a:pt x="70" y="85"/>
                  <a:pt x="70" y="85"/>
                  <a:pt x="70" y="85"/>
                </a:cubicBezTo>
                <a:close/>
                <a:moveTo>
                  <a:pt x="75" y="92"/>
                </a:move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lose/>
                <a:moveTo>
                  <a:pt x="71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lose/>
                <a:moveTo>
                  <a:pt x="72" y="77"/>
                </a:moveTo>
                <a:cubicBezTo>
                  <a:pt x="72" y="77"/>
                  <a:pt x="72" y="77"/>
                  <a:pt x="72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lose/>
                <a:moveTo>
                  <a:pt x="72" y="70"/>
                </a:moveTo>
                <a:cubicBezTo>
                  <a:pt x="71" y="69"/>
                  <a:pt x="71" y="68"/>
                  <a:pt x="72" y="68"/>
                </a:cubicBezTo>
                <a:cubicBezTo>
                  <a:pt x="72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9"/>
                  <a:pt x="73" y="69"/>
                </a:cubicBezTo>
                <a:cubicBezTo>
                  <a:pt x="73" y="70"/>
                  <a:pt x="72" y="70"/>
                  <a:pt x="72" y="70"/>
                </a:cubicBezTo>
                <a:close/>
                <a:moveTo>
                  <a:pt x="73" y="94"/>
                </a:move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lose/>
                <a:moveTo>
                  <a:pt x="75" y="102"/>
                </a:move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5" y="102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lose/>
                <a:moveTo>
                  <a:pt x="75" y="70"/>
                </a:move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69"/>
                  <a:pt x="76" y="69"/>
                </a:cubicBezTo>
                <a:cubicBezTo>
                  <a:pt x="76" y="69"/>
                  <a:pt x="76" y="69"/>
                  <a:pt x="76" y="69"/>
                </a:cubicBezTo>
                <a:cubicBezTo>
                  <a:pt x="76" y="69"/>
                  <a:pt x="76" y="69"/>
                  <a:pt x="75" y="70"/>
                </a:cubicBezTo>
                <a:close/>
                <a:moveTo>
                  <a:pt x="78" y="71"/>
                </a:moveTo>
                <a:cubicBezTo>
                  <a:pt x="77" y="71"/>
                  <a:pt x="77" y="71"/>
                  <a:pt x="77" y="71"/>
                </a:cubicBezTo>
                <a:cubicBezTo>
                  <a:pt x="77" y="71"/>
                  <a:pt x="77" y="70"/>
                  <a:pt x="77" y="70"/>
                </a:cubicBezTo>
                <a:cubicBezTo>
                  <a:pt x="77" y="70"/>
                  <a:pt x="77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lose/>
                <a:moveTo>
                  <a:pt x="79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9" y="100"/>
                  <a:pt x="79" y="100"/>
                  <a:pt x="79" y="100"/>
                </a:cubicBezTo>
                <a:close/>
                <a:moveTo>
                  <a:pt x="81" y="104"/>
                </a:moveTo>
                <a:cubicBezTo>
                  <a:pt x="81" y="104"/>
                  <a:pt x="81" y="104"/>
                  <a:pt x="81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0" y="103"/>
                  <a:pt x="80" y="103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03"/>
                  <a:pt x="81" y="104"/>
                  <a:pt x="81" y="104"/>
                </a:cubicBezTo>
                <a:close/>
                <a:moveTo>
                  <a:pt x="87" y="95"/>
                </a:move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lose/>
                <a:moveTo>
                  <a:pt x="96" y="107"/>
                </a:moveTo>
                <a:cubicBezTo>
                  <a:pt x="96" y="107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7"/>
                  <a:pt x="96" y="107"/>
                </a:cubicBezTo>
                <a:close/>
                <a:moveTo>
                  <a:pt x="105" y="107"/>
                </a:move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lose/>
                <a:moveTo>
                  <a:pt x="110" y="102"/>
                </a:moveTo>
                <a:cubicBezTo>
                  <a:pt x="109" y="102"/>
                  <a:pt x="109" y="103"/>
                  <a:pt x="109" y="103"/>
                </a:cubicBezTo>
                <a:cubicBezTo>
                  <a:pt x="109" y="103"/>
                  <a:pt x="108" y="103"/>
                  <a:pt x="108" y="103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10" y="102"/>
                </a:cubicBezTo>
                <a:cubicBezTo>
                  <a:pt x="110" y="102"/>
                  <a:pt x="110" y="102"/>
                  <a:pt x="110" y="102"/>
                </a:cubicBezTo>
                <a:close/>
                <a:moveTo>
                  <a:pt x="113" y="93"/>
                </a:moveTo>
                <a:cubicBezTo>
                  <a:pt x="113" y="93"/>
                  <a:pt x="113" y="93"/>
                  <a:pt x="113" y="93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3"/>
                  <a:pt x="113" y="93"/>
                  <a:pt x="113" y="93"/>
                </a:cubicBezTo>
                <a:close/>
                <a:moveTo>
                  <a:pt x="118" y="96"/>
                </a:moveTo>
                <a:cubicBezTo>
                  <a:pt x="118" y="96"/>
                  <a:pt x="118" y="96"/>
                  <a:pt x="118" y="96"/>
                </a:cubicBezTo>
                <a:cubicBezTo>
                  <a:pt x="117" y="96"/>
                  <a:pt x="117" y="96"/>
                  <a:pt x="117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6"/>
                </a:cubicBezTo>
                <a:cubicBezTo>
                  <a:pt x="118" y="96"/>
                  <a:pt x="118" y="96"/>
                  <a:pt x="118" y="96"/>
                </a:cubicBezTo>
                <a:close/>
                <a:moveTo>
                  <a:pt x="119" y="95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lose/>
                <a:moveTo>
                  <a:pt x="125" y="99"/>
                </a:moveTo>
                <a:cubicBezTo>
                  <a:pt x="125" y="99"/>
                  <a:pt x="125" y="99"/>
                  <a:pt x="125" y="99"/>
                </a:cubicBezTo>
                <a:cubicBezTo>
                  <a:pt x="125" y="99"/>
                  <a:pt x="125" y="99"/>
                  <a:pt x="125" y="99"/>
                </a:cubicBezTo>
                <a:close/>
                <a:moveTo>
                  <a:pt x="126" y="100"/>
                </a:moveTo>
                <a:cubicBezTo>
                  <a:pt x="126" y="100"/>
                  <a:pt x="126" y="100"/>
                  <a:pt x="126" y="100"/>
                </a:cubicBezTo>
                <a:cubicBezTo>
                  <a:pt x="126" y="100"/>
                  <a:pt x="126" y="100"/>
                  <a:pt x="126" y="100"/>
                </a:cubicBezTo>
                <a:close/>
                <a:moveTo>
                  <a:pt x="129" y="97"/>
                </a:moveTo>
                <a:cubicBezTo>
                  <a:pt x="128" y="97"/>
                  <a:pt x="128" y="97"/>
                  <a:pt x="128" y="97"/>
                </a:cubicBezTo>
                <a:cubicBezTo>
                  <a:pt x="127" y="97"/>
                  <a:pt x="127" y="97"/>
                  <a:pt x="126" y="97"/>
                </a:cubicBezTo>
                <a:cubicBezTo>
                  <a:pt x="126" y="97"/>
                  <a:pt x="126" y="97"/>
                  <a:pt x="125" y="97"/>
                </a:cubicBezTo>
                <a:cubicBezTo>
                  <a:pt x="125" y="97"/>
                  <a:pt x="125" y="97"/>
                  <a:pt x="125" y="9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7" y="96"/>
                  <a:pt x="128" y="96"/>
                  <a:pt x="129" y="96"/>
                </a:cubicBezTo>
                <a:cubicBezTo>
                  <a:pt x="129" y="96"/>
                  <a:pt x="129" y="97"/>
                  <a:pt x="129" y="97"/>
                </a:cubicBezTo>
                <a:cubicBezTo>
                  <a:pt x="129" y="97"/>
                  <a:pt x="129" y="97"/>
                  <a:pt x="129" y="97"/>
                </a:cubicBez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lose/>
                <a:moveTo>
                  <a:pt x="115" y="23"/>
                </a:moveTo>
                <a:cubicBezTo>
                  <a:pt x="115" y="22"/>
                  <a:pt x="116" y="22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5" y="21"/>
                  <a:pt x="114" y="20"/>
                  <a:pt x="113" y="20"/>
                </a:cubicBezTo>
                <a:cubicBezTo>
                  <a:pt x="112" y="20"/>
                  <a:pt x="112" y="21"/>
                  <a:pt x="112" y="21"/>
                </a:cubicBezTo>
                <a:cubicBezTo>
                  <a:pt x="111" y="21"/>
                  <a:pt x="112" y="22"/>
                  <a:pt x="112" y="22"/>
                </a:cubicBezTo>
                <a:cubicBezTo>
                  <a:pt x="113" y="22"/>
                  <a:pt x="114" y="22"/>
                  <a:pt x="115" y="23"/>
                </a:cubicBezTo>
                <a:cubicBezTo>
                  <a:pt x="115" y="23"/>
                  <a:pt x="115" y="23"/>
                  <a:pt x="115" y="23"/>
                </a:cubicBezTo>
                <a:close/>
                <a:moveTo>
                  <a:pt x="105" y="16"/>
                </a:move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17" y="19"/>
                </a:moveTo>
                <a:cubicBezTo>
                  <a:pt x="117" y="19"/>
                  <a:pt x="117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7" y="19"/>
                </a:cubicBezTo>
                <a:close/>
                <a:moveTo>
                  <a:pt x="112" y="19"/>
                </a:moveTo>
                <a:cubicBezTo>
                  <a:pt x="112" y="20"/>
                  <a:pt x="112" y="20"/>
                  <a:pt x="113" y="20"/>
                </a:cubicBezTo>
                <a:cubicBezTo>
                  <a:pt x="113" y="20"/>
                  <a:pt x="114" y="20"/>
                  <a:pt x="115" y="20"/>
                </a:cubicBezTo>
                <a:cubicBezTo>
                  <a:pt x="115" y="20"/>
                  <a:pt x="116" y="20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8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7" y="18"/>
                  <a:pt x="117" y="18"/>
                  <a:pt x="116" y="17"/>
                </a:cubicBezTo>
                <a:cubicBezTo>
                  <a:pt x="116" y="17"/>
                  <a:pt x="115" y="16"/>
                  <a:pt x="115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4" y="15"/>
                  <a:pt x="114" y="15"/>
                </a:cubicBezTo>
                <a:cubicBezTo>
                  <a:pt x="113" y="16"/>
                  <a:pt x="112" y="16"/>
                  <a:pt x="112" y="17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04" y="15"/>
                </a:moveTo>
                <a:cubicBezTo>
                  <a:pt x="105" y="15"/>
                  <a:pt x="105" y="15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7"/>
                  <a:pt x="108" y="17"/>
                  <a:pt x="107" y="18"/>
                </a:cubicBezTo>
                <a:cubicBezTo>
                  <a:pt x="107" y="18"/>
                  <a:pt x="107" y="19"/>
                  <a:pt x="108" y="19"/>
                </a:cubicBezTo>
                <a:cubicBezTo>
                  <a:pt x="108" y="19"/>
                  <a:pt x="109" y="19"/>
                  <a:pt x="109" y="19"/>
                </a:cubicBezTo>
                <a:cubicBezTo>
                  <a:pt x="109" y="19"/>
                  <a:pt x="110" y="18"/>
                  <a:pt x="110" y="18"/>
                </a:cubicBezTo>
                <a:cubicBezTo>
                  <a:pt x="110" y="17"/>
                  <a:pt x="111" y="16"/>
                  <a:pt x="111" y="16"/>
                </a:cubicBezTo>
                <a:cubicBezTo>
                  <a:pt x="112" y="16"/>
                  <a:pt x="112" y="16"/>
                  <a:pt x="112" y="15"/>
                </a:cubicBezTo>
                <a:cubicBezTo>
                  <a:pt x="112" y="15"/>
                  <a:pt x="112" y="14"/>
                  <a:pt x="112" y="14"/>
                </a:cubicBezTo>
                <a:cubicBezTo>
                  <a:pt x="111" y="14"/>
                  <a:pt x="111" y="14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2"/>
                  <a:pt x="111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09" y="12"/>
                  <a:pt x="109" y="12"/>
                </a:cubicBezTo>
                <a:cubicBezTo>
                  <a:pt x="109" y="12"/>
                  <a:pt x="109" y="12"/>
                  <a:pt x="110" y="12"/>
                </a:cubicBezTo>
                <a:cubicBezTo>
                  <a:pt x="110" y="12"/>
                  <a:pt x="110" y="12"/>
                  <a:pt x="110" y="11"/>
                </a:cubicBezTo>
                <a:cubicBezTo>
                  <a:pt x="110" y="11"/>
                  <a:pt x="109" y="10"/>
                  <a:pt x="108" y="10"/>
                </a:cubicBezTo>
                <a:cubicBezTo>
                  <a:pt x="108" y="10"/>
                  <a:pt x="107" y="10"/>
                  <a:pt x="107" y="10"/>
                </a:cubicBezTo>
                <a:cubicBezTo>
                  <a:pt x="107" y="10"/>
                  <a:pt x="107" y="10"/>
                  <a:pt x="106" y="10"/>
                </a:cubicBezTo>
                <a:cubicBezTo>
                  <a:pt x="106" y="11"/>
                  <a:pt x="106" y="11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4" y="14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5"/>
                  <a:pt x="104" y="15"/>
                  <a:pt x="104" y="15"/>
                </a:cubicBezTo>
                <a:close/>
                <a:moveTo>
                  <a:pt x="102" y="23"/>
                </a:move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lose/>
                <a:moveTo>
                  <a:pt x="103" y="23"/>
                </a:moveTo>
                <a:cubicBezTo>
                  <a:pt x="103" y="23"/>
                  <a:pt x="103" y="23"/>
                  <a:pt x="103" y="23"/>
                </a:cubicBezTo>
                <a:cubicBezTo>
                  <a:pt x="103" y="22"/>
                  <a:pt x="102" y="22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21"/>
          <p:cNvSpPr>
            <a:spLocks/>
          </p:cNvSpPr>
          <p:nvPr/>
        </p:nvSpPr>
        <p:spPr bwMode="auto">
          <a:xfrm>
            <a:off x="6243638" y="6524626"/>
            <a:ext cx="3533775" cy="1600200"/>
          </a:xfrm>
          <a:custGeom>
            <a:avLst/>
            <a:gdLst>
              <a:gd name="T0" fmla="*/ 103 w 111"/>
              <a:gd name="T1" fmla="*/ 13 h 50"/>
              <a:gd name="T2" fmla="*/ 93 w 111"/>
              <a:gd name="T3" fmla="*/ 15 h 50"/>
              <a:gd name="T4" fmla="*/ 90 w 111"/>
              <a:gd name="T5" fmla="*/ 17 h 50"/>
              <a:gd name="T6" fmla="*/ 84 w 111"/>
              <a:gd name="T7" fmla="*/ 19 h 50"/>
              <a:gd name="T8" fmla="*/ 80 w 111"/>
              <a:gd name="T9" fmla="*/ 19 h 50"/>
              <a:gd name="T10" fmla="*/ 80 w 111"/>
              <a:gd name="T11" fmla="*/ 19 h 50"/>
              <a:gd name="T12" fmla="*/ 81 w 111"/>
              <a:gd name="T13" fmla="*/ 15 h 50"/>
              <a:gd name="T14" fmla="*/ 79 w 111"/>
              <a:gd name="T15" fmla="*/ 15 h 50"/>
              <a:gd name="T16" fmla="*/ 79 w 111"/>
              <a:gd name="T17" fmla="*/ 11 h 50"/>
              <a:gd name="T18" fmla="*/ 77 w 111"/>
              <a:gd name="T19" fmla="*/ 12 h 50"/>
              <a:gd name="T20" fmla="*/ 72 w 111"/>
              <a:gd name="T21" fmla="*/ 19 h 50"/>
              <a:gd name="T22" fmla="*/ 73 w 111"/>
              <a:gd name="T23" fmla="*/ 13 h 50"/>
              <a:gd name="T24" fmla="*/ 78 w 111"/>
              <a:gd name="T25" fmla="*/ 11 h 50"/>
              <a:gd name="T26" fmla="*/ 80 w 111"/>
              <a:gd name="T27" fmla="*/ 10 h 50"/>
              <a:gd name="T28" fmla="*/ 78 w 111"/>
              <a:gd name="T29" fmla="*/ 9 h 50"/>
              <a:gd name="T30" fmla="*/ 73 w 111"/>
              <a:gd name="T31" fmla="*/ 8 h 50"/>
              <a:gd name="T32" fmla="*/ 69 w 111"/>
              <a:gd name="T33" fmla="*/ 9 h 50"/>
              <a:gd name="T34" fmla="*/ 66 w 111"/>
              <a:gd name="T35" fmla="*/ 8 h 50"/>
              <a:gd name="T36" fmla="*/ 66 w 111"/>
              <a:gd name="T37" fmla="*/ 8 h 50"/>
              <a:gd name="T38" fmla="*/ 65 w 111"/>
              <a:gd name="T39" fmla="*/ 5 h 50"/>
              <a:gd name="T40" fmla="*/ 10 w 111"/>
              <a:gd name="T41" fmla="*/ 1 h 50"/>
              <a:gd name="T42" fmla="*/ 7 w 111"/>
              <a:gd name="T43" fmla="*/ 1 h 50"/>
              <a:gd name="T44" fmla="*/ 6 w 111"/>
              <a:gd name="T45" fmla="*/ 4 h 50"/>
              <a:gd name="T46" fmla="*/ 2 w 111"/>
              <a:gd name="T47" fmla="*/ 15 h 50"/>
              <a:gd name="T48" fmla="*/ 1 w 111"/>
              <a:gd name="T49" fmla="*/ 21 h 50"/>
              <a:gd name="T50" fmla="*/ 2 w 111"/>
              <a:gd name="T51" fmla="*/ 24 h 50"/>
              <a:gd name="T52" fmla="*/ 3 w 111"/>
              <a:gd name="T53" fmla="*/ 27 h 50"/>
              <a:gd name="T54" fmla="*/ 5 w 111"/>
              <a:gd name="T55" fmla="*/ 31 h 50"/>
              <a:gd name="T56" fmla="*/ 15 w 111"/>
              <a:gd name="T57" fmla="*/ 35 h 50"/>
              <a:gd name="T58" fmla="*/ 36 w 111"/>
              <a:gd name="T59" fmla="*/ 42 h 50"/>
              <a:gd name="T60" fmla="*/ 46 w 111"/>
              <a:gd name="T61" fmla="*/ 49 h 50"/>
              <a:gd name="T62" fmla="*/ 52 w 111"/>
              <a:gd name="T63" fmla="*/ 42 h 50"/>
              <a:gd name="T64" fmla="*/ 59 w 111"/>
              <a:gd name="T65" fmla="*/ 42 h 50"/>
              <a:gd name="T66" fmla="*/ 63 w 111"/>
              <a:gd name="T67" fmla="*/ 41 h 50"/>
              <a:gd name="T68" fmla="*/ 72 w 111"/>
              <a:gd name="T69" fmla="*/ 42 h 50"/>
              <a:gd name="T70" fmla="*/ 75 w 111"/>
              <a:gd name="T71" fmla="*/ 44 h 50"/>
              <a:gd name="T72" fmla="*/ 78 w 111"/>
              <a:gd name="T73" fmla="*/ 49 h 50"/>
              <a:gd name="T74" fmla="*/ 80 w 111"/>
              <a:gd name="T75" fmla="*/ 45 h 50"/>
              <a:gd name="T76" fmla="*/ 79 w 111"/>
              <a:gd name="T77" fmla="*/ 38 h 50"/>
              <a:gd name="T78" fmla="*/ 84 w 111"/>
              <a:gd name="T79" fmla="*/ 35 h 50"/>
              <a:gd name="T80" fmla="*/ 89 w 111"/>
              <a:gd name="T81" fmla="*/ 33 h 50"/>
              <a:gd name="T82" fmla="*/ 91 w 111"/>
              <a:gd name="T83" fmla="*/ 30 h 50"/>
              <a:gd name="T84" fmla="*/ 91 w 111"/>
              <a:gd name="T85" fmla="*/ 27 h 50"/>
              <a:gd name="T86" fmla="*/ 92 w 111"/>
              <a:gd name="T87" fmla="*/ 28 h 50"/>
              <a:gd name="T88" fmla="*/ 93 w 111"/>
              <a:gd name="T89" fmla="*/ 25 h 50"/>
              <a:gd name="T90" fmla="*/ 99 w 111"/>
              <a:gd name="T91" fmla="*/ 22 h 50"/>
              <a:gd name="T92" fmla="*/ 99 w 111"/>
              <a:gd name="T93" fmla="*/ 21 h 50"/>
              <a:gd name="T94" fmla="*/ 103 w 111"/>
              <a:gd name="T95" fmla="*/ 21 h 50"/>
              <a:gd name="T96" fmla="*/ 103 w 111"/>
              <a:gd name="T97" fmla="*/ 18 h 50"/>
              <a:gd name="T98" fmla="*/ 111 w 111"/>
              <a:gd name="T99" fmla="*/ 1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1" h="50">
                <a:moveTo>
                  <a:pt x="111" y="14"/>
                </a:moveTo>
                <a:cubicBezTo>
                  <a:pt x="111" y="14"/>
                  <a:pt x="111" y="13"/>
                  <a:pt x="110" y="13"/>
                </a:cubicBezTo>
                <a:cubicBezTo>
                  <a:pt x="109" y="13"/>
                  <a:pt x="110" y="10"/>
                  <a:pt x="109" y="9"/>
                </a:cubicBezTo>
                <a:cubicBezTo>
                  <a:pt x="107" y="9"/>
                  <a:pt x="104" y="13"/>
                  <a:pt x="103" y="13"/>
                </a:cubicBezTo>
                <a:cubicBezTo>
                  <a:pt x="101" y="14"/>
                  <a:pt x="98" y="13"/>
                  <a:pt x="96" y="14"/>
                </a:cubicBezTo>
                <a:cubicBezTo>
                  <a:pt x="95" y="14"/>
                  <a:pt x="94" y="14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6"/>
                  <a:pt x="93" y="16"/>
                </a:cubicBezTo>
                <a:cubicBezTo>
                  <a:pt x="92" y="17"/>
                  <a:pt x="92" y="17"/>
                  <a:pt x="91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5" y="19"/>
                  <a:pt x="84" y="19"/>
                </a:cubicBezTo>
                <a:cubicBezTo>
                  <a:pt x="84" y="19"/>
                  <a:pt x="83" y="19"/>
                  <a:pt x="82" y="20"/>
                </a:cubicBezTo>
                <a:cubicBezTo>
                  <a:pt x="82" y="20"/>
                  <a:pt x="81" y="20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79" y="20"/>
                  <a:pt x="79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6"/>
                  <a:pt x="82" y="15"/>
                  <a:pt x="81" y="15"/>
                </a:cubicBezTo>
                <a:cubicBezTo>
                  <a:pt x="81" y="15"/>
                  <a:pt x="81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5"/>
                  <a:pt x="80" y="14"/>
                  <a:pt x="80" y="14"/>
                </a:cubicBezTo>
                <a:cubicBezTo>
                  <a:pt x="81" y="14"/>
                  <a:pt x="81" y="13"/>
                  <a:pt x="80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79" y="12"/>
                  <a:pt x="79" y="11"/>
                </a:cubicBezTo>
                <a:cubicBezTo>
                  <a:pt x="79" y="11"/>
                  <a:pt x="79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2"/>
                  <a:pt x="77" y="12"/>
                </a:cubicBezTo>
                <a:cubicBezTo>
                  <a:pt x="77" y="12"/>
                  <a:pt x="77" y="12"/>
                  <a:pt x="76" y="12"/>
                </a:cubicBezTo>
                <a:cubicBezTo>
                  <a:pt x="76" y="12"/>
                  <a:pt x="75" y="13"/>
                  <a:pt x="75" y="13"/>
                </a:cubicBezTo>
                <a:cubicBezTo>
                  <a:pt x="75" y="14"/>
                  <a:pt x="74" y="15"/>
                  <a:pt x="74" y="16"/>
                </a:cubicBezTo>
                <a:cubicBezTo>
                  <a:pt x="74" y="17"/>
                  <a:pt x="73" y="18"/>
                  <a:pt x="72" y="19"/>
                </a:cubicBezTo>
                <a:cubicBezTo>
                  <a:pt x="72" y="19"/>
                  <a:pt x="71" y="19"/>
                  <a:pt x="71" y="19"/>
                </a:cubicBezTo>
                <a:cubicBezTo>
                  <a:pt x="71" y="18"/>
                  <a:pt x="71" y="17"/>
                  <a:pt x="72" y="16"/>
                </a:cubicBezTo>
                <a:cubicBezTo>
                  <a:pt x="72" y="15"/>
                  <a:pt x="72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5" y="11"/>
                  <a:pt x="74" y="11"/>
                  <a:pt x="77" y="11"/>
                </a:cubicBezTo>
                <a:cubicBezTo>
                  <a:pt x="77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1"/>
                  <a:pt x="79" y="11"/>
                  <a:pt x="80" y="11"/>
                </a:cubicBezTo>
                <a:cubicBezTo>
                  <a:pt x="80" y="11"/>
                  <a:pt x="80" y="11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8" y="9"/>
                </a:cubicBezTo>
                <a:cubicBezTo>
                  <a:pt x="77" y="9"/>
                  <a:pt x="76" y="9"/>
                  <a:pt x="76" y="9"/>
                </a:cubicBezTo>
                <a:cubicBezTo>
                  <a:pt x="75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3" y="8"/>
                  <a:pt x="73" y="9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1" y="8"/>
                  <a:pt x="70" y="8"/>
                  <a:pt x="69" y="9"/>
                </a:cubicBezTo>
                <a:cubicBezTo>
                  <a:pt x="69" y="9"/>
                  <a:pt x="68" y="9"/>
                  <a:pt x="68" y="8"/>
                </a:cubicBezTo>
                <a:cubicBezTo>
                  <a:pt x="67" y="8"/>
                  <a:pt x="67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8"/>
                  <a:pt x="68" y="7"/>
                  <a:pt x="69" y="7"/>
                </a:cubicBezTo>
                <a:cubicBezTo>
                  <a:pt x="69" y="7"/>
                  <a:pt x="69" y="7"/>
                  <a:pt x="70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5"/>
                  <a:pt x="6" y="6"/>
                  <a:pt x="5" y="7"/>
                </a:cubicBezTo>
                <a:cubicBezTo>
                  <a:pt x="5" y="8"/>
                  <a:pt x="4" y="9"/>
                  <a:pt x="4" y="10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7"/>
                  <a:pt x="1" y="18"/>
                </a:cubicBezTo>
                <a:cubicBezTo>
                  <a:pt x="1" y="18"/>
                  <a:pt x="0" y="19"/>
                  <a:pt x="1" y="19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4"/>
                  <a:pt x="3" y="25"/>
                </a:cubicBezTo>
                <a:cubicBezTo>
                  <a:pt x="3" y="25"/>
                  <a:pt x="3" y="25"/>
                  <a:pt x="2" y="25"/>
                </a:cubicBezTo>
                <a:cubicBezTo>
                  <a:pt x="2" y="25"/>
                  <a:pt x="2" y="26"/>
                  <a:pt x="2" y="26"/>
                </a:cubicBezTo>
                <a:cubicBezTo>
                  <a:pt x="3" y="26"/>
                  <a:pt x="3" y="27"/>
                  <a:pt x="3" y="27"/>
                </a:cubicBezTo>
                <a:cubicBezTo>
                  <a:pt x="3" y="27"/>
                  <a:pt x="3" y="28"/>
                  <a:pt x="3" y="28"/>
                </a:cubicBezTo>
                <a:cubicBezTo>
                  <a:pt x="3" y="28"/>
                  <a:pt x="4" y="29"/>
                  <a:pt x="4" y="30"/>
                </a:cubicBezTo>
                <a:cubicBezTo>
                  <a:pt x="4" y="30"/>
                  <a:pt x="4" y="30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6" y="32"/>
                  <a:pt x="7" y="32"/>
                  <a:pt x="8" y="33"/>
                </a:cubicBezTo>
                <a:cubicBezTo>
                  <a:pt x="9" y="33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2" y="35"/>
                  <a:pt x="14" y="35"/>
                  <a:pt x="15" y="35"/>
                </a:cubicBezTo>
                <a:cubicBezTo>
                  <a:pt x="16" y="36"/>
                  <a:pt x="20" y="38"/>
                  <a:pt x="24" y="38"/>
                </a:cubicBezTo>
                <a:cubicBezTo>
                  <a:pt x="28" y="38"/>
                  <a:pt x="27" y="37"/>
                  <a:pt x="29" y="37"/>
                </a:cubicBezTo>
                <a:cubicBezTo>
                  <a:pt x="31" y="37"/>
                  <a:pt x="32" y="39"/>
                  <a:pt x="32" y="40"/>
                </a:cubicBezTo>
                <a:cubicBezTo>
                  <a:pt x="33" y="41"/>
                  <a:pt x="35" y="42"/>
                  <a:pt x="36" y="42"/>
                </a:cubicBezTo>
                <a:cubicBezTo>
                  <a:pt x="36" y="43"/>
                  <a:pt x="36" y="41"/>
                  <a:pt x="38" y="41"/>
                </a:cubicBezTo>
                <a:cubicBezTo>
                  <a:pt x="41" y="41"/>
                  <a:pt x="41" y="43"/>
                  <a:pt x="41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4" y="48"/>
                  <a:pt x="45" y="48"/>
                  <a:pt x="46" y="49"/>
                </a:cubicBezTo>
                <a:cubicBezTo>
                  <a:pt x="47" y="48"/>
                  <a:pt x="47" y="48"/>
                  <a:pt x="47" y="47"/>
                </a:cubicBezTo>
                <a:cubicBezTo>
                  <a:pt x="46" y="47"/>
                  <a:pt x="47" y="46"/>
                  <a:pt x="47" y="45"/>
                </a:cubicBezTo>
                <a:cubicBezTo>
                  <a:pt x="47" y="44"/>
                  <a:pt x="48" y="44"/>
                  <a:pt x="49" y="44"/>
                </a:cubicBezTo>
                <a:cubicBezTo>
                  <a:pt x="50" y="43"/>
                  <a:pt x="51" y="43"/>
                  <a:pt x="52" y="42"/>
                </a:cubicBezTo>
                <a:cubicBezTo>
                  <a:pt x="53" y="42"/>
                  <a:pt x="53" y="42"/>
                  <a:pt x="54" y="42"/>
                </a:cubicBezTo>
                <a:cubicBezTo>
                  <a:pt x="55" y="42"/>
                  <a:pt x="55" y="42"/>
                  <a:pt x="56" y="42"/>
                </a:cubicBezTo>
                <a:cubicBezTo>
                  <a:pt x="56" y="42"/>
                  <a:pt x="57" y="42"/>
                  <a:pt x="57" y="42"/>
                </a:cubicBezTo>
                <a:cubicBezTo>
                  <a:pt x="58" y="42"/>
                  <a:pt x="58" y="42"/>
                  <a:pt x="59" y="42"/>
                </a:cubicBezTo>
                <a:cubicBezTo>
                  <a:pt x="59" y="43"/>
                  <a:pt x="60" y="43"/>
                  <a:pt x="61" y="43"/>
                </a:cubicBezTo>
                <a:cubicBezTo>
                  <a:pt x="61" y="43"/>
                  <a:pt x="62" y="42"/>
                  <a:pt x="62" y="42"/>
                </a:cubicBezTo>
                <a:cubicBezTo>
                  <a:pt x="62" y="42"/>
                  <a:pt x="62" y="42"/>
                  <a:pt x="62" y="41"/>
                </a:cubicBezTo>
                <a:cubicBezTo>
                  <a:pt x="62" y="41"/>
                  <a:pt x="63" y="41"/>
                  <a:pt x="63" y="41"/>
                </a:cubicBezTo>
                <a:cubicBezTo>
                  <a:pt x="63" y="41"/>
                  <a:pt x="64" y="41"/>
                  <a:pt x="64" y="41"/>
                </a:cubicBezTo>
                <a:cubicBezTo>
                  <a:pt x="65" y="40"/>
                  <a:pt x="66" y="41"/>
                  <a:pt x="67" y="41"/>
                </a:cubicBezTo>
                <a:cubicBezTo>
                  <a:pt x="69" y="41"/>
                  <a:pt x="70" y="41"/>
                  <a:pt x="71" y="41"/>
                </a:cubicBezTo>
                <a:cubicBezTo>
                  <a:pt x="71" y="42"/>
                  <a:pt x="71" y="42"/>
                  <a:pt x="72" y="42"/>
                </a:cubicBezTo>
                <a:cubicBezTo>
                  <a:pt x="72" y="42"/>
                  <a:pt x="72" y="41"/>
                  <a:pt x="73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4" y="42"/>
                  <a:pt x="74" y="42"/>
                  <a:pt x="75" y="43"/>
                </a:cubicBezTo>
                <a:cubicBezTo>
                  <a:pt x="75" y="43"/>
                  <a:pt x="75" y="43"/>
                  <a:pt x="75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6"/>
                  <a:pt x="76" y="47"/>
                  <a:pt x="77" y="48"/>
                </a:cubicBezTo>
                <a:cubicBezTo>
                  <a:pt x="77" y="49"/>
                  <a:pt x="77" y="49"/>
                  <a:pt x="78" y="49"/>
                </a:cubicBezTo>
                <a:cubicBezTo>
                  <a:pt x="78" y="50"/>
                  <a:pt x="79" y="49"/>
                  <a:pt x="79" y="49"/>
                </a:cubicBezTo>
                <a:cubicBezTo>
                  <a:pt x="80" y="48"/>
                  <a:pt x="80" y="48"/>
                  <a:pt x="80" y="47"/>
                </a:cubicBezTo>
                <a:cubicBezTo>
                  <a:pt x="80" y="47"/>
                  <a:pt x="80" y="47"/>
                  <a:pt x="80" y="46"/>
                </a:cubicBezTo>
                <a:cubicBezTo>
                  <a:pt x="80" y="46"/>
                  <a:pt x="80" y="45"/>
                  <a:pt x="80" y="45"/>
                </a:cubicBezTo>
                <a:cubicBezTo>
                  <a:pt x="79" y="45"/>
                  <a:pt x="79" y="44"/>
                  <a:pt x="79" y="44"/>
                </a:cubicBezTo>
                <a:cubicBezTo>
                  <a:pt x="79" y="44"/>
                  <a:pt x="79" y="43"/>
                  <a:pt x="79" y="43"/>
                </a:cubicBezTo>
                <a:cubicBezTo>
                  <a:pt x="79" y="42"/>
                  <a:pt x="79" y="41"/>
                  <a:pt x="79" y="39"/>
                </a:cubicBezTo>
                <a:cubicBezTo>
                  <a:pt x="79" y="39"/>
                  <a:pt x="79" y="39"/>
                  <a:pt x="79" y="38"/>
                </a:cubicBezTo>
                <a:cubicBezTo>
                  <a:pt x="80" y="38"/>
                  <a:pt x="81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6"/>
                  <a:pt x="83" y="36"/>
                  <a:pt x="84" y="36"/>
                </a:cubicBezTo>
                <a:cubicBezTo>
                  <a:pt x="84" y="36"/>
                  <a:pt x="84" y="35"/>
                  <a:pt x="84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6" y="35"/>
                  <a:pt x="86" y="34"/>
                  <a:pt x="86" y="34"/>
                </a:cubicBezTo>
                <a:cubicBezTo>
                  <a:pt x="87" y="34"/>
                  <a:pt x="88" y="33"/>
                  <a:pt x="89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2"/>
                  <a:pt x="90" y="32"/>
                  <a:pt x="90" y="32"/>
                </a:cubicBezTo>
                <a:cubicBezTo>
                  <a:pt x="90" y="32"/>
                  <a:pt x="90" y="32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1" y="31"/>
                  <a:pt x="90" y="31"/>
                  <a:pt x="91" y="30"/>
                </a:cubicBezTo>
                <a:cubicBezTo>
                  <a:pt x="91" y="30"/>
                  <a:pt x="91" y="30"/>
                  <a:pt x="91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8"/>
                  <a:pt x="90" y="27"/>
                  <a:pt x="91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7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4" y="25"/>
                  <a:pt x="94" y="25"/>
                  <a:pt x="94" y="25"/>
                </a:cubicBezTo>
                <a:cubicBezTo>
                  <a:pt x="95" y="24"/>
                  <a:pt x="96" y="24"/>
                  <a:pt x="96" y="23"/>
                </a:cubicBezTo>
                <a:cubicBezTo>
                  <a:pt x="96" y="22"/>
                  <a:pt x="96" y="22"/>
                  <a:pt x="97" y="22"/>
                </a:cubicBezTo>
                <a:cubicBezTo>
                  <a:pt x="98" y="22"/>
                  <a:pt x="98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100" y="21"/>
                  <a:pt x="102" y="21"/>
                  <a:pt x="103" y="21"/>
                </a:cubicBezTo>
                <a:cubicBezTo>
                  <a:pt x="103" y="21"/>
                  <a:pt x="103" y="21"/>
                  <a:pt x="103" y="20"/>
                </a:cubicBezTo>
                <a:cubicBezTo>
                  <a:pt x="104" y="20"/>
                  <a:pt x="104" y="20"/>
                  <a:pt x="103" y="20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4" y="17"/>
                  <a:pt x="104" y="16"/>
                  <a:pt x="105" y="16"/>
                </a:cubicBezTo>
                <a:cubicBezTo>
                  <a:pt x="106" y="16"/>
                  <a:pt x="106" y="16"/>
                  <a:pt x="107" y="15"/>
                </a:cubicBezTo>
                <a:cubicBezTo>
                  <a:pt x="107" y="15"/>
                  <a:pt x="107" y="15"/>
                  <a:pt x="108" y="15"/>
                </a:cubicBezTo>
                <a:cubicBezTo>
                  <a:pt x="109" y="15"/>
                  <a:pt x="110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lose/>
              </a:path>
            </a:pathLst>
          </a:custGeom>
          <a:solidFill>
            <a:schemeClr val="accent1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94"/>
          <p:cNvSpPr>
            <a:spLocks noEditPoints="1"/>
          </p:cNvSpPr>
          <p:nvPr/>
        </p:nvSpPr>
        <p:spPr bwMode="auto">
          <a:xfrm>
            <a:off x="9109076" y="9117013"/>
            <a:ext cx="2451100" cy="1952625"/>
          </a:xfrm>
          <a:custGeom>
            <a:avLst/>
            <a:gdLst>
              <a:gd name="T0" fmla="*/ 70 w 77"/>
              <a:gd name="T1" fmla="*/ 14 h 61"/>
              <a:gd name="T2" fmla="*/ 58 w 77"/>
              <a:gd name="T3" fmla="*/ 12 h 61"/>
              <a:gd name="T4" fmla="*/ 50 w 77"/>
              <a:gd name="T5" fmla="*/ 10 h 61"/>
              <a:gd name="T6" fmla="*/ 47 w 77"/>
              <a:gd name="T7" fmla="*/ 8 h 61"/>
              <a:gd name="T8" fmla="*/ 46 w 77"/>
              <a:gd name="T9" fmla="*/ 7 h 61"/>
              <a:gd name="T10" fmla="*/ 44 w 77"/>
              <a:gd name="T11" fmla="*/ 1 h 61"/>
              <a:gd name="T12" fmla="*/ 40 w 77"/>
              <a:gd name="T13" fmla="*/ 5 h 61"/>
              <a:gd name="T14" fmla="*/ 39 w 77"/>
              <a:gd name="T15" fmla="*/ 5 h 61"/>
              <a:gd name="T16" fmla="*/ 38 w 77"/>
              <a:gd name="T17" fmla="*/ 4 h 61"/>
              <a:gd name="T18" fmla="*/ 35 w 77"/>
              <a:gd name="T19" fmla="*/ 4 h 61"/>
              <a:gd name="T20" fmla="*/ 35 w 77"/>
              <a:gd name="T21" fmla="*/ 5 h 61"/>
              <a:gd name="T22" fmla="*/ 34 w 77"/>
              <a:gd name="T23" fmla="*/ 5 h 61"/>
              <a:gd name="T24" fmla="*/ 32 w 77"/>
              <a:gd name="T25" fmla="*/ 6 h 61"/>
              <a:gd name="T26" fmla="*/ 30 w 77"/>
              <a:gd name="T27" fmla="*/ 6 h 61"/>
              <a:gd name="T28" fmla="*/ 28 w 77"/>
              <a:gd name="T29" fmla="*/ 5 h 61"/>
              <a:gd name="T30" fmla="*/ 27 w 77"/>
              <a:gd name="T31" fmla="*/ 3 h 61"/>
              <a:gd name="T32" fmla="*/ 27 w 77"/>
              <a:gd name="T33" fmla="*/ 1 h 61"/>
              <a:gd name="T34" fmla="*/ 26 w 77"/>
              <a:gd name="T35" fmla="*/ 0 h 61"/>
              <a:gd name="T36" fmla="*/ 23 w 77"/>
              <a:gd name="T37" fmla="*/ 1 h 61"/>
              <a:gd name="T38" fmla="*/ 19 w 77"/>
              <a:gd name="T39" fmla="*/ 2 h 61"/>
              <a:gd name="T40" fmla="*/ 18 w 77"/>
              <a:gd name="T41" fmla="*/ 3 h 61"/>
              <a:gd name="T42" fmla="*/ 20 w 77"/>
              <a:gd name="T43" fmla="*/ 4 h 61"/>
              <a:gd name="T44" fmla="*/ 16 w 77"/>
              <a:gd name="T45" fmla="*/ 7 h 61"/>
              <a:gd name="T46" fmla="*/ 10 w 77"/>
              <a:gd name="T47" fmla="*/ 5 h 61"/>
              <a:gd name="T48" fmla="*/ 7 w 77"/>
              <a:gd name="T49" fmla="*/ 8 h 61"/>
              <a:gd name="T50" fmla="*/ 6 w 77"/>
              <a:gd name="T51" fmla="*/ 15 h 61"/>
              <a:gd name="T52" fmla="*/ 1 w 77"/>
              <a:gd name="T53" fmla="*/ 17 h 61"/>
              <a:gd name="T54" fmla="*/ 1 w 77"/>
              <a:gd name="T55" fmla="*/ 22 h 61"/>
              <a:gd name="T56" fmla="*/ 8 w 77"/>
              <a:gd name="T57" fmla="*/ 25 h 61"/>
              <a:gd name="T58" fmla="*/ 11 w 77"/>
              <a:gd name="T59" fmla="*/ 25 h 61"/>
              <a:gd name="T60" fmla="*/ 15 w 77"/>
              <a:gd name="T61" fmla="*/ 23 h 61"/>
              <a:gd name="T62" fmla="*/ 17 w 77"/>
              <a:gd name="T63" fmla="*/ 26 h 61"/>
              <a:gd name="T64" fmla="*/ 22 w 77"/>
              <a:gd name="T65" fmla="*/ 28 h 61"/>
              <a:gd name="T66" fmla="*/ 26 w 77"/>
              <a:gd name="T67" fmla="*/ 29 h 61"/>
              <a:gd name="T68" fmla="*/ 31 w 77"/>
              <a:gd name="T69" fmla="*/ 33 h 61"/>
              <a:gd name="T70" fmla="*/ 32 w 77"/>
              <a:gd name="T71" fmla="*/ 39 h 61"/>
              <a:gd name="T72" fmla="*/ 32 w 77"/>
              <a:gd name="T73" fmla="*/ 40 h 61"/>
              <a:gd name="T74" fmla="*/ 34 w 77"/>
              <a:gd name="T75" fmla="*/ 42 h 61"/>
              <a:gd name="T76" fmla="*/ 37 w 77"/>
              <a:gd name="T77" fmla="*/ 43 h 61"/>
              <a:gd name="T78" fmla="*/ 40 w 77"/>
              <a:gd name="T79" fmla="*/ 45 h 61"/>
              <a:gd name="T80" fmla="*/ 41 w 77"/>
              <a:gd name="T81" fmla="*/ 47 h 61"/>
              <a:gd name="T82" fmla="*/ 41 w 77"/>
              <a:gd name="T83" fmla="*/ 50 h 61"/>
              <a:gd name="T84" fmla="*/ 39 w 77"/>
              <a:gd name="T85" fmla="*/ 51 h 61"/>
              <a:gd name="T86" fmla="*/ 37 w 77"/>
              <a:gd name="T87" fmla="*/ 52 h 61"/>
              <a:gd name="T88" fmla="*/ 36 w 77"/>
              <a:gd name="T89" fmla="*/ 54 h 61"/>
              <a:gd name="T90" fmla="*/ 35 w 77"/>
              <a:gd name="T91" fmla="*/ 55 h 61"/>
              <a:gd name="T92" fmla="*/ 37 w 77"/>
              <a:gd name="T93" fmla="*/ 56 h 61"/>
              <a:gd name="T94" fmla="*/ 39 w 77"/>
              <a:gd name="T95" fmla="*/ 57 h 61"/>
              <a:gd name="T96" fmla="*/ 42 w 77"/>
              <a:gd name="T97" fmla="*/ 59 h 61"/>
              <a:gd name="T98" fmla="*/ 43 w 77"/>
              <a:gd name="T99" fmla="*/ 61 h 61"/>
              <a:gd name="T100" fmla="*/ 45 w 77"/>
              <a:gd name="T101" fmla="*/ 58 h 61"/>
              <a:gd name="T102" fmla="*/ 47 w 77"/>
              <a:gd name="T103" fmla="*/ 56 h 61"/>
              <a:gd name="T104" fmla="*/ 51 w 77"/>
              <a:gd name="T105" fmla="*/ 50 h 61"/>
              <a:gd name="T106" fmla="*/ 59 w 77"/>
              <a:gd name="T107" fmla="*/ 43 h 61"/>
              <a:gd name="T108" fmla="*/ 66 w 77"/>
              <a:gd name="T109" fmla="*/ 40 h 61"/>
              <a:gd name="T110" fmla="*/ 69 w 77"/>
              <a:gd name="T111" fmla="*/ 29 h 61"/>
              <a:gd name="T112" fmla="*/ 76 w 77"/>
              <a:gd name="T113" fmla="*/ 21 h 61"/>
              <a:gd name="T114" fmla="*/ 44 w 77"/>
              <a:gd name="T115" fmla="*/ 8 h 61"/>
              <a:gd name="T116" fmla="*/ 48 w 77"/>
              <a:gd name="T117" fmla="*/ 11 h 61"/>
              <a:gd name="T118" fmla="*/ 48 w 77"/>
              <a:gd name="T119" fmla="*/ 14 h 61"/>
              <a:gd name="T120" fmla="*/ 49 w 77"/>
              <a:gd name="T121" fmla="*/ 3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7" h="61">
                <a:moveTo>
                  <a:pt x="76" y="19"/>
                </a:moveTo>
                <a:cubicBezTo>
                  <a:pt x="76" y="18"/>
                  <a:pt x="76" y="17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3" y="16"/>
                  <a:pt x="72" y="15"/>
                  <a:pt x="72" y="15"/>
                </a:cubicBezTo>
                <a:cubicBezTo>
                  <a:pt x="71" y="15"/>
                  <a:pt x="70" y="15"/>
                  <a:pt x="70" y="14"/>
                </a:cubicBezTo>
                <a:cubicBezTo>
                  <a:pt x="69" y="13"/>
                  <a:pt x="68" y="13"/>
                  <a:pt x="67" y="12"/>
                </a:cubicBezTo>
                <a:cubicBezTo>
                  <a:pt x="67" y="12"/>
                  <a:pt x="66" y="12"/>
                  <a:pt x="65" y="12"/>
                </a:cubicBezTo>
                <a:cubicBezTo>
                  <a:pt x="63" y="12"/>
                  <a:pt x="62" y="12"/>
                  <a:pt x="60" y="11"/>
                </a:cubicBezTo>
                <a:cubicBezTo>
                  <a:pt x="60" y="11"/>
                  <a:pt x="59" y="11"/>
                  <a:pt x="59" y="12"/>
                </a:cubicBezTo>
                <a:cubicBezTo>
                  <a:pt x="59" y="12"/>
                  <a:pt x="59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1"/>
                  <a:pt x="57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6" y="10"/>
                  <a:pt x="55" y="10"/>
                  <a:pt x="54" y="9"/>
                </a:cubicBezTo>
                <a:cubicBezTo>
                  <a:pt x="53" y="9"/>
                  <a:pt x="52" y="9"/>
                  <a:pt x="51" y="9"/>
                </a:cubicBezTo>
                <a:cubicBezTo>
                  <a:pt x="51" y="9"/>
                  <a:pt x="50" y="9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49" y="8"/>
                  <a:pt x="49" y="8"/>
                </a:cubicBezTo>
                <a:cubicBezTo>
                  <a:pt x="48" y="8"/>
                  <a:pt x="48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6" y="8"/>
                  <a:pt x="45" y="8"/>
                </a:cubicBezTo>
                <a:cubicBezTo>
                  <a:pt x="45" y="8"/>
                  <a:pt x="45" y="8"/>
                  <a:pt x="44" y="8"/>
                </a:cubicBezTo>
                <a:cubicBezTo>
                  <a:pt x="45" y="8"/>
                  <a:pt x="46" y="8"/>
                  <a:pt x="46" y="7"/>
                </a:cubicBezTo>
                <a:cubicBezTo>
                  <a:pt x="46" y="7"/>
                  <a:pt x="47" y="6"/>
                  <a:pt x="47" y="6"/>
                </a:cubicBezTo>
                <a:cubicBezTo>
                  <a:pt x="47" y="6"/>
                  <a:pt x="47" y="5"/>
                  <a:pt x="47" y="5"/>
                </a:cubicBezTo>
                <a:cubicBezTo>
                  <a:pt x="46" y="5"/>
                  <a:pt x="46" y="5"/>
                  <a:pt x="46" y="4"/>
                </a:cubicBezTo>
                <a:cubicBezTo>
                  <a:pt x="45" y="4"/>
                  <a:pt x="45" y="3"/>
                  <a:pt x="44" y="2"/>
                </a:cubicBezTo>
                <a:cubicBezTo>
                  <a:pt x="44" y="2"/>
                  <a:pt x="44" y="2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9" y="4"/>
                  <a:pt x="19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6" y="7"/>
                  <a:pt x="16" y="7"/>
                </a:cubicBezTo>
                <a:cubicBezTo>
                  <a:pt x="16" y="7"/>
                  <a:pt x="15" y="7"/>
                  <a:pt x="15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3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5"/>
                </a:cubicBezTo>
                <a:cubicBezTo>
                  <a:pt x="10" y="6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6"/>
                  <a:pt x="9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9" y="7"/>
                  <a:pt x="8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8"/>
                  <a:pt x="7" y="8"/>
                  <a:pt x="8" y="9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6" y="14"/>
                  <a:pt x="6" y="15"/>
                </a:cubicBezTo>
                <a:cubicBezTo>
                  <a:pt x="6" y="15"/>
                  <a:pt x="4" y="15"/>
                  <a:pt x="4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2" y="22"/>
                  <a:pt x="3" y="22"/>
                </a:cubicBezTo>
                <a:cubicBezTo>
                  <a:pt x="3" y="22"/>
                  <a:pt x="3" y="23"/>
                  <a:pt x="4" y="23"/>
                </a:cubicBezTo>
                <a:cubicBezTo>
                  <a:pt x="4" y="23"/>
                  <a:pt x="5" y="23"/>
                  <a:pt x="6" y="23"/>
                </a:cubicBezTo>
                <a:cubicBezTo>
                  <a:pt x="6" y="22"/>
                  <a:pt x="6" y="23"/>
                  <a:pt x="6" y="23"/>
                </a:cubicBezTo>
                <a:cubicBezTo>
                  <a:pt x="6" y="23"/>
                  <a:pt x="6" y="25"/>
                  <a:pt x="6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5"/>
                  <a:pt x="9" y="25"/>
                  <a:pt x="9" y="26"/>
                </a:cubicBezTo>
                <a:cubicBezTo>
                  <a:pt x="9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1"/>
                  <a:pt x="27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7" y="42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4"/>
                  <a:pt x="37" y="44"/>
                  <a:pt x="37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0" y="46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5" y="60"/>
                  <a:pt x="45" y="60"/>
                </a:cubicBezTo>
                <a:cubicBezTo>
                  <a:pt x="45" y="59"/>
                  <a:pt x="45" y="59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8" y="56"/>
                  <a:pt x="48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48" y="56"/>
                  <a:pt x="49" y="56"/>
                </a:cubicBezTo>
                <a:cubicBezTo>
                  <a:pt x="49" y="55"/>
                  <a:pt x="50" y="53"/>
                  <a:pt x="51" y="52"/>
                </a:cubicBezTo>
                <a:cubicBezTo>
                  <a:pt x="51" y="52"/>
                  <a:pt x="52" y="51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8"/>
                  <a:pt x="52" y="47"/>
                </a:cubicBezTo>
                <a:cubicBezTo>
                  <a:pt x="53" y="47"/>
                  <a:pt x="53" y="46"/>
                  <a:pt x="54" y="46"/>
                </a:cubicBezTo>
                <a:cubicBezTo>
                  <a:pt x="54" y="45"/>
                  <a:pt x="55" y="45"/>
                  <a:pt x="56" y="45"/>
                </a:cubicBezTo>
                <a:cubicBezTo>
                  <a:pt x="57" y="45"/>
                  <a:pt x="57" y="44"/>
                  <a:pt x="58" y="44"/>
                </a:cubicBezTo>
                <a:cubicBezTo>
                  <a:pt x="58" y="44"/>
                  <a:pt x="58" y="44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60" y="43"/>
                  <a:pt x="60" y="43"/>
                </a:cubicBezTo>
                <a:cubicBezTo>
                  <a:pt x="61" y="43"/>
                  <a:pt x="61" y="43"/>
                  <a:pt x="62" y="43"/>
                </a:cubicBezTo>
                <a:cubicBezTo>
                  <a:pt x="63" y="43"/>
                  <a:pt x="63" y="43"/>
                  <a:pt x="64" y="42"/>
                </a:cubicBezTo>
                <a:cubicBezTo>
                  <a:pt x="64" y="42"/>
                  <a:pt x="65" y="42"/>
                  <a:pt x="65" y="42"/>
                </a:cubicBezTo>
                <a:cubicBezTo>
                  <a:pt x="66" y="42"/>
                  <a:pt x="66" y="41"/>
                  <a:pt x="66" y="41"/>
                </a:cubicBezTo>
                <a:cubicBezTo>
                  <a:pt x="65" y="41"/>
                  <a:pt x="66" y="41"/>
                  <a:pt x="66" y="40"/>
                </a:cubicBezTo>
                <a:cubicBezTo>
                  <a:pt x="66" y="40"/>
                  <a:pt x="67" y="39"/>
                  <a:pt x="67" y="38"/>
                </a:cubicBezTo>
                <a:cubicBezTo>
                  <a:pt x="68" y="38"/>
                  <a:pt x="68" y="37"/>
                  <a:pt x="68" y="37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5"/>
                  <a:pt x="69" y="34"/>
                  <a:pt x="69" y="33"/>
                </a:cubicBezTo>
                <a:cubicBezTo>
                  <a:pt x="69" y="32"/>
                  <a:pt x="69" y="31"/>
                  <a:pt x="69" y="31"/>
                </a:cubicBezTo>
                <a:cubicBezTo>
                  <a:pt x="69" y="30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7"/>
                  <a:pt x="71" y="27"/>
                  <a:pt x="71" y="26"/>
                </a:cubicBezTo>
                <a:cubicBezTo>
                  <a:pt x="71" y="26"/>
                  <a:pt x="71" y="26"/>
                  <a:pt x="72" y="25"/>
                </a:cubicBezTo>
                <a:cubicBezTo>
                  <a:pt x="72" y="25"/>
                  <a:pt x="72" y="24"/>
                  <a:pt x="73" y="24"/>
                </a:cubicBezTo>
                <a:cubicBezTo>
                  <a:pt x="74" y="24"/>
                  <a:pt x="74" y="23"/>
                  <a:pt x="75" y="23"/>
                </a:cubicBezTo>
                <a:cubicBezTo>
                  <a:pt x="75" y="22"/>
                  <a:pt x="76" y="22"/>
                  <a:pt x="76" y="21"/>
                </a:cubicBezTo>
                <a:cubicBezTo>
                  <a:pt x="76" y="20"/>
                  <a:pt x="77" y="19"/>
                  <a:pt x="76" y="19"/>
                </a:cubicBezTo>
                <a:close/>
                <a:moveTo>
                  <a:pt x="45" y="9"/>
                </a:moveTo>
                <a:cubicBezTo>
                  <a:pt x="45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lose/>
                <a:moveTo>
                  <a:pt x="47" y="11"/>
                </a:move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7" y="11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4"/>
                </a:cubicBezTo>
                <a:cubicBezTo>
                  <a:pt x="47" y="14"/>
                  <a:pt x="47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50" y="36"/>
                </a:move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0" y="36"/>
                </a:cubicBezTo>
                <a:close/>
              </a:path>
            </a:pathLst>
          </a:custGeom>
          <a:solidFill>
            <a:schemeClr val="accent3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45"/>
          <p:cNvSpPr>
            <a:spLocks noEditPoints="1"/>
          </p:cNvSpPr>
          <p:nvPr/>
        </p:nvSpPr>
        <p:spPr bwMode="auto">
          <a:xfrm>
            <a:off x="20631150" y="9917113"/>
            <a:ext cx="2514600" cy="2049463"/>
          </a:xfrm>
          <a:custGeom>
            <a:avLst/>
            <a:gdLst>
              <a:gd name="T0" fmla="*/ 1 w 79"/>
              <a:gd name="T1" fmla="*/ 26 h 64"/>
              <a:gd name="T2" fmla="*/ 1 w 79"/>
              <a:gd name="T3" fmla="*/ 26 h 64"/>
              <a:gd name="T4" fmla="*/ 1 w 79"/>
              <a:gd name="T5" fmla="*/ 26 h 64"/>
              <a:gd name="T6" fmla="*/ 54 w 79"/>
              <a:gd name="T7" fmla="*/ 10 h 64"/>
              <a:gd name="T8" fmla="*/ 1 w 79"/>
              <a:gd name="T9" fmla="*/ 26 h 64"/>
              <a:gd name="T10" fmla="*/ 53 w 79"/>
              <a:gd name="T11" fmla="*/ 10 h 64"/>
              <a:gd name="T12" fmla="*/ 38 w 79"/>
              <a:gd name="T13" fmla="*/ 1 h 64"/>
              <a:gd name="T14" fmla="*/ 78 w 79"/>
              <a:gd name="T15" fmla="*/ 28 h 64"/>
              <a:gd name="T16" fmla="*/ 77 w 79"/>
              <a:gd name="T17" fmla="*/ 25 h 64"/>
              <a:gd name="T18" fmla="*/ 73 w 79"/>
              <a:gd name="T19" fmla="*/ 19 h 64"/>
              <a:gd name="T20" fmla="*/ 68 w 79"/>
              <a:gd name="T21" fmla="*/ 14 h 64"/>
              <a:gd name="T22" fmla="*/ 66 w 79"/>
              <a:gd name="T23" fmla="*/ 7 h 64"/>
              <a:gd name="T24" fmla="*/ 63 w 79"/>
              <a:gd name="T25" fmla="*/ 3 h 64"/>
              <a:gd name="T26" fmla="*/ 60 w 79"/>
              <a:gd name="T27" fmla="*/ 2 h 64"/>
              <a:gd name="T28" fmla="*/ 57 w 79"/>
              <a:gd name="T29" fmla="*/ 11 h 64"/>
              <a:gd name="T30" fmla="*/ 51 w 79"/>
              <a:gd name="T31" fmla="*/ 9 h 64"/>
              <a:gd name="T32" fmla="*/ 48 w 79"/>
              <a:gd name="T33" fmla="*/ 5 h 64"/>
              <a:gd name="T34" fmla="*/ 49 w 79"/>
              <a:gd name="T35" fmla="*/ 2 h 64"/>
              <a:gd name="T36" fmla="*/ 41 w 79"/>
              <a:gd name="T37" fmla="*/ 1 h 64"/>
              <a:gd name="T38" fmla="*/ 41 w 79"/>
              <a:gd name="T39" fmla="*/ 2 h 64"/>
              <a:gd name="T40" fmla="*/ 35 w 79"/>
              <a:gd name="T41" fmla="*/ 6 h 64"/>
              <a:gd name="T42" fmla="*/ 30 w 79"/>
              <a:gd name="T43" fmla="*/ 5 h 64"/>
              <a:gd name="T44" fmla="*/ 24 w 79"/>
              <a:gd name="T45" fmla="*/ 8 h 64"/>
              <a:gd name="T46" fmla="*/ 23 w 79"/>
              <a:gd name="T47" fmla="*/ 10 h 64"/>
              <a:gd name="T48" fmla="*/ 20 w 79"/>
              <a:gd name="T49" fmla="*/ 10 h 64"/>
              <a:gd name="T50" fmla="*/ 13 w 79"/>
              <a:gd name="T51" fmla="*/ 15 h 64"/>
              <a:gd name="T52" fmla="*/ 3 w 79"/>
              <a:gd name="T53" fmla="*/ 18 h 64"/>
              <a:gd name="T54" fmla="*/ 1 w 79"/>
              <a:gd name="T55" fmla="*/ 21 h 64"/>
              <a:gd name="T56" fmla="*/ 1 w 79"/>
              <a:gd name="T57" fmla="*/ 26 h 64"/>
              <a:gd name="T58" fmla="*/ 1 w 79"/>
              <a:gd name="T59" fmla="*/ 27 h 64"/>
              <a:gd name="T60" fmla="*/ 2 w 79"/>
              <a:gd name="T61" fmla="*/ 36 h 64"/>
              <a:gd name="T62" fmla="*/ 3 w 79"/>
              <a:gd name="T63" fmla="*/ 42 h 64"/>
              <a:gd name="T64" fmla="*/ 13 w 79"/>
              <a:gd name="T65" fmla="*/ 40 h 64"/>
              <a:gd name="T66" fmla="*/ 23 w 79"/>
              <a:gd name="T67" fmla="*/ 37 h 64"/>
              <a:gd name="T68" fmla="*/ 35 w 79"/>
              <a:gd name="T69" fmla="*/ 37 h 64"/>
              <a:gd name="T70" fmla="*/ 39 w 79"/>
              <a:gd name="T71" fmla="*/ 42 h 64"/>
              <a:gd name="T72" fmla="*/ 42 w 79"/>
              <a:gd name="T73" fmla="*/ 41 h 64"/>
              <a:gd name="T74" fmla="*/ 44 w 79"/>
              <a:gd name="T75" fmla="*/ 40 h 64"/>
              <a:gd name="T76" fmla="*/ 43 w 79"/>
              <a:gd name="T77" fmla="*/ 44 h 64"/>
              <a:gd name="T78" fmla="*/ 44 w 79"/>
              <a:gd name="T79" fmla="*/ 44 h 64"/>
              <a:gd name="T80" fmla="*/ 46 w 79"/>
              <a:gd name="T81" fmla="*/ 45 h 64"/>
              <a:gd name="T82" fmla="*/ 47 w 79"/>
              <a:gd name="T83" fmla="*/ 50 h 64"/>
              <a:gd name="T84" fmla="*/ 55 w 79"/>
              <a:gd name="T85" fmla="*/ 51 h 64"/>
              <a:gd name="T86" fmla="*/ 57 w 79"/>
              <a:gd name="T87" fmla="*/ 53 h 64"/>
              <a:gd name="T88" fmla="*/ 67 w 79"/>
              <a:gd name="T89" fmla="*/ 48 h 64"/>
              <a:gd name="T90" fmla="*/ 74 w 79"/>
              <a:gd name="T91" fmla="*/ 39 h 64"/>
              <a:gd name="T92" fmla="*/ 78 w 79"/>
              <a:gd name="T93" fmla="*/ 30 h 64"/>
              <a:gd name="T94" fmla="*/ 41 w 79"/>
              <a:gd name="T95" fmla="*/ 45 h 64"/>
              <a:gd name="T96" fmla="*/ 43 w 79"/>
              <a:gd name="T97" fmla="*/ 45 h 64"/>
              <a:gd name="T98" fmla="*/ 49 w 79"/>
              <a:gd name="T99" fmla="*/ 5 h 64"/>
              <a:gd name="T100" fmla="*/ 52 w 79"/>
              <a:gd name="T101" fmla="*/ 55 h 64"/>
              <a:gd name="T102" fmla="*/ 52 w 79"/>
              <a:gd name="T103" fmla="*/ 55 h 64"/>
              <a:gd name="T104" fmla="*/ 53 w 79"/>
              <a:gd name="T105" fmla="*/ 57 h 64"/>
              <a:gd name="T106" fmla="*/ 52 w 79"/>
              <a:gd name="T107" fmla="*/ 63 h 64"/>
              <a:gd name="T108" fmla="*/ 57 w 79"/>
              <a:gd name="T109" fmla="*/ 63 h 64"/>
              <a:gd name="T110" fmla="*/ 59 w 79"/>
              <a:gd name="T111" fmla="*/ 58 h 64"/>
              <a:gd name="T112" fmla="*/ 60 w 79"/>
              <a:gd name="T113" fmla="*/ 56 h 64"/>
              <a:gd name="T114" fmla="*/ 60 w 79"/>
              <a:gd name="T115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" h="64"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lose/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lose/>
                <a:moveTo>
                  <a:pt x="1" y="25"/>
                </a:move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5"/>
                  <a:pt x="1" y="25"/>
                  <a:pt x="1" y="25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3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6"/>
                </a:cubicBezTo>
                <a:close/>
                <a:moveTo>
                  <a:pt x="53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38" y="2"/>
                </a:moveTo>
                <a:cubicBezTo>
                  <a:pt x="38" y="2"/>
                  <a:pt x="39" y="2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8" y="1"/>
                  <a:pt x="38" y="1"/>
                </a:cubicBezTo>
                <a:cubicBezTo>
                  <a:pt x="38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8" y="2"/>
                  <a:pt x="38" y="2"/>
                </a:cubicBezTo>
                <a:close/>
                <a:moveTo>
                  <a:pt x="78" y="28"/>
                </a:moveTo>
                <a:cubicBezTo>
                  <a:pt x="78" y="27"/>
                  <a:pt x="78" y="26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3"/>
                  <a:pt x="76" y="23"/>
                </a:cubicBezTo>
                <a:cubicBezTo>
                  <a:pt x="75" y="22"/>
                  <a:pt x="74" y="22"/>
                  <a:pt x="75" y="21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3" y="20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2" y="18"/>
                  <a:pt x="72" y="18"/>
                </a:cubicBezTo>
                <a:cubicBezTo>
                  <a:pt x="72" y="17"/>
                  <a:pt x="71" y="17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5"/>
                  <a:pt x="69" y="15"/>
                  <a:pt x="68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3"/>
                  <a:pt x="67" y="13"/>
                  <a:pt x="67" y="12"/>
                </a:cubicBezTo>
                <a:cubicBezTo>
                  <a:pt x="67" y="11"/>
                  <a:pt x="67" y="11"/>
                  <a:pt x="66" y="10"/>
                </a:cubicBezTo>
                <a:cubicBezTo>
                  <a:pt x="66" y="10"/>
                  <a:pt x="66" y="9"/>
                  <a:pt x="66" y="9"/>
                </a:cubicBezTo>
                <a:cubicBezTo>
                  <a:pt x="66" y="8"/>
                  <a:pt x="66" y="8"/>
                  <a:pt x="66" y="7"/>
                </a:cubicBezTo>
                <a:cubicBezTo>
                  <a:pt x="66" y="7"/>
                  <a:pt x="66" y="6"/>
                  <a:pt x="65" y="6"/>
                </a:cubicBezTo>
                <a:cubicBezTo>
                  <a:pt x="65" y="6"/>
                  <a:pt x="64" y="6"/>
                  <a:pt x="64" y="6"/>
                </a:cubicBezTo>
                <a:cubicBezTo>
                  <a:pt x="63" y="6"/>
                  <a:pt x="63" y="6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2" y="2"/>
                  <a:pt x="62" y="1"/>
                  <a:pt x="61" y="1"/>
                </a:cubicBezTo>
                <a:cubicBezTo>
                  <a:pt x="61" y="1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60" y="1"/>
                  <a:pt x="60" y="1"/>
                </a:cubicBezTo>
                <a:cubicBezTo>
                  <a:pt x="60" y="1"/>
                  <a:pt x="60" y="2"/>
                  <a:pt x="60" y="2"/>
                </a:cubicBezTo>
                <a:cubicBezTo>
                  <a:pt x="59" y="3"/>
                  <a:pt x="59" y="3"/>
                  <a:pt x="59" y="4"/>
                </a:cubicBezTo>
                <a:cubicBezTo>
                  <a:pt x="59" y="5"/>
                  <a:pt x="58" y="6"/>
                  <a:pt x="59" y="6"/>
                </a:cubicBezTo>
                <a:cubicBezTo>
                  <a:pt x="59" y="7"/>
                  <a:pt x="59" y="7"/>
                  <a:pt x="58" y="7"/>
                </a:cubicBezTo>
                <a:cubicBezTo>
                  <a:pt x="58" y="8"/>
                  <a:pt x="58" y="9"/>
                  <a:pt x="58" y="9"/>
                </a:cubicBezTo>
                <a:cubicBezTo>
                  <a:pt x="57" y="10"/>
                  <a:pt x="57" y="10"/>
                  <a:pt x="57" y="11"/>
                </a:cubicBezTo>
                <a:cubicBezTo>
                  <a:pt x="57" y="11"/>
                  <a:pt x="56" y="11"/>
                  <a:pt x="56" y="11"/>
                </a:cubicBezTo>
                <a:cubicBezTo>
                  <a:pt x="55" y="11"/>
                  <a:pt x="54" y="11"/>
                  <a:pt x="54" y="11"/>
                </a:cubicBezTo>
                <a:cubicBezTo>
                  <a:pt x="54" y="11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10"/>
                  <a:pt x="52" y="10"/>
                  <a:pt x="51" y="9"/>
                </a:cubicBezTo>
                <a:cubicBezTo>
                  <a:pt x="51" y="9"/>
                  <a:pt x="50" y="9"/>
                  <a:pt x="49" y="8"/>
                </a:cubicBezTo>
                <a:cubicBezTo>
                  <a:pt x="49" y="8"/>
                  <a:pt x="48" y="8"/>
                  <a:pt x="48" y="8"/>
                </a:cubicBezTo>
                <a:cubicBezTo>
                  <a:pt x="48" y="8"/>
                  <a:pt x="48" y="7"/>
                  <a:pt x="47" y="7"/>
                </a:cubicBezTo>
                <a:cubicBezTo>
                  <a:pt x="47" y="7"/>
                  <a:pt x="47" y="7"/>
                  <a:pt x="47" y="6"/>
                </a:cubicBezTo>
                <a:cubicBezTo>
                  <a:pt x="47" y="6"/>
                  <a:pt x="48" y="5"/>
                  <a:pt x="48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9" y="4"/>
                  <a:pt x="49" y="4"/>
                </a:cubicBezTo>
                <a:cubicBezTo>
                  <a:pt x="49" y="3"/>
                  <a:pt x="50" y="3"/>
                  <a:pt x="50" y="3"/>
                </a:cubicBezTo>
                <a:cubicBezTo>
                  <a:pt x="50" y="2"/>
                  <a:pt x="50" y="2"/>
                  <a:pt x="50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6" y="2"/>
                  <a:pt x="46" y="2"/>
                </a:cubicBezTo>
                <a:cubicBezTo>
                  <a:pt x="45" y="2"/>
                  <a:pt x="44" y="2"/>
                  <a:pt x="43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1" y="1"/>
                  <a:pt x="41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2"/>
                  <a:pt x="39" y="2"/>
                  <a:pt x="38" y="2"/>
                </a:cubicBezTo>
                <a:cubicBezTo>
                  <a:pt x="38" y="3"/>
                  <a:pt x="37" y="3"/>
                  <a:pt x="37" y="3"/>
                </a:cubicBezTo>
                <a:cubicBezTo>
                  <a:pt x="36" y="4"/>
                  <a:pt x="35" y="5"/>
                  <a:pt x="35" y="5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4" y="7"/>
                  <a:pt x="34" y="7"/>
                </a:cubicBezTo>
                <a:cubicBezTo>
                  <a:pt x="34" y="7"/>
                  <a:pt x="33" y="6"/>
                  <a:pt x="33" y="6"/>
                </a:cubicBezTo>
                <a:cubicBezTo>
                  <a:pt x="32" y="7"/>
                  <a:pt x="32" y="6"/>
                  <a:pt x="32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5"/>
                  <a:pt x="28" y="5"/>
                  <a:pt x="28" y="5"/>
                </a:cubicBezTo>
                <a:cubicBezTo>
                  <a:pt x="28" y="6"/>
                  <a:pt x="27" y="6"/>
                  <a:pt x="27" y="6"/>
                </a:cubicBezTo>
                <a:cubicBezTo>
                  <a:pt x="26" y="6"/>
                  <a:pt x="26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4" y="7"/>
                  <a:pt x="24" y="8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0" y="10"/>
                  <a:pt x="20" y="10"/>
                </a:cubicBezTo>
                <a:cubicBezTo>
                  <a:pt x="20" y="10"/>
                  <a:pt x="20" y="11"/>
                  <a:pt x="20" y="11"/>
                </a:cubicBezTo>
                <a:cubicBezTo>
                  <a:pt x="20" y="12"/>
                  <a:pt x="19" y="12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6" y="15"/>
                  <a:pt x="15" y="15"/>
                </a:cubicBezTo>
                <a:cubicBezTo>
                  <a:pt x="15" y="15"/>
                  <a:pt x="14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6"/>
                  <a:pt x="10" y="16"/>
                  <a:pt x="9" y="16"/>
                </a:cubicBezTo>
                <a:cubicBezTo>
                  <a:pt x="8" y="16"/>
                  <a:pt x="8" y="16"/>
                  <a:pt x="7" y="16"/>
                </a:cubicBezTo>
                <a:cubicBezTo>
                  <a:pt x="6" y="17"/>
                  <a:pt x="5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2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3"/>
                  <a:pt x="1" y="24"/>
                  <a:pt x="1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5"/>
                  <a:pt x="1" y="25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4"/>
                  <a:pt x="2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7"/>
                  <a:pt x="2" y="37"/>
                </a:cubicBezTo>
                <a:cubicBezTo>
                  <a:pt x="2" y="38"/>
                  <a:pt x="1" y="39"/>
                  <a:pt x="1" y="39"/>
                </a:cubicBezTo>
                <a:cubicBezTo>
                  <a:pt x="0" y="39"/>
                  <a:pt x="0" y="40"/>
                  <a:pt x="0" y="40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2"/>
                  <a:pt x="3" y="42"/>
                  <a:pt x="3" y="42"/>
                </a:cubicBezTo>
                <a:cubicBezTo>
                  <a:pt x="4" y="42"/>
                  <a:pt x="4" y="42"/>
                  <a:pt x="5" y="42"/>
                </a:cubicBezTo>
                <a:cubicBezTo>
                  <a:pt x="5" y="42"/>
                  <a:pt x="6" y="42"/>
                  <a:pt x="6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1" y="40"/>
                  <a:pt x="12" y="40"/>
                  <a:pt x="13" y="40"/>
                </a:cubicBezTo>
                <a:cubicBezTo>
                  <a:pt x="14" y="40"/>
                  <a:pt x="15" y="40"/>
                  <a:pt x="16" y="40"/>
                </a:cubicBezTo>
                <a:cubicBezTo>
                  <a:pt x="16" y="40"/>
                  <a:pt x="17" y="40"/>
                  <a:pt x="17" y="40"/>
                </a:cubicBezTo>
                <a:cubicBezTo>
                  <a:pt x="18" y="39"/>
                  <a:pt x="19" y="39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7"/>
                  <a:pt x="22" y="37"/>
                  <a:pt x="23" y="37"/>
                </a:cubicBezTo>
                <a:cubicBezTo>
                  <a:pt x="24" y="37"/>
                  <a:pt x="26" y="37"/>
                  <a:pt x="27" y="37"/>
                </a:cubicBezTo>
                <a:cubicBezTo>
                  <a:pt x="28" y="36"/>
                  <a:pt x="29" y="36"/>
                  <a:pt x="30" y="36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4" y="37"/>
                </a:cubicBezTo>
                <a:cubicBezTo>
                  <a:pt x="34" y="37"/>
                  <a:pt x="35" y="37"/>
                  <a:pt x="35" y="37"/>
                </a:cubicBezTo>
                <a:cubicBezTo>
                  <a:pt x="36" y="37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40"/>
                  <a:pt x="39" y="40"/>
                  <a:pt x="39" y="41"/>
                </a:cubicBezTo>
                <a:cubicBezTo>
                  <a:pt x="39" y="41"/>
                  <a:pt x="39" y="41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3"/>
                  <a:pt x="39" y="43"/>
                </a:cubicBezTo>
                <a:cubicBezTo>
                  <a:pt x="39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2"/>
                  <a:pt x="41" y="42"/>
                  <a:pt x="42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40"/>
                  <a:pt x="44" y="40"/>
                </a:cubicBezTo>
                <a:cubicBezTo>
                  <a:pt x="44" y="41"/>
                  <a:pt x="44" y="41"/>
                  <a:pt x="43" y="42"/>
                </a:cubicBezTo>
                <a:cubicBezTo>
                  <a:pt x="43" y="43"/>
                  <a:pt x="43" y="43"/>
                  <a:pt x="42" y="43"/>
                </a:cubicBezTo>
                <a:cubicBezTo>
                  <a:pt x="42" y="43"/>
                  <a:pt x="42" y="43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4"/>
                  <a:pt x="44" y="44"/>
                </a:cubicBezTo>
                <a:cubicBezTo>
                  <a:pt x="44" y="45"/>
                  <a:pt x="44" y="45"/>
                  <a:pt x="45" y="45"/>
                </a:cubicBezTo>
                <a:cubicBezTo>
                  <a:pt x="45" y="45"/>
                  <a:pt x="45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6"/>
                  <a:pt x="46" y="47"/>
                  <a:pt x="46" y="48"/>
                </a:cubicBezTo>
                <a:cubicBezTo>
                  <a:pt x="46" y="48"/>
                  <a:pt x="46" y="48"/>
                  <a:pt x="46" y="49"/>
                </a:cubicBezTo>
                <a:cubicBezTo>
                  <a:pt x="46" y="49"/>
                  <a:pt x="46" y="49"/>
                  <a:pt x="47" y="50"/>
                </a:cubicBezTo>
                <a:cubicBezTo>
                  <a:pt x="47" y="50"/>
                  <a:pt x="48" y="51"/>
                  <a:pt x="49" y="51"/>
                </a:cubicBezTo>
                <a:cubicBezTo>
                  <a:pt x="50" y="51"/>
                  <a:pt x="50" y="51"/>
                  <a:pt x="51" y="52"/>
                </a:cubicBezTo>
                <a:cubicBezTo>
                  <a:pt x="51" y="52"/>
                  <a:pt x="51" y="52"/>
                  <a:pt x="52" y="52"/>
                </a:cubicBezTo>
                <a:cubicBezTo>
                  <a:pt x="52" y="52"/>
                  <a:pt x="52" y="53"/>
                  <a:pt x="52" y="52"/>
                </a:cubicBezTo>
                <a:cubicBezTo>
                  <a:pt x="53" y="52"/>
                  <a:pt x="54" y="52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6" y="52"/>
                  <a:pt x="56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8" y="53"/>
                  <a:pt x="59" y="52"/>
                  <a:pt x="60" y="52"/>
                </a:cubicBezTo>
                <a:cubicBezTo>
                  <a:pt x="61" y="51"/>
                  <a:pt x="62" y="51"/>
                  <a:pt x="63" y="51"/>
                </a:cubicBezTo>
                <a:cubicBezTo>
                  <a:pt x="63" y="51"/>
                  <a:pt x="64" y="51"/>
                  <a:pt x="64" y="51"/>
                </a:cubicBezTo>
                <a:cubicBezTo>
                  <a:pt x="65" y="51"/>
                  <a:pt x="66" y="50"/>
                  <a:pt x="66" y="50"/>
                </a:cubicBezTo>
                <a:cubicBezTo>
                  <a:pt x="66" y="49"/>
                  <a:pt x="66" y="48"/>
                  <a:pt x="67" y="48"/>
                </a:cubicBezTo>
                <a:cubicBezTo>
                  <a:pt x="67" y="47"/>
                  <a:pt x="67" y="46"/>
                  <a:pt x="68" y="45"/>
                </a:cubicBezTo>
                <a:cubicBezTo>
                  <a:pt x="69" y="45"/>
                  <a:pt x="69" y="44"/>
                  <a:pt x="69" y="44"/>
                </a:cubicBezTo>
                <a:cubicBezTo>
                  <a:pt x="70" y="43"/>
                  <a:pt x="70" y="43"/>
                  <a:pt x="71" y="42"/>
                </a:cubicBezTo>
                <a:cubicBezTo>
                  <a:pt x="71" y="41"/>
                  <a:pt x="72" y="40"/>
                  <a:pt x="73" y="40"/>
                </a:cubicBezTo>
                <a:cubicBezTo>
                  <a:pt x="74" y="40"/>
                  <a:pt x="74" y="39"/>
                  <a:pt x="74" y="39"/>
                </a:cubicBezTo>
                <a:cubicBezTo>
                  <a:pt x="74" y="38"/>
                  <a:pt x="75" y="38"/>
                  <a:pt x="75" y="37"/>
                </a:cubicBezTo>
                <a:cubicBezTo>
                  <a:pt x="76" y="37"/>
                  <a:pt x="76" y="36"/>
                  <a:pt x="76" y="35"/>
                </a:cubicBezTo>
                <a:cubicBezTo>
                  <a:pt x="77" y="34"/>
                  <a:pt x="77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1"/>
                  <a:pt x="78" y="30"/>
                  <a:pt x="78" y="30"/>
                </a:cubicBezTo>
                <a:cubicBezTo>
                  <a:pt x="78" y="29"/>
                  <a:pt x="78" y="29"/>
                  <a:pt x="78" y="28"/>
                </a:cubicBezTo>
                <a:cubicBezTo>
                  <a:pt x="78" y="28"/>
                  <a:pt x="78" y="28"/>
                  <a:pt x="78" y="28"/>
                </a:cubicBezTo>
                <a:close/>
                <a:moveTo>
                  <a:pt x="41" y="45"/>
                </a:move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5"/>
                  <a:pt x="42" y="46"/>
                  <a:pt x="42" y="46"/>
                </a:cubicBezTo>
                <a:cubicBezTo>
                  <a:pt x="42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2" y="45"/>
                  <a:pt x="41" y="45"/>
                </a:cubicBezTo>
                <a:close/>
                <a:moveTo>
                  <a:pt x="49" y="5"/>
                </a:move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8" y="5"/>
                  <a:pt x="49" y="5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4"/>
                  <a:pt x="52" y="54"/>
                </a:cubicBezTo>
                <a:cubicBezTo>
                  <a:pt x="52" y="54"/>
                  <a:pt x="52" y="54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lose/>
                <a:moveTo>
                  <a:pt x="59" y="58"/>
                </a:moveTo>
                <a:cubicBezTo>
                  <a:pt x="58" y="58"/>
                  <a:pt x="57" y="58"/>
                  <a:pt x="56" y="58"/>
                </a:cubicBezTo>
                <a:cubicBezTo>
                  <a:pt x="56" y="58"/>
                  <a:pt x="55" y="58"/>
                  <a:pt x="55" y="58"/>
                </a:cubicBezTo>
                <a:cubicBezTo>
                  <a:pt x="54" y="57"/>
                  <a:pt x="54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2" y="62"/>
                  <a:pt x="52" y="63"/>
                </a:cubicBezTo>
                <a:cubicBezTo>
                  <a:pt x="52" y="64"/>
                  <a:pt x="53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5" y="64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2"/>
                  <a:pt x="58" y="61"/>
                  <a:pt x="58" y="61"/>
                </a:cubicBezTo>
                <a:cubicBezTo>
                  <a:pt x="59" y="61"/>
                  <a:pt x="59" y="60"/>
                  <a:pt x="59" y="60"/>
                </a:cubicBezTo>
                <a:cubicBezTo>
                  <a:pt x="59" y="60"/>
                  <a:pt x="59" y="59"/>
                  <a:pt x="59" y="59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lose/>
                <a:moveTo>
                  <a:pt x="59" y="55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5"/>
                  <a:pt x="60" y="55"/>
                  <a:pt x="59" y="55"/>
                </a:cubicBezTo>
                <a:close/>
                <a:moveTo>
                  <a:pt x="59" y="56"/>
                </a:moveTo>
                <a:cubicBezTo>
                  <a:pt x="59" y="56"/>
                  <a:pt x="59" y="57"/>
                  <a:pt x="59" y="57"/>
                </a:cubicBezTo>
                <a:cubicBezTo>
                  <a:pt x="59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6"/>
                  <a:pt x="60" y="56"/>
                  <a:pt x="59" y="56"/>
                </a:cubicBezTo>
                <a:close/>
              </a:path>
            </a:pathLst>
          </a:custGeom>
          <a:solidFill>
            <a:srgbClr val="706F6F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42"/>
          <p:cNvSpPr>
            <a:spLocks/>
          </p:cNvSpPr>
          <p:nvPr/>
        </p:nvSpPr>
        <p:spPr bwMode="auto">
          <a:xfrm>
            <a:off x="3155950" y="4635500"/>
            <a:ext cx="4265613" cy="928688"/>
          </a:xfrm>
          <a:custGeom>
            <a:avLst/>
            <a:gdLst>
              <a:gd name="T0" fmla="*/ 2687 w 2687"/>
              <a:gd name="T1" fmla="*/ 282 h 585"/>
              <a:gd name="T2" fmla="*/ 160 w 2687"/>
              <a:gd name="T3" fmla="*/ 0 h 585"/>
              <a:gd name="T4" fmla="*/ 0 w 2687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7" h="585">
                <a:moveTo>
                  <a:pt x="2687" y="282"/>
                </a:moveTo>
                <a:lnTo>
                  <a:pt x="160" y="0"/>
                </a:lnTo>
                <a:lnTo>
                  <a:pt x="0" y="58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343"/>
          <p:cNvSpPr>
            <a:spLocks noChangeArrowheads="1"/>
          </p:cNvSpPr>
          <p:nvPr/>
        </p:nvSpPr>
        <p:spPr bwMode="auto">
          <a:xfrm>
            <a:off x="7085239" y="4745264"/>
            <a:ext cx="733425" cy="704850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344"/>
          <p:cNvSpPr>
            <a:spLocks noChangeArrowheads="1"/>
          </p:cNvSpPr>
          <p:nvPr/>
        </p:nvSpPr>
        <p:spPr bwMode="auto">
          <a:xfrm>
            <a:off x="7205663" y="4846638"/>
            <a:ext cx="508000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345"/>
          <p:cNvSpPr>
            <a:spLocks/>
          </p:cNvSpPr>
          <p:nvPr/>
        </p:nvSpPr>
        <p:spPr bwMode="auto">
          <a:xfrm>
            <a:off x="4206875" y="7227888"/>
            <a:ext cx="3436938" cy="2786063"/>
          </a:xfrm>
          <a:custGeom>
            <a:avLst/>
            <a:gdLst>
              <a:gd name="T0" fmla="*/ 2165 w 2165"/>
              <a:gd name="T1" fmla="*/ 0 h 1755"/>
              <a:gd name="T2" fmla="*/ 260 w 2165"/>
              <a:gd name="T3" fmla="*/ 867 h 1755"/>
              <a:gd name="T4" fmla="*/ 0 w 2165"/>
              <a:gd name="T5" fmla="*/ 1755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" h="1755">
                <a:moveTo>
                  <a:pt x="2165" y="0"/>
                </a:moveTo>
                <a:lnTo>
                  <a:pt x="260" y="867"/>
                </a:lnTo>
                <a:lnTo>
                  <a:pt x="0" y="175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346"/>
          <p:cNvSpPr>
            <a:spLocks noChangeArrowheads="1"/>
          </p:cNvSpPr>
          <p:nvPr/>
        </p:nvSpPr>
        <p:spPr bwMode="auto">
          <a:xfrm>
            <a:off x="7240588" y="6853238"/>
            <a:ext cx="731838" cy="736600"/>
          </a:xfrm>
          <a:prstGeom prst="ellipse">
            <a:avLst/>
          </a:prstGeom>
          <a:solidFill>
            <a:schemeClr val="accent1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347"/>
          <p:cNvSpPr>
            <a:spLocks noChangeArrowheads="1"/>
          </p:cNvSpPr>
          <p:nvPr/>
        </p:nvSpPr>
        <p:spPr bwMode="auto">
          <a:xfrm>
            <a:off x="7358063" y="6978650"/>
            <a:ext cx="509588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348"/>
          <p:cNvSpPr>
            <a:spLocks/>
          </p:cNvSpPr>
          <p:nvPr/>
        </p:nvSpPr>
        <p:spPr bwMode="auto">
          <a:xfrm>
            <a:off x="10604500" y="9948863"/>
            <a:ext cx="1973263" cy="960438"/>
          </a:xfrm>
          <a:custGeom>
            <a:avLst/>
            <a:gdLst>
              <a:gd name="T0" fmla="*/ 0 w 1243"/>
              <a:gd name="T1" fmla="*/ 0 h 605"/>
              <a:gd name="T2" fmla="*/ 1123 w 1243"/>
              <a:gd name="T3" fmla="*/ 162 h 605"/>
              <a:gd name="T4" fmla="*/ 1243 w 1243"/>
              <a:gd name="T5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3" h="605">
                <a:moveTo>
                  <a:pt x="0" y="0"/>
                </a:moveTo>
                <a:lnTo>
                  <a:pt x="1123" y="162"/>
                </a:lnTo>
                <a:lnTo>
                  <a:pt x="1243" y="60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349"/>
          <p:cNvSpPr>
            <a:spLocks noChangeArrowheads="1"/>
          </p:cNvSpPr>
          <p:nvPr/>
        </p:nvSpPr>
        <p:spPr bwMode="auto">
          <a:xfrm>
            <a:off x="10231438" y="9578975"/>
            <a:ext cx="733425" cy="735013"/>
          </a:xfrm>
          <a:prstGeom prst="ellipse">
            <a:avLst/>
          </a:prstGeom>
          <a:solidFill>
            <a:schemeClr val="accent3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350"/>
          <p:cNvSpPr>
            <a:spLocks noChangeArrowheads="1"/>
          </p:cNvSpPr>
          <p:nvPr/>
        </p:nvSpPr>
        <p:spPr bwMode="auto">
          <a:xfrm>
            <a:off x="10350500" y="9693275"/>
            <a:ext cx="508000" cy="512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351"/>
          <p:cNvSpPr>
            <a:spLocks/>
          </p:cNvSpPr>
          <p:nvPr/>
        </p:nvSpPr>
        <p:spPr bwMode="auto">
          <a:xfrm>
            <a:off x="19040475" y="10109200"/>
            <a:ext cx="3024188" cy="768350"/>
          </a:xfrm>
          <a:custGeom>
            <a:avLst/>
            <a:gdLst>
              <a:gd name="T0" fmla="*/ 1905 w 1905"/>
              <a:gd name="T1" fmla="*/ 343 h 484"/>
              <a:gd name="T2" fmla="*/ 200 w 1905"/>
              <a:gd name="T3" fmla="*/ 0 h 484"/>
              <a:gd name="T4" fmla="*/ 0 w 1905"/>
              <a:gd name="T5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5" h="484">
                <a:moveTo>
                  <a:pt x="1905" y="343"/>
                </a:moveTo>
                <a:lnTo>
                  <a:pt x="200" y="0"/>
                </a:lnTo>
                <a:lnTo>
                  <a:pt x="0" y="484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352"/>
          <p:cNvSpPr>
            <a:spLocks noChangeArrowheads="1"/>
          </p:cNvSpPr>
          <p:nvPr/>
        </p:nvSpPr>
        <p:spPr bwMode="auto">
          <a:xfrm>
            <a:off x="21682075" y="10283000"/>
            <a:ext cx="731838" cy="736600"/>
          </a:xfrm>
          <a:prstGeom prst="ellipse">
            <a:avLst/>
          </a:prstGeom>
          <a:solidFill>
            <a:srgbClr val="706F6F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353"/>
          <p:cNvSpPr>
            <a:spLocks noChangeArrowheads="1"/>
          </p:cNvSpPr>
          <p:nvPr/>
        </p:nvSpPr>
        <p:spPr bwMode="auto">
          <a:xfrm>
            <a:off x="21809075" y="10398125"/>
            <a:ext cx="509588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6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INTEL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put your Key Insights (Golden Nuggets in Point Form) gathered from you research</a:t>
            </a:r>
          </a:p>
        </p:txBody>
      </p:sp>
    </p:spTree>
    <p:extLst>
      <p:ext uri="{BB962C8B-B14F-4D97-AF65-F5344CB8AC3E}">
        <p14:creationId xmlns:p14="http://schemas.microsoft.com/office/powerpoint/2010/main" val="951052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205279" y="4019971"/>
            <a:ext cx="18035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“Creativity is intelligence having fun.”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882180" y="9277350"/>
            <a:ext cx="6681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Albert Einstein 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882180" y="10066227"/>
            <a:ext cx="668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>
                <a:solidFill>
                  <a:schemeClr val="bg1"/>
                </a:solidFill>
              </a:rPr>
              <a:t>Mathematician</a:t>
            </a:r>
            <a:endParaRPr lang="en-MY" sz="3000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0132277" y="8753155"/>
            <a:ext cx="4219575" cy="1589"/>
          </a:xfrm>
          <a:prstGeom prst="line">
            <a:avLst/>
          </a:pr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44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9E34C-69A4-1484-BB0A-B09C047DDFFA}"/>
              </a:ext>
            </a:extLst>
          </p:cNvPr>
          <p:cNvGrpSpPr/>
          <p:nvPr/>
        </p:nvGrpSpPr>
        <p:grpSpPr>
          <a:xfrm>
            <a:off x="1479550" y="7118803"/>
            <a:ext cx="3867150" cy="3135313"/>
            <a:chOff x="1479550" y="5159375"/>
            <a:chExt cx="3867150" cy="313531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479550" y="5202238"/>
              <a:ext cx="1739900" cy="1939925"/>
            </a:xfrm>
            <a:custGeom>
              <a:avLst/>
              <a:gdLst>
                <a:gd name="T0" fmla="*/ 469 w 543"/>
                <a:gd name="T1" fmla="*/ 81 h 605"/>
                <a:gd name="T2" fmla="*/ 491 w 543"/>
                <a:gd name="T3" fmla="*/ 373 h 605"/>
                <a:gd name="T4" fmla="*/ 424 w 543"/>
                <a:gd name="T5" fmla="*/ 373 h 605"/>
                <a:gd name="T6" fmla="*/ 207 w 543"/>
                <a:gd name="T7" fmla="*/ 570 h 605"/>
                <a:gd name="T8" fmla="*/ 208 w 543"/>
                <a:gd name="T9" fmla="*/ 605 h 605"/>
                <a:gd name="T10" fmla="*/ 206 w 543"/>
                <a:gd name="T11" fmla="*/ 605 h 605"/>
                <a:gd name="T12" fmla="*/ 47 w 543"/>
                <a:gd name="T13" fmla="*/ 490 h 605"/>
                <a:gd name="T14" fmla="*/ 71 w 543"/>
                <a:gd name="T15" fmla="*/ 505 h 605"/>
                <a:gd name="T16" fmla="*/ 99 w 543"/>
                <a:gd name="T17" fmla="*/ 495 h 605"/>
                <a:gd name="T18" fmla="*/ 89 w 543"/>
                <a:gd name="T19" fmla="*/ 466 h 605"/>
                <a:gd name="T20" fmla="*/ 35 w 543"/>
                <a:gd name="T21" fmla="*/ 418 h 605"/>
                <a:gd name="T22" fmla="*/ 35 w 543"/>
                <a:gd name="T23" fmla="*/ 417 h 605"/>
                <a:gd name="T24" fmla="*/ 71 w 543"/>
                <a:gd name="T25" fmla="*/ 248 h 605"/>
                <a:gd name="T26" fmla="*/ 71 w 543"/>
                <a:gd name="T27" fmla="*/ 248 h 605"/>
                <a:gd name="T28" fmla="*/ 125 w 543"/>
                <a:gd name="T29" fmla="*/ 227 h 605"/>
                <a:gd name="T30" fmla="*/ 143 w 543"/>
                <a:gd name="T31" fmla="*/ 203 h 605"/>
                <a:gd name="T32" fmla="*/ 119 w 543"/>
                <a:gd name="T33" fmla="*/ 185 h 605"/>
                <a:gd name="T34" fmla="*/ 84 w 543"/>
                <a:gd name="T35" fmla="*/ 194 h 605"/>
                <a:gd name="T36" fmla="*/ 153 w 543"/>
                <a:gd name="T37" fmla="*/ 111 h 605"/>
                <a:gd name="T38" fmla="*/ 261 w 543"/>
                <a:gd name="T39" fmla="*/ 111 h 605"/>
                <a:gd name="T40" fmla="*/ 282 w 543"/>
                <a:gd name="T41" fmla="*/ 110 h 605"/>
                <a:gd name="T42" fmla="*/ 291 w 543"/>
                <a:gd name="T43" fmla="*/ 91 h 605"/>
                <a:gd name="T44" fmla="*/ 279 w 543"/>
                <a:gd name="T45" fmla="*/ 73 h 605"/>
                <a:gd name="T46" fmla="*/ 254 w 543"/>
                <a:gd name="T47" fmla="*/ 64 h 605"/>
                <a:gd name="T48" fmla="*/ 420 w 543"/>
                <a:gd name="T49" fmla="*/ 34 h 605"/>
                <a:gd name="T50" fmla="*/ 421 w 543"/>
                <a:gd name="T51" fmla="*/ 34 h 605"/>
                <a:gd name="T52" fmla="*/ 458 w 543"/>
                <a:gd name="T53" fmla="*/ 69 h 605"/>
                <a:gd name="T54" fmla="*/ 465 w 543"/>
                <a:gd name="T55" fmla="*/ 76 h 605"/>
                <a:gd name="T56" fmla="*/ 469 w 543"/>
                <a:gd name="T57" fmla="*/ 8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3" h="605">
                  <a:moveTo>
                    <a:pt x="469" y="81"/>
                  </a:moveTo>
                  <a:cubicBezTo>
                    <a:pt x="543" y="191"/>
                    <a:pt x="505" y="331"/>
                    <a:pt x="491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311" y="372"/>
                    <a:pt x="216" y="458"/>
                    <a:pt x="207" y="570"/>
                  </a:cubicBezTo>
                  <a:cubicBezTo>
                    <a:pt x="206" y="582"/>
                    <a:pt x="207" y="593"/>
                    <a:pt x="208" y="605"/>
                  </a:cubicBezTo>
                  <a:cubicBezTo>
                    <a:pt x="206" y="605"/>
                    <a:pt x="206" y="605"/>
                    <a:pt x="206" y="605"/>
                  </a:cubicBezTo>
                  <a:cubicBezTo>
                    <a:pt x="134" y="605"/>
                    <a:pt x="70" y="559"/>
                    <a:pt x="47" y="490"/>
                  </a:cubicBezTo>
                  <a:cubicBezTo>
                    <a:pt x="54" y="496"/>
                    <a:pt x="63" y="500"/>
                    <a:pt x="71" y="505"/>
                  </a:cubicBezTo>
                  <a:cubicBezTo>
                    <a:pt x="81" y="510"/>
                    <a:pt x="94" y="505"/>
                    <a:pt x="99" y="495"/>
                  </a:cubicBezTo>
                  <a:cubicBezTo>
                    <a:pt x="104" y="484"/>
                    <a:pt x="100" y="471"/>
                    <a:pt x="89" y="466"/>
                  </a:cubicBezTo>
                  <a:cubicBezTo>
                    <a:pt x="67" y="456"/>
                    <a:pt x="48" y="439"/>
                    <a:pt x="35" y="418"/>
                  </a:cubicBezTo>
                  <a:cubicBezTo>
                    <a:pt x="35" y="418"/>
                    <a:pt x="35" y="418"/>
                    <a:pt x="35" y="417"/>
                  </a:cubicBezTo>
                  <a:cubicBezTo>
                    <a:pt x="0" y="360"/>
                    <a:pt x="16" y="286"/>
                    <a:pt x="71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87" y="237"/>
                    <a:pt x="106" y="230"/>
                    <a:pt x="125" y="227"/>
                  </a:cubicBezTo>
                  <a:cubicBezTo>
                    <a:pt x="137" y="225"/>
                    <a:pt x="145" y="215"/>
                    <a:pt x="143" y="203"/>
                  </a:cubicBezTo>
                  <a:cubicBezTo>
                    <a:pt x="141" y="192"/>
                    <a:pt x="131" y="184"/>
                    <a:pt x="119" y="185"/>
                  </a:cubicBezTo>
                  <a:cubicBezTo>
                    <a:pt x="107" y="187"/>
                    <a:pt x="95" y="190"/>
                    <a:pt x="84" y="194"/>
                  </a:cubicBezTo>
                  <a:cubicBezTo>
                    <a:pt x="93" y="158"/>
                    <a:pt x="119" y="127"/>
                    <a:pt x="153" y="111"/>
                  </a:cubicBezTo>
                  <a:cubicBezTo>
                    <a:pt x="187" y="95"/>
                    <a:pt x="227" y="95"/>
                    <a:pt x="261" y="111"/>
                  </a:cubicBezTo>
                  <a:cubicBezTo>
                    <a:pt x="268" y="115"/>
                    <a:pt x="276" y="114"/>
                    <a:pt x="282" y="110"/>
                  </a:cubicBezTo>
                  <a:cubicBezTo>
                    <a:pt x="288" y="106"/>
                    <a:pt x="292" y="98"/>
                    <a:pt x="291" y="91"/>
                  </a:cubicBezTo>
                  <a:cubicBezTo>
                    <a:pt x="290" y="83"/>
                    <a:pt x="286" y="76"/>
                    <a:pt x="279" y="73"/>
                  </a:cubicBezTo>
                  <a:cubicBezTo>
                    <a:pt x="271" y="70"/>
                    <a:pt x="263" y="67"/>
                    <a:pt x="254" y="64"/>
                  </a:cubicBezTo>
                  <a:cubicBezTo>
                    <a:pt x="294" y="13"/>
                    <a:pt x="365" y="0"/>
                    <a:pt x="420" y="34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35" y="43"/>
                    <a:pt x="448" y="55"/>
                    <a:pt x="458" y="69"/>
                  </a:cubicBezTo>
                  <a:cubicBezTo>
                    <a:pt x="460" y="72"/>
                    <a:pt x="462" y="74"/>
                    <a:pt x="465" y="76"/>
                  </a:cubicBezTo>
                  <a:cubicBezTo>
                    <a:pt x="466" y="77"/>
                    <a:pt x="468" y="79"/>
                    <a:pt x="469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971800" y="5159375"/>
              <a:ext cx="2000250" cy="1238250"/>
            </a:xfrm>
            <a:custGeom>
              <a:avLst/>
              <a:gdLst>
                <a:gd name="T0" fmla="*/ 624 w 624"/>
                <a:gd name="T1" fmla="*/ 276 h 386"/>
                <a:gd name="T2" fmla="*/ 234 w 624"/>
                <a:gd name="T3" fmla="*/ 304 h 386"/>
                <a:gd name="T4" fmla="*/ 225 w 624"/>
                <a:gd name="T5" fmla="*/ 302 h 386"/>
                <a:gd name="T6" fmla="*/ 162 w 624"/>
                <a:gd name="T7" fmla="*/ 302 h 386"/>
                <a:gd name="T8" fmla="*/ 99 w 624"/>
                <a:gd name="T9" fmla="*/ 365 h 386"/>
                <a:gd name="T10" fmla="*/ 78 w 624"/>
                <a:gd name="T11" fmla="*/ 386 h 386"/>
                <a:gd name="T12" fmla="*/ 67 w 624"/>
                <a:gd name="T13" fmla="*/ 386 h 386"/>
                <a:gd name="T14" fmla="*/ 36 w 624"/>
                <a:gd name="T15" fmla="*/ 72 h 386"/>
                <a:gd name="T16" fmla="*/ 29 w 624"/>
                <a:gd name="T17" fmla="*/ 62 h 386"/>
                <a:gd name="T18" fmla="*/ 27 w 624"/>
                <a:gd name="T19" fmla="*/ 58 h 386"/>
                <a:gd name="T20" fmla="*/ 0 w 624"/>
                <a:gd name="T21" fmla="*/ 29 h 386"/>
                <a:gd name="T22" fmla="*/ 139 w 624"/>
                <a:gd name="T23" fmla="*/ 21 h 386"/>
                <a:gd name="T24" fmla="*/ 130 w 624"/>
                <a:gd name="T25" fmla="*/ 27 h 386"/>
                <a:gd name="T26" fmla="*/ 123 w 624"/>
                <a:gd name="T27" fmla="*/ 56 h 386"/>
                <a:gd name="T28" fmla="*/ 153 w 624"/>
                <a:gd name="T29" fmla="*/ 62 h 386"/>
                <a:gd name="T30" fmla="*/ 197 w 624"/>
                <a:gd name="T31" fmla="*/ 41 h 386"/>
                <a:gd name="T32" fmla="*/ 459 w 624"/>
                <a:gd name="T33" fmla="*/ 151 h 386"/>
                <a:gd name="T34" fmla="*/ 476 w 624"/>
                <a:gd name="T35" fmla="*/ 164 h 386"/>
                <a:gd name="T36" fmla="*/ 496 w 624"/>
                <a:gd name="T37" fmla="*/ 155 h 386"/>
                <a:gd name="T38" fmla="*/ 497 w 624"/>
                <a:gd name="T39" fmla="*/ 133 h 386"/>
                <a:gd name="T40" fmla="*/ 480 w 624"/>
                <a:gd name="T41" fmla="*/ 102 h 386"/>
                <a:gd name="T42" fmla="*/ 624 w 624"/>
                <a:gd name="T43" fmla="*/ 27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4" h="386">
                  <a:moveTo>
                    <a:pt x="624" y="276"/>
                  </a:moveTo>
                  <a:cubicBezTo>
                    <a:pt x="434" y="314"/>
                    <a:pt x="289" y="308"/>
                    <a:pt x="234" y="304"/>
                  </a:cubicBezTo>
                  <a:cubicBezTo>
                    <a:pt x="232" y="303"/>
                    <a:pt x="229" y="302"/>
                    <a:pt x="225" y="302"/>
                  </a:cubicBezTo>
                  <a:cubicBezTo>
                    <a:pt x="162" y="302"/>
                    <a:pt x="162" y="302"/>
                    <a:pt x="162" y="302"/>
                  </a:cubicBezTo>
                  <a:cubicBezTo>
                    <a:pt x="127" y="302"/>
                    <a:pt x="99" y="330"/>
                    <a:pt x="99" y="365"/>
                  </a:cubicBezTo>
                  <a:cubicBezTo>
                    <a:pt x="99" y="377"/>
                    <a:pt x="89" y="386"/>
                    <a:pt x="78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85" y="328"/>
                    <a:pt x="114" y="188"/>
                    <a:pt x="36" y="72"/>
                  </a:cubicBezTo>
                  <a:cubicBezTo>
                    <a:pt x="34" y="69"/>
                    <a:pt x="31" y="65"/>
                    <a:pt x="29" y="62"/>
                  </a:cubicBezTo>
                  <a:cubicBezTo>
                    <a:pt x="28" y="60"/>
                    <a:pt x="27" y="59"/>
                    <a:pt x="27" y="58"/>
                  </a:cubicBezTo>
                  <a:cubicBezTo>
                    <a:pt x="19" y="47"/>
                    <a:pt x="10" y="38"/>
                    <a:pt x="0" y="29"/>
                  </a:cubicBezTo>
                  <a:cubicBezTo>
                    <a:pt x="42" y="3"/>
                    <a:pt x="95" y="0"/>
                    <a:pt x="139" y="21"/>
                  </a:cubicBezTo>
                  <a:cubicBezTo>
                    <a:pt x="136" y="23"/>
                    <a:pt x="133" y="24"/>
                    <a:pt x="130" y="27"/>
                  </a:cubicBezTo>
                  <a:cubicBezTo>
                    <a:pt x="120" y="33"/>
                    <a:pt x="117" y="46"/>
                    <a:pt x="123" y="56"/>
                  </a:cubicBezTo>
                  <a:cubicBezTo>
                    <a:pt x="130" y="66"/>
                    <a:pt x="143" y="68"/>
                    <a:pt x="153" y="62"/>
                  </a:cubicBezTo>
                  <a:cubicBezTo>
                    <a:pt x="166" y="53"/>
                    <a:pt x="181" y="46"/>
                    <a:pt x="197" y="41"/>
                  </a:cubicBezTo>
                  <a:cubicBezTo>
                    <a:pt x="300" y="4"/>
                    <a:pt x="413" y="52"/>
                    <a:pt x="459" y="151"/>
                  </a:cubicBezTo>
                  <a:cubicBezTo>
                    <a:pt x="462" y="158"/>
                    <a:pt x="469" y="163"/>
                    <a:pt x="476" y="164"/>
                  </a:cubicBezTo>
                  <a:cubicBezTo>
                    <a:pt x="484" y="164"/>
                    <a:pt x="492" y="161"/>
                    <a:pt x="496" y="155"/>
                  </a:cubicBezTo>
                  <a:cubicBezTo>
                    <a:pt x="500" y="148"/>
                    <a:pt x="501" y="140"/>
                    <a:pt x="497" y="133"/>
                  </a:cubicBezTo>
                  <a:cubicBezTo>
                    <a:pt x="492" y="122"/>
                    <a:pt x="486" y="112"/>
                    <a:pt x="480" y="102"/>
                  </a:cubicBezTo>
                  <a:cubicBezTo>
                    <a:pt x="559" y="127"/>
                    <a:pt x="614" y="196"/>
                    <a:pt x="624" y="27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73300" y="6262688"/>
              <a:ext cx="1820863" cy="1354138"/>
            </a:xfrm>
            <a:custGeom>
              <a:avLst/>
              <a:gdLst>
                <a:gd name="T0" fmla="*/ 273 w 568"/>
                <a:gd name="T1" fmla="*/ 303 h 422"/>
                <a:gd name="T2" fmla="*/ 276 w 568"/>
                <a:gd name="T3" fmla="*/ 332 h 422"/>
                <a:gd name="T4" fmla="*/ 305 w 568"/>
                <a:gd name="T5" fmla="*/ 353 h 422"/>
                <a:gd name="T6" fmla="*/ 169 w 568"/>
                <a:gd name="T7" fmla="*/ 422 h 422"/>
                <a:gd name="T8" fmla="*/ 154 w 568"/>
                <a:gd name="T9" fmla="*/ 421 h 422"/>
                <a:gd name="T10" fmla="*/ 145 w 568"/>
                <a:gd name="T11" fmla="*/ 420 h 422"/>
                <a:gd name="T12" fmla="*/ 139 w 568"/>
                <a:gd name="T13" fmla="*/ 419 h 422"/>
                <a:gd name="T14" fmla="*/ 127 w 568"/>
                <a:gd name="T15" fmla="*/ 416 h 422"/>
                <a:gd name="T16" fmla="*/ 126 w 568"/>
                <a:gd name="T17" fmla="*/ 416 h 422"/>
                <a:gd name="T18" fmla="*/ 14 w 568"/>
                <a:gd name="T19" fmla="*/ 317 h 422"/>
                <a:gd name="T20" fmla="*/ 13 w 568"/>
                <a:gd name="T21" fmla="*/ 316 h 422"/>
                <a:gd name="T22" fmla="*/ 9 w 568"/>
                <a:gd name="T23" fmla="*/ 304 h 422"/>
                <a:gd name="T24" fmla="*/ 8 w 568"/>
                <a:gd name="T25" fmla="*/ 302 h 422"/>
                <a:gd name="T26" fmla="*/ 5 w 568"/>
                <a:gd name="T27" fmla="*/ 289 h 422"/>
                <a:gd name="T28" fmla="*/ 1 w 568"/>
                <a:gd name="T29" fmla="*/ 242 h 422"/>
                <a:gd name="T30" fmla="*/ 176 w 568"/>
                <a:gd name="T31" fmla="*/ 84 h 422"/>
                <a:gd name="T32" fmla="*/ 296 w 568"/>
                <a:gd name="T33" fmla="*/ 84 h 422"/>
                <a:gd name="T34" fmla="*/ 359 w 568"/>
                <a:gd name="T35" fmla="*/ 21 h 422"/>
                <a:gd name="T36" fmla="*/ 380 w 568"/>
                <a:gd name="T37" fmla="*/ 0 h 422"/>
                <a:gd name="T38" fmla="*/ 426 w 568"/>
                <a:gd name="T39" fmla="*/ 0 h 422"/>
                <a:gd name="T40" fmla="*/ 542 w 568"/>
                <a:gd name="T41" fmla="*/ 6 h 422"/>
                <a:gd name="T42" fmla="*/ 568 w 568"/>
                <a:gd name="T43" fmla="*/ 6 h 422"/>
                <a:gd name="T44" fmla="*/ 423 w 568"/>
                <a:gd name="T45" fmla="*/ 146 h 422"/>
                <a:gd name="T46" fmla="*/ 425 w 568"/>
                <a:gd name="T47" fmla="*/ 355 h 422"/>
                <a:gd name="T48" fmla="*/ 303 w 568"/>
                <a:gd name="T49" fmla="*/ 300 h 422"/>
                <a:gd name="T50" fmla="*/ 273 w 568"/>
                <a:gd name="T51" fmla="*/ 30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422">
                  <a:moveTo>
                    <a:pt x="273" y="303"/>
                  </a:moveTo>
                  <a:cubicBezTo>
                    <a:pt x="266" y="312"/>
                    <a:pt x="267" y="325"/>
                    <a:pt x="276" y="332"/>
                  </a:cubicBezTo>
                  <a:cubicBezTo>
                    <a:pt x="285" y="340"/>
                    <a:pt x="295" y="347"/>
                    <a:pt x="305" y="353"/>
                  </a:cubicBezTo>
                  <a:cubicBezTo>
                    <a:pt x="273" y="396"/>
                    <a:pt x="223" y="422"/>
                    <a:pt x="169" y="422"/>
                  </a:cubicBezTo>
                  <a:cubicBezTo>
                    <a:pt x="164" y="422"/>
                    <a:pt x="159" y="421"/>
                    <a:pt x="154" y="421"/>
                  </a:cubicBezTo>
                  <a:cubicBezTo>
                    <a:pt x="151" y="421"/>
                    <a:pt x="148" y="420"/>
                    <a:pt x="145" y="420"/>
                  </a:cubicBezTo>
                  <a:cubicBezTo>
                    <a:pt x="143" y="419"/>
                    <a:pt x="141" y="419"/>
                    <a:pt x="139" y="419"/>
                  </a:cubicBezTo>
                  <a:cubicBezTo>
                    <a:pt x="135" y="418"/>
                    <a:pt x="131" y="417"/>
                    <a:pt x="127" y="416"/>
                  </a:cubicBezTo>
                  <a:cubicBezTo>
                    <a:pt x="126" y="416"/>
                    <a:pt x="126" y="416"/>
                    <a:pt x="126" y="416"/>
                  </a:cubicBezTo>
                  <a:cubicBezTo>
                    <a:pt x="75" y="402"/>
                    <a:pt x="34" y="366"/>
                    <a:pt x="14" y="317"/>
                  </a:cubicBezTo>
                  <a:cubicBezTo>
                    <a:pt x="13" y="316"/>
                    <a:pt x="13" y="316"/>
                    <a:pt x="13" y="316"/>
                  </a:cubicBezTo>
                  <a:cubicBezTo>
                    <a:pt x="11" y="312"/>
                    <a:pt x="10" y="308"/>
                    <a:pt x="9" y="304"/>
                  </a:cubicBezTo>
                  <a:cubicBezTo>
                    <a:pt x="8" y="303"/>
                    <a:pt x="8" y="302"/>
                    <a:pt x="8" y="302"/>
                  </a:cubicBezTo>
                  <a:cubicBezTo>
                    <a:pt x="7" y="298"/>
                    <a:pt x="6" y="294"/>
                    <a:pt x="5" y="289"/>
                  </a:cubicBezTo>
                  <a:cubicBezTo>
                    <a:pt x="1" y="274"/>
                    <a:pt x="0" y="258"/>
                    <a:pt x="1" y="242"/>
                  </a:cubicBezTo>
                  <a:cubicBezTo>
                    <a:pt x="9" y="152"/>
                    <a:pt x="85" y="83"/>
                    <a:pt x="176" y="84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331" y="84"/>
                    <a:pt x="359" y="56"/>
                    <a:pt x="359" y="21"/>
                  </a:cubicBezTo>
                  <a:cubicBezTo>
                    <a:pt x="359" y="9"/>
                    <a:pt x="368" y="0"/>
                    <a:pt x="38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9" y="2"/>
                    <a:pt x="480" y="6"/>
                    <a:pt x="542" y="6"/>
                  </a:cubicBezTo>
                  <a:cubicBezTo>
                    <a:pt x="550" y="6"/>
                    <a:pt x="559" y="6"/>
                    <a:pt x="568" y="6"/>
                  </a:cubicBezTo>
                  <a:cubicBezTo>
                    <a:pt x="497" y="41"/>
                    <a:pt x="449" y="88"/>
                    <a:pt x="423" y="146"/>
                  </a:cubicBezTo>
                  <a:cubicBezTo>
                    <a:pt x="386" y="230"/>
                    <a:pt x="408" y="313"/>
                    <a:pt x="425" y="355"/>
                  </a:cubicBezTo>
                  <a:cubicBezTo>
                    <a:pt x="381" y="348"/>
                    <a:pt x="338" y="329"/>
                    <a:pt x="303" y="300"/>
                  </a:cubicBezTo>
                  <a:cubicBezTo>
                    <a:pt x="294" y="293"/>
                    <a:pt x="281" y="294"/>
                    <a:pt x="273" y="30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619500" y="6186488"/>
              <a:ext cx="1727200" cy="1225550"/>
            </a:xfrm>
            <a:custGeom>
              <a:avLst/>
              <a:gdLst>
                <a:gd name="T0" fmla="*/ 526 w 539"/>
                <a:gd name="T1" fmla="*/ 178 h 382"/>
                <a:gd name="T2" fmla="*/ 407 w 539"/>
                <a:gd name="T3" fmla="*/ 277 h 382"/>
                <a:gd name="T4" fmla="*/ 282 w 539"/>
                <a:gd name="T5" fmla="*/ 187 h 382"/>
                <a:gd name="T6" fmla="*/ 255 w 539"/>
                <a:gd name="T7" fmla="*/ 173 h 382"/>
                <a:gd name="T8" fmla="*/ 241 w 539"/>
                <a:gd name="T9" fmla="*/ 199 h 382"/>
                <a:gd name="T10" fmla="*/ 267 w 539"/>
                <a:gd name="T11" fmla="*/ 250 h 382"/>
                <a:gd name="T12" fmla="*/ 92 w 539"/>
                <a:gd name="T13" fmla="*/ 378 h 382"/>
                <a:gd name="T14" fmla="*/ 47 w 539"/>
                <a:gd name="T15" fmla="*/ 382 h 382"/>
                <a:gd name="T16" fmla="*/ 37 w 539"/>
                <a:gd name="T17" fmla="*/ 184 h 382"/>
                <a:gd name="T18" fmla="*/ 284 w 539"/>
                <a:gd name="T19" fmla="*/ 21 h 382"/>
                <a:gd name="T20" fmla="*/ 423 w 539"/>
                <a:gd name="T21" fmla="*/ 0 h 382"/>
                <a:gd name="T22" fmla="*/ 422 w 539"/>
                <a:gd name="T23" fmla="*/ 6 h 382"/>
                <a:gd name="T24" fmla="*/ 410 w 539"/>
                <a:gd name="T25" fmla="*/ 59 h 382"/>
                <a:gd name="T26" fmla="*/ 422 w 539"/>
                <a:gd name="T27" fmla="*/ 86 h 382"/>
                <a:gd name="T28" fmla="*/ 449 w 539"/>
                <a:gd name="T29" fmla="*/ 74 h 382"/>
                <a:gd name="T30" fmla="*/ 460 w 539"/>
                <a:gd name="T31" fmla="*/ 38 h 382"/>
                <a:gd name="T32" fmla="*/ 526 w 539"/>
                <a:gd name="T33" fmla="*/ 17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382">
                  <a:moveTo>
                    <a:pt x="526" y="178"/>
                  </a:moveTo>
                  <a:cubicBezTo>
                    <a:pt x="514" y="234"/>
                    <a:pt x="465" y="275"/>
                    <a:pt x="407" y="277"/>
                  </a:cubicBezTo>
                  <a:cubicBezTo>
                    <a:pt x="350" y="279"/>
                    <a:pt x="298" y="242"/>
                    <a:pt x="282" y="187"/>
                  </a:cubicBezTo>
                  <a:cubicBezTo>
                    <a:pt x="278" y="176"/>
                    <a:pt x="267" y="169"/>
                    <a:pt x="255" y="173"/>
                  </a:cubicBezTo>
                  <a:cubicBezTo>
                    <a:pt x="244" y="176"/>
                    <a:pt x="238" y="188"/>
                    <a:pt x="241" y="199"/>
                  </a:cubicBezTo>
                  <a:cubicBezTo>
                    <a:pt x="247" y="217"/>
                    <a:pt x="255" y="234"/>
                    <a:pt x="267" y="250"/>
                  </a:cubicBezTo>
                  <a:cubicBezTo>
                    <a:pt x="231" y="316"/>
                    <a:pt x="167" y="363"/>
                    <a:pt x="92" y="378"/>
                  </a:cubicBezTo>
                  <a:cubicBezTo>
                    <a:pt x="77" y="381"/>
                    <a:pt x="62" y="382"/>
                    <a:pt x="47" y="382"/>
                  </a:cubicBezTo>
                  <a:cubicBezTo>
                    <a:pt x="36" y="358"/>
                    <a:pt x="0" y="270"/>
                    <a:pt x="37" y="184"/>
                  </a:cubicBezTo>
                  <a:cubicBezTo>
                    <a:pt x="71" y="108"/>
                    <a:pt x="154" y="53"/>
                    <a:pt x="284" y="21"/>
                  </a:cubicBezTo>
                  <a:cubicBezTo>
                    <a:pt x="327" y="16"/>
                    <a:pt x="373" y="9"/>
                    <a:pt x="423" y="0"/>
                  </a:cubicBezTo>
                  <a:cubicBezTo>
                    <a:pt x="423" y="2"/>
                    <a:pt x="423" y="4"/>
                    <a:pt x="422" y="6"/>
                  </a:cubicBezTo>
                  <a:cubicBezTo>
                    <a:pt x="420" y="24"/>
                    <a:pt x="416" y="42"/>
                    <a:pt x="410" y="59"/>
                  </a:cubicBezTo>
                  <a:cubicBezTo>
                    <a:pt x="405" y="69"/>
                    <a:pt x="411" y="82"/>
                    <a:pt x="422" y="86"/>
                  </a:cubicBezTo>
                  <a:cubicBezTo>
                    <a:pt x="432" y="90"/>
                    <a:pt x="445" y="85"/>
                    <a:pt x="449" y="74"/>
                  </a:cubicBezTo>
                  <a:cubicBezTo>
                    <a:pt x="453" y="62"/>
                    <a:pt x="457" y="50"/>
                    <a:pt x="460" y="38"/>
                  </a:cubicBezTo>
                  <a:cubicBezTo>
                    <a:pt x="511" y="64"/>
                    <a:pt x="539" y="121"/>
                    <a:pt x="526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836988" y="7091363"/>
              <a:ext cx="1209675" cy="728663"/>
            </a:xfrm>
            <a:custGeom>
              <a:avLst/>
              <a:gdLst>
                <a:gd name="T0" fmla="*/ 177 w 377"/>
                <a:gd name="T1" fmla="*/ 227 h 227"/>
                <a:gd name="T2" fmla="*/ 377 w 377"/>
                <a:gd name="T3" fmla="*/ 69 h 227"/>
                <a:gd name="T4" fmla="*/ 372 w 377"/>
                <a:gd name="T5" fmla="*/ 33 h 227"/>
                <a:gd name="T6" fmla="*/ 229 w 377"/>
                <a:gd name="T7" fmla="*/ 0 h 227"/>
                <a:gd name="T8" fmla="*/ 0 w 377"/>
                <a:gd name="T9" fmla="*/ 142 h 227"/>
                <a:gd name="T10" fmla="*/ 128 w 377"/>
                <a:gd name="T11" fmla="*/ 222 h 227"/>
                <a:gd name="T12" fmla="*/ 177 w 377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227">
                  <a:moveTo>
                    <a:pt x="177" y="227"/>
                  </a:moveTo>
                  <a:cubicBezTo>
                    <a:pt x="287" y="227"/>
                    <a:pt x="377" y="156"/>
                    <a:pt x="377" y="69"/>
                  </a:cubicBezTo>
                  <a:cubicBezTo>
                    <a:pt x="377" y="57"/>
                    <a:pt x="375" y="45"/>
                    <a:pt x="372" y="33"/>
                  </a:cubicBezTo>
                  <a:cubicBezTo>
                    <a:pt x="321" y="44"/>
                    <a:pt x="269" y="32"/>
                    <a:pt x="229" y="0"/>
                  </a:cubicBezTo>
                  <a:cubicBezTo>
                    <a:pt x="180" y="81"/>
                    <a:pt x="94" y="134"/>
                    <a:pt x="0" y="142"/>
                  </a:cubicBezTo>
                  <a:cubicBezTo>
                    <a:pt x="30" y="184"/>
                    <a:pt x="76" y="213"/>
                    <a:pt x="128" y="222"/>
                  </a:cubicBezTo>
                  <a:cubicBezTo>
                    <a:pt x="144" y="225"/>
                    <a:pt x="160" y="227"/>
                    <a:pt x="177" y="22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289300" y="7462838"/>
              <a:ext cx="877888" cy="831850"/>
            </a:xfrm>
            <a:custGeom>
              <a:avLst/>
              <a:gdLst>
                <a:gd name="T0" fmla="*/ 122 w 274"/>
                <a:gd name="T1" fmla="*/ 25 h 259"/>
                <a:gd name="T2" fmla="*/ 36 w 274"/>
                <a:gd name="T3" fmla="*/ 4 h 259"/>
                <a:gd name="T4" fmla="*/ 34 w 274"/>
                <a:gd name="T5" fmla="*/ 4 h 259"/>
                <a:gd name="T6" fmla="*/ 27 w 274"/>
                <a:gd name="T7" fmla="*/ 1 h 259"/>
                <a:gd name="T8" fmla="*/ 25 w 274"/>
                <a:gd name="T9" fmla="*/ 0 h 259"/>
                <a:gd name="T10" fmla="*/ 0 w 274"/>
                <a:gd name="T11" fmla="*/ 29 h 259"/>
                <a:gd name="T12" fmla="*/ 63 w 274"/>
                <a:gd name="T13" fmla="*/ 90 h 259"/>
                <a:gd name="T14" fmla="*/ 113 w 274"/>
                <a:gd name="T15" fmla="*/ 111 h 259"/>
                <a:gd name="T16" fmla="*/ 235 w 274"/>
                <a:gd name="T17" fmla="*/ 251 h 259"/>
                <a:gd name="T18" fmla="*/ 251 w 274"/>
                <a:gd name="T19" fmla="*/ 258 h 259"/>
                <a:gd name="T20" fmla="*/ 274 w 274"/>
                <a:gd name="T21" fmla="*/ 236 h 259"/>
                <a:gd name="T22" fmla="*/ 274 w 274"/>
                <a:gd name="T23" fmla="*/ 143 h 259"/>
                <a:gd name="T24" fmla="*/ 122 w 274"/>
                <a:gd name="T25" fmla="*/ 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59">
                  <a:moveTo>
                    <a:pt x="122" y="25"/>
                  </a:moveTo>
                  <a:cubicBezTo>
                    <a:pt x="93" y="23"/>
                    <a:pt x="63" y="16"/>
                    <a:pt x="36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17" y="10"/>
                    <a:pt x="9" y="20"/>
                    <a:pt x="0" y="29"/>
                  </a:cubicBezTo>
                  <a:cubicBezTo>
                    <a:pt x="1" y="63"/>
                    <a:pt x="29" y="90"/>
                    <a:pt x="63" y="90"/>
                  </a:cubicBezTo>
                  <a:cubicBezTo>
                    <a:pt x="82" y="89"/>
                    <a:pt x="100" y="97"/>
                    <a:pt x="113" y="111"/>
                  </a:cubicBezTo>
                  <a:cubicBezTo>
                    <a:pt x="235" y="251"/>
                    <a:pt x="235" y="251"/>
                    <a:pt x="235" y="251"/>
                  </a:cubicBezTo>
                  <a:cubicBezTo>
                    <a:pt x="239" y="256"/>
                    <a:pt x="245" y="258"/>
                    <a:pt x="251" y="258"/>
                  </a:cubicBezTo>
                  <a:cubicBezTo>
                    <a:pt x="264" y="259"/>
                    <a:pt x="274" y="249"/>
                    <a:pt x="274" y="236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09" y="128"/>
                    <a:pt x="153" y="85"/>
                    <a:pt x="122" y="2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644900" y="6126163"/>
              <a:ext cx="12700" cy="3175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63309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49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 dirty="0">
                <a:solidFill>
                  <a:schemeClr val="tx2"/>
                </a:solidFill>
              </a:rPr>
              <a:t>INTEL</a:t>
            </a:r>
            <a:endParaRPr lang="en-MY" sz="7000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10461" y="5074631"/>
            <a:ext cx="63833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" name="Line 37">
            <a:extLst>
              <a:ext uri="{FF2B5EF4-FFF2-40B4-BE49-F238E27FC236}">
                <a16:creationId xmlns:a16="http://schemas.microsoft.com/office/drawing/2014/main" id="{57FB580E-F1D6-95D8-9283-7329C3083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161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FB8E2-40FA-D41F-F9BE-58E8794E59BD}"/>
              </a:ext>
            </a:extLst>
          </p:cNvPr>
          <p:cNvSpPr txBox="1"/>
          <p:nvPr/>
        </p:nvSpPr>
        <p:spPr>
          <a:xfrm>
            <a:off x="16095661" y="5074631"/>
            <a:ext cx="63833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95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1479550" y="5202238"/>
            <a:ext cx="1739900" cy="1939925"/>
          </a:xfrm>
          <a:custGeom>
            <a:avLst/>
            <a:gdLst>
              <a:gd name="T0" fmla="*/ 469 w 543"/>
              <a:gd name="T1" fmla="*/ 81 h 605"/>
              <a:gd name="T2" fmla="*/ 491 w 543"/>
              <a:gd name="T3" fmla="*/ 373 h 605"/>
              <a:gd name="T4" fmla="*/ 424 w 543"/>
              <a:gd name="T5" fmla="*/ 373 h 605"/>
              <a:gd name="T6" fmla="*/ 207 w 543"/>
              <a:gd name="T7" fmla="*/ 570 h 605"/>
              <a:gd name="T8" fmla="*/ 208 w 543"/>
              <a:gd name="T9" fmla="*/ 605 h 605"/>
              <a:gd name="T10" fmla="*/ 206 w 543"/>
              <a:gd name="T11" fmla="*/ 605 h 605"/>
              <a:gd name="T12" fmla="*/ 47 w 543"/>
              <a:gd name="T13" fmla="*/ 490 h 605"/>
              <a:gd name="T14" fmla="*/ 71 w 543"/>
              <a:gd name="T15" fmla="*/ 505 h 605"/>
              <a:gd name="T16" fmla="*/ 99 w 543"/>
              <a:gd name="T17" fmla="*/ 495 h 605"/>
              <a:gd name="T18" fmla="*/ 89 w 543"/>
              <a:gd name="T19" fmla="*/ 466 h 605"/>
              <a:gd name="T20" fmla="*/ 35 w 543"/>
              <a:gd name="T21" fmla="*/ 418 h 605"/>
              <a:gd name="T22" fmla="*/ 35 w 543"/>
              <a:gd name="T23" fmla="*/ 417 h 605"/>
              <a:gd name="T24" fmla="*/ 71 w 543"/>
              <a:gd name="T25" fmla="*/ 248 h 605"/>
              <a:gd name="T26" fmla="*/ 71 w 543"/>
              <a:gd name="T27" fmla="*/ 248 h 605"/>
              <a:gd name="T28" fmla="*/ 125 w 543"/>
              <a:gd name="T29" fmla="*/ 227 h 605"/>
              <a:gd name="T30" fmla="*/ 143 w 543"/>
              <a:gd name="T31" fmla="*/ 203 h 605"/>
              <a:gd name="T32" fmla="*/ 119 w 543"/>
              <a:gd name="T33" fmla="*/ 185 h 605"/>
              <a:gd name="T34" fmla="*/ 84 w 543"/>
              <a:gd name="T35" fmla="*/ 194 h 605"/>
              <a:gd name="T36" fmla="*/ 153 w 543"/>
              <a:gd name="T37" fmla="*/ 111 h 605"/>
              <a:gd name="T38" fmla="*/ 261 w 543"/>
              <a:gd name="T39" fmla="*/ 111 h 605"/>
              <a:gd name="T40" fmla="*/ 282 w 543"/>
              <a:gd name="T41" fmla="*/ 110 h 605"/>
              <a:gd name="T42" fmla="*/ 291 w 543"/>
              <a:gd name="T43" fmla="*/ 91 h 605"/>
              <a:gd name="T44" fmla="*/ 279 w 543"/>
              <a:gd name="T45" fmla="*/ 73 h 605"/>
              <a:gd name="T46" fmla="*/ 254 w 543"/>
              <a:gd name="T47" fmla="*/ 64 h 605"/>
              <a:gd name="T48" fmla="*/ 420 w 543"/>
              <a:gd name="T49" fmla="*/ 34 h 605"/>
              <a:gd name="T50" fmla="*/ 421 w 543"/>
              <a:gd name="T51" fmla="*/ 34 h 605"/>
              <a:gd name="T52" fmla="*/ 458 w 543"/>
              <a:gd name="T53" fmla="*/ 69 h 605"/>
              <a:gd name="T54" fmla="*/ 465 w 543"/>
              <a:gd name="T55" fmla="*/ 76 h 605"/>
              <a:gd name="T56" fmla="*/ 469 w 543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3" h="605">
                <a:moveTo>
                  <a:pt x="469" y="81"/>
                </a:moveTo>
                <a:cubicBezTo>
                  <a:pt x="543" y="191"/>
                  <a:pt x="505" y="331"/>
                  <a:pt x="491" y="373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7" y="593"/>
                  <a:pt x="208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7" y="490"/>
                </a:cubicBezTo>
                <a:cubicBezTo>
                  <a:pt x="54" y="496"/>
                  <a:pt x="63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100" y="471"/>
                  <a:pt x="89" y="466"/>
                </a:cubicBezTo>
                <a:cubicBezTo>
                  <a:pt x="67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6" y="230"/>
                  <a:pt x="125" y="227"/>
                </a:cubicBezTo>
                <a:cubicBezTo>
                  <a:pt x="137" y="225"/>
                  <a:pt x="145" y="215"/>
                  <a:pt x="143" y="203"/>
                </a:cubicBezTo>
                <a:cubicBezTo>
                  <a:pt x="141" y="192"/>
                  <a:pt x="131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9" y="127"/>
                  <a:pt x="153" y="111"/>
                </a:cubicBezTo>
                <a:cubicBezTo>
                  <a:pt x="187" y="95"/>
                  <a:pt x="227" y="95"/>
                  <a:pt x="261" y="111"/>
                </a:cubicBezTo>
                <a:cubicBezTo>
                  <a:pt x="268" y="115"/>
                  <a:pt x="276" y="114"/>
                  <a:pt x="282" y="110"/>
                </a:cubicBezTo>
                <a:cubicBezTo>
                  <a:pt x="288" y="106"/>
                  <a:pt x="292" y="98"/>
                  <a:pt x="291" y="91"/>
                </a:cubicBezTo>
                <a:cubicBezTo>
                  <a:pt x="290" y="83"/>
                  <a:pt x="286" y="76"/>
                  <a:pt x="279" y="73"/>
                </a:cubicBezTo>
                <a:cubicBezTo>
                  <a:pt x="271" y="70"/>
                  <a:pt x="263" y="67"/>
                  <a:pt x="254" y="64"/>
                </a:cubicBezTo>
                <a:cubicBezTo>
                  <a:pt x="294" y="13"/>
                  <a:pt x="365" y="0"/>
                  <a:pt x="420" y="34"/>
                </a:cubicBezTo>
                <a:cubicBezTo>
                  <a:pt x="421" y="34"/>
                  <a:pt x="421" y="34"/>
                  <a:pt x="421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60" y="72"/>
                  <a:pt x="462" y="74"/>
                  <a:pt x="465" y="76"/>
                </a:cubicBezTo>
                <a:cubicBezTo>
                  <a:pt x="466" y="77"/>
                  <a:pt x="468" y="79"/>
                  <a:pt x="469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971800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9 w 624"/>
              <a:gd name="T9" fmla="*/ 365 h 386"/>
              <a:gd name="T10" fmla="*/ 78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9 w 624"/>
              <a:gd name="T17" fmla="*/ 62 h 386"/>
              <a:gd name="T18" fmla="*/ 27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30 w 624"/>
              <a:gd name="T25" fmla="*/ 27 h 386"/>
              <a:gd name="T26" fmla="*/ 123 w 624"/>
              <a:gd name="T27" fmla="*/ 56 h 386"/>
              <a:gd name="T28" fmla="*/ 153 w 624"/>
              <a:gd name="T29" fmla="*/ 62 h 386"/>
              <a:gd name="T30" fmla="*/ 197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80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2" y="303"/>
                  <a:pt x="229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9" y="330"/>
                  <a:pt x="99" y="365"/>
                </a:cubicBezTo>
                <a:cubicBezTo>
                  <a:pt x="99" y="377"/>
                  <a:pt x="89" y="386"/>
                  <a:pt x="78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4" y="69"/>
                  <a:pt x="31" y="65"/>
                  <a:pt x="29" y="62"/>
                </a:cubicBezTo>
                <a:cubicBezTo>
                  <a:pt x="28" y="60"/>
                  <a:pt x="27" y="59"/>
                  <a:pt x="27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5" y="0"/>
                  <a:pt x="139" y="21"/>
                </a:cubicBezTo>
                <a:cubicBezTo>
                  <a:pt x="136" y="23"/>
                  <a:pt x="133" y="24"/>
                  <a:pt x="130" y="27"/>
                </a:cubicBezTo>
                <a:cubicBezTo>
                  <a:pt x="120" y="33"/>
                  <a:pt x="117" y="46"/>
                  <a:pt x="123" y="56"/>
                </a:cubicBezTo>
                <a:cubicBezTo>
                  <a:pt x="130" y="66"/>
                  <a:pt x="143" y="68"/>
                  <a:pt x="153" y="62"/>
                </a:cubicBezTo>
                <a:cubicBezTo>
                  <a:pt x="166" y="53"/>
                  <a:pt x="181" y="46"/>
                  <a:pt x="197" y="41"/>
                </a:cubicBezTo>
                <a:cubicBezTo>
                  <a:pt x="300" y="4"/>
                  <a:pt x="413" y="52"/>
                  <a:pt x="459" y="151"/>
                </a:cubicBezTo>
                <a:cubicBezTo>
                  <a:pt x="462" y="158"/>
                  <a:pt x="469" y="163"/>
                  <a:pt x="476" y="164"/>
                </a:cubicBezTo>
                <a:cubicBezTo>
                  <a:pt x="484" y="164"/>
                  <a:pt x="492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80" y="102"/>
                </a:cubicBezTo>
                <a:cubicBezTo>
                  <a:pt x="559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273300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6 w 568"/>
              <a:gd name="T3" fmla="*/ 332 h 422"/>
              <a:gd name="T4" fmla="*/ 305 w 568"/>
              <a:gd name="T5" fmla="*/ 353 h 422"/>
              <a:gd name="T6" fmla="*/ 169 w 568"/>
              <a:gd name="T7" fmla="*/ 422 h 422"/>
              <a:gd name="T8" fmla="*/ 154 w 568"/>
              <a:gd name="T9" fmla="*/ 421 h 422"/>
              <a:gd name="T10" fmla="*/ 145 w 568"/>
              <a:gd name="T11" fmla="*/ 420 h 422"/>
              <a:gd name="T12" fmla="*/ 139 w 568"/>
              <a:gd name="T13" fmla="*/ 419 h 422"/>
              <a:gd name="T14" fmla="*/ 127 w 568"/>
              <a:gd name="T15" fmla="*/ 416 h 422"/>
              <a:gd name="T16" fmla="*/ 126 w 568"/>
              <a:gd name="T17" fmla="*/ 416 h 422"/>
              <a:gd name="T18" fmla="*/ 14 w 568"/>
              <a:gd name="T19" fmla="*/ 317 h 422"/>
              <a:gd name="T20" fmla="*/ 13 w 568"/>
              <a:gd name="T21" fmla="*/ 316 h 422"/>
              <a:gd name="T22" fmla="*/ 9 w 568"/>
              <a:gd name="T23" fmla="*/ 304 h 422"/>
              <a:gd name="T24" fmla="*/ 8 w 568"/>
              <a:gd name="T25" fmla="*/ 302 h 422"/>
              <a:gd name="T26" fmla="*/ 5 w 568"/>
              <a:gd name="T27" fmla="*/ 289 h 422"/>
              <a:gd name="T28" fmla="*/ 1 w 568"/>
              <a:gd name="T29" fmla="*/ 242 h 422"/>
              <a:gd name="T30" fmla="*/ 176 w 568"/>
              <a:gd name="T31" fmla="*/ 84 h 422"/>
              <a:gd name="T32" fmla="*/ 296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3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6" y="312"/>
                  <a:pt x="267" y="325"/>
                  <a:pt x="276" y="332"/>
                </a:cubicBezTo>
                <a:cubicBezTo>
                  <a:pt x="285" y="340"/>
                  <a:pt x="295" y="347"/>
                  <a:pt x="305" y="353"/>
                </a:cubicBezTo>
                <a:cubicBezTo>
                  <a:pt x="273" y="396"/>
                  <a:pt x="223" y="422"/>
                  <a:pt x="169" y="422"/>
                </a:cubicBezTo>
                <a:cubicBezTo>
                  <a:pt x="164" y="422"/>
                  <a:pt x="159" y="421"/>
                  <a:pt x="154" y="421"/>
                </a:cubicBezTo>
                <a:cubicBezTo>
                  <a:pt x="151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6" y="416"/>
                  <a:pt x="126" y="416"/>
                  <a:pt x="126" y="416"/>
                </a:cubicBezTo>
                <a:cubicBezTo>
                  <a:pt x="75" y="402"/>
                  <a:pt x="34" y="366"/>
                  <a:pt x="14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10" y="308"/>
                  <a:pt x="9" y="304"/>
                </a:cubicBezTo>
                <a:cubicBezTo>
                  <a:pt x="8" y="303"/>
                  <a:pt x="8" y="302"/>
                  <a:pt x="8" y="302"/>
                </a:cubicBezTo>
                <a:cubicBezTo>
                  <a:pt x="7" y="298"/>
                  <a:pt x="6" y="294"/>
                  <a:pt x="5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1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80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9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1" y="348"/>
                  <a:pt x="338" y="329"/>
                  <a:pt x="303" y="300"/>
                </a:cubicBezTo>
                <a:cubicBezTo>
                  <a:pt x="294" y="293"/>
                  <a:pt x="281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3619500" y="6186488"/>
            <a:ext cx="1727200" cy="1225550"/>
          </a:xfrm>
          <a:custGeom>
            <a:avLst/>
            <a:gdLst>
              <a:gd name="T0" fmla="*/ 526 w 539"/>
              <a:gd name="T1" fmla="*/ 178 h 382"/>
              <a:gd name="T2" fmla="*/ 407 w 539"/>
              <a:gd name="T3" fmla="*/ 277 h 382"/>
              <a:gd name="T4" fmla="*/ 282 w 539"/>
              <a:gd name="T5" fmla="*/ 187 h 382"/>
              <a:gd name="T6" fmla="*/ 255 w 539"/>
              <a:gd name="T7" fmla="*/ 173 h 382"/>
              <a:gd name="T8" fmla="*/ 241 w 539"/>
              <a:gd name="T9" fmla="*/ 199 h 382"/>
              <a:gd name="T10" fmla="*/ 267 w 539"/>
              <a:gd name="T11" fmla="*/ 250 h 382"/>
              <a:gd name="T12" fmla="*/ 92 w 539"/>
              <a:gd name="T13" fmla="*/ 378 h 382"/>
              <a:gd name="T14" fmla="*/ 47 w 539"/>
              <a:gd name="T15" fmla="*/ 382 h 382"/>
              <a:gd name="T16" fmla="*/ 37 w 539"/>
              <a:gd name="T17" fmla="*/ 184 h 382"/>
              <a:gd name="T18" fmla="*/ 284 w 539"/>
              <a:gd name="T19" fmla="*/ 21 h 382"/>
              <a:gd name="T20" fmla="*/ 423 w 539"/>
              <a:gd name="T21" fmla="*/ 0 h 382"/>
              <a:gd name="T22" fmla="*/ 422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6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6" y="178"/>
                </a:moveTo>
                <a:cubicBezTo>
                  <a:pt x="514" y="234"/>
                  <a:pt x="465" y="275"/>
                  <a:pt x="407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8" y="176"/>
                  <a:pt x="267" y="169"/>
                  <a:pt x="255" y="173"/>
                </a:cubicBezTo>
                <a:cubicBezTo>
                  <a:pt x="244" y="176"/>
                  <a:pt x="238" y="188"/>
                  <a:pt x="241" y="199"/>
                </a:cubicBezTo>
                <a:cubicBezTo>
                  <a:pt x="247" y="217"/>
                  <a:pt x="255" y="234"/>
                  <a:pt x="267" y="250"/>
                </a:cubicBezTo>
                <a:cubicBezTo>
                  <a:pt x="231" y="316"/>
                  <a:pt x="167" y="363"/>
                  <a:pt x="92" y="378"/>
                </a:cubicBezTo>
                <a:cubicBezTo>
                  <a:pt x="77" y="381"/>
                  <a:pt x="62" y="382"/>
                  <a:pt x="47" y="382"/>
                </a:cubicBezTo>
                <a:cubicBezTo>
                  <a:pt x="36" y="358"/>
                  <a:pt x="0" y="270"/>
                  <a:pt x="37" y="184"/>
                </a:cubicBezTo>
                <a:cubicBezTo>
                  <a:pt x="71" y="108"/>
                  <a:pt x="154" y="53"/>
                  <a:pt x="284" y="21"/>
                </a:cubicBezTo>
                <a:cubicBezTo>
                  <a:pt x="327" y="16"/>
                  <a:pt x="373" y="9"/>
                  <a:pt x="423" y="0"/>
                </a:cubicBezTo>
                <a:cubicBezTo>
                  <a:pt x="423" y="2"/>
                  <a:pt x="423" y="4"/>
                  <a:pt x="422" y="6"/>
                </a:cubicBezTo>
                <a:cubicBezTo>
                  <a:pt x="420" y="24"/>
                  <a:pt x="416" y="42"/>
                  <a:pt x="410" y="59"/>
                </a:cubicBezTo>
                <a:cubicBezTo>
                  <a:pt x="405" y="69"/>
                  <a:pt x="411" y="82"/>
                  <a:pt x="422" y="86"/>
                </a:cubicBezTo>
                <a:cubicBezTo>
                  <a:pt x="432" y="90"/>
                  <a:pt x="445" y="85"/>
                  <a:pt x="449" y="74"/>
                </a:cubicBezTo>
                <a:cubicBezTo>
                  <a:pt x="453" y="62"/>
                  <a:pt x="457" y="50"/>
                  <a:pt x="460" y="38"/>
                </a:cubicBezTo>
                <a:cubicBezTo>
                  <a:pt x="511" y="64"/>
                  <a:pt x="539" y="121"/>
                  <a:pt x="526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3836988" y="7091363"/>
            <a:ext cx="1209675" cy="728663"/>
          </a:xfrm>
          <a:custGeom>
            <a:avLst/>
            <a:gdLst>
              <a:gd name="T0" fmla="*/ 177 w 377"/>
              <a:gd name="T1" fmla="*/ 227 h 227"/>
              <a:gd name="T2" fmla="*/ 377 w 377"/>
              <a:gd name="T3" fmla="*/ 69 h 227"/>
              <a:gd name="T4" fmla="*/ 372 w 377"/>
              <a:gd name="T5" fmla="*/ 33 h 227"/>
              <a:gd name="T6" fmla="*/ 229 w 377"/>
              <a:gd name="T7" fmla="*/ 0 h 227"/>
              <a:gd name="T8" fmla="*/ 0 w 377"/>
              <a:gd name="T9" fmla="*/ 142 h 227"/>
              <a:gd name="T10" fmla="*/ 128 w 377"/>
              <a:gd name="T11" fmla="*/ 222 h 227"/>
              <a:gd name="T12" fmla="*/ 177 w 377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" h="227">
                <a:moveTo>
                  <a:pt x="177" y="227"/>
                </a:moveTo>
                <a:cubicBezTo>
                  <a:pt x="287" y="227"/>
                  <a:pt x="377" y="156"/>
                  <a:pt x="377" y="69"/>
                </a:cubicBezTo>
                <a:cubicBezTo>
                  <a:pt x="377" y="57"/>
                  <a:pt x="375" y="45"/>
                  <a:pt x="372" y="33"/>
                </a:cubicBezTo>
                <a:cubicBezTo>
                  <a:pt x="321" y="44"/>
                  <a:pt x="269" y="32"/>
                  <a:pt x="229" y="0"/>
                </a:cubicBezTo>
                <a:cubicBezTo>
                  <a:pt x="180" y="81"/>
                  <a:pt x="94" y="134"/>
                  <a:pt x="0" y="142"/>
                </a:cubicBezTo>
                <a:cubicBezTo>
                  <a:pt x="30" y="184"/>
                  <a:pt x="76" y="213"/>
                  <a:pt x="128" y="222"/>
                </a:cubicBezTo>
                <a:cubicBezTo>
                  <a:pt x="144" y="225"/>
                  <a:pt x="160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289300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4 w 274"/>
              <a:gd name="T5" fmla="*/ 4 h 259"/>
              <a:gd name="T6" fmla="*/ 27 w 274"/>
              <a:gd name="T7" fmla="*/ 1 h 259"/>
              <a:gd name="T8" fmla="*/ 25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3 w 274"/>
              <a:gd name="T15" fmla="*/ 111 h 259"/>
              <a:gd name="T16" fmla="*/ 235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3" y="23"/>
                  <a:pt x="63" y="16"/>
                  <a:pt x="36" y="4"/>
                </a:cubicBezTo>
                <a:cubicBezTo>
                  <a:pt x="35" y="4"/>
                  <a:pt x="34" y="4"/>
                  <a:pt x="34" y="4"/>
                </a:cubicBezTo>
                <a:cubicBezTo>
                  <a:pt x="32" y="3"/>
                  <a:pt x="29" y="2"/>
                  <a:pt x="27" y="1"/>
                </a:cubicBezTo>
                <a:cubicBezTo>
                  <a:pt x="26" y="1"/>
                  <a:pt x="26" y="0"/>
                  <a:pt x="25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3" y="111"/>
                </a:cubicBezTo>
                <a:cubicBezTo>
                  <a:pt x="235" y="251"/>
                  <a:pt x="235" y="251"/>
                  <a:pt x="235" y="251"/>
                </a:cubicBezTo>
                <a:cubicBezTo>
                  <a:pt x="239" y="256"/>
                  <a:pt x="245" y="258"/>
                  <a:pt x="251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9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3644900" y="6126163"/>
            <a:ext cx="12700" cy="3175"/>
          </a:xfrm>
          <a:custGeom>
            <a:avLst/>
            <a:gdLst>
              <a:gd name="T0" fmla="*/ 4 w 4"/>
              <a:gd name="T1" fmla="*/ 1 h 1"/>
              <a:gd name="T2" fmla="*/ 0 w 4"/>
              <a:gd name="T3" fmla="*/ 1 h 1"/>
              <a:gd name="T4" fmla="*/ 1 w 4"/>
              <a:gd name="T5" fmla="*/ 0 h 1"/>
              <a:gd name="T6" fmla="*/ 1 w 4"/>
              <a:gd name="T7" fmla="*/ 0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587500" y="8901113"/>
            <a:ext cx="3676650" cy="923925"/>
          </a:xfrm>
          <a:custGeom>
            <a:avLst/>
            <a:gdLst>
              <a:gd name="T0" fmla="*/ 1125 w 1147"/>
              <a:gd name="T1" fmla="*/ 288 h 288"/>
              <a:gd name="T2" fmla="*/ 21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1 w 1147"/>
              <a:gd name="T9" fmla="*/ 0 h 288"/>
              <a:gd name="T10" fmla="*/ 1125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5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5" y="288"/>
                </a:moveTo>
                <a:cubicBezTo>
                  <a:pt x="21" y="288"/>
                  <a:pt x="21" y="288"/>
                  <a:pt x="21" y="288"/>
                </a:cubicBezTo>
                <a:cubicBezTo>
                  <a:pt x="9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125" y="0"/>
                  <a:pt x="1125" y="0"/>
                  <a:pt x="1125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5" y="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7407275" y="5202238"/>
            <a:ext cx="1736725" cy="1939925"/>
          </a:xfrm>
          <a:custGeom>
            <a:avLst/>
            <a:gdLst>
              <a:gd name="T0" fmla="*/ 468 w 542"/>
              <a:gd name="T1" fmla="*/ 81 h 605"/>
              <a:gd name="T2" fmla="*/ 491 w 542"/>
              <a:gd name="T3" fmla="*/ 373 h 605"/>
              <a:gd name="T4" fmla="*/ 423 w 542"/>
              <a:gd name="T5" fmla="*/ 373 h 605"/>
              <a:gd name="T6" fmla="*/ 207 w 542"/>
              <a:gd name="T7" fmla="*/ 570 h 605"/>
              <a:gd name="T8" fmla="*/ 207 w 542"/>
              <a:gd name="T9" fmla="*/ 605 h 605"/>
              <a:gd name="T10" fmla="*/ 206 w 542"/>
              <a:gd name="T11" fmla="*/ 605 h 605"/>
              <a:gd name="T12" fmla="*/ 46 w 542"/>
              <a:gd name="T13" fmla="*/ 490 h 605"/>
              <a:gd name="T14" fmla="*/ 71 w 542"/>
              <a:gd name="T15" fmla="*/ 505 h 605"/>
              <a:gd name="T16" fmla="*/ 99 w 542"/>
              <a:gd name="T17" fmla="*/ 495 h 605"/>
              <a:gd name="T18" fmla="*/ 89 w 542"/>
              <a:gd name="T19" fmla="*/ 466 h 605"/>
              <a:gd name="T20" fmla="*/ 35 w 542"/>
              <a:gd name="T21" fmla="*/ 418 h 605"/>
              <a:gd name="T22" fmla="*/ 35 w 542"/>
              <a:gd name="T23" fmla="*/ 417 h 605"/>
              <a:gd name="T24" fmla="*/ 71 w 542"/>
              <a:gd name="T25" fmla="*/ 248 h 605"/>
              <a:gd name="T26" fmla="*/ 71 w 542"/>
              <a:gd name="T27" fmla="*/ 248 h 605"/>
              <a:gd name="T28" fmla="*/ 125 w 542"/>
              <a:gd name="T29" fmla="*/ 227 h 605"/>
              <a:gd name="T30" fmla="*/ 143 w 542"/>
              <a:gd name="T31" fmla="*/ 203 h 605"/>
              <a:gd name="T32" fmla="*/ 119 w 542"/>
              <a:gd name="T33" fmla="*/ 185 h 605"/>
              <a:gd name="T34" fmla="*/ 84 w 542"/>
              <a:gd name="T35" fmla="*/ 194 h 605"/>
              <a:gd name="T36" fmla="*/ 152 w 542"/>
              <a:gd name="T37" fmla="*/ 111 h 605"/>
              <a:gd name="T38" fmla="*/ 260 w 542"/>
              <a:gd name="T39" fmla="*/ 111 h 605"/>
              <a:gd name="T40" fmla="*/ 282 w 542"/>
              <a:gd name="T41" fmla="*/ 110 h 605"/>
              <a:gd name="T42" fmla="*/ 291 w 542"/>
              <a:gd name="T43" fmla="*/ 91 h 605"/>
              <a:gd name="T44" fmla="*/ 278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8 w 542"/>
              <a:gd name="T53" fmla="*/ 69 h 605"/>
              <a:gd name="T54" fmla="*/ 464 w 542"/>
              <a:gd name="T55" fmla="*/ 76 h 605"/>
              <a:gd name="T56" fmla="*/ 468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8" y="81"/>
                </a:moveTo>
                <a:cubicBezTo>
                  <a:pt x="542" y="191"/>
                  <a:pt x="505" y="331"/>
                  <a:pt x="491" y="373"/>
                </a:cubicBezTo>
                <a:cubicBezTo>
                  <a:pt x="423" y="373"/>
                  <a:pt x="423" y="373"/>
                  <a:pt x="423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6" y="593"/>
                  <a:pt x="207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6" y="490"/>
                </a:cubicBezTo>
                <a:cubicBezTo>
                  <a:pt x="54" y="496"/>
                  <a:pt x="62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99" y="471"/>
                  <a:pt x="89" y="466"/>
                </a:cubicBezTo>
                <a:cubicBezTo>
                  <a:pt x="66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5" y="230"/>
                  <a:pt x="125" y="227"/>
                </a:cubicBezTo>
                <a:cubicBezTo>
                  <a:pt x="136" y="225"/>
                  <a:pt x="144" y="215"/>
                  <a:pt x="143" y="203"/>
                </a:cubicBezTo>
                <a:cubicBezTo>
                  <a:pt x="141" y="192"/>
                  <a:pt x="130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8" y="127"/>
                  <a:pt x="152" y="111"/>
                </a:cubicBezTo>
                <a:cubicBezTo>
                  <a:pt x="187" y="95"/>
                  <a:pt x="226" y="95"/>
                  <a:pt x="260" y="111"/>
                </a:cubicBezTo>
                <a:cubicBezTo>
                  <a:pt x="267" y="115"/>
                  <a:pt x="275" y="114"/>
                  <a:pt x="282" y="110"/>
                </a:cubicBezTo>
                <a:cubicBezTo>
                  <a:pt x="288" y="106"/>
                  <a:pt x="291" y="98"/>
                  <a:pt x="291" y="91"/>
                </a:cubicBezTo>
                <a:cubicBezTo>
                  <a:pt x="290" y="83"/>
                  <a:pt x="285" y="76"/>
                  <a:pt x="278" y="73"/>
                </a:cubicBezTo>
                <a:cubicBezTo>
                  <a:pt x="270" y="70"/>
                  <a:pt x="262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59" y="72"/>
                  <a:pt x="462" y="74"/>
                  <a:pt x="464" y="76"/>
                </a:cubicBezTo>
                <a:cubicBezTo>
                  <a:pt x="466" y="77"/>
                  <a:pt x="467" y="79"/>
                  <a:pt x="468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8901113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8 w 624"/>
              <a:gd name="T9" fmla="*/ 365 h 386"/>
              <a:gd name="T10" fmla="*/ 77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6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79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8" y="330"/>
                  <a:pt x="98" y="365"/>
                </a:cubicBezTo>
                <a:cubicBezTo>
                  <a:pt x="98" y="377"/>
                  <a:pt x="89" y="386"/>
                  <a:pt x="77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3" y="69"/>
                  <a:pt x="31" y="65"/>
                  <a:pt x="28" y="62"/>
                </a:cubicBezTo>
                <a:cubicBezTo>
                  <a:pt x="28" y="60"/>
                  <a:pt x="27" y="59"/>
                  <a:pt x="26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6" y="23"/>
                  <a:pt x="132" y="24"/>
                  <a:pt x="129" y="27"/>
                </a:cubicBezTo>
                <a:cubicBezTo>
                  <a:pt x="119" y="33"/>
                  <a:pt x="117" y="46"/>
                  <a:pt x="123" y="56"/>
                </a:cubicBezTo>
                <a:cubicBezTo>
                  <a:pt x="129" y="66"/>
                  <a:pt x="142" y="68"/>
                  <a:pt x="152" y="62"/>
                </a:cubicBezTo>
                <a:cubicBezTo>
                  <a:pt x="166" y="53"/>
                  <a:pt x="181" y="46"/>
                  <a:pt x="196" y="41"/>
                </a:cubicBezTo>
                <a:cubicBezTo>
                  <a:pt x="299" y="4"/>
                  <a:pt x="413" y="52"/>
                  <a:pt x="459" y="151"/>
                </a:cubicBezTo>
                <a:cubicBezTo>
                  <a:pt x="462" y="158"/>
                  <a:pt x="468" y="163"/>
                  <a:pt x="476" y="164"/>
                </a:cubicBezTo>
                <a:cubicBezTo>
                  <a:pt x="484" y="164"/>
                  <a:pt x="491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79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8202613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5 w 568"/>
              <a:gd name="T3" fmla="*/ 332 h 422"/>
              <a:gd name="T4" fmla="*/ 304 w 568"/>
              <a:gd name="T5" fmla="*/ 353 h 422"/>
              <a:gd name="T6" fmla="*/ 169 w 568"/>
              <a:gd name="T7" fmla="*/ 422 h 422"/>
              <a:gd name="T8" fmla="*/ 153 w 568"/>
              <a:gd name="T9" fmla="*/ 421 h 422"/>
              <a:gd name="T10" fmla="*/ 144 w 568"/>
              <a:gd name="T11" fmla="*/ 420 h 422"/>
              <a:gd name="T12" fmla="*/ 138 w 568"/>
              <a:gd name="T13" fmla="*/ 419 h 422"/>
              <a:gd name="T14" fmla="*/ 127 w 568"/>
              <a:gd name="T15" fmla="*/ 416 h 422"/>
              <a:gd name="T16" fmla="*/ 125 w 568"/>
              <a:gd name="T17" fmla="*/ 416 h 422"/>
              <a:gd name="T18" fmla="*/ 13 w 568"/>
              <a:gd name="T19" fmla="*/ 317 h 422"/>
              <a:gd name="T20" fmla="*/ 13 w 568"/>
              <a:gd name="T21" fmla="*/ 316 h 422"/>
              <a:gd name="T22" fmla="*/ 8 w 568"/>
              <a:gd name="T23" fmla="*/ 304 h 422"/>
              <a:gd name="T24" fmla="*/ 7 w 568"/>
              <a:gd name="T25" fmla="*/ 302 h 422"/>
              <a:gd name="T26" fmla="*/ 4 w 568"/>
              <a:gd name="T27" fmla="*/ 289 h 422"/>
              <a:gd name="T28" fmla="*/ 1 w 568"/>
              <a:gd name="T29" fmla="*/ 242 h 422"/>
              <a:gd name="T30" fmla="*/ 175 w 568"/>
              <a:gd name="T31" fmla="*/ 84 h 422"/>
              <a:gd name="T32" fmla="*/ 295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2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5" y="312"/>
                  <a:pt x="266" y="325"/>
                  <a:pt x="275" y="332"/>
                </a:cubicBezTo>
                <a:cubicBezTo>
                  <a:pt x="285" y="340"/>
                  <a:pt x="294" y="347"/>
                  <a:pt x="304" y="353"/>
                </a:cubicBezTo>
                <a:cubicBezTo>
                  <a:pt x="272" y="396"/>
                  <a:pt x="222" y="422"/>
                  <a:pt x="169" y="422"/>
                </a:cubicBezTo>
                <a:cubicBezTo>
                  <a:pt x="164" y="422"/>
                  <a:pt x="158" y="421"/>
                  <a:pt x="153" y="421"/>
                </a:cubicBezTo>
                <a:cubicBezTo>
                  <a:pt x="150" y="421"/>
                  <a:pt x="147" y="420"/>
                  <a:pt x="144" y="420"/>
                </a:cubicBezTo>
                <a:cubicBezTo>
                  <a:pt x="142" y="419"/>
                  <a:pt x="140" y="419"/>
                  <a:pt x="138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5" y="416"/>
                  <a:pt x="125" y="416"/>
                  <a:pt x="125" y="416"/>
                </a:cubicBezTo>
                <a:cubicBezTo>
                  <a:pt x="75" y="402"/>
                  <a:pt x="33" y="366"/>
                  <a:pt x="13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9" y="308"/>
                  <a:pt x="8" y="304"/>
                </a:cubicBezTo>
                <a:cubicBezTo>
                  <a:pt x="8" y="303"/>
                  <a:pt x="8" y="302"/>
                  <a:pt x="7" y="302"/>
                </a:cubicBezTo>
                <a:cubicBezTo>
                  <a:pt x="6" y="298"/>
                  <a:pt x="5" y="294"/>
                  <a:pt x="4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8" y="152"/>
                  <a:pt x="85" y="83"/>
                  <a:pt x="175" y="84"/>
                </a:cubicBezTo>
                <a:cubicBezTo>
                  <a:pt x="295" y="84"/>
                  <a:pt x="295" y="84"/>
                  <a:pt x="295" y="84"/>
                </a:cubicBezTo>
                <a:cubicBezTo>
                  <a:pt x="330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79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8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0" y="348"/>
                  <a:pt x="338" y="329"/>
                  <a:pt x="302" y="300"/>
                </a:cubicBezTo>
                <a:cubicBezTo>
                  <a:pt x="293" y="293"/>
                  <a:pt x="280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9545638" y="6186488"/>
            <a:ext cx="1727200" cy="1225550"/>
          </a:xfrm>
          <a:custGeom>
            <a:avLst/>
            <a:gdLst>
              <a:gd name="T0" fmla="*/ 527 w 539"/>
              <a:gd name="T1" fmla="*/ 178 h 382"/>
              <a:gd name="T2" fmla="*/ 408 w 539"/>
              <a:gd name="T3" fmla="*/ 277 h 382"/>
              <a:gd name="T4" fmla="*/ 282 w 539"/>
              <a:gd name="T5" fmla="*/ 187 h 382"/>
              <a:gd name="T6" fmla="*/ 256 w 539"/>
              <a:gd name="T7" fmla="*/ 173 h 382"/>
              <a:gd name="T8" fmla="*/ 242 w 539"/>
              <a:gd name="T9" fmla="*/ 199 h 382"/>
              <a:gd name="T10" fmla="*/ 267 w 539"/>
              <a:gd name="T11" fmla="*/ 250 h 382"/>
              <a:gd name="T12" fmla="*/ 93 w 539"/>
              <a:gd name="T13" fmla="*/ 378 h 382"/>
              <a:gd name="T14" fmla="*/ 48 w 539"/>
              <a:gd name="T15" fmla="*/ 382 h 382"/>
              <a:gd name="T16" fmla="*/ 38 w 539"/>
              <a:gd name="T17" fmla="*/ 184 h 382"/>
              <a:gd name="T18" fmla="*/ 285 w 539"/>
              <a:gd name="T19" fmla="*/ 21 h 382"/>
              <a:gd name="T20" fmla="*/ 424 w 539"/>
              <a:gd name="T21" fmla="*/ 0 h 382"/>
              <a:gd name="T22" fmla="*/ 423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7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7" y="178"/>
                </a:moveTo>
                <a:cubicBezTo>
                  <a:pt x="515" y="234"/>
                  <a:pt x="466" y="275"/>
                  <a:pt x="408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9" y="176"/>
                  <a:pt x="267" y="169"/>
                  <a:pt x="256" y="173"/>
                </a:cubicBezTo>
                <a:cubicBezTo>
                  <a:pt x="245" y="176"/>
                  <a:pt x="239" y="188"/>
                  <a:pt x="242" y="199"/>
                </a:cubicBezTo>
                <a:cubicBezTo>
                  <a:pt x="247" y="217"/>
                  <a:pt x="256" y="234"/>
                  <a:pt x="267" y="250"/>
                </a:cubicBezTo>
                <a:cubicBezTo>
                  <a:pt x="231" y="316"/>
                  <a:pt x="167" y="363"/>
                  <a:pt x="93" y="378"/>
                </a:cubicBezTo>
                <a:cubicBezTo>
                  <a:pt x="78" y="381"/>
                  <a:pt x="63" y="382"/>
                  <a:pt x="48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2" y="108"/>
                  <a:pt x="155" y="53"/>
                  <a:pt x="285" y="21"/>
                </a:cubicBezTo>
                <a:cubicBezTo>
                  <a:pt x="328" y="16"/>
                  <a:pt x="374" y="9"/>
                  <a:pt x="424" y="0"/>
                </a:cubicBezTo>
                <a:cubicBezTo>
                  <a:pt x="423" y="2"/>
                  <a:pt x="423" y="4"/>
                  <a:pt x="423" y="6"/>
                </a:cubicBezTo>
                <a:cubicBezTo>
                  <a:pt x="421" y="24"/>
                  <a:pt x="417" y="42"/>
                  <a:pt x="410" y="59"/>
                </a:cubicBezTo>
                <a:cubicBezTo>
                  <a:pt x="406" y="69"/>
                  <a:pt x="411" y="82"/>
                  <a:pt x="422" y="86"/>
                </a:cubicBezTo>
                <a:cubicBezTo>
                  <a:pt x="433" y="90"/>
                  <a:pt x="445" y="85"/>
                  <a:pt x="449" y="74"/>
                </a:cubicBezTo>
                <a:cubicBezTo>
                  <a:pt x="454" y="62"/>
                  <a:pt x="457" y="50"/>
                  <a:pt x="460" y="38"/>
                </a:cubicBezTo>
                <a:cubicBezTo>
                  <a:pt x="512" y="64"/>
                  <a:pt x="539" y="121"/>
                  <a:pt x="527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9763125" y="7091363"/>
            <a:ext cx="1211263" cy="728663"/>
          </a:xfrm>
          <a:custGeom>
            <a:avLst/>
            <a:gdLst>
              <a:gd name="T0" fmla="*/ 177 w 378"/>
              <a:gd name="T1" fmla="*/ 227 h 227"/>
              <a:gd name="T2" fmla="*/ 378 w 378"/>
              <a:gd name="T3" fmla="*/ 69 h 227"/>
              <a:gd name="T4" fmla="*/ 372 w 378"/>
              <a:gd name="T5" fmla="*/ 33 h 227"/>
              <a:gd name="T6" fmla="*/ 230 w 378"/>
              <a:gd name="T7" fmla="*/ 0 h 227"/>
              <a:gd name="T8" fmla="*/ 0 w 378"/>
              <a:gd name="T9" fmla="*/ 142 h 227"/>
              <a:gd name="T10" fmla="*/ 129 w 378"/>
              <a:gd name="T11" fmla="*/ 222 h 227"/>
              <a:gd name="T12" fmla="*/ 177 w 378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227">
                <a:moveTo>
                  <a:pt x="177" y="227"/>
                </a:moveTo>
                <a:cubicBezTo>
                  <a:pt x="288" y="227"/>
                  <a:pt x="378" y="156"/>
                  <a:pt x="378" y="69"/>
                </a:cubicBezTo>
                <a:cubicBezTo>
                  <a:pt x="378" y="57"/>
                  <a:pt x="376" y="45"/>
                  <a:pt x="372" y="33"/>
                </a:cubicBezTo>
                <a:cubicBezTo>
                  <a:pt x="322" y="44"/>
                  <a:pt x="269" y="32"/>
                  <a:pt x="230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1" y="184"/>
                  <a:pt x="77" y="213"/>
                  <a:pt x="129" y="222"/>
                </a:cubicBezTo>
                <a:cubicBezTo>
                  <a:pt x="145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9218613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5 w 274"/>
              <a:gd name="T3" fmla="*/ 4 h 259"/>
              <a:gd name="T4" fmla="*/ 33 w 274"/>
              <a:gd name="T5" fmla="*/ 4 h 259"/>
              <a:gd name="T6" fmla="*/ 27 w 274"/>
              <a:gd name="T7" fmla="*/ 1 h 259"/>
              <a:gd name="T8" fmla="*/ 24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2 w 274"/>
              <a:gd name="T15" fmla="*/ 111 h 259"/>
              <a:gd name="T16" fmla="*/ 234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2" y="23"/>
                  <a:pt x="63" y="16"/>
                  <a:pt x="35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3"/>
                  <a:pt x="29" y="2"/>
                  <a:pt x="27" y="1"/>
                </a:cubicBezTo>
                <a:cubicBezTo>
                  <a:pt x="26" y="1"/>
                  <a:pt x="25" y="0"/>
                  <a:pt x="24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2" y="111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8" y="256"/>
                  <a:pt x="245" y="258"/>
                  <a:pt x="251" y="258"/>
                </a:cubicBezTo>
                <a:cubicBezTo>
                  <a:pt x="263" y="259"/>
                  <a:pt x="273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8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9574213" y="6126163"/>
            <a:ext cx="9525" cy="3175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0 w 3"/>
              <a:gd name="T5" fmla="*/ 0 h 1"/>
              <a:gd name="T6" fmla="*/ 0 w 3"/>
              <a:gd name="T7" fmla="*/ 0 h 1"/>
              <a:gd name="T8" fmla="*/ 3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7513638" y="8901113"/>
            <a:ext cx="3675063" cy="923925"/>
          </a:xfrm>
          <a:custGeom>
            <a:avLst/>
            <a:gdLst>
              <a:gd name="T0" fmla="*/ 1126 w 1147"/>
              <a:gd name="T1" fmla="*/ 288 h 288"/>
              <a:gd name="T2" fmla="*/ 22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2 w 1147"/>
              <a:gd name="T9" fmla="*/ 0 h 288"/>
              <a:gd name="T10" fmla="*/ 1126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6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6" y="288"/>
                </a:moveTo>
                <a:cubicBezTo>
                  <a:pt x="22" y="288"/>
                  <a:pt x="22" y="288"/>
                  <a:pt x="22" y="288"/>
                </a:cubicBezTo>
                <a:cubicBezTo>
                  <a:pt x="10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1126" y="0"/>
                  <a:pt x="1126" y="0"/>
                  <a:pt x="1126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6" y="2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13336588" y="5202238"/>
            <a:ext cx="1736725" cy="1939925"/>
          </a:xfrm>
          <a:custGeom>
            <a:avLst/>
            <a:gdLst>
              <a:gd name="T0" fmla="*/ 468 w 542"/>
              <a:gd name="T1" fmla="*/ 81 h 605"/>
              <a:gd name="T2" fmla="*/ 491 w 542"/>
              <a:gd name="T3" fmla="*/ 373 h 605"/>
              <a:gd name="T4" fmla="*/ 423 w 542"/>
              <a:gd name="T5" fmla="*/ 373 h 605"/>
              <a:gd name="T6" fmla="*/ 206 w 542"/>
              <a:gd name="T7" fmla="*/ 570 h 605"/>
              <a:gd name="T8" fmla="*/ 207 w 542"/>
              <a:gd name="T9" fmla="*/ 605 h 605"/>
              <a:gd name="T10" fmla="*/ 206 w 542"/>
              <a:gd name="T11" fmla="*/ 605 h 605"/>
              <a:gd name="T12" fmla="*/ 46 w 542"/>
              <a:gd name="T13" fmla="*/ 490 h 605"/>
              <a:gd name="T14" fmla="*/ 70 w 542"/>
              <a:gd name="T15" fmla="*/ 505 h 605"/>
              <a:gd name="T16" fmla="*/ 98 w 542"/>
              <a:gd name="T17" fmla="*/ 495 h 605"/>
              <a:gd name="T18" fmla="*/ 88 w 542"/>
              <a:gd name="T19" fmla="*/ 466 h 605"/>
              <a:gd name="T20" fmla="*/ 35 w 542"/>
              <a:gd name="T21" fmla="*/ 418 h 605"/>
              <a:gd name="T22" fmla="*/ 34 w 542"/>
              <a:gd name="T23" fmla="*/ 417 h 605"/>
              <a:gd name="T24" fmla="*/ 70 w 542"/>
              <a:gd name="T25" fmla="*/ 248 h 605"/>
              <a:gd name="T26" fmla="*/ 71 w 542"/>
              <a:gd name="T27" fmla="*/ 248 h 605"/>
              <a:gd name="T28" fmla="*/ 124 w 542"/>
              <a:gd name="T29" fmla="*/ 227 h 605"/>
              <a:gd name="T30" fmla="*/ 142 w 542"/>
              <a:gd name="T31" fmla="*/ 203 h 605"/>
              <a:gd name="T32" fmla="*/ 118 w 542"/>
              <a:gd name="T33" fmla="*/ 185 h 605"/>
              <a:gd name="T34" fmla="*/ 83 w 542"/>
              <a:gd name="T35" fmla="*/ 194 h 605"/>
              <a:gd name="T36" fmla="*/ 152 w 542"/>
              <a:gd name="T37" fmla="*/ 111 h 605"/>
              <a:gd name="T38" fmla="*/ 260 w 542"/>
              <a:gd name="T39" fmla="*/ 111 h 605"/>
              <a:gd name="T40" fmla="*/ 281 w 542"/>
              <a:gd name="T41" fmla="*/ 110 h 605"/>
              <a:gd name="T42" fmla="*/ 290 w 542"/>
              <a:gd name="T43" fmla="*/ 91 h 605"/>
              <a:gd name="T44" fmla="*/ 278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7 w 542"/>
              <a:gd name="T53" fmla="*/ 69 h 605"/>
              <a:gd name="T54" fmla="*/ 464 w 542"/>
              <a:gd name="T55" fmla="*/ 76 h 605"/>
              <a:gd name="T56" fmla="*/ 468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8" y="81"/>
                </a:moveTo>
                <a:cubicBezTo>
                  <a:pt x="542" y="191"/>
                  <a:pt x="504" y="331"/>
                  <a:pt x="491" y="373"/>
                </a:cubicBezTo>
                <a:cubicBezTo>
                  <a:pt x="423" y="373"/>
                  <a:pt x="423" y="373"/>
                  <a:pt x="423" y="373"/>
                </a:cubicBezTo>
                <a:cubicBezTo>
                  <a:pt x="310" y="372"/>
                  <a:pt x="215" y="458"/>
                  <a:pt x="206" y="570"/>
                </a:cubicBezTo>
                <a:cubicBezTo>
                  <a:pt x="205" y="582"/>
                  <a:pt x="206" y="593"/>
                  <a:pt x="207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3" y="605"/>
                  <a:pt x="69" y="559"/>
                  <a:pt x="46" y="490"/>
                </a:cubicBezTo>
                <a:cubicBezTo>
                  <a:pt x="54" y="496"/>
                  <a:pt x="62" y="500"/>
                  <a:pt x="70" y="505"/>
                </a:cubicBezTo>
                <a:cubicBezTo>
                  <a:pt x="81" y="510"/>
                  <a:pt x="93" y="505"/>
                  <a:pt x="98" y="495"/>
                </a:cubicBezTo>
                <a:cubicBezTo>
                  <a:pt x="103" y="484"/>
                  <a:pt x="99" y="471"/>
                  <a:pt x="88" y="466"/>
                </a:cubicBezTo>
                <a:cubicBezTo>
                  <a:pt x="66" y="456"/>
                  <a:pt x="47" y="439"/>
                  <a:pt x="35" y="418"/>
                </a:cubicBezTo>
                <a:cubicBezTo>
                  <a:pt x="35" y="418"/>
                  <a:pt x="34" y="418"/>
                  <a:pt x="34" y="417"/>
                </a:cubicBezTo>
                <a:cubicBezTo>
                  <a:pt x="0" y="360"/>
                  <a:pt x="15" y="286"/>
                  <a:pt x="70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5" y="230"/>
                  <a:pt x="124" y="227"/>
                </a:cubicBezTo>
                <a:cubicBezTo>
                  <a:pt x="136" y="225"/>
                  <a:pt x="144" y="215"/>
                  <a:pt x="142" y="203"/>
                </a:cubicBezTo>
                <a:cubicBezTo>
                  <a:pt x="141" y="192"/>
                  <a:pt x="130" y="184"/>
                  <a:pt x="118" y="185"/>
                </a:cubicBezTo>
                <a:cubicBezTo>
                  <a:pt x="106" y="187"/>
                  <a:pt x="95" y="190"/>
                  <a:pt x="83" y="194"/>
                </a:cubicBezTo>
                <a:cubicBezTo>
                  <a:pt x="93" y="158"/>
                  <a:pt x="118" y="127"/>
                  <a:pt x="152" y="111"/>
                </a:cubicBezTo>
                <a:cubicBezTo>
                  <a:pt x="186" y="95"/>
                  <a:pt x="226" y="95"/>
                  <a:pt x="260" y="111"/>
                </a:cubicBezTo>
                <a:cubicBezTo>
                  <a:pt x="267" y="115"/>
                  <a:pt x="275" y="114"/>
                  <a:pt x="281" y="110"/>
                </a:cubicBezTo>
                <a:cubicBezTo>
                  <a:pt x="287" y="106"/>
                  <a:pt x="291" y="98"/>
                  <a:pt x="290" y="91"/>
                </a:cubicBezTo>
                <a:cubicBezTo>
                  <a:pt x="290" y="83"/>
                  <a:pt x="285" y="76"/>
                  <a:pt x="278" y="73"/>
                </a:cubicBezTo>
                <a:cubicBezTo>
                  <a:pt x="270" y="70"/>
                  <a:pt x="262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4" y="43"/>
                  <a:pt x="447" y="55"/>
                  <a:pt x="457" y="69"/>
                </a:cubicBezTo>
                <a:cubicBezTo>
                  <a:pt x="459" y="72"/>
                  <a:pt x="461" y="74"/>
                  <a:pt x="464" y="76"/>
                </a:cubicBezTo>
                <a:cubicBezTo>
                  <a:pt x="465" y="77"/>
                  <a:pt x="467" y="79"/>
                  <a:pt x="468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14830425" y="5159375"/>
            <a:ext cx="1998663" cy="1238250"/>
          </a:xfrm>
          <a:custGeom>
            <a:avLst/>
            <a:gdLst>
              <a:gd name="T0" fmla="*/ 624 w 624"/>
              <a:gd name="T1" fmla="*/ 276 h 386"/>
              <a:gd name="T2" fmla="*/ 233 w 624"/>
              <a:gd name="T3" fmla="*/ 304 h 386"/>
              <a:gd name="T4" fmla="*/ 225 w 624"/>
              <a:gd name="T5" fmla="*/ 302 h 386"/>
              <a:gd name="T6" fmla="*/ 161 w 624"/>
              <a:gd name="T7" fmla="*/ 302 h 386"/>
              <a:gd name="T8" fmla="*/ 98 w 624"/>
              <a:gd name="T9" fmla="*/ 365 h 386"/>
              <a:gd name="T10" fmla="*/ 77 w 624"/>
              <a:gd name="T11" fmla="*/ 386 h 386"/>
              <a:gd name="T12" fmla="*/ 67 w 624"/>
              <a:gd name="T13" fmla="*/ 386 h 386"/>
              <a:gd name="T14" fmla="*/ 35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6 w 624"/>
              <a:gd name="T31" fmla="*/ 41 h 386"/>
              <a:gd name="T32" fmla="*/ 458 w 624"/>
              <a:gd name="T33" fmla="*/ 151 h 386"/>
              <a:gd name="T34" fmla="*/ 476 w 624"/>
              <a:gd name="T35" fmla="*/ 164 h 386"/>
              <a:gd name="T36" fmla="*/ 495 w 624"/>
              <a:gd name="T37" fmla="*/ 155 h 386"/>
              <a:gd name="T38" fmla="*/ 497 w 624"/>
              <a:gd name="T39" fmla="*/ 133 h 386"/>
              <a:gd name="T40" fmla="*/ 479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3" y="314"/>
                  <a:pt x="288" y="308"/>
                  <a:pt x="233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1" y="302"/>
                  <a:pt x="161" y="302"/>
                  <a:pt x="161" y="302"/>
                </a:cubicBezTo>
                <a:cubicBezTo>
                  <a:pt x="126" y="302"/>
                  <a:pt x="98" y="330"/>
                  <a:pt x="98" y="365"/>
                </a:cubicBezTo>
                <a:cubicBezTo>
                  <a:pt x="98" y="377"/>
                  <a:pt x="89" y="386"/>
                  <a:pt x="77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4" y="328"/>
                  <a:pt x="113" y="188"/>
                  <a:pt x="35" y="72"/>
                </a:cubicBezTo>
                <a:cubicBezTo>
                  <a:pt x="33" y="69"/>
                  <a:pt x="30" y="65"/>
                  <a:pt x="28" y="62"/>
                </a:cubicBezTo>
                <a:cubicBezTo>
                  <a:pt x="27" y="60"/>
                  <a:pt x="27" y="59"/>
                  <a:pt x="26" y="58"/>
                </a:cubicBezTo>
                <a:cubicBezTo>
                  <a:pt x="18" y="47"/>
                  <a:pt x="9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5" y="23"/>
                  <a:pt x="132" y="24"/>
                  <a:pt x="129" y="27"/>
                </a:cubicBezTo>
                <a:cubicBezTo>
                  <a:pt x="119" y="33"/>
                  <a:pt x="116" y="46"/>
                  <a:pt x="123" y="56"/>
                </a:cubicBezTo>
                <a:cubicBezTo>
                  <a:pt x="129" y="66"/>
                  <a:pt x="142" y="68"/>
                  <a:pt x="152" y="62"/>
                </a:cubicBezTo>
                <a:cubicBezTo>
                  <a:pt x="166" y="53"/>
                  <a:pt x="180" y="46"/>
                  <a:pt x="196" y="41"/>
                </a:cubicBezTo>
                <a:cubicBezTo>
                  <a:pt x="299" y="4"/>
                  <a:pt x="412" y="52"/>
                  <a:pt x="458" y="151"/>
                </a:cubicBezTo>
                <a:cubicBezTo>
                  <a:pt x="461" y="158"/>
                  <a:pt x="468" y="163"/>
                  <a:pt x="476" y="164"/>
                </a:cubicBezTo>
                <a:cubicBezTo>
                  <a:pt x="483" y="164"/>
                  <a:pt x="491" y="161"/>
                  <a:pt x="495" y="155"/>
                </a:cubicBezTo>
                <a:cubicBezTo>
                  <a:pt x="500" y="148"/>
                  <a:pt x="500" y="140"/>
                  <a:pt x="497" y="133"/>
                </a:cubicBezTo>
                <a:cubicBezTo>
                  <a:pt x="492" y="122"/>
                  <a:pt x="486" y="112"/>
                  <a:pt x="479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14128750" y="6262688"/>
            <a:ext cx="1822450" cy="1354138"/>
          </a:xfrm>
          <a:custGeom>
            <a:avLst/>
            <a:gdLst>
              <a:gd name="T0" fmla="*/ 273 w 569"/>
              <a:gd name="T1" fmla="*/ 303 h 422"/>
              <a:gd name="T2" fmla="*/ 276 w 569"/>
              <a:gd name="T3" fmla="*/ 332 h 422"/>
              <a:gd name="T4" fmla="*/ 305 w 569"/>
              <a:gd name="T5" fmla="*/ 353 h 422"/>
              <a:gd name="T6" fmla="*/ 169 w 569"/>
              <a:gd name="T7" fmla="*/ 422 h 422"/>
              <a:gd name="T8" fmla="*/ 154 w 569"/>
              <a:gd name="T9" fmla="*/ 421 h 422"/>
              <a:gd name="T10" fmla="*/ 145 w 569"/>
              <a:gd name="T11" fmla="*/ 420 h 422"/>
              <a:gd name="T12" fmla="*/ 139 w 569"/>
              <a:gd name="T13" fmla="*/ 419 h 422"/>
              <a:gd name="T14" fmla="*/ 127 w 569"/>
              <a:gd name="T15" fmla="*/ 416 h 422"/>
              <a:gd name="T16" fmla="*/ 126 w 569"/>
              <a:gd name="T17" fmla="*/ 416 h 422"/>
              <a:gd name="T18" fmla="*/ 14 w 569"/>
              <a:gd name="T19" fmla="*/ 317 h 422"/>
              <a:gd name="T20" fmla="*/ 13 w 569"/>
              <a:gd name="T21" fmla="*/ 316 h 422"/>
              <a:gd name="T22" fmla="*/ 9 w 569"/>
              <a:gd name="T23" fmla="*/ 304 h 422"/>
              <a:gd name="T24" fmla="*/ 8 w 569"/>
              <a:gd name="T25" fmla="*/ 302 h 422"/>
              <a:gd name="T26" fmla="*/ 5 w 569"/>
              <a:gd name="T27" fmla="*/ 289 h 422"/>
              <a:gd name="T28" fmla="*/ 1 w 569"/>
              <a:gd name="T29" fmla="*/ 242 h 422"/>
              <a:gd name="T30" fmla="*/ 176 w 569"/>
              <a:gd name="T31" fmla="*/ 84 h 422"/>
              <a:gd name="T32" fmla="*/ 296 w 569"/>
              <a:gd name="T33" fmla="*/ 84 h 422"/>
              <a:gd name="T34" fmla="*/ 359 w 569"/>
              <a:gd name="T35" fmla="*/ 21 h 422"/>
              <a:gd name="T36" fmla="*/ 380 w 569"/>
              <a:gd name="T37" fmla="*/ 0 h 422"/>
              <a:gd name="T38" fmla="*/ 426 w 569"/>
              <a:gd name="T39" fmla="*/ 0 h 422"/>
              <a:gd name="T40" fmla="*/ 542 w 569"/>
              <a:gd name="T41" fmla="*/ 6 h 422"/>
              <a:gd name="T42" fmla="*/ 569 w 569"/>
              <a:gd name="T43" fmla="*/ 6 h 422"/>
              <a:gd name="T44" fmla="*/ 423 w 569"/>
              <a:gd name="T45" fmla="*/ 146 h 422"/>
              <a:gd name="T46" fmla="*/ 425 w 569"/>
              <a:gd name="T47" fmla="*/ 355 h 422"/>
              <a:gd name="T48" fmla="*/ 303 w 569"/>
              <a:gd name="T49" fmla="*/ 300 h 422"/>
              <a:gd name="T50" fmla="*/ 273 w 569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9" h="422">
                <a:moveTo>
                  <a:pt x="273" y="303"/>
                </a:moveTo>
                <a:cubicBezTo>
                  <a:pt x="266" y="312"/>
                  <a:pt x="267" y="325"/>
                  <a:pt x="276" y="332"/>
                </a:cubicBezTo>
                <a:cubicBezTo>
                  <a:pt x="285" y="340"/>
                  <a:pt x="295" y="347"/>
                  <a:pt x="305" y="353"/>
                </a:cubicBezTo>
                <a:cubicBezTo>
                  <a:pt x="273" y="396"/>
                  <a:pt x="223" y="422"/>
                  <a:pt x="169" y="422"/>
                </a:cubicBezTo>
                <a:cubicBezTo>
                  <a:pt x="164" y="422"/>
                  <a:pt x="159" y="421"/>
                  <a:pt x="154" y="421"/>
                </a:cubicBezTo>
                <a:cubicBezTo>
                  <a:pt x="151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6" y="416"/>
                  <a:pt x="126" y="416"/>
                  <a:pt x="126" y="416"/>
                </a:cubicBezTo>
                <a:cubicBezTo>
                  <a:pt x="75" y="402"/>
                  <a:pt x="34" y="366"/>
                  <a:pt x="14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2" y="312"/>
                  <a:pt x="10" y="308"/>
                  <a:pt x="9" y="304"/>
                </a:cubicBezTo>
                <a:cubicBezTo>
                  <a:pt x="9" y="303"/>
                  <a:pt x="8" y="302"/>
                  <a:pt x="8" y="302"/>
                </a:cubicBezTo>
                <a:cubicBezTo>
                  <a:pt x="7" y="298"/>
                  <a:pt x="6" y="294"/>
                  <a:pt x="5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1" y="84"/>
                  <a:pt x="359" y="56"/>
                  <a:pt x="359" y="21"/>
                </a:cubicBezTo>
                <a:cubicBezTo>
                  <a:pt x="359" y="9"/>
                  <a:pt x="369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80" y="6"/>
                  <a:pt x="542" y="6"/>
                </a:cubicBezTo>
                <a:cubicBezTo>
                  <a:pt x="551" y="6"/>
                  <a:pt x="559" y="6"/>
                  <a:pt x="569" y="6"/>
                </a:cubicBezTo>
                <a:cubicBezTo>
                  <a:pt x="497" y="41"/>
                  <a:pt x="449" y="88"/>
                  <a:pt x="423" y="146"/>
                </a:cubicBezTo>
                <a:cubicBezTo>
                  <a:pt x="386" y="230"/>
                  <a:pt x="409" y="313"/>
                  <a:pt x="425" y="355"/>
                </a:cubicBezTo>
                <a:cubicBezTo>
                  <a:pt x="381" y="348"/>
                  <a:pt x="338" y="329"/>
                  <a:pt x="303" y="300"/>
                </a:cubicBezTo>
                <a:cubicBezTo>
                  <a:pt x="294" y="293"/>
                  <a:pt x="281" y="294"/>
                  <a:pt x="273" y="3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15473363" y="6186488"/>
            <a:ext cx="1728788" cy="1225550"/>
          </a:xfrm>
          <a:custGeom>
            <a:avLst/>
            <a:gdLst>
              <a:gd name="T0" fmla="*/ 527 w 539"/>
              <a:gd name="T1" fmla="*/ 178 h 382"/>
              <a:gd name="T2" fmla="*/ 408 w 539"/>
              <a:gd name="T3" fmla="*/ 277 h 382"/>
              <a:gd name="T4" fmla="*/ 282 w 539"/>
              <a:gd name="T5" fmla="*/ 187 h 382"/>
              <a:gd name="T6" fmla="*/ 256 w 539"/>
              <a:gd name="T7" fmla="*/ 173 h 382"/>
              <a:gd name="T8" fmla="*/ 241 w 539"/>
              <a:gd name="T9" fmla="*/ 199 h 382"/>
              <a:gd name="T10" fmla="*/ 267 w 539"/>
              <a:gd name="T11" fmla="*/ 250 h 382"/>
              <a:gd name="T12" fmla="*/ 93 w 539"/>
              <a:gd name="T13" fmla="*/ 378 h 382"/>
              <a:gd name="T14" fmla="*/ 47 w 539"/>
              <a:gd name="T15" fmla="*/ 382 h 382"/>
              <a:gd name="T16" fmla="*/ 38 w 539"/>
              <a:gd name="T17" fmla="*/ 184 h 382"/>
              <a:gd name="T18" fmla="*/ 285 w 539"/>
              <a:gd name="T19" fmla="*/ 21 h 382"/>
              <a:gd name="T20" fmla="*/ 423 w 539"/>
              <a:gd name="T21" fmla="*/ 0 h 382"/>
              <a:gd name="T22" fmla="*/ 423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7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7" y="178"/>
                </a:moveTo>
                <a:cubicBezTo>
                  <a:pt x="514" y="234"/>
                  <a:pt x="465" y="275"/>
                  <a:pt x="408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8" y="176"/>
                  <a:pt x="267" y="169"/>
                  <a:pt x="256" y="173"/>
                </a:cubicBezTo>
                <a:cubicBezTo>
                  <a:pt x="244" y="176"/>
                  <a:pt x="238" y="188"/>
                  <a:pt x="241" y="199"/>
                </a:cubicBezTo>
                <a:cubicBezTo>
                  <a:pt x="247" y="217"/>
                  <a:pt x="255" y="234"/>
                  <a:pt x="267" y="250"/>
                </a:cubicBezTo>
                <a:cubicBezTo>
                  <a:pt x="231" y="316"/>
                  <a:pt x="167" y="363"/>
                  <a:pt x="93" y="378"/>
                </a:cubicBezTo>
                <a:cubicBezTo>
                  <a:pt x="78" y="381"/>
                  <a:pt x="62" y="382"/>
                  <a:pt x="47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1" y="108"/>
                  <a:pt x="154" y="53"/>
                  <a:pt x="285" y="21"/>
                </a:cubicBezTo>
                <a:cubicBezTo>
                  <a:pt x="327" y="16"/>
                  <a:pt x="374" y="9"/>
                  <a:pt x="423" y="0"/>
                </a:cubicBezTo>
                <a:cubicBezTo>
                  <a:pt x="423" y="2"/>
                  <a:pt x="423" y="4"/>
                  <a:pt x="423" y="6"/>
                </a:cubicBezTo>
                <a:cubicBezTo>
                  <a:pt x="421" y="24"/>
                  <a:pt x="416" y="42"/>
                  <a:pt x="410" y="59"/>
                </a:cubicBezTo>
                <a:cubicBezTo>
                  <a:pt x="405" y="69"/>
                  <a:pt x="411" y="82"/>
                  <a:pt x="422" y="86"/>
                </a:cubicBezTo>
                <a:cubicBezTo>
                  <a:pt x="433" y="90"/>
                  <a:pt x="445" y="85"/>
                  <a:pt x="449" y="74"/>
                </a:cubicBezTo>
                <a:cubicBezTo>
                  <a:pt x="453" y="62"/>
                  <a:pt x="457" y="50"/>
                  <a:pt x="460" y="38"/>
                </a:cubicBezTo>
                <a:cubicBezTo>
                  <a:pt x="511" y="64"/>
                  <a:pt x="539" y="121"/>
                  <a:pt x="527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15692438" y="7091363"/>
            <a:ext cx="1208088" cy="728663"/>
          </a:xfrm>
          <a:custGeom>
            <a:avLst/>
            <a:gdLst>
              <a:gd name="T0" fmla="*/ 177 w 377"/>
              <a:gd name="T1" fmla="*/ 227 h 227"/>
              <a:gd name="T2" fmla="*/ 377 w 377"/>
              <a:gd name="T3" fmla="*/ 69 h 227"/>
              <a:gd name="T4" fmla="*/ 372 w 377"/>
              <a:gd name="T5" fmla="*/ 33 h 227"/>
              <a:gd name="T6" fmla="*/ 229 w 377"/>
              <a:gd name="T7" fmla="*/ 0 h 227"/>
              <a:gd name="T8" fmla="*/ 0 w 377"/>
              <a:gd name="T9" fmla="*/ 142 h 227"/>
              <a:gd name="T10" fmla="*/ 128 w 377"/>
              <a:gd name="T11" fmla="*/ 222 h 227"/>
              <a:gd name="T12" fmla="*/ 177 w 377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" h="227">
                <a:moveTo>
                  <a:pt x="177" y="227"/>
                </a:moveTo>
                <a:cubicBezTo>
                  <a:pt x="287" y="227"/>
                  <a:pt x="377" y="156"/>
                  <a:pt x="377" y="69"/>
                </a:cubicBezTo>
                <a:cubicBezTo>
                  <a:pt x="377" y="57"/>
                  <a:pt x="375" y="45"/>
                  <a:pt x="372" y="33"/>
                </a:cubicBezTo>
                <a:cubicBezTo>
                  <a:pt x="322" y="44"/>
                  <a:pt x="269" y="32"/>
                  <a:pt x="229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0" y="184"/>
                  <a:pt x="77" y="213"/>
                  <a:pt x="128" y="222"/>
                </a:cubicBezTo>
                <a:cubicBezTo>
                  <a:pt x="144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15143163" y="7462838"/>
            <a:ext cx="879475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4 w 274"/>
              <a:gd name="T5" fmla="*/ 4 h 259"/>
              <a:gd name="T6" fmla="*/ 27 w 274"/>
              <a:gd name="T7" fmla="*/ 1 h 259"/>
              <a:gd name="T8" fmla="*/ 25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3 w 274"/>
              <a:gd name="T15" fmla="*/ 111 h 259"/>
              <a:gd name="T16" fmla="*/ 235 w 274"/>
              <a:gd name="T17" fmla="*/ 251 h 259"/>
              <a:gd name="T18" fmla="*/ 252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3" y="23"/>
                  <a:pt x="64" y="16"/>
                  <a:pt x="36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2" y="3"/>
                  <a:pt x="30" y="2"/>
                  <a:pt x="27" y="1"/>
                </a:cubicBezTo>
                <a:cubicBezTo>
                  <a:pt x="27" y="1"/>
                  <a:pt x="26" y="0"/>
                  <a:pt x="25" y="0"/>
                </a:cubicBezTo>
                <a:cubicBezTo>
                  <a:pt x="18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3" y="111"/>
                </a:cubicBezTo>
                <a:cubicBezTo>
                  <a:pt x="235" y="251"/>
                  <a:pt x="235" y="251"/>
                  <a:pt x="235" y="251"/>
                </a:cubicBezTo>
                <a:cubicBezTo>
                  <a:pt x="239" y="256"/>
                  <a:pt x="245" y="258"/>
                  <a:pt x="252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9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15503525" y="6126163"/>
            <a:ext cx="9525" cy="3175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0 w 3"/>
              <a:gd name="T5" fmla="*/ 0 h 1"/>
              <a:gd name="T6" fmla="*/ 0 w 3"/>
              <a:gd name="T7" fmla="*/ 0 h 1"/>
              <a:gd name="T8" fmla="*/ 3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13442950" y="8901113"/>
            <a:ext cx="3675063" cy="923925"/>
          </a:xfrm>
          <a:custGeom>
            <a:avLst/>
            <a:gdLst>
              <a:gd name="T0" fmla="*/ 1125 w 1147"/>
              <a:gd name="T1" fmla="*/ 288 h 288"/>
              <a:gd name="T2" fmla="*/ 21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1 w 1147"/>
              <a:gd name="T9" fmla="*/ 0 h 288"/>
              <a:gd name="T10" fmla="*/ 1125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5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5" y="288"/>
                </a:moveTo>
                <a:cubicBezTo>
                  <a:pt x="21" y="288"/>
                  <a:pt x="21" y="288"/>
                  <a:pt x="21" y="288"/>
                </a:cubicBezTo>
                <a:cubicBezTo>
                  <a:pt x="9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125" y="0"/>
                  <a:pt x="1125" y="0"/>
                  <a:pt x="1125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5" y="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19262725" y="5202238"/>
            <a:ext cx="1736725" cy="1939925"/>
          </a:xfrm>
          <a:custGeom>
            <a:avLst/>
            <a:gdLst>
              <a:gd name="T0" fmla="*/ 469 w 542"/>
              <a:gd name="T1" fmla="*/ 81 h 605"/>
              <a:gd name="T2" fmla="*/ 491 w 542"/>
              <a:gd name="T3" fmla="*/ 373 h 605"/>
              <a:gd name="T4" fmla="*/ 424 w 542"/>
              <a:gd name="T5" fmla="*/ 373 h 605"/>
              <a:gd name="T6" fmla="*/ 207 w 542"/>
              <a:gd name="T7" fmla="*/ 570 h 605"/>
              <a:gd name="T8" fmla="*/ 208 w 542"/>
              <a:gd name="T9" fmla="*/ 605 h 605"/>
              <a:gd name="T10" fmla="*/ 206 w 542"/>
              <a:gd name="T11" fmla="*/ 605 h 605"/>
              <a:gd name="T12" fmla="*/ 47 w 542"/>
              <a:gd name="T13" fmla="*/ 490 h 605"/>
              <a:gd name="T14" fmla="*/ 71 w 542"/>
              <a:gd name="T15" fmla="*/ 505 h 605"/>
              <a:gd name="T16" fmla="*/ 99 w 542"/>
              <a:gd name="T17" fmla="*/ 495 h 605"/>
              <a:gd name="T18" fmla="*/ 89 w 542"/>
              <a:gd name="T19" fmla="*/ 466 h 605"/>
              <a:gd name="T20" fmla="*/ 35 w 542"/>
              <a:gd name="T21" fmla="*/ 418 h 605"/>
              <a:gd name="T22" fmla="*/ 35 w 542"/>
              <a:gd name="T23" fmla="*/ 417 h 605"/>
              <a:gd name="T24" fmla="*/ 71 w 542"/>
              <a:gd name="T25" fmla="*/ 248 h 605"/>
              <a:gd name="T26" fmla="*/ 71 w 542"/>
              <a:gd name="T27" fmla="*/ 248 h 605"/>
              <a:gd name="T28" fmla="*/ 125 w 542"/>
              <a:gd name="T29" fmla="*/ 227 h 605"/>
              <a:gd name="T30" fmla="*/ 143 w 542"/>
              <a:gd name="T31" fmla="*/ 203 h 605"/>
              <a:gd name="T32" fmla="*/ 119 w 542"/>
              <a:gd name="T33" fmla="*/ 185 h 605"/>
              <a:gd name="T34" fmla="*/ 84 w 542"/>
              <a:gd name="T35" fmla="*/ 194 h 605"/>
              <a:gd name="T36" fmla="*/ 153 w 542"/>
              <a:gd name="T37" fmla="*/ 111 h 605"/>
              <a:gd name="T38" fmla="*/ 260 w 542"/>
              <a:gd name="T39" fmla="*/ 111 h 605"/>
              <a:gd name="T40" fmla="*/ 282 w 542"/>
              <a:gd name="T41" fmla="*/ 110 h 605"/>
              <a:gd name="T42" fmla="*/ 291 w 542"/>
              <a:gd name="T43" fmla="*/ 91 h 605"/>
              <a:gd name="T44" fmla="*/ 279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8 w 542"/>
              <a:gd name="T53" fmla="*/ 69 h 605"/>
              <a:gd name="T54" fmla="*/ 465 w 542"/>
              <a:gd name="T55" fmla="*/ 76 h 605"/>
              <a:gd name="T56" fmla="*/ 469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9" y="81"/>
                </a:moveTo>
                <a:cubicBezTo>
                  <a:pt x="542" y="191"/>
                  <a:pt x="505" y="331"/>
                  <a:pt x="491" y="373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6" y="593"/>
                  <a:pt x="208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7" y="490"/>
                </a:cubicBezTo>
                <a:cubicBezTo>
                  <a:pt x="54" y="496"/>
                  <a:pt x="62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99" y="471"/>
                  <a:pt x="89" y="466"/>
                </a:cubicBezTo>
                <a:cubicBezTo>
                  <a:pt x="67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6" y="230"/>
                  <a:pt x="125" y="227"/>
                </a:cubicBezTo>
                <a:cubicBezTo>
                  <a:pt x="136" y="225"/>
                  <a:pt x="144" y="215"/>
                  <a:pt x="143" y="203"/>
                </a:cubicBezTo>
                <a:cubicBezTo>
                  <a:pt x="141" y="192"/>
                  <a:pt x="130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8" y="127"/>
                  <a:pt x="153" y="111"/>
                </a:cubicBezTo>
                <a:cubicBezTo>
                  <a:pt x="187" y="95"/>
                  <a:pt x="226" y="95"/>
                  <a:pt x="260" y="111"/>
                </a:cubicBezTo>
                <a:cubicBezTo>
                  <a:pt x="267" y="115"/>
                  <a:pt x="275" y="114"/>
                  <a:pt x="282" y="110"/>
                </a:cubicBezTo>
                <a:cubicBezTo>
                  <a:pt x="288" y="106"/>
                  <a:pt x="292" y="98"/>
                  <a:pt x="291" y="91"/>
                </a:cubicBezTo>
                <a:cubicBezTo>
                  <a:pt x="290" y="83"/>
                  <a:pt x="286" y="76"/>
                  <a:pt x="279" y="73"/>
                </a:cubicBezTo>
                <a:cubicBezTo>
                  <a:pt x="271" y="70"/>
                  <a:pt x="263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60" y="72"/>
                  <a:pt x="462" y="74"/>
                  <a:pt x="465" y="76"/>
                </a:cubicBezTo>
                <a:cubicBezTo>
                  <a:pt x="466" y="77"/>
                  <a:pt x="467" y="79"/>
                  <a:pt x="469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20754975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9 w 624"/>
              <a:gd name="T9" fmla="*/ 365 h 386"/>
              <a:gd name="T10" fmla="*/ 78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7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80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9" y="330"/>
                  <a:pt x="99" y="365"/>
                </a:cubicBezTo>
                <a:cubicBezTo>
                  <a:pt x="99" y="377"/>
                  <a:pt x="89" y="386"/>
                  <a:pt x="78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3" y="69"/>
                  <a:pt x="31" y="65"/>
                  <a:pt x="28" y="62"/>
                </a:cubicBezTo>
                <a:cubicBezTo>
                  <a:pt x="28" y="60"/>
                  <a:pt x="27" y="59"/>
                  <a:pt x="26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6" y="23"/>
                  <a:pt x="133" y="24"/>
                  <a:pt x="129" y="27"/>
                </a:cubicBezTo>
                <a:cubicBezTo>
                  <a:pt x="120" y="33"/>
                  <a:pt x="117" y="46"/>
                  <a:pt x="123" y="56"/>
                </a:cubicBezTo>
                <a:cubicBezTo>
                  <a:pt x="130" y="66"/>
                  <a:pt x="143" y="68"/>
                  <a:pt x="152" y="62"/>
                </a:cubicBezTo>
                <a:cubicBezTo>
                  <a:pt x="166" y="53"/>
                  <a:pt x="181" y="46"/>
                  <a:pt x="197" y="41"/>
                </a:cubicBezTo>
                <a:cubicBezTo>
                  <a:pt x="299" y="4"/>
                  <a:pt x="413" y="52"/>
                  <a:pt x="459" y="151"/>
                </a:cubicBezTo>
                <a:cubicBezTo>
                  <a:pt x="462" y="158"/>
                  <a:pt x="469" y="163"/>
                  <a:pt x="476" y="164"/>
                </a:cubicBezTo>
                <a:cubicBezTo>
                  <a:pt x="484" y="164"/>
                  <a:pt x="491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80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20056475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6 w 568"/>
              <a:gd name="T3" fmla="*/ 332 h 422"/>
              <a:gd name="T4" fmla="*/ 304 w 568"/>
              <a:gd name="T5" fmla="*/ 353 h 422"/>
              <a:gd name="T6" fmla="*/ 169 w 568"/>
              <a:gd name="T7" fmla="*/ 422 h 422"/>
              <a:gd name="T8" fmla="*/ 153 w 568"/>
              <a:gd name="T9" fmla="*/ 421 h 422"/>
              <a:gd name="T10" fmla="*/ 145 w 568"/>
              <a:gd name="T11" fmla="*/ 420 h 422"/>
              <a:gd name="T12" fmla="*/ 139 w 568"/>
              <a:gd name="T13" fmla="*/ 419 h 422"/>
              <a:gd name="T14" fmla="*/ 127 w 568"/>
              <a:gd name="T15" fmla="*/ 416 h 422"/>
              <a:gd name="T16" fmla="*/ 125 w 568"/>
              <a:gd name="T17" fmla="*/ 416 h 422"/>
              <a:gd name="T18" fmla="*/ 13 w 568"/>
              <a:gd name="T19" fmla="*/ 317 h 422"/>
              <a:gd name="T20" fmla="*/ 13 w 568"/>
              <a:gd name="T21" fmla="*/ 316 h 422"/>
              <a:gd name="T22" fmla="*/ 8 w 568"/>
              <a:gd name="T23" fmla="*/ 304 h 422"/>
              <a:gd name="T24" fmla="*/ 8 w 568"/>
              <a:gd name="T25" fmla="*/ 302 h 422"/>
              <a:gd name="T26" fmla="*/ 4 w 568"/>
              <a:gd name="T27" fmla="*/ 289 h 422"/>
              <a:gd name="T28" fmla="*/ 1 w 568"/>
              <a:gd name="T29" fmla="*/ 242 h 422"/>
              <a:gd name="T30" fmla="*/ 176 w 568"/>
              <a:gd name="T31" fmla="*/ 84 h 422"/>
              <a:gd name="T32" fmla="*/ 296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3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5" y="312"/>
                  <a:pt x="267" y="325"/>
                  <a:pt x="276" y="332"/>
                </a:cubicBezTo>
                <a:cubicBezTo>
                  <a:pt x="285" y="340"/>
                  <a:pt x="294" y="347"/>
                  <a:pt x="304" y="353"/>
                </a:cubicBezTo>
                <a:cubicBezTo>
                  <a:pt x="273" y="396"/>
                  <a:pt x="222" y="422"/>
                  <a:pt x="169" y="422"/>
                </a:cubicBezTo>
                <a:cubicBezTo>
                  <a:pt x="164" y="422"/>
                  <a:pt x="159" y="421"/>
                  <a:pt x="153" y="421"/>
                </a:cubicBezTo>
                <a:cubicBezTo>
                  <a:pt x="150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5" y="416"/>
                  <a:pt x="125" y="416"/>
                  <a:pt x="125" y="416"/>
                </a:cubicBezTo>
                <a:cubicBezTo>
                  <a:pt x="75" y="402"/>
                  <a:pt x="33" y="366"/>
                  <a:pt x="13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10" y="308"/>
                  <a:pt x="8" y="304"/>
                </a:cubicBezTo>
                <a:cubicBezTo>
                  <a:pt x="8" y="303"/>
                  <a:pt x="8" y="302"/>
                  <a:pt x="8" y="302"/>
                </a:cubicBezTo>
                <a:cubicBezTo>
                  <a:pt x="6" y="298"/>
                  <a:pt x="5" y="294"/>
                  <a:pt x="4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0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79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8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0" y="348"/>
                  <a:pt x="338" y="329"/>
                  <a:pt x="303" y="300"/>
                </a:cubicBezTo>
                <a:cubicBezTo>
                  <a:pt x="294" y="293"/>
                  <a:pt x="280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21399500" y="6186488"/>
            <a:ext cx="1730375" cy="1225550"/>
          </a:xfrm>
          <a:custGeom>
            <a:avLst/>
            <a:gdLst>
              <a:gd name="T0" fmla="*/ 527 w 540"/>
              <a:gd name="T1" fmla="*/ 178 h 382"/>
              <a:gd name="T2" fmla="*/ 408 w 540"/>
              <a:gd name="T3" fmla="*/ 277 h 382"/>
              <a:gd name="T4" fmla="*/ 282 w 540"/>
              <a:gd name="T5" fmla="*/ 187 h 382"/>
              <a:gd name="T6" fmla="*/ 256 w 540"/>
              <a:gd name="T7" fmla="*/ 173 h 382"/>
              <a:gd name="T8" fmla="*/ 242 w 540"/>
              <a:gd name="T9" fmla="*/ 199 h 382"/>
              <a:gd name="T10" fmla="*/ 267 w 540"/>
              <a:gd name="T11" fmla="*/ 250 h 382"/>
              <a:gd name="T12" fmla="*/ 93 w 540"/>
              <a:gd name="T13" fmla="*/ 378 h 382"/>
              <a:gd name="T14" fmla="*/ 48 w 540"/>
              <a:gd name="T15" fmla="*/ 382 h 382"/>
              <a:gd name="T16" fmla="*/ 38 w 540"/>
              <a:gd name="T17" fmla="*/ 184 h 382"/>
              <a:gd name="T18" fmla="*/ 285 w 540"/>
              <a:gd name="T19" fmla="*/ 21 h 382"/>
              <a:gd name="T20" fmla="*/ 424 w 540"/>
              <a:gd name="T21" fmla="*/ 0 h 382"/>
              <a:gd name="T22" fmla="*/ 423 w 540"/>
              <a:gd name="T23" fmla="*/ 6 h 382"/>
              <a:gd name="T24" fmla="*/ 410 w 540"/>
              <a:gd name="T25" fmla="*/ 59 h 382"/>
              <a:gd name="T26" fmla="*/ 422 w 540"/>
              <a:gd name="T27" fmla="*/ 86 h 382"/>
              <a:gd name="T28" fmla="*/ 450 w 540"/>
              <a:gd name="T29" fmla="*/ 74 h 382"/>
              <a:gd name="T30" fmla="*/ 460 w 540"/>
              <a:gd name="T31" fmla="*/ 38 h 382"/>
              <a:gd name="T32" fmla="*/ 527 w 540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0" h="382">
                <a:moveTo>
                  <a:pt x="527" y="178"/>
                </a:moveTo>
                <a:cubicBezTo>
                  <a:pt x="515" y="234"/>
                  <a:pt x="466" y="275"/>
                  <a:pt x="408" y="277"/>
                </a:cubicBezTo>
                <a:cubicBezTo>
                  <a:pt x="350" y="279"/>
                  <a:pt x="299" y="242"/>
                  <a:pt x="282" y="187"/>
                </a:cubicBezTo>
                <a:cubicBezTo>
                  <a:pt x="279" y="176"/>
                  <a:pt x="267" y="169"/>
                  <a:pt x="256" y="173"/>
                </a:cubicBezTo>
                <a:cubicBezTo>
                  <a:pt x="245" y="176"/>
                  <a:pt x="239" y="188"/>
                  <a:pt x="242" y="199"/>
                </a:cubicBezTo>
                <a:cubicBezTo>
                  <a:pt x="247" y="217"/>
                  <a:pt x="256" y="234"/>
                  <a:pt x="267" y="250"/>
                </a:cubicBezTo>
                <a:cubicBezTo>
                  <a:pt x="231" y="316"/>
                  <a:pt x="168" y="363"/>
                  <a:pt x="93" y="378"/>
                </a:cubicBezTo>
                <a:cubicBezTo>
                  <a:pt x="78" y="381"/>
                  <a:pt x="63" y="382"/>
                  <a:pt x="48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2" y="108"/>
                  <a:pt x="155" y="53"/>
                  <a:pt x="285" y="21"/>
                </a:cubicBezTo>
                <a:cubicBezTo>
                  <a:pt x="328" y="16"/>
                  <a:pt x="374" y="9"/>
                  <a:pt x="424" y="0"/>
                </a:cubicBezTo>
                <a:cubicBezTo>
                  <a:pt x="424" y="2"/>
                  <a:pt x="423" y="4"/>
                  <a:pt x="423" y="6"/>
                </a:cubicBezTo>
                <a:cubicBezTo>
                  <a:pt x="421" y="24"/>
                  <a:pt x="417" y="42"/>
                  <a:pt x="410" y="59"/>
                </a:cubicBezTo>
                <a:cubicBezTo>
                  <a:pt x="406" y="69"/>
                  <a:pt x="411" y="82"/>
                  <a:pt x="422" y="86"/>
                </a:cubicBezTo>
                <a:cubicBezTo>
                  <a:pt x="433" y="90"/>
                  <a:pt x="445" y="85"/>
                  <a:pt x="450" y="74"/>
                </a:cubicBezTo>
                <a:cubicBezTo>
                  <a:pt x="454" y="62"/>
                  <a:pt x="458" y="50"/>
                  <a:pt x="460" y="38"/>
                </a:cubicBezTo>
                <a:cubicBezTo>
                  <a:pt x="512" y="64"/>
                  <a:pt x="540" y="121"/>
                  <a:pt x="527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21616988" y="7091363"/>
            <a:ext cx="1211263" cy="728663"/>
          </a:xfrm>
          <a:custGeom>
            <a:avLst/>
            <a:gdLst>
              <a:gd name="T0" fmla="*/ 177 w 378"/>
              <a:gd name="T1" fmla="*/ 227 h 227"/>
              <a:gd name="T2" fmla="*/ 378 w 378"/>
              <a:gd name="T3" fmla="*/ 69 h 227"/>
              <a:gd name="T4" fmla="*/ 372 w 378"/>
              <a:gd name="T5" fmla="*/ 33 h 227"/>
              <a:gd name="T6" fmla="*/ 230 w 378"/>
              <a:gd name="T7" fmla="*/ 0 h 227"/>
              <a:gd name="T8" fmla="*/ 0 w 378"/>
              <a:gd name="T9" fmla="*/ 142 h 227"/>
              <a:gd name="T10" fmla="*/ 129 w 378"/>
              <a:gd name="T11" fmla="*/ 222 h 227"/>
              <a:gd name="T12" fmla="*/ 177 w 378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227">
                <a:moveTo>
                  <a:pt x="177" y="227"/>
                </a:moveTo>
                <a:cubicBezTo>
                  <a:pt x="288" y="227"/>
                  <a:pt x="378" y="156"/>
                  <a:pt x="378" y="69"/>
                </a:cubicBezTo>
                <a:cubicBezTo>
                  <a:pt x="378" y="57"/>
                  <a:pt x="376" y="45"/>
                  <a:pt x="372" y="33"/>
                </a:cubicBezTo>
                <a:cubicBezTo>
                  <a:pt x="322" y="44"/>
                  <a:pt x="270" y="32"/>
                  <a:pt x="230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1" y="184"/>
                  <a:pt x="77" y="213"/>
                  <a:pt x="129" y="222"/>
                </a:cubicBezTo>
                <a:cubicBezTo>
                  <a:pt x="145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21072475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3 w 274"/>
              <a:gd name="T5" fmla="*/ 4 h 259"/>
              <a:gd name="T6" fmla="*/ 27 w 274"/>
              <a:gd name="T7" fmla="*/ 1 h 259"/>
              <a:gd name="T8" fmla="*/ 24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2 w 274"/>
              <a:gd name="T15" fmla="*/ 111 h 259"/>
              <a:gd name="T16" fmla="*/ 234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2" y="23"/>
                  <a:pt x="63" y="16"/>
                  <a:pt x="36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3"/>
                  <a:pt x="29" y="2"/>
                  <a:pt x="27" y="1"/>
                </a:cubicBezTo>
                <a:cubicBezTo>
                  <a:pt x="26" y="1"/>
                  <a:pt x="25" y="0"/>
                  <a:pt x="24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2" y="111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9" y="256"/>
                  <a:pt x="245" y="258"/>
                  <a:pt x="251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8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21428075" y="6126163"/>
            <a:ext cx="12700" cy="3175"/>
          </a:xfrm>
          <a:custGeom>
            <a:avLst/>
            <a:gdLst>
              <a:gd name="T0" fmla="*/ 4 w 4"/>
              <a:gd name="T1" fmla="*/ 1 h 1"/>
              <a:gd name="T2" fmla="*/ 0 w 4"/>
              <a:gd name="T3" fmla="*/ 1 h 1"/>
              <a:gd name="T4" fmla="*/ 0 w 4"/>
              <a:gd name="T5" fmla="*/ 0 h 1"/>
              <a:gd name="T6" fmla="*/ 0 w 4"/>
              <a:gd name="T7" fmla="*/ 0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1"/>
                  <a:pt x="4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9367500" y="8901113"/>
            <a:ext cx="3676650" cy="923925"/>
          </a:xfrm>
          <a:custGeom>
            <a:avLst/>
            <a:gdLst>
              <a:gd name="T0" fmla="*/ 1126 w 1147"/>
              <a:gd name="T1" fmla="*/ 288 h 288"/>
              <a:gd name="T2" fmla="*/ 22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2 w 1147"/>
              <a:gd name="T9" fmla="*/ 0 h 288"/>
              <a:gd name="T10" fmla="*/ 1126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6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6" y="288"/>
                </a:moveTo>
                <a:cubicBezTo>
                  <a:pt x="22" y="288"/>
                  <a:pt x="22" y="288"/>
                  <a:pt x="22" y="288"/>
                </a:cubicBezTo>
                <a:cubicBezTo>
                  <a:pt x="10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1126" y="0"/>
                  <a:pt x="1126" y="0"/>
                  <a:pt x="1126" y="0"/>
                </a:cubicBezTo>
                <a:cubicBezTo>
                  <a:pt x="1138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8" y="288"/>
                  <a:pt x="1126" y="2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63309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12317413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18303875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810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INTEL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2030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36225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Business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79620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33815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Develop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56993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11188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Profit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583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08778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Planning</a:t>
            </a:r>
            <a:endParaRPr lang="en-MY" sz="4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39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>
            <a:off x="1501775" y="4143375"/>
            <a:ext cx="4930775" cy="7775575"/>
          </a:xfrm>
          <a:custGeom>
            <a:avLst/>
            <a:gdLst>
              <a:gd name="T0" fmla="*/ 1474 w 1556"/>
              <a:gd name="T1" fmla="*/ 2452 h 2452"/>
              <a:gd name="T2" fmla="*/ 81 w 1556"/>
              <a:gd name="T3" fmla="*/ 2452 h 2452"/>
              <a:gd name="T4" fmla="*/ 0 w 1556"/>
              <a:gd name="T5" fmla="*/ 2370 h 2452"/>
              <a:gd name="T6" fmla="*/ 0 w 1556"/>
              <a:gd name="T7" fmla="*/ 82 h 2452"/>
              <a:gd name="T8" fmla="*/ 81 w 1556"/>
              <a:gd name="T9" fmla="*/ 0 h 2452"/>
              <a:gd name="T10" fmla="*/ 1474 w 1556"/>
              <a:gd name="T11" fmla="*/ 0 h 2452"/>
              <a:gd name="T12" fmla="*/ 1556 w 1556"/>
              <a:gd name="T13" fmla="*/ 82 h 2452"/>
              <a:gd name="T14" fmla="*/ 1556 w 1556"/>
              <a:gd name="T15" fmla="*/ 2370 h 2452"/>
              <a:gd name="T16" fmla="*/ 1474 w 1556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6" h="2452">
                <a:moveTo>
                  <a:pt x="1474" y="2452"/>
                </a:moveTo>
                <a:cubicBezTo>
                  <a:pt x="81" y="2452"/>
                  <a:pt x="81" y="2452"/>
                  <a:pt x="81" y="2452"/>
                </a:cubicBezTo>
                <a:cubicBezTo>
                  <a:pt x="36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6" y="0"/>
                  <a:pt x="81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519" y="0"/>
                  <a:pt x="1556" y="37"/>
                  <a:pt x="1556" y="82"/>
                </a:cubicBezTo>
                <a:cubicBezTo>
                  <a:pt x="1556" y="2370"/>
                  <a:pt x="1556" y="2370"/>
                  <a:pt x="1556" y="2370"/>
                </a:cubicBezTo>
                <a:cubicBezTo>
                  <a:pt x="1556" y="2415"/>
                  <a:pt x="1519" y="2452"/>
                  <a:pt x="1474" y="2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6945313" y="4143375"/>
            <a:ext cx="4932363" cy="7775575"/>
          </a:xfrm>
          <a:custGeom>
            <a:avLst/>
            <a:gdLst>
              <a:gd name="T0" fmla="*/ 1475 w 1557"/>
              <a:gd name="T1" fmla="*/ 2452 h 2452"/>
              <a:gd name="T2" fmla="*/ 82 w 1557"/>
              <a:gd name="T3" fmla="*/ 2452 h 2452"/>
              <a:gd name="T4" fmla="*/ 0 w 1557"/>
              <a:gd name="T5" fmla="*/ 2370 h 2452"/>
              <a:gd name="T6" fmla="*/ 0 w 1557"/>
              <a:gd name="T7" fmla="*/ 82 h 2452"/>
              <a:gd name="T8" fmla="*/ 82 w 1557"/>
              <a:gd name="T9" fmla="*/ 0 h 2452"/>
              <a:gd name="T10" fmla="*/ 1475 w 1557"/>
              <a:gd name="T11" fmla="*/ 0 h 2452"/>
              <a:gd name="T12" fmla="*/ 1557 w 1557"/>
              <a:gd name="T13" fmla="*/ 82 h 2452"/>
              <a:gd name="T14" fmla="*/ 1557 w 1557"/>
              <a:gd name="T15" fmla="*/ 2370 h 2452"/>
              <a:gd name="T16" fmla="*/ 1475 w 1557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7" y="37"/>
                  <a:pt x="1557" y="82"/>
                </a:cubicBezTo>
                <a:cubicBezTo>
                  <a:pt x="1557" y="2370"/>
                  <a:pt x="1557" y="2370"/>
                  <a:pt x="1557" y="2370"/>
                </a:cubicBezTo>
                <a:cubicBezTo>
                  <a:pt x="1557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12392025" y="4143375"/>
            <a:ext cx="4932363" cy="7775575"/>
          </a:xfrm>
          <a:custGeom>
            <a:avLst/>
            <a:gdLst>
              <a:gd name="T0" fmla="*/ 1475 w 1557"/>
              <a:gd name="T1" fmla="*/ 2452 h 2452"/>
              <a:gd name="T2" fmla="*/ 82 w 1557"/>
              <a:gd name="T3" fmla="*/ 2452 h 2452"/>
              <a:gd name="T4" fmla="*/ 0 w 1557"/>
              <a:gd name="T5" fmla="*/ 2370 h 2452"/>
              <a:gd name="T6" fmla="*/ 0 w 1557"/>
              <a:gd name="T7" fmla="*/ 82 h 2452"/>
              <a:gd name="T8" fmla="*/ 82 w 1557"/>
              <a:gd name="T9" fmla="*/ 0 h 2452"/>
              <a:gd name="T10" fmla="*/ 1475 w 1557"/>
              <a:gd name="T11" fmla="*/ 0 h 2452"/>
              <a:gd name="T12" fmla="*/ 1557 w 1557"/>
              <a:gd name="T13" fmla="*/ 82 h 2452"/>
              <a:gd name="T14" fmla="*/ 1557 w 1557"/>
              <a:gd name="T15" fmla="*/ 2370 h 2452"/>
              <a:gd name="T16" fmla="*/ 1475 w 1557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7" y="37"/>
                  <a:pt x="1557" y="82"/>
                </a:cubicBezTo>
                <a:cubicBezTo>
                  <a:pt x="1557" y="2370"/>
                  <a:pt x="1557" y="2370"/>
                  <a:pt x="1557" y="2370"/>
                </a:cubicBezTo>
                <a:cubicBezTo>
                  <a:pt x="1557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17837150" y="4143375"/>
            <a:ext cx="4930775" cy="7775575"/>
          </a:xfrm>
          <a:custGeom>
            <a:avLst/>
            <a:gdLst>
              <a:gd name="T0" fmla="*/ 1475 w 1556"/>
              <a:gd name="T1" fmla="*/ 2452 h 2452"/>
              <a:gd name="T2" fmla="*/ 82 w 1556"/>
              <a:gd name="T3" fmla="*/ 2452 h 2452"/>
              <a:gd name="T4" fmla="*/ 0 w 1556"/>
              <a:gd name="T5" fmla="*/ 2370 h 2452"/>
              <a:gd name="T6" fmla="*/ 0 w 1556"/>
              <a:gd name="T7" fmla="*/ 82 h 2452"/>
              <a:gd name="T8" fmla="*/ 82 w 1556"/>
              <a:gd name="T9" fmla="*/ 0 h 2452"/>
              <a:gd name="T10" fmla="*/ 1475 w 1556"/>
              <a:gd name="T11" fmla="*/ 0 h 2452"/>
              <a:gd name="T12" fmla="*/ 1556 w 1556"/>
              <a:gd name="T13" fmla="*/ 82 h 2452"/>
              <a:gd name="T14" fmla="*/ 1556 w 1556"/>
              <a:gd name="T15" fmla="*/ 2370 h 2452"/>
              <a:gd name="T16" fmla="*/ 1475 w 1556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6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6" y="37"/>
                  <a:pt x="1556" y="82"/>
                </a:cubicBezTo>
                <a:cubicBezTo>
                  <a:pt x="1556" y="2370"/>
                  <a:pt x="1556" y="2370"/>
                  <a:pt x="1556" y="2370"/>
                </a:cubicBezTo>
                <a:cubicBezTo>
                  <a:pt x="1556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9750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95513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Employees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95513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90+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239000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24763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Clients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24763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700+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73012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58775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Projects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58775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300+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102262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88025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Products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88025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20+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895600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140075" y="5189538"/>
            <a:ext cx="1654175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8342313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8586788" y="5189538"/>
            <a:ext cx="1651000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3785850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4033500" y="5189538"/>
            <a:ext cx="164941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19232563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19475450" y="5189538"/>
            <a:ext cx="1654175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862800" y="5576888"/>
            <a:ext cx="874713" cy="896937"/>
            <a:chOff x="19862800" y="5576888"/>
            <a:chExt cx="874713" cy="896937"/>
          </a:xfrm>
        </p:grpSpPr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20075525" y="5576888"/>
              <a:ext cx="449263" cy="450850"/>
            </a:xfrm>
            <a:custGeom>
              <a:avLst/>
              <a:gdLst>
                <a:gd name="T0" fmla="*/ 43 w 142"/>
                <a:gd name="T1" fmla="*/ 120 h 142"/>
                <a:gd name="T2" fmla="*/ 39 w 142"/>
                <a:gd name="T3" fmla="*/ 125 h 142"/>
                <a:gd name="T4" fmla="*/ 24 w 142"/>
                <a:gd name="T5" fmla="*/ 125 h 142"/>
                <a:gd name="T6" fmla="*/ 17 w 142"/>
                <a:gd name="T7" fmla="*/ 118 h 142"/>
                <a:gd name="T8" fmla="*/ 17 w 142"/>
                <a:gd name="T9" fmla="*/ 103 h 142"/>
                <a:gd name="T10" fmla="*/ 22 w 142"/>
                <a:gd name="T11" fmla="*/ 99 h 142"/>
                <a:gd name="T12" fmla="*/ 18 w 142"/>
                <a:gd name="T13" fmla="*/ 88 h 142"/>
                <a:gd name="T14" fmla="*/ 15 w 142"/>
                <a:gd name="T15" fmla="*/ 87 h 142"/>
                <a:gd name="T16" fmla="*/ 10 w 142"/>
                <a:gd name="T17" fmla="*/ 86 h 142"/>
                <a:gd name="T18" fmla="*/ 0 w 142"/>
                <a:gd name="T19" fmla="*/ 77 h 142"/>
                <a:gd name="T20" fmla="*/ 0 w 142"/>
                <a:gd name="T21" fmla="*/ 66 h 142"/>
                <a:gd name="T22" fmla="*/ 10 w 142"/>
                <a:gd name="T23" fmla="*/ 56 h 142"/>
                <a:gd name="T24" fmla="*/ 20 w 142"/>
                <a:gd name="T25" fmla="*/ 50 h 142"/>
                <a:gd name="T26" fmla="*/ 23 w 142"/>
                <a:gd name="T27" fmla="*/ 44 h 142"/>
                <a:gd name="T28" fmla="*/ 17 w 142"/>
                <a:gd name="T29" fmla="*/ 39 h 142"/>
                <a:gd name="T30" fmla="*/ 17 w 142"/>
                <a:gd name="T31" fmla="*/ 25 h 142"/>
                <a:gd name="T32" fmla="*/ 24 w 142"/>
                <a:gd name="T33" fmla="*/ 18 h 142"/>
                <a:gd name="T34" fmla="*/ 39 w 142"/>
                <a:gd name="T35" fmla="*/ 18 h 142"/>
                <a:gd name="T36" fmla="*/ 43 w 142"/>
                <a:gd name="T37" fmla="*/ 23 h 142"/>
                <a:gd name="T38" fmla="*/ 54 w 142"/>
                <a:gd name="T39" fmla="*/ 18 h 142"/>
                <a:gd name="T40" fmla="*/ 56 w 142"/>
                <a:gd name="T41" fmla="*/ 16 h 142"/>
                <a:gd name="T42" fmla="*/ 56 w 142"/>
                <a:gd name="T43" fmla="*/ 10 h 142"/>
                <a:gd name="T44" fmla="*/ 65 w 142"/>
                <a:gd name="T45" fmla="*/ 0 h 142"/>
                <a:gd name="T46" fmla="*/ 77 w 142"/>
                <a:gd name="T47" fmla="*/ 0 h 142"/>
                <a:gd name="T48" fmla="*/ 86 w 142"/>
                <a:gd name="T49" fmla="*/ 10 h 142"/>
                <a:gd name="T50" fmla="*/ 93 w 142"/>
                <a:gd name="T51" fmla="*/ 20 h 142"/>
                <a:gd name="T52" fmla="*/ 99 w 142"/>
                <a:gd name="T53" fmla="*/ 23 h 142"/>
                <a:gd name="T54" fmla="*/ 103 w 142"/>
                <a:gd name="T55" fmla="*/ 18 h 142"/>
                <a:gd name="T56" fmla="*/ 118 w 142"/>
                <a:gd name="T57" fmla="*/ 18 h 142"/>
                <a:gd name="T58" fmla="*/ 125 w 142"/>
                <a:gd name="T59" fmla="*/ 25 h 142"/>
                <a:gd name="T60" fmla="*/ 125 w 142"/>
                <a:gd name="T61" fmla="*/ 39 h 142"/>
                <a:gd name="T62" fmla="*/ 120 w 142"/>
                <a:gd name="T63" fmla="*/ 43 h 142"/>
                <a:gd name="T64" fmla="*/ 124 w 142"/>
                <a:gd name="T65" fmla="*/ 55 h 142"/>
                <a:gd name="T66" fmla="*/ 126 w 142"/>
                <a:gd name="T67" fmla="*/ 56 h 142"/>
                <a:gd name="T68" fmla="*/ 132 w 142"/>
                <a:gd name="T69" fmla="*/ 56 h 142"/>
                <a:gd name="T70" fmla="*/ 142 w 142"/>
                <a:gd name="T71" fmla="*/ 66 h 142"/>
                <a:gd name="T72" fmla="*/ 142 w 142"/>
                <a:gd name="T73" fmla="*/ 77 h 142"/>
                <a:gd name="T74" fmla="*/ 132 w 142"/>
                <a:gd name="T75" fmla="*/ 86 h 142"/>
                <a:gd name="T76" fmla="*/ 122 w 142"/>
                <a:gd name="T77" fmla="*/ 93 h 142"/>
                <a:gd name="T78" fmla="*/ 124 w 142"/>
                <a:gd name="T79" fmla="*/ 103 h 142"/>
                <a:gd name="T80" fmla="*/ 124 w 142"/>
                <a:gd name="T81" fmla="*/ 118 h 142"/>
                <a:gd name="T82" fmla="*/ 118 w 142"/>
                <a:gd name="T83" fmla="*/ 125 h 142"/>
                <a:gd name="T84" fmla="*/ 103 w 142"/>
                <a:gd name="T85" fmla="*/ 125 h 142"/>
                <a:gd name="T86" fmla="*/ 99 w 142"/>
                <a:gd name="T87" fmla="*/ 120 h 142"/>
                <a:gd name="T88" fmla="*/ 87 w 142"/>
                <a:gd name="T89" fmla="*/ 125 h 142"/>
                <a:gd name="T90" fmla="*/ 86 w 142"/>
                <a:gd name="T91" fmla="*/ 127 h 142"/>
                <a:gd name="T92" fmla="*/ 86 w 142"/>
                <a:gd name="T93" fmla="*/ 132 h 142"/>
                <a:gd name="T94" fmla="*/ 76 w 142"/>
                <a:gd name="T95" fmla="*/ 142 h 142"/>
                <a:gd name="T96" fmla="*/ 66 w 142"/>
                <a:gd name="T97" fmla="*/ 142 h 142"/>
                <a:gd name="T98" fmla="*/ 56 w 142"/>
                <a:gd name="T99" fmla="*/ 132 h 142"/>
                <a:gd name="T100" fmla="*/ 49 w 142"/>
                <a:gd name="T101" fmla="*/ 122 h 142"/>
                <a:gd name="T102" fmla="*/ 43 w 142"/>
                <a:gd name="T103" fmla="*/ 120 h 142"/>
                <a:gd name="T104" fmla="*/ 71 w 142"/>
                <a:gd name="T105" fmla="*/ 41 h 142"/>
                <a:gd name="T106" fmla="*/ 41 w 142"/>
                <a:gd name="T107" fmla="*/ 71 h 142"/>
                <a:gd name="T108" fmla="*/ 71 w 142"/>
                <a:gd name="T109" fmla="*/ 102 h 142"/>
                <a:gd name="T110" fmla="*/ 101 w 142"/>
                <a:gd name="T111" fmla="*/ 71 h 142"/>
                <a:gd name="T112" fmla="*/ 71 w 142"/>
                <a:gd name="T113" fmla="*/ 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2">
                  <a:moveTo>
                    <a:pt x="43" y="120"/>
                  </a:moveTo>
                  <a:cubicBezTo>
                    <a:pt x="42" y="122"/>
                    <a:pt x="40" y="123"/>
                    <a:pt x="39" y="125"/>
                  </a:cubicBezTo>
                  <a:cubicBezTo>
                    <a:pt x="34" y="129"/>
                    <a:pt x="28" y="129"/>
                    <a:pt x="24" y="125"/>
                  </a:cubicBezTo>
                  <a:cubicBezTo>
                    <a:pt x="22" y="123"/>
                    <a:pt x="20" y="120"/>
                    <a:pt x="17" y="118"/>
                  </a:cubicBezTo>
                  <a:cubicBezTo>
                    <a:pt x="13" y="114"/>
                    <a:pt x="13" y="108"/>
                    <a:pt x="17" y="103"/>
                  </a:cubicBezTo>
                  <a:cubicBezTo>
                    <a:pt x="19" y="102"/>
                    <a:pt x="21" y="100"/>
                    <a:pt x="22" y="99"/>
                  </a:cubicBezTo>
                  <a:cubicBezTo>
                    <a:pt x="21" y="95"/>
                    <a:pt x="19" y="92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6"/>
                    <a:pt x="12" y="87"/>
                    <a:pt x="10" y="86"/>
                  </a:cubicBezTo>
                  <a:cubicBezTo>
                    <a:pt x="4" y="86"/>
                    <a:pt x="0" y="82"/>
                    <a:pt x="0" y="77"/>
                  </a:cubicBezTo>
                  <a:cubicBezTo>
                    <a:pt x="0" y="73"/>
                    <a:pt x="0" y="70"/>
                    <a:pt x="0" y="66"/>
                  </a:cubicBezTo>
                  <a:cubicBezTo>
                    <a:pt x="0" y="60"/>
                    <a:pt x="4" y="56"/>
                    <a:pt x="10" y="56"/>
                  </a:cubicBezTo>
                  <a:cubicBezTo>
                    <a:pt x="16" y="57"/>
                    <a:pt x="19" y="55"/>
                    <a:pt x="20" y="50"/>
                  </a:cubicBezTo>
                  <a:cubicBezTo>
                    <a:pt x="20" y="48"/>
                    <a:pt x="21" y="46"/>
                    <a:pt x="23" y="44"/>
                  </a:cubicBezTo>
                  <a:cubicBezTo>
                    <a:pt x="21" y="42"/>
                    <a:pt x="19" y="41"/>
                    <a:pt x="17" y="39"/>
                  </a:cubicBezTo>
                  <a:cubicBezTo>
                    <a:pt x="13" y="35"/>
                    <a:pt x="13" y="29"/>
                    <a:pt x="17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9" y="14"/>
                    <a:pt x="35" y="13"/>
                    <a:pt x="39" y="18"/>
                  </a:cubicBezTo>
                  <a:cubicBezTo>
                    <a:pt x="41" y="19"/>
                    <a:pt x="42" y="21"/>
                    <a:pt x="43" y="23"/>
                  </a:cubicBezTo>
                  <a:cubicBezTo>
                    <a:pt x="47" y="21"/>
                    <a:pt x="51" y="20"/>
                    <a:pt x="54" y="18"/>
                  </a:cubicBezTo>
                  <a:cubicBezTo>
                    <a:pt x="55" y="18"/>
                    <a:pt x="56" y="16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6" y="5"/>
                    <a:pt x="60" y="1"/>
                    <a:pt x="65" y="0"/>
                  </a:cubicBezTo>
                  <a:cubicBezTo>
                    <a:pt x="69" y="0"/>
                    <a:pt x="73" y="0"/>
                    <a:pt x="77" y="0"/>
                  </a:cubicBezTo>
                  <a:cubicBezTo>
                    <a:pt x="82" y="1"/>
                    <a:pt x="87" y="5"/>
                    <a:pt x="86" y="10"/>
                  </a:cubicBezTo>
                  <a:cubicBezTo>
                    <a:pt x="85" y="16"/>
                    <a:pt x="88" y="19"/>
                    <a:pt x="93" y="20"/>
                  </a:cubicBezTo>
                  <a:cubicBezTo>
                    <a:pt x="95" y="20"/>
                    <a:pt x="96" y="22"/>
                    <a:pt x="99" y="23"/>
                  </a:cubicBezTo>
                  <a:cubicBezTo>
                    <a:pt x="100" y="21"/>
                    <a:pt x="101" y="19"/>
                    <a:pt x="103" y="18"/>
                  </a:cubicBezTo>
                  <a:cubicBezTo>
                    <a:pt x="107" y="14"/>
                    <a:pt x="113" y="13"/>
                    <a:pt x="118" y="18"/>
                  </a:cubicBezTo>
                  <a:cubicBezTo>
                    <a:pt x="120" y="20"/>
                    <a:pt x="122" y="22"/>
                    <a:pt x="125" y="25"/>
                  </a:cubicBezTo>
                  <a:cubicBezTo>
                    <a:pt x="129" y="29"/>
                    <a:pt x="129" y="35"/>
                    <a:pt x="125" y="39"/>
                  </a:cubicBezTo>
                  <a:cubicBezTo>
                    <a:pt x="123" y="41"/>
                    <a:pt x="121" y="42"/>
                    <a:pt x="120" y="43"/>
                  </a:cubicBezTo>
                  <a:cubicBezTo>
                    <a:pt x="121" y="48"/>
                    <a:pt x="123" y="51"/>
                    <a:pt x="124" y="55"/>
                  </a:cubicBezTo>
                  <a:cubicBezTo>
                    <a:pt x="125" y="55"/>
                    <a:pt x="126" y="56"/>
                    <a:pt x="126" y="56"/>
                  </a:cubicBezTo>
                  <a:cubicBezTo>
                    <a:pt x="128" y="56"/>
                    <a:pt x="130" y="56"/>
                    <a:pt x="132" y="56"/>
                  </a:cubicBezTo>
                  <a:cubicBezTo>
                    <a:pt x="138" y="56"/>
                    <a:pt x="142" y="60"/>
                    <a:pt x="142" y="66"/>
                  </a:cubicBezTo>
                  <a:cubicBezTo>
                    <a:pt x="142" y="69"/>
                    <a:pt x="142" y="73"/>
                    <a:pt x="142" y="77"/>
                  </a:cubicBezTo>
                  <a:cubicBezTo>
                    <a:pt x="142" y="82"/>
                    <a:pt x="137" y="87"/>
                    <a:pt x="132" y="86"/>
                  </a:cubicBezTo>
                  <a:cubicBezTo>
                    <a:pt x="126" y="86"/>
                    <a:pt x="124" y="88"/>
                    <a:pt x="122" y="93"/>
                  </a:cubicBezTo>
                  <a:cubicBezTo>
                    <a:pt x="120" y="99"/>
                    <a:pt x="120" y="99"/>
                    <a:pt x="124" y="103"/>
                  </a:cubicBezTo>
                  <a:cubicBezTo>
                    <a:pt x="129" y="108"/>
                    <a:pt x="129" y="114"/>
                    <a:pt x="124" y="118"/>
                  </a:cubicBezTo>
                  <a:cubicBezTo>
                    <a:pt x="122" y="121"/>
                    <a:pt x="120" y="123"/>
                    <a:pt x="118" y="125"/>
                  </a:cubicBezTo>
                  <a:cubicBezTo>
                    <a:pt x="113" y="129"/>
                    <a:pt x="108" y="129"/>
                    <a:pt x="103" y="125"/>
                  </a:cubicBezTo>
                  <a:cubicBezTo>
                    <a:pt x="102" y="123"/>
                    <a:pt x="100" y="122"/>
                    <a:pt x="99" y="120"/>
                  </a:cubicBezTo>
                  <a:cubicBezTo>
                    <a:pt x="95" y="122"/>
                    <a:pt x="91" y="123"/>
                    <a:pt x="87" y="125"/>
                  </a:cubicBezTo>
                  <a:cubicBezTo>
                    <a:pt x="87" y="125"/>
                    <a:pt x="86" y="126"/>
                    <a:pt x="86" y="127"/>
                  </a:cubicBezTo>
                  <a:cubicBezTo>
                    <a:pt x="86" y="129"/>
                    <a:pt x="86" y="130"/>
                    <a:pt x="86" y="132"/>
                  </a:cubicBezTo>
                  <a:cubicBezTo>
                    <a:pt x="86" y="138"/>
                    <a:pt x="82" y="142"/>
                    <a:pt x="76" y="142"/>
                  </a:cubicBezTo>
                  <a:cubicBezTo>
                    <a:pt x="73" y="142"/>
                    <a:pt x="69" y="142"/>
                    <a:pt x="66" y="142"/>
                  </a:cubicBezTo>
                  <a:cubicBezTo>
                    <a:pt x="60" y="142"/>
                    <a:pt x="55" y="138"/>
                    <a:pt x="56" y="132"/>
                  </a:cubicBezTo>
                  <a:cubicBezTo>
                    <a:pt x="56" y="127"/>
                    <a:pt x="55" y="124"/>
                    <a:pt x="49" y="122"/>
                  </a:cubicBezTo>
                  <a:cubicBezTo>
                    <a:pt x="47" y="122"/>
                    <a:pt x="46" y="121"/>
                    <a:pt x="43" y="120"/>
                  </a:cubicBezTo>
                  <a:close/>
                  <a:moveTo>
                    <a:pt x="71" y="41"/>
                  </a:moveTo>
                  <a:cubicBezTo>
                    <a:pt x="54" y="41"/>
                    <a:pt x="41" y="54"/>
                    <a:pt x="41" y="71"/>
                  </a:cubicBezTo>
                  <a:cubicBezTo>
                    <a:pt x="41" y="88"/>
                    <a:pt x="54" y="102"/>
                    <a:pt x="71" y="102"/>
                  </a:cubicBezTo>
                  <a:cubicBezTo>
                    <a:pt x="88" y="102"/>
                    <a:pt x="101" y="88"/>
                    <a:pt x="101" y="71"/>
                  </a:cubicBezTo>
                  <a:cubicBezTo>
                    <a:pt x="101" y="55"/>
                    <a:pt x="88" y="41"/>
                    <a:pt x="71" y="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0315238" y="6118225"/>
              <a:ext cx="371475" cy="352425"/>
            </a:xfrm>
            <a:custGeom>
              <a:avLst/>
              <a:gdLst>
                <a:gd name="T0" fmla="*/ 0 w 117"/>
                <a:gd name="T1" fmla="*/ 111 h 111"/>
                <a:gd name="T2" fmla="*/ 0 w 117"/>
                <a:gd name="T3" fmla="*/ 0 h 111"/>
                <a:gd name="T4" fmla="*/ 2 w 117"/>
                <a:gd name="T5" fmla="*/ 3 h 111"/>
                <a:gd name="T6" fmla="*/ 16 w 117"/>
                <a:gd name="T7" fmla="*/ 26 h 111"/>
                <a:gd name="T8" fmla="*/ 37 w 117"/>
                <a:gd name="T9" fmla="*/ 33 h 111"/>
                <a:gd name="T10" fmla="*/ 114 w 117"/>
                <a:gd name="T11" fmla="*/ 3 h 111"/>
                <a:gd name="T12" fmla="*/ 117 w 117"/>
                <a:gd name="T13" fmla="*/ 2 h 111"/>
                <a:gd name="T14" fmla="*/ 117 w 117"/>
                <a:gd name="T15" fmla="*/ 5 h 111"/>
                <a:gd name="T16" fmla="*/ 117 w 117"/>
                <a:gd name="T17" fmla="*/ 54 h 111"/>
                <a:gd name="T18" fmla="*/ 106 w 117"/>
                <a:gd name="T19" fmla="*/ 70 h 111"/>
                <a:gd name="T20" fmla="*/ 2 w 117"/>
                <a:gd name="T21" fmla="*/ 111 h 111"/>
                <a:gd name="T22" fmla="*/ 0 w 117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1">
                  <a:moveTo>
                    <a:pt x="0" y="111"/>
                  </a:moveTo>
                  <a:cubicBezTo>
                    <a:pt x="0" y="75"/>
                    <a:pt x="0" y="38"/>
                    <a:pt x="0" y="0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7" y="11"/>
                    <a:pt x="11" y="19"/>
                    <a:pt x="16" y="26"/>
                  </a:cubicBezTo>
                  <a:cubicBezTo>
                    <a:pt x="21" y="34"/>
                    <a:pt x="28" y="37"/>
                    <a:pt x="37" y="33"/>
                  </a:cubicBezTo>
                  <a:cubicBezTo>
                    <a:pt x="63" y="23"/>
                    <a:pt x="89" y="13"/>
                    <a:pt x="114" y="3"/>
                  </a:cubicBezTo>
                  <a:cubicBezTo>
                    <a:pt x="115" y="3"/>
                    <a:pt x="116" y="2"/>
                    <a:pt x="117" y="2"/>
                  </a:cubicBezTo>
                  <a:cubicBezTo>
                    <a:pt x="117" y="3"/>
                    <a:pt x="117" y="4"/>
                    <a:pt x="117" y="5"/>
                  </a:cubicBezTo>
                  <a:cubicBezTo>
                    <a:pt x="117" y="21"/>
                    <a:pt x="117" y="38"/>
                    <a:pt x="117" y="54"/>
                  </a:cubicBezTo>
                  <a:cubicBezTo>
                    <a:pt x="117" y="62"/>
                    <a:pt x="113" y="67"/>
                    <a:pt x="106" y="70"/>
                  </a:cubicBezTo>
                  <a:cubicBezTo>
                    <a:pt x="71" y="84"/>
                    <a:pt x="37" y="97"/>
                    <a:pt x="2" y="111"/>
                  </a:cubicBezTo>
                  <a:cubicBezTo>
                    <a:pt x="2" y="111"/>
                    <a:pt x="1" y="111"/>
                    <a:pt x="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9913600" y="6118225"/>
              <a:ext cx="369888" cy="355600"/>
            </a:xfrm>
            <a:custGeom>
              <a:avLst/>
              <a:gdLst>
                <a:gd name="T0" fmla="*/ 117 w 117"/>
                <a:gd name="T1" fmla="*/ 112 h 112"/>
                <a:gd name="T2" fmla="*/ 91 w 117"/>
                <a:gd name="T3" fmla="*/ 102 h 112"/>
                <a:gd name="T4" fmla="*/ 11 w 117"/>
                <a:gd name="T5" fmla="*/ 70 h 112"/>
                <a:gd name="T6" fmla="*/ 0 w 117"/>
                <a:gd name="T7" fmla="*/ 54 h 112"/>
                <a:gd name="T8" fmla="*/ 0 w 117"/>
                <a:gd name="T9" fmla="*/ 5 h 112"/>
                <a:gd name="T10" fmla="*/ 0 w 117"/>
                <a:gd name="T11" fmla="*/ 2 h 112"/>
                <a:gd name="T12" fmla="*/ 19 w 117"/>
                <a:gd name="T13" fmla="*/ 9 h 112"/>
                <a:gd name="T14" fmla="*/ 80 w 117"/>
                <a:gd name="T15" fmla="*/ 33 h 112"/>
                <a:gd name="T16" fmla="*/ 101 w 117"/>
                <a:gd name="T17" fmla="*/ 26 h 112"/>
                <a:gd name="T18" fmla="*/ 115 w 117"/>
                <a:gd name="T19" fmla="*/ 3 h 112"/>
                <a:gd name="T20" fmla="*/ 117 w 117"/>
                <a:gd name="T21" fmla="*/ 0 h 112"/>
                <a:gd name="T22" fmla="*/ 117 w 117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117" y="112"/>
                  </a:moveTo>
                  <a:cubicBezTo>
                    <a:pt x="108" y="108"/>
                    <a:pt x="100" y="105"/>
                    <a:pt x="91" y="102"/>
                  </a:cubicBezTo>
                  <a:cubicBezTo>
                    <a:pt x="65" y="91"/>
                    <a:pt x="38" y="81"/>
                    <a:pt x="11" y="70"/>
                  </a:cubicBezTo>
                  <a:cubicBezTo>
                    <a:pt x="4" y="67"/>
                    <a:pt x="0" y="63"/>
                    <a:pt x="0" y="54"/>
                  </a:cubicBezTo>
                  <a:cubicBezTo>
                    <a:pt x="0" y="38"/>
                    <a:pt x="0" y="21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7" y="4"/>
                    <a:pt x="13" y="7"/>
                    <a:pt x="19" y="9"/>
                  </a:cubicBezTo>
                  <a:cubicBezTo>
                    <a:pt x="39" y="17"/>
                    <a:pt x="60" y="25"/>
                    <a:pt x="80" y="33"/>
                  </a:cubicBezTo>
                  <a:cubicBezTo>
                    <a:pt x="89" y="37"/>
                    <a:pt x="96" y="34"/>
                    <a:pt x="101" y="26"/>
                  </a:cubicBezTo>
                  <a:cubicBezTo>
                    <a:pt x="106" y="18"/>
                    <a:pt x="110" y="11"/>
                    <a:pt x="115" y="3"/>
                  </a:cubicBezTo>
                  <a:cubicBezTo>
                    <a:pt x="115" y="3"/>
                    <a:pt x="116" y="2"/>
                    <a:pt x="117" y="0"/>
                  </a:cubicBezTo>
                  <a:cubicBezTo>
                    <a:pt x="117" y="38"/>
                    <a:pt x="117" y="74"/>
                    <a:pt x="117" y="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0321588" y="5935663"/>
              <a:ext cx="415925" cy="261938"/>
            </a:xfrm>
            <a:custGeom>
              <a:avLst/>
              <a:gdLst>
                <a:gd name="T0" fmla="*/ 0 w 131"/>
                <a:gd name="T1" fmla="*/ 42 h 83"/>
                <a:gd name="T2" fmla="*/ 107 w 131"/>
                <a:gd name="T3" fmla="*/ 0 h 83"/>
                <a:gd name="T4" fmla="*/ 112 w 131"/>
                <a:gd name="T5" fmla="*/ 7 h 83"/>
                <a:gd name="T6" fmla="*/ 129 w 131"/>
                <a:gd name="T7" fmla="*/ 36 h 83"/>
                <a:gd name="T8" fmla="*/ 126 w 131"/>
                <a:gd name="T9" fmla="*/ 45 h 83"/>
                <a:gd name="T10" fmla="*/ 30 w 131"/>
                <a:gd name="T11" fmla="*/ 82 h 83"/>
                <a:gd name="T12" fmla="*/ 23 w 131"/>
                <a:gd name="T13" fmla="*/ 80 h 83"/>
                <a:gd name="T14" fmla="*/ 0 w 131"/>
                <a:gd name="T1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83">
                  <a:moveTo>
                    <a:pt x="0" y="42"/>
                  </a:moveTo>
                  <a:cubicBezTo>
                    <a:pt x="36" y="28"/>
                    <a:pt x="72" y="14"/>
                    <a:pt x="107" y="0"/>
                  </a:cubicBezTo>
                  <a:cubicBezTo>
                    <a:pt x="109" y="2"/>
                    <a:pt x="110" y="5"/>
                    <a:pt x="112" y="7"/>
                  </a:cubicBezTo>
                  <a:cubicBezTo>
                    <a:pt x="117" y="17"/>
                    <a:pt x="123" y="26"/>
                    <a:pt x="129" y="36"/>
                  </a:cubicBezTo>
                  <a:cubicBezTo>
                    <a:pt x="131" y="40"/>
                    <a:pt x="130" y="43"/>
                    <a:pt x="126" y="45"/>
                  </a:cubicBezTo>
                  <a:cubicBezTo>
                    <a:pt x="94" y="57"/>
                    <a:pt x="62" y="70"/>
                    <a:pt x="30" y="82"/>
                  </a:cubicBezTo>
                  <a:cubicBezTo>
                    <a:pt x="27" y="83"/>
                    <a:pt x="25" y="83"/>
                    <a:pt x="23" y="80"/>
                  </a:cubicBezTo>
                  <a:cubicBezTo>
                    <a:pt x="16" y="67"/>
                    <a:pt x="8" y="55"/>
                    <a:pt x="0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862800" y="5935663"/>
              <a:ext cx="411163" cy="261938"/>
            </a:xfrm>
            <a:custGeom>
              <a:avLst/>
              <a:gdLst>
                <a:gd name="T0" fmla="*/ 23 w 130"/>
                <a:gd name="T1" fmla="*/ 0 h 83"/>
                <a:gd name="T2" fmla="*/ 130 w 130"/>
                <a:gd name="T3" fmla="*/ 42 h 83"/>
                <a:gd name="T4" fmla="*/ 129 w 130"/>
                <a:gd name="T5" fmla="*/ 44 h 83"/>
                <a:gd name="T6" fmla="*/ 108 w 130"/>
                <a:gd name="T7" fmla="*/ 79 h 83"/>
                <a:gd name="T8" fmla="*/ 100 w 130"/>
                <a:gd name="T9" fmla="*/ 82 h 83"/>
                <a:gd name="T10" fmla="*/ 5 w 130"/>
                <a:gd name="T11" fmla="*/ 45 h 83"/>
                <a:gd name="T12" fmla="*/ 2 w 130"/>
                <a:gd name="T13" fmla="*/ 36 h 83"/>
                <a:gd name="T14" fmla="*/ 23 w 130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83">
                  <a:moveTo>
                    <a:pt x="23" y="0"/>
                  </a:moveTo>
                  <a:cubicBezTo>
                    <a:pt x="59" y="14"/>
                    <a:pt x="95" y="28"/>
                    <a:pt x="130" y="42"/>
                  </a:cubicBezTo>
                  <a:cubicBezTo>
                    <a:pt x="130" y="43"/>
                    <a:pt x="130" y="44"/>
                    <a:pt x="129" y="44"/>
                  </a:cubicBezTo>
                  <a:cubicBezTo>
                    <a:pt x="122" y="56"/>
                    <a:pt x="115" y="67"/>
                    <a:pt x="108" y="79"/>
                  </a:cubicBezTo>
                  <a:cubicBezTo>
                    <a:pt x="106" y="83"/>
                    <a:pt x="104" y="83"/>
                    <a:pt x="100" y="82"/>
                  </a:cubicBezTo>
                  <a:cubicBezTo>
                    <a:pt x="68" y="69"/>
                    <a:pt x="37" y="57"/>
                    <a:pt x="5" y="45"/>
                  </a:cubicBezTo>
                  <a:cubicBezTo>
                    <a:pt x="0" y="43"/>
                    <a:pt x="0" y="40"/>
                    <a:pt x="2" y="36"/>
                  </a:cubicBezTo>
                  <a:cubicBezTo>
                    <a:pt x="9" y="24"/>
                    <a:pt x="16" y="12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9986625" y="5897563"/>
              <a:ext cx="111125" cy="66675"/>
            </a:xfrm>
            <a:custGeom>
              <a:avLst/>
              <a:gdLst>
                <a:gd name="T0" fmla="*/ 35 w 35"/>
                <a:gd name="T1" fmla="*/ 0 h 21"/>
                <a:gd name="T2" fmla="*/ 35 w 35"/>
                <a:gd name="T3" fmla="*/ 21 h 21"/>
                <a:gd name="T4" fmla="*/ 0 w 35"/>
                <a:gd name="T5" fmla="*/ 7 h 21"/>
                <a:gd name="T6" fmla="*/ 35 w 3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1">
                  <a:moveTo>
                    <a:pt x="35" y="0"/>
                  </a:moveTo>
                  <a:cubicBezTo>
                    <a:pt x="31" y="7"/>
                    <a:pt x="31" y="14"/>
                    <a:pt x="35" y="21"/>
                  </a:cubicBezTo>
                  <a:cubicBezTo>
                    <a:pt x="23" y="16"/>
                    <a:pt x="12" y="12"/>
                    <a:pt x="0" y="7"/>
                  </a:cubicBezTo>
                  <a:cubicBezTo>
                    <a:pt x="12" y="5"/>
                    <a:pt x="23" y="2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0502563" y="5897563"/>
              <a:ext cx="107950" cy="66675"/>
            </a:xfrm>
            <a:custGeom>
              <a:avLst/>
              <a:gdLst>
                <a:gd name="T0" fmla="*/ 34 w 34"/>
                <a:gd name="T1" fmla="*/ 8 h 21"/>
                <a:gd name="T2" fmla="*/ 0 w 34"/>
                <a:gd name="T3" fmla="*/ 21 h 21"/>
                <a:gd name="T4" fmla="*/ 0 w 34"/>
                <a:gd name="T5" fmla="*/ 0 h 21"/>
                <a:gd name="T6" fmla="*/ 34 w 34"/>
                <a:gd name="T7" fmla="*/ 7 h 21"/>
                <a:gd name="T8" fmla="*/ 34 w 34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34" y="8"/>
                  </a:moveTo>
                  <a:cubicBezTo>
                    <a:pt x="23" y="12"/>
                    <a:pt x="12" y="16"/>
                    <a:pt x="0" y="21"/>
                  </a:cubicBezTo>
                  <a:cubicBezTo>
                    <a:pt x="3" y="14"/>
                    <a:pt x="4" y="7"/>
                    <a:pt x="0" y="0"/>
                  </a:cubicBezTo>
                  <a:cubicBezTo>
                    <a:pt x="12" y="2"/>
                    <a:pt x="23" y="5"/>
                    <a:pt x="34" y="7"/>
                  </a:cubicBezTo>
                  <a:cubicBezTo>
                    <a:pt x="34" y="7"/>
                    <a:pt x="34" y="7"/>
                    <a:pt x="34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58"/>
          <p:cNvSpPr>
            <a:spLocks/>
          </p:cNvSpPr>
          <p:nvPr/>
        </p:nvSpPr>
        <p:spPr bwMode="auto">
          <a:xfrm>
            <a:off x="9010650" y="5561012"/>
            <a:ext cx="798513" cy="909638"/>
          </a:xfrm>
          <a:custGeom>
            <a:avLst/>
            <a:gdLst>
              <a:gd name="connsiteX0" fmla="*/ 0 w 798513"/>
              <a:gd name="connsiteY0" fmla="*/ 514350 h 909638"/>
              <a:gd name="connsiteX1" fmla="*/ 266171 w 798513"/>
              <a:gd name="connsiteY1" fmla="*/ 514350 h 909638"/>
              <a:gd name="connsiteX2" fmla="*/ 402425 w 798513"/>
              <a:gd name="connsiteY2" fmla="*/ 647167 h 909638"/>
              <a:gd name="connsiteX3" fmla="*/ 535511 w 798513"/>
              <a:gd name="connsiteY3" fmla="*/ 514350 h 909638"/>
              <a:gd name="connsiteX4" fmla="*/ 798513 w 798513"/>
              <a:gd name="connsiteY4" fmla="*/ 514350 h 909638"/>
              <a:gd name="connsiteX5" fmla="*/ 798513 w 798513"/>
              <a:gd name="connsiteY5" fmla="*/ 568109 h 909638"/>
              <a:gd name="connsiteX6" fmla="*/ 744645 w 798513"/>
              <a:gd name="connsiteY6" fmla="*/ 574434 h 909638"/>
              <a:gd name="connsiteX7" fmla="*/ 690777 w 798513"/>
              <a:gd name="connsiteY7" fmla="*/ 580759 h 909638"/>
              <a:gd name="connsiteX8" fmla="*/ 684440 w 798513"/>
              <a:gd name="connsiteY8" fmla="*/ 587083 h 909638"/>
              <a:gd name="connsiteX9" fmla="*/ 652753 w 798513"/>
              <a:gd name="connsiteY9" fmla="*/ 659816 h 909638"/>
              <a:gd name="connsiteX10" fmla="*/ 655921 w 798513"/>
              <a:gd name="connsiteY10" fmla="*/ 669303 h 909638"/>
              <a:gd name="connsiteX11" fmla="*/ 716127 w 798513"/>
              <a:gd name="connsiteY11" fmla="*/ 745198 h 909638"/>
              <a:gd name="connsiteX12" fmla="*/ 722464 w 798513"/>
              <a:gd name="connsiteY12" fmla="*/ 751523 h 909638"/>
              <a:gd name="connsiteX13" fmla="*/ 640078 w 798513"/>
              <a:gd name="connsiteY13" fmla="*/ 833743 h 909638"/>
              <a:gd name="connsiteX14" fmla="*/ 554523 w 798513"/>
              <a:gd name="connsiteY14" fmla="*/ 764172 h 909638"/>
              <a:gd name="connsiteX15" fmla="*/ 497486 w 798513"/>
              <a:gd name="connsiteY15" fmla="*/ 786308 h 909638"/>
              <a:gd name="connsiteX16" fmla="*/ 484811 w 798513"/>
              <a:gd name="connsiteY16" fmla="*/ 792633 h 909638"/>
              <a:gd name="connsiteX17" fmla="*/ 468968 w 798513"/>
              <a:gd name="connsiteY17" fmla="*/ 814769 h 909638"/>
              <a:gd name="connsiteX18" fmla="*/ 459462 w 798513"/>
              <a:gd name="connsiteY18" fmla="*/ 909638 h 909638"/>
              <a:gd name="connsiteX19" fmla="*/ 342220 w 798513"/>
              <a:gd name="connsiteY19" fmla="*/ 909638 h 909638"/>
              <a:gd name="connsiteX20" fmla="*/ 339051 w 798513"/>
              <a:gd name="connsiteY20" fmla="*/ 865366 h 909638"/>
              <a:gd name="connsiteX21" fmla="*/ 332714 w 798513"/>
              <a:gd name="connsiteY21" fmla="*/ 802120 h 909638"/>
              <a:gd name="connsiteX22" fmla="*/ 326376 w 798513"/>
              <a:gd name="connsiteY22" fmla="*/ 795795 h 909638"/>
              <a:gd name="connsiteX23" fmla="*/ 288352 w 798513"/>
              <a:gd name="connsiteY23" fmla="*/ 779984 h 909638"/>
              <a:gd name="connsiteX24" fmla="*/ 247159 w 798513"/>
              <a:gd name="connsiteY24" fmla="*/ 761010 h 909638"/>
              <a:gd name="connsiteX25" fmla="*/ 161604 w 798513"/>
              <a:gd name="connsiteY25" fmla="*/ 833743 h 909638"/>
              <a:gd name="connsiteX26" fmla="*/ 79218 w 798513"/>
              <a:gd name="connsiteY26" fmla="*/ 751523 h 909638"/>
              <a:gd name="connsiteX27" fmla="*/ 107736 w 798513"/>
              <a:gd name="connsiteY27" fmla="*/ 716738 h 909638"/>
              <a:gd name="connsiteX28" fmla="*/ 145760 w 798513"/>
              <a:gd name="connsiteY28" fmla="*/ 669303 h 909638"/>
              <a:gd name="connsiteX29" fmla="*/ 145760 w 798513"/>
              <a:gd name="connsiteY29" fmla="*/ 656654 h 909638"/>
              <a:gd name="connsiteX30" fmla="*/ 117242 w 798513"/>
              <a:gd name="connsiteY30" fmla="*/ 590246 h 909638"/>
              <a:gd name="connsiteX31" fmla="*/ 107736 w 798513"/>
              <a:gd name="connsiteY31" fmla="*/ 580759 h 909638"/>
              <a:gd name="connsiteX32" fmla="*/ 6337 w 798513"/>
              <a:gd name="connsiteY32" fmla="*/ 571272 h 909638"/>
              <a:gd name="connsiteX33" fmla="*/ 0 w 798513"/>
              <a:gd name="connsiteY33" fmla="*/ 564947 h 909638"/>
              <a:gd name="connsiteX34" fmla="*/ 0 w 798513"/>
              <a:gd name="connsiteY34" fmla="*/ 514350 h 909638"/>
              <a:gd name="connsiteX35" fmla="*/ 636588 w 798513"/>
              <a:gd name="connsiteY35" fmla="*/ 260350 h 909638"/>
              <a:gd name="connsiteX36" fmla="*/ 646113 w 798513"/>
              <a:gd name="connsiteY36" fmla="*/ 260350 h 909638"/>
              <a:gd name="connsiteX37" fmla="*/ 728663 w 798513"/>
              <a:gd name="connsiteY37" fmla="*/ 260350 h 909638"/>
              <a:gd name="connsiteX38" fmla="*/ 798513 w 798513"/>
              <a:gd name="connsiteY38" fmla="*/ 330200 h 909638"/>
              <a:gd name="connsiteX39" fmla="*/ 798513 w 798513"/>
              <a:gd name="connsiteY39" fmla="*/ 457200 h 909638"/>
              <a:gd name="connsiteX40" fmla="*/ 655638 w 798513"/>
              <a:gd name="connsiteY40" fmla="*/ 457200 h 909638"/>
              <a:gd name="connsiteX41" fmla="*/ 655638 w 798513"/>
              <a:gd name="connsiteY41" fmla="*/ 447675 h 909638"/>
              <a:gd name="connsiteX42" fmla="*/ 655638 w 798513"/>
              <a:gd name="connsiteY42" fmla="*/ 323850 h 909638"/>
              <a:gd name="connsiteX43" fmla="*/ 639763 w 798513"/>
              <a:gd name="connsiteY43" fmla="*/ 266700 h 909638"/>
              <a:gd name="connsiteX44" fmla="*/ 636588 w 798513"/>
              <a:gd name="connsiteY44" fmla="*/ 260350 h 909638"/>
              <a:gd name="connsiteX45" fmla="*/ 122238 w 798513"/>
              <a:gd name="connsiteY45" fmla="*/ 259160 h 909638"/>
              <a:gd name="connsiteX46" fmla="*/ 161925 w 798513"/>
              <a:gd name="connsiteY46" fmla="*/ 260350 h 909638"/>
              <a:gd name="connsiteX47" fmla="*/ 155575 w 798513"/>
              <a:gd name="connsiteY47" fmla="*/ 279400 h 909638"/>
              <a:gd name="connsiteX48" fmla="*/ 146050 w 798513"/>
              <a:gd name="connsiteY48" fmla="*/ 333375 h 909638"/>
              <a:gd name="connsiteX49" fmla="*/ 146050 w 798513"/>
              <a:gd name="connsiteY49" fmla="*/ 447675 h 909638"/>
              <a:gd name="connsiteX50" fmla="*/ 146050 w 798513"/>
              <a:gd name="connsiteY50" fmla="*/ 457200 h 909638"/>
              <a:gd name="connsiteX51" fmla="*/ 3175 w 798513"/>
              <a:gd name="connsiteY51" fmla="*/ 457200 h 909638"/>
              <a:gd name="connsiteX52" fmla="*/ 0 w 798513"/>
              <a:gd name="connsiteY52" fmla="*/ 450850 h 909638"/>
              <a:gd name="connsiteX53" fmla="*/ 0 w 798513"/>
              <a:gd name="connsiteY53" fmla="*/ 346075 h 909638"/>
              <a:gd name="connsiteX54" fmla="*/ 47625 w 798513"/>
              <a:gd name="connsiteY54" fmla="*/ 266700 h 909638"/>
              <a:gd name="connsiteX55" fmla="*/ 82550 w 798513"/>
              <a:gd name="connsiteY55" fmla="*/ 260350 h 909638"/>
              <a:gd name="connsiteX56" fmla="*/ 122238 w 798513"/>
              <a:gd name="connsiteY56" fmla="*/ 259160 h 909638"/>
              <a:gd name="connsiteX57" fmla="*/ 294900 w 798513"/>
              <a:gd name="connsiteY57" fmla="*/ 234950 h 909638"/>
              <a:gd name="connsiteX58" fmla="*/ 506788 w 798513"/>
              <a:gd name="connsiteY58" fmla="*/ 234950 h 909638"/>
              <a:gd name="connsiteX59" fmla="*/ 598500 w 798513"/>
              <a:gd name="connsiteY59" fmla="*/ 311150 h 909638"/>
              <a:gd name="connsiteX60" fmla="*/ 601663 w 798513"/>
              <a:gd name="connsiteY60" fmla="*/ 327025 h 909638"/>
              <a:gd name="connsiteX61" fmla="*/ 601663 w 798513"/>
              <a:gd name="connsiteY61" fmla="*/ 454025 h 909638"/>
              <a:gd name="connsiteX62" fmla="*/ 601663 w 798513"/>
              <a:gd name="connsiteY62" fmla="*/ 457200 h 909638"/>
              <a:gd name="connsiteX63" fmla="*/ 200025 w 798513"/>
              <a:gd name="connsiteY63" fmla="*/ 457200 h 909638"/>
              <a:gd name="connsiteX64" fmla="*/ 200025 w 798513"/>
              <a:gd name="connsiteY64" fmla="*/ 450850 h 909638"/>
              <a:gd name="connsiteX65" fmla="*/ 200025 w 798513"/>
              <a:gd name="connsiteY65" fmla="*/ 330200 h 909638"/>
              <a:gd name="connsiteX66" fmla="*/ 294900 w 798513"/>
              <a:gd name="connsiteY66" fmla="*/ 234950 h 909638"/>
              <a:gd name="connsiteX67" fmla="*/ 620713 w 798513"/>
              <a:gd name="connsiteY67" fmla="*/ 47625 h 909638"/>
              <a:gd name="connsiteX68" fmla="*/ 709613 w 798513"/>
              <a:gd name="connsiteY68" fmla="*/ 117475 h 909638"/>
              <a:gd name="connsiteX69" fmla="*/ 665163 w 798513"/>
              <a:gd name="connsiteY69" fmla="*/ 222250 h 909638"/>
              <a:gd name="connsiteX70" fmla="*/ 627063 w 798513"/>
              <a:gd name="connsiteY70" fmla="*/ 231775 h 909638"/>
              <a:gd name="connsiteX71" fmla="*/ 617538 w 798513"/>
              <a:gd name="connsiteY71" fmla="*/ 228600 h 909638"/>
              <a:gd name="connsiteX72" fmla="*/ 544513 w 798513"/>
              <a:gd name="connsiteY72" fmla="*/ 187325 h 909638"/>
              <a:gd name="connsiteX73" fmla="*/ 534988 w 798513"/>
              <a:gd name="connsiteY73" fmla="*/ 177800 h 909638"/>
              <a:gd name="connsiteX74" fmla="*/ 620713 w 798513"/>
              <a:gd name="connsiteY74" fmla="*/ 47625 h 909638"/>
              <a:gd name="connsiteX75" fmla="*/ 180975 w 798513"/>
              <a:gd name="connsiteY75" fmla="*/ 47625 h 909638"/>
              <a:gd name="connsiteX76" fmla="*/ 266700 w 798513"/>
              <a:gd name="connsiteY76" fmla="*/ 177800 h 909638"/>
              <a:gd name="connsiteX77" fmla="*/ 257175 w 798513"/>
              <a:gd name="connsiteY77" fmla="*/ 187325 h 909638"/>
              <a:gd name="connsiteX78" fmla="*/ 184150 w 798513"/>
              <a:gd name="connsiteY78" fmla="*/ 228600 h 909638"/>
              <a:gd name="connsiteX79" fmla="*/ 174625 w 798513"/>
              <a:gd name="connsiteY79" fmla="*/ 231775 h 909638"/>
              <a:gd name="connsiteX80" fmla="*/ 92075 w 798513"/>
              <a:gd name="connsiteY80" fmla="*/ 161925 h 909638"/>
              <a:gd name="connsiteX81" fmla="*/ 130175 w 798513"/>
              <a:gd name="connsiteY81" fmla="*/ 63500 h 909638"/>
              <a:gd name="connsiteX82" fmla="*/ 180975 w 798513"/>
              <a:gd name="connsiteY82" fmla="*/ 47625 h 909638"/>
              <a:gd name="connsiteX83" fmla="*/ 386660 w 798513"/>
              <a:gd name="connsiteY83" fmla="*/ 0 h 909638"/>
              <a:gd name="connsiteX84" fmla="*/ 411876 w 798513"/>
              <a:gd name="connsiteY84" fmla="*/ 0 h 909638"/>
              <a:gd name="connsiteX85" fmla="*/ 427636 w 798513"/>
              <a:gd name="connsiteY85" fmla="*/ 6350 h 909638"/>
              <a:gd name="connsiteX86" fmla="*/ 503284 w 798513"/>
              <a:gd name="connsiteY86" fmla="*/ 114300 h 909638"/>
              <a:gd name="connsiteX87" fmla="*/ 402420 w 798513"/>
              <a:gd name="connsiteY87" fmla="*/ 206375 h 909638"/>
              <a:gd name="connsiteX88" fmla="*/ 298404 w 798513"/>
              <a:gd name="connsiteY88" fmla="*/ 120650 h 909638"/>
              <a:gd name="connsiteX89" fmla="*/ 383508 w 798513"/>
              <a:gd name="connsiteY89" fmla="*/ 3175 h 909638"/>
              <a:gd name="connsiteX90" fmla="*/ 386660 w 798513"/>
              <a:gd name="connsiteY90" fmla="*/ 0 h 9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8513" h="909638">
                <a:moveTo>
                  <a:pt x="0" y="514350"/>
                </a:moveTo>
                <a:cubicBezTo>
                  <a:pt x="88724" y="514350"/>
                  <a:pt x="177447" y="514350"/>
                  <a:pt x="266171" y="514350"/>
                </a:cubicBezTo>
                <a:cubicBezTo>
                  <a:pt x="269340" y="606057"/>
                  <a:pt x="345389" y="647167"/>
                  <a:pt x="402425" y="647167"/>
                </a:cubicBezTo>
                <a:cubicBezTo>
                  <a:pt x="459462" y="647167"/>
                  <a:pt x="532342" y="599732"/>
                  <a:pt x="535511" y="514350"/>
                </a:cubicBezTo>
                <a:cubicBezTo>
                  <a:pt x="624234" y="514350"/>
                  <a:pt x="709789" y="514350"/>
                  <a:pt x="798513" y="514350"/>
                </a:cubicBezTo>
                <a:cubicBezTo>
                  <a:pt x="798513" y="530162"/>
                  <a:pt x="798513" y="549136"/>
                  <a:pt x="798513" y="568109"/>
                </a:cubicBezTo>
                <a:cubicBezTo>
                  <a:pt x="779501" y="571272"/>
                  <a:pt x="763657" y="574434"/>
                  <a:pt x="744645" y="574434"/>
                </a:cubicBezTo>
                <a:cubicBezTo>
                  <a:pt x="725633" y="577596"/>
                  <a:pt x="709789" y="577596"/>
                  <a:pt x="690777" y="580759"/>
                </a:cubicBezTo>
                <a:cubicBezTo>
                  <a:pt x="687608" y="580759"/>
                  <a:pt x="684440" y="583921"/>
                  <a:pt x="684440" y="587083"/>
                </a:cubicBezTo>
                <a:cubicBezTo>
                  <a:pt x="674934" y="612382"/>
                  <a:pt x="665428" y="637680"/>
                  <a:pt x="652753" y="659816"/>
                </a:cubicBezTo>
                <a:cubicBezTo>
                  <a:pt x="652753" y="662979"/>
                  <a:pt x="652753" y="666141"/>
                  <a:pt x="655921" y="669303"/>
                </a:cubicBezTo>
                <a:cubicBezTo>
                  <a:pt x="674934" y="694602"/>
                  <a:pt x="697114" y="719900"/>
                  <a:pt x="716127" y="745198"/>
                </a:cubicBezTo>
                <a:cubicBezTo>
                  <a:pt x="719295" y="748361"/>
                  <a:pt x="719295" y="751523"/>
                  <a:pt x="722464" y="751523"/>
                </a:cubicBezTo>
                <a:cubicBezTo>
                  <a:pt x="693946" y="779984"/>
                  <a:pt x="668596" y="805282"/>
                  <a:pt x="640078" y="833743"/>
                </a:cubicBezTo>
                <a:cubicBezTo>
                  <a:pt x="611560" y="811607"/>
                  <a:pt x="583041" y="786308"/>
                  <a:pt x="554523" y="764172"/>
                </a:cubicBezTo>
                <a:cubicBezTo>
                  <a:pt x="535511" y="770497"/>
                  <a:pt x="516498" y="779984"/>
                  <a:pt x="497486" y="786308"/>
                </a:cubicBezTo>
                <a:cubicBezTo>
                  <a:pt x="494318" y="789471"/>
                  <a:pt x="491149" y="789471"/>
                  <a:pt x="484811" y="792633"/>
                </a:cubicBezTo>
                <a:cubicBezTo>
                  <a:pt x="468968" y="795795"/>
                  <a:pt x="468968" y="795795"/>
                  <a:pt x="468968" y="814769"/>
                </a:cubicBezTo>
                <a:cubicBezTo>
                  <a:pt x="465799" y="846392"/>
                  <a:pt x="462631" y="878015"/>
                  <a:pt x="459462" y="909638"/>
                </a:cubicBezTo>
                <a:cubicBezTo>
                  <a:pt x="418269" y="909638"/>
                  <a:pt x="383413" y="909638"/>
                  <a:pt x="342220" y="909638"/>
                </a:cubicBezTo>
                <a:cubicBezTo>
                  <a:pt x="342220" y="896989"/>
                  <a:pt x="339051" y="881177"/>
                  <a:pt x="339051" y="865366"/>
                </a:cubicBezTo>
                <a:cubicBezTo>
                  <a:pt x="335882" y="846392"/>
                  <a:pt x="332714" y="824256"/>
                  <a:pt x="332714" y="802120"/>
                </a:cubicBezTo>
                <a:cubicBezTo>
                  <a:pt x="329545" y="798958"/>
                  <a:pt x="329545" y="795795"/>
                  <a:pt x="326376" y="795795"/>
                </a:cubicBezTo>
                <a:cubicBezTo>
                  <a:pt x="313702" y="789471"/>
                  <a:pt x="301027" y="786308"/>
                  <a:pt x="288352" y="779984"/>
                </a:cubicBezTo>
                <a:cubicBezTo>
                  <a:pt x="272508" y="776821"/>
                  <a:pt x="259834" y="770497"/>
                  <a:pt x="247159" y="761010"/>
                </a:cubicBezTo>
                <a:cubicBezTo>
                  <a:pt x="218640" y="786308"/>
                  <a:pt x="190122" y="811607"/>
                  <a:pt x="161604" y="833743"/>
                </a:cubicBezTo>
                <a:cubicBezTo>
                  <a:pt x="133086" y="805282"/>
                  <a:pt x="107736" y="779984"/>
                  <a:pt x="79218" y="751523"/>
                </a:cubicBezTo>
                <a:cubicBezTo>
                  <a:pt x="88724" y="742036"/>
                  <a:pt x="98230" y="729387"/>
                  <a:pt x="107736" y="716738"/>
                </a:cubicBezTo>
                <a:cubicBezTo>
                  <a:pt x="120411" y="700926"/>
                  <a:pt x="133086" y="685115"/>
                  <a:pt x="145760" y="669303"/>
                </a:cubicBezTo>
                <a:cubicBezTo>
                  <a:pt x="148929" y="666141"/>
                  <a:pt x="148929" y="662979"/>
                  <a:pt x="145760" y="656654"/>
                </a:cubicBezTo>
                <a:cubicBezTo>
                  <a:pt x="136254" y="634518"/>
                  <a:pt x="126748" y="612382"/>
                  <a:pt x="117242" y="590246"/>
                </a:cubicBezTo>
                <a:cubicBezTo>
                  <a:pt x="117242" y="583921"/>
                  <a:pt x="114073" y="580759"/>
                  <a:pt x="107736" y="580759"/>
                </a:cubicBezTo>
                <a:cubicBezTo>
                  <a:pt x="76049" y="577596"/>
                  <a:pt x="41193" y="574434"/>
                  <a:pt x="6337" y="571272"/>
                </a:cubicBezTo>
                <a:cubicBezTo>
                  <a:pt x="6337" y="571272"/>
                  <a:pt x="3169" y="568109"/>
                  <a:pt x="0" y="564947"/>
                </a:cubicBezTo>
                <a:cubicBezTo>
                  <a:pt x="0" y="549136"/>
                  <a:pt x="0" y="530162"/>
                  <a:pt x="0" y="514350"/>
                </a:cubicBezTo>
                <a:close/>
                <a:moveTo>
                  <a:pt x="636588" y="260350"/>
                </a:moveTo>
                <a:cubicBezTo>
                  <a:pt x="639763" y="260350"/>
                  <a:pt x="642938" y="260350"/>
                  <a:pt x="646113" y="260350"/>
                </a:cubicBezTo>
                <a:cubicBezTo>
                  <a:pt x="674688" y="260350"/>
                  <a:pt x="700088" y="260350"/>
                  <a:pt x="728663" y="260350"/>
                </a:cubicBezTo>
                <a:cubicBezTo>
                  <a:pt x="763588" y="263525"/>
                  <a:pt x="798513" y="295275"/>
                  <a:pt x="798513" y="330200"/>
                </a:cubicBezTo>
                <a:cubicBezTo>
                  <a:pt x="798513" y="374650"/>
                  <a:pt x="798513" y="415925"/>
                  <a:pt x="798513" y="457200"/>
                </a:cubicBezTo>
                <a:cubicBezTo>
                  <a:pt x="750888" y="457200"/>
                  <a:pt x="703263" y="457200"/>
                  <a:pt x="655638" y="457200"/>
                </a:cubicBezTo>
                <a:cubicBezTo>
                  <a:pt x="655638" y="454025"/>
                  <a:pt x="655638" y="450850"/>
                  <a:pt x="655638" y="447675"/>
                </a:cubicBezTo>
                <a:cubicBezTo>
                  <a:pt x="655638" y="406400"/>
                  <a:pt x="655638" y="365125"/>
                  <a:pt x="655638" y="323850"/>
                </a:cubicBezTo>
                <a:cubicBezTo>
                  <a:pt x="655638" y="304800"/>
                  <a:pt x="649288" y="285750"/>
                  <a:pt x="639763" y="266700"/>
                </a:cubicBezTo>
                <a:cubicBezTo>
                  <a:pt x="639763" y="263525"/>
                  <a:pt x="639763" y="263525"/>
                  <a:pt x="636588" y="260350"/>
                </a:cubicBezTo>
                <a:close/>
                <a:moveTo>
                  <a:pt x="122238" y="259160"/>
                </a:moveTo>
                <a:cubicBezTo>
                  <a:pt x="135731" y="259557"/>
                  <a:pt x="149225" y="260350"/>
                  <a:pt x="161925" y="260350"/>
                </a:cubicBezTo>
                <a:cubicBezTo>
                  <a:pt x="158750" y="266700"/>
                  <a:pt x="158750" y="273050"/>
                  <a:pt x="155575" y="279400"/>
                </a:cubicBezTo>
                <a:cubicBezTo>
                  <a:pt x="149225" y="295275"/>
                  <a:pt x="146050" y="314325"/>
                  <a:pt x="146050" y="333375"/>
                </a:cubicBezTo>
                <a:cubicBezTo>
                  <a:pt x="146050" y="371475"/>
                  <a:pt x="146050" y="409575"/>
                  <a:pt x="146050" y="447675"/>
                </a:cubicBezTo>
                <a:cubicBezTo>
                  <a:pt x="146050" y="450850"/>
                  <a:pt x="146050" y="454025"/>
                  <a:pt x="146050" y="457200"/>
                </a:cubicBezTo>
                <a:cubicBezTo>
                  <a:pt x="98425" y="457200"/>
                  <a:pt x="50800" y="457200"/>
                  <a:pt x="3175" y="457200"/>
                </a:cubicBezTo>
                <a:cubicBezTo>
                  <a:pt x="3175" y="457200"/>
                  <a:pt x="0" y="454025"/>
                  <a:pt x="0" y="450850"/>
                </a:cubicBezTo>
                <a:cubicBezTo>
                  <a:pt x="0" y="415925"/>
                  <a:pt x="0" y="381000"/>
                  <a:pt x="0" y="346075"/>
                </a:cubicBezTo>
                <a:cubicBezTo>
                  <a:pt x="3175" y="311150"/>
                  <a:pt x="15875" y="282575"/>
                  <a:pt x="47625" y="266700"/>
                </a:cubicBezTo>
                <a:cubicBezTo>
                  <a:pt x="60325" y="263525"/>
                  <a:pt x="73025" y="260350"/>
                  <a:pt x="82550" y="260350"/>
                </a:cubicBezTo>
                <a:cubicBezTo>
                  <a:pt x="95250" y="258763"/>
                  <a:pt x="108744" y="258763"/>
                  <a:pt x="122238" y="259160"/>
                </a:cubicBezTo>
                <a:close/>
                <a:moveTo>
                  <a:pt x="294900" y="234950"/>
                </a:moveTo>
                <a:cubicBezTo>
                  <a:pt x="364475" y="234950"/>
                  <a:pt x="437213" y="234950"/>
                  <a:pt x="506788" y="234950"/>
                </a:cubicBezTo>
                <a:cubicBezTo>
                  <a:pt x="554225" y="234950"/>
                  <a:pt x="592176" y="266700"/>
                  <a:pt x="598500" y="311150"/>
                </a:cubicBezTo>
                <a:cubicBezTo>
                  <a:pt x="601663" y="317500"/>
                  <a:pt x="601663" y="323850"/>
                  <a:pt x="601663" y="327025"/>
                </a:cubicBezTo>
                <a:cubicBezTo>
                  <a:pt x="601663" y="368300"/>
                  <a:pt x="601663" y="412750"/>
                  <a:pt x="601663" y="454025"/>
                </a:cubicBezTo>
                <a:cubicBezTo>
                  <a:pt x="601663" y="454025"/>
                  <a:pt x="601663" y="457200"/>
                  <a:pt x="601663" y="457200"/>
                </a:cubicBezTo>
                <a:cubicBezTo>
                  <a:pt x="465675" y="457200"/>
                  <a:pt x="332850" y="457200"/>
                  <a:pt x="200025" y="457200"/>
                </a:cubicBezTo>
                <a:cubicBezTo>
                  <a:pt x="200025" y="454025"/>
                  <a:pt x="200025" y="454025"/>
                  <a:pt x="200025" y="450850"/>
                </a:cubicBezTo>
                <a:cubicBezTo>
                  <a:pt x="200025" y="409575"/>
                  <a:pt x="200025" y="371475"/>
                  <a:pt x="200025" y="330200"/>
                </a:cubicBezTo>
                <a:cubicBezTo>
                  <a:pt x="200025" y="276225"/>
                  <a:pt x="237975" y="234950"/>
                  <a:pt x="294900" y="234950"/>
                </a:cubicBezTo>
                <a:close/>
                <a:moveTo>
                  <a:pt x="620713" y="47625"/>
                </a:moveTo>
                <a:cubicBezTo>
                  <a:pt x="661988" y="47625"/>
                  <a:pt x="696913" y="79375"/>
                  <a:pt x="709613" y="117475"/>
                </a:cubicBezTo>
                <a:cubicBezTo>
                  <a:pt x="719138" y="158750"/>
                  <a:pt x="700088" y="203200"/>
                  <a:pt x="665163" y="222250"/>
                </a:cubicBezTo>
                <a:cubicBezTo>
                  <a:pt x="652463" y="228600"/>
                  <a:pt x="639763" y="228600"/>
                  <a:pt x="627063" y="231775"/>
                </a:cubicBezTo>
                <a:cubicBezTo>
                  <a:pt x="623888" y="234950"/>
                  <a:pt x="617538" y="231775"/>
                  <a:pt x="617538" y="228600"/>
                </a:cubicBezTo>
                <a:cubicBezTo>
                  <a:pt x="595313" y="209550"/>
                  <a:pt x="573088" y="193675"/>
                  <a:pt x="544513" y="187325"/>
                </a:cubicBezTo>
                <a:cubicBezTo>
                  <a:pt x="541338" y="187325"/>
                  <a:pt x="534988" y="180975"/>
                  <a:pt x="534988" y="177800"/>
                </a:cubicBezTo>
                <a:cubicBezTo>
                  <a:pt x="506413" y="120650"/>
                  <a:pt x="550863" y="47625"/>
                  <a:pt x="620713" y="47625"/>
                </a:cubicBezTo>
                <a:close/>
                <a:moveTo>
                  <a:pt x="180975" y="47625"/>
                </a:moveTo>
                <a:cubicBezTo>
                  <a:pt x="247650" y="47625"/>
                  <a:pt x="295275" y="117475"/>
                  <a:pt x="266700" y="177800"/>
                </a:cubicBezTo>
                <a:cubicBezTo>
                  <a:pt x="263525" y="180975"/>
                  <a:pt x="260350" y="187325"/>
                  <a:pt x="257175" y="187325"/>
                </a:cubicBezTo>
                <a:cubicBezTo>
                  <a:pt x="228600" y="193675"/>
                  <a:pt x="206375" y="209550"/>
                  <a:pt x="184150" y="228600"/>
                </a:cubicBezTo>
                <a:cubicBezTo>
                  <a:pt x="180975" y="231775"/>
                  <a:pt x="177800" y="234950"/>
                  <a:pt x="174625" y="231775"/>
                </a:cubicBezTo>
                <a:cubicBezTo>
                  <a:pt x="133350" y="228600"/>
                  <a:pt x="101600" y="200025"/>
                  <a:pt x="92075" y="161925"/>
                </a:cubicBezTo>
                <a:cubicBezTo>
                  <a:pt x="82550" y="127000"/>
                  <a:pt x="98425" y="88900"/>
                  <a:pt x="130175" y="63500"/>
                </a:cubicBezTo>
                <a:cubicBezTo>
                  <a:pt x="146050" y="53975"/>
                  <a:pt x="161925" y="47625"/>
                  <a:pt x="180975" y="47625"/>
                </a:cubicBezTo>
                <a:close/>
                <a:moveTo>
                  <a:pt x="386660" y="0"/>
                </a:moveTo>
                <a:cubicBezTo>
                  <a:pt x="396116" y="0"/>
                  <a:pt x="405572" y="0"/>
                  <a:pt x="411876" y="0"/>
                </a:cubicBezTo>
                <a:cubicBezTo>
                  <a:pt x="418180" y="3175"/>
                  <a:pt x="424484" y="3175"/>
                  <a:pt x="427636" y="6350"/>
                </a:cubicBezTo>
                <a:cubicBezTo>
                  <a:pt x="474916" y="19050"/>
                  <a:pt x="509588" y="66675"/>
                  <a:pt x="503284" y="114300"/>
                </a:cubicBezTo>
                <a:cubicBezTo>
                  <a:pt x="496980" y="168275"/>
                  <a:pt x="452852" y="206375"/>
                  <a:pt x="402420" y="206375"/>
                </a:cubicBezTo>
                <a:cubicBezTo>
                  <a:pt x="351988" y="206375"/>
                  <a:pt x="307860" y="171450"/>
                  <a:pt x="298404" y="120650"/>
                </a:cubicBezTo>
                <a:cubicBezTo>
                  <a:pt x="292100" y="63500"/>
                  <a:pt x="326772" y="12700"/>
                  <a:pt x="383508" y="3175"/>
                </a:cubicBezTo>
                <a:cubicBezTo>
                  <a:pt x="386660" y="3175"/>
                  <a:pt x="386660" y="3175"/>
                  <a:pt x="3866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532187" y="5640170"/>
            <a:ext cx="865188" cy="754281"/>
          </a:xfrm>
          <a:custGeom>
            <a:avLst/>
            <a:gdLst>
              <a:gd name="connsiteX0" fmla="*/ 412750 w 865188"/>
              <a:gd name="connsiteY0" fmla="*/ 428798 h 754281"/>
              <a:gd name="connsiteX1" fmla="*/ 657225 w 865188"/>
              <a:gd name="connsiteY1" fmla="*/ 605760 h 754281"/>
              <a:gd name="connsiteX2" fmla="*/ 660400 w 865188"/>
              <a:gd name="connsiteY2" fmla="*/ 706881 h 754281"/>
              <a:gd name="connsiteX3" fmla="*/ 603250 w 865188"/>
              <a:gd name="connsiteY3" fmla="*/ 754281 h 754281"/>
              <a:gd name="connsiteX4" fmla="*/ 434975 w 865188"/>
              <a:gd name="connsiteY4" fmla="*/ 754281 h 754281"/>
              <a:gd name="connsiteX5" fmla="*/ 269875 w 865188"/>
              <a:gd name="connsiteY5" fmla="*/ 754281 h 754281"/>
              <a:gd name="connsiteX6" fmla="*/ 206375 w 865188"/>
              <a:gd name="connsiteY6" fmla="*/ 691081 h 754281"/>
              <a:gd name="connsiteX7" fmla="*/ 215900 w 865188"/>
              <a:gd name="connsiteY7" fmla="*/ 589960 h 754281"/>
              <a:gd name="connsiteX8" fmla="*/ 412750 w 865188"/>
              <a:gd name="connsiteY8" fmla="*/ 428798 h 754281"/>
              <a:gd name="connsiteX9" fmla="*/ 155978 w 865188"/>
              <a:gd name="connsiteY9" fmla="*/ 252255 h 754281"/>
              <a:gd name="connsiteX10" fmla="*/ 263525 w 865188"/>
              <a:gd name="connsiteY10" fmla="*/ 279283 h 754281"/>
              <a:gd name="connsiteX11" fmla="*/ 269875 w 865188"/>
              <a:gd name="connsiteY11" fmla="*/ 285598 h 754281"/>
              <a:gd name="connsiteX12" fmla="*/ 336550 w 865188"/>
              <a:gd name="connsiteY12" fmla="*/ 402421 h 754281"/>
              <a:gd name="connsiteX13" fmla="*/ 279400 w 865188"/>
              <a:gd name="connsiteY13" fmla="*/ 433994 h 754281"/>
              <a:gd name="connsiteX14" fmla="*/ 219075 w 865188"/>
              <a:gd name="connsiteY14" fmla="*/ 497142 h 754281"/>
              <a:gd name="connsiteX15" fmla="*/ 206375 w 865188"/>
              <a:gd name="connsiteY15" fmla="*/ 503456 h 754281"/>
              <a:gd name="connsiteX16" fmla="*/ 53975 w 865188"/>
              <a:gd name="connsiteY16" fmla="*/ 503456 h 754281"/>
              <a:gd name="connsiteX17" fmla="*/ 0 w 865188"/>
              <a:gd name="connsiteY17" fmla="*/ 449781 h 754281"/>
              <a:gd name="connsiteX18" fmla="*/ 12700 w 865188"/>
              <a:gd name="connsiteY18" fmla="*/ 361375 h 754281"/>
              <a:gd name="connsiteX19" fmla="*/ 155978 w 865188"/>
              <a:gd name="connsiteY19" fmla="*/ 252255 h 754281"/>
              <a:gd name="connsiteX20" fmla="*/ 685667 w 865188"/>
              <a:gd name="connsiteY20" fmla="*/ 251364 h 754281"/>
              <a:gd name="connsiteX21" fmla="*/ 865188 w 865188"/>
              <a:gd name="connsiteY21" fmla="*/ 399244 h 754281"/>
              <a:gd name="connsiteX22" fmla="*/ 865188 w 865188"/>
              <a:gd name="connsiteY22" fmla="*/ 405560 h 754281"/>
              <a:gd name="connsiteX23" fmla="*/ 865188 w 865188"/>
              <a:gd name="connsiteY23" fmla="*/ 462403 h 754281"/>
              <a:gd name="connsiteX24" fmla="*/ 865188 w 865188"/>
              <a:gd name="connsiteY24" fmla="*/ 468719 h 754281"/>
              <a:gd name="connsiteX25" fmla="*/ 817790 w 865188"/>
              <a:gd name="connsiteY25" fmla="*/ 503456 h 754281"/>
              <a:gd name="connsiteX26" fmla="*/ 659796 w 865188"/>
              <a:gd name="connsiteY26" fmla="*/ 503456 h 754281"/>
              <a:gd name="connsiteX27" fmla="*/ 653476 w 865188"/>
              <a:gd name="connsiteY27" fmla="*/ 497140 h 754281"/>
              <a:gd name="connsiteX28" fmla="*/ 533400 w 865188"/>
              <a:gd name="connsiteY28" fmla="*/ 405560 h 754281"/>
              <a:gd name="connsiteX29" fmla="*/ 568159 w 865188"/>
              <a:gd name="connsiteY29" fmla="*/ 358191 h 754281"/>
              <a:gd name="connsiteX30" fmla="*/ 596598 w 865188"/>
              <a:gd name="connsiteY30" fmla="*/ 288717 h 754281"/>
              <a:gd name="connsiteX31" fmla="*/ 602918 w 865188"/>
              <a:gd name="connsiteY31" fmla="*/ 279243 h 754281"/>
              <a:gd name="connsiteX32" fmla="*/ 685667 w 865188"/>
              <a:gd name="connsiteY32" fmla="*/ 251364 h 754281"/>
              <a:gd name="connsiteX33" fmla="*/ 447675 w 865188"/>
              <a:gd name="connsiteY33" fmla="*/ 111343 h 754281"/>
              <a:gd name="connsiteX34" fmla="*/ 561975 w 865188"/>
              <a:gd name="connsiteY34" fmla="*/ 247868 h 754281"/>
              <a:gd name="connsiteX35" fmla="*/ 501650 w 865188"/>
              <a:gd name="connsiteY35" fmla="*/ 378043 h 754281"/>
              <a:gd name="connsiteX36" fmla="*/ 368300 w 865188"/>
              <a:gd name="connsiteY36" fmla="*/ 378043 h 754281"/>
              <a:gd name="connsiteX37" fmla="*/ 304800 w 865188"/>
              <a:gd name="connsiteY37" fmla="*/ 235168 h 754281"/>
              <a:gd name="connsiteX38" fmla="*/ 447675 w 865188"/>
              <a:gd name="connsiteY38" fmla="*/ 111343 h 754281"/>
              <a:gd name="connsiteX39" fmla="*/ 688231 w 865188"/>
              <a:gd name="connsiteY39" fmla="*/ 218 h 754281"/>
              <a:gd name="connsiteX40" fmla="*/ 792188 w 865188"/>
              <a:gd name="connsiteY40" fmla="*/ 79593 h 754281"/>
              <a:gd name="connsiteX41" fmla="*/ 795338 w 865188"/>
              <a:gd name="connsiteY41" fmla="*/ 98643 h 754281"/>
              <a:gd name="connsiteX42" fmla="*/ 751235 w 865188"/>
              <a:gd name="connsiteY42" fmla="*/ 203418 h 754281"/>
              <a:gd name="connsiteX43" fmla="*/ 640978 w 865188"/>
              <a:gd name="connsiteY43" fmla="*/ 203418 h 754281"/>
              <a:gd name="connsiteX44" fmla="*/ 596875 w 865188"/>
              <a:gd name="connsiteY44" fmla="*/ 89118 h 754281"/>
              <a:gd name="connsiteX45" fmla="*/ 688231 w 865188"/>
              <a:gd name="connsiteY45" fmla="*/ 218 h 754281"/>
              <a:gd name="connsiteX46" fmla="*/ 161925 w 865188"/>
              <a:gd name="connsiteY46" fmla="*/ 218 h 754281"/>
              <a:gd name="connsiteX47" fmla="*/ 273050 w 865188"/>
              <a:gd name="connsiteY47" fmla="*/ 89118 h 754281"/>
              <a:gd name="connsiteX48" fmla="*/ 215900 w 865188"/>
              <a:gd name="connsiteY48" fmla="*/ 212943 h 754281"/>
              <a:gd name="connsiteX49" fmla="*/ 120650 w 865188"/>
              <a:gd name="connsiteY49" fmla="*/ 206593 h 754281"/>
              <a:gd name="connsiteX50" fmla="*/ 73025 w 865188"/>
              <a:gd name="connsiteY50" fmla="*/ 108168 h 754281"/>
              <a:gd name="connsiteX51" fmla="*/ 161925 w 865188"/>
              <a:gd name="connsiteY51" fmla="*/ 218 h 75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5188" h="754281">
                <a:moveTo>
                  <a:pt x="412750" y="428798"/>
                </a:moveTo>
                <a:cubicBezTo>
                  <a:pt x="530225" y="419318"/>
                  <a:pt x="631825" y="491999"/>
                  <a:pt x="657225" y="605760"/>
                </a:cubicBezTo>
                <a:cubicBezTo>
                  <a:pt x="663575" y="637360"/>
                  <a:pt x="663575" y="672121"/>
                  <a:pt x="660400" y="706881"/>
                </a:cubicBezTo>
                <a:cubicBezTo>
                  <a:pt x="660400" y="732161"/>
                  <a:pt x="631825" y="754281"/>
                  <a:pt x="603250" y="754281"/>
                </a:cubicBezTo>
                <a:cubicBezTo>
                  <a:pt x="546100" y="754281"/>
                  <a:pt x="492125" y="754281"/>
                  <a:pt x="434975" y="754281"/>
                </a:cubicBezTo>
                <a:cubicBezTo>
                  <a:pt x="381000" y="754281"/>
                  <a:pt x="323850" y="754281"/>
                  <a:pt x="269875" y="754281"/>
                </a:cubicBezTo>
                <a:cubicBezTo>
                  <a:pt x="231775" y="754281"/>
                  <a:pt x="206375" y="732161"/>
                  <a:pt x="206375" y="691081"/>
                </a:cubicBezTo>
                <a:cubicBezTo>
                  <a:pt x="206375" y="656320"/>
                  <a:pt x="206375" y="624720"/>
                  <a:pt x="215900" y="589960"/>
                </a:cubicBezTo>
                <a:cubicBezTo>
                  <a:pt x="241300" y="501479"/>
                  <a:pt x="323850" y="435118"/>
                  <a:pt x="412750" y="428798"/>
                </a:cubicBezTo>
                <a:close/>
                <a:moveTo>
                  <a:pt x="155978" y="252255"/>
                </a:moveTo>
                <a:cubicBezTo>
                  <a:pt x="192385" y="248499"/>
                  <a:pt x="230187" y="256787"/>
                  <a:pt x="263525" y="279283"/>
                </a:cubicBezTo>
                <a:cubicBezTo>
                  <a:pt x="266700" y="279283"/>
                  <a:pt x="269875" y="282441"/>
                  <a:pt x="269875" y="285598"/>
                </a:cubicBezTo>
                <a:cubicBezTo>
                  <a:pt x="282575" y="329801"/>
                  <a:pt x="304800" y="370847"/>
                  <a:pt x="336550" y="402421"/>
                </a:cubicBezTo>
                <a:cubicBezTo>
                  <a:pt x="317500" y="415050"/>
                  <a:pt x="298450" y="424522"/>
                  <a:pt x="279400" y="433994"/>
                </a:cubicBezTo>
                <a:cubicBezTo>
                  <a:pt x="257175" y="449781"/>
                  <a:pt x="234950" y="471883"/>
                  <a:pt x="219075" y="497142"/>
                </a:cubicBezTo>
                <a:cubicBezTo>
                  <a:pt x="215900" y="500299"/>
                  <a:pt x="212725" y="503456"/>
                  <a:pt x="206375" y="503456"/>
                </a:cubicBezTo>
                <a:cubicBezTo>
                  <a:pt x="155575" y="503456"/>
                  <a:pt x="104775" y="503456"/>
                  <a:pt x="53975" y="503456"/>
                </a:cubicBezTo>
                <a:cubicBezTo>
                  <a:pt x="22225" y="503456"/>
                  <a:pt x="0" y="481355"/>
                  <a:pt x="0" y="449781"/>
                </a:cubicBezTo>
                <a:cubicBezTo>
                  <a:pt x="0" y="418207"/>
                  <a:pt x="0" y="389791"/>
                  <a:pt x="12700" y="361375"/>
                </a:cubicBezTo>
                <a:cubicBezTo>
                  <a:pt x="38497" y="298228"/>
                  <a:pt x="95299" y="258514"/>
                  <a:pt x="155978" y="252255"/>
                </a:cubicBezTo>
                <a:close/>
                <a:moveTo>
                  <a:pt x="685667" y="251364"/>
                </a:moveTo>
                <a:cubicBezTo>
                  <a:pt x="770392" y="246479"/>
                  <a:pt x="853339" y="306875"/>
                  <a:pt x="865188" y="399244"/>
                </a:cubicBezTo>
                <a:cubicBezTo>
                  <a:pt x="865188" y="402402"/>
                  <a:pt x="865188" y="402402"/>
                  <a:pt x="865188" y="405560"/>
                </a:cubicBezTo>
                <a:cubicBezTo>
                  <a:pt x="865188" y="424508"/>
                  <a:pt x="865188" y="443455"/>
                  <a:pt x="865188" y="462403"/>
                </a:cubicBezTo>
                <a:cubicBezTo>
                  <a:pt x="865188" y="462403"/>
                  <a:pt x="865188" y="465561"/>
                  <a:pt x="865188" y="468719"/>
                </a:cubicBezTo>
                <a:cubicBezTo>
                  <a:pt x="858868" y="487667"/>
                  <a:pt x="839909" y="503456"/>
                  <a:pt x="817790" y="503456"/>
                </a:cubicBezTo>
                <a:cubicBezTo>
                  <a:pt x="767232" y="503456"/>
                  <a:pt x="713514" y="503456"/>
                  <a:pt x="659796" y="503456"/>
                </a:cubicBezTo>
                <a:cubicBezTo>
                  <a:pt x="656636" y="503456"/>
                  <a:pt x="653476" y="500298"/>
                  <a:pt x="653476" y="497140"/>
                </a:cubicBezTo>
                <a:cubicBezTo>
                  <a:pt x="621877" y="456087"/>
                  <a:pt x="583958" y="424508"/>
                  <a:pt x="533400" y="405560"/>
                </a:cubicBezTo>
                <a:cubicBezTo>
                  <a:pt x="546039" y="389771"/>
                  <a:pt x="555519" y="373981"/>
                  <a:pt x="568159" y="358191"/>
                </a:cubicBezTo>
                <a:cubicBezTo>
                  <a:pt x="580798" y="339244"/>
                  <a:pt x="590278" y="313980"/>
                  <a:pt x="596598" y="288717"/>
                </a:cubicBezTo>
                <a:cubicBezTo>
                  <a:pt x="596598" y="285559"/>
                  <a:pt x="599758" y="282401"/>
                  <a:pt x="602918" y="279243"/>
                </a:cubicBezTo>
                <a:cubicBezTo>
                  <a:pt x="628987" y="261874"/>
                  <a:pt x="657426" y="252992"/>
                  <a:pt x="685667" y="251364"/>
                </a:cubicBezTo>
                <a:close/>
                <a:moveTo>
                  <a:pt x="447675" y="111343"/>
                </a:moveTo>
                <a:cubicBezTo>
                  <a:pt x="514350" y="120868"/>
                  <a:pt x="565150" y="174843"/>
                  <a:pt x="561975" y="247868"/>
                </a:cubicBezTo>
                <a:cubicBezTo>
                  <a:pt x="558800" y="295493"/>
                  <a:pt x="539750" y="343118"/>
                  <a:pt x="501650" y="378043"/>
                </a:cubicBezTo>
                <a:cubicBezTo>
                  <a:pt x="460375" y="416143"/>
                  <a:pt x="406400" y="416143"/>
                  <a:pt x="368300" y="378043"/>
                </a:cubicBezTo>
                <a:cubicBezTo>
                  <a:pt x="327025" y="339943"/>
                  <a:pt x="304800" y="292318"/>
                  <a:pt x="304800" y="235168"/>
                </a:cubicBezTo>
                <a:cubicBezTo>
                  <a:pt x="307975" y="162143"/>
                  <a:pt x="374650" y="101818"/>
                  <a:pt x="447675" y="111343"/>
                </a:cubicBezTo>
                <a:close/>
                <a:moveTo>
                  <a:pt x="688231" y="218"/>
                </a:moveTo>
                <a:cubicBezTo>
                  <a:pt x="738635" y="-2957"/>
                  <a:pt x="782737" y="28793"/>
                  <a:pt x="792188" y="79593"/>
                </a:cubicBezTo>
                <a:cubicBezTo>
                  <a:pt x="795338" y="85943"/>
                  <a:pt x="795338" y="92293"/>
                  <a:pt x="795338" y="98643"/>
                </a:cubicBezTo>
                <a:cubicBezTo>
                  <a:pt x="792188" y="139918"/>
                  <a:pt x="779587" y="174843"/>
                  <a:pt x="751235" y="203418"/>
                </a:cubicBezTo>
                <a:cubicBezTo>
                  <a:pt x="716583" y="235168"/>
                  <a:pt x="675631" y="238343"/>
                  <a:pt x="640978" y="203418"/>
                </a:cubicBezTo>
                <a:cubicBezTo>
                  <a:pt x="609476" y="174843"/>
                  <a:pt x="593725" y="133568"/>
                  <a:pt x="596875" y="89118"/>
                </a:cubicBezTo>
                <a:cubicBezTo>
                  <a:pt x="603176" y="41493"/>
                  <a:pt x="640978" y="3393"/>
                  <a:pt x="688231" y="218"/>
                </a:cubicBezTo>
                <a:close/>
                <a:moveTo>
                  <a:pt x="161925" y="218"/>
                </a:moveTo>
                <a:cubicBezTo>
                  <a:pt x="219075" y="-2957"/>
                  <a:pt x="266700" y="35143"/>
                  <a:pt x="273050" y="89118"/>
                </a:cubicBezTo>
                <a:cubicBezTo>
                  <a:pt x="276225" y="139918"/>
                  <a:pt x="257175" y="181193"/>
                  <a:pt x="215900" y="212943"/>
                </a:cubicBezTo>
                <a:cubicBezTo>
                  <a:pt x="187325" y="235168"/>
                  <a:pt x="149225" y="231993"/>
                  <a:pt x="120650" y="206593"/>
                </a:cubicBezTo>
                <a:cubicBezTo>
                  <a:pt x="88900" y="178018"/>
                  <a:pt x="73025" y="143093"/>
                  <a:pt x="73025" y="108168"/>
                </a:cubicBezTo>
                <a:cubicBezTo>
                  <a:pt x="73025" y="47843"/>
                  <a:pt x="114300" y="3393"/>
                  <a:pt x="161925" y="2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14482763" y="5611813"/>
            <a:ext cx="779463" cy="779463"/>
          </a:xfrm>
          <a:custGeom>
            <a:avLst/>
            <a:gdLst>
              <a:gd name="T0" fmla="*/ 242 w 246"/>
              <a:gd name="T1" fmla="*/ 0 h 246"/>
              <a:gd name="T2" fmla="*/ 246 w 246"/>
              <a:gd name="T3" fmla="*/ 7 h 246"/>
              <a:gd name="T4" fmla="*/ 226 w 246"/>
              <a:gd name="T5" fmla="*/ 89 h 246"/>
              <a:gd name="T6" fmla="*/ 181 w 246"/>
              <a:gd name="T7" fmla="*/ 149 h 246"/>
              <a:gd name="T8" fmla="*/ 180 w 246"/>
              <a:gd name="T9" fmla="*/ 154 h 246"/>
              <a:gd name="T10" fmla="*/ 141 w 246"/>
              <a:gd name="T11" fmla="*/ 243 h 246"/>
              <a:gd name="T12" fmla="*/ 140 w 246"/>
              <a:gd name="T13" fmla="*/ 244 h 246"/>
              <a:gd name="T14" fmla="*/ 134 w 246"/>
              <a:gd name="T15" fmla="*/ 245 h 246"/>
              <a:gd name="T16" fmla="*/ 130 w 246"/>
              <a:gd name="T17" fmla="*/ 240 h 246"/>
              <a:gd name="T18" fmla="*/ 124 w 246"/>
              <a:gd name="T19" fmla="*/ 200 h 246"/>
              <a:gd name="T20" fmla="*/ 120 w 246"/>
              <a:gd name="T21" fmla="*/ 204 h 246"/>
              <a:gd name="T22" fmla="*/ 111 w 246"/>
              <a:gd name="T23" fmla="*/ 204 h 246"/>
              <a:gd name="T24" fmla="*/ 42 w 246"/>
              <a:gd name="T25" fmla="*/ 136 h 246"/>
              <a:gd name="T26" fmla="*/ 42 w 246"/>
              <a:gd name="T27" fmla="*/ 127 h 246"/>
              <a:gd name="T28" fmla="*/ 47 w 246"/>
              <a:gd name="T29" fmla="*/ 122 h 246"/>
              <a:gd name="T30" fmla="*/ 24 w 246"/>
              <a:gd name="T31" fmla="*/ 119 h 246"/>
              <a:gd name="T32" fmla="*/ 5 w 246"/>
              <a:gd name="T33" fmla="*/ 116 h 246"/>
              <a:gd name="T34" fmla="*/ 1 w 246"/>
              <a:gd name="T35" fmla="*/ 112 h 246"/>
              <a:gd name="T36" fmla="*/ 2 w 246"/>
              <a:gd name="T37" fmla="*/ 106 h 246"/>
              <a:gd name="T38" fmla="*/ 65 w 246"/>
              <a:gd name="T39" fmla="*/ 71 h 246"/>
              <a:gd name="T40" fmla="*/ 94 w 246"/>
              <a:gd name="T41" fmla="*/ 67 h 246"/>
              <a:gd name="T42" fmla="*/ 97 w 246"/>
              <a:gd name="T43" fmla="*/ 66 h 246"/>
              <a:gd name="T44" fmla="*/ 181 w 246"/>
              <a:gd name="T45" fmla="*/ 11 h 246"/>
              <a:gd name="T46" fmla="*/ 228 w 246"/>
              <a:gd name="T47" fmla="*/ 1 h 246"/>
              <a:gd name="T48" fmla="*/ 230 w 246"/>
              <a:gd name="T49" fmla="*/ 0 h 246"/>
              <a:gd name="T50" fmla="*/ 242 w 246"/>
              <a:gd name="T51" fmla="*/ 0 h 246"/>
              <a:gd name="T52" fmla="*/ 199 w 246"/>
              <a:gd name="T53" fmla="*/ 74 h 246"/>
              <a:gd name="T54" fmla="*/ 172 w 246"/>
              <a:gd name="T55" fmla="*/ 47 h 246"/>
              <a:gd name="T56" fmla="*/ 145 w 246"/>
              <a:gd name="T57" fmla="*/ 74 h 246"/>
              <a:gd name="T58" fmla="*/ 172 w 246"/>
              <a:gd name="T59" fmla="*/ 101 h 246"/>
              <a:gd name="T60" fmla="*/ 199 w 246"/>
              <a:gd name="T61" fmla="*/ 7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246">
                <a:moveTo>
                  <a:pt x="242" y="0"/>
                </a:moveTo>
                <a:cubicBezTo>
                  <a:pt x="245" y="2"/>
                  <a:pt x="246" y="4"/>
                  <a:pt x="246" y="7"/>
                </a:cubicBezTo>
                <a:cubicBezTo>
                  <a:pt x="246" y="36"/>
                  <a:pt x="239" y="63"/>
                  <a:pt x="226" y="89"/>
                </a:cubicBezTo>
                <a:cubicBezTo>
                  <a:pt x="215" y="112"/>
                  <a:pt x="200" y="132"/>
                  <a:pt x="181" y="149"/>
                </a:cubicBezTo>
                <a:cubicBezTo>
                  <a:pt x="180" y="150"/>
                  <a:pt x="180" y="152"/>
                  <a:pt x="180" y="154"/>
                </a:cubicBezTo>
                <a:cubicBezTo>
                  <a:pt x="178" y="188"/>
                  <a:pt x="165" y="218"/>
                  <a:pt x="141" y="243"/>
                </a:cubicBezTo>
                <a:cubicBezTo>
                  <a:pt x="141" y="243"/>
                  <a:pt x="140" y="244"/>
                  <a:pt x="140" y="244"/>
                </a:cubicBezTo>
                <a:cubicBezTo>
                  <a:pt x="138" y="246"/>
                  <a:pt x="136" y="246"/>
                  <a:pt x="134" y="245"/>
                </a:cubicBezTo>
                <a:cubicBezTo>
                  <a:pt x="132" y="245"/>
                  <a:pt x="131" y="243"/>
                  <a:pt x="130" y="240"/>
                </a:cubicBezTo>
                <a:cubicBezTo>
                  <a:pt x="128" y="227"/>
                  <a:pt x="126" y="214"/>
                  <a:pt x="124" y="200"/>
                </a:cubicBezTo>
                <a:cubicBezTo>
                  <a:pt x="123" y="201"/>
                  <a:pt x="121" y="203"/>
                  <a:pt x="120" y="204"/>
                </a:cubicBezTo>
                <a:cubicBezTo>
                  <a:pt x="116" y="207"/>
                  <a:pt x="114" y="207"/>
                  <a:pt x="111" y="204"/>
                </a:cubicBezTo>
                <a:cubicBezTo>
                  <a:pt x="88" y="181"/>
                  <a:pt x="65" y="159"/>
                  <a:pt x="42" y="136"/>
                </a:cubicBezTo>
                <a:cubicBezTo>
                  <a:pt x="39" y="133"/>
                  <a:pt x="39" y="130"/>
                  <a:pt x="42" y="127"/>
                </a:cubicBezTo>
                <a:cubicBezTo>
                  <a:pt x="44" y="125"/>
                  <a:pt x="45" y="124"/>
                  <a:pt x="47" y="122"/>
                </a:cubicBezTo>
                <a:cubicBezTo>
                  <a:pt x="39" y="121"/>
                  <a:pt x="31" y="120"/>
                  <a:pt x="24" y="119"/>
                </a:cubicBezTo>
                <a:cubicBezTo>
                  <a:pt x="18" y="118"/>
                  <a:pt x="12" y="117"/>
                  <a:pt x="5" y="116"/>
                </a:cubicBezTo>
                <a:cubicBezTo>
                  <a:pt x="3" y="116"/>
                  <a:pt x="1" y="115"/>
                  <a:pt x="1" y="112"/>
                </a:cubicBezTo>
                <a:cubicBezTo>
                  <a:pt x="0" y="110"/>
                  <a:pt x="1" y="108"/>
                  <a:pt x="2" y="106"/>
                </a:cubicBezTo>
                <a:cubicBezTo>
                  <a:pt x="20" y="89"/>
                  <a:pt x="41" y="77"/>
                  <a:pt x="65" y="71"/>
                </a:cubicBezTo>
                <a:cubicBezTo>
                  <a:pt x="74" y="69"/>
                  <a:pt x="84" y="67"/>
                  <a:pt x="94" y="67"/>
                </a:cubicBezTo>
                <a:cubicBezTo>
                  <a:pt x="95" y="67"/>
                  <a:pt x="96" y="66"/>
                  <a:pt x="97" y="66"/>
                </a:cubicBezTo>
                <a:cubicBezTo>
                  <a:pt x="121" y="40"/>
                  <a:pt x="149" y="22"/>
                  <a:pt x="181" y="11"/>
                </a:cubicBezTo>
                <a:cubicBezTo>
                  <a:pt x="196" y="5"/>
                  <a:pt x="212" y="2"/>
                  <a:pt x="228" y="1"/>
                </a:cubicBezTo>
                <a:cubicBezTo>
                  <a:pt x="229" y="1"/>
                  <a:pt x="229" y="0"/>
                  <a:pt x="230" y="0"/>
                </a:cubicBezTo>
                <a:cubicBezTo>
                  <a:pt x="234" y="0"/>
                  <a:pt x="238" y="0"/>
                  <a:pt x="242" y="0"/>
                </a:cubicBezTo>
                <a:close/>
                <a:moveTo>
                  <a:pt x="199" y="74"/>
                </a:moveTo>
                <a:cubicBezTo>
                  <a:pt x="199" y="59"/>
                  <a:pt x="187" y="47"/>
                  <a:pt x="172" y="47"/>
                </a:cubicBezTo>
                <a:cubicBezTo>
                  <a:pt x="157" y="47"/>
                  <a:pt x="145" y="60"/>
                  <a:pt x="145" y="74"/>
                </a:cubicBezTo>
                <a:cubicBezTo>
                  <a:pt x="145" y="89"/>
                  <a:pt x="157" y="101"/>
                  <a:pt x="172" y="101"/>
                </a:cubicBezTo>
                <a:cubicBezTo>
                  <a:pt x="187" y="101"/>
                  <a:pt x="199" y="89"/>
                  <a:pt x="199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"/>
          <p:cNvSpPr>
            <a:spLocks/>
          </p:cNvSpPr>
          <p:nvPr/>
        </p:nvSpPr>
        <p:spPr bwMode="auto">
          <a:xfrm>
            <a:off x="14441488" y="6153150"/>
            <a:ext cx="273050" cy="282575"/>
          </a:xfrm>
          <a:custGeom>
            <a:avLst/>
            <a:gdLst>
              <a:gd name="T0" fmla="*/ 0 w 86"/>
              <a:gd name="T1" fmla="*/ 82 h 89"/>
              <a:gd name="T2" fmla="*/ 7 w 86"/>
              <a:gd name="T3" fmla="*/ 62 h 89"/>
              <a:gd name="T4" fmla="*/ 24 w 86"/>
              <a:gd name="T5" fmla="*/ 19 h 89"/>
              <a:gd name="T6" fmla="*/ 61 w 86"/>
              <a:gd name="T7" fmla="*/ 3 h 89"/>
              <a:gd name="T8" fmla="*/ 86 w 86"/>
              <a:gd name="T9" fmla="*/ 35 h 89"/>
              <a:gd name="T10" fmla="*/ 70 w 86"/>
              <a:gd name="T11" fmla="*/ 64 h 89"/>
              <a:gd name="T12" fmla="*/ 39 w 86"/>
              <a:gd name="T13" fmla="*/ 78 h 89"/>
              <a:gd name="T14" fmla="*/ 8 w 86"/>
              <a:gd name="T15" fmla="*/ 88 h 89"/>
              <a:gd name="T16" fmla="*/ 0 w 86"/>
              <a:gd name="T17" fmla="*/ 85 h 89"/>
              <a:gd name="T18" fmla="*/ 0 w 86"/>
              <a:gd name="T19" fmla="*/ 8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9">
                <a:moveTo>
                  <a:pt x="0" y="82"/>
                </a:moveTo>
                <a:cubicBezTo>
                  <a:pt x="2" y="75"/>
                  <a:pt x="4" y="68"/>
                  <a:pt x="7" y="62"/>
                </a:cubicBezTo>
                <a:cubicBezTo>
                  <a:pt x="12" y="47"/>
                  <a:pt x="17" y="33"/>
                  <a:pt x="24" y="19"/>
                </a:cubicBezTo>
                <a:cubicBezTo>
                  <a:pt x="31" y="6"/>
                  <a:pt x="47" y="0"/>
                  <a:pt x="61" y="3"/>
                </a:cubicBezTo>
                <a:cubicBezTo>
                  <a:pt x="76" y="7"/>
                  <a:pt x="86" y="20"/>
                  <a:pt x="86" y="35"/>
                </a:cubicBezTo>
                <a:cubicBezTo>
                  <a:pt x="86" y="48"/>
                  <a:pt x="81" y="58"/>
                  <a:pt x="70" y="64"/>
                </a:cubicBezTo>
                <a:cubicBezTo>
                  <a:pt x="60" y="69"/>
                  <a:pt x="49" y="74"/>
                  <a:pt x="39" y="78"/>
                </a:cubicBezTo>
                <a:cubicBezTo>
                  <a:pt x="29" y="82"/>
                  <a:pt x="19" y="85"/>
                  <a:pt x="8" y="88"/>
                </a:cubicBezTo>
                <a:cubicBezTo>
                  <a:pt x="4" y="89"/>
                  <a:pt x="2" y="89"/>
                  <a:pt x="0" y="85"/>
                </a:cubicBezTo>
                <a:cubicBezTo>
                  <a:pt x="0" y="84"/>
                  <a:pt x="0" y="83"/>
                  <a:pt x="0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INTEL KEY INSIGHTS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4AB362-BC8A-6AB3-0838-068DADB0B5C4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55BBA6-F50F-78FF-2CB5-F8B0085BE120}"/>
              </a:ext>
            </a:extLst>
          </p:cNvPr>
          <p:cNvGrpSpPr/>
          <p:nvPr/>
        </p:nvGrpSpPr>
        <p:grpSpPr>
          <a:xfrm>
            <a:off x="4260850" y="1711777"/>
            <a:ext cx="2368550" cy="1920315"/>
            <a:chOff x="1479550" y="5159375"/>
            <a:chExt cx="3867150" cy="313531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5E393DA-9D05-2867-ACE1-DEF94838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5202238"/>
              <a:ext cx="1739900" cy="1939925"/>
            </a:xfrm>
            <a:custGeom>
              <a:avLst/>
              <a:gdLst>
                <a:gd name="T0" fmla="*/ 469 w 543"/>
                <a:gd name="T1" fmla="*/ 81 h 605"/>
                <a:gd name="T2" fmla="*/ 491 w 543"/>
                <a:gd name="T3" fmla="*/ 373 h 605"/>
                <a:gd name="T4" fmla="*/ 424 w 543"/>
                <a:gd name="T5" fmla="*/ 373 h 605"/>
                <a:gd name="T6" fmla="*/ 207 w 543"/>
                <a:gd name="T7" fmla="*/ 570 h 605"/>
                <a:gd name="T8" fmla="*/ 208 w 543"/>
                <a:gd name="T9" fmla="*/ 605 h 605"/>
                <a:gd name="T10" fmla="*/ 206 w 543"/>
                <a:gd name="T11" fmla="*/ 605 h 605"/>
                <a:gd name="T12" fmla="*/ 47 w 543"/>
                <a:gd name="T13" fmla="*/ 490 h 605"/>
                <a:gd name="T14" fmla="*/ 71 w 543"/>
                <a:gd name="T15" fmla="*/ 505 h 605"/>
                <a:gd name="T16" fmla="*/ 99 w 543"/>
                <a:gd name="T17" fmla="*/ 495 h 605"/>
                <a:gd name="T18" fmla="*/ 89 w 543"/>
                <a:gd name="T19" fmla="*/ 466 h 605"/>
                <a:gd name="T20" fmla="*/ 35 w 543"/>
                <a:gd name="T21" fmla="*/ 418 h 605"/>
                <a:gd name="T22" fmla="*/ 35 w 543"/>
                <a:gd name="T23" fmla="*/ 417 h 605"/>
                <a:gd name="T24" fmla="*/ 71 w 543"/>
                <a:gd name="T25" fmla="*/ 248 h 605"/>
                <a:gd name="T26" fmla="*/ 71 w 543"/>
                <a:gd name="T27" fmla="*/ 248 h 605"/>
                <a:gd name="T28" fmla="*/ 125 w 543"/>
                <a:gd name="T29" fmla="*/ 227 h 605"/>
                <a:gd name="T30" fmla="*/ 143 w 543"/>
                <a:gd name="T31" fmla="*/ 203 h 605"/>
                <a:gd name="T32" fmla="*/ 119 w 543"/>
                <a:gd name="T33" fmla="*/ 185 h 605"/>
                <a:gd name="T34" fmla="*/ 84 w 543"/>
                <a:gd name="T35" fmla="*/ 194 h 605"/>
                <a:gd name="T36" fmla="*/ 153 w 543"/>
                <a:gd name="T37" fmla="*/ 111 h 605"/>
                <a:gd name="T38" fmla="*/ 261 w 543"/>
                <a:gd name="T39" fmla="*/ 111 h 605"/>
                <a:gd name="T40" fmla="*/ 282 w 543"/>
                <a:gd name="T41" fmla="*/ 110 h 605"/>
                <a:gd name="T42" fmla="*/ 291 w 543"/>
                <a:gd name="T43" fmla="*/ 91 h 605"/>
                <a:gd name="T44" fmla="*/ 279 w 543"/>
                <a:gd name="T45" fmla="*/ 73 h 605"/>
                <a:gd name="T46" fmla="*/ 254 w 543"/>
                <a:gd name="T47" fmla="*/ 64 h 605"/>
                <a:gd name="T48" fmla="*/ 420 w 543"/>
                <a:gd name="T49" fmla="*/ 34 h 605"/>
                <a:gd name="T50" fmla="*/ 421 w 543"/>
                <a:gd name="T51" fmla="*/ 34 h 605"/>
                <a:gd name="T52" fmla="*/ 458 w 543"/>
                <a:gd name="T53" fmla="*/ 69 h 605"/>
                <a:gd name="T54" fmla="*/ 465 w 543"/>
                <a:gd name="T55" fmla="*/ 76 h 605"/>
                <a:gd name="T56" fmla="*/ 469 w 543"/>
                <a:gd name="T57" fmla="*/ 8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3" h="605">
                  <a:moveTo>
                    <a:pt x="469" y="81"/>
                  </a:moveTo>
                  <a:cubicBezTo>
                    <a:pt x="543" y="191"/>
                    <a:pt x="505" y="331"/>
                    <a:pt x="491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311" y="372"/>
                    <a:pt x="216" y="458"/>
                    <a:pt x="207" y="570"/>
                  </a:cubicBezTo>
                  <a:cubicBezTo>
                    <a:pt x="206" y="582"/>
                    <a:pt x="207" y="593"/>
                    <a:pt x="208" y="605"/>
                  </a:cubicBezTo>
                  <a:cubicBezTo>
                    <a:pt x="206" y="605"/>
                    <a:pt x="206" y="605"/>
                    <a:pt x="206" y="605"/>
                  </a:cubicBezTo>
                  <a:cubicBezTo>
                    <a:pt x="134" y="605"/>
                    <a:pt x="70" y="559"/>
                    <a:pt x="47" y="490"/>
                  </a:cubicBezTo>
                  <a:cubicBezTo>
                    <a:pt x="54" y="496"/>
                    <a:pt x="63" y="500"/>
                    <a:pt x="71" y="505"/>
                  </a:cubicBezTo>
                  <a:cubicBezTo>
                    <a:pt x="81" y="510"/>
                    <a:pt x="94" y="505"/>
                    <a:pt x="99" y="495"/>
                  </a:cubicBezTo>
                  <a:cubicBezTo>
                    <a:pt x="104" y="484"/>
                    <a:pt x="100" y="471"/>
                    <a:pt x="89" y="466"/>
                  </a:cubicBezTo>
                  <a:cubicBezTo>
                    <a:pt x="67" y="456"/>
                    <a:pt x="48" y="439"/>
                    <a:pt x="35" y="418"/>
                  </a:cubicBezTo>
                  <a:cubicBezTo>
                    <a:pt x="35" y="418"/>
                    <a:pt x="35" y="418"/>
                    <a:pt x="35" y="417"/>
                  </a:cubicBezTo>
                  <a:cubicBezTo>
                    <a:pt x="0" y="360"/>
                    <a:pt x="16" y="286"/>
                    <a:pt x="71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87" y="237"/>
                    <a:pt x="106" y="230"/>
                    <a:pt x="125" y="227"/>
                  </a:cubicBezTo>
                  <a:cubicBezTo>
                    <a:pt x="137" y="225"/>
                    <a:pt x="145" y="215"/>
                    <a:pt x="143" y="203"/>
                  </a:cubicBezTo>
                  <a:cubicBezTo>
                    <a:pt x="141" y="192"/>
                    <a:pt x="131" y="184"/>
                    <a:pt x="119" y="185"/>
                  </a:cubicBezTo>
                  <a:cubicBezTo>
                    <a:pt x="107" y="187"/>
                    <a:pt x="95" y="190"/>
                    <a:pt x="84" y="194"/>
                  </a:cubicBezTo>
                  <a:cubicBezTo>
                    <a:pt x="93" y="158"/>
                    <a:pt x="119" y="127"/>
                    <a:pt x="153" y="111"/>
                  </a:cubicBezTo>
                  <a:cubicBezTo>
                    <a:pt x="187" y="95"/>
                    <a:pt x="227" y="95"/>
                    <a:pt x="261" y="111"/>
                  </a:cubicBezTo>
                  <a:cubicBezTo>
                    <a:pt x="268" y="115"/>
                    <a:pt x="276" y="114"/>
                    <a:pt x="282" y="110"/>
                  </a:cubicBezTo>
                  <a:cubicBezTo>
                    <a:pt x="288" y="106"/>
                    <a:pt x="292" y="98"/>
                    <a:pt x="291" y="91"/>
                  </a:cubicBezTo>
                  <a:cubicBezTo>
                    <a:pt x="290" y="83"/>
                    <a:pt x="286" y="76"/>
                    <a:pt x="279" y="73"/>
                  </a:cubicBezTo>
                  <a:cubicBezTo>
                    <a:pt x="271" y="70"/>
                    <a:pt x="263" y="67"/>
                    <a:pt x="254" y="64"/>
                  </a:cubicBezTo>
                  <a:cubicBezTo>
                    <a:pt x="294" y="13"/>
                    <a:pt x="365" y="0"/>
                    <a:pt x="420" y="34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35" y="43"/>
                    <a:pt x="448" y="55"/>
                    <a:pt x="458" y="69"/>
                  </a:cubicBezTo>
                  <a:cubicBezTo>
                    <a:pt x="460" y="72"/>
                    <a:pt x="462" y="74"/>
                    <a:pt x="465" y="76"/>
                  </a:cubicBezTo>
                  <a:cubicBezTo>
                    <a:pt x="466" y="77"/>
                    <a:pt x="468" y="79"/>
                    <a:pt x="469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6EF3809-0678-A627-1B31-3DE0FEC7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5159375"/>
              <a:ext cx="2000250" cy="1238250"/>
            </a:xfrm>
            <a:custGeom>
              <a:avLst/>
              <a:gdLst>
                <a:gd name="T0" fmla="*/ 624 w 624"/>
                <a:gd name="T1" fmla="*/ 276 h 386"/>
                <a:gd name="T2" fmla="*/ 234 w 624"/>
                <a:gd name="T3" fmla="*/ 304 h 386"/>
                <a:gd name="T4" fmla="*/ 225 w 624"/>
                <a:gd name="T5" fmla="*/ 302 h 386"/>
                <a:gd name="T6" fmla="*/ 162 w 624"/>
                <a:gd name="T7" fmla="*/ 302 h 386"/>
                <a:gd name="T8" fmla="*/ 99 w 624"/>
                <a:gd name="T9" fmla="*/ 365 h 386"/>
                <a:gd name="T10" fmla="*/ 78 w 624"/>
                <a:gd name="T11" fmla="*/ 386 h 386"/>
                <a:gd name="T12" fmla="*/ 67 w 624"/>
                <a:gd name="T13" fmla="*/ 386 h 386"/>
                <a:gd name="T14" fmla="*/ 36 w 624"/>
                <a:gd name="T15" fmla="*/ 72 h 386"/>
                <a:gd name="T16" fmla="*/ 29 w 624"/>
                <a:gd name="T17" fmla="*/ 62 h 386"/>
                <a:gd name="T18" fmla="*/ 27 w 624"/>
                <a:gd name="T19" fmla="*/ 58 h 386"/>
                <a:gd name="T20" fmla="*/ 0 w 624"/>
                <a:gd name="T21" fmla="*/ 29 h 386"/>
                <a:gd name="T22" fmla="*/ 139 w 624"/>
                <a:gd name="T23" fmla="*/ 21 h 386"/>
                <a:gd name="T24" fmla="*/ 130 w 624"/>
                <a:gd name="T25" fmla="*/ 27 h 386"/>
                <a:gd name="T26" fmla="*/ 123 w 624"/>
                <a:gd name="T27" fmla="*/ 56 h 386"/>
                <a:gd name="T28" fmla="*/ 153 w 624"/>
                <a:gd name="T29" fmla="*/ 62 h 386"/>
                <a:gd name="T30" fmla="*/ 197 w 624"/>
                <a:gd name="T31" fmla="*/ 41 h 386"/>
                <a:gd name="T32" fmla="*/ 459 w 624"/>
                <a:gd name="T33" fmla="*/ 151 h 386"/>
                <a:gd name="T34" fmla="*/ 476 w 624"/>
                <a:gd name="T35" fmla="*/ 164 h 386"/>
                <a:gd name="T36" fmla="*/ 496 w 624"/>
                <a:gd name="T37" fmla="*/ 155 h 386"/>
                <a:gd name="T38" fmla="*/ 497 w 624"/>
                <a:gd name="T39" fmla="*/ 133 h 386"/>
                <a:gd name="T40" fmla="*/ 480 w 624"/>
                <a:gd name="T41" fmla="*/ 102 h 386"/>
                <a:gd name="T42" fmla="*/ 624 w 624"/>
                <a:gd name="T43" fmla="*/ 27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4" h="386">
                  <a:moveTo>
                    <a:pt x="624" y="276"/>
                  </a:moveTo>
                  <a:cubicBezTo>
                    <a:pt x="434" y="314"/>
                    <a:pt x="289" y="308"/>
                    <a:pt x="234" y="304"/>
                  </a:cubicBezTo>
                  <a:cubicBezTo>
                    <a:pt x="232" y="303"/>
                    <a:pt x="229" y="302"/>
                    <a:pt x="225" y="302"/>
                  </a:cubicBezTo>
                  <a:cubicBezTo>
                    <a:pt x="162" y="302"/>
                    <a:pt x="162" y="302"/>
                    <a:pt x="162" y="302"/>
                  </a:cubicBezTo>
                  <a:cubicBezTo>
                    <a:pt x="127" y="302"/>
                    <a:pt x="99" y="330"/>
                    <a:pt x="99" y="365"/>
                  </a:cubicBezTo>
                  <a:cubicBezTo>
                    <a:pt x="99" y="377"/>
                    <a:pt x="89" y="386"/>
                    <a:pt x="78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85" y="328"/>
                    <a:pt x="114" y="188"/>
                    <a:pt x="36" y="72"/>
                  </a:cubicBezTo>
                  <a:cubicBezTo>
                    <a:pt x="34" y="69"/>
                    <a:pt x="31" y="65"/>
                    <a:pt x="29" y="62"/>
                  </a:cubicBezTo>
                  <a:cubicBezTo>
                    <a:pt x="28" y="60"/>
                    <a:pt x="27" y="59"/>
                    <a:pt x="27" y="58"/>
                  </a:cubicBezTo>
                  <a:cubicBezTo>
                    <a:pt x="19" y="47"/>
                    <a:pt x="10" y="38"/>
                    <a:pt x="0" y="29"/>
                  </a:cubicBezTo>
                  <a:cubicBezTo>
                    <a:pt x="42" y="3"/>
                    <a:pt x="95" y="0"/>
                    <a:pt x="139" y="21"/>
                  </a:cubicBezTo>
                  <a:cubicBezTo>
                    <a:pt x="136" y="23"/>
                    <a:pt x="133" y="24"/>
                    <a:pt x="130" y="27"/>
                  </a:cubicBezTo>
                  <a:cubicBezTo>
                    <a:pt x="120" y="33"/>
                    <a:pt x="117" y="46"/>
                    <a:pt x="123" y="56"/>
                  </a:cubicBezTo>
                  <a:cubicBezTo>
                    <a:pt x="130" y="66"/>
                    <a:pt x="143" y="68"/>
                    <a:pt x="153" y="62"/>
                  </a:cubicBezTo>
                  <a:cubicBezTo>
                    <a:pt x="166" y="53"/>
                    <a:pt x="181" y="46"/>
                    <a:pt x="197" y="41"/>
                  </a:cubicBezTo>
                  <a:cubicBezTo>
                    <a:pt x="300" y="4"/>
                    <a:pt x="413" y="52"/>
                    <a:pt x="459" y="151"/>
                  </a:cubicBezTo>
                  <a:cubicBezTo>
                    <a:pt x="462" y="158"/>
                    <a:pt x="469" y="163"/>
                    <a:pt x="476" y="164"/>
                  </a:cubicBezTo>
                  <a:cubicBezTo>
                    <a:pt x="484" y="164"/>
                    <a:pt x="492" y="161"/>
                    <a:pt x="496" y="155"/>
                  </a:cubicBezTo>
                  <a:cubicBezTo>
                    <a:pt x="500" y="148"/>
                    <a:pt x="501" y="140"/>
                    <a:pt x="497" y="133"/>
                  </a:cubicBezTo>
                  <a:cubicBezTo>
                    <a:pt x="492" y="122"/>
                    <a:pt x="486" y="112"/>
                    <a:pt x="480" y="102"/>
                  </a:cubicBezTo>
                  <a:cubicBezTo>
                    <a:pt x="559" y="127"/>
                    <a:pt x="614" y="196"/>
                    <a:pt x="624" y="27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1C8BBA5-0993-715F-0AF0-16CFE99D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6262688"/>
              <a:ext cx="1820863" cy="1354138"/>
            </a:xfrm>
            <a:custGeom>
              <a:avLst/>
              <a:gdLst>
                <a:gd name="T0" fmla="*/ 273 w 568"/>
                <a:gd name="T1" fmla="*/ 303 h 422"/>
                <a:gd name="T2" fmla="*/ 276 w 568"/>
                <a:gd name="T3" fmla="*/ 332 h 422"/>
                <a:gd name="T4" fmla="*/ 305 w 568"/>
                <a:gd name="T5" fmla="*/ 353 h 422"/>
                <a:gd name="T6" fmla="*/ 169 w 568"/>
                <a:gd name="T7" fmla="*/ 422 h 422"/>
                <a:gd name="T8" fmla="*/ 154 w 568"/>
                <a:gd name="T9" fmla="*/ 421 h 422"/>
                <a:gd name="T10" fmla="*/ 145 w 568"/>
                <a:gd name="T11" fmla="*/ 420 h 422"/>
                <a:gd name="T12" fmla="*/ 139 w 568"/>
                <a:gd name="T13" fmla="*/ 419 h 422"/>
                <a:gd name="T14" fmla="*/ 127 w 568"/>
                <a:gd name="T15" fmla="*/ 416 h 422"/>
                <a:gd name="T16" fmla="*/ 126 w 568"/>
                <a:gd name="T17" fmla="*/ 416 h 422"/>
                <a:gd name="T18" fmla="*/ 14 w 568"/>
                <a:gd name="T19" fmla="*/ 317 h 422"/>
                <a:gd name="T20" fmla="*/ 13 w 568"/>
                <a:gd name="T21" fmla="*/ 316 h 422"/>
                <a:gd name="T22" fmla="*/ 9 w 568"/>
                <a:gd name="T23" fmla="*/ 304 h 422"/>
                <a:gd name="T24" fmla="*/ 8 w 568"/>
                <a:gd name="T25" fmla="*/ 302 h 422"/>
                <a:gd name="T26" fmla="*/ 5 w 568"/>
                <a:gd name="T27" fmla="*/ 289 h 422"/>
                <a:gd name="T28" fmla="*/ 1 w 568"/>
                <a:gd name="T29" fmla="*/ 242 h 422"/>
                <a:gd name="T30" fmla="*/ 176 w 568"/>
                <a:gd name="T31" fmla="*/ 84 h 422"/>
                <a:gd name="T32" fmla="*/ 296 w 568"/>
                <a:gd name="T33" fmla="*/ 84 h 422"/>
                <a:gd name="T34" fmla="*/ 359 w 568"/>
                <a:gd name="T35" fmla="*/ 21 h 422"/>
                <a:gd name="T36" fmla="*/ 380 w 568"/>
                <a:gd name="T37" fmla="*/ 0 h 422"/>
                <a:gd name="T38" fmla="*/ 426 w 568"/>
                <a:gd name="T39" fmla="*/ 0 h 422"/>
                <a:gd name="T40" fmla="*/ 542 w 568"/>
                <a:gd name="T41" fmla="*/ 6 h 422"/>
                <a:gd name="T42" fmla="*/ 568 w 568"/>
                <a:gd name="T43" fmla="*/ 6 h 422"/>
                <a:gd name="T44" fmla="*/ 423 w 568"/>
                <a:gd name="T45" fmla="*/ 146 h 422"/>
                <a:gd name="T46" fmla="*/ 425 w 568"/>
                <a:gd name="T47" fmla="*/ 355 h 422"/>
                <a:gd name="T48" fmla="*/ 303 w 568"/>
                <a:gd name="T49" fmla="*/ 300 h 422"/>
                <a:gd name="T50" fmla="*/ 273 w 568"/>
                <a:gd name="T51" fmla="*/ 30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422">
                  <a:moveTo>
                    <a:pt x="273" y="303"/>
                  </a:moveTo>
                  <a:cubicBezTo>
                    <a:pt x="266" y="312"/>
                    <a:pt x="267" y="325"/>
                    <a:pt x="276" y="332"/>
                  </a:cubicBezTo>
                  <a:cubicBezTo>
                    <a:pt x="285" y="340"/>
                    <a:pt x="295" y="347"/>
                    <a:pt x="305" y="353"/>
                  </a:cubicBezTo>
                  <a:cubicBezTo>
                    <a:pt x="273" y="396"/>
                    <a:pt x="223" y="422"/>
                    <a:pt x="169" y="422"/>
                  </a:cubicBezTo>
                  <a:cubicBezTo>
                    <a:pt x="164" y="422"/>
                    <a:pt x="159" y="421"/>
                    <a:pt x="154" y="421"/>
                  </a:cubicBezTo>
                  <a:cubicBezTo>
                    <a:pt x="151" y="421"/>
                    <a:pt x="148" y="420"/>
                    <a:pt x="145" y="420"/>
                  </a:cubicBezTo>
                  <a:cubicBezTo>
                    <a:pt x="143" y="419"/>
                    <a:pt x="141" y="419"/>
                    <a:pt x="139" y="419"/>
                  </a:cubicBezTo>
                  <a:cubicBezTo>
                    <a:pt x="135" y="418"/>
                    <a:pt x="131" y="417"/>
                    <a:pt x="127" y="416"/>
                  </a:cubicBezTo>
                  <a:cubicBezTo>
                    <a:pt x="126" y="416"/>
                    <a:pt x="126" y="416"/>
                    <a:pt x="126" y="416"/>
                  </a:cubicBezTo>
                  <a:cubicBezTo>
                    <a:pt x="75" y="402"/>
                    <a:pt x="34" y="366"/>
                    <a:pt x="14" y="317"/>
                  </a:cubicBezTo>
                  <a:cubicBezTo>
                    <a:pt x="13" y="316"/>
                    <a:pt x="13" y="316"/>
                    <a:pt x="13" y="316"/>
                  </a:cubicBezTo>
                  <a:cubicBezTo>
                    <a:pt x="11" y="312"/>
                    <a:pt x="10" y="308"/>
                    <a:pt x="9" y="304"/>
                  </a:cubicBezTo>
                  <a:cubicBezTo>
                    <a:pt x="8" y="303"/>
                    <a:pt x="8" y="302"/>
                    <a:pt x="8" y="302"/>
                  </a:cubicBezTo>
                  <a:cubicBezTo>
                    <a:pt x="7" y="298"/>
                    <a:pt x="6" y="294"/>
                    <a:pt x="5" y="289"/>
                  </a:cubicBezTo>
                  <a:cubicBezTo>
                    <a:pt x="1" y="274"/>
                    <a:pt x="0" y="258"/>
                    <a:pt x="1" y="242"/>
                  </a:cubicBezTo>
                  <a:cubicBezTo>
                    <a:pt x="9" y="152"/>
                    <a:pt x="85" y="83"/>
                    <a:pt x="176" y="84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331" y="84"/>
                    <a:pt x="359" y="56"/>
                    <a:pt x="359" y="21"/>
                  </a:cubicBezTo>
                  <a:cubicBezTo>
                    <a:pt x="359" y="9"/>
                    <a:pt x="368" y="0"/>
                    <a:pt x="38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9" y="2"/>
                    <a:pt x="480" y="6"/>
                    <a:pt x="542" y="6"/>
                  </a:cubicBezTo>
                  <a:cubicBezTo>
                    <a:pt x="550" y="6"/>
                    <a:pt x="559" y="6"/>
                    <a:pt x="568" y="6"/>
                  </a:cubicBezTo>
                  <a:cubicBezTo>
                    <a:pt x="497" y="41"/>
                    <a:pt x="449" y="88"/>
                    <a:pt x="423" y="146"/>
                  </a:cubicBezTo>
                  <a:cubicBezTo>
                    <a:pt x="386" y="230"/>
                    <a:pt x="408" y="313"/>
                    <a:pt x="425" y="355"/>
                  </a:cubicBezTo>
                  <a:cubicBezTo>
                    <a:pt x="381" y="348"/>
                    <a:pt x="338" y="329"/>
                    <a:pt x="303" y="300"/>
                  </a:cubicBezTo>
                  <a:cubicBezTo>
                    <a:pt x="294" y="293"/>
                    <a:pt x="281" y="294"/>
                    <a:pt x="273" y="30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A6B7963-D771-204E-F1FC-1D63C9B6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6186488"/>
              <a:ext cx="1727200" cy="1225550"/>
            </a:xfrm>
            <a:custGeom>
              <a:avLst/>
              <a:gdLst>
                <a:gd name="T0" fmla="*/ 526 w 539"/>
                <a:gd name="T1" fmla="*/ 178 h 382"/>
                <a:gd name="T2" fmla="*/ 407 w 539"/>
                <a:gd name="T3" fmla="*/ 277 h 382"/>
                <a:gd name="T4" fmla="*/ 282 w 539"/>
                <a:gd name="T5" fmla="*/ 187 h 382"/>
                <a:gd name="T6" fmla="*/ 255 w 539"/>
                <a:gd name="T7" fmla="*/ 173 h 382"/>
                <a:gd name="T8" fmla="*/ 241 w 539"/>
                <a:gd name="T9" fmla="*/ 199 h 382"/>
                <a:gd name="T10" fmla="*/ 267 w 539"/>
                <a:gd name="T11" fmla="*/ 250 h 382"/>
                <a:gd name="T12" fmla="*/ 92 w 539"/>
                <a:gd name="T13" fmla="*/ 378 h 382"/>
                <a:gd name="T14" fmla="*/ 47 w 539"/>
                <a:gd name="T15" fmla="*/ 382 h 382"/>
                <a:gd name="T16" fmla="*/ 37 w 539"/>
                <a:gd name="T17" fmla="*/ 184 h 382"/>
                <a:gd name="T18" fmla="*/ 284 w 539"/>
                <a:gd name="T19" fmla="*/ 21 h 382"/>
                <a:gd name="T20" fmla="*/ 423 w 539"/>
                <a:gd name="T21" fmla="*/ 0 h 382"/>
                <a:gd name="T22" fmla="*/ 422 w 539"/>
                <a:gd name="T23" fmla="*/ 6 h 382"/>
                <a:gd name="T24" fmla="*/ 410 w 539"/>
                <a:gd name="T25" fmla="*/ 59 h 382"/>
                <a:gd name="T26" fmla="*/ 422 w 539"/>
                <a:gd name="T27" fmla="*/ 86 h 382"/>
                <a:gd name="T28" fmla="*/ 449 w 539"/>
                <a:gd name="T29" fmla="*/ 74 h 382"/>
                <a:gd name="T30" fmla="*/ 460 w 539"/>
                <a:gd name="T31" fmla="*/ 38 h 382"/>
                <a:gd name="T32" fmla="*/ 526 w 539"/>
                <a:gd name="T33" fmla="*/ 17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382">
                  <a:moveTo>
                    <a:pt x="526" y="178"/>
                  </a:moveTo>
                  <a:cubicBezTo>
                    <a:pt x="514" y="234"/>
                    <a:pt x="465" y="275"/>
                    <a:pt x="407" y="277"/>
                  </a:cubicBezTo>
                  <a:cubicBezTo>
                    <a:pt x="350" y="279"/>
                    <a:pt x="298" y="242"/>
                    <a:pt x="282" y="187"/>
                  </a:cubicBezTo>
                  <a:cubicBezTo>
                    <a:pt x="278" y="176"/>
                    <a:pt x="267" y="169"/>
                    <a:pt x="255" y="173"/>
                  </a:cubicBezTo>
                  <a:cubicBezTo>
                    <a:pt x="244" y="176"/>
                    <a:pt x="238" y="188"/>
                    <a:pt x="241" y="199"/>
                  </a:cubicBezTo>
                  <a:cubicBezTo>
                    <a:pt x="247" y="217"/>
                    <a:pt x="255" y="234"/>
                    <a:pt x="267" y="250"/>
                  </a:cubicBezTo>
                  <a:cubicBezTo>
                    <a:pt x="231" y="316"/>
                    <a:pt x="167" y="363"/>
                    <a:pt x="92" y="378"/>
                  </a:cubicBezTo>
                  <a:cubicBezTo>
                    <a:pt x="77" y="381"/>
                    <a:pt x="62" y="382"/>
                    <a:pt x="47" y="382"/>
                  </a:cubicBezTo>
                  <a:cubicBezTo>
                    <a:pt x="36" y="358"/>
                    <a:pt x="0" y="270"/>
                    <a:pt x="37" y="184"/>
                  </a:cubicBezTo>
                  <a:cubicBezTo>
                    <a:pt x="71" y="108"/>
                    <a:pt x="154" y="53"/>
                    <a:pt x="284" y="21"/>
                  </a:cubicBezTo>
                  <a:cubicBezTo>
                    <a:pt x="327" y="16"/>
                    <a:pt x="373" y="9"/>
                    <a:pt x="423" y="0"/>
                  </a:cubicBezTo>
                  <a:cubicBezTo>
                    <a:pt x="423" y="2"/>
                    <a:pt x="423" y="4"/>
                    <a:pt x="422" y="6"/>
                  </a:cubicBezTo>
                  <a:cubicBezTo>
                    <a:pt x="420" y="24"/>
                    <a:pt x="416" y="42"/>
                    <a:pt x="410" y="59"/>
                  </a:cubicBezTo>
                  <a:cubicBezTo>
                    <a:pt x="405" y="69"/>
                    <a:pt x="411" y="82"/>
                    <a:pt x="422" y="86"/>
                  </a:cubicBezTo>
                  <a:cubicBezTo>
                    <a:pt x="432" y="90"/>
                    <a:pt x="445" y="85"/>
                    <a:pt x="449" y="74"/>
                  </a:cubicBezTo>
                  <a:cubicBezTo>
                    <a:pt x="453" y="62"/>
                    <a:pt x="457" y="50"/>
                    <a:pt x="460" y="38"/>
                  </a:cubicBezTo>
                  <a:cubicBezTo>
                    <a:pt x="511" y="64"/>
                    <a:pt x="539" y="121"/>
                    <a:pt x="526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CBC4692-7E19-D49D-C6A1-8765A1A2E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7091363"/>
              <a:ext cx="1209675" cy="728663"/>
            </a:xfrm>
            <a:custGeom>
              <a:avLst/>
              <a:gdLst>
                <a:gd name="T0" fmla="*/ 177 w 377"/>
                <a:gd name="T1" fmla="*/ 227 h 227"/>
                <a:gd name="T2" fmla="*/ 377 w 377"/>
                <a:gd name="T3" fmla="*/ 69 h 227"/>
                <a:gd name="T4" fmla="*/ 372 w 377"/>
                <a:gd name="T5" fmla="*/ 33 h 227"/>
                <a:gd name="T6" fmla="*/ 229 w 377"/>
                <a:gd name="T7" fmla="*/ 0 h 227"/>
                <a:gd name="T8" fmla="*/ 0 w 377"/>
                <a:gd name="T9" fmla="*/ 142 h 227"/>
                <a:gd name="T10" fmla="*/ 128 w 377"/>
                <a:gd name="T11" fmla="*/ 222 h 227"/>
                <a:gd name="T12" fmla="*/ 177 w 377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227">
                  <a:moveTo>
                    <a:pt x="177" y="227"/>
                  </a:moveTo>
                  <a:cubicBezTo>
                    <a:pt x="287" y="227"/>
                    <a:pt x="377" y="156"/>
                    <a:pt x="377" y="69"/>
                  </a:cubicBezTo>
                  <a:cubicBezTo>
                    <a:pt x="377" y="57"/>
                    <a:pt x="375" y="45"/>
                    <a:pt x="372" y="33"/>
                  </a:cubicBezTo>
                  <a:cubicBezTo>
                    <a:pt x="321" y="44"/>
                    <a:pt x="269" y="32"/>
                    <a:pt x="229" y="0"/>
                  </a:cubicBezTo>
                  <a:cubicBezTo>
                    <a:pt x="180" y="81"/>
                    <a:pt x="94" y="134"/>
                    <a:pt x="0" y="142"/>
                  </a:cubicBezTo>
                  <a:cubicBezTo>
                    <a:pt x="30" y="184"/>
                    <a:pt x="76" y="213"/>
                    <a:pt x="128" y="222"/>
                  </a:cubicBezTo>
                  <a:cubicBezTo>
                    <a:pt x="144" y="225"/>
                    <a:pt x="160" y="227"/>
                    <a:pt x="177" y="22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DE2D301-1259-1A59-C544-8885422F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7462838"/>
              <a:ext cx="877888" cy="831850"/>
            </a:xfrm>
            <a:custGeom>
              <a:avLst/>
              <a:gdLst>
                <a:gd name="T0" fmla="*/ 122 w 274"/>
                <a:gd name="T1" fmla="*/ 25 h 259"/>
                <a:gd name="T2" fmla="*/ 36 w 274"/>
                <a:gd name="T3" fmla="*/ 4 h 259"/>
                <a:gd name="T4" fmla="*/ 34 w 274"/>
                <a:gd name="T5" fmla="*/ 4 h 259"/>
                <a:gd name="T6" fmla="*/ 27 w 274"/>
                <a:gd name="T7" fmla="*/ 1 h 259"/>
                <a:gd name="T8" fmla="*/ 25 w 274"/>
                <a:gd name="T9" fmla="*/ 0 h 259"/>
                <a:gd name="T10" fmla="*/ 0 w 274"/>
                <a:gd name="T11" fmla="*/ 29 h 259"/>
                <a:gd name="T12" fmla="*/ 63 w 274"/>
                <a:gd name="T13" fmla="*/ 90 h 259"/>
                <a:gd name="T14" fmla="*/ 113 w 274"/>
                <a:gd name="T15" fmla="*/ 111 h 259"/>
                <a:gd name="T16" fmla="*/ 235 w 274"/>
                <a:gd name="T17" fmla="*/ 251 h 259"/>
                <a:gd name="T18" fmla="*/ 251 w 274"/>
                <a:gd name="T19" fmla="*/ 258 h 259"/>
                <a:gd name="T20" fmla="*/ 274 w 274"/>
                <a:gd name="T21" fmla="*/ 236 h 259"/>
                <a:gd name="T22" fmla="*/ 274 w 274"/>
                <a:gd name="T23" fmla="*/ 143 h 259"/>
                <a:gd name="T24" fmla="*/ 122 w 274"/>
                <a:gd name="T25" fmla="*/ 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59">
                  <a:moveTo>
                    <a:pt x="122" y="25"/>
                  </a:moveTo>
                  <a:cubicBezTo>
                    <a:pt x="93" y="23"/>
                    <a:pt x="63" y="16"/>
                    <a:pt x="36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17" y="10"/>
                    <a:pt x="9" y="20"/>
                    <a:pt x="0" y="29"/>
                  </a:cubicBezTo>
                  <a:cubicBezTo>
                    <a:pt x="1" y="63"/>
                    <a:pt x="29" y="90"/>
                    <a:pt x="63" y="90"/>
                  </a:cubicBezTo>
                  <a:cubicBezTo>
                    <a:pt x="82" y="89"/>
                    <a:pt x="100" y="97"/>
                    <a:pt x="113" y="111"/>
                  </a:cubicBezTo>
                  <a:cubicBezTo>
                    <a:pt x="235" y="251"/>
                    <a:pt x="235" y="251"/>
                    <a:pt x="235" y="251"/>
                  </a:cubicBezTo>
                  <a:cubicBezTo>
                    <a:pt x="239" y="256"/>
                    <a:pt x="245" y="258"/>
                    <a:pt x="251" y="258"/>
                  </a:cubicBezTo>
                  <a:cubicBezTo>
                    <a:pt x="264" y="259"/>
                    <a:pt x="274" y="249"/>
                    <a:pt x="274" y="236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09" y="128"/>
                    <a:pt x="153" y="85"/>
                    <a:pt x="122" y="2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724C514-817D-F6D6-4E22-4C466A1F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6126163"/>
              <a:ext cx="12700" cy="3175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993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COMPETITIVE POSITIONING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5111122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4266105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Position #01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9037" y="5111122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9037" y="4266105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Position #01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103597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95147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Position #02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9037" y="103597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9037" y="95147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Position #04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2185650" y="4108451"/>
            <a:ext cx="0" cy="779780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798638" y="8007351"/>
            <a:ext cx="207756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693525" y="3598863"/>
            <a:ext cx="982663" cy="852488"/>
          </a:xfrm>
          <a:custGeom>
            <a:avLst/>
            <a:gdLst>
              <a:gd name="T0" fmla="*/ 310 w 619"/>
              <a:gd name="T1" fmla="*/ 0 h 537"/>
              <a:gd name="T2" fmla="*/ 0 w 619"/>
              <a:gd name="T3" fmla="*/ 537 h 537"/>
              <a:gd name="T4" fmla="*/ 619 w 619"/>
              <a:gd name="T5" fmla="*/ 537 h 537"/>
              <a:gd name="T6" fmla="*/ 310 w 619"/>
              <a:gd name="T7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537">
                <a:moveTo>
                  <a:pt x="310" y="0"/>
                </a:moveTo>
                <a:lnTo>
                  <a:pt x="0" y="537"/>
                </a:lnTo>
                <a:lnTo>
                  <a:pt x="619" y="537"/>
                </a:lnTo>
                <a:lnTo>
                  <a:pt x="31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22228175" y="7516813"/>
            <a:ext cx="852488" cy="981075"/>
          </a:xfrm>
          <a:custGeom>
            <a:avLst/>
            <a:gdLst>
              <a:gd name="T0" fmla="*/ 537 w 537"/>
              <a:gd name="T1" fmla="*/ 309 h 618"/>
              <a:gd name="T2" fmla="*/ 0 w 537"/>
              <a:gd name="T3" fmla="*/ 0 h 618"/>
              <a:gd name="T4" fmla="*/ 0 w 537"/>
              <a:gd name="T5" fmla="*/ 618 h 618"/>
              <a:gd name="T6" fmla="*/ 537 w 537"/>
              <a:gd name="T7" fmla="*/ 309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618">
                <a:moveTo>
                  <a:pt x="537" y="309"/>
                </a:moveTo>
                <a:lnTo>
                  <a:pt x="0" y="0"/>
                </a:lnTo>
                <a:lnTo>
                  <a:pt x="0" y="618"/>
                </a:lnTo>
                <a:lnTo>
                  <a:pt x="537" y="30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289050" y="7516813"/>
            <a:ext cx="852488" cy="981075"/>
          </a:xfrm>
          <a:custGeom>
            <a:avLst/>
            <a:gdLst>
              <a:gd name="T0" fmla="*/ 0 w 537"/>
              <a:gd name="T1" fmla="*/ 309 h 618"/>
              <a:gd name="T2" fmla="*/ 537 w 537"/>
              <a:gd name="T3" fmla="*/ 618 h 618"/>
              <a:gd name="T4" fmla="*/ 537 w 537"/>
              <a:gd name="T5" fmla="*/ 0 h 618"/>
              <a:gd name="T6" fmla="*/ 0 w 537"/>
              <a:gd name="T7" fmla="*/ 309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618">
                <a:moveTo>
                  <a:pt x="0" y="309"/>
                </a:moveTo>
                <a:lnTo>
                  <a:pt x="537" y="618"/>
                </a:lnTo>
                <a:lnTo>
                  <a:pt x="537" y="0"/>
                </a:lnTo>
                <a:lnTo>
                  <a:pt x="0" y="30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1693525" y="11563351"/>
            <a:ext cx="982663" cy="852488"/>
          </a:xfrm>
          <a:custGeom>
            <a:avLst/>
            <a:gdLst>
              <a:gd name="T0" fmla="*/ 310 w 619"/>
              <a:gd name="T1" fmla="*/ 537 h 537"/>
              <a:gd name="T2" fmla="*/ 619 w 619"/>
              <a:gd name="T3" fmla="*/ 0 h 537"/>
              <a:gd name="T4" fmla="*/ 0 w 619"/>
              <a:gd name="T5" fmla="*/ 0 h 537"/>
              <a:gd name="T6" fmla="*/ 310 w 619"/>
              <a:gd name="T7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537">
                <a:moveTo>
                  <a:pt x="310" y="537"/>
                </a:moveTo>
                <a:lnTo>
                  <a:pt x="619" y="0"/>
                </a:lnTo>
                <a:lnTo>
                  <a:pt x="0" y="0"/>
                </a:lnTo>
                <a:lnTo>
                  <a:pt x="310" y="53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0091947" y="6421665"/>
            <a:ext cx="3968541" cy="311961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10457866" y="6350001"/>
            <a:ext cx="3652838" cy="3154249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auto">
          <a:xfrm>
            <a:off x="13408025" y="9269413"/>
            <a:ext cx="1941513" cy="194151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3857288" y="9725026"/>
            <a:ext cx="1035050" cy="1042987"/>
            <a:chOff x="13857288" y="9725026"/>
            <a:chExt cx="1035050" cy="1042987"/>
          </a:xfrm>
        </p:grpSpPr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14079538" y="9725026"/>
              <a:ext cx="812800" cy="1039813"/>
            </a:xfrm>
            <a:custGeom>
              <a:avLst/>
              <a:gdLst>
                <a:gd name="T0" fmla="*/ 1 w 257"/>
                <a:gd name="T1" fmla="*/ 70 h 328"/>
                <a:gd name="T2" fmla="*/ 1 w 257"/>
                <a:gd name="T3" fmla="*/ 29 h 328"/>
                <a:gd name="T4" fmla="*/ 33 w 257"/>
                <a:gd name="T5" fmla="*/ 0 h 328"/>
                <a:gd name="T6" fmla="*/ 163 w 257"/>
                <a:gd name="T7" fmla="*/ 0 h 328"/>
                <a:gd name="T8" fmla="*/ 164 w 257"/>
                <a:gd name="T9" fmla="*/ 1 h 328"/>
                <a:gd name="T10" fmla="*/ 164 w 257"/>
                <a:gd name="T11" fmla="*/ 4 h 328"/>
                <a:gd name="T12" fmla="*/ 164 w 257"/>
                <a:gd name="T13" fmla="*/ 57 h 328"/>
                <a:gd name="T14" fmla="*/ 200 w 257"/>
                <a:gd name="T15" fmla="*/ 94 h 328"/>
                <a:gd name="T16" fmla="*/ 253 w 257"/>
                <a:gd name="T17" fmla="*/ 94 h 328"/>
                <a:gd name="T18" fmla="*/ 257 w 257"/>
                <a:gd name="T19" fmla="*/ 94 h 328"/>
                <a:gd name="T20" fmla="*/ 257 w 257"/>
                <a:gd name="T21" fmla="*/ 97 h 328"/>
                <a:gd name="T22" fmla="*/ 257 w 257"/>
                <a:gd name="T23" fmla="*/ 291 h 328"/>
                <a:gd name="T24" fmla="*/ 231 w 257"/>
                <a:gd name="T25" fmla="*/ 326 h 328"/>
                <a:gd name="T26" fmla="*/ 222 w 257"/>
                <a:gd name="T27" fmla="*/ 327 h 328"/>
                <a:gd name="T28" fmla="*/ 71 w 257"/>
                <a:gd name="T29" fmla="*/ 328 h 328"/>
                <a:gd name="T30" fmla="*/ 69 w 257"/>
                <a:gd name="T31" fmla="*/ 327 h 328"/>
                <a:gd name="T32" fmla="*/ 70 w 257"/>
                <a:gd name="T33" fmla="*/ 296 h 328"/>
                <a:gd name="T34" fmla="*/ 70 w 257"/>
                <a:gd name="T35" fmla="*/ 229 h 328"/>
                <a:gd name="T36" fmla="*/ 72 w 257"/>
                <a:gd name="T37" fmla="*/ 223 h 328"/>
                <a:gd name="T38" fmla="*/ 18 w 257"/>
                <a:gd name="T39" fmla="*/ 72 h 328"/>
                <a:gd name="T40" fmla="*/ 1 w 257"/>
                <a:gd name="T41" fmla="*/ 70 h 328"/>
                <a:gd name="T42" fmla="*/ 152 w 257"/>
                <a:gd name="T43" fmla="*/ 269 h 328"/>
                <a:gd name="T44" fmla="*/ 199 w 257"/>
                <a:gd name="T45" fmla="*/ 269 h 328"/>
                <a:gd name="T46" fmla="*/ 210 w 257"/>
                <a:gd name="T47" fmla="*/ 257 h 328"/>
                <a:gd name="T48" fmla="*/ 198 w 257"/>
                <a:gd name="T49" fmla="*/ 246 h 328"/>
                <a:gd name="T50" fmla="*/ 106 w 257"/>
                <a:gd name="T51" fmla="*/ 246 h 328"/>
                <a:gd name="T52" fmla="*/ 95 w 257"/>
                <a:gd name="T53" fmla="*/ 251 h 328"/>
                <a:gd name="T54" fmla="*/ 95 w 257"/>
                <a:gd name="T55" fmla="*/ 263 h 328"/>
                <a:gd name="T56" fmla="*/ 106 w 257"/>
                <a:gd name="T57" fmla="*/ 269 h 328"/>
                <a:gd name="T58" fmla="*/ 152 w 257"/>
                <a:gd name="T59" fmla="*/ 269 h 328"/>
                <a:gd name="T60" fmla="*/ 164 w 257"/>
                <a:gd name="T61" fmla="*/ 129 h 328"/>
                <a:gd name="T62" fmla="*/ 130 w 257"/>
                <a:gd name="T63" fmla="*/ 129 h 328"/>
                <a:gd name="T64" fmla="*/ 117 w 257"/>
                <a:gd name="T65" fmla="*/ 140 h 328"/>
                <a:gd name="T66" fmla="*/ 130 w 257"/>
                <a:gd name="T67" fmla="*/ 152 h 328"/>
                <a:gd name="T68" fmla="*/ 198 w 257"/>
                <a:gd name="T69" fmla="*/ 152 h 328"/>
                <a:gd name="T70" fmla="*/ 210 w 257"/>
                <a:gd name="T71" fmla="*/ 140 h 328"/>
                <a:gd name="T72" fmla="*/ 198 w 257"/>
                <a:gd name="T73" fmla="*/ 129 h 328"/>
                <a:gd name="T74" fmla="*/ 164 w 257"/>
                <a:gd name="T75" fmla="*/ 129 h 328"/>
                <a:gd name="T76" fmla="*/ 164 w 257"/>
                <a:gd name="T77" fmla="*/ 187 h 328"/>
                <a:gd name="T78" fmla="*/ 130 w 257"/>
                <a:gd name="T79" fmla="*/ 187 h 328"/>
                <a:gd name="T80" fmla="*/ 117 w 257"/>
                <a:gd name="T81" fmla="*/ 199 h 328"/>
                <a:gd name="T82" fmla="*/ 130 w 257"/>
                <a:gd name="T83" fmla="*/ 211 h 328"/>
                <a:gd name="T84" fmla="*/ 198 w 257"/>
                <a:gd name="T85" fmla="*/ 211 h 328"/>
                <a:gd name="T86" fmla="*/ 210 w 257"/>
                <a:gd name="T87" fmla="*/ 199 h 328"/>
                <a:gd name="T88" fmla="*/ 197 w 257"/>
                <a:gd name="T89" fmla="*/ 187 h 328"/>
                <a:gd name="T90" fmla="*/ 164 w 257"/>
                <a:gd name="T91" fmla="*/ 187 h 328"/>
                <a:gd name="T92" fmla="*/ 111 w 257"/>
                <a:gd name="T93" fmla="*/ 94 h 328"/>
                <a:gd name="T94" fmla="*/ 128 w 257"/>
                <a:gd name="T95" fmla="*/ 94 h 328"/>
                <a:gd name="T96" fmla="*/ 140 w 257"/>
                <a:gd name="T97" fmla="*/ 82 h 328"/>
                <a:gd name="T98" fmla="*/ 128 w 257"/>
                <a:gd name="T99" fmla="*/ 70 h 328"/>
                <a:gd name="T100" fmla="*/ 94 w 257"/>
                <a:gd name="T101" fmla="*/ 70 h 328"/>
                <a:gd name="T102" fmla="*/ 82 w 257"/>
                <a:gd name="T103" fmla="*/ 82 h 328"/>
                <a:gd name="T104" fmla="*/ 94 w 257"/>
                <a:gd name="T105" fmla="*/ 94 h 328"/>
                <a:gd name="T106" fmla="*/ 111 w 257"/>
                <a:gd name="T107" fmla="*/ 9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328">
                  <a:moveTo>
                    <a:pt x="1" y="70"/>
                  </a:moveTo>
                  <a:cubicBezTo>
                    <a:pt x="1" y="56"/>
                    <a:pt x="0" y="42"/>
                    <a:pt x="1" y="29"/>
                  </a:cubicBezTo>
                  <a:cubicBezTo>
                    <a:pt x="3" y="13"/>
                    <a:pt x="17" y="0"/>
                    <a:pt x="33" y="0"/>
                  </a:cubicBezTo>
                  <a:cubicBezTo>
                    <a:pt x="76" y="0"/>
                    <a:pt x="119" y="0"/>
                    <a:pt x="163" y="0"/>
                  </a:cubicBezTo>
                  <a:cubicBezTo>
                    <a:pt x="163" y="0"/>
                    <a:pt x="163" y="0"/>
                    <a:pt x="164" y="1"/>
                  </a:cubicBezTo>
                  <a:cubicBezTo>
                    <a:pt x="164" y="2"/>
                    <a:pt x="164" y="3"/>
                    <a:pt x="164" y="4"/>
                  </a:cubicBezTo>
                  <a:cubicBezTo>
                    <a:pt x="164" y="22"/>
                    <a:pt x="164" y="40"/>
                    <a:pt x="164" y="57"/>
                  </a:cubicBezTo>
                  <a:cubicBezTo>
                    <a:pt x="164" y="79"/>
                    <a:pt x="179" y="94"/>
                    <a:pt x="200" y="94"/>
                  </a:cubicBezTo>
                  <a:cubicBezTo>
                    <a:pt x="218" y="94"/>
                    <a:pt x="235" y="94"/>
                    <a:pt x="253" y="94"/>
                  </a:cubicBezTo>
                  <a:cubicBezTo>
                    <a:pt x="254" y="94"/>
                    <a:pt x="256" y="94"/>
                    <a:pt x="257" y="94"/>
                  </a:cubicBezTo>
                  <a:cubicBezTo>
                    <a:pt x="257" y="95"/>
                    <a:pt x="257" y="96"/>
                    <a:pt x="257" y="97"/>
                  </a:cubicBezTo>
                  <a:cubicBezTo>
                    <a:pt x="257" y="162"/>
                    <a:pt x="257" y="227"/>
                    <a:pt x="257" y="291"/>
                  </a:cubicBezTo>
                  <a:cubicBezTo>
                    <a:pt x="257" y="308"/>
                    <a:pt x="247" y="322"/>
                    <a:pt x="231" y="326"/>
                  </a:cubicBezTo>
                  <a:cubicBezTo>
                    <a:pt x="228" y="327"/>
                    <a:pt x="225" y="327"/>
                    <a:pt x="222" y="327"/>
                  </a:cubicBezTo>
                  <a:cubicBezTo>
                    <a:pt x="172" y="328"/>
                    <a:pt x="121" y="328"/>
                    <a:pt x="71" y="328"/>
                  </a:cubicBezTo>
                  <a:cubicBezTo>
                    <a:pt x="70" y="328"/>
                    <a:pt x="69" y="327"/>
                    <a:pt x="69" y="327"/>
                  </a:cubicBezTo>
                  <a:cubicBezTo>
                    <a:pt x="70" y="317"/>
                    <a:pt x="70" y="307"/>
                    <a:pt x="70" y="296"/>
                  </a:cubicBezTo>
                  <a:cubicBezTo>
                    <a:pt x="70" y="274"/>
                    <a:pt x="70" y="251"/>
                    <a:pt x="70" y="229"/>
                  </a:cubicBezTo>
                  <a:cubicBezTo>
                    <a:pt x="70" y="227"/>
                    <a:pt x="71" y="225"/>
                    <a:pt x="72" y="223"/>
                  </a:cubicBezTo>
                  <a:cubicBezTo>
                    <a:pt x="117" y="168"/>
                    <a:pt x="88" y="87"/>
                    <a:pt x="18" y="72"/>
                  </a:cubicBezTo>
                  <a:cubicBezTo>
                    <a:pt x="12" y="71"/>
                    <a:pt x="6" y="71"/>
                    <a:pt x="1" y="70"/>
                  </a:cubicBezTo>
                  <a:close/>
                  <a:moveTo>
                    <a:pt x="152" y="269"/>
                  </a:moveTo>
                  <a:cubicBezTo>
                    <a:pt x="168" y="269"/>
                    <a:pt x="183" y="269"/>
                    <a:pt x="199" y="269"/>
                  </a:cubicBezTo>
                  <a:cubicBezTo>
                    <a:pt x="205" y="269"/>
                    <a:pt x="210" y="264"/>
                    <a:pt x="210" y="257"/>
                  </a:cubicBezTo>
                  <a:cubicBezTo>
                    <a:pt x="210" y="251"/>
                    <a:pt x="205" y="246"/>
                    <a:pt x="198" y="246"/>
                  </a:cubicBezTo>
                  <a:cubicBezTo>
                    <a:pt x="168" y="246"/>
                    <a:pt x="137" y="246"/>
                    <a:pt x="106" y="246"/>
                  </a:cubicBezTo>
                  <a:cubicBezTo>
                    <a:pt x="101" y="246"/>
                    <a:pt x="98" y="248"/>
                    <a:pt x="95" y="251"/>
                  </a:cubicBezTo>
                  <a:cubicBezTo>
                    <a:pt x="93" y="255"/>
                    <a:pt x="93" y="259"/>
                    <a:pt x="95" y="263"/>
                  </a:cubicBezTo>
                  <a:cubicBezTo>
                    <a:pt x="97" y="267"/>
                    <a:pt x="101" y="269"/>
                    <a:pt x="106" y="269"/>
                  </a:cubicBezTo>
                  <a:cubicBezTo>
                    <a:pt x="121" y="269"/>
                    <a:pt x="137" y="269"/>
                    <a:pt x="152" y="269"/>
                  </a:cubicBezTo>
                  <a:close/>
                  <a:moveTo>
                    <a:pt x="164" y="129"/>
                  </a:moveTo>
                  <a:cubicBezTo>
                    <a:pt x="152" y="129"/>
                    <a:pt x="141" y="129"/>
                    <a:pt x="130" y="129"/>
                  </a:cubicBezTo>
                  <a:cubicBezTo>
                    <a:pt x="122" y="129"/>
                    <a:pt x="117" y="134"/>
                    <a:pt x="117" y="140"/>
                  </a:cubicBezTo>
                  <a:cubicBezTo>
                    <a:pt x="117" y="147"/>
                    <a:pt x="122" y="152"/>
                    <a:pt x="130" y="152"/>
                  </a:cubicBezTo>
                  <a:cubicBezTo>
                    <a:pt x="152" y="152"/>
                    <a:pt x="175" y="152"/>
                    <a:pt x="198" y="152"/>
                  </a:cubicBezTo>
                  <a:cubicBezTo>
                    <a:pt x="205" y="152"/>
                    <a:pt x="211" y="147"/>
                    <a:pt x="210" y="140"/>
                  </a:cubicBezTo>
                  <a:cubicBezTo>
                    <a:pt x="210" y="134"/>
                    <a:pt x="205" y="129"/>
                    <a:pt x="198" y="129"/>
                  </a:cubicBezTo>
                  <a:cubicBezTo>
                    <a:pt x="186" y="129"/>
                    <a:pt x="175" y="129"/>
                    <a:pt x="164" y="129"/>
                  </a:cubicBezTo>
                  <a:close/>
                  <a:moveTo>
                    <a:pt x="164" y="187"/>
                  </a:moveTo>
                  <a:cubicBezTo>
                    <a:pt x="153" y="187"/>
                    <a:pt x="141" y="187"/>
                    <a:pt x="130" y="187"/>
                  </a:cubicBezTo>
                  <a:cubicBezTo>
                    <a:pt x="122" y="187"/>
                    <a:pt x="117" y="192"/>
                    <a:pt x="117" y="199"/>
                  </a:cubicBezTo>
                  <a:cubicBezTo>
                    <a:pt x="117" y="206"/>
                    <a:pt x="122" y="211"/>
                    <a:pt x="130" y="211"/>
                  </a:cubicBezTo>
                  <a:cubicBezTo>
                    <a:pt x="152" y="211"/>
                    <a:pt x="175" y="211"/>
                    <a:pt x="198" y="211"/>
                  </a:cubicBezTo>
                  <a:cubicBezTo>
                    <a:pt x="205" y="211"/>
                    <a:pt x="210" y="206"/>
                    <a:pt x="210" y="199"/>
                  </a:cubicBezTo>
                  <a:cubicBezTo>
                    <a:pt x="211" y="192"/>
                    <a:pt x="205" y="187"/>
                    <a:pt x="197" y="187"/>
                  </a:cubicBezTo>
                  <a:cubicBezTo>
                    <a:pt x="186" y="187"/>
                    <a:pt x="175" y="187"/>
                    <a:pt x="164" y="187"/>
                  </a:cubicBezTo>
                  <a:close/>
                  <a:moveTo>
                    <a:pt x="111" y="94"/>
                  </a:moveTo>
                  <a:cubicBezTo>
                    <a:pt x="117" y="94"/>
                    <a:pt x="122" y="94"/>
                    <a:pt x="128" y="94"/>
                  </a:cubicBezTo>
                  <a:cubicBezTo>
                    <a:pt x="135" y="94"/>
                    <a:pt x="140" y="89"/>
                    <a:pt x="140" y="82"/>
                  </a:cubicBezTo>
                  <a:cubicBezTo>
                    <a:pt x="140" y="75"/>
                    <a:pt x="135" y="70"/>
                    <a:pt x="128" y="70"/>
                  </a:cubicBezTo>
                  <a:cubicBezTo>
                    <a:pt x="117" y="70"/>
                    <a:pt x="105" y="70"/>
                    <a:pt x="94" y="70"/>
                  </a:cubicBezTo>
                  <a:cubicBezTo>
                    <a:pt x="87" y="70"/>
                    <a:pt x="82" y="75"/>
                    <a:pt x="82" y="82"/>
                  </a:cubicBezTo>
                  <a:cubicBezTo>
                    <a:pt x="82" y="89"/>
                    <a:pt x="87" y="94"/>
                    <a:pt x="94" y="94"/>
                  </a:cubicBezTo>
                  <a:cubicBezTo>
                    <a:pt x="100" y="94"/>
                    <a:pt x="105" y="94"/>
                    <a:pt x="11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857288" y="10023476"/>
              <a:ext cx="442913" cy="442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3930313" y="10501313"/>
              <a:ext cx="296863" cy="266700"/>
            </a:xfrm>
            <a:custGeom>
              <a:avLst/>
              <a:gdLst>
                <a:gd name="T0" fmla="*/ 94 w 94"/>
                <a:gd name="T1" fmla="*/ 0 h 84"/>
                <a:gd name="T2" fmla="*/ 94 w 94"/>
                <a:gd name="T3" fmla="*/ 4 h 84"/>
                <a:gd name="T4" fmla="*/ 94 w 94"/>
                <a:gd name="T5" fmla="*/ 69 h 84"/>
                <a:gd name="T6" fmla="*/ 86 w 94"/>
                <a:gd name="T7" fmla="*/ 82 h 84"/>
                <a:gd name="T8" fmla="*/ 72 w 94"/>
                <a:gd name="T9" fmla="*/ 78 h 84"/>
                <a:gd name="T10" fmla="*/ 47 w 94"/>
                <a:gd name="T11" fmla="*/ 52 h 84"/>
                <a:gd name="T12" fmla="*/ 45 w 94"/>
                <a:gd name="T13" fmla="*/ 55 h 84"/>
                <a:gd name="T14" fmla="*/ 21 w 94"/>
                <a:gd name="T15" fmla="*/ 78 h 84"/>
                <a:gd name="T16" fmla="*/ 7 w 94"/>
                <a:gd name="T17" fmla="*/ 81 h 84"/>
                <a:gd name="T18" fmla="*/ 0 w 94"/>
                <a:gd name="T19" fmla="*/ 69 h 84"/>
                <a:gd name="T20" fmla="*/ 0 w 94"/>
                <a:gd name="T21" fmla="*/ 0 h 84"/>
                <a:gd name="T22" fmla="*/ 94 w 94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84">
                  <a:moveTo>
                    <a:pt x="94" y="0"/>
                  </a:moveTo>
                  <a:cubicBezTo>
                    <a:pt x="94" y="1"/>
                    <a:pt x="94" y="3"/>
                    <a:pt x="94" y="4"/>
                  </a:cubicBezTo>
                  <a:cubicBezTo>
                    <a:pt x="94" y="25"/>
                    <a:pt x="94" y="47"/>
                    <a:pt x="94" y="69"/>
                  </a:cubicBezTo>
                  <a:cubicBezTo>
                    <a:pt x="94" y="76"/>
                    <a:pt x="91" y="80"/>
                    <a:pt x="86" y="82"/>
                  </a:cubicBezTo>
                  <a:cubicBezTo>
                    <a:pt x="81" y="84"/>
                    <a:pt x="76" y="82"/>
                    <a:pt x="72" y="78"/>
                  </a:cubicBezTo>
                  <a:cubicBezTo>
                    <a:pt x="64" y="69"/>
                    <a:pt x="56" y="61"/>
                    <a:pt x="47" y="52"/>
                  </a:cubicBezTo>
                  <a:cubicBezTo>
                    <a:pt x="46" y="53"/>
                    <a:pt x="45" y="54"/>
                    <a:pt x="45" y="55"/>
                  </a:cubicBezTo>
                  <a:cubicBezTo>
                    <a:pt x="37" y="63"/>
                    <a:pt x="29" y="70"/>
                    <a:pt x="21" y="78"/>
                  </a:cubicBezTo>
                  <a:cubicBezTo>
                    <a:pt x="17" y="82"/>
                    <a:pt x="12" y="84"/>
                    <a:pt x="7" y="81"/>
                  </a:cubicBezTo>
                  <a:cubicBezTo>
                    <a:pt x="2" y="79"/>
                    <a:pt x="0" y="75"/>
                    <a:pt x="0" y="69"/>
                  </a:cubicBezTo>
                  <a:cubicBezTo>
                    <a:pt x="0" y="46"/>
                    <a:pt x="0" y="23"/>
                    <a:pt x="0" y="0"/>
                  </a:cubicBezTo>
                  <a:cubicBezTo>
                    <a:pt x="31" y="16"/>
                    <a:pt x="62" y="17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14671675" y="9750426"/>
              <a:ext cx="195263" cy="196850"/>
            </a:xfrm>
            <a:custGeom>
              <a:avLst/>
              <a:gdLst>
                <a:gd name="T0" fmla="*/ 0 w 62"/>
                <a:gd name="T1" fmla="*/ 0 h 62"/>
                <a:gd name="T2" fmla="*/ 62 w 62"/>
                <a:gd name="T3" fmla="*/ 62 h 62"/>
                <a:gd name="T4" fmla="*/ 60 w 62"/>
                <a:gd name="T5" fmla="*/ 62 h 62"/>
                <a:gd name="T6" fmla="*/ 13 w 62"/>
                <a:gd name="T7" fmla="*/ 62 h 62"/>
                <a:gd name="T8" fmla="*/ 0 w 62"/>
                <a:gd name="T9" fmla="*/ 50 h 62"/>
                <a:gd name="T10" fmla="*/ 0 w 62"/>
                <a:gd name="T11" fmla="*/ 2 h 62"/>
                <a:gd name="T12" fmla="*/ 0 w 62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2">
                  <a:moveTo>
                    <a:pt x="0" y="0"/>
                  </a:moveTo>
                  <a:cubicBezTo>
                    <a:pt x="21" y="21"/>
                    <a:pt x="41" y="42"/>
                    <a:pt x="62" y="62"/>
                  </a:cubicBezTo>
                  <a:cubicBezTo>
                    <a:pt x="62" y="62"/>
                    <a:pt x="61" y="62"/>
                    <a:pt x="60" y="62"/>
                  </a:cubicBezTo>
                  <a:cubicBezTo>
                    <a:pt x="44" y="62"/>
                    <a:pt x="28" y="62"/>
                    <a:pt x="13" y="62"/>
                  </a:cubicBezTo>
                  <a:cubicBezTo>
                    <a:pt x="5" y="62"/>
                    <a:pt x="0" y="58"/>
                    <a:pt x="0" y="50"/>
                  </a:cubicBezTo>
                  <a:cubicBezTo>
                    <a:pt x="0" y="34"/>
                    <a:pt x="0" y="1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8523288" y="8875713"/>
            <a:ext cx="2441575" cy="243998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9051925" y="9458325"/>
            <a:ext cx="1355726" cy="1195388"/>
          </a:xfrm>
          <a:custGeom>
            <a:avLst/>
            <a:gdLst>
              <a:gd name="connsiteX0" fmla="*/ 923959 w 1355726"/>
              <a:gd name="connsiteY0" fmla="*/ 638953 h 1195388"/>
              <a:gd name="connsiteX1" fmla="*/ 944947 w 1355726"/>
              <a:gd name="connsiteY1" fmla="*/ 650813 h 1195388"/>
              <a:gd name="connsiteX2" fmla="*/ 1103348 w 1355726"/>
              <a:gd name="connsiteY2" fmla="*/ 808943 h 1195388"/>
              <a:gd name="connsiteX3" fmla="*/ 1103348 w 1355726"/>
              <a:gd name="connsiteY3" fmla="*/ 865870 h 1195388"/>
              <a:gd name="connsiteX4" fmla="*/ 944947 w 1355726"/>
              <a:gd name="connsiteY4" fmla="*/ 1024000 h 1195388"/>
              <a:gd name="connsiteX5" fmla="*/ 900595 w 1355726"/>
              <a:gd name="connsiteY5" fmla="*/ 1030325 h 1195388"/>
              <a:gd name="connsiteX6" fmla="*/ 875251 w 1355726"/>
              <a:gd name="connsiteY6" fmla="*/ 995537 h 1195388"/>
              <a:gd name="connsiteX7" fmla="*/ 875251 w 1355726"/>
              <a:gd name="connsiteY7" fmla="*/ 957585 h 1195388"/>
              <a:gd name="connsiteX8" fmla="*/ 859411 w 1355726"/>
              <a:gd name="connsiteY8" fmla="*/ 957585 h 1195388"/>
              <a:gd name="connsiteX9" fmla="*/ 447570 w 1355726"/>
              <a:gd name="connsiteY9" fmla="*/ 957585 h 1195388"/>
              <a:gd name="connsiteX10" fmla="*/ 400050 w 1355726"/>
              <a:gd name="connsiteY10" fmla="*/ 910146 h 1195388"/>
              <a:gd name="connsiteX11" fmla="*/ 400050 w 1355726"/>
              <a:gd name="connsiteY11" fmla="*/ 764667 h 1195388"/>
              <a:gd name="connsiteX12" fmla="*/ 444402 w 1355726"/>
              <a:gd name="connsiteY12" fmla="*/ 717228 h 1195388"/>
              <a:gd name="connsiteX13" fmla="*/ 859411 w 1355726"/>
              <a:gd name="connsiteY13" fmla="*/ 717228 h 1195388"/>
              <a:gd name="connsiteX14" fmla="*/ 875251 w 1355726"/>
              <a:gd name="connsiteY14" fmla="*/ 717228 h 1195388"/>
              <a:gd name="connsiteX15" fmla="*/ 875251 w 1355726"/>
              <a:gd name="connsiteY15" fmla="*/ 679276 h 1195388"/>
              <a:gd name="connsiteX16" fmla="*/ 900595 w 1355726"/>
              <a:gd name="connsiteY16" fmla="*/ 641325 h 1195388"/>
              <a:gd name="connsiteX17" fmla="*/ 923959 w 1355726"/>
              <a:gd name="connsiteY17" fmla="*/ 638953 h 1195388"/>
              <a:gd name="connsiteX18" fmla="*/ 0 w 1355726"/>
              <a:gd name="connsiteY18" fmla="*/ 558800 h 1195388"/>
              <a:gd name="connsiteX19" fmla="*/ 636588 w 1355726"/>
              <a:gd name="connsiteY19" fmla="*/ 558800 h 1195388"/>
              <a:gd name="connsiteX20" fmla="*/ 636588 w 1355726"/>
              <a:gd name="connsiteY20" fmla="*/ 637978 h 1195388"/>
              <a:gd name="connsiteX21" fmla="*/ 623920 w 1355726"/>
              <a:gd name="connsiteY21" fmla="*/ 637978 h 1195388"/>
              <a:gd name="connsiteX22" fmla="*/ 443395 w 1355726"/>
              <a:gd name="connsiteY22" fmla="*/ 637978 h 1195388"/>
              <a:gd name="connsiteX23" fmla="*/ 319878 w 1355726"/>
              <a:gd name="connsiteY23" fmla="*/ 764662 h 1195388"/>
              <a:gd name="connsiteX24" fmla="*/ 319878 w 1355726"/>
              <a:gd name="connsiteY24" fmla="*/ 910349 h 1195388"/>
              <a:gd name="connsiteX25" fmla="*/ 443395 w 1355726"/>
              <a:gd name="connsiteY25" fmla="*/ 1037033 h 1195388"/>
              <a:gd name="connsiteX26" fmla="*/ 620753 w 1355726"/>
              <a:gd name="connsiteY26" fmla="*/ 1037033 h 1195388"/>
              <a:gd name="connsiteX27" fmla="*/ 636588 w 1355726"/>
              <a:gd name="connsiteY27" fmla="*/ 1037033 h 1195388"/>
              <a:gd name="connsiteX28" fmla="*/ 636588 w 1355726"/>
              <a:gd name="connsiteY28" fmla="*/ 1046534 h 1195388"/>
              <a:gd name="connsiteX29" fmla="*/ 636588 w 1355726"/>
              <a:gd name="connsiteY29" fmla="*/ 1151049 h 1195388"/>
              <a:gd name="connsiteX30" fmla="*/ 595416 w 1355726"/>
              <a:gd name="connsiteY30" fmla="*/ 1195388 h 1195388"/>
              <a:gd name="connsiteX31" fmla="*/ 41172 w 1355726"/>
              <a:gd name="connsiteY31" fmla="*/ 1195388 h 1195388"/>
              <a:gd name="connsiteX32" fmla="*/ 0 w 1355726"/>
              <a:gd name="connsiteY32" fmla="*/ 1154216 h 1195388"/>
              <a:gd name="connsiteX33" fmla="*/ 0 w 1355726"/>
              <a:gd name="connsiteY33" fmla="*/ 565134 h 1195388"/>
              <a:gd name="connsiteX34" fmla="*/ 0 w 1355726"/>
              <a:gd name="connsiteY34" fmla="*/ 558800 h 1195388"/>
              <a:gd name="connsiteX35" fmla="*/ 719130 w 1355726"/>
              <a:gd name="connsiteY35" fmla="*/ 400050 h 1195388"/>
              <a:gd name="connsiteX36" fmla="*/ 1355726 w 1355726"/>
              <a:gd name="connsiteY36" fmla="*/ 400050 h 1195388"/>
              <a:gd name="connsiteX37" fmla="*/ 1355726 w 1355726"/>
              <a:gd name="connsiteY37" fmla="*/ 1166870 h 1195388"/>
              <a:gd name="connsiteX38" fmla="*/ 1301885 w 1355726"/>
              <a:gd name="connsiteY38" fmla="*/ 1195388 h 1195388"/>
              <a:gd name="connsiteX39" fmla="*/ 766637 w 1355726"/>
              <a:gd name="connsiteY39" fmla="*/ 1195388 h 1195388"/>
              <a:gd name="connsiteX40" fmla="*/ 715963 w 1355726"/>
              <a:gd name="connsiteY40" fmla="*/ 1144689 h 1195388"/>
              <a:gd name="connsiteX41" fmla="*/ 715963 w 1355726"/>
              <a:gd name="connsiteY41" fmla="*/ 1036954 h 1195388"/>
              <a:gd name="connsiteX42" fmla="*/ 798309 w 1355726"/>
              <a:gd name="connsiteY42" fmla="*/ 1036954 h 1195388"/>
              <a:gd name="connsiteX43" fmla="*/ 804643 w 1355726"/>
              <a:gd name="connsiteY43" fmla="*/ 1043292 h 1195388"/>
              <a:gd name="connsiteX44" fmla="*/ 1004173 w 1355726"/>
              <a:gd name="connsiteY44" fmla="*/ 1074978 h 1195388"/>
              <a:gd name="connsiteX45" fmla="*/ 1153029 w 1355726"/>
              <a:gd name="connsiteY45" fmla="*/ 926050 h 1195388"/>
              <a:gd name="connsiteX46" fmla="*/ 1153029 w 1355726"/>
              <a:gd name="connsiteY46" fmla="*/ 748604 h 1195388"/>
              <a:gd name="connsiteX47" fmla="*/ 1004173 w 1355726"/>
              <a:gd name="connsiteY47" fmla="*/ 596508 h 1195388"/>
              <a:gd name="connsiteX48" fmla="*/ 804643 w 1355726"/>
              <a:gd name="connsiteY48" fmla="*/ 631363 h 1195388"/>
              <a:gd name="connsiteX49" fmla="*/ 795142 w 1355726"/>
              <a:gd name="connsiteY49" fmla="*/ 637701 h 1195388"/>
              <a:gd name="connsiteX50" fmla="*/ 719130 w 1355726"/>
              <a:gd name="connsiteY50" fmla="*/ 637701 h 1195388"/>
              <a:gd name="connsiteX51" fmla="*/ 719130 w 1355726"/>
              <a:gd name="connsiteY51" fmla="*/ 400050 h 1195388"/>
              <a:gd name="connsiteX52" fmla="*/ 60209 w 1355726"/>
              <a:gd name="connsiteY52" fmla="*/ 400050 h 1195388"/>
              <a:gd name="connsiteX53" fmla="*/ 66542 w 1355726"/>
              <a:gd name="connsiteY53" fmla="*/ 400050 h 1195388"/>
              <a:gd name="connsiteX54" fmla="*/ 566879 w 1355726"/>
              <a:gd name="connsiteY54" fmla="*/ 400050 h 1195388"/>
              <a:gd name="connsiteX55" fmla="*/ 589046 w 1355726"/>
              <a:gd name="connsiteY55" fmla="*/ 412750 h 1195388"/>
              <a:gd name="connsiteX56" fmla="*/ 620713 w 1355726"/>
              <a:gd name="connsiteY56" fmla="*/ 479425 h 1195388"/>
              <a:gd name="connsiteX57" fmla="*/ 15875 w 1355726"/>
              <a:gd name="connsiteY57" fmla="*/ 479425 h 1195388"/>
              <a:gd name="connsiteX58" fmla="*/ 50709 w 1355726"/>
              <a:gd name="connsiteY58" fmla="*/ 403225 h 1195388"/>
              <a:gd name="connsiteX59" fmla="*/ 60209 w 1355726"/>
              <a:gd name="connsiteY59" fmla="*/ 400050 h 1195388"/>
              <a:gd name="connsiteX60" fmla="*/ 776172 w 1355726"/>
              <a:gd name="connsiteY60" fmla="*/ 241300 h 1195388"/>
              <a:gd name="connsiteX61" fmla="*/ 785672 w 1355726"/>
              <a:gd name="connsiteY61" fmla="*/ 241300 h 1195388"/>
              <a:gd name="connsiteX62" fmla="*/ 1286017 w 1355726"/>
              <a:gd name="connsiteY62" fmla="*/ 241300 h 1195388"/>
              <a:gd name="connsiteX63" fmla="*/ 1308184 w 1355726"/>
              <a:gd name="connsiteY63" fmla="*/ 254000 h 1195388"/>
              <a:gd name="connsiteX64" fmla="*/ 1339851 w 1355726"/>
              <a:gd name="connsiteY64" fmla="*/ 320675 h 1195388"/>
              <a:gd name="connsiteX65" fmla="*/ 731838 w 1355726"/>
              <a:gd name="connsiteY65" fmla="*/ 320675 h 1195388"/>
              <a:gd name="connsiteX66" fmla="*/ 769839 w 1355726"/>
              <a:gd name="connsiteY66" fmla="*/ 244475 h 1195388"/>
              <a:gd name="connsiteX67" fmla="*/ 776172 w 1355726"/>
              <a:gd name="connsiteY67" fmla="*/ 241300 h 1195388"/>
              <a:gd name="connsiteX68" fmla="*/ 120513 w 1355726"/>
              <a:gd name="connsiteY68" fmla="*/ 161925 h 1195388"/>
              <a:gd name="connsiteX69" fmla="*/ 262915 w 1355726"/>
              <a:gd name="connsiteY69" fmla="*/ 161925 h 1195388"/>
              <a:gd name="connsiteX70" fmla="*/ 509746 w 1355726"/>
              <a:gd name="connsiteY70" fmla="*/ 161925 h 1195388"/>
              <a:gd name="connsiteX71" fmla="*/ 557213 w 1355726"/>
              <a:gd name="connsiteY71" fmla="*/ 206375 h 1195388"/>
              <a:gd name="connsiteX72" fmla="*/ 557213 w 1355726"/>
              <a:gd name="connsiteY72" fmla="*/ 320675 h 1195388"/>
              <a:gd name="connsiteX73" fmla="*/ 79375 w 1355726"/>
              <a:gd name="connsiteY73" fmla="*/ 320675 h 1195388"/>
              <a:gd name="connsiteX74" fmla="*/ 79375 w 1355726"/>
              <a:gd name="connsiteY74" fmla="*/ 196850 h 1195388"/>
              <a:gd name="connsiteX75" fmla="*/ 120513 w 1355726"/>
              <a:gd name="connsiteY75" fmla="*/ 161925 h 1195388"/>
              <a:gd name="connsiteX76" fmla="*/ 839642 w 1355726"/>
              <a:gd name="connsiteY76" fmla="*/ 0 h 1195388"/>
              <a:gd name="connsiteX77" fmla="*/ 1016857 w 1355726"/>
              <a:gd name="connsiteY77" fmla="*/ 0 h 1195388"/>
              <a:gd name="connsiteX78" fmla="*/ 1228883 w 1355726"/>
              <a:gd name="connsiteY78" fmla="*/ 0 h 1195388"/>
              <a:gd name="connsiteX79" fmla="*/ 1276351 w 1355726"/>
              <a:gd name="connsiteY79" fmla="*/ 47625 h 1195388"/>
              <a:gd name="connsiteX80" fmla="*/ 1276351 w 1355726"/>
              <a:gd name="connsiteY80" fmla="*/ 158750 h 1195388"/>
              <a:gd name="connsiteX81" fmla="*/ 795338 w 1355726"/>
              <a:gd name="connsiteY81" fmla="*/ 158750 h 1195388"/>
              <a:gd name="connsiteX82" fmla="*/ 795338 w 1355726"/>
              <a:gd name="connsiteY82" fmla="*/ 38100 h 1195388"/>
              <a:gd name="connsiteX83" fmla="*/ 839642 w 1355726"/>
              <a:gd name="connsiteY83" fmla="*/ 0 h 11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55726" h="1195388">
                <a:moveTo>
                  <a:pt x="923959" y="638953"/>
                </a:moveTo>
                <a:cubicBezTo>
                  <a:pt x="931483" y="640535"/>
                  <a:pt x="938611" y="644488"/>
                  <a:pt x="944947" y="650813"/>
                </a:cubicBezTo>
                <a:cubicBezTo>
                  <a:pt x="998804" y="701415"/>
                  <a:pt x="1049492" y="755179"/>
                  <a:pt x="1103348" y="808943"/>
                </a:cubicBezTo>
                <a:cubicBezTo>
                  <a:pt x="1119188" y="824756"/>
                  <a:pt x="1119188" y="850057"/>
                  <a:pt x="1103348" y="865870"/>
                </a:cubicBezTo>
                <a:cubicBezTo>
                  <a:pt x="1049492" y="919634"/>
                  <a:pt x="998804" y="970236"/>
                  <a:pt x="944947" y="1024000"/>
                </a:cubicBezTo>
                <a:cubicBezTo>
                  <a:pt x="932275" y="1036650"/>
                  <a:pt x="916435" y="1039813"/>
                  <a:pt x="900595" y="1030325"/>
                </a:cubicBezTo>
                <a:cubicBezTo>
                  <a:pt x="884755" y="1024000"/>
                  <a:pt x="878419" y="1011350"/>
                  <a:pt x="875251" y="995537"/>
                </a:cubicBezTo>
                <a:cubicBezTo>
                  <a:pt x="875251" y="982886"/>
                  <a:pt x="875251" y="970236"/>
                  <a:pt x="875251" y="957585"/>
                </a:cubicBezTo>
                <a:cubicBezTo>
                  <a:pt x="872083" y="957585"/>
                  <a:pt x="865747" y="957585"/>
                  <a:pt x="859411" y="957585"/>
                </a:cubicBezTo>
                <a:cubicBezTo>
                  <a:pt x="723187" y="957585"/>
                  <a:pt x="583795" y="957585"/>
                  <a:pt x="447570" y="957585"/>
                </a:cubicBezTo>
                <a:cubicBezTo>
                  <a:pt x="415890" y="957585"/>
                  <a:pt x="400050" y="941772"/>
                  <a:pt x="400050" y="910146"/>
                </a:cubicBezTo>
                <a:cubicBezTo>
                  <a:pt x="400050" y="859545"/>
                  <a:pt x="400050" y="812106"/>
                  <a:pt x="400050" y="764667"/>
                </a:cubicBezTo>
                <a:cubicBezTo>
                  <a:pt x="400050" y="733041"/>
                  <a:pt x="415890" y="717228"/>
                  <a:pt x="444402" y="717228"/>
                </a:cubicBezTo>
                <a:cubicBezTo>
                  <a:pt x="583795" y="717228"/>
                  <a:pt x="720019" y="717228"/>
                  <a:pt x="859411" y="717228"/>
                </a:cubicBezTo>
                <a:cubicBezTo>
                  <a:pt x="865747" y="717228"/>
                  <a:pt x="868915" y="717228"/>
                  <a:pt x="875251" y="717228"/>
                </a:cubicBezTo>
                <a:cubicBezTo>
                  <a:pt x="875251" y="704577"/>
                  <a:pt x="875251" y="691927"/>
                  <a:pt x="875251" y="679276"/>
                </a:cubicBezTo>
                <a:cubicBezTo>
                  <a:pt x="878419" y="660301"/>
                  <a:pt x="884755" y="647650"/>
                  <a:pt x="900595" y="641325"/>
                </a:cubicBezTo>
                <a:cubicBezTo>
                  <a:pt x="908515" y="638163"/>
                  <a:pt x="916435" y="637372"/>
                  <a:pt x="923959" y="638953"/>
                </a:cubicBezTo>
                <a:close/>
                <a:moveTo>
                  <a:pt x="0" y="558800"/>
                </a:moveTo>
                <a:cubicBezTo>
                  <a:pt x="212196" y="558800"/>
                  <a:pt x="424392" y="558800"/>
                  <a:pt x="636588" y="558800"/>
                </a:cubicBezTo>
                <a:cubicBezTo>
                  <a:pt x="636588" y="584137"/>
                  <a:pt x="636588" y="612641"/>
                  <a:pt x="636588" y="637978"/>
                </a:cubicBezTo>
                <a:cubicBezTo>
                  <a:pt x="633421" y="637978"/>
                  <a:pt x="627087" y="637978"/>
                  <a:pt x="623920" y="637978"/>
                </a:cubicBezTo>
                <a:cubicBezTo>
                  <a:pt x="563745" y="637978"/>
                  <a:pt x="503570" y="637978"/>
                  <a:pt x="443395" y="637978"/>
                </a:cubicBezTo>
                <a:cubicBezTo>
                  <a:pt x="370551" y="637978"/>
                  <a:pt x="319878" y="688651"/>
                  <a:pt x="319878" y="764662"/>
                </a:cubicBezTo>
                <a:cubicBezTo>
                  <a:pt x="319878" y="812168"/>
                  <a:pt x="319878" y="862842"/>
                  <a:pt x="319878" y="910349"/>
                </a:cubicBezTo>
                <a:cubicBezTo>
                  <a:pt x="319878" y="983192"/>
                  <a:pt x="370551" y="1037033"/>
                  <a:pt x="443395" y="1037033"/>
                </a:cubicBezTo>
                <a:cubicBezTo>
                  <a:pt x="503570" y="1037033"/>
                  <a:pt x="560577" y="1037033"/>
                  <a:pt x="620753" y="1037033"/>
                </a:cubicBezTo>
                <a:cubicBezTo>
                  <a:pt x="627087" y="1037033"/>
                  <a:pt x="630254" y="1037033"/>
                  <a:pt x="636588" y="1037033"/>
                </a:cubicBezTo>
                <a:cubicBezTo>
                  <a:pt x="636588" y="1040200"/>
                  <a:pt x="636588" y="1043367"/>
                  <a:pt x="636588" y="1046534"/>
                </a:cubicBezTo>
                <a:cubicBezTo>
                  <a:pt x="636588" y="1081372"/>
                  <a:pt x="636588" y="1116210"/>
                  <a:pt x="636588" y="1151049"/>
                </a:cubicBezTo>
                <a:cubicBezTo>
                  <a:pt x="636588" y="1179552"/>
                  <a:pt x="620753" y="1195388"/>
                  <a:pt x="595416" y="1195388"/>
                </a:cubicBezTo>
                <a:cubicBezTo>
                  <a:pt x="408556" y="1195388"/>
                  <a:pt x="224864" y="1195388"/>
                  <a:pt x="41172" y="1195388"/>
                </a:cubicBezTo>
                <a:cubicBezTo>
                  <a:pt x="15836" y="1195388"/>
                  <a:pt x="0" y="1179552"/>
                  <a:pt x="0" y="1154216"/>
                </a:cubicBezTo>
                <a:cubicBezTo>
                  <a:pt x="0" y="957855"/>
                  <a:pt x="0" y="761495"/>
                  <a:pt x="0" y="565134"/>
                </a:cubicBezTo>
                <a:cubicBezTo>
                  <a:pt x="0" y="565134"/>
                  <a:pt x="0" y="561967"/>
                  <a:pt x="0" y="558800"/>
                </a:cubicBezTo>
                <a:close/>
                <a:moveTo>
                  <a:pt x="719130" y="400050"/>
                </a:moveTo>
                <a:cubicBezTo>
                  <a:pt x="931329" y="400050"/>
                  <a:pt x="1143527" y="400050"/>
                  <a:pt x="1355726" y="400050"/>
                </a:cubicBezTo>
                <a:cubicBezTo>
                  <a:pt x="1355726" y="653544"/>
                  <a:pt x="1355726" y="910207"/>
                  <a:pt x="1355726" y="1166870"/>
                </a:cubicBezTo>
                <a:cubicBezTo>
                  <a:pt x="1343057" y="1189051"/>
                  <a:pt x="1327222" y="1195388"/>
                  <a:pt x="1301885" y="1195388"/>
                </a:cubicBezTo>
                <a:cubicBezTo>
                  <a:pt x="1124525" y="1195388"/>
                  <a:pt x="943997" y="1195388"/>
                  <a:pt x="766637" y="1195388"/>
                </a:cubicBezTo>
                <a:cubicBezTo>
                  <a:pt x="731799" y="1195388"/>
                  <a:pt x="715963" y="1179545"/>
                  <a:pt x="715963" y="1144689"/>
                </a:cubicBezTo>
                <a:cubicBezTo>
                  <a:pt x="715963" y="1109834"/>
                  <a:pt x="715963" y="1071810"/>
                  <a:pt x="715963" y="1036954"/>
                </a:cubicBezTo>
                <a:cubicBezTo>
                  <a:pt x="744467" y="1036954"/>
                  <a:pt x="772972" y="1036954"/>
                  <a:pt x="798309" y="1036954"/>
                </a:cubicBezTo>
                <a:cubicBezTo>
                  <a:pt x="801476" y="1036954"/>
                  <a:pt x="804643" y="1040123"/>
                  <a:pt x="804643" y="1043292"/>
                </a:cubicBezTo>
                <a:cubicBezTo>
                  <a:pt x="845816" y="1125677"/>
                  <a:pt x="940830" y="1141520"/>
                  <a:pt x="1004173" y="1074978"/>
                </a:cubicBezTo>
                <a:cubicBezTo>
                  <a:pt x="1054847" y="1027448"/>
                  <a:pt x="1102355" y="976749"/>
                  <a:pt x="1153029" y="926050"/>
                </a:cubicBezTo>
                <a:cubicBezTo>
                  <a:pt x="1206870" y="872183"/>
                  <a:pt x="1206870" y="802472"/>
                  <a:pt x="1153029" y="748604"/>
                </a:cubicBezTo>
                <a:cubicBezTo>
                  <a:pt x="1102355" y="697906"/>
                  <a:pt x="1051680" y="647207"/>
                  <a:pt x="1004173" y="596508"/>
                </a:cubicBezTo>
                <a:cubicBezTo>
                  <a:pt x="940830" y="533134"/>
                  <a:pt x="845816" y="548978"/>
                  <a:pt x="804643" y="631363"/>
                </a:cubicBezTo>
                <a:cubicBezTo>
                  <a:pt x="804643" y="634532"/>
                  <a:pt x="798309" y="637701"/>
                  <a:pt x="795142" y="637701"/>
                </a:cubicBezTo>
                <a:cubicBezTo>
                  <a:pt x="769804" y="637701"/>
                  <a:pt x="744467" y="637701"/>
                  <a:pt x="719130" y="637701"/>
                </a:cubicBezTo>
                <a:cubicBezTo>
                  <a:pt x="719130" y="558484"/>
                  <a:pt x="719130" y="479267"/>
                  <a:pt x="719130" y="400050"/>
                </a:cubicBezTo>
                <a:close/>
                <a:moveTo>
                  <a:pt x="60209" y="400050"/>
                </a:moveTo>
                <a:cubicBezTo>
                  <a:pt x="63375" y="400050"/>
                  <a:pt x="66542" y="400050"/>
                  <a:pt x="66542" y="400050"/>
                </a:cubicBezTo>
                <a:cubicBezTo>
                  <a:pt x="234377" y="400050"/>
                  <a:pt x="402211" y="400050"/>
                  <a:pt x="566879" y="400050"/>
                </a:cubicBezTo>
                <a:cubicBezTo>
                  <a:pt x="579546" y="400050"/>
                  <a:pt x="585879" y="403225"/>
                  <a:pt x="589046" y="412750"/>
                </a:cubicBezTo>
                <a:cubicBezTo>
                  <a:pt x="598546" y="434975"/>
                  <a:pt x="611213" y="457200"/>
                  <a:pt x="620713" y="479425"/>
                </a:cubicBezTo>
                <a:cubicBezTo>
                  <a:pt x="418045" y="479425"/>
                  <a:pt x="218543" y="479425"/>
                  <a:pt x="15875" y="479425"/>
                </a:cubicBezTo>
                <a:cubicBezTo>
                  <a:pt x="28542" y="454025"/>
                  <a:pt x="38042" y="428625"/>
                  <a:pt x="50709" y="403225"/>
                </a:cubicBezTo>
                <a:cubicBezTo>
                  <a:pt x="53875" y="403225"/>
                  <a:pt x="57042" y="400050"/>
                  <a:pt x="60209" y="400050"/>
                </a:cubicBezTo>
                <a:close/>
                <a:moveTo>
                  <a:pt x="776172" y="241300"/>
                </a:moveTo>
                <a:cubicBezTo>
                  <a:pt x="779339" y="241300"/>
                  <a:pt x="782506" y="241300"/>
                  <a:pt x="785672" y="241300"/>
                </a:cubicBezTo>
                <a:cubicBezTo>
                  <a:pt x="953509" y="241300"/>
                  <a:pt x="1118180" y="241300"/>
                  <a:pt x="1286017" y="241300"/>
                </a:cubicBezTo>
                <a:cubicBezTo>
                  <a:pt x="1295517" y="241300"/>
                  <a:pt x="1301850" y="244475"/>
                  <a:pt x="1308184" y="254000"/>
                </a:cubicBezTo>
                <a:cubicBezTo>
                  <a:pt x="1317684" y="276225"/>
                  <a:pt x="1327184" y="295275"/>
                  <a:pt x="1339851" y="320675"/>
                </a:cubicBezTo>
                <a:cubicBezTo>
                  <a:pt x="1137180" y="320675"/>
                  <a:pt x="934509" y="320675"/>
                  <a:pt x="731838" y="320675"/>
                </a:cubicBezTo>
                <a:cubicBezTo>
                  <a:pt x="744505" y="295275"/>
                  <a:pt x="757172" y="269875"/>
                  <a:pt x="769839" y="244475"/>
                </a:cubicBezTo>
                <a:cubicBezTo>
                  <a:pt x="769839" y="244475"/>
                  <a:pt x="776172" y="241300"/>
                  <a:pt x="776172" y="241300"/>
                </a:cubicBezTo>
                <a:close/>
                <a:moveTo>
                  <a:pt x="120513" y="161925"/>
                </a:moveTo>
                <a:cubicBezTo>
                  <a:pt x="167981" y="161925"/>
                  <a:pt x="215448" y="161925"/>
                  <a:pt x="262915" y="161925"/>
                </a:cubicBezTo>
                <a:cubicBezTo>
                  <a:pt x="345192" y="161925"/>
                  <a:pt x="427469" y="161925"/>
                  <a:pt x="509746" y="161925"/>
                </a:cubicBezTo>
                <a:cubicBezTo>
                  <a:pt x="541391" y="161925"/>
                  <a:pt x="557213" y="174625"/>
                  <a:pt x="557213" y="206375"/>
                </a:cubicBezTo>
                <a:cubicBezTo>
                  <a:pt x="557213" y="244475"/>
                  <a:pt x="557213" y="282575"/>
                  <a:pt x="557213" y="320675"/>
                </a:cubicBezTo>
                <a:cubicBezTo>
                  <a:pt x="398989" y="320675"/>
                  <a:pt x="237599" y="320675"/>
                  <a:pt x="79375" y="320675"/>
                </a:cubicBezTo>
                <a:cubicBezTo>
                  <a:pt x="79375" y="279400"/>
                  <a:pt x="79375" y="238125"/>
                  <a:pt x="79375" y="196850"/>
                </a:cubicBezTo>
                <a:cubicBezTo>
                  <a:pt x="79375" y="174625"/>
                  <a:pt x="98362" y="161925"/>
                  <a:pt x="120513" y="161925"/>
                </a:cubicBezTo>
                <a:close/>
                <a:moveTo>
                  <a:pt x="839642" y="0"/>
                </a:moveTo>
                <a:cubicBezTo>
                  <a:pt x="896604" y="0"/>
                  <a:pt x="956731" y="0"/>
                  <a:pt x="1016857" y="0"/>
                </a:cubicBezTo>
                <a:cubicBezTo>
                  <a:pt x="1086477" y="0"/>
                  <a:pt x="1159262" y="0"/>
                  <a:pt x="1228883" y="0"/>
                </a:cubicBezTo>
                <a:cubicBezTo>
                  <a:pt x="1260528" y="0"/>
                  <a:pt x="1276351" y="15875"/>
                  <a:pt x="1276351" y="47625"/>
                </a:cubicBezTo>
                <a:cubicBezTo>
                  <a:pt x="1276351" y="85725"/>
                  <a:pt x="1276351" y="120650"/>
                  <a:pt x="1276351" y="158750"/>
                </a:cubicBezTo>
                <a:cubicBezTo>
                  <a:pt x="1114958" y="158750"/>
                  <a:pt x="956731" y="158750"/>
                  <a:pt x="795338" y="158750"/>
                </a:cubicBezTo>
                <a:cubicBezTo>
                  <a:pt x="795338" y="117475"/>
                  <a:pt x="795338" y="79375"/>
                  <a:pt x="795338" y="38100"/>
                </a:cubicBezTo>
                <a:cubicBezTo>
                  <a:pt x="798503" y="15875"/>
                  <a:pt x="814325" y="3175"/>
                  <a:pt x="8396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Oval 28"/>
          <p:cNvSpPr>
            <a:spLocks noChangeArrowheads="1"/>
          </p:cNvSpPr>
          <p:nvPr/>
        </p:nvSpPr>
        <p:spPr bwMode="auto">
          <a:xfrm>
            <a:off x="13388975" y="4838701"/>
            <a:ext cx="1935163" cy="19351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3819188" y="5214938"/>
            <a:ext cx="1136650" cy="1135063"/>
            <a:chOff x="13819188" y="5214938"/>
            <a:chExt cx="1136650" cy="1135063"/>
          </a:xfrm>
        </p:grpSpPr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13819188" y="5857876"/>
              <a:ext cx="1136650" cy="492125"/>
            </a:xfrm>
            <a:custGeom>
              <a:avLst/>
              <a:gdLst>
                <a:gd name="T0" fmla="*/ 0 w 359"/>
                <a:gd name="T1" fmla="*/ 36 h 155"/>
                <a:gd name="T2" fmla="*/ 14 w 359"/>
                <a:gd name="T3" fmla="*/ 28 h 155"/>
                <a:gd name="T4" fmla="*/ 61 w 359"/>
                <a:gd name="T5" fmla="*/ 28 h 155"/>
                <a:gd name="T6" fmla="*/ 76 w 359"/>
                <a:gd name="T7" fmla="*/ 23 h 155"/>
                <a:gd name="T8" fmla="*/ 111 w 359"/>
                <a:gd name="T9" fmla="*/ 4 h 155"/>
                <a:gd name="T10" fmla="*/ 176 w 359"/>
                <a:gd name="T11" fmla="*/ 23 h 155"/>
                <a:gd name="T12" fmla="*/ 191 w 359"/>
                <a:gd name="T13" fmla="*/ 28 h 155"/>
                <a:gd name="T14" fmla="*/ 199 w 359"/>
                <a:gd name="T15" fmla="*/ 28 h 155"/>
                <a:gd name="T16" fmla="*/ 220 w 359"/>
                <a:gd name="T17" fmla="*/ 49 h 155"/>
                <a:gd name="T18" fmla="*/ 199 w 359"/>
                <a:gd name="T19" fmla="*/ 70 h 155"/>
                <a:gd name="T20" fmla="*/ 138 w 359"/>
                <a:gd name="T21" fmla="*/ 70 h 155"/>
                <a:gd name="T22" fmla="*/ 129 w 359"/>
                <a:gd name="T23" fmla="*/ 74 h 155"/>
                <a:gd name="T24" fmla="*/ 127 w 359"/>
                <a:gd name="T25" fmla="*/ 85 h 155"/>
                <a:gd name="T26" fmla="*/ 137 w 359"/>
                <a:gd name="T27" fmla="*/ 91 h 155"/>
                <a:gd name="T28" fmla="*/ 165 w 359"/>
                <a:gd name="T29" fmla="*/ 91 h 155"/>
                <a:gd name="T30" fmla="*/ 210 w 359"/>
                <a:gd name="T31" fmla="*/ 91 h 155"/>
                <a:gd name="T32" fmla="*/ 217 w 359"/>
                <a:gd name="T33" fmla="*/ 89 h 155"/>
                <a:gd name="T34" fmla="*/ 310 w 359"/>
                <a:gd name="T35" fmla="*/ 25 h 155"/>
                <a:gd name="T36" fmla="*/ 344 w 359"/>
                <a:gd name="T37" fmla="*/ 22 h 155"/>
                <a:gd name="T38" fmla="*/ 355 w 359"/>
                <a:gd name="T39" fmla="*/ 31 h 155"/>
                <a:gd name="T40" fmla="*/ 353 w 359"/>
                <a:gd name="T41" fmla="*/ 46 h 155"/>
                <a:gd name="T42" fmla="*/ 340 w 359"/>
                <a:gd name="T43" fmla="*/ 55 h 155"/>
                <a:gd name="T44" fmla="*/ 204 w 359"/>
                <a:gd name="T45" fmla="*/ 151 h 155"/>
                <a:gd name="T46" fmla="*/ 191 w 359"/>
                <a:gd name="T47" fmla="*/ 154 h 155"/>
                <a:gd name="T48" fmla="*/ 75 w 359"/>
                <a:gd name="T49" fmla="*/ 133 h 155"/>
                <a:gd name="T50" fmla="*/ 69 w 359"/>
                <a:gd name="T51" fmla="*/ 133 h 155"/>
                <a:gd name="T52" fmla="*/ 14 w 359"/>
                <a:gd name="T53" fmla="*/ 133 h 155"/>
                <a:gd name="T54" fmla="*/ 0 w 359"/>
                <a:gd name="T55" fmla="*/ 125 h 155"/>
                <a:gd name="T56" fmla="*/ 0 w 359"/>
                <a:gd name="T57" fmla="*/ 3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155">
                  <a:moveTo>
                    <a:pt x="0" y="36"/>
                  </a:moveTo>
                  <a:cubicBezTo>
                    <a:pt x="2" y="30"/>
                    <a:pt x="7" y="28"/>
                    <a:pt x="14" y="28"/>
                  </a:cubicBezTo>
                  <a:cubicBezTo>
                    <a:pt x="30" y="28"/>
                    <a:pt x="46" y="28"/>
                    <a:pt x="61" y="28"/>
                  </a:cubicBezTo>
                  <a:cubicBezTo>
                    <a:pt x="67" y="29"/>
                    <a:pt x="71" y="27"/>
                    <a:pt x="76" y="23"/>
                  </a:cubicBezTo>
                  <a:cubicBezTo>
                    <a:pt x="86" y="14"/>
                    <a:pt x="98" y="7"/>
                    <a:pt x="111" y="4"/>
                  </a:cubicBezTo>
                  <a:cubicBezTo>
                    <a:pt x="136" y="0"/>
                    <a:pt x="157" y="7"/>
                    <a:pt x="176" y="23"/>
                  </a:cubicBezTo>
                  <a:cubicBezTo>
                    <a:pt x="180" y="27"/>
                    <a:pt x="185" y="29"/>
                    <a:pt x="191" y="28"/>
                  </a:cubicBezTo>
                  <a:cubicBezTo>
                    <a:pt x="193" y="28"/>
                    <a:pt x="196" y="28"/>
                    <a:pt x="199" y="28"/>
                  </a:cubicBezTo>
                  <a:cubicBezTo>
                    <a:pt x="211" y="29"/>
                    <a:pt x="220" y="38"/>
                    <a:pt x="220" y="49"/>
                  </a:cubicBezTo>
                  <a:cubicBezTo>
                    <a:pt x="220" y="61"/>
                    <a:pt x="211" y="70"/>
                    <a:pt x="199" y="70"/>
                  </a:cubicBezTo>
                  <a:cubicBezTo>
                    <a:pt x="178" y="70"/>
                    <a:pt x="158" y="70"/>
                    <a:pt x="138" y="70"/>
                  </a:cubicBezTo>
                  <a:cubicBezTo>
                    <a:pt x="134" y="70"/>
                    <a:pt x="131" y="71"/>
                    <a:pt x="129" y="74"/>
                  </a:cubicBezTo>
                  <a:cubicBezTo>
                    <a:pt x="126" y="77"/>
                    <a:pt x="125" y="81"/>
                    <a:pt x="127" y="85"/>
                  </a:cubicBezTo>
                  <a:cubicBezTo>
                    <a:pt x="129" y="89"/>
                    <a:pt x="132" y="91"/>
                    <a:pt x="137" y="91"/>
                  </a:cubicBezTo>
                  <a:cubicBezTo>
                    <a:pt x="146" y="91"/>
                    <a:pt x="156" y="91"/>
                    <a:pt x="165" y="91"/>
                  </a:cubicBezTo>
                  <a:cubicBezTo>
                    <a:pt x="180" y="91"/>
                    <a:pt x="195" y="91"/>
                    <a:pt x="210" y="91"/>
                  </a:cubicBezTo>
                  <a:cubicBezTo>
                    <a:pt x="213" y="91"/>
                    <a:pt x="215" y="91"/>
                    <a:pt x="217" y="89"/>
                  </a:cubicBezTo>
                  <a:cubicBezTo>
                    <a:pt x="248" y="67"/>
                    <a:pt x="279" y="46"/>
                    <a:pt x="310" y="25"/>
                  </a:cubicBezTo>
                  <a:cubicBezTo>
                    <a:pt x="321" y="17"/>
                    <a:pt x="333" y="15"/>
                    <a:pt x="344" y="22"/>
                  </a:cubicBezTo>
                  <a:cubicBezTo>
                    <a:pt x="349" y="24"/>
                    <a:pt x="352" y="28"/>
                    <a:pt x="355" y="31"/>
                  </a:cubicBezTo>
                  <a:cubicBezTo>
                    <a:pt x="359" y="36"/>
                    <a:pt x="357" y="42"/>
                    <a:pt x="353" y="46"/>
                  </a:cubicBezTo>
                  <a:cubicBezTo>
                    <a:pt x="348" y="49"/>
                    <a:pt x="344" y="52"/>
                    <a:pt x="340" y="55"/>
                  </a:cubicBezTo>
                  <a:cubicBezTo>
                    <a:pt x="294" y="87"/>
                    <a:pt x="249" y="119"/>
                    <a:pt x="204" y="151"/>
                  </a:cubicBezTo>
                  <a:cubicBezTo>
                    <a:pt x="200" y="154"/>
                    <a:pt x="196" y="155"/>
                    <a:pt x="191" y="154"/>
                  </a:cubicBezTo>
                  <a:cubicBezTo>
                    <a:pt x="152" y="147"/>
                    <a:pt x="114" y="140"/>
                    <a:pt x="75" y="133"/>
                  </a:cubicBezTo>
                  <a:cubicBezTo>
                    <a:pt x="73" y="133"/>
                    <a:pt x="71" y="133"/>
                    <a:pt x="69" y="133"/>
                  </a:cubicBezTo>
                  <a:cubicBezTo>
                    <a:pt x="50" y="133"/>
                    <a:pt x="32" y="133"/>
                    <a:pt x="14" y="133"/>
                  </a:cubicBezTo>
                  <a:cubicBezTo>
                    <a:pt x="7" y="133"/>
                    <a:pt x="2" y="131"/>
                    <a:pt x="0" y="125"/>
                  </a:cubicBezTo>
                  <a:cubicBezTo>
                    <a:pt x="0" y="96"/>
                    <a:pt x="0" y="66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14060488" y="5214938"/>
              <a:ext cx="649288" cy="627063"/>
            </a:xfrm>
            <a:custGeom>
              <a:avLst/>
              <a:gdLst>
                <a:gd name="T0" fmla="*/ 109 w 205"/>
                <a:gd name="T1" fmla="*/ 0 h 198"/>
                <a:gd name="T2" fmla="*/ 125 w 205"/>
                <a:gd name="T3" fmla="*/ 3 h 198"/>
                <a:gd name="T4" fmla="*/ 195 w 205"/>
                <a:gd name="T5" fmla="*/ 77 h 198"/>
                <a:gd name="T6" fmla="*/ 121 w 205"/>
                <a:gd name="T7" fmla="*/ 187 h 198"/>
                <a:gd name="T8" fmla="*/ 10 w 205"/>
                <a:gd name="T9" fmla="*/ 113 h 198"/>
                <a:gd name="T10" fmla="*/ 84 w 205"/>
                <a:gd name="T11" fmla="*/ 2 h 198"/>
                <a:gd name="T12" fmla="*/ 95 w 205"/>
                <a:gd name="T13" fmla="*/ 0 h 198"/>
                <a:gd name="T14" fmla="*/ 109 w 205"/>
                <a:gd name="T15" fmla="*/ 0 h 198"/>
                <a:gd name="T16" fmla="*/ 113 w 205"/>
                <a:gd name="T17" fmla="*/ 39 h 198"/>
                <a:gd name="T18" fmla="*/ 113 w 205"/>
                <a:gd name="T19" fmla="*/ 39 h 198"/>
                <a:gd name="T20" fmla="*/ 113 w 205"/>
                <a:gd name="T21" fmla="*/ 32 h 198"/>
                <a:gd name="T22" fmla="*/ 102 w 205"/>
                <a:gd name="T23" fmla="*/ 22 h 198"/>
                <a:gd name="T24" fmla="*/ 92 w 205"/>
                <a:gd name="T25" fmla="*/ 32 h 198"/>
                <a:gd name="T26" fmla="*/ 92 w 205"/>
                <a:gd name="T27" fmla="*/ 44 h 198"/>
                <a:gd name="T28" fmla="*/ 89 w 205"/>
                <a:gd name="T29" fmla="*/ 49 h 198"/>
                <a:gd name="T30" fmla="*/ 71 w 205"/>
                <a:gd name="T31" fmla="*/ 76 h 198"/>
                <a:gd name="T32" fmla="*/ 87 w 205"/>
                <a:gd name="T33" fmla="*/ 105 h 198"/>
                <a:gd name="T34" fmla="*/ 104 w 205"/>
                <a:gd name="T35" fmla="*/ 109 h 198"/>
                <a:gd name="T36" fmla="*/ 113 w 205"/>
                <a:gd name="T37" fmla="*/ 119 h 198"/>
                <a:gd name="T38" fmla="*/ 105 w 205"/>
                <a:gd name="T39" fmla="*/ 129 h 198"/>
                <a:gd name="T40" fmla="*/ 93 w 205"/>
                <a:gd name="T41" fmla="*/ 123 h 198"/>
                <a:gd name="T42" fmla="*/ 92 w 205"/>
                <a:gd name="T43" fmla="*/ 118 h 198"/>
                <a:gd name="T44" fmla="*/ 80 w 205"/>
                <a:gd name="T45" fmla="*/ 109 h 198"/>
                <a:gd name="T46" fmla="*/ 71 w 205"/>
                <a:gd name="T47" fmla="*/ 120 h 198"/>
                <a:gd name="T48" fmla="*/ 84 w 205"/>
                <a:gd name="T49" fmla="*/ 144 h 198"/>
                <a:gd name="T50" fmla="*/ 92 w 205"/>
                <a:gd name="T51" fmla="*/ 159 h 198"/>
                <a:gd name="T52" fmla="*/ 102 w 205"/>
                <a:gd name="T53" fmla="*/ 168 h 198"/>
                <a:gd name="T54" fmla="*/ 113 w 205"/>
                <a:gd name="T55" fmla="*/ 158 h 198"/>
                <a:gd name="T56" fmla="*/ 113 w 205"/>
                <a:gd name="T57" fmla="*/ 152 h 198"/>
                <a:gd name="T58" fmla="*/ 116 w 205"/>
                <a:gd name="T59" fmla="*/ 147 h 198"/>
                <a:gd name="T60" fmla="*/ 134 w 205"/>
                <a:gd name="T61" fmla="*/ 120 h 198"/>
                <a:gd name="T62" fmla="*/ 117 w 205"/>
                <a:gd name="T63" fmla="*/ 92 h 198"/>
                <a:gd name="T64" fmla="*/ 101 w 205"/>
                <a:gd name="T65" fmla="*/ 87 h 198"/>
                <a:gd name="T66" fmla="*/ 92 w 205"/>
                <a:gd name="T67" fmla="*/ 77 h 198"/>
                <a:gd name="T68" fmla="*/ 102 w 205"/>
                <a:gd name="T69" fmla="*/ 67 h 198"/>
                <a:gd name="T70" fmla="*/ 113 w 205"/>
                <a:gd name="T71" fmla="*/ 78 h 198"/>
                <a:gd name="T72" fmla="*/ 124 w 205"/>
                <a:gd name="T73" fmla="*/ 88 h 198"/>
                <a:gd name="T74" fmla="*/ 134 w 205"/>
                <a:gd name="T75" fmla="*/ 76 h 198"/>
                <a:gd name="T76" fmla="*/ 119 w 205"/>
                <a:gd name="T77" fmla="*/ 51 h 198"/>
                <a:gd name="T78" fmla="*/ 113 w 205"/>
                <a:gd name="T79" fmla="*/ 39 h 198"/>
                <a:gd name="T80" fmla="*/ 113 w 205"/>
                <a:gd name="T81" fmla="*/ 3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98">
                  <a:moveTo>
                    <a:pt x="109" y="0"/>
                  </a:moveTo>
                  <a:cubicBezTo>
                    <a:pt x="115" y="1"/>
                    <a:pt x="120" y="2"/>
                    <a:pt x="125" y="3"/>
                  </a:cubicBezTo>
                  <a:cubicBezTo>
                    <a:pt x="163" y="14"/>
                    <a:pt x="187" y="39"/>
                    <a:pt x="195" y="77"/>
                  </a:cubicBezTo>
                  <a:cubicBezTo>
                    <a:pt x="205" y="128"/>
                    <a:pt x="172" y="177"/>
                    <a:pt x="121" y="187"/>
                  </a:cubicBezTo>
                  <a:cubicBezTo>
                    <a:pt x="70" y="198"/>
                    <a:pt x="20" y="164"/>
                    <a:pt x="10" y="113"/>
                  </a:cubicBezTo>
                  <a:cubicBezTo>
                    <a:pt x="0" y="62"/>
                    <a:pt x="34" y="12"/>
                    <a:pt x="84" y="2"/>
                  </a:cubicBezTo>
                  <a:cubicBezTo>
                    <a:pt x="88" y="1"/>
                    <a:pt x="92" y="1"/>
                    <a:pt x="95" y="0"/>
                  </a:cubicBezTo>
                  <a:cubicBezTo>
                    <a:pt x="100" y="0"/>
                    <a:pt x="105" y="0"/>
                    <a:pt x="109" y="0"/>
                  </a:cubicBezTo>
                  <a:close/>
                  <a:moveTo>
                    <a:pt x="113" y="39"/>
                  </a:moveTo>
                  <a:cubicBezTo>
                    <a:pt x="113" y="39"/>
                    <a:pt x="113" y="39"/>
                    <a:pt x="113" y="39"/>
                  </a:cubicBezTo>
                  <a:cubicBezTo>
                    <a:pt x="113" y="37"/>
                    <a:pt x="113" y="35"/>
                    <a:pt x="113" y="32"/>
                  </a:cubicBezTo>
                  <a:cubicBezTo>
                    <a:pt x="113" y="26"/>
                    <a:pt x="108" y="22"/>
                    <a:pt x="102" y="22"/>
                  </a:cubicBezTo>
                  <a:cubicBezTo>
                    <a:pt x="97" y="22"/>
                    <a:pt x="92" y="26"/>
                    <a:pt x="92" y="32"/>
                  </a:cubicBezTo>
                  <a:cubicBezTo>
                    <a:pt x="92" y="36"/>
                    <a:pt x="92" y="40"/>
                    <a:pt x="92" y="44"/>
                  </a:cubicBezTo>
                  <a:cubicBezTo>
                    <a:pt x="92" y="47"/>
                    <a:pt x="91" y="48"/>
                    <a:pt x="89" y="49"/>
                  </a:cubicBezTo>
                  <a:cubicBezTo>
                    <a:pt x="78" y="55"/>
                    <a:pt x="71" y="64"/>
                    <a:pt x="71" y="76"/>
                  </a:cubicBezTo>
                  <a:cubicBezTo>
                    <a:pt x="71" y="89"/>
                    <a:pt x="76" y="98"/>
                    <a:pt x="87" y="105"/>
                  </a:cubicBezTo>
                  <a:cubicBezTo>
                    <a:pt x="92" y="108"/>
                    <a:pt x="98" y="108"/>
                    <a:pt x="104" y="109"/>
                  </a:cubicBezTo>
                  <a:cubicBezTo>
                    <a:pt x="109" y="110"/>
                    <a:pt x="113" y="114"/>
                    <a:pt x="113" y="119"/>
                  </a:cubicBezTo>
                  <a:cubicBezTo>
                    <a:pt x="113" y="124"/>
                    <a:pt x="109" y="128"/>
                    <a:pt x="105" y="129"/>
                  </a:cubicBezTo>
                  <a:cubicBezTo>
                    <a:pt x="99" y="130"/>
                    <a:pt x="94" y="128"/>
                    <a:pt x="93" y="123"/>
                  </a:cubicBezTo>
                  <a:cubicBezTo>
                    <a:pt x="92" y="121"/>
                    <a:pt x="92" y="120"/>
                    <a:pt x="92" y="118"/>
                  </a:cubicBezTo>
                  <a:cubicBezTo>
                    <a:pt x="91" y="112"/>
                    <a:pt x="86" y="108"/>
                    <a:pt x="80" y="109"/>
                  </a:cubicBezTo>
                  <a:cubicBezTo>
                    <a:pt x="75" y="109"/>
                    <a:pt x="71" y="114"/>
                    <a:pt x="71" y="120"/>
                  </a:cubicBezTo>
                  <a:cubicBezTo>
                    <a:pt x="71" y="130"/>
                    <a:pt x="75" y="139"/>
                    <a:pt x="84" y="144"/>
                  </a:cubicBezTo>
                  <a:cubicBezTo>
                    <a:pt x="90" y="148"/>
                    <a:pt x="93" y="151"/>
                    <a:pt x="92" y="159"/>
                  </a:cubicBezTo>
                  <a:cubicBezTo>
                    <a:pt x="92" y="164"/>
                    <a:pt x="97" y="168"/>
                    <a:pt x="102" y="168"/>
                  </a:cubicBezTo>
                  <a:cubicBezTo>
                    <a:pt x="108" y="168"/>
                    <a:pt x="112" y="164"/>
                    <a:pt x="113" y="158"/>
                  </a:cubicBezTo>
                  <a:cubicBezTo>
                    <a:pt x="113" y="156"/>
                    <a:pt x="113" y="154"/>
                    <a:pt x="113" y="152"/>
                  </a:cubicBezTo>
                  <a:cubicBezTo>
                    <a:pt x="112" y="149"/>
                    <a:pt x="113" y="148"/>
                    <a:pt x="116" y="147"/>
                  </a:cubicBezTo>
                  <a:cubicBezTo>
                    <a:pt x="127" y="142"/>
                    <a:pt x="133" y="132"/>
                    <a:pt x="134" y="120"/>
                  </a:cubicBezTo>
                  <a:cubicBezTo>
                    <a:pt x="134" y="107"/>
                    <a:pt x="128" y="98"/>
                    <a:pt x="117" y="92"/>
                  </a:cubicBezTo>
                  <a:cubicBezTo>
                    <a:pt x="112" y="89"/>
                    <a:pt x="107" y="88"/>
                    <a:pt x="101" y="87"/>
                  </a:cubicBezTo>
                  <a:cubicBezTo>
                    <a:pt x="95" y="87"/>
                    <a:pt x="92" y="82"/>
                    <a:pt x="92" y="77"/>
                  </a:cubicBezTo>
                  <a:cubicBezTo>
                    <a:pt x="92" y="71"/>
                    <a:pt x="96" y="67"/>
                    <a:pt x="102" y="67"/>
                  </a:cubicBezTo>
                  <a:cubicBezTo>
                    <a:pt x="108" y="66"/>
                    <a:pt x="112" y="71"/>
                    <a:pt x="113" y="78"/>
                  </a:cubicBezTo>
                  <a:cubicBezTo>
                    <a:pt x="113" y="84"/>
                    <a:pt x="118" y="88"/>
                    <a:pt x="124" y="88"/>
                  </a:cubicBezTo>
                  <a:cubicBezTo>
                    <a:pt x="130" y="87"/>
                    <a:pt x="134" y="82"/>
                    <a:pt x="134" y="76"/>
                  </a:cubicBezTo>
                  <a:cubicBezTo>
                    <a:pt x="133" y="65"/>
                    <a:pt x="128" y="56"/>
                    <a:pt x="119" y="51"/>
                  </a:cubicBezTo>
                  <a:cubicBezTo>
                    <a:pt x="114" y="48"/>
                    <a:pt x="112" y="45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Oval 31"/>
          <p:cNvSpPr>
            <a:spLocks noChangeArrowheads="1"/>
          </p:cNvSpPr>
          <p:nvPr/>
        </p:nvSpPr>
        <p:spPr bwMode="auto">
          <a:xfrm>
            <a:off x="7994650" y="5180013"/>
            <a:ext cx="2192338" cy="219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8514313" y="5599113"/>
            <a:ext cx="1152184" cy="1250951"/>
          </a:xfrm>
          <a:custGeom>
            <a:avLst/>
            <a:gdLst>
              <a:gd name="connsiteX0" fmla="*/ 765815 w 1152184"/>
              <a:gd name="connsiteY0" fmla="*/ 1001713 h 1250951"/>
              <a:gd name="connsiteX1" fmla="*/ 1031702 w 1152184"/>
              <a:gd name="connsiteY1" fmla="*/ 1004868 h 1250951"/>
              <a:gd name="connsiteX2" fmla="*/ 1034868 w 1152184"/>
              <a:gd name="connsiteY2" fmla="*/ 1004868 h 1250951"/>
              <a:gd name="connsiteX3" fmla="*/ 1139323 w 1152184"/>
              <a:gd name="connsiteY3" fmla="*/ 1121600 h 1250951"/>
              <a:gd name="connsiteX4" fmla="*/ 1151985 w 1152184"/>
              <a:gd name="connsiteY4" fmla="*/ 1162614 h 1250951"/>
              <a:gd name="connsiteX5" fmla="*/ 1072852 w 1152184"/>
              <a:gd name="connsiteY5" fmla="*/ 1250951 h 1250951"/>
              <a:gd name="connsiteX6" fmla="*/ 727831 w 1152184"/>
              <a:gd name="connsiteY6" fmla="*/ 1250951 h 1250951"/>
              <a:gd name="connsiteX7" fmla="*/ 648698 w 1152184"/>
              <a:gd name="connsiteY7" fmla="*/ 1143684 h 1250951"/>
              <a:gd name="connsiteX8" fmla="*/ 689847 w 1152184"/>
              <a:gd name="connsiteY8" fmla="*/ 1067966 h 1250951"/>
              <a:gd name="connsiteX9" fmla="*/ 765815 w 1152184"/>
              <a:gd name="connsiteY9" fmla="*/ 1001713 h 1250951"/>
              <a:gd name="connsiteX10" fmla="*/ 116540 w 1152184"/>
              <a:gd name="connsiteY10" fmla="*/ 1001713 h 1250951"/>
              <a:gd name="connsiteX11" fmla="*/ 385598 w 1152184"/>
              <a:gd name="connsiteY11" fmla="*/ 1001713 h 1250951"/>
              <a:gd name="connsiteX12" fmla="*/ 502717 w 1152184"/>
              <a:gd name="connsiteY12" fmla="*/ 1159459 h 1250951"/>
              <a:gd name="connsiteX13" fmla="*/ 420417 w 1152184"/>
              <a:gd name="connsiteY13" fmla="*/ 1250951 h 1250951"/>
              <a:gd name="connsiteX14" fmla="*/ 84886 w 1152184"/>
              <a:gd name="connsiteY14" fmla="*/ 1250951 h 1250951"/>
              <a:gd name="connsiteX15" fmla="*/ 2587 w 1152184"/>
              <a:gd name="connsiteY15" fmla="*/ 1143684 h 1250951"/>
              <a:gd name="connsiteX16" fmla="*/ 59563 w 1152184"/>
              <a:gd name="connsiteY16" fmla="*/ 1052192 h 1250951"/>
              <a:gd name="connsiteX17" fmla="*/ 116540 w 1152184"/>
              <a:gd name="connsiteY17" fmla="*/ 1001713 h 1250951"/>
              <a:gd name="connsiteX18" fmla="*/ 898777 w 1152184"/>
              <a:gd name="connsiteY18" fmla="*/ 706438 h 1250951"/>
              <a:gd name="connsiteX19" fmla="*/ 1050391 w 1152184"/>
              <a:gd name="connsiteY19" fmla="*/ 858838 h 1250951"/>
              <a:gd name="connsiteX20" fmla="*/ 898777 w 1152184"/>
              <a:gd name="connsiteY20" fmla="*/ 1008063 h 1250951"/>
              <a:gd name="connsiteX21" fmla="*/ 747162 w 1152184"/>
              <a:gd name="connsiteY21" fmla="*/ 855663 h 1250951"/>
              <a:gd name="connsiteX22" fmla="*/ 898777 w 1152184"/>
              <a:gd name="connsiteY22" fmla="*/ 706438 h 1250951"/>
              <a:gd name="connsiteX23" fmla="*/ 252648 w 1152184"/>
              <a:gd name="connsiteY23" fmla="*/ 706438 h 1250951"/>
              <a:gd name="connsiteX24" fmla="*/ 404263 w 1152184"/>
              <a:gd name="connsiteY24" fmla="*/ 855663 h 1250951"/>
              <a:gd name="connsiteX25" fmla="*/ 252648 w 1152184"/>
              <a:gd name="connsiteY25" fmla="*/ 1008063 h 1250951"/>
              <a:gd name="connsiteX26" fmla="*/ 101034 w 1152184"/>
              <a:gd name="connsiteY26" fmla="*/ 855663 h 1250951"/>
              <a:gd name="connsiteX27" fmla="*/ 252648 w 1152184"/>
              <a:gd name="connsiteY27" fmla="*/ 706438 h 1250951"/>
              <a:gd name="connsiteX28" fmla="*/ 243734 w 1152184"/>
              <a:gd name="connsiteY28" fmla="*/ 203200 h 1250951"/>
              <a:gd name="connsiteX29" fmla="*/ 389266 w 1152184"/>
              <a:gd name="connsiteY29" fmla="*/ 203200 h 1250951"/>
              <a:gd name="connsiteX30" fmla="*/ 395593 w 1152184"/>
              <a:gd name="connsiteY30" fmla="*/ 203200 h 1250951"/>
              <a:gd name="connsiteX31" fmla="*/ 395593 w 1152184"/>
              <a:gd name="connsiteY31" fmla="*/ 219020 h 1250951"/>
              <a:gd name="connsiteX32" fmla="*/ 395593 w 1152184"/>
              <a:gd name="connsiteY32" fmla="*/ 339248 h 1250951"/>
              <a:gd name="connsiteX33" fmla="*/ 506324 w 1152184"/>
              <a:gd name="connsiteY33" fmla="*/ 449985 h 1250951"/>
              <a:gd name="connsiteX34" fmla="*/ 636038 w 1152184"/>
              <a:gd name="connsiteY34" fmla="*/ 449985 h 1250951"/>
              <a:gd name="connsiteX35" fmla="*/ 632874 w 1152184"/>
              <a:gd name="connsiteY35" fmla="*/ 510099 h 1250951"/>
              <a:gd name="connsiteX36" fmla="*/ 579091 w 1152184"/>
              <a:gd name="connsiteY36" fmla="*/ 551229 h 1250951"/>
              <a:gd name="connsiteX37" fmla="*/ 455705 w 1152184"/>
              <a:gd name="connsiteY37" fmla="*/ 551229 h 1250951"/>
              <a:gd name="connsiteX38" fmla="*/ 436722 w 1152184"/>
              <a:gd name="connsiteY38" fmla="*/ 557557 h 1250951"/>
              <a:gd name="connsiteX39" fmla="*/ 332319 w 1152184"/>
              <a:gd name="connsiteY39" fmla="*/ 639819 h 1250951"/>
              <a:gd name="connsiteX40" fmla="*/ 300681 w 1152184"/>
              <a:gd name="connsiteY40" fmla="*/ 649310 h 1250951"/>
              <a:gd name="connsiteX41" fmla="*/ 288026 w 1152184"/>
              <a:gd name="connsiteY41" fmla="*/ 617671 h 1250951"/>
              <a:gd name="connsiteX42" fmla="*/ 288026 w 1152184"/>
              <a:gd name="connsiteY42" fmla="*/ 551229 h 1250951"/>
              <a:gd name="connsiteX43" fmla="*/ 250061 w 1152184"/>
              <a:gd name="connsiteY43" fmla="*/ 551229 h 1250951"/>
              <a:gd name="connsiteX44" fmla="*/ 189950 w 1152184"/>
              <a:gd name="connsiteY44" fmla="*/ 487951 h 1250951"/>
              <a:gd name="connsiteX45" fmla="*/ 189950 w 1152184"/>
              <a:gd name="connsiteY45" fmla="*/ 260150 h 1250951"/>
              <a:gd name="connsiteX46" fmla="*/ 243734 w 1152184"/>
              <a:gd name="connsiteY46" fmla="*/ 203200 h 1250951"/>
              <a:gd name="connsiteX47" fmla="*/ 505862 w 1152184"/>
              <a:gd name="connsiteY47" fmla="*/ 0 h 1250951"/>
              <a:gd name="connsiteX48" fmla="*/ 896387 w 1152184"/>
              <a:gd name="connsiteY48" fmla="*/ 0 h 1250951"/>
              <a:gd name="connsiteX49" fmla="*/ 966237 w 1152184"/>
              <a:gd name="connsiteY49" fmla="*/ 66476 h 1250951"/>
              <a:gd name="connsiteX50" fmla="*/ 966237 w 1152184"/>
              <a:gd name="connsiteY50" fmla="*/ 338708 h 1250951"/>
              <a:gd name="connsiteX51" fmla="*/ 896387 w 1152184"/>
              <a:gd name="connsiteY51" fmla="*/ 405184 h 1250951"/>
              <a:gd name="connsiteX52" fmla="*/ 845587 w 1152184"/>
              <a:gd name="connsiteY52" fmla="*/ 405184 h 1250951"/>
              <a:gd name="connsiteX53" fmla="*/ 845587 w 1152184"/>
              <a:gd name="connsiteY53" fmla="*/ 496983 h 1250951"/>
              <a:gd name="connsiteX54" fmla="*/ 832887 w 1152184"/>
              <a:gd name="connsiteY54" fmla="*/ 522307 h 1250951"/>
              <a:gd name="connsiteX55" fmla="*/ 804312 w 1152184"/>
              <a:gd name="connsiteY55" fmla="*/ 515976 h 1250951"/>
              <a:gd name="connsiteX56" fmla="*/ 674137 w 1152184"/>
              <a:gd name="connsiteY56" fmla="*/ 411515 h 1250951"/>
              <a:gd name="connsiteX57" fmla="*/ 651912 w 1152184"/>
              <a:gd name="connsiteY57" fmla="*/ 405184 h 1250951"/>
              <a:gd name="connsiteX58" fmla="*/ 509037 w 1152184"/>
              <a:gd name="connsiteY58" fmla="*/ 405184 h 1250951"/>
              <a:gd name="connsiteX59" fmla="*/ 439187 w 1152184"/>
              <a:gd name="connsiteY59" fmla="*/ 335543 h 1250951"/>
              <a:gd name="connsiteX60" fmla="*/ 439187 w 1152184"/>
              <a:gd name="connsiteY60" fmla="*/ 69641 h 1250951"/>
              <a:gd name="connsiteX61" fmla="*/ 505862 w 1152184"/>
              <a:gd name="connsiteY61" fmla="*/ 0 h 12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2184" h="1250951">
                <a:moveTo>
                  <a:pt x="765815" y="1001713"/>
                </a:moveTo>
                <a:cubicBezTo>
                  <a:pt x="851279" y="1074276"/>
                  <a:pt x="962065" y="1064811"/>
                  <a:pt x="1031702" y="1004868"/>
                </a:cubicBezTo>
                <a:cubicBezTo>
                  <a:pt x="1031702" y="1004868"/>
                  <a:pt x="1034868" y="1004868"/>
                  <a:pt x="1034868" y="1004868"/>
                </a:cubicBezTo>
                <a:cubicBezTo>
                  <a:pt x="1082348" y="1033262"/>
                  <a:pt x="1117166" y="1071121"/>
                  <a:pt x="1139323" y="1121600"/>
                </a:cubicBezTo>
                <a:cubicBezTo>
                  <a:pt x="1145654" y="1134220"/>
                  <a:pt x="1148819" y="1146839"/>
                  <a:pt x="1151985" y="1162614"/>
                </a:cubicBezTo>
                <a:cubicBezTo>
                  <a:pt x="1155150" y="1209937"/>
                  <a:pt x="1120331" y="1250951"/>
                  <a:pt x="1072852" y="1250951"/>
                </a:cubicBezTo>
                <a:cubicBezTo>
                  <a:pt x="955735" y="1250951"/>
                  <a:pt x="841783" y="1250951"/>
                  <a:pt x="727831" y="1250951"/>
                </a:cubicBezTo>
                <a:cubicBezTo>
                  <a:pt x="670856" y="1247796"/>
                  <a:pt x="636037" y="1200473"/>
                  <a:pt x="648698" y="1143684"/>
                </a:cubicBezTo>
                <a:cubicBezTo>
                  <a:pt x="658194" y="1115290"/>
                  <a:pt x="670856" y="1090051"/>
                  <a:pt x="689847" y="1067966"/>
                </a:cubicBezTo>
                <a:cubicBezTo>
                  <a:pt x="712005" y="1042727"/>
                  <a:pt x="737327" y="1020643"/>
                  <a:pt x="765815" y="1001713"/>
                </a:cubicBezTo>
                <a:close/>
                <a:moveTo>
                  <a:pt x="116540" y="1001713"/>
                </a:moveTo>
                <a:cubicBezTo>
                  <a:pt x="198840" y="1071121"/>
                  <a:pt x="309629" y="1067966"/>
                  <a:pt x="385598" y="1001713"/>
                </a:cubicBezTo>
                <a:cubicBezTo>
                  <a:pt x="442575" y="1042727"/>
                  <a:pt x="493221" y="1086896"/>
                  <a:pt x="502717" y="1159459"/>
                </a:cubicBezTo>
                <a:cubicBezTo>
                  <a:pt x="512213" y="1209937"/>
                  <a:pt x="474228" y="1250951"/>
                  <a:pt x="420417" y="1250951"/>
                </a:cubicBezTo>
                <a:cubicBezTo>
                  <a:pt x="309629" y="1250951"/>
                  <a:pt x="195675" y="1250951"/>
                  <a:pt x="84886" y="1250951"/>
                </a:cubicBezTo>
                <a:cubicBezTo>
                  <a:pt x="24744" y="1250951"/>
                  <a:pt x="-10075" y="1200473"/>
                  <a:pt x="2587" y="1143684"/>
                </a:cubicBezTo>
                <a:cubicBezTo>
                  <a:pt x="12083" y="1108980"/>
                  <a:pt x="34240" y="1077431"/>
                  <a:pt x="59563" y="1052192"/>
                </a:cubicBezTo>
                <a:cubicBezTo>
                  <a:pt x="75390" y="1033262"/>
                  <a:pt x="97548" y="1017488"/>
                  <a:pt x="116540" y="1001713"/>
                </a:cubicBezTo>
                <a:close/>
                <a:moveTo>
                  <a:pt x="898777" y="706438"/>
                </a:moveTo>
                <a:cubicBezTo>
                  <a:pt x="987219" y="706438"/>
                  <a:pt x="1053550" y="773113"/>
                  <a:pt x="1050391" y="858838"/>
                </a:cubicBezTo>
                <a:cubicBezTo>
                  <a:pt x="1050391" y="944563"/>
                  <a:pt x="984060" y="1008063"/>
                  <a:pt x="898777" y="1008063"/>
                </a:cubicBezTo>
                <a:cubicBezTo>
                  <a:pt x="822969" y="1008063"/>
                  <a:pt x="747162" y="957263"/>
                  <a:pt x="747162" y="855663"/>
                </a:cubicBezTo>
                <a:cubicBezTo>
                  <a:pt x="747162" y="769938"/>
                  <a:pt x="813493" y="706438"/>
                  <a:pt x="898777" y="706438"/>
                </a:cubicBezTo>
                <a:close/>
                <a:moveTo>
                  <a:pt x="252648" y="706438"/>
                </a:moveTo>
                <a:cubicBezTo>
                  <a:pt x="337932" y="706438"/>
                  <a:pt x="404263" y="769938"/>
                  <a:pt x="404263" y="855663"/>
                </a:cubicBezTo>
                <a:cubicBezTo>
                  <a:pt x="404263" y="941388"/>
                  <a:pt x="337932" y="1008063"/>
                  <a:pt x="252648" y="1008063"/>
                </a:cubicBezTo>
                <a:cubicBezTo>
                  <a:pt x="167365" y="1008063"/>
                  <a:pt x="97875" y="941388"/>
                  <a:pt x="101034" y="855663"/>
                </a:cubicBezTo>
                <a:cubicBezTo>
                  <a:pt x="101034" y="769938"/>
                  <a:pt x="167365" y="706438"/>
                  <a:pt x="252648" y="706438"/>
                </a:cubicBezTo>
                <a:close/>
                <a:moveTo>
                  <a:pt x="243734" y="203200"/>
                </a:moveTo>
                <a:cubicBezTo>
                  <a:pt x="294354" y="203200"/>
                  <a:pt x="341810" y="203200"/>
                  <a:pt x="389266" y="203200"/>
                </a:cubicBezTo>
                <a:cubicBezTo>
                  <a:pt x="392430" y="203200"/>
                  <a:pt x="392430" y="203200"/>
                  <a:pt x="395593" y="203200"/>
                </a:cubicBezTo>
                <a:cubicBezTo>
                  <a:pt x="395593" y="209528"/>
                  <a:pt x="395593" y="215856"/>
                  <a:pt x="395593" y="219020"/>
                </a:cubicBezTo>
                <a:cubicBezTo>
                  <a:pt x="395593" y="260150"/>
                  <a:pt x="395593" y="298117"/>
                  <a:pt x="395593" y="339248"/>
                </a:cubicBezTo>
                <a:cubicBezTo>
                  <a:pt x="395593" y="405690"/>
                  <a:pt x="439886" y="449985"/>
                  <a:pt x="506324" y="449985"/>
                </a:cubicBezTo>
                <a:cubicBezTo>
                  <a:pt x="550617" y="449985"/>
                  <a:pt x="591746" y="449985"/>
                  <a:pt x="636038" y="449985"/>
                </a:cubicBezTo>
                <a:cubicBezTo>
                  <a:pt x="636038" y="468968"/>
                  <a:pt x="636038" y="491115"/>
                  <a:pt x="632874" y="510099"/>
                </a:cubicBezTo>
                <a:cubicBezTo>
                  <a:pt x="629711" y="535410"/>
                  <a:pt x="604401" y="551229"/>
                  <a:pt x="579091" y="551229"/>
                </a:cubicBezTo>
                <a:cubicBezTo>
                  <a:pt x="537962" y="551229"/>
                  <a:pt x="496833" y="551229"/>
                  <a:pt x="455705" y="551229"/>
                </a:cubicBezTo>
                <a:cubicBezTo>
                  <a:pt x="449377" y="551229"/>
                  <a:pt x="439886" y="554393"/>
                  <a:pt x="436722" y="557557"/>
                </a:cubicBezTo>
                <a:cubicBezTo>
                  <a:pt x="401921" y="586032"/>
                  <a:pt x="367120" y="611344"/>
                  <a:pt x="332319" y="639819"/>
                </a:cubicBezTo>
                <a:cubicBezTo>
                  <a:pt x="322827" y="646147"/>
                  <a:pt x="313336" y="655638"/>
                  <a:pt x="300681" y="649310"/>
                </a:cubicBezTo>
                <a:cubicBezTo>
                  <a:pt x="288026" y="642983"/>
                  <a:pt x="288026" y="630327"/>
                  <a:pt x="288026" y="617671"/>
                </a:cubicBezTo>
                <a:cubicBezTo>
                  <a:pt x="288026" y="595524"/>
                  <a:pt x="288026" y="573377"/>
                  <a:pt x="288026" y="551229"/>
                </a:cubicBezTo>
                <a:cubicBezTo>
                  <a:pt x="275371" y="551229"/>
                  <a:pt x="262716" y="551229"/>
                  <a:pt x="250061" y="551229"/>
                </a:cubicBezTo>
                <a:cubicBezTo>
                  <a:pt x="212096" y="551229"/>
                  <a:pt x="189950" y="525918"/>
                  <a:pt x="189950" y="487951"/>
                </a:cubicBezTo>
                <a:cubicBezTo>
                  <a:pt x="189950" y="412018"/>
                  <a:pt x="189950" y="336084"/>
                  <a:pt x="189950" y="260150"/>
                </a:cubicBezTo>
                <a:cubicBezTo>
                  <a:pt x="189950" y="228511"/>
                  <a:pt x="208932" y="203200"/>
                  <a:pt x="243734" y="203200"/>
                </a:cubicBezTo>
                <a:close/>
                <a:moveTo>
                  <a:pt x="505862" y="0"/>
                </a:moveTo>
                <a:cubicBezTo>
                  <a:pt x="636037" y="0"/>
                  <a:pt x="766212" y="0"/>
                  <a:pt x="896387" y="0"/>
                </a:cubicBezTo>
                <a:cubicBezTo>
                  <a:pt x="937662" y="0"/>
                  <a:pt x="963062" y="25324"/>
                  <a:pt x="966237" y="66476"/>
                </a:cubicBezTo>
                <a:cubicBezTo>
                  <a:pt x="966237" y="158275"/>
                  <a:pt x="966237" y="246909"/>
                  <a:pt x="966237" y="338708"/>
                </a:cubicBezTo>
                <a:cubicBezTo>
                  <a:pt x="963062" y="379860"/>
                  <a:pt x="937662" y="405184"/>
                  <a:pt x="896387" y="405184"/>
                </a:cubicBezTo>
                <a:cubicBezTo>
                  <a:pt x="880512" y="405184"/>
                  <a:pt x="864637" y="405184"/>
                  <a:pt x="845587" y="405184"/>
                </a:cubicBezTo>
                <a:cubicBezTo>
                  <a:pt x="845587" y="436839"/>
                  <a:pt x="845587" y="465328"/>
                  <a:pt x="845587" y="496983"/>
                </a:cubicBezTo>
                <a:cubicBezTo>
                  <a:pt x="845587" y="506480"/>
                  <a:pt x="842412" y="515976"/>
                  <a:pt x="832887" y="522307"/>
                </a:cubicBezTo>
                <a:cubicBezTo>
                  <a:pt x="820187" y="528638"/>
                  <a:pt x="810662" y="522307"/>
                  <a:pt x="804312" y="515976"/>
                </a:cubicBezTo>
                <a:cubicBezTo>
                  <a:pt x="759862" y="481156"/>
                  <a:pt x="718587" y="446335"/>
                  <a:pt x="674137" y="411515"/>
                </a:cubicBezTo>
                <a:cubicBezTo>
                  <a:pt x="667787" y="408349"/>
                  <a:pt x="658262" y="405184"/>
                  <a:pt x="651912" y="405184"/>
                </a:cubicBezTo>
                <a:cubicBezTo>
                  <a:pt x="604287" y="405184"/>
                  <a:pt x="556662" y="405184"/>
                  <a:pt x="509037" y="405184"/>
                </a:cubicBezTo>
                <a:cubicBezTo>
                  <a:pt x="464587" y="405184"/>
                  <a:pt x="439187" y="379860"/>
                  <a:pt x="439187" y="335543"/>
                </a:cubicBezTo>
                <a:cubicBezTo>
                  <a:pt x="439187" y="246909"/>
                  <a:pt x="439187" y="158275"/>
                  <a:pt x="439187" y="69641"/>
                </a:cubicBezTo>
                <a:cubicBezTo>
                  <a:pt x="439187" y="25324"/>
                  <a:pt x="464587" y="0"/>
                  <a:pt x="5058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Oval 38"/>
          <p:cNvSpPr>
            <a:spLocks noChangeArrowheads="1"/>
          </p:cNvSpPr>
          <p:nvPr/>
        </p:nvSpPr>
        <p:spPr bwMode="auto">
          <a:xfrm>
            <a:off x="11696700" y="7516813"/>
            <a:ext cx="982663" cy="9810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B94A6D-0224-C2CF-A13F-A3CE5C321395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13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9902825" y="5840413"/>
            <a:ext cx="4602163" cy="46005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0429875" y="6365876"/>
            <a:ext cx="3548063" cy="3549650"/>
          </a:xfrm>
          <a:prstGeom prst="ellipse">
            <a:avLst/>
          </a:prstGeom>
          <a:noFill/>
          <a:ln w="1270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1336675" y="8140701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7978438" y="8140701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1079163" y="8756651"/>
            <a:ext cx="2252663" cy="695325"/>
          </a:xfrm>
          <a:custGeom>
            <a:avLst/>
            <a:gdLst>
              <a:gd name="T0" fmla="*/ 351 w 710"/>
              <a:gd name="T1" fmla="*/ 219 h 219"/>
              <a:gd name="T2" fmla="*/ 7 w 710"/>
              <a:gd name="T3" fmla="*/ 29 h 219"/>
              <a:gd name="T4" fmla="*/ 3 w 710"/>
              <a:gd name="T5" fmla="*/ 22 h 219"/>
              <a:gd name="T6" fmla="*/ 8 w 710"/>
              <a:gd name="T7" fmla="*/ 5 h 219"/>
              <a:gd name="T8" fmla="*/ 26 w 710"/>
              <a:gd name="T9" fmla="*/ 6 h 219"/>
              <a:gd name="T10" fmla="*/ 32 w 710"/>
              <a:gd name="T11" fmla="*/ 14 h 219"/>
              <a:gd name="T12" fmla="*/ 303 w 710"/>
              <a:gd name="T13" fmla="*/ 185 h 219"/>
              <a:gd name="T14" fmla="*/ 595 w 710"/>
              <a:gd name="T15" fmla="*/ 106 h 219"/>
              <a:gd name="T16" fmla="*/ 675 w 710"/>
              <a:gd name="T17" fmla="*/ 17 h 219"/>
              <a:gd name="T18" fmla="*/ 682 w 710"/>
              <a:gd name="T19" fmla="*/ 7 h 219"/>
              <a:gd name="T20" fmla="*/ 701 w 710"/>
              <a:gd name="T21" fmla="*/ 5 h 219"/>
              <a:gd name="T22" fmla="*/ 706 w 710"/>
              <a:gd name="T23" fmla="*/ 23 h 219"/>
              <a:gd name="T24" fmla="*/ 695 w 710"/>
              <a:gd name="T25" fmla="*/ 41 h 219"/>
              <a:gd name="T26" fmla="*/ 421 w 710"/>
              <a:gd name="T27" fmla="*/ 213 h 219"/>
              <a:gd name="T28" fmla="*/ 396 w 710"/>
              <a:gd name="T29" fmla="*/ 216 h 219"/>
              <a:gd name="T30" fmla="*/ 351 w 710"/>
              <a:gd name="T3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0" h="219">
                <a:moveTo>
                  <a:pt x="351" y="219"/>
                </a:moveTo>
                <a:cubicBezTo>
                  <a:pt x="207" y="213"/>
                  <a:pt x="88" y="155"/>
                  <a:pt x="7" y="29"/>
                </a:cubicBezTo>
                <a:cubicBezTo>
                  <a:pt x="5" y="27"/>
                  <a:pt x="4" y="24"/>
                  <a:pt x="3" y="22"/>
                </a:cubicBezTo>
                <a:cubicBezTo>
                  <a:pt x="0" y="15"/>
                  <a:pt x="2" y="9"/>
                  <a:pt x="8" y="5"/>
                </a:cubicBezTo>
                <a:cubicBezTo>
                  <a:pt x="14" y="0"/>
                  <a:pt x="21" y="1"/>
                  <a:pt x="26" y="6"/>
                </a:cubicBezTo>
                <a:cubicBezTo>
                  <a:pt x="29" y="8"/>
                  <a:pt x="30" y="12"/>
                  <a:pt x="32" y="14"/>
                </a:cubicBezTo>
                <a:cubicBezTo>
                  <a:pt x="96" y="113"/>
                  <a:pt x="187" y="170"/>
                  <a:pt x="303" y="185"/>
                </a:cubicBezTo>
                <a:cubicBezTo>
                  <a:pt x="411" y="199"/>
                  <a:pt x="509" y="173"/>
                  <a:pt x="595" y="106"/>
                </a:cubicBezTo>
                <a:cubicBezTo>
                  <a:pt x="627" y="81"/>
                  <a:pt x="654" y="51"/>
                  <a:pt x="675" y="17"/>
                </a:cubicBezTo>
                <a:cubicBezTo>
                  <a:pt x="677" y="14"/>
                  <a:pt x="679" y="10"/>
                  <a:pt x="682" y="7"/>
                </a:cubicBezTo>
                <a:cubicBezTo>
                  <a:pt x="688" y="1"/>
                  <a:pt x="694" y="1"/>
                  <a:pt x="701" y="5"/>
                </a:cubicBezTo>
                <a:cubicBezTo>
                  <a:pt x="707" y="9"/>
                  <a:pt x="710" y="16"/>
                  <a:pt x="706" y="23"/>
                </a:cubicBezTo>
                <a:cubicBezTo>
                  <a:pt x="703" y="29"/>
                  <a:pt x="699" y="35"/>
                  <a:pt x="695" y="41"/>
                </a:cubicBezTo>
                <a:cubicBezTo>
                  <a:pt x="629" y="138"/>
                  <a:pt x="537" y="194"/>
                  <a:pt x="421" y="213"/>
                </a:cubicBezTo>
                <a:cubicBezTo>
                  <a:pt x="413" y="214"/>
                  <a:pt x="404" y="215"/>
                  <a:pt x="396" y="216"/>
                </a:cubicBezTo>
                <a:cubicBezTo>
                  <a:pt x="382" y="217"/>
                  <a:pt x="368" y="218"/>
                  <a:pt x="351" y="21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11250613" y="8601076"/>
            <a:ext cx="1912938" cy="622300"/>
          </a:xfrm>
          <a:custGeom>
            <a:avLst/>
            <a:gdLst>
              <a:gd name="T0" fmla="*/ 277 w 603"/>
              <a:gd name="T1" fmla="*/ 196 h 196"/>
              <a:gd name="T2" fmla="*/ 7 w 603"/>
              <a:gd name="T3" fmla="*/ 30 h 196"/>
              <a:gd name="T4" fmla="*/ 4 w 603"/>
              <a:gd name="T5" fmla="*/ 25 h 196"/>
              <a:gd name="T6" fmla="*/ 9 w 603"/>
              <a:gd name="T7" fmla="*/ 4 h 196"/>
              <a:gd name="T8" fmla="*/ 29 w 603"/>
              <a:gd name="T9" fmla="*/ 10 h 196"/>
              <a:gd name="T10" fmla="*/ 54 w 603"/>
              <a:gd name="T11" fmla="*/ 47 h 196"/>
              <a:gd name="T12" fmla="*/ 309 w 603"/>
              <a:gd name="T13" fmla="*/ 166 h 196"/>
              <a:gd name="T14" fmla="*/ 570 w 603"/>
              <a:gd name="T15" fmla="*/ 14 h 196"/>
              <a:gd name="T16" fmla="*/ 586 w 603"/>
              <a:gd name="T17" fmla="*/ 3 h 196"/>
              <a:gd name="T18" fmla="*/ 596 w 603"/>
              <a:gd name="T19" fmla="*/ 27 h 196"/>
              <a:gd name="T20" fmla="*/ 529 w 603"/>
              <a:gd name="T21" fmla="*/ 111 h 196"/>
              <a:gd name="T22" fmla="*/ 277 w 603"/>
              <a:gd name="T23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3" h="196">
                <a:moveTo>
                  <a:pt x="277" y="196"/>
                </a:moveTo>
                <a:cubicBezTo>
                  <a:pt x="174" y="192"/>
                  <a:pt x="74" y="140"/>
                  <a:pt x="7" y="30"/>
                </a:cubicBezTo>
                <a:cubicBezTo>
                  <a:pt x="6" y="28"/>
                  <a:pt x="5" y="27"/>
                  <a:pt x="4" y="25"/>
                </a:cubicBezTo>
                <a:cubicBezTo>
                  <a:pt x="0" y="17"/>
                  <a:pt x="2" y="9"/>
                  <a:pt x="9" y="4"/>
                </a:cubicBezTo>
                <a:cubicBezTo>
                  <a:pt x="16" y="0"/>
                  <a:pt x="24" y="2"/>
                  <a:pt x="29" y="10"/>
                </a:cubicBezTo>
                <a:cubicBezTo>
                  <a:pt x="38" y="22"/>
                  <a:pt x="45" y="36"/>
                  <a:pt x="54" y="47"/>
                </a:cubicBezTo>
                <a:cubicBezTo>
                  <a:pt x="119" y="129"/>
                  <a:pt x="205" y="169"/>
                  <a:pt x="309" y="166"/>
                </a:cubicBezTo>
                <a:cubicBezTo>
                  <a:pt x="423" y="163"/>
                  <a:pt x="510" y="112"/>
                  <a:pt x="570" y="14"/>
                </a:cubicBezTo>
                <a:cubicBezTo>
                  <a:pt x="574" y="7"/>
                  <a:pt x="578" y="2"/>
                  <a:pt x="586" y="3"/>
                </a:cubicBezTo>
                <a:cubicBezTo>
                  <a:pt x="598" y="4"/>
                  <a:pt x="603" y="16"/>
                  <a:pt x="596" y="27"/>
                </a:cubicBezTo>
                <a:cubicBezTo>
                  <a:pt x="578" y="59"/>
                  <a:pt x="556" y="87"/>
                  <a:pt x="529" y="111"/>
                </a:cubicBezTo>
                <a:cubicBezTo>
                  <a:pt x="465" y="167"/>
                  <a:pt x="386" y="196"/>
                  <a:pt x="277" y="19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11142865" y="7451662"/>
            <a:ext cx="2122906" cy="1387538"/>
          </a:xfrm>
          <a:custGeom>
            <a:avLst/>
            <a:gdLst>
              <a:gd name="connsiteX0" fmla="*/ 827202 w 2122906"/>
              <a:gd name="connsiteY0" fmla="*/ 712454 h 1387538"/>
              <a:gd name="connsiteX1" fmla="*/ 862872 w 2122906"/>
              <a:gd name="connsiteY1" fmla="*/ 736663 h 1387538"/>
              <a:gd name="connsiteX2" fmla="*/ 1259210 w 2122906"/>
              <a:gd name="connsiteY2" fmla="*/ 736663 h 1387538"/>
              <a:gd name="connsiteX3" fmla="*/ 1338477 w 2122906"/>
              <a:gd name="connsiteY3" fmla="*/ 723963 h 1387538"/>
              <a:gd name="connsiteX4" fmla="*/ 1642864 w 2122906"/>
              <a:gd name="connsiteY4" fmla="*/ 1130363 h 1387538"/>
              <a:gd name="connsiteX5" fmla="*/ 1627011 w 2122906"/>
              <a:gd name="connsiteY5" fmla="*/ 1181163 h 1387538"/>
              <a:gd name="connsiteX6" fmla="*/ 1195796 w 2122906"/>
              <a:gd name="connsiteY6" fmla="*/ 1378013 h 1387538"/>
              <a:gd name="connsiteX7" fmla="*/ 1062626 w 2122906"/>
              <a:gd name="connsiteY7" fmla="*/ 1378013 h 1387538"/>
              <a:gd name="connsiteX8" fmla="*/ 1062626 w 2122906"/>
              <a:gd name="connsiteY8" fmla="*/ 1387538 h 1387538"/>
              <a:gd name="connsiteX9" fmla="*/ 793117 w 2122906"/>
              <a:gd name="connsiteY9" fmla="*/ 1362138 h 1387538"/>
              <a:gd name="connsiteX10" fmla="*/ 498242 w 2122906"/>
              <a:gd name="connsiteY10" fmla="*/ 1181163 h 1387538"/>
              <a:gd name="connsiteX11" fmla="*/ 482388 w 2122906"/>
              <a:gd name="connsiteY11" fmla="*/ 1124013 h 1387538"/>
              <a:gd name="connsiteX12" fmla="*/ 786776 w 2122906"/>
              <a:gd name="connsiteY12" fmla="*/ 723963 h 1387538"/>
              <a:gd name="connsiteX13" fmla="*/ 827202 w 2122906"/>
              <a:gd name="connsiteY13" fmla="*/ 712454 h 1387538"/>
              <a:gd name="connsiteX14" fmla="*/ 557406 w 2122906"/>
              <a:gd name="connsiteY14" fmla="*/ 512826 h 1387538"/>
              <a:gd name="connsiteX15" fmla="*/ 590347 w 2122906"/>
              <a:gd name="connsiteY15" fmla="*/ 523938 h 1387538"/>
              <a:gd name="connsiteX16" fmla="*/ 704647 w 2122906"/>
              <a:gd name="connsiteY16" fmla="*/ 612838 h 1387538"/>
              <a:gd name="connsiteX17" fmla="*/ 698297 w 2122906"/>
              <a:gd name="connsiteY17" fmla="*/ 666813 h 1387538"/>
              <a:gd name="connsiteX18" fmla="*/ 463347 w 2122906"/>
              <a:gd name="connsiteY18" fmla="*/ 914463 h 1387538"/>
              <a:gd name="connsiteX19" fmla="*/ 368097 w 2122906"/>
              <a:gd name="connsiteY19" fmla="*/ 965263 h 1387538"/>
              <a:gd name="connsiteX20" fmla="*/ 339522 w 2122906"/>
              <a:gd name="connsiteY20" fmla="*/ 965263 h 1387538"/>
              <a:gd name="connsiteX21" fmla="*/ 18847 w 2122906"/>
              <a:gd name="connsiteY21" fmla="*/ 841438 h 1387538"/>
              <a:gd name="connsiteX22" fmla="*/ 2972 w 2122906"/>
              <a:gd name="connsiteY22" fmla="*/ 781113 h 1387538"/>
              <a:gd name="connsiteX23" fmla="*/ 196647 w 2122906"/>
              <a:gd name="connsiteY23" fmla="*/ 523938 h 1387538"/>
              <a:gd name="connsiteX24" fmla="*/ 263322 w 2122906"/>
              <a:gd name="connsiteY24" fmla="*/ 533463 h 1387538"/>
              <a:gd name="connsiteX25" fmla="*/ 526847 w 2122906"/>
              <a:gd name="connsiteY25" fmla="*/ 530288 h 1387538"/>
              <a:gd name="connsiteX26" fmla="*/ 557406 w 2122906"/>
              <a:gd name="connsiteY26" fmla="*/ 512826 h 1387538"/>
              <a:gd name="connsiteX27" fmla="*/ 1886540 w 2122906"/>
              <a:gd name="connsiteY27" fmla="*/ 511238 h 1387538"/>
              <a:gd name="connsiteX28" fmla="*/ 1912734 w 2122906"/>
              <a:gd name="connsiteY28" fmla="*/ 517588 h 1387538"/>
              <a:gd name="connsiteX29" fmla="*/ 2122284 w 2122906"/>
              <a:gd name="connsiteY29" fmla="*/ 793813 h 1387538"/>
              <a:gd name="connsiteX30" fmla="*/ 2106409 w 2122906"/>
              <a:gd name="connsiteY30" fmla="*/ 838263 h 1387538"/>
              <a:gd name="connsiteX31" fmla="*/ 1811134 w 2122906"/>
              <a:gd name="connsiteY31" fmla="*/ 965263 h 1387538"/>
              <a:gd name="connsiteX32" fmla="*/ 1706359 w 2122906"/>
              <a:gd name="connsiteY32" fmla="*/ 965263 h 1387538"/>
              <a:gd name="connsiteX33" fmla="*/ 1680959 w 2122906"/>
              <a:gd name="connsiteY33" fmla="*/ 952563 h 1387538"/>
              <a:gd name="connsiteX34" fmla="*/ 1401559 w 2122906"/>
              <a:gd name="connsiteY34" fmla="*/ 654113 h 1387538"/>
              <a:gd name="connsiteX35" fmla="*/ 1395209 w 2122906"/>
              <a:gd name="connsiteY35" fmla="*/ 644588 h 1387538"/>
              <a:gd name="connsiteX36" fmla="*/ 1544434 w 2122906"/>
              <a:gd name="connsiteY36" fmla="*/ 517588 h 1387538"/>
              <a:gd name="connsiteX37" fmla="*/ 1585709 w 2122906"/>
              <a:gd name="connsiteY37" fmla="*/ 523938 h 1387538"/>
              <a:gd name="connsiteX38" fmla="*/ 1865109 w 2122906"/>
              <a:gd name="connsiteY38" fmla="*/ 523938 h 1387538"/>
              <a:gd name="connsiteX39" fmla="*/ 1886540 w 2122906"/>
              <a:gd name="connsiteY39" fmla="*/ 511238 h 1387538"/>
              <a:gd name="connsiteX40" fmla="*/ 1050627 w 2122906"/>
              <a:gd name="connsiteY40" fmla="*/ 92275 h 1387538"/>
              <a:gd name="connsiteX41" fmla="*/ 1347585 w 2122906"/>
              <a:gd name="connsiteY41" fmla="*/ 406463 h 1387538"/>
              <a:gd name="connsiteX42" fmla="*/ 1192440 w 2122906"/>
              <a:gd name="connsiteY42" fmla="*/ 717613 h 1387538"/>
              <a:gd name="connsiteX43" fmla="*/ 942307 w 2122906"/>
              <a:gd name="connsiteY43" fmla="*/ 723963 h 1387538"/>
              <a:gd name="connsiteX44" fmla="*/ 774497 w 2122906"/>
              <a:gd name="connsiteY44" fmla="*/ 377888 h 1387538"/>
              <a:gd name="connsiteX45" fmla="*/ 980302 w 2122906"/>
              <a:gd name="connsiteY45" fmla="*/ 104838 h 1387538"/>
              <a:gd name="connsiteX46" fmla="*/ 1050627 w 2122906"/>
              <a:gd name="connsiteY46" fmla="*/ 92275 h 1387538"/>
              <a:gd name="connsiteX47" fmla="*/ 1715884 w 2122906"/>
              <a:gd name="connsiteY47" fmla="*/ 63 h 1387538"/>
              <a:gd name="connsiteX48" fmla="*/ 1941309 w 2122906"/>
              <a:gd name="connsiteY48" fmla="*/ 273113 h 1387538"/>
              <a:gd name="connsiteX49" fmla="*/ 1823834 w 2122906"/>
              <a:gd name="connsiteY49" fmla="*/ 479488 h 1387538"/>
              <a:gd name="connsiteX50" fmla="*/ 1607934 w 2122906"/>
              <a:gd name="connsiteY50" fmla="*/ 479488 h 1387538"/>
              <a:gd name="connsiteX51" fmla="*/ 1480934 w 2122906"/>
              <a:gd name="connsiteY51" fmla="*/ 225488 h 1387538"/>
              <a:gd name="connsiteX52" fmla="*/ 1715884 w 2122906"/>
              <a:gd name="connsiteY52" fmla="*/ 63 h 1387538"/>
              <a:gd name="connsiteX53" fmla="*/ 403853 w 2122906"/>
              <a:gd name="connsiteY53" fmla="*/ 26 h 1387538"/>
              <a:gd name="connsiteX54" fmla="*/ 447472 w 2122906"/>
              <a:gd name="connsiteY54" fmla="*/ 3238 h 1387538"/>
              <a:gd name="connsiteX55" fmla="*/ 641147 w 2122906"/>
              <a:gd name="connsiteY55" fmla="*/ 244538 h 1387538"/>
              <a:gd name="connsiteX56" fmla="*/ 520497 w 2122906"/>
              <a:gd name="connsiteY56" fmla="*/ 476313 h 1387538"/>
              <a:gd name="connsiteX57" fmla="*/ 298247 w 2122906"/>
              <a:gd name="connsiteY57" fmla="*/ 476313 h 1387538"/>
              <a:gd name="connsiteX58" fmla="*/ 183947 w 2122906"/>
              <a:gd name="connsiteY58" fmla="*/ 158813 h 1387538"/>
              <a:gd name="connsiteX59" fmla="*/ 403853 w 2122906"/>
              <a:gd name="connsiteY59" fmla="*/ 26 h 138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22906" h="1387538">
                <a:moveTo>
                  <a:pt x="827202" y="712454"/>
                </a:moveTo>
                <a:cubicBezTo>
                  <a:pt x="839092" y="714438"/>
                  <a:pt x="850190" y="722376"/>
                  <a:pt x="862872" y="736663"/>
                </a:cubicBezTo>
                <a:cubicBezTo>
                  <a:pt x="973847" y="857313"/>
                  <a:pt x="1148235" y="857313"/>
                  <a:pt x="1259210" y="736663"/>
                </a:cubicBezTo>
                <a:cubicBezTo>
                  <a:pt x="1287746" y="708088"/>
                  <a:pt x="1303600" y="704913"/>
                  <a:pt x="1338477" y="723963"/>
                </a:cubicBezTo>
                <a:cubicBezTo>
                  <a:pt x="1500183" y="812863"/>
                  <a:pt x="1601645" y="949388"/>
                  <a:pt x="1642864" y="1130363"/>
                </a:cubicBezTo>
                <a:cubicBezTo>
                  <a:pt x="1646035" y="1146238"/>
                  <a:pt x="1636523" y="1168463"/>
                  <a:pt x="1627011" y="1181163"/>
                </a:cubicBezTo>
                <a:cubicBezTo>
                  <a:pt x="1509695" y="1308163"/>
                  <a:pt x="1370184" y="1378013"/>
                  <a:pt x="1195796" y="1378013"/>
                </a:cubicBezTo>
                <a:cubicBezTo>
                  <a:pt x="1151406" y="1378013"/>
                  <a:pt x="1107016" y="1378013"/>
                  <a:pt x="1062626" y="1378013"/>
                </a:cubicBezTo>
                <a:cubicBezTo>
                  <a:pt x="1062626" y="1381188"/>
                  <a:pt x="1062626" y="1384363"/>
                  <a:pt x="1062626" y="1387538"/>
                </a:cubicBezTo>
                <a:cubicBezTo>
                  <a:pt x="973847" y="1378013"/>
                  <a:pt x="881896" y="1378013"/>
                  <a:pt x="793117" y="1362138"/>
                </a:cubicBezTo>
                <a:cubicBezTo>
                  <a:pt x="672630" y="1339913"/>
                  <a:pt x="577509" y="1270063"/>
                  <a:pt x="498242" y="1181163"/>
                </a:cubicBezTo>
                <a:cubicBezTo>
                  <a:pt x="482388" y="1165288"/>
                  <a:pt x="476047" y="1149413"/>
                  <a:pt x="482388" y="1124013"/>
                </a:cubicBezTo>
                <a:cubicBezTo>
                  <a:pt x="523607" y="946213"/>
                  <a:pt x="625070" y="812863"/>
                  <a:pt x="786776" y="723963"/>
                </a:cubicBezTo>
                <a:cubicBezTo>
                  <a:pt x="802629" y="714438"/>
                  <a:pt x="815312" y="710469"/>
                  <a:pt x="827202" y="712454"/>
                </a:cubicBezTo>
                <a:close/>
                <a:moveTo>
                  <a:pt x="557406" y="512826"/>
                </a:moveTo>
                <a:cubicBezTo>
                  <a:pt x="568122" y="511238"/>
                  <a:pt x="579235" y="514413"/>
                  <a:pt x="590347" y="523938"/>
                </a:cubicBezTo>
                <a:cubicBezTo>
                  <a:pt x="628447" y="552513"/>
                  <a:pt x="666547" y="581088"/>
                  <a:pt x="704647" y="612838"/>
                </a:cubicBezTo>
                <a:cubicBezTo>
                  <a:pt x="733222" y="641413"/>
                  <a:pt x="730047" y="647763"/>
                  <a:pt x="698297" y="666813"/>
                </a:cubicBezTo>
                <a:cubicBezTo>
                  <a:pt x="596697" y="730313"/>
                  <a:pt x="517322" y="809688"/>
                  <a:pt x="463347" y="914463"/>
                </a:cubicBezTo>
                <a:cubicBezTo>
                  <a:pt x="441122" y="958913"/>
                  <a:pt x="415722" y="974788"/>
                  <a:pt x="368097" y="965263"/>
                </a:cubicBezTo>
                <a:cubicBezTo>
                  <a:pt x="358572" y="965263"/>
                  <a:pt x="349047" y="965263"/>
                  <a:pt x="339522" y="965263"/>
                </a:cubicBezTo>
                <a:cubicBezTo>
                  <a:pt x="212522" y="971613"/>
                  <a:pt x="107747" y="930338"/>
                  <a:pt x="18847" y="841438"/>
                </a:cubicBezTo>
                <a:cubicBezTo>
                  <a:pt x="-203" y="822388"/>
                  <a:pt x="-3378" y="806513"/>
                  <a:pt x="2972" y="781113"/>
                </a:cubicBezTo>
                <a:cubicBezTo>
                  <a:pt x="31547" y="666813"/>
                  <a:pt x="98222" y="581088"/>
                  <a:pt x="196647" y="523938"/>
                </a:cubicBezTo>
                <a:cubicBezTo>
                  <a:pt x="222047" y="508063"/>
                  <a:pt x="241097" y="508063"/>
                  <a:pt x="263322" y="533463"/>
                </a:cubicBezTo>
                <a:cubicBezTo>
                  <a:pt x="336347" y="609663"/>
                  <a:pt x="453822" y="609663"/>
                  <a:pt x="526847" y="530288"/>
                </a:cubicBezTo>
                <a:cubicBezTo>
                  <a:pt x="536372" y="520763"/>
                  <a:pt x="546691" y="514413"/>
                  <a:pt x="557406" y="512826"/>
                </a:cubicBezTo>
                <a:close/>
                <a:moveTo>
                  <a:pt x="1886540" y="511238"/>
                </a:moveTo>
                <a:cubicBezTo>
                  <a:pt x="1894478" y="510445"/>
                  <a:pt x="1903209" y="512826"/>
                  <a:pt x="1912734" y="517588"/>
                </a:cubicBezTo>
                <a:cubicBezTo>
                  <a:pt x="2023859" y="577913"/>
                  <a:pt x="2093709" y="669988"/>
                  <a:pt x="2122284" y="793813"/>
                </a:cubicBezTo>
                <a:cubicBezTo>
                  <a:pt x="2125459" y="806513"/>
                  <a:pt x="2115934" y="825563"/>
                  <a:pt x="2106409" y="838263"/>
                </a:cubicBezTo>
                <a:cubicBezTo>
                  <a:pt x="2027034" y="923988"/>
                  <a:pt x="1928609" y="965263"/>
                  <a:pt x="1811134" y="965263"/>
                </a:cubicBezTo>
                <a:cubicBezTo>
                  <a:pt x="1776209" y="968438"/>
                  <a:pt x="1741284" y="968438"/>
                  <a:pt x="1706359" y="965263"/>
                </a:cubicBezTo>
                <a:cubicBezTo>
                  <a:pt x="1696834" y="965263"/>
                  <a:pt x="1684134" y="958913"/>
                  <a:pt x="1680959" y="952563"/>
                </a:cubicBezTo>
                <a:cubicBezTo>
                  <a:pt x="1617459" y="825563"/>
                  <a:pt x="1525384" y="723963"/>
                  <a:pt x="1401559" y="654113"/>
                </a:cubicBezTo>
                <a:cubicBezTo>
                  <a:pt x="1401559" y="650938"/>
                  <a:pt x="1398384" y="647763"/>
                  <a:pt x="1395209" y="644588"/>
                </a:cubicBezTo>
                <a:cubicBezTo>
                  <a:pt x="1433309" y="590613"/>
                  <a:pt x="1484109" y="546163"/>
                  <a:pt x="1544434" y="517588"/>
                </a:cubicBezTo>
                <a:cubicBezTo>
                  <a:pt x="1553959" y="511238"/>
                  <a:pt x="1579359" y="517588"/>
                  <a:pt x="1585709" y="523938"/>
                </a:cubicBezTo>
                <a:cubicBezTo>
                  <a:pt x="1658734" y="609663"/>
                  <a:pt x="1792084" y="612838"/>
                  <a:pt x="1865109" y="523938"/>
                </a:cubicBezTo>
                <a:cubicBezTo>
                  <a:pt x="1871459" y="516001"/>
                  <a:pt x="1878603" y="512032"/>
                  <a:pt x="1886540" y="511238"/>
                </a:cubicBezTo>
                <a:close/>
                <a:moveTo>
                  <a:pt x="1050627" y="92275"/>
                </a:moveTo>
                <a:cubicBezTo>
                  <a:pt x="1211833" y="83159"/>
                  <a:pt x="1347585" y="211995"/>
                  <a:pt x="1347585" y="406463"/>
                </a:cubicBezTo>
                <a:cubicBezTo>
                  <a:pt x="1341253" y="520763"/>
                  <a:pt x="1287427" y="631888"/>
                  <a:pt x="1192440" y="717613"/>
                </a:cubicBezTo>
                <a:cubicBezTo>
                  <a:pt x="1116450" y="787463"/>
                  <a:pt x="1024629" y="787463"/>
                  <a:pt x="942307" y="723963"/>
                </a:cubicBezTo>
                <a:cubicBezTo>
                  <a:pt x="831489" y="638238"/>
                  <a:pt x="780829" y="517588"/>
                  <a:pt x="774497" y="377888"/>
                </a:cubicBezTo>
                <a:cubicBezTo>
                  <a:pt x="774497" y="250888"/>
                  <a:pt x="859985" y="139763"/>
                  <a:pt x="980302" y="104838"/>
                </a:cubicBezTo>
                <a:cubicBezTo>
                  <a:pt x="1004049" y="97695"/>
                  <a:pt x="1027598" y="93577"/>
                  <a:pt x="1050627" y="92275"/>
                </a:cubicBezTo>
                <a:close/>
                <a:moveTo>
                  <a:pt x="1715884" y="63"/>
                </a:moveTo>
                <a:cubicBezTo>
                  <a:pt x="1865109" y="63"/>
                  <a:pt x="1969884" y="123888"/>
                  <a:pt x="1941309" y="273113"/>
                </a:cubicBezTo>
                <a:cubicBezTo>
                  <a:pt x="1928609" y="355663"/>
                  <a:pt x="1890509" y="425513"/>
                  <a:pt x="1823834" y="479488"/>
                </a:cubicBezTo>
                <a:cubicBezTo>
                  <a:pt x="1753984" y="533463"/>
                  <a:pt x="1677784" y="536638"/>
                  <a:pt x="1607934" y="479488"/>
                </a:cubicBezTo>
                <a:cubicBezTo>
                  <a:pt x="1528559" y="415988"/>
                  <a:pt x="1484109" y="327088"/>
                  <a:pt x="1480934" y="225488"/>
                </a:cubicBezTo>
                <a:cubicBezTo>
                  <a:pt x="1477759" y="101663"/>
                  <a:pt x="1585709" y="63"/>
                  <a:pt x="1715884" y="63"/>
                </a:cubicBezTo>
                <a:close/>
                <a:moveTo>
                  <a:pt x="403853" y="26"/>
                </a:moveTo>
                <a:cubicBezTo>
                  <a:pt x="418203" y="-185"/>
                  <a:pt x="432788" y="857"/>
                  <a:pt x="447472" y="3238"/>
                </a:cubicBezTo>
                <a:cubicBezTo>
                  <a:pt x="561772" y="22288"/>
                  <a:pt x="644322" y="114363"/>
                  <a:pt x="641147" y="244538"/>
                </a:cubicBezTo>
                <a:cubicBezTo>
                  <a:pt x="634797" y="327088"/>
                  <a:pt x="596697" y="412813"/>
                  <a:pt x="520497" y="476313"/>
                </a:cubicBezTo>
                <a:cubicBezTo>
                  <a:pt x="450647" y="536638"/>
                  <a:pt x="368097" y="533463"/>
                  <a:pt x="298247" y="476313"/>
                </a:cubicBezTo>
                <a:cubicBezTo>
                  <a:pt x="206172" y="406463"/>
                  <a:pt x="152197" y="260413"/>
                  <a:pt x="183947" y="158813"/>
                </a:cubicBezTo>
                <a:cubicBezTo>
                  <a:pt x="214506" y="64357"/>
                  <a:pt x="303406" y="1502"/>
                  <a:pt x="403853" y="2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11377613" y="6753226"/>
            <a:ext cx="1649413" cy="438150"/>
          </a:xfrm>
          <a:custGeom>
            <a:avLst/>
            <a:gdLst>
              <a:gd name="T0" fmla="*/ 263 w 520"/>
              <a:gd name="T1" fmla="*/ 54 h 138"/>
              <a:gd name="T2" fmla="*/ 24 w 520"/>
              <a:gd name="T3" fmla="*/ 132 h 138"/>
              <a:gd name="T4" fmla="*/ 5 w 520"/>
              <a:gd name="T5" fmla="*/ 131 h 138"/>
              <a:gd name="T6" fmla="*/ 9 w 520"/>
              <a:gd name="T7" fmla="*/ 109 h 138"/>
              <a:gd name="T8" fmla="*/ 97 w 520"/>
              <a:gd name="T9" fmla="*/ 58 h 138"/>
              <a:gd name="T10" fmla="*/ 509 w 520"/>
              <a:gd name="T11" fmla="*/ 107 h 138"/>
              <a:gd name="T12" fmla="*/ 515 w 520"/>
              <a:gd name="T13" fmla="*/ 113 h 138"/>
              <a:gd name="T14" fmla="*/ 516 w 520"/>
              <a:gd name="T15" fmla="*/ 131 h 138"/>
              <a:gd name="T16" fmla="*/ 498 w 520"/>
              <a:gd name="T17" fmla="*/ 135 h 138"/>
              <a:gd name="T18" fmla="*/ 491 w 520"/>
              <a:gd name="T19" fmla="*/ 130 h 138"/>
              <a:gd name="T20" fmla="*/ 263 w 520"/>
              <a:gd name="T21" fmla="*/ 5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0" h="138">
                <a:moveTo>
                  <a:pt x="263" y="54"/>
                </a:moveTo>
                <a:cubicBezTo>
                  <a:pt x="177" y="56"/>
                  <a:pt x="96" y="81"/>
                  <a:pt x="24" y="132"/>
                </a:cubicBezTo>
                <a:cubicBezTo>
                  <a:pt x="15" y="138"/>
                  <a:pt x="10" y="138"/>
                  <a:pt x="5" y="131"/>
                </a:cubicBezTo>
                <a:cubicBezTo>
                  <a:pt x="0" y="124"/>
                  <a:pt x="2" y="115"/>
                  <a:pt x="9" y="109"/>
                </a:cubicBezTo>
                <a:cubicBezTo>
                  <a:pt x="37" y="89"/>
                  <a:pt x="66" y="71"/>
                  <a:pt x="97" y="58"/>
                </a:cubicBezTo>
                <a:cubicBezTo>
                  <a:pt x="243" y="0"/>
                  <a:pt x="380" y="16"/>
                  <a:pt x="509" y="107"/>
                </a:cubicBezTo>
                <a:cubicBezTo>
                  <a:pt x="511" y="109"/>
                  <a:pt x="514" y="110"/>
                  <a:pt x="515" y="113"/>
                </a:cubicBezTo>
                <a:cubicBezTo>
                  <a:pt x="520" y="118"/>
                  <a:pt x="520" y="125"/>
                  <a:pt x="516" y="131"/>
                </a:cubicBezTo>
                <a:cubicBezTo>
                  <a:pt x="511" y="137"/>
                  <a:pt x="505" y="138"/>
                  <a:pt x="498" y="135"/>
                </a:cubicBezTo>
                <a:cubicBezTo>
                  <a:pt x="496" y="134"/>
                  <a:pt x="493" y="132"/>
                  <a:pt x="491" y="130"/>
                </a:cubicBezTo>
                <a:cubicBezTo>
                  <a:pt x="424" y="79"/>
                  <a:pt x="348" y="55"/>
                  <a:pt x="263" y="5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1545888" y="7058026"/>
            <a:ext cx="1312863" cy="288925"/>
          </a:xfrm>
          <a:custGeom>
            <a:avLst/>
            <a:gdLst>
              <a:gd name="T0" fmla="*/ 204 w 414"/>
              <a:gd name="T1" fmla="*/ 0 h 91"/>
              <a:gd name="T2" fmla="*/ 400 w 414"/>
              <a:gd name="T3" fmla="*/ 59 h 91"/>
              <a:gd name="T4" fmla="*/ 406 w 414"/>
              <a:gd name="T5" fmla="*/ 63 h 91"/>
              <a:gd name="T6" fmla="*/ 409 w 414"/>
              <a:gd name="T7" fmla="*/ 83 h 91"/>
              <a:gd name="T8" fmla="*/ 389 w 414"/>
              <a:gd name="T9" fmla="*/ 87 h 91"/>
              <a:gd name="T10" fmla="*/ 360 w 414"/>
              <a:gd name="T11" fmla="*/ 69 h 91"/>
              <a:gd name="T12" fmla="*/ 32 w 414"/>
              <a:gd name="T13" fmla="*/ 83 h 91"/>
              <a:gd name="T14" fmla="*/ 6 w 414"/>
              <a:gd name="T15" fmla="*/ 83 h 91"/>
              <a:gd name="T16" fmla="*/ 15 w 414"/>
              <a:gd name="T17" fmla="*/ 59 h 91"/>
              <a:gd name="T18" fmla="*/ 204 w 414"/>
              <a:gd name="T1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4" h="91">
                <a:moveTo>
                  <a:pt x="204" y="0"/>
                </a:moveTo>
                <a:cubicBezTo>
                  <a:pt x="278" y="0"/>
                  <a:pt x="342" y="20"/>
                  <a:pt x="400" y="59"/>
                </a:cubicBezTo>
                <a:cubicBezTo>
                  <a:pt x="402" y="60"/>
                  <a:pt x="404" y="61"/>
                  <a:pt x="406" y="63"/>
                </a:cubicBezTo>
                <a:cubicBezTo>
                  <a:pt x="413" y="68"/>
                  <a:pt x="414" y="77"/>
                  <a:pt x="409" y="83"/>
                </a:cubicBezTo>
                <a:cubicBezTo>
                  <a:pt x="405" y="90"/>
                  <a:pt x="396" y="91"/>
                  <a:pt x="389" y="87"/>
                </a:cubicBezTo>
                <a:cubicBezTo>
                  <a:pt x="379" y="81"/>
                  <a:pt x="370" y="74"/>
                  <a:pt x="360" y="69"/>
                </a:cubicBezTo>
                <a:cubicBezTo>
                  <a:pt x="248" y="11"/>
                  <a:pt x="139" y="16"/>
                  <a:pt x="32" y="83"/>
                </a:cubicBezTo>
                <a:cubicBezTo>
                  <a:pt x="20" y="91"/>
                  <a:pt x="11" y="91"/>
                  <a:pt x="6" y="83"/>
                </a:cubicBezTo>
                <a:cubicBezTo>
                  <a:pt x="0" y="75"/>
                  <a:pt x="3" y="67"/>
                  <a:pt x="15" y="59"/>
                </a:cubicBezTo>
                <a:cubicBezTo>
                  <a:pt x="74" y="20"/>
                  <a:pt x="138" y="0"/>
                  <a:pt x="20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COMPETITIVE ADVANTAGES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Innovation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1043293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958791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Technology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Quality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1043293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958791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rgbClr val="706F6F"/>
                </a:solidFill>
              </a:rPr>
              <a:t>Sustainability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AD64D1-25FE-4704-748A-8F3D30555639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1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BACKGROUND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35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1146135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956426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12666550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18476841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SIZE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4681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4682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Company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42329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42330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Products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23400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23401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Volume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04471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04472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Size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8812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1"/>
                </a:solidFill>
              </a:rPr>
              <a:t>60%</a:t>
            </a:r>
            <a:endParaRPr lang="en-MY" sz="600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66459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2"/>
                </a:solidFill>
              </a:rPr>
              <a:t>80%</a:t>
            </a:r>
            <a:endParaRPr lang="en-MY" sz="600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184106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3"/>
                </a:solidFill>
              </a:rPr>
              <a:t>40%</a:t>
            </a:r>
            <a:endParaRPr lang="en-MY" sz="6000">
              <a:solidFill>
                <a:schemeClr val="accent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001753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4"/>
                </a:solidFill>
              </a:rPr>
              <a:t>70%</a:t>
            </a:r>
            <a:endParaRPr lang="en-MY" sz="6000">
              <a:solidFill>
                <a:schemeClr val="accent4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6391910" y="3995738"/>
            <a:ext cx="0" cy="8013700"/>
          </a:xfrm>
          <a:prstGeom prst="line">
            <a:avLst/>
          </a:prstGeom>
          <a:noFill/>
          <a:ln w="6350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2173649" y="3995738"/>
            <a:ext cx="0" cy="8013700"/>
          </a:xfrm>
          <a:prstGeom prst="line">
            <a:avLst/>
          </a:prstGeom>
          <a:noFill/>
          <a:ln w="6350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8005425" y="3995738"/>
            <a:ext cx="0" cy="8013700"/>
          </a:xfrm>
          <a:prstGeom prst="line">
            <a:avLst/>
          </a:prstGeom>
          <a:noFill/>
          <a:ln w="6350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E1A90F-05C5-DFB9-E080-DF8910482E09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4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6927850" y="8105775"/>
            <a:ext cx="1858963" cy="1414463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Line 37"/>
          <p:cNvSpPr>
            <a:spLocks noChangeShapeType="1"/>
          </p:cNvSpPr>
          <p:nvPr/>
        </p:nvSpPr>
        <p:spPr bwMode="auto">
          <a:xfrm flipH="1">
            <a:off x="15408275" y="8105775"/>
            <a:ext cx="1857375" cy="1414463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Oval 38"/>
          <p:cNvSpPr>
            <a:spLocks noChangeArrowheads="1"/>
          </p:cNvSpPr>
          <p:nvPr/>
        </p:nvSpPr>
        <p:spPr bwMode="auto">
          <a:xfrm>
            <a:off x="1552575" y="5532438"/>
            <a:ext cx="6022975" cy="60245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9"/>
          <p:cNvSpPr>
            <a:spLocks noChangeArrowheads="1"/>
          </p:cNvSpPr>
          <p:nvPr/>
        </p:nvSpPr>
        <p:spPr bwMode="auto">
          <a:xfrm>
            <a:off x="8288338" y="4627563"/>
            <a:ext cx="7829550" cy="7834313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0"/>
          <p:cNvSpPr>
            <a:spLocks noChangeArrowheads="1"/>
          </p:cNvSpPr>
          <p:nvPr/>
        </p:nvSpPr>
        <p:spPr bwMode="auto">
          <a:xfrm>
            <a:off x="16730663" y="5532438"/>
            <a:ext cx="6021388" cy="60245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41"/>
          <p:cNvSpPr>
            <a:spLocks noChangeArrowheads="1"/>
          </p:cNvSpPr>
          <p:nvPr/>
        </p:nvSpPr>
        <p:spPr bwMode="auto">
          <a:xfrm>
            <a:off x="3784600" y="4748213"/>
            <a:ext cx="1566863" cy="1566863"/>
          </a:xfrm>
          <a:prstGeom prst="ellipse">
            <a:avLst/>
          </a:prstGeom>
          <a:solidFill>
            <a:schemeClr val="accent1"/>
          </a:solidFill>
          <a:ln w="1000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2"/>
          <p:cNvSpPr>
            <a:spLocks noChangeArrowheads="1"/>
          </p:cNvSpPr>
          <p:nvPr/>
        </p:nvSpPr>
        <p:spPr bwMode="auto">
          <a:xfrm>
            <a:off x="18956338" y="4748213"/>
            <a:ext cx="1566863" cy="1566863"/>
          </a:xfrm>
          <a:prstGeom prst="ellipse">
            <a:avLst/>
          </a:prstGeom>
          <a:solidFill>
            <a:srgbClr val="E30613"/>
          </a:solidFill>
          <a:ln w="1000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43"/>
          <p:cNvSpPr>
            <a:spLocks noChangeArrowheads="1"/>
          </p:cNvSpPr>
          <p:nvPr/>
        </p:nvSpPr>
        <p:spPr bwMode="auto">
          <a:xfrm>
            <a:off x="11180763" y="3619500"/>
            <a:ext cx="2016125" cy="2017713"/>
          </a:xfrm>
          <a:prstGeom prst="ellipse">
            <a:avLst/>
          </a:prstGeom>
          <a:solidFill>
            <a:schemeClr val="accent2"/>
          </a:solidFill>
          <a:ln w="1508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9340511" y="5125062"/>
            <a:ext cx="858838" cy="766151"/>
          </a:xfrm>
          <a:custGeom>
            <a:avLst/>
            <a:gdLst>
              <a:gd name="connsiteX0" fmla="*/ 531812 w 858838"/>
              <a:gd name="connsiteY0" fmla="*/ 127976 h 766151"/>
              <a:gd name="connsiteX1" fmla="*/ 541338 w 858838"/>
              <a:gd name="connsiteY1" fmla="*/ 127976 h 766151"/>
              <a:gd name="connsiteX2" fmla="*/ 639764 w 858838"/>
              <a:gd name="connsiteY2" fmla="*/ 223226 h 766151"/>
              <a:gd name="connsiteX3" fmla="*/ 649288 w 858838"/>
              <a:gd name="connsiteY3" fmla="*/ 223226 h 766151"/>
              <a:gd name="connsiteX4" fmla="*/ 700088 w 858838"/>
              <a:gd name="connsiteY4" fmla="*/ 191476 h 766151"/>
              <a:gd name="connsiteX5" fmla="*/ 782638 w 858838"/>
              <a:gd name="connsiteY5" fmla="*/ 226401 h 766151"/>
              <a:gd name="connsiteX6" fmla="*/ 773112 w 858838"/>
              <a:gd name="connsiteY6" fmla="*/ 315301 h 766151"/>
              <a:gd name="connsiteX7" fmla="*/ 757238 w 858838"/>
              <a:gd name="connsiteY7" fmla="*/ 334351 h 766151"/>
              <a:gd name="connsiteX8" fmla="*/ 757238 w 858838"/>
              <a:gd name="connsiteY8" fmla="*/ 340701 h 766151"/>
              <a:gd name="connsiteX9" fmla="*/ 858838 w 858838"/>
              <a:gd name="connsiteY9" fmla="*/ 445476 h 766151"/>
              <a:gd name="connsiteX10" fmla="*/ 820738 w 858838"/>
              <a:gd name="connsiteY10" fmla="*/ 483576 h 766151"/>
              <a:gd name="connsiteX11" fmla="*/ 757238 w 858838"/>
              <a:gd name="connsiteY11" fmla="*/ 547076 h 766151"/>
              <a:gd name="connsiteX12" fmla="*/ 757238 w 858838"/>
              <a:gd name="connsiteY12" fmla="*/ 556601 h 766151"/>
              <a:gd name="connsiteX13" fmla="*/ 788988 w 858838"/>
              <a:gd name="connsiteY13" fmla="*/ 604226 h 766151"/>
              <a:gd name="connsiteX14" fmla="*/ 754064 w 858838"/>
              <a:gd name="connsiteY14" fmla="*/ 686776 h 766151"/>
              <a:gd name="connsiteX15" fmla="*/ 661988 w 858838"/>
              <a:gd name="connsiteY15" fmla="*/ 680426 h 766151"/>
              <a:gd name="connsiteX16" fmla="*/ 649288 w 858838"/>
              <a:gd name="connsiteY16" fmla="*/ 664551 h 766151"/>
              <a:gd name="connsiteX17" fmla="*/ 639764 w 858838"/>
              <a:gd name="connsiteY17" fmla="*/ 664551 h 766151"/>
              <a:gd name="connsiteX18" fmla="*/ 550864 w 858838"/>
              <a:gd name="connsiteY18" fmla="*/ 753451 h 766151"/>
              <a:gd name="connsiteX19" fmla="*/ 538164 w 858838"/>
              <a:gd name="connsiteY19" fmla="*/ 766151 h 766151"/>
              <a:gd name="connsiteX20" fmla="*/ 522288 w 858838"/>
              <a:gd name="connsiteY20" fmla="*/ 753451 h 766151"/>
              <a:gd name="connsiteX21" fmla="*/ 401638 w 858838"/>
              <a:gd name="connsiteY21" fmla="*/ 632801 h 766151"/>
              <a:gd name="connsiteX22" fmla="*/ 401638 w 858838"/>
              <a:gd name="connsiteY22" fmla="*/ 620101 h 766151"/>
              <a:gd name="connsiteX23" fmla="*/ 430212 w 858838"/>
              <a:gd name="connsiteY23" fmla="*/ 607401 h 766151"/>
              <a:gd name="connsiteX24" fmla="*/ 496888 w 858838"/>
              <a:gd name="connsiteY24" fmla="*/ 607401 h 766151"/>
              <a:gd name="connsiteX25" fmla="*/ 506412 w 858838"/>
              <a:gd name="connsiteY25" fmla="*/ 597876 h 766151"/>
              <a:gd name="connsiteX26" fmla="*/ 506412 w 858838"/>
              <a:gd name="connsiteY26" fmla="*/ 461351 h 766151"/>
              <a:gd name="connsiteX27" fmla="*/ 512764 w 858838"/>
              <a:gd name="connsiteY27" fmla="*/ 448651 h 766151"/>
              <a:gd name="connsiteX28" fmla="*/ 601664 w 858838"/>
              <a:gd name="connsiteY28" fmla="*/ 328001 h 766151"/>
              <a:gd name="connsiteX29" fmla="*/ 512764 w 858838"/>
              <a:gd name="connsiteY29" fmla="*/ 207351 h 766151"/>
              <a:gd name="connsiteX30" fmla="*/ 506412 w 858838"/>
              <a:gd name="connsiteY30" fmla="*/ 197826 h 766151"/>
              <a:gd name="connsiteX31" fmla="*/ 506412 w 858838"/>
              <a:gd name="connsiteY31" fmla="*/ 162901 h 766151"/>
              <a:gd name="connsiteX32" fmla="*/ 509588 w 858838"/>
              <a:gd name="connsiteY32" fmla="*/ 150201 h 766151"/>
              <a:gd name="connsiteX33" fmla="*/ 531812 w 858838"/>
              <a:gd name="connsiteY33" fmla="*/ 127976 h 766151"/>
              <a:gd name="connsiteX34" fmla="*/ 237450 w 858838"/>
              <a:gd name="connsiteY34" fmla="*/ 976 h 766151"/>
              <a:gd name="connsiteX35" fmla="*/ 303936 w 858838"/>
              <a:gd name="connsiteY35" fmla="*/ 74001 h 766151"/>
              <a:gd name="connsiteX36" fmla="*/ 303936 w 858838"/>
              <a:gd name="connsiteY36" fmla="*/ 93051 h 766151"/>
              <a:gd name="connsiteX37" fmla="*/ 310268 w 858838"/>
              <a:gd name="connsiteY37" fmla="*/ 99401 h 766151"/>
              <a:gd name="connsiteX38" fmla="*/ 367256 w 858838"/>
              <a:gd name="connsiteY38" fmla="*/ 99401 h 766151"/>
              <a:gd name="connsiteX39" fmla="*/ 446404 w 858838"/>
              <a:gd name="connsiteY39" fmla="*/ 99401 h 766151"/>
              <a:gd name="connsiteX40" fmla="*/ 455902 w 858838"/>
              <a:gd name="connsiteY40" fmla="*/ 108926 h 766151"/>
              <a:gd name="connsiteX41" fmla="*/ 455902 w 858838"/>
              <a:gd name="connsiteY41" fmla="*/ 175601 h 766151"/>
              <a:gd name="connsiteX42" fmla="*/ 455902 w 858838"/>
              <a:gd name="connsiteY42" fmla="*/ 239101 h 766151"/>
              <a:gd name="connsiteX43" fmla="*/ 465400 w 858838"/>
              <a:gd name="connsiteY43" fmla="*/ 251801 h 766151"/>
              <a:gd name="connsiteX44" fmla="*/ 497060 w 858838"/>
              <a:gd name="connsiteY44" fmla="*/ 254976 h 766151"/>
              <a:gd name="connsiteX45" fmla="*/ 550882 w 858838"/>
              <a:gd name="connsiteY45" fmla="*/ 337526 h 766151"/>
              <a:gd name="connsiteX46" fmla="*/ 478064 w 858838"/>
              <a:gd name="connsiteY46" fmla="*/ 404201 h 766151"/>
              <a:gd name="connsiteX47" fmla="*/ 462234 w 858838"/>
              <a:gd name="connsiteY47" fmla="*/ 404201 h 766151"/>
              <a:gd name="connsiteX48" fmla="*/ 455902 w 858838"/>
              <a:gd name="connsiteY48" fmla="*/ 413726 h 766151"/>
              <a:gd name="connsiteX49" fmla="*/ 455902 w 858838"/>
              <a:gd name="connsiteY49" fmla="*/ 547076 h 766151"/>
              <a:gd name="connsiteX50" fmla="*/ 446404 w 858838"/>
              <a:gd name="connsiteY50" fmla="*/ 556601 h 766151"/>
              <a:gd name="connsiteX51" fmla="*/ 313434 w 858838"/>
              <a:gd name="connsiteY51" fmla="*/ 556601 h 766151"/>
              <a:gd name="connsiteX52" fmla="*/ 303936 w 858838"/>
              <a:gd name="connsiteY52" fmla="*/ 547076 h 766151"/>
              <a:gd name="connsiteX53" fmla="*/ 303936 w 858838"/>
              <a:gd name="connsiteY53" fmla="*/ 515326 h 766151"/>
              <a:gd name="connsiteX54" fmla="*/ 224786 w 858838"/>
              <a:gd name="connsiteY54" fmla="*/ 455001 h 766151"/>
              <a:gd name="connsiteX55" fmla="*/ 151968 w 858838"/>
              <a:gd name="connsiteY55" fmla="*/ 528026 h 766151"/>
              <a:gd name="connsiteX56" fmla="*/ 151968 w 858838"/>
              <a:gd name="connsiteY56" fmla="*/ 547076 h 766151"/>
              <a:gd name="connsiteX57" fmla="*/ 142470 w 858838"/>
              <a:gd name="connsiteY57" fmla="*/ 556601 h 766151"/>
              <a:gd name="connsiteX58" fmla="*/ 9498 w 858838"/>
              <a:gd name="connsiteY58" fmla="*/ 556601 h 766151"/>
              <a:gd name="connsiteX59" fmla="*/ 6332 w 858838"/>
              <a:gd name="connsiteY59" fmla="*/ 556601 h 766151"/>
              <a:gd name="connsiteX60" fmla="*/ 0 w 858838"/>
              <a:gd name="connsiteY60" fmla="*/ 550251 h 766151"/>
              <a:gd name="connsiteX61" fmla="*/ 0 w 858838"/>
              <a:gd name="connsiteY61" fmla="*/ 410551 h 766151"/>
              <a:gd name="connsiteX62" fmla="*/ 6332 w 858838"/>
              <a:gd name="connsiteY62" fmla="*/ 404201 h 766151"/>
              <a:gd name="connsiteX63" fmla="*/ 37992 w 858838"/>
              <a:gd name="connsiteY63" fmla="*/ 404201 h 766151"/>
              <a:gd name="connsiteX64" fmla="*/ 91814 w 858838"/>
              <a:gd name="connsiteY64" fmla="*/ 356576 h 766151"/>
              <a:gd name="connsiteX65" fmla="*/ 101312 w 858838"/>
              <a:gd name="connsiteY65" fmla="*/ 337526 h 766151"/>
              <a:gd name="connsiteX66" fmla="*/ 101312 w 858838"/>
              <a:gd name="connsiteY66" fmla="*/ 324826 h 766151"/>
              <a:gd name="connsiteX67" fmla="*/ 53822 w 858838"/>
              <a:gd name="connsiteY67" fmla="*/ 258151 h 766151"/>
              <a:gd name="connsiteX68" fmla="*/ 12664 w 858838"/>
              <a:gd name="connsiteY68" fmla="*/ 251801 h 766151"/>
              <a:gd name="connsiteX69" fmla="*/ 0 w 858838"/>
              <a:gd name="connsiteY69" fmla="*/ 242276 h 766151"/>
              <a:gd name="connsiteX70" fmla="*/ 0 w 858838"/>
              <a:gd name="connsiteY70" fmla="*/ 108926 h 766151"/>
              <a:gd name="connsiteX71" fmla="*/ 9498 w 858838"/>
              <a:gd name="connsiteY71" fmla="*/ 99401 h 766151"/>
              <a:gd name="connsiteX72" fmla="*/ 142470 w 858838"/>
              <a:gd name="connsiteY72" fmla="*/ 99401 h 766151"/>
              <a:gd name="connsiteX73" fmla="*/ 151968 w 858838"/>
              <a:gd name="connsiteY73" fmla="*/ 89876 h 766151"/>
              <a:gd name="connsiteX74" fmla="*/ 155134 w 858838"/>
              <a:gd name="connsiteY74" fmla="*/ 54951 h 766151"/>
              <a:gd name="connsiteX75" fmla="*/ 237450 w 858838"/>
              <a:gd name="connsiteY75" fmla="*/ 976 h 76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8838" h="766151">
                <a:moveTo>
                  <a:pt x="531812" y="127976"/>
                </a:moveTo>
                <a:cubicBezTo>
                  <a:pt x="534988" y="124801"/>
                  <a:pt x="538164" y="124801"/>
                  <a:pt x="541338" y="127976"/>
                </a:cubicBezTo>
                <a:cubicBezTo>
                  <a:pt x="573088" y="159726"/>
                  <a:pt x="608012" y="191476"/>
                  <a:pt x="639764" y="223226"/>
                </a:cubicBezTo>
                <a:cubicBezTo>
                  <a:pt x="642938" y="229576"/>
                  <a:pt x="646112" y="229576"/>
                  <a:pt x="649288" y="223226"/>
                </a:cubicBezTo>
                <a:cubicBezTo>
                  <a:pt x="665164" y="210526"/>
                  <a:pt x="677864" y="194651"/>
                  <a:pt x="700088" y="191476"/>
                </a:cubicBezTo>
                <a:cubicBezTo>
                  <a:pt x="731838" y="185126"/>
                  <a:pt x="763588" y="201001"/>
                  <a:pt x="782638" y="226401"/>
                </a:cubicBezTo>
                <a:cubicBezTo>
                  <a:pt x="798512" y="254976"/>
                  <a:pt x="795338" y="293076"/>
                  <a:pt x="773112" y="315301"/>
                </a:cubicBezTo>
                <a:cubicBezTo>
                  <a:pt x="769938" y="321651"/>
                  <a:pt x="763588" y="328001"/>
                  <a:pt x="757238" y="334351"/>
                </a:cubicBezTo>
                <a:cubicBezTo>
                  <a:pt x="754064" y="337526"/>
                  <a:pt x="754064" y="337526"/>
                  <a:pt x="757238" y="340701"/>
                </a:cubicBezTo>
                <a:cubicBezTo>
                  <a:pt x="792164" y="375626"/>
                  <a:pt x="823912" y="410551"/>
                  <a:pt x="858838" y="445476"/>
                </a:cubicBezTo>
                <a:cubicBezTo>
                  <a:pt x="846138" y="458176"/>
                  <a:pt x="833438" y="470876"/>
                  <a:pt x="820738" y="483576"/>
                </a:cubicBezTo>
                <a:cubicBezTo>
                  <a:pt x="798512" y="505801"/>
                  <a:pt x="779464" y="528026"/>
                  <a:pt x="757238" y="547076"/>
                </a:cubicBezTo>
                <a:cubicBezTo>
                  <a:pt x="754064" y="550251"/>
                  <a:pt x="754064" y="553426"/>
                  <a:pt x="757238" y="556601"/>
                </a:cubicBezTo>
                <a:cubicBezTo>
                  <a:pt x="773112" y="569301"/>
                  <a:pt x="782638" y="585176"/>
                  <a:pt x="788988" y="604226"/>
                </a:cubicBezTo>
                <a:cubicBezTo>
                  <a:pt x="795338" y="635976"/>
                  <a:pt x="779464" y="670901"/>
                  <a:pt x="754064" y="686776"/>
                </a:cubicBezTo>
                <a:cubicBezTo>
                  <a:pt x="725488" y="702651"/>
                  <a:pt x="687388" y="699476"/>
                  <a:pt x="661988" y="680426"/>
                </a:cubicBezTo>
                <a:cubicBezTo>
                  <a:pt x="658812" y="674076"/>
                  <a:pt x="652464" y="670901"/>
                  <a:pt x="649288" y="664551"/>
                </a:cubicBezTo>
                <a:cubicBezTo>
                  <a:pt x="646112" y="661376"/>
                  <a:pt x="642938" y="661376"/>
                  <a:pt x="639764" y="664551"/>
                </a:cubicBezTo>
                <a:cubicBezTo>
                  <a:pt x="611188" y="696301"/>
                  <a:pt x="582612" y="724876"/>
                  <a:pt x="550864" y="753451"/>
                </a:cubicBezTo>
                <a:cubicBezTo>
                  <a:pt x="547688" y="756626"/>
                  <a:pt x="541338" y="766151"/>
                  <a:pt x="538164" y="766151"/>
                </a:cubicBezTo>
                <a:cubicBezTo>
                  <a:pt x="531812" y="766151"/>
                  <a:pt x="528638" y="756626"/>
                  <a:pt x="522288" y="753451"/>
                </a:cubicBezTo>
                <a:cubicBezTo>
                  <a:pt x="481012" y="712176"/>
                  <a:pt x="439738" y="670901"/>
                  <a:pt x="401638" y="632801"/>
                </a:cubicBezTo>
                <a:cubicBezTo>
                  <a:pt x="395288" y="626451"/>
                  <a:pt x="395288" y="623276"/>
                  <a:pt x="401638" y="620101"/>
                </a:cubicBezTo>
                <a:cubicBezTo>
                  <a:pt x="407988" y="607401"/>
                  <a:pt x="417512" y="604226"/>
                  <a:pt x="430212" y="607401"/>
                </a:cubicBezTo>
                <a:cubicBezTo>
                  <a:pt x="452438" y="607401"/>
                  <a:pt x="474664" y="607401"/>
                  <a:pt x="496888" y="607401"/>
                </a:cubicBezTo>
                <a:cubicBezTo>
                  <a:pt x="503238" y="607401"/>
                  <a:pt x="506412" y="604226"/>
                  <a:pt x="506412" y="597876"/>
                </a:cubicBezTo>
                <a:cubicBezTo>
                  <a:pt x="506412" y="553426"/>
                  <a:pt x="506412" y="505801"/>
                  <a:pt x="506412" y="461351"/>
                </a:cubicBezTo>
                <a:cubicBezTo>
                  <a:pt x="506412" y="455001"/>
                  <a:pt x="506412" y="451826"/>
                  <a:pt x="512764" y="448651"/>
                </a:cubicBezTo>
                <a:cubicBezTo>
                  <a:pt x="566738" y="432776"/>
                  <a:pt x="601664" y="385151"/>
                  <a:pt x="601664" y="328001"/>
                </a:cubicBezTo>
                <a:cubicBezTo>
                  <a:pt x="601664" y="270851"/>
                  <a:pt x="566738" y="223226"/>
                  <a:pt x="512764" y="207351"/>
                </a:cubicBezTo>
                <a:cubicBezTo>
                  <a:pt x="506412" y="204176"/>
                  <a:pt x="506412" y="204176"/>
                  <a:pt x="506412" y="197826"/>
                </a:cubicBezTo>
                <a:cubicBezTo>
                  <a:pt x="506412" y="185126"/>
                  <a:pt x="506412" y="172426"/>
                  <a:pt x="506412" y="162901"/>
                </a:cubicBezTo>
                <a:cubicBezTo>
                  <a:pt x="506412" y="156551"/>
                  <a:pt x="506412" y="153376"/>
                  <a:pt x="509588" y="150201"/>
                </a:cubicBezTo>
                <a:cubicBezTo>
                  <a:pt x="519112" y="143851"/>
                  <a:pt x="525464" y="134326"/>
                  <a:pt x="531812" y="127976"/>
                </a:cubicBezTo>
                <a:close/>
                <a:moveTo>
                  <a:pt x="237450" y="976"/>
                </a:moveTo>
                <a:cubicBezTo>
                  <a:pt x="275442" y="4151"/>
                  <a:pt x="303936" y="35901"/>
                  <a:pt x="303936" y="74001"/>
                </a:cubicBezTo>
                <a:cubicBezTo>
                  <a:pt x="303936" y="80351"/>
                  <a:pt x="303936" y="86701"/>
                  <a:pt x="303936" y="93051"/>
                </a:cubicBezTo>
                <a:cubicBezTo>
                  <a:pt x="303936" y="99401"/>
                  <a:pt x="307102" y="99401"/>
                  <a:pt x="310268" y="99401"/>
                </a:cubicBezTo>
                <a:cubicBezTo>
                  <a:pt x="329264" y="99401"/>
                  <a:pt x="348260" y="99401"/>
                  <a:pt x="367256" y="99401"/>
                </a:cubicBezTo>
                <a:cubicBezTo>
                  <a:pt x="392582" y="99401"/>
                  <a:pt x="421076" y="99401"/>
                  <a:pt x="446404" y="99401"/>
                </a:cubicBezTo>
                <a:cubicBezTo>
                  <a:pt x="452736" y="99401"/>
                  <a:pt x="455902" y="102576"/>
                  <a:pt x="455902" y="108926"/>
                </a:cubicBezTo>
                <a:cubicBezTo>
                  <a:pt x="455902" y="131151"/>
                  <a:pt x="455902" y="153376"/>
                  <a:pt x="455902" y="175601"/>
                </a:cubicBezTo>
                <a:cubicBezTo>
                  <a:pt x="455902" y="197826"/>
                  <a:pt x="455902" y="220051"/>
                  <a:pt x="455902" y="239101"/>
                </a:cubicBezTo>
                <a:cubicBezTo>
                  <a:pt x="455902" y="251801"/>
                  <a:pt x="452736" y="251801"/>
                  <a:pt x="465400" y="251801"/>
                </a:cubicBezTo>
                <a:cubicBezTo>
                  <a:pt x="474898" y="251801"/>
                  <a:pt x="487562" y="251801"/>
                  <a:pt x="497060" y="254976"/>
                </a:cubicBezTo>
                <a:cubicBezTo>
                  <a:pt x="531886" y="264501"/>
                  <a:pt x="557214" y="299426"/>
                  <a:pt x="550882" y="337526"/>
                </a:cubicBezTo>
                <a:cubicBezTo>
                  <a:pt x="547716" y="375626"/>
                  <a:pt x="516056" y="404201"/>
                  <a:pt x="478064" y="404201"/>
                </a:cubicBezTo>
                <a:cubicBezTo>
                  <a:pt x="474898" y="404201"/>
                  <a:pt x="468566" y="404201"/>
                  <a:pt x="462234" y="404201"/>
                </a:cubicBezTo>
                <a:cubicBezTo>
                  <a:pt x="455902" y="404201"/>
                  <a:pt x="455902" y="407376"/>
                  <a:pt x="455902" y="413726"/>
                </a:cubicBezTo>
                <a:cubicBezTo>
                  <a:pt x="455902" y="458176"/>
                  <a:pt x="455902" y="502626"/>
                  <a:pt x="455902" y="547076"/>
                </a:cubicBezTo>
                <a:cubicBezTo>
                  <a:pt x="455902" y="553426"/>
                  <a:pt x="452736" y="556601"/>
                  <a:pt x="446404" y="556601"/>
                </a:cubicBezTo>
                <a:cubicBezTo>
                  <a:pt x="402080" y="556601"/>
                  <a:pt x="357758" y="556601"/>
                  <a:pt x="313434" y="556601"/>
                </a:cubicBezTo>
                <a:cubicBezTo>
                  <a:pt x="307102" y="556601"/>
                  <a:pt x="303936" y="553426"/>
                  <a:pt x="303936" y="547076"/>
                </a:cubicBezTo>
                <a:cubicBezTo>
                  <a:pt x="303936" y="537551"/>
                  <a:pt x="303936" y="528026"/>
                  <a:pt x="303936" y="515326"/>
                </a:cubicBezTo>
                <a:cubicBezTo>
                  <a:pt x="294438" y="480401"/>
                  <a:pt x="259612" y="451826"/>
                  <a:pt x="224786" y="455001"/>
                </a:cubicBezTo>
                <a:cubicBezTo>
                  <a:pt x="183628" y="458176"/>
                  <a:pt x="155134" y="489926"/>
                  <a:pt x="151968" y="528026"/>
                </a:cubicBezTo>
                <a:cubicBezTo>
                  <a:pt x="151968" y="534376"/>
                  <a:pt x="151968" y="540726"/>
                  <a:pt x="151968" y="547076"/>
                </a:cubicBezTo>
                <a:cubicBezTo>
                  <a:pt x="151968" y="553426"/>
                  <a:pt x="148802" y="556601"/>
                  <a:pt x="142470" y="556601"/>
                </a:cubicBezTo>
                <a:cubicBezTo>
                  <a:pt x="98146" y="556601"/>
                  <a:pt x="53822" y="556601"/>
                  <a:pt x="9498" y="556601"/>
                </a:cubicBezTo>
                <a:cubicBezTo>
                  <a:pt x="9498" y="556601"/>
                  <a:pt x="6332" y="556601"/>
                  <a:pt x="6332" y="556601"/>
                </a:cubicBezTo>
                <a:cubicBezTo>
                  <a:pt x="3166" y="556601"/>
                  <a:pt x="0" y="556601"/>
                  <a:pt x="0" y="550251"/>
                </a:cubicBezTo>
                <a:cubicBezTo>
                  <a:pt x="0" y="502626"/>
                  <a:pt x="0" y="458176"/>
                  <a:pt x="0" y="410551"/>
                </a:cubicBezTo>
                <a:cubicBezTo>
                  <a:pt x="0" y="407376"/>
                  <a:pt x="3166" y="404201"/>
                  <a:pt x="6332" y="404201"/>
                </a:cubicBezTo>
                <a:cubicBezTo>
                  <a:pt x="15830" y="404201"/>
                  <a:pt x="28494" y="404201"/>
                  <a:pt x="37992" y="404201"/>
                </a:cubicBezTo>
                <a:cubicBezTo>
                  <a:pt x="63320" y="397851"/>
                  <a:pt x="82316" y="381976"/>
                  <a:pt x="91814" y="356576"/>
                </a:cubicBezTo>
                <a:cubicBezTo>
                  <a:pt x="94980" y="350226"/>
                  <a:pt x="98146" y="343876"/>
                  <a:pt x="101312" y="337526"/>
                </a:cubicBezTo>
                <a:cubicBezTo>
                  <a:pt x="101312" y="331176"/>
                  <a:pt x="101312" y="328001"/>
                  <a:pt x="101312" y="324826"/>
                </a:cubicBezTo>
                <a:cubicBezTo>
                  <a:pt x="94980" y="296251"/>
                  <a:pt x="82316" y="270851"/>
                  <a:pt x="53822" y="258151"/>
                </a:cubicBezTo>
                <a:cubicBezTo>
                  <a:pt x="41158" y="251801"/>
                  <a:pt x="25328" y="251801"/>
                  <a:pt x="12664" y="251801"/>
                </a:cubicBezTo>
                <a:cubicBezTo>
                  <a:pt x="3166" y="251801"/>
                  <a:pt x="0" y="248626"/>
                  <a:pt x="0" y="242276"/>
                </a:cubicBezTo>
                <a:cubicBezTo>
                  <a:pt x="0" y="197826"/>
                  <a:pt x="0" y="153376"/>
                  <a:pt x="0" y="108926"/>
                </a:cubicBezTo>
                <a:cubicBezTo>
                  <a:pt x="0" y="102576"/>
                  <a:pt x="3166" y="99401"/>
                  <a:pt x="9498" y="99401"/>
                </a:cubicBezTo>
                <a:cubicBezTo>
                  <a:pt x="53822" y="99401"/>
                  <a:pt x="98146" y="99401"/>
                  <a:pt x="142470" y="99401"/>
                </a:cubicBezTo>
                <a:cubicBezTo>
                  <a:pt x="151968" y="99401"/>
                  <a:pt x="151968" y="99401"/>
                  <a:pt x="151968" y="89876"/>
                </a:cubicBezTo>
                <a:cubicBezTo>
                  <a:pt x="151968" y="80351"/>
                  <a:pt x="151968" y="67651"/>
                  <a:pt x="155134" y="54951"/>
                </a:cubicBezTo>
                <a:cubicBezTo>
                  <a:pt x="164632" y="20026"/>
                  <a:pt x="199458" y="-5374"/>
                  <a:pt x="237450" y="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4142973" y="5085882"/>
            <a:ext cx="824315" cy="824381"/>
          </a:xfrm>
          <a:custGeom>
            <a:avLst/>
            <a:gdLst>
              <a:gd name="connsiteX0" fmla="*/ 414740 w 824315"/>
              <a:gd name="connsiteY0" fmla="*/ 460844 h 824381"/>
              <a:gd name="connsiteX1" fmla="*/ 429027 w 824315"/>
              <a:gd name="connsiteY1" fmla="*/ 465606 h 824381"/>
              <a:gd name="connsiteX2" fmla="*/ 441727 w 824315"/>
              <a:gd name="connsiteY2" fmla="*/ 491006 h 824381"/>
              <a:gd name="connsiteX3" fmla="*/ 441727 w 824315"/>
              <a:gd name="connsiteY3" fmla="*/ 535456 h 824381"/>
              <a:gd name="connsiteX4" fmla="*/ 441727 w 824315"/>
              <a:gd name="connsiteY4" fmla="*/ 576731 h 824381"/>
              <a:gd name="connsiteX5" fmla="*/ 451252 w 824315"/>
              <a:gd name="connsiteY5" fmla="*/ 592606 h 824381"/>
              <a:gd name="connsiteX6" fmla="*/ 502052 w 824315"/>
              <a:gd name="connsiteY6" fmla="*/ 618006 h 824381"/>
              <a:gd name="connsiteX7" fmla="*/ 517927 w 824315"/>
              <a:gd name="connsiteY7" fmla="*/ 649756 h 824381"/>
              <a:gd name="connsiteX8" fmla="*/ 492527 w 824315"/>
              <a:gd name="connsiteY8" fmla="*/ 671981 h 824381"/>
              <a:gd name="connsiteX9" fmla="*/ 473477 w 824315"/>
              <a:gd name="connsiteY9" fmla="*/ 668806 h 824381"/>
              <a:gd name="connsiteX10" fmla="*/ 419502 w 824315"/>
              <a:gd name="connsiteY10" fmla="*/ 640231 h 824381"/>
              <a:gd name="connsiteX11" fmla="*/ 406802 w 824315"/>
              <a:gd name="connsiteY11" fmla="*/ 640231 h 824381"/>
              <a:gd name="connsiteX12" fmla="*/ 352827 w 824315"/>
              <a:gd name="connsiteY12" fmla="*/ 668806 h 824381"/>
              <a:gd name="connsiteX13" fmla="*/ 311552 w 824315"/>
              <a:gd name="connsiteY13" fmla="*/ 656106 h 824381"/>
              <a:gd name="connsiteX14" fmla="*/ 327427 w 824315"/>
              <a:gd name="connsiteY14" fmla="*/ 614831 h 824381"/>
              <a:gd name="connsiteX15" fmla="*/ 378227 w 824315"/>
              <a:gd name="connsiteY15" fmla="*/ 589431 h 824381"/>
              <a:gd name="connsiteX16" fmla="*/ 384577 w 824315"/>
              <a:gd name="connsiteY16" fmla="*/ 579906 h 824381"/>
              <a:gd name="connsiteX17" fmla="*/ 384577 w 824315"/>
              <a:gd name="connsiteY17" fmla="*/ 491006 h 824381"/>
              <a:gd name="connsiteX18" fmla="*/ 400452 w 824315"/>
              <a:gd name="connsiteY18" fmla="*/ 465606 h 824381"/>
              <a:gd name="connsiteX19" fmla="*/ 414740 w 824315"/>
              <a:gd name="connsiteY19" fmla="*/ 460844 h 824381"/>
              <a:gd name="connsiteX20" fmla="*/ 682225 w 824315"/>
              <a:gd name="connsiteY20" fmla="*/ 402106 h 824381"/>
              <a:gd name="connsiteX21" fmla="*/ 799055 w 824315"/>
              <a:gd name="connsiteY21" fmla="*/ 487831 h 824381"/>
              <a:gd name="connsiteX22" fmla="*/ 758006 w 824315"/>
              <a:gd name="connsiteY22" fmla="*/ 624356 h 824381"/>
              <a:gd name="connsiteX23" fmla="*/ 748534 w 824315"/>
              <a:gd name="connsiteY23" fmla="*/ 630706 h 824381"/>
              <a:gd name="connsiteX24" fmla="*/ 767479 w 824315"/>
              <a:gd name="connsiteY24" fmla="*/ 643406 h 824381"/>
              <a:gd name="connsiteX25" fmla="*/ 821158 w 824315"/>
              <a:gd name="connsiteY25" fmla="*/ 738656 h 824381"/>
              <a:gd name="connsiteX26" fmla="*/ 824315 w 824315"/>
              <a:gd name="connsiteY26" fmla="*/ 741831 h 824381"/>
              <a:gd name="connsiteX27" fmla="*/ 824315 w 824315"/>
              <a:gd name="connsiteY27" fmla="*/ 767231 h 824381"/>
              <a:gd name="connsiteX28" fmla="*/ 821158 w 824315"/>
              <a:gd name="connsiteY28" fmla="*/ 773581 h 824381"/>
              <a:gd name="connsiteX29" fmla="*/ 783267 w 824315"/>
              <a:gd name="connsiteY29" fmla="*/ 821206 h 824381"/>
              <a:gd name="connsiteX30" fmla="*/ 767479 w 824315"/>
              <a:gd name="connsiteY30" fmla="*/ 824381 h 824381"/>
              <a:gd name="connsiteX31" fmla="*/ 593813 w 824315"/>
              <a:gd name="connsiteY31" fmla="*/ 824381 h 824381"/>
              <a:gd name="connsiteX32" fmla="*/ 578026 w 824315"/>
              <a:gd name="connsiteY32" fmla="*/ 818031 h 824381"/>
              <a:gd name="connsiteX33" fmla="*/ 536977 w 824315"/>
              <a:gd name="connsiteY33" fmla="*/ 754531 h 824381"/>
              <a:gd name="connsiteX34" fmla="*/ 606444 w 824315"/>
              <a:gd name="connsiteY34" fmla="*/ 637056 h 824381"/>
              <a:gd name="connsiteX35" fmla="*/ 606444 w 824315"/>
              <a:gd name="connsiteY35" fmla="*/ 627531 h 824381"/>
              <a:gd name="connsiteX36" fmla="*/ 562238 w 824315"/>
              <a:gd name="connsiteY36" fmla="*/ 487831 h 824381"/>
              <a:gd name="connsiteX37" fmla="*/ 682225 w 824315"/>
              <a:gd name="connsiteY37" fmla="*/ 402106 h 824381"/>
              <a:gd name="connsiteX38" fmla="*/ 152802 w 824315"/>
              <a:gd name="connsiteY38" fmla="*/ 402106 h 824381"/>
              <a:gd name="connsiteX39" fmla="*/ 263927 w 824315"/>
              <a:gd name="connsiteY39" fmla="*/ 491006 h 824381"/>
              <a:gd name="connsiteX40" fmla="*/ 219477 w 824315"/>
              <a:gd name="connsiteY40" fmla="*/ 627531 h 824381"/>
              <a:gd name="connsiteX41" fmla="*/ 219477 w 824315"/>
              <a:gd name="connsiteY41" fmla="*/ 637056 h 824381"/>
              <a:gd name="connsiteX42" fmla="*/ 289327 w 824315"/>
              <a:gd name="connsiteY42" fmla="*/ 754531 h 824381"/>
              <a:gd name="connsiteX43" fmla="*/ 235352 w 824315"/>
              <a:gd name="connsiteY43" fmla="*/ 824381 h 824381"/>
              <a:gd name="connsiteX44" fmla="*/ 232177 w 824315"/>
              <a:gd name="connsiteY44" fmla="*/ 824381 h 824381"/>
              <a:gd name="connsiteX45" fmla="*/ 57552 w 824315"/>
              <a:gd name="connsiteY45" fmla="*/ 824381 h 824381"/>
              <a:gd name="connsiteX46" fmla="*/ 38502 w 824315"/>
              <a:gd name="connsiteY46" fmla="*/ 818031 h 824381"/>
              <a:gd name="connsiteX47" fmla="*/ 402 w 824315"/>
              <a:gd name="connsiteY47" fmla="*/ 748181 h 824381"/>
              <a:gd name="connsiteX48" fmla="*/ 67077 w 824315"/>
              <a:gd name="connsiteY48" fmla="*/ 637056 h 824381"/>
              <a:gd name="connsiteX49" fmla="*/ 70252 w 824315"/>
              <a:gd name="connsiteY49" fmla="*/ 627531 h 824381"/>
              <a:gd name="connsiteX50" fmla="*/ 28977 w 824315"/>
              <a:gd name="connsiteY50" fmla="*/ 484656 h 824381"/>
              <a:gd name="connsiteX51" fmla="*/ 152802 w 824315"/>
              <a:gd name="connsiteY51" fmla="*/ 402106 h 824381"/>
              <a:gd name="connsiteX52" fmla="*/ 390927 w 824315"/>
              <a:gd name="connsiteY52" fmla="*/ 2056 h 824381"/>
              <a:gd name="connsiteX53" fmla="*/ 533802 w 824315"/>
              <a:gd name="connsiteY53" fmla="*/ 103656 h 824381"/>
              <a:gd name="connsiteX54" fmla="*/ 486177 w 824315"/>
              <a:gd name="connsiteY54" fmla="*/ 224306 h 824381"/>
              <a:gd name="connsiteX55" fmla="*/ 489352 w 824315"/>
              <a:gd name="connsiteY55" fmla="*/ 233831 h 824381"/>
              <a:gd name="connsiteX56" fmla="*/ 556027 w 824315"/>
              <a:gd name="connsiteY56" fmla="*/ 357656 h 824381"/>
              <a:gd name="connsiteX57" fmla="*/ 492527 w 824315"/>
              <a:gd name="connsiteY57" fmla="*/ 421156 h 824381"/>
              <a:gd name="connsiteX58" fmla="*/ 333777 w 824315"/>
              <a:gd name="connsiteY58" fmla="*/ 421156 h 824381"/>
              <a:gd name="connsiteX59" fmla="*/ 270277 w 824315"/>
              <a:gd name="connsiteY59" fmla="*/ 357656 h 824381"/>
              <a:gd name="connsiteX60" fmla="*/ 333777 w 824315"/>
              <a:gd name="connsiteY60" fmla="*/ 237006 h 824381"/>
              <a:gd name="connsiteX61" fmla="*/ 343302 w 824315"/>
              <a:gd name="connsiteY61" fmla="*/ 230656 h 824381"/>
              <a:gd name="connsiteX62" fmla="*/ 292502 w 824315"/>
              <a:gd name="connsiteY62" fmla="*/ 154456 h 824381"/>
              <a:gd name="connsiteX63" fmla="*/ 390927 w 824315"/>
              <a:gd name="connsiteY63" fmla="*/ 2056 h 82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24315" h="824381">
                <a:moveTo>
                  <a:pt x="414740" y="460844"/>
                </a:moveTo>
                <a:cubicBezTo>
                  <a:pt x="419502" y="460844"/>
                  <a:pt x="424265" y="462431"/>
                  <a:pt x="429027" y="465606"/>
                </a:cubicBezTo>
                <a:cubicBezTo>
                  <a:pt x="438552" y="471956"/>
                  <a:pt x="441727" y="481481"/>
                  <a:pt x="441727" y="491006"/>
                </a:cubicBezTo>
                <a:cubicBezTo>
                  <a:pt x="441727" y="506881"/>
                  <a:pt x="441727" y="519581"/>
                  <a:pt x="441727" y="535456"/>
                </a:cubicBezTo>
                <a:cubicBezTo>
                  <a:pt x="441727" y="551331"/>
                  <a:pt x="441727" y="564031"/>
                  <a:pt x="441727" y="576731"/>
                </a:cubicBezTo>
                <a:cubicBezTo>
                  <a:pt x="441727" y="586256"/>
                  <a:pt x="444902" y="589431"/>
                  <a:pt x="451252" y="592606"/>
                </a:cubicBezTo>
                <a:cubicBezTo>
                  <a:pt x="467127" y="598956"/>
                  <a:pt x="486177" y="608481"/>
                  <a:pt x="502052" y="618006"/>
                </a:cubicBezTo>
                <a:cubicBezTo>
                  <a:pt x="514752" y="624356"/>
                  <a:pt x="521102" y="637056"/>
                  <a:pt x="517927" y="649756"/>
                </a:cubicBezTo>
                <a:cubicBezTo>
                  <a:pt x="514752" y="662456"/>
                  <a:pt x="505227" y="668806"/>
                  <a:pt x="492527" y="671981"/>
                </a:cubicBezTo>
                <a:cubicBezTo>
                  <a:pt x="486177" y="671981"/>
                  <a:pt x="479827" y="671981"/>
                  <a:pt x="473477" y="668806"/>
                </a:cubicBezTo>
                <a:cubicBezTo>
                  <a:pt x="457602" y="659281"/>
                  <a:pt x="438552" y="649756"/>
                  <a:pt x="419502" y="640231"/>
                </a:cubicBezTo>
                <a:cubicBezTo>
                  <a:pt x="413152" y="637056"/>
                  <a:pt x="409977" y="637056"/>
                  <a:pt x="406802" y="640231"/>
                </a:cubicBezTo>
                <a:cubicBezTo>
                  <a:pt x="387752" y="649756"/>
                  <a:pt x="368702" y="659281"/>
                  <a:pt x="352827" y="668806"/>
                </a:cubicBezTo>
                <a:cubicBezTo>
                  <a:pt x="333777" y="675156"/>
                  <a:pt x="317902" y="671981"/>
                  <a:pt x="311552" y="656106"/>
                </a:cubicBezTo>
                <a:cubicBezTo>
                  <a:pt x="302027" y="640231"/>
                  <a:pt x="308377" y="624356"/>
                  <a:pt x="327427" y="614831"/>
                </a:cubicBezTo>
                <a:cubicBezTo>
                  <a:pt x="343302" y="608481"/>
                  <a:pt x="359177" y="598956"/>
                  <a:pt x="378227" y="589431"/>
                </a:cubicBezTo>
                <a:cubicBezTo>
                  <a:pt x="381402" y="589431"/>
                  <a:pt x="384577" y="586256"/>
                  <a:pt x="384577" y="579906"/>
                </a:cubicBezTo>
                <a:cubicBezTo>
                  <a:pt x="384577" y="551331"/>
                  <a:pt x="384577" y="519581"/>
                  <a:pt x="384577" y="491006"/>
                </a:cubicBezTo>
                <a:cubicBezTo>
                  <a:pt x="384577" y="478306"/>
                  <a:pt x="387752" y="468781"/>
                  <a:pt x="400452" y="465606"/>
                </a:cubicBezTo>
                <a:cubicBezTo>
                  <a:pt x="405215" y="462431"/>
                  <a:pt x="409977" y="460844"/>
                  <a:pt x="414740" y="460844"/>
                </a:cubicBezTo>
                <a:close/>
                <a:moveTo>
                  <a:pt x="682225" y="402106"/>
                </a:moveTo>
                <a:cubicBezTo>
                  <a:pt x="735904" y="405281"/>
                  <a:pt x="780109" y="437031"/>
                  <a:pt x="799055" y="487831"/>
                </a:cubicBezTo>
                <a:cubicBezTo>
                  <a:pt x="814843" y="535456"/>
                  <a:pt x="799055" y="592606"/>
                  <a:pt x="758006" y="624356"/>
                </a:cubicBezTo>
                <a:cubicBezTo>
                  <a:pt x="754849" y="627531"/>
                  <a:pt x="751691" y="630706"/>
                  <a:pt x="748534" y="630706"/>
                </a:cubicBezTo>
                <a:cubicBezTo>
                  <a:pt x="754849" y="637056"/>
                  <a:pt x="761164" y="640231"/>
                  <a:pt x="767479" y="643406"/>
                </a:cubicBezTo>
                <a:cubicBezTo>
                  <a:pt x="799055" y="668806"/>
                  <a:pt x="818000" y="700556"/>
                  <a:pt x="821158" y="738656"/>
                </a:cubicBezTo>
                <a:cubicBezTo>
                  <a:pt x="821158" y="741831"/>
                  <a:pt x="824315" y="741831"/>
                  <a:pt x="824315" y="741831"/>
                </a:cubicBezTo>
                <a:cubicBezTo>
                  <a:pt x="824315" y="751356"/>
                  <a:pt x="824315" y="760881"/>
                  <a:pt x="824315" y="767231"/>
                </a:cubicBezTo>
                <a:cubicBezTo>
                  <a:pt x="824315" y="770406"/>
                  <a:pt x="821158" y="773581"/>
                  <a:pt x="821158" y="773581"/>
                </a:cubicBezTo>
                <a:cubicBezTo>
                  <a:pt x="814843" y="795806"/>
                  <a:pt x="802212" y="811681"/>
                  <a:pt x="783267" y="821206"/>
                </a:cubicBezTo>
                <a:cubicBezTo>
                  <a:pt x="776952" y="821206"/>
                  <a:pt x="770637" y="824381"/>
                  <a:pt x="767479" y="824381"/>
                </a:cubicBezTo>
                <a:cubicBezTo>
                  <a:pt x="707486" y="824381"/>
                  <a:pt x="650649" y="824381"/>
                  <a:pt x="593813" y="824381"/>
                </a:cubicBezTo>
                <a:cubicBezTo>
                  <a:pt x="587498" y="824381"/>
                  <a:pt x="584341" y="821206"/>
                  <a:pt x="578026" y="818031"/>
                </a:cubicBezTo>
                <a:cubicBezTo>
                  <a:pt x="552765" y="808506"/>
                  <a:pt x="536977" y="783106"/>
                  <a:pt x="536977" y="754531"/>
                </a:cubicBezTo>
                <a:cubicBezTo>
                  <a:pt x="540135" y="703731"/>
                  <a:pt x="562238" y="662456"/>
                  <a:pt x="606444" y="637056"/>
                </a:cubicBezTo>
                <a:cubicBezTo>
                  <a:pt x="612759" y="633881"/>
                  <a:pt x="609601" y="630706"/>
                  <a:pt x="606444" y="627531"/>
                </a:cubicBezTo>
                <a:cubicBezTo>
                  <a:pt x="562238" y="592606"/>
                  <a:pt x="546450" y="538631"/>
                  <a:pt x="562238" y="487831"/>
                </a:cubicBezTo>
                <a:cubicBezTo>
                  <a:pt x="581183" y="437031"/>
                  <a:pt x="628546" y="402106"/>
                  <a:pt x="682225" y="402106"/>
                </a:cubicBezTo>
                <a:close/>
                <a:moveTo>
                  <a:pt x="152802" y="402106"/>
                </a:moveTo>
                <a:cubicBezTo>
                  <a:pt x="203602" y="405281"/>
                  <a:pt x="248052" y="440206"/>
                  <a:pt x="263927" y="491006"/>
                </a:cubicBezTo>
                <a:cubicBezTo>
                  <a:pt x="279802" y="541806"/>
                  <a:pt x="260752" y="595781"/>
                  <a:pt x="219477" y="627531"/>
                </a:cubicBezTo>
                <a:cubicBezTo>
                  <a:pt x="216302" y="630706"/>
                  <a:pt x="213127" y="633881"/>
                  <a:pt x="219477" y="637056"/>
                </a:cubicBezTo>
                <a:cubicBezTo>
                  <a:pt x="263927" y="665631"/>
                  <a:pt x="286152" y="703731"/>
                  <a:pt x="289327" y="754531"/>
                </a:cubicBezTo>
                <a:cubicBezTo>
                  <a:pt x="289327" y="789456"/>
                  <a:pt x="267102" y="814856"/>
                  <a:pt x="235352" y="824381"/>
                </a:cubicBezTo>
                <a:cubicBezTo>
                  <a:pt x="232177" y="824381"/>
                  <a:pt x="232177" y="824381"/>
                  <a:pt x="232177" y="824381"/>
                </a:cubicBezTo>
                <a:cubicBezTo>
                  <a:pt x="171852" y="824381"/>
                  <a:pt x="114702" y="824381"/>
                  <a:pt x="57552" y="824381"/>
                </a:cubicBezTo>
                <a:cubicBezTo>
                  <a:pt x="51202" y="824381"/>
                  <a:pt x="44852" y="821206"/>
                  <a:pt x="38502" y="818031"/>
                </a:cubicBezTo>
                <a:cubicBezTo>
                  <a:pt x="13102" y="805331"/>
                  <a:pt x="-2773" y="779931"/>
                  <a:pt x="402" y="748181"/>
                </a:cubicBezTo>
                <a:cubicBezTo>
                  <a:pt x="6752" y="700556"/>
                  <a:pt x="28977" y="662456"/>
                  <a:pt x="67077" y="637056"/>
                </a:cubicBezTo>
                <a:cubicBezTo>
                  <a:pt x="73427" y="633881"/>
                  <a:pt x="73427" y="630706"/>
                  <a:pt x="70252" y="627531"/>
                </a:cubicBezTo>
                <a:cubicBezTo>
                  <a:pt x="25802" y="592606"/>
                  <a:pt x="6752" y="535456"/>
                  <a:pt x="28977" y="484656"/>
                </a:cubicBezTo>
                <a:cubicBezTo>
                  <a:pt x="48027" y="433856"/>
                  <a:pt x="95652" y="402106"/>
                  <a:pt x="152802" y="402106"/>
                </a:cubicBezTo>
                <a:close/>
                <a:moveTo>
                  <a:pt x="390927" y="2056"/>
                </a:moveTo>
                <a:cubicBezTo>
                  <a:pt x="457602" y="-10644"/>
                  <a:pt x="524277" y="36981"/>
                  <a:pt x="533802" y="103656"/>
                </a:cubicBezTo>
                <a:cubicBezTo>
                  <a:pt x="543327" y="154456"/>
                  <a:pt x="527452" y="192556"/>
                  <a:pt x="486177" y="224306"/>
                </a:cubicBezTo>
                <a:cubicBezTo>
                  <a:pt x="483002" y="227481"/>
                  <a:pt x="483002" y="230656"/>
                  <a:pt x="489352" y="233831"/>
                </a:cubicBezTo>
                <a:cubicBezTo>
                  <a:pt x="533802" y="262406"/>
                  <a:pt x="556027" y="303681"/>
                  <a:pt x="556027" y="357656"/>
                </a:cubicBezTo>
                <a:cubicBezTo>
                  <a:pt x="556027" y="392581"/>
                  <a:pt x="527452" y="421156"/>
                  <a:pt x="492527" y="421156"/>
                </a:cubicBezTo>
                <a:cubicBezTo>
                  <a:pt x="438552" y="424331"/>
                  <a:pt x="387752" y="424331"/>
                  <a:pt x="333777" y="421156"/>
                </a:cubicBezTo>
                <a:cubicBezTo>
                  <a:pt x="298852" y="421156"/>
                  <a:pt x="270277" y="392581"/>
                  <a:pt x="270277" y="357656"/>
                </a:cubicBezTo>
                <a:cubicBezTo>
                  <a:pt x="270277" y="306856"/>
                  <a:pt x="292502" y="265581"/>
                  <a:pt x="333777" y="237006"/>
                </a:cubicBezTo>
                <a:cubicBezTo>
                  <a:pt x="336952" y="233831"/>
                  <a:pt x="340127" y="230656"/>
                  <a:pt x="343302" y="230656"/>
                </a:cubicBezTo>
                <a:cubicBezTo>
                  <a:pt x="314727" y="208431"/>
                  <a:pt x="298852" y="186206"/>
                  <a:pt x="292502" y="154456"/>
                </a:cubicBezTo>
                <a:cubicBezTo>
                  <a:pt x="276627" y="84606"/>
                  <a:pt x="321077" y="17931"/>
                  <a:pt x="390927" y="2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1617325" y="4106863"/>
            <a:ext cx="1143000" cy="1016000"/>
            <a:chOff x="11617325" y="4106863"/>
            <a:chExt cx="1143000" cy="1016000"/>
          </a:xfrm>
        </p:grpSpPr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11785600" y="4113213"/>
              <a:ext cx="800100" cy="819150"/>
            </a:xfrm>
            <a:custGeom>
              <a:avLst/>
              <a:gdLst>
                <a:gd name="T0" fmla="*/ 0 w 252"/>
                <a:gd name="T1" fmla="*/ 172 h 258"/>
                <a:gd name="T2" fmla="*/ 38 w 252"/>
                <a:gd name="T3" fmla="*/ 168 h 258"/>
                <a:gd name="T4" fmla="*/ 46 w 252"/>
                <a:gd name="T5" fmla="*/ 150 h 258"/>
                <a:gd name="T6" fmla="*/ 49 w 252"/>
                <a:gd name="T7" fmla="*/ 147 h 258"/>
                <a:gd name="T8" fmla="*/ 76 w 252"/>
                <a:gd name="T9" fmla="*/ 121 h 258"/>
                <a:gd name="T10" fmla="*/ 79 w 252"/>
                <a:gd name="T11" fmla="*/ 118 h 258"/>
                <a:gd name="T12" fmla="*/ 105 w 252"/>
                <a:gd name="T13" fmla="*/ 90 h 258"/>
                <a:gd name="T14" fmla="*/ 108 w 252"/>
                <a:gd name="T15" fmla="*/ 88 h 258"/>
                <a:gd name="T16" fmla="*/ 132 w 252"/>
                <a:gd name="T17" fmla="*/ 71 h 258"/>
                <a:gd name="T18" fmla="*/ 129 w 252"/>
                <a:gd name="T19" fmla="*/ 42 h 258"/>
                <a:gd name="T20" fmla="*/ 129 w 252"/>
                <a:gd name="T21" fmla="*/ 38 h 258"/>
                <a:gd name="T22" fmla="*/ 157 w 252"/>
                <a:gd name="T23" fmla="*/ 10 h 258"/>
                <a:gd name="T24" fmla="*/ 187 w 252"/>
                <a:gd name="T25" fmla="*/ 9 h 258"/>
                <a:gd name="T26" fmla="*/ 187 w 252"/>
                <a:gd name="T27" fmla="*/ 39 h 258"/>
                <a:gd name="T28" fmla="*/ 186 w 252"/>
                <a:gd name="T29" fmla="*/ 41 h 258"/>
                <a:gd name="T30" fmla="*/ 188 w 252"/>
                <a:gd name="T31" fmla="*/ 40 h 258"/>
                <a:gd name="T32" fmla="*/ 213 w 252"/>
                <a:gd name="T33" fmla="*/ 47 h 258"/>
                <a:gd name="T34" fmla="*/ 212 w 252"/>
                <a:gd name="T35" fmla="*/ 73 h 258"/>
                <a:gd name="T36" fmla="*/ 203 w 252"/>
                <a:gd name="T37" fmla="*/ 83 h 258"/>
                <a:gd name="T38" fmla="*/ 219 w 252"/>
                <a:gd name="T39" fmla="*/ 81 h 258"/>
                <a:gd name="T40" fmla="*/ 229 w 252"/>
                <a:gd name="T41" fmla="*/ 116 h 258"/>
                <a:gd name="T42" fmla="*/ 219 w 252"/>
                <a:gd name="T43" fmla="*/ 126 h 258"/>
                <a:gd name="T44" fmla="*/ 228 w 252"/>
                <a:gd name="T45" fmla="*/ 124 h 258"/>
                <a:gd name="T46" fmla="*/ 248 w 252"/>
                <a:gd name="T47" fmla="*/ 134 h 258"/>
                <a:gd name="T48" fmla="*/ 246 w 252"/>
                <a:gd name="T49" fmla="*/ 157 h 258"/>
                <a:gd name="T50" fmla="*/ 242 w 252"/>
                <a:gd name="T51" fmla="*/ 162 h 258"/>
                <a:gd name="T52" fmla="*/ 187 w 252"/>
                <a:gd name="T53" fmla="*/ 217 h 258"/>
                <a:gd name="T54" fmla="*/ 133 w 252"/>
                <a:gd name="T55" fmla="*/ 234 h 258"/>
                <a:gd name="T56" fmla="*/ 100 w 252"/>
                <a:gd name="T57" fmla="*/ 245 h 258"/>
                <a:gd name="T58" fmla="*/ 89 w 252"/>
                <a:gd name="T59" fmla="*/ 256 h 258"/>
                <a:gd name="T60" fmla="*/ 84 w 252"/>
                <a:gd name="T61" fmla="*/ 256 h 258"/>
                <a:gd name="T62" fmla="*/ 24 w 252"/>
                <a:gd name="T63" fmla="*/ 195 h 258"/>
                <a:gd name="T64" fmla="*/ 0 w 252"/>
                <a:gd name="T65" fmla="*/ 17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58">
                  <a:moveTo>
                    <a:pt x="0" y="172"/>
                  </a:moveTo>
                  <a:cubicBezTo>
                    <a:pt x="14" y="181"/>
                    <a:pt x="30" y="177"/>
                    <a:pt x="38" y="168"/>
                  </a:cubicBezTo>
                  <a:cubicBezTo>
                    <a:pt x="43" y="163"/>
                    <a:pt x="46" y="157"/>
                    <a:pt x="46" y="150"/>
                  </a:cubicBezTo>
                  <a:cubicBezTo>
                    <a:pt x="46" y="148"/>
                    <a:pt x="46" y="147"/>
                    <a:pt x="49" y="147"/>
                  </a:cubicBezTo>
                  <a:cubicBezTo>
                    <a:pt x="63" y="146"/>
                    <a:pt x="74" y="136"/>
                    <a:pt x="76" y="121"/>
                  </a:cubicBezTo>
                  <a:cubicBezTo>
                    <a:pt x="76" y="118"/>
                    <a:pt x="77" y="118"/>
                    <a:pt x="79" y="118"/>
                  </a:cubicBezTo>
                  <a:cubicBezTo>
                    <a:pt x="94" y="116"/>
                    <a:pt x="104" y="105"/>
                    <a:pt x="105" y="90"/>
                  </a:cubicBezTo>
                  <a:cubicBezTo>
                    <a:pt x="105" y="88"/>
                    <a:pt x="106" y="88"/>
                    <a:pt x="108" y="88"/>
                  </a:cubicBezTo>
                  <a:cubicBezTo>
                    <a:pt x="119" y="87"/>
                    <a:pt x="128" y="82"/>
                    <a:pt x="132" y="71"/>
                  </a:cubicBezTo>
                  <a:cubicBezTo>
                    <a:pt x="137" y="61"/>
                    <a:pt x="136" y="51"/>
                    <a:pt x="129" y="42"/>
                  </a:cubicBezTo>
                  <a:cubicBezTo>
                    <a:pt x="127" y="40"/>
                    <a:pt x="128" y="39"/>
                    <a:pt x="129" y="38"/>
                  </a:cubicBezTo>
                  <a:cubicBezTo>
                    <a:pt x="138" y="28"/>
                    <a:pt x="148" y="19"/>
                    <a:pt x="157" y="10"/>
                  </a:cubicBezTo>
                  <a:cubicBezTo>
                    <a:pt x="166" y="1"/>
                    <a:pt x="179" y="0"/>
                    <a:pt x="187" y="9"/>
                  </a:cubicBezTo>
                  <a:cubicBezTo>
                    <a:pt x="196" y="17"/>
                    <a:pt x="195" y="30"/>
                    <a:pt x="187" y="39"/>
                  </a:cubicBezTo>
                  <a:cubicBezTo>
                    <a:pt x="187" y="40"/>
                    <a:pt x="186" y="40"/>
                    <a:pt x="186" y="41"/>
                  </a:cubicBezTo>
                  <a:cubicBezTo>
                    <a:pt x="187" y="41"/>
                    <a:pt x="187" y="40"/>
                    <a:pt x="188" y="40"/>
                  </a:cubicBezTo>
                  <a:cubicBezTo>
                    <a:pt x="197" y="36"/>
                    <a:pt x="208" y="39"/>
                    <a:pt x="213" y="47"/>
                  </a:cubicBezTo>
                  <a:cubicBezTo>
                    <a:pt x="219" y="54"/>
                    <a:pt x="219" y="66"/>
                    <a:pt x="212" y="73"/>
                  </a:cubicBezTo>
                  <a:cubicBezTo>
                    <a:pt x="209" y="76"/>
                    <a:pt x="205" y="79"/>
                    <a:pt x="203" y="83"/>
                  </a:cubicBezTo>
                  <a:cubicBezTo>
                    <a:pt x="208" y="80"/>
                    <a:pt x="214" y="79"/>
                    <a:pt x="219" y="81"/>
                  </a:cubicBezTo>
                  <a:cubicBezTo>
                    <a:pt x="234" y="85"/>
                    <a:pt x="240" y="104"/>
                    <a:pt x="229" y="116"/>
                  </a:cubicBezTo>
                  <a:cubicBezTo>
                    <a:pt x="226" y="119"/>
                    <a:pt x="222" y="122"/>
                    <a:pt x="219" y="126"/>
                  </a:cubicBezTo>
                  <a:cubicBezTo>
                    <a:pt x="222" y="125"/>
                    <a:pt x="225" y="124"/>
                    <a:pt x="228" y="124"/>
                  </a:cubicBezTo>
                  <a:cubicBezTo>
                    <a:pt x="236" y="123"/>
                    <a:pt x="243" y="126"/>
                    <a:pt x="248" y="134"/>
                  </a:cubicBezTo>
                  <a:cubicBezTo>
                    <a:pt x="252" y="142"/>
                    <a:pt x="252" y="150"/>
                    <a:pt x="246" y="157"/>
                  </a:cubicBezTo>
                  <a:cubicBezTo>
                    <a:pt x="245" y="159"/>
                    <a:pt x="244" y="160"/>
                    <a:pt x="242" y="162"/>
                  </a:cubicBezTo>
                  <a:cubicBezTo>
                    <a:pt x="224" y="180"/>
                    <a:pt x="205" y="198"/>
                    <a:pt x="187" y="217"/>
                  </a:cubicBezTo>
                  <a:cubicBezTo>
                    <a:pt x="172" y="232"/>
                    <a:pt x="154" y="238"/>
                    <a:pt x="133" y="234"/>
                  </a:cubicBezTo>
                  <a:cubicBezTo>
                    <a:pt x="120" y="232"/>
                    <a:pt x="109" y="235"/>
                    <a:pt x="100" y="245"/>
                  </a:cubicBezTo>
                  <a:cubicBezTo>
                    <a:pt x="97" y="249"/>
                    <a:pt x="93" y="252"/>
                    <a:pt x="89" y="256"/>
                  </a:cubicBezTo>
                  <a:cubicBezTo>
                    <a:pt x="87" y="258"/>
                    <a:pt x="86" y="258"/>
                    <a:pt x="84" y="256"/>
                  </a:cubicBezTo>
                  <a:cubicBezTo>
                    <a:pt x="64" y="236"/>
                    <a:pt x="44" y="215"/>
                    <a:pt x="24" y="195"/>
                  </a:cubicBezTo>
                  <a:cubicBezTo>
                    <a:pt x="16" y="187"/>
                    <a:pt x="8" y="179"/>
                    <a:pt x="0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11734800" y="4106863"/>
              <a:ext cx="460375" cy="561975"/>
            </a:xfrm>
            <a:custGeom>
              <a:avLst/>
              <a:gdLst>
                <a:gd name="T0" fmla="*/ 34 w 145"/>
                <a:gd name="T1" fmla="*/ 120 h 177"/>
                <a:gd name="T2" fmla="*/ 23 w 145"/>
                <a:gd name="T3" fmla="*/ 110 h 177"/>
                <a:gd name="T4" fmla="*/ 19 w 145"/>
                <a:gd name="T5" fmla="*/ 83 h 177"/>
                <a:gd name="T6" fmla="*/ 45 w 145"/>
                <a:gd name="T7" fmla="*/ 75 h 177"/>
                <a:gd name="T8" fmla="*/ 47 w 145"/>
                <a:gd name="T9" fmla="*/ 75 h 177"/>
                <a:gd name="T10" fmla="*/ 43 w 145"/>
                <a:gd name="T11" fmla="*/ 47 h 177"/>
                <a:gd name="T12" fmla="*/ 71 w 145"/>
                <a:gd name="T13" fmla="*/ 40 h 177"/>
                <a:gd name="T14" fmla="*/ 68 w 145"/>
                <a:gd name="T15" fmla="*/ 36 h 177"/>
                <a:gd name="T16" fmla="*/ 68 w 145"/>
                <a:gd name="T17" fmla="*/ 9 h 177"/>
                <a:gd name="T18" fmla="*/ 96 w 145"/>
                <a:gd name="T19" fmla="*/ 6 h 177"/>
                <a:gd name="T20" fmla="*/ 97 w 145"/>
                <a:gd name="T21" fmla="*/ 11 h 177"/>
                <a:gd name="T22" fmla="*/ 101 w 145"/>
                <a:gd name="T23" fmla="*/ 30 h 177"/>
                <a:gd name="T24" fmla="*/ 115 w 145"/>
                <a:gd name="T25" fmla="*/ 43 h 177"/>
                <a:gd name="T26" fmla="*/ 137 w 145"/>
                <a:gd name="T27" fmla="*/ 50 h 177"/>
                <a:gd name="T28" fmla="*/ 142 w 145"/>
                <a:gd name="T29" fmla="*/ 54 h 177"/>
                <a:gd name="T30" fmla="*/ 137 w 145"/>
                <a:gd name="T31" fmla="*/ 77 h 177"/>
                <a:gd name="T32" fmla="*/ 114 w 145"/>
                <a:gd name="T33" fmla="*/ 81 h 177"/>
                <a:gd name="T34" fmla="*/ 110 w 145"/>
                <a:gd name="T35" fmla="*/ 79 h 177"/>
                <a:gd name="T36" fmla="*/ 106 w 145"/>
                <a:gd name="T37" fmla="*/ 107 h 177"/>
                <a:gd name="T38" fmla="*/ 81 w 145"/>
                <a:gd name="T39" fmla="*/ 109 h 177"/>
                <a:gd name="T40" fmla="*/ 77 w 145"/>
                <a:gd name="T41" fmla="*/ 137 h 177"/>
                <a:gd name="T42" fmla="*/ 51 w 145"/>
                <a:gd name="T43" fmla="*/ 138 h 177"/>
                <a:gd name="T44" fmla="*/ 54 w 145"/>
                <a:gd name="T45" fmla="*/ 155 h 177"/>
                <a:gd name="T46" fmla="*/ 20 w 145"/>
                <a:gd name="T47" fmla="*/ 166 h 177"/>
                <a:gd name="T48" fmla="*/ 6 w 145"/>
                <a:gd name="T49" fmla="*/ 153 h 177"/>
                <a:gd name="T50" fmla="*/ 5 w 145"/>
                <a:gd name="T51" fmla="*/ 127 h 177"/>
                <a:gd name="T52" fmla="*/ 30 w 145"/>
                <a:gd name="T53" fmla="*/ 120 h 177"/>
                <a:gd name="T54" fmla="*/ 33 w 145"/>
                <a:gd name="T55" fmla="*/ 121 h 177"/>
                <a:gd name="T56" fmla="*/ 34 w 145"/>
                <a:gd name="T57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177">
                  <a:moveTo>
                    <a:pt x="34" y="120"/>
                  </a:moveTo>
                  <a:cubicBezTo>
                    <a:pt x="30" y="117"/>
                    <a:pt x="26" y="113"/>
                    <a:pt x="23" y="110"/>
                  </a:cubicBezTo>
                  <a:cubicBezTo>
                    <a:pt x="15" y="102"/>
                    <a:pt x="13" y="91"/>
                    <a:pt x="19" y="83"/>
                  </a:cubicBezTo>
                  <a:cubicBezTo>
                    <a:pt x="24" y="74"/>
                    <a:pt x="35" y="71"/>
                    <a:pt x="45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38" y="63"/>
                    <a:pt x="37" y="55"/>
                    <a:pt x="43" y="47"/>
                  </a:cubicBezTo>
                  <a:cubicBezTo>
                    <a:pt x="49" y="39"/>
                    <a:pt x="57" y="36"/>
                    <a:pt x="71" y="40"/>
                  </a:cubicBezTo>
                  <a:cubicBezTo>
                    <a:pt x="70" y="39"/>
                    <a:pt x="69" y="37"/>
                    <a:pt x="68" y="36"/>
                  </a:cubicBezTo>
                  <a:cubicBezTo>
                    <a:pt x="61" y="28"/>
                    <a:pt x="61" y="16"/>
                    <a:pt x="68" y="9"/>
                  </a:cubicBezTo>
                  <a:cubicBezTo>
                    <a:pt x="75" y="1"/>
                    <a:pt x="87" y="0"/>
                    <a:pt x="96" y="6"/>
                  </a:cubicBezTo>
                  <a:cubicBezTo>
                    <a:pt x="97" y="7"/>
                    <a:pt x="98" y="8"/>
                    <a:pt x="97" y="11"/>
                  </a:cubicBezTo>
                  <a:cubicBezTo>
                    <a:pt x="95" y="18"/>
                    <a:pt x="96" y="24"/>
                    <a:pt x="101" y="30"/>
                  </a:cubicBezTo>
                  <a:cubicBezTo>
                    <a:pt x="106" y="34"/>
                    <a:pt x="110" y="39"/>
                    <a:pt x="115" y="43"/>
                  </a:cubicBezTo>
                  <a:cubicBezTo>
                    <a:pt x="121" y="49"/>
                    <a:pt x="128" y="52"/>
                    <a:pt x="137" y="50"/>
                  </a:cubicBezTo>
                  <a:cubicBezTo>
                    <a:pt x="140" y="50"/>
                    <a:pt x="141" y="51"/>
                    <a:pt x="142" y="54"/>
                  </a:cubicBezTo>
                  <a:cubicBezTo>
                    <a:pt x="145" y="62"/>
                    <a:pt x="143" y="71"/>
                    <a:pt x="137" y="77"/>
                  </a:cubicBezTo>
                  <a:cubicBezTo>
                    <a:pt x="131" y="83"/>
                    <a:pt x="122" y="84"/>
                    <a:pt x="114" y="81"/>
                  </a:cubicBezTo>
                  <a:cubicBezTo>
                    <a:pt x="113" y="80"/>
                    <a:pt x="112" y="80"/>
                    <a:pt x="110" y="79"/>
                  </a:cubicBezTo>
                  <a:cubicBezTo>
                    <a:pt x="116" y="89"/>
                    <a:pt x="115" y="99"/>
                    <a:pt x="106" y="107"/>
                  </a:cubicBezTo>
                  <a:cubicBezTo>
                    <a:pt x="99" y="114"/>
                    <a:pt x="90" y="114"/>
                    <a:pt x="81" y="109"/>
                  </a:cubicBezTo>
                  <a:cubicBezTo>
                    <a:pt x="86" y="120"/>
                    <a:pt x="86" y="129"/>
                    <a:pt x="77" y="137"/>
                  </a:cubicBezTo>
                  <a:cubicBezTo>
                    <a:pt x="69" y="143"/>
                    <a:pt x="60" y="143"/>
                    <a:pt x="51" y="138"/>
                  </a:cubicBezTo>
                  <a:cubicBezTo>
                    <a:pt x="54" y="144"/>
                    <a:pt x="55" y="149"/>
                    <a:pt x="54" y="155"/>
                  </a:cubicBezTo>
                  <a:cubicBezTo>
                    <a:pt x="51" y="170"/>
                    <a:pt x="32" y="177"/>
                    <a:pt x="20" y="166"/>
                  </a:cubicBezTo>
                  <a:cubicBezTo>
                    <a:pt x="15" y="162"/>
                    <a:pt x="11" y="157"/>
                    <a:pt x="6" y="153"/>
                  </a:cubicBezTo>
                  <a:cubicBezTo>
                    <a:pt x="0" y="145"/>
                    <a:pt x="0" y="135"/>
                    <a:pt x="5" y="127"/>
                  </a:cubicBezTo>
                  <a:cubicBezTo>
                    <a:pt x="11" y="119"/>
                    <a:pt x="21" y="116"/>
                    <a:pt x="30" y="120"/>
                  </a:cubicBezTo>
                  <a:cubicBezTo>
                    <a:pt x="31" y="120"/>
                    <a:pt x="32" y="121"/>
                    <a:pt x="33" y="121"/>
                  </a:cubicBezTo>
                  <a:cubicBezTo>
                    <a:pt x="33" y="121"/>
                    <a:pt x="33" y="120"/>
                    <a:pt x="34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11617325" y="4662488"/>
              <a:ext cx="434975" cy="431800"/>
            </a:xfrm>
            <a:custGeom>
              <a:avLst/>
              <a:gdLst>
                <a:gd name="T0" fmla="*/ 40 w 137"/>
                <a:gd name="T1" fmla="*/ 0 h 136"/>
                <a:gd name="T2" fmla="*/ 46 w 137"/>
                <a:gd name="T3" fmla="*/ 2 h 136"/>
                <a:gd name="T4" fmla="*/ 133 w 137"/>
                <a:gd name="T5" fmla="*/ 90 h 136"/>
                <a:gd name="T6" fmla="*/ 133 w 137"/>
                <a:gd name="T7" fmla="*/ 101 h 136"/>
                <a:gd name="T8" fmla="*/ 102 w 137"/>
                <a:gd name="T9" fmla="*/ 132 h 136"/>
                <a:gd name="T10" fmla="*/ 91 w 137"/>
                <a:gd name="T11" fmla="*/ 132 h 136"/>
                <a:gd name="T12" fmla="*/ 4 w 137"/>
                <a:gd name="T13" fmla="*/ 45 h 136"/>
                <a:gd name="T14" fmla="*/ 4 w 137"/>
                <a:gd name="T15" fmla="*/ 34 h 136"/>
                <a:gd name="T16" fmla="*/ 35 w 137"/>
                <a:gd name="T17" fmla="*/ 2 h 136"/>
                <a:gd name="T18" fmla="*/ 40 w 137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6">
                  <a:moveTo>
                    <a:pt x="40" y="0"/>
                  </a:moveTo>
                  <a:cubicBezTo>
                    <a:pt x="43" y="0"/>
                    <a:pt x="44" y="1"/>
                    <a:pt x="46" y="2"/>
                  </a:cubicBezTo>
                  <a:cubicBezTo>
                    <a:pt x="75" y="32"/>
                    <a:pt x="104" y="61"/>
                    <a:pt x="133" y="90"/>
                  </a:cubicBezTo>
                  <a:cubicBezTo>
                    <a:pt x="137" y="94"/>
                    <a:pt x="137" y="97"/>
                    <a:pt x="133" y="101"/>
                  </a:cubicBezTo>
                  <a:cubicBezTo>
                    <a:pt x="123" y="111"/>
                    <a:pt x="113" y="122"/>
                    <a:pt x="102" y="132"/>
                  </a:cubicBezTo>
                  <a:cubicBezTo>
                    <a:pt x="98" y="136"/>
                    <a:pt x="95" y="136"/>
                    <a:pt x="91" y="132"/>
                  </a:cubicBezTo>
                  <a:cubicBezTo>
                    <a:pt x="62" y="103"/>
                    <a:pt x="33" y="74"/>
                    <a:pt x="4" y="45"/>
                  </a:cubicBezTo>
                  <a:cubicBezTo>
                    <a:pt x="0" y="41"/>
                    <a:pt x="0" y="38"/>
                    <a:pt x="4" y="34"/>
                  </a:cubicBezTo>
                  <a:cubicBezTo>
                    <a:pt x="14" y="23"/>
                    <a:pt x="25" y="13"/>
                    <a:pt x="35" y="2"/>
                  </a:cubicBezTo>
                  <a:cubicBezTo>
                    <a:pt x="37" y="1"/>
                    <a:pt x="3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3"/>
            <p:cNvSpPr>
              <a:spLocks noEditPoints="1"/>
            </p:cNvSpPr>
            <p:nvPr/>
          </p:nvSpPr>
          <p:spPr bwMode="auto">
            <a:xfrm>
              <a:off x="12328525" y="4687888"/>
              <a:ext cx="431800" cy="434975"/>
            </a:xfrm>
            <a:custGeom>
              <a:avLst/>
              <a:gdLst>
                <a:gd name="T0" fmla="*/ 136 w 136"/>
                <a:gd name="T1" fmla="*/ 41 h 137"/>
                <a:gd name="T2" fmla="*/ 132 w 136"/>
                <a:gd name="T3" fmla="*/ 47 h 137"/>
                <a:gd name="T4" fmla="*/ 68 w 136"/>
                <a:gd name="T5" fmla="*/ 111 h 137"/>
                <a:gd name="T6" fmla="*/ 47 w 136"/>
                <a:gd name="T7" fmla="*/ 133 h 137"/>
                <a:gd name="T8" fmla="*/ 34 w 136"/>
                <a:gd name="T9" fmla="*/ 133 h 137"/>
                <a:gd name="T10" fmla="*/ 5 w 136"/>
                <a:gd name="T11" fmla="*/ 103 h 137"/>
                <a:gd name="T12" fmla="*/ 5 w 136"/>
                <a:gd name="T13" fmla="*/ 90 h 137"/>
                <a:gd name="T14" fmla="*/ 90 w 136"/>
                <a:gd name="T15" fmla="*/ 5 h 137"/>
                <a:gd name="T16" fmla="*/ 103 w 136"/>
                <a:gd name="T17" fmla="*/ 5 h 137"/>
                <a:gd name="T18" fmla="*/ 133 w 136"/>
                <a:gd name="T19" fmla="*/ 35 h 137"/>
                <a:gd name="T20" fmla="*/ 136 w 136"/>
                <a:gd name="T21" fmla="*/ 41 h 137"/>
                <a:gd name="T22" fmla="*/ 55 w 136"/>
                <a:gd name="T23" fmla="*/ 96 h 137"/>
                <a:gd name="T24" fmla="*/ 43 w 136"/>
                <a:gd name="T25" fmla="*/ 83 h 137"/>
                <a:gd name="T26" fmla="*/ 30 w 136"/>
                <a:gd name="T27" fmla="*/ 95 h 137"/>
                <a:gd name="T28" fmla="*/ 42 w 136"/>
                <a:gd name="T29" fmla="*/ 107 h 137"/>
                <a:gd name="T30" fmla="*/ 55 w 136"/>
                <a:gd name="T31" fmla="*/ 9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7">
                  <a:moveTo>
                    <a:pt x="136" y="41"/>
                  </a:moveTo>
                  <a:cubicBezTo>
                    <a:pt x="136" y="44"/>
                    <a:pt x="134" y="45"/>
                    <a:pt x="132" y="47"/>
                  </a:cubicBezTo>
                  <a:cubicBezTo>
                    <a:pt x="111" y="69"/>
                    <a:pt x="90" y="90"/>
                    <a:pt x="68" y="111"/>
                  </a:cubicBezTo>
                  <a:cubicBezTo>
                    <a:pt x="61" y="118"/>
                    <a:pt x="54" y="126"/>
                    <a:pt x="47" y="133"/>
                  </a:cubicBezTo>
                  <a:cubicBezTo>
                    <a:pt x="42" y="137"/>
                    <a:pt x="39" y="137"/>
                    <a:pt x="34" y="133"/>
                  </a:cubicBezTo>
                  <a:cubicBezTo>
                    <a:pt x="24" y="123"/>
                    <a:pt x="14" y="113"/>
                    <a:pt x="5" y="103"/>
                  </a:cubicBezTo>
                  <a:cubicBezTo>
                    <a:pt x="0" y="99"/>
                    <a:pt x="0" y="95"/>
                    <a:pt x="5" y="90"/>
                  </a:cubicBezTo>
                  <a:cubicBezTo>
                    <a:pt x="33" y="62"/>
                    <a:pt x="62" y="33"/>
                    <a:pt x="90" y="5"/>
                  </a:cubicBezTo>
                  <a:cubicBezTo>
                    <a:pt x="95" y="0"/>
                    <a:pt x="98" y="0"/>
                    <a:pt x="103" y="5"/>
                  </a:cubicBezTo>
                  <a:cubicBezTo>
                    <a:pt x="113" y="15"/>
                    <a:pt x="123" y="25"/>
                    <a:pt x="133" y="35"/>
                  </a:cubicBezTo>
                  <a:cubicBezTo>
                    <a:pt x="135" y="37"/>
                    <a:pt x="136" y="38"/>
                    <a:pt x="136" y="41"/>
                  </a:cubicBezTo>
                  <a:close/>
                  <a:moveTo>
                    <a:pt x="55" y="96"/>
                  </a:moveTo>
                  <a:cubicBezTo>
                    <a:pt x="55" y="89"/>
                    <a:pt x="50" y="83"/>
                    <a:pt x="43" y="83"/>
                  </a:cubicBezTo>
                  <a:cubicBezTo>
                    <a:pt x="36" y="83"/>
                    <a:pt x="30" y="88"/>
                    <a:pt x="30" y="95"/>
                  </a:cubicBezTo>
                  <a:cubicBezTo>
                    <a:pt x="30" y="102"/>
                    <a:pt x="35" y="107"/>
                    <a:pt x="42" y="107"/>
                  </a:cubicBezTo>
                  <a:cubicBezTo>
                    <a:pt x="49" y="108"/>
                    <a:pt x="54" y="102"/>
                    <a:pt x="55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12242800" y="4649788"/>
              <a:ext cx="355600" cy="311150"/>
            </a:xfrm>
            <a:custGeom>
              <a:avLst/>
              <a:gdLst>
                <a:gd name="T0" fmla="*/ 0 w 112"/>
                <a:gd name="T1" fmla="*/ 74 h 98"/>
                <a:gd name="T2" fmla="*/ 50 w 112"/>
                <a:gd name="T3" fmla="*/ 52 h 98"/>
                <a:gd name="T4" fmla="*/ 69 w 112"/>
                <a:gd name="T5" fmla="*/ 32 h 98"/>
                <a:gd name="T6" fmla="*/ 99 w 112"/>
                <a:gd name="T7" fmla="*/ 2 h 98"/>
                <a:gd name="T8" fmla="*/ 104 w 112"/>
                <a:gd name="T9" fmla="*/ 2 h 98"/>
                <a:gd name="T10" fmla="*/ 111 w 112"/>
                <a:gd name="T11" fmla="*/ 9 h 98"/>
                <a:gd name="T12" fmla="*/ 111 w 112"/>
                <a:gd name="T13" fmla="*/ 12 h 98"/>
                <a:gd name="T14" fmla="*/ 110 w 112"/>
                <a:gd name="T15" fmla="*/ 14 h 98"/>
                <a:gd name="T16" fmla="*/ 27 w 112"/>
                <a:gd name="T17" fmla="*/ 96 h 98"/>
                <a:gd name="T18" fmla="*/ 22 w 112"/>
                <a:gd name="T19" fmla="*/ 96 h 98"/>
                <a:gd name="T20" fmla="*/ 0 w 112"/>
                <a:gd name="T2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98">
                  <a:moveTo>
                    <a:pt x="0" y="74"/>
                  </a:moveTo>
                  <a:cubicBezTo>
                    <a:pt x="21" y="74"/>
                    <a:pt x="37" y="66"/>
                    <a:pt x="50" y="52"/>
                  </a:cubicBezTo>
                  <a:cubicBezTo>
                    <a:pt x="56" y="45"/>
                    <a:pt x="63" y="39"/>
                    <a:pt x="69" y="32"/>
                  </a:cubicBezTo>
                  <a:cubicBezTo>
                    <a:pt x="79" y="22"/>
                    <a:pt x="89" y="12"/>
                    <a:pt x="99" y="2"/>
                  </a:cubicBezTo>
                  <a:cubicBezTo>
                    <a:pt x="101" y="1"/>
                    <a:pt x="102" y="0"/>
                    <a:pt x="104" y="2"/>
                  </a:cubicBezTo>
                  <a:cubicBezTo>
                    <a:pt x="106" y="5"/>
                    <a:pt x="108" y="7"/>
                    <a:pt x="111" y="9"/>
                  </a:cubicBezTo>
                  <a:cubicBezTo>
                    <a:pt x="112" y="10"/>
                    <a:pt x="112" y="11"/>
                    <a:pt x="111" y="12"/>
                  </a:cubicBezTo>
                  <a:cubicBezTo>
                    <a:pt x="110" y="13"/>
                    <a:pt x="110" y="13"/>
                    <a:pt x="110" y="14"/>
                  </a:cubicBezTo>
                  <a:cubicBezTo>
                    <a:pt x="82" y="41"/>
                    <a:pt x="55" y="68"/>
                    <a:pt x="27" y="96"/>
                  </a:cubicBezTo>
                  <a:cubicBezTo>
                    <a:pt x="25" y="98"/>
                    <a:pt x="24" y="98"/>
                    <a:pt x="22" y="96"/>
                  </a:cubicBezTo>
                  <a:cubicBezTo>
                    <a:pt x="15" y="89"/>
                    <a:pt x="8" y="82"/>
                    <a:pt x="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12061825" y="4125913"/>
              <a:ext cx="190500" cy="117475"/>
            </a:xfrm>
            <a:custGeom>
              <a:avLst/>
              <a:gdLst>
                <a:gd name="T0" fmla="*/ 32 w 60"/>
                <a:gd name="T1" fmla="*/ 0 h 37"/>
                <a:gd name="T2" fmla="*/ 50 w 60"/>
                <a:gd name="T3" fmla="*/ 0 h 37"/>
                <a:gd name="T4" fmla="*/ 54 w 60"/>
                <a:gd name="T5" fmla="*/ 1 h 37"/>
                <a:gd name="T6" fmla="*/ 56 w 60"/>
                <a:gd name="T7" fmla="*/ 9 h 37"/>
                <a:gd name="T8" fmla="*/ 30 w 60"/>
                <a:gd name="T9" fmla="*/ 35 h 37"/>
                <a:gd name="T10" fmla="*/ 25 w 60"/>
                <a:gd name="T11" fmla="*/ 36 h 37"/>
                <a:gd name="T12" fmla="*/ 20 w 60"/>
                <a:gd name="T13" fmla="*/ 34 h 37"/>
                <a:gd name="T14" fmla="*/ 3 w 60"/>
                <a:gd name="T15" fmla="*/ 18 h 37"/>
                <a:gd name="T16" fmla="*/ 3 w 60"/>
                <a:gd name="T17" fmla="*/ 6 h 37"/>
                <a:gd name="T18" fmla="*/ 12 w 60"/>
                <a:gd name="T19" fmla="*/ 0 h 37"/>
                <a:gd name="T20" fmla="*/ 32 w 60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7">
                  <a:moveTo>
                    <a:pt x="32" y="0"/>
                  </a:moveTo>
                  <a:cubicBezTo>
                    <a:pt x="38" y="0"/>
                    <a:pt x="44" y="0"/>
                    <a:pt x="50" y="0"/>
                  </a:cubicBezTo>
                  <a:cubicBezTo>
                    <a:pt x="51" y="0"/>
                    <a:pt x="53" y="0"/>
                    <a:pt x="54" y="1"/>
                  </a:cubicBezTo>
                  <a:cubicBezTo>
                    <a:pt x="60" y="3"/>
                    <a:pt x="60" y="5"/>
                    <a:pt x="56" y="9"/>
                  </a:cubicBezTo>
                  <a:cubicBezTo>
                    <a:pt x="48" y="18"/>
                    <a:pt x="39" y="26"/>
                    <a:pt x="30" y="35"/>
                  </a:cubicBezTo>
                  <a:cubicBezTo>
                    <a:pt x="29" y="37"/>
                    <a:pt x="27" y="37"/>
                    <a:pt x="25" y="36"/>
                  </a:cubicBezTo>
                  <a:cubicBezTo>
                    <a:pt x="23" y="36"/>
                    <a:pt x="21" y="35"/>
                    <a:pt x="20" y="34"/>
                  </a:cubicBezTo>
                  <a:cubicBezTo>
                    <a:pt x="14" y="29"/>
                    <a:pt x="8" y="24"/>
                    <a:pt x="3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9" y="0"/>
                    <a:pt x="25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38271" y="9252287"/>
            <a:ext cx="50102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38272" y="7653300"/>
            <a:ext cx="5010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Market Share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38272" y="6306206"/>
            <a:ext cx="501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bg1"/>
                </a:solidFill>
              </a:rPr>
              <a:t>$3.5B</a:t>
            </a:r>
            <a:endParaRPr lang="en-MY" sz="8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72471" y="9390206"/>
            <a:ext cx="63437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3200">
                <a:solidFill>
                  <a:schemeClr val="bg1"/>
                </a:solidFill>
              </a:rPr>
              <a:t>Lorem ipsum </a:t>
            </a:r>
            <a:r>
              <a:rPr lang="en-MY" sz="3200" err="1">
                <a:solidFill>
                  <a:schemeClr val="bg1"/>
                </a:solidFill>
              </a:rPr>
              <a:t>dolor</a:t>
            </a:r>
            <a:r>
              <a:rPr lang="en-MY" sz="3200">
                <a:solidFill>
                  <a:schemeClr val="bg1"/>
                </a:solidFill>
              </a:rPr>
              <a:t> sit </a:t>
            </a:r>
            <a:r>
              <a:rPr lang="en-MY" sz="3200" err="1">
                <a:solidFill>
                  <a:schemeClr val="bg1"/>
                </a:solidFill>
              </a:rPr>
              <a:t>amet</a:t>
            </a:r>
            <a:r>
              <a:rPr lang="en-MY" sz="3200">
                <a:solidFill>
                  <a:schemeClr val="bg1"/>
                </a:solidFill>
              </a:rPr>
              <a:t>, </a:t>
            </a:r>
            <a:r>
              <a:rPr lang="en-MY" sz="3200" err="1">
                <a:solidFill>
                  <a:schemeClr val="bg1"/>
                </a:solidFill>
              </a:rPr>
              <a:t>consectetuer</a:t>
            </a:r>
            <a:r>
              <a:rPr lang="en-MY" sz="3200">
                <a:solidFill>
                  <a:schemeClr val="bg1"/>
                </a:solidFill>
              </a:rPr>
              <a:t> </a:t>
            </a:r>
            <a:r>
              <a:rPr lang="en-MY" sz="3200" err="1">
                <a:solidFill>
                  <a:schemeClr val="bg1"/>
                </a:solidFill>
              </a:rPr>
              <a:t>adipiscing</a:t>
            </a:r>
            <a:r>
              <a:rPr lang="en-MY" sz="3200">
                <a:solidFill>
                  <a:schemeClr val="bg1"/>
                </a:solidFill>
              </a:rPr>
              <a:t> </a:t>
            </a:r>
            <a:r>
              <a:rPr lang="en-MY" sz="3200" err="1">
                <a:solidFill>
                  <a:schemeClr val="bg1"/>
                </a:solidFill>
              </a:rPr>
              <a:t>elit</a:t>
            </a:r>
            <a:r>
              <a:rPr lang="en-MY" sz="3200">
                <a:solidFill>
                  <a:schemeClr val="bg1"/>
                </a:solidFill>
              </a:rPr>
              <a:t>, </a:t>
            </a:r>
            <a:r>
              <a:rPr lang="en-MY" sz="3200" err="1">
                <a:solidFill>
                  <a:schemeClr val="bg1"/>
                </a:solidFill>
              </a:rPr>
              <a:t>sed</a:t>
            </a:r>
            <a:r>
              <a:rPr lang="en-MY" sz="3200">
                <a:solidFill>
                  <a:schemeClr val="bg1"/>
                </a:solidFill>
              </a:rPr>
              <a:t> </a:t>
            </a:r>
            <a:r>
              <a:rPr lang="en-MY" sz="3200" err="1">
                <a:solidFill>
                  <a:schemeClr val="bg1"/>
                </a:solidFill>
              </a:rPr>
              <a:t>diam</a:t>
            </a:r>
            <a:r>
              <a:rPr lang="en-MY" sz="3200">
                <a:solidFill>
                  <a:schemeClr val="bg1"/>
                </a:solidFill>
              </a:rPr>
              <a:t> </a:t>
            </a:r>
            <a:r>
              <a:rPr lang="en-MY" sz="3200" err="1">
                <a:solidFill>
                  <a:schemeClr val="bg1"/>
                </a:solidFill>
              </a:rPr>
              <a:t>nonummy</a:t>
            </a:r>
            <a:endParaRPr lang="en-MY" sz="3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72472" y="7462800"/>
            <a:ext cx="63437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8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5800" b="1">
                <a:solidFill>
                  <a:schemeClr val="bg1"/>
                </a:solidFill>
              </a:rPr>
              <a:t>Market Share</a:t>
            </a:r>
            <a:endParaRPr lang="en-MY" sz="5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72472" y="5772806"/>
            <a:ext cx="6343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400" b="1">
                <a:solidFill>
                  <a:schemeClr val="bg1"/>
                </a:solidFill>
              </a:rPr>
              <a:t>$1.5B</a:t>
            </a:r>
            <a:endParaRPr lang="en-MY" sz="10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0170" y="9252287"/>
            <a:ext cx="50102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0171" y="7653300"/>
            <a:ext cx="5010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Market Share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40171" y="6306206"/>
            <a:ext cx="5010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bg1"/>
                </a:solidFill>
              </a:rPr>
              <a:t>400+</a:t>
            </a:r>
            <a:endParaRPr lang="en-MY" sz="800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SIZE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A0B3DC-3F02-A60E-5D53-1899AD119971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65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ANALYSIS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350" y="10832797"/>
            <a:ext cx="535228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351" y="9233810"/>
            <a:ext cx="535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r"/>
            <a:r>
              <a:rPr lang="en-MY" sz="4500" b="1">
                <a:solidFill>
                  <a:schemeClr val="tx2"/>
                </a:solidFill>
              </a:rPr>
              <a:t>Deposit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350" y="5371578"/>
            <a:ext cx="535228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351" y="3772591"/>
            <a:ext cx="535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r"/>
            <a:r>
              <a:rPr lang="en-MY" sz="4500" b="1">
                <a:solidFill>
                  <a:schemeClr val="tx2"/>
                </a:solidFill>
              </a:rPr>
              <a:t>Revenue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6459" y="10832797"/>
            <a:ext cx="535228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6460" y="9233810"/>
            <a:ext cx="535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r>
              <a:rPr lang="en-MY" sz="4500" b="1">
                <a:solidFill>
                  <a:schemeClr val="tx2"/>
                </a:solidFill>
              </a:rPr>
              <a:t>Affiliate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6459" y="5371578"/>
            <a:ext cx="535228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6460" y="3772591"/>
            <a:ext cx="5352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r>
              <a:rPr lang="en-MY" sz="4500" b="1">
                <a:solidFill>
                  <a:schemeClr val="tx2"/>
                </a:solidFill>
              </a:rPr>
              <a:t>Net Income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6989763" y="4171951"/>
            <a:ext cx="2635250" cy="1812925"/>
          </a:xfrm>
          <a:custGeom>
            <a:avLst/>
            <a:gdLst>
              <a:gd name="T0" fmla="*/ 822 w 822"/>
              <a:gd name="T1" fmla="*/ 565 h 565"/>
              <a:gd name="T2" fmla="*/ 657 w 822"/>
              <a:gd name="T3" fmla="*/ 358 h 565"/>
              <a:gd name="T4" fmla="*/ 25 w 822"/>
              <a:gd name="T5" fmla="*/ 3 h 565"/>
              <a:gd name="T6" fmla="*/ 0 w 822"/>
              <a:gd name="T7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2" h="565">
                <a:moveTo>
                  <a:pt x="822" y="565"/>
                </a:moveTo>
                <a:cubicBezTo>
                  <a:pt x="657" y="358"/>
                  <a:pt x="657" y="358"/>
                  <a:pt x="657" y="358"/>
                </a:cubicBezTo>
                <a:cubicBezTo>
                  <a:pt x="500" y="162"/>
                  <a:pt x="274" y="35"/>
                  <a:pt x="25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6989763" y="9750426"/>
            <a:ext cx="3640138" cy="1200150"/>
          </a:xfrm>
          <a:custGeom>
            <a:avLst/>
            <a:gdLst>
              <a:gd name="T0" fmla="*/ 0 w 1135"/>
              <a:gd name="T1" fmla="*/ 0 h 374"/>
              <a:gd name="T2" fmla="*/ 0 w 1135"/>
              <a:gd name="T3" fmla="*/ 0 h 374"/>
              <a:gd name="T4" fmla="*/ 866 w 1135"/>
              <a:gd name="T5" fmla="*/ 328 h 374"/>
              <a:gd name="T6" fmla="*/ 1135 w 1135"/>
              <a:gd name="T7" fmla="*/ 29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37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14" y="250"/>
                  <a:pt x="540" y="374"/>
                  <a:pt x="866" y="328"/>
                </a:cubicBezTo>
                <a:cubicBezTo>
                  <a:pt x="1135" y="290"/>
                  <a:pt x="1135" y="290"/>
                  <a:pt x="1135" y="290"/>
                </a:cubicBezTo>
              </a:path>
            </a:pathLst>
          </a:cu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14673263" y="4171951"/>
            <a:ext cx="2635250" cy="1812925"/>
          </a:xfrm>
          <a:custGeom>
            <a:avLst/>
            <a:gdLst>
              <a:gd name="T0" fmla="*/ 0 w 822"/>
              <a:gd name="T1" fmla="*/ 565 h 565"/>
              <a:gd name="T2" fmla="*/ 165 w 822"/>
              <a:gd name="T3" fmla="*/ 358 h 565"/>
              <a:gd name="T4" fmla="*/ 797 w 822"/>
              <a:gd name="T5" fmla="*/ 3 h 565"/>
              <a:gd name="T6" fmla="*/ 822 w 822"/>
              <a:gd name="T7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2" h="565">
                <a:moveTo>
                  <a:pt x="0" y="565"/>
                </a:moveTo>
                <a:cubicBezTo>
                  <a:pt x="165" y="358"/>
                  <a:pt x="165" y="358"/>
                  <a:pt x="165" y="358"/>
                </a:cubicBezTo>
                <a:cubicBezTo>
                  <a:pt x="322" y="162"/>
                  <a:pt x="548" y="35"/>
                  <a:pt x="797" y="3"/>
                </a:cubicBezTo>
                <a:cubicBezTo>
                  <a:pt x="822" y="0"/>
                  <a:pt x="822" y="0"/>
                  <a:pt x="822" y="0"/>
                </a:cubicBezTo>
              </a:path>
            </a:pathLst>
          </a:cu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13668375" y="9750426"/>
            <a:ext cx="3640138" cy="1200150"/>
          </a:xfrm>
          <a:custGeom>
            <a:avLst/>
            <a:gdLst>
              <a:gd name="T0" fmla="*/ 1135 w 1135"/>
              <a:gd name="T1" fmla="*/ 0 h 374"/>
              <a:gd name="T2" fmla="*/ 1135 w 1135"/>
              <a:gd name="T3" fmla="*/ 0 h 374"/>
              <a:gd name="T4" fmla="*/ 269 w 1135"/>
              <a:gd name="T5" fmla="*/ 328 h 374"/>
              <a:gd name="T6" fmla="*/ 0 w 1135"/>
              <a:gd name="T7" fmla="*/ 29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5" h="374">
                <a:moveTo>
                  <a:pt x="1135" y="0"/>
                </a:moveTo>
                <a:cubicBezTo>
                  <a:pt x="1135" y="0"/>
                  <a:pt x="1135" y="0"/>
                  <a:pt x="1135" y="0"/>
                </a:cubicBezTo>
                <a:cubicBezTo>
                  <a:pt x="921" y="250"/>
                  <a:pt x="595" y="374"/>
                  <a:pt x="269" y="328"/>
                </a:cubicBezTo>
                <a:cubicBezTo>
                  <a:pt x="0" y="290"/>
                  <a:pt x="0" y="290"/>
                  <a:pt x="0" y="290"/>
                </a:cubicBezTo>
              </a:path>
            </a:pathLst>
          </a:cu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8464550" y="3963988"/>
            <a:ext cx="3709988" cy="3721100"/>
          </a:xfrm>
          <a:custGeom>
            <a:avLst/>
            <a:gdLst>
              <a:gd name="T0" fmla="*/ 1157 w 1157"/>
              <a:gd name="T1" fmla="*/ 1160 h 1160"/>
              <a:gd name="T2" fmla="*/ 0 w 1157"/>
              <a:gd name="T3" fmla="*/ 1079 h 1160"/>
              <a:gd name="T4" fmla="*/ 1157 w 1157"/>
              <a:gd name="T5" fmla="*/ 0 h 1160"/>
              <a:gd name="T6" fmla="*/ 1157 w 1157"/>
              <a:gd name="T7" fmla="*/ 116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7" h="1160">
                <a:moveTo>
                  <a:pt x="1157" y="1160"/>
                </a:moveTo>
                <a:cubicBezTo>
                  <a:pt x="0" y="1079"/>
                  <a:pt x="0" y="1079"/>
                  <a:pt x="0" y="1079"/>
                </a:cubicBezTo>
                <a:cubicBezTo>
                  <a:pt x="43" y="470"/>
                  <a:pt x="547" y="0"/>
                  <a:pt x="1157" y="0"/>
                </a:cubicBezTo>
                <a:lnTo>
                  <a:pt x="1157" y="1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8445500" y="7424738"/>
            <a:ext cx="4313238" cy="4257675"/>
          </a:xfrm>
          <a:custGeom>
            <a:avLst/>
            <a:gdLst>
              <a:gd name="T0" fmla="*/ 1163 w 1345"/>
              <a:gd name="T1" fmla="*/ 81 h 1327"/>
              <a:gd name="T2" fmla="*/ 1345 w 1345"/>
              <a:gd name="T3" fmla="*/ 1227 h 1327"/>
              <a:gd name="T4" fmla="*/ 18 w 1345"/>
              <a:gd name="T5" fmla="*/ 262 h 1327"/>
              <a:gd name="T6" fmla="*/ 6 w 1345"/>
              <a:gd name="T7" fmla="*/ 0 h 1327"/>
              <a:gd name="T8" fmla="*/ 1163 w 1345"/>
              <a:gd name="T9" fmla="*/ 81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5" h="1327">
                <a:moveTo>
                  <a:pt x="1163" y="81"/>
                </a:moveTo>
                <a:cubicBezTo>
                  <a:pt x="1345" y="1227"/>
                  <a:pt x="1345" y="1227"/>
                  <a:pt x="1345" y="1227"/>
                </a:cubicBezTo>
                <a:cubicBezTo>
                  <a:pt x="712" y="1327"/>
                  <a:pt x="118" y="895"/>
                  <a:pt x="18" y="262"/>
                </a:cubicBezTo>
                <a:cubicBezTo>
                  <a:pt x="3" y="172"/>
                  <a:pt x="0" y="91"/>
                  <a:pt x="6" y="0"/>
                </a:cubicBezTo>
                <a:lnTo>
                  <a:pt x="1163" y="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>
            <a:off x="12174538" y="7685088"/>
            <a:ext cx="3222625" cy="3676650"/>
          </a:xfrm>
          <a:custGeom>
            <a:avLst/>
            <a:gdLst>
              <a:gd name="T0" fmla="*/ 0 w 1005"/>
              <a:gd name="T1" fmla="*/ 0 h 1146"/>
              <a:gd name="T2" fmla="*/ 1005 w 1005"/>
              <a:gd name="T3" fmla="*/ 580 h 1146"/>
              <a:gd name="T4" fmla="*/ 182 w 1005"/>
              <a:gd name="T5" fmla="*/ 1146 h 1146"/>
              <a:gd name="T6" fmla="*/ 0 w 1005"/>
              <a:gd name="T7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5" h="1146">
                <a:moveTo>
                  <a:pt x="0" y="0"/>
                </a:moveTo>
                <a:cubicBezTo>
                  <a:pt x="1005" y="580"/>
                  <a:pt x="1005" y="580"/>
                  <a:pt x="1005" y="580"/>
                </a:cubicBezTo>
                <a:cubicBezTo>
                  <a:pt x="822" y="897"/>
                  <a:pt x="543" y="1088"/>
                  <a:pt x="182" y="114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12174538" y="3963988"/>
            <a:ext cx="3719513" cy="5581650"/>
          </a:xfrm>
          <a:custGeom>
            <a:avLst/>
            <a:gdLst>
              <a:gd name="T0" fmla="*/ 0 w 1160"/>
              <a:gd name="T1" fmla="*/ 1160 h 1740"/>
              <a:gd name="T2" fmla="*/ 0 w 1160"/>
              <a:gd name="T3" fmla="*/ 0 h 1740"/>
              <a:gd name="T4" fmla="*/ 1160 w 1160"/>
              <a:gd name="T5" fmla="*/ 1160 h 1740"/>
              <a:gd name="T6" fmla="*/ 1005 w 1160"/>
              <a:gd name="T7" fmla="*/ 1740 h 1740"/>
              <a:gd name="T8" fmla="*/ 0 w 1160"/>
              <a:gd name="T9" fmla="*/ 116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0" h="1740">
                <a:moveTo>
                  <a:pt x="0" y="1160"/>
                </a:moveTo>
                <a:cubicBezTo>
                  <a:pt x="0" y="0"/>
                  <a:pt x="0" y="0"/>
                  <a:pt x="0" y="0"/>
                </a:cubicBezTo>
                <a:cubicBezTo>
                  <a:pt x="641" y="0"/>
                  <a:pt x="1160" y="519"/>
                  <a:pt x="1160" y="1160"/>
                </a:cubicBezTo>
                <a:cubicBezTo>
                  <a:pt x="1160" y="1373"/>
                  <a:pt x="1112" y="1555"/>
                  <a:pt x="1005" y="1740"/>
                </a:cubicBezTo>
                <a:lnTo>
                  <a:pt x="0" y="1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0485438" y="5984876"/>
            <a:ext cx="3392488" cy="3394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10728325" y="6229351"/>
            <a:ext cx="2905125" cy="2901950"/>
          </a:xfrm>
          <a:prstGeom prst="ellipse">
            <a:avLst/>
          </a:prstGeom>
          <a:noFill/>
          <a:ln w="141288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6813550" y="3998913"/>
            <a:ext cx="352425" cy="3508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813550" y="9577388"/>
            <a:ext cx="352425" cy="3492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7132300" y="3998913"/>
            <a:ext cx="352425" cy="3508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17132300" y="9577388"/>
            <a:ext cx="352425" cy="3492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1425238" y="6931026"/>
            <a:ext cx="1503363" cy="1504950"/>
            <a:chOff x="11425238" y="6931026"/>
            <a:chExt cx="1503363" cy="150495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11501438" y="6931026"/>
              <a:ext cx="1427163" cy="1423988"/>
            </a:xfrm>
            <a:custGeom>
              <a:avLst/>
              <a:gdLst>
                <a:gd name="T0" fmla="*/ 445 w 445"/>
                <a:gd name="T1" fmla="*/ 30 h 444"/>
                <a:gd name="T2" fmla="*/ 441 w 445"/>
                <a:gd name="T3" fmla="*/ 57 h 444"/>
                <a:gd name="T4" fmla="*/ 400 w 445"/>
                <a:gd name="T5" fmla="*/ 176 h 444"/>
                <a:gd name="T6" fmla="*/ 327 w 445"/>
                <a:gd name="T7" fmla="*/ 268 h 444"/>
                <a:gd name="T8" fmla="*/ 324 w 445"/>
                <a:gd name="T9" fmla="*/ 277 h 444"/>
                <a:gd name="T10" fmla="*/ 254 w 445"/>
                <a:gd name="T11" fmla="*/ 438 h 444"/>
                <a:gd name="T12" fmla="*/ 245 w 445"/>
                <a:gd name="T13" fmla="*/ 443 h 444"/>
                <a:gd name="T14" fmla="*/ 235 w 445"/>
                <a:gd name="T15" fmla="*/ 434 h 444"/>
                <a:gd name="T16" fmla="*/ 225 w 445"/>
                <a:gd name="T17" fmla="*/ 360 h 444"/>
                <a:gd name="T18" fmla="*/ 216 w 445"/>
                <a:gd name="T19" fmla="*/ 367 h 444"/>
                <a:gd name="T20" fmla="*/ 199 w 445"/>
                <a:gd name="T21" fmla="*/ 367 h 444"/>
                <a:gd name="T22" fmla="*/ 77 w 445"/>
                <a:gd name="T23" fmla="*/ 245 h 444"/>
                <a:gd name="T24" fmla="*/ 77 w 445"/>
                <a:gd name="T25" fmla="*/ 228 h 444"/>
                <a:gd name="T26" fmla="*/ 84 w 445"/>
                <a:gd name="T27" fmla="*/ 220 h 444"/>
                <a:gd name="T28" fmla="*/ 51 w 445"/>
                <a:gd name="T29" fmla="*/ 215 h 444"/>
                <a:gd name="T30" fmla="*/ 10 w 445"/>
                <a:gd name="T31" fmla="*/ 209 h 444"/>
                <a:gd name="T32" fmla="*/ 1 w 445"/>
                <a:gd name="T33" fmla="*/ 202 h 444"/>
                <a:gd name="T34" fmla="*/ 5 w 445"/>
                <a:gd name="T35" fmla="*/ 191 h 444"/>
                <a:gd name="T36" fmla="*/ 104 w 445"/>
                <a:gd name="T37" fmla="*/ 131 h 444"/>
                <a:gd name="T38" fmla="*/ 170 w 445"/>
                <a:gd name="T39" fmla="*/ 120 h 444"/>
                <a:gd name="T40" fmla="*/ 176 w 445"/>
                <a:gd name="T41" fmla="*/ 117 h 444"/>
                <a:gd name="T42" fmla="*/ 357 w 445"/>
                <a:gd name="T43" fmla="*/ 9 h 444"/>
                <a:gd name="T44" fmla="*/ 412 w 445"/>
                <a:gd name="T45" fmla="*/ 0 h 444"/>
                <a:gd name="T46" fmla="*/ 416 w 445"/>
                <a:gd name="T47" fmla="*/ 0 h 444"/>
                <a:gd name="T48" fmla="*/ 437 w 445"/>
                <a:gd name="T49" fmla="*/ 0 h 444"/>
                <a:gd name="T50" fmla="*/ 445 w 445"/>
                <a:gd name="T51" fmla="*/ 7 h 444"/>
                <a:gd name="T52" fmla="*/ 445 w 445"/>
                <a:gd name="T53" fmla="*/ 30 h 444"/>
                <a:gd name="T54" fmla="*/ 311 w 445"/>
                <a:gd name="T55" fmla="*/ 182 h 444"/>
                <a:gd name="T56" fmla="*/ 360 w 445"/>
                <a:gd name="T57" fmla="*/ 133 h 444"/>
                <a:gd name="T58" fmla="*/ 311 w 445"/>
                <a:gd name="T59" fmla="*/ 85 h 444"/>
                <a:gd name="T60" fmla="*/ 262 w 445"/>
                <a:gd name="T61" fmla="*/ 133 h 444"/>
                <a:gd name="T62" fmla="*/ 311 w 445"/>
                <a:gd name="T63" fmla="*/ 18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" h="444">
                  <a:moveTo>
                    <a:pt x="445" y="30"/>
                  </a:moveTo>
                  <a:cubicBezTo>
                    <a:pt x="444" y="39"/>
                    <a:pt x="443" y="48"/>
                    <a:pt x="441" y="57"/>
                  </a:cubicBezTo>
                  <a:cubicBezTo>
                    <a:pt x="435" y="99"/>
                    <a:pt x="420" y="139"/>
                    <a:pt x="400" y="176"/>
                  </a:cubicBezTo>
                  <a:cubicBezTo>
                    <a:pt x="380" y="211"/>
                    <a:pt x="356" y="242"/>
                    <a:pt x="327" y="268"/>
                  </a:cubicBezTo>
                  <a:cubicBezTo>
                    <a:pt x="324" y="271"/>
                    <a:pt x="324" y="274"/>
                    <a:pt x="324" y="277"/>
                  </a:cubicBezTo>
                  <a:cubicBezTo>
                    <a:pt x="321" y="339"/>
                    <a:pt x="298" y="393"/>
                    <a:pt x="254" y="438"/>
                  </a:cubicBezTo>
                  <a:cubicBezTo>
                    <a:pt x="252" y="440"/>
                    <a:pt x="249" y="442"/>
                    <a:pt x="245" y="443"/>
                  </a:cubicBezTo>
                  <a:cubicBezTo>
                    <a:pt x="240" y="444"/>
                    <a:pt x="236" y="439"/>
                    <a:pt x="235" y="434"/>
                  </a:cubicBezTo>
                  <a:cubicBezTo>
                    <a:pt x="232" y="409"/>
                    <a:pt x="228" y="385"/>
                    <a:pt x="225" y="360"/>
                  </a:cubicBezTo>
                  <a:cubicBezTo>
                    <a:pt x="222" y="363"/>
                    <a:pt x="219" y="365"/>
                    <a:pt x="216" y="367"/>
                  </a:cubicBezTo>
                  <a:cubicBezTo>
                    <a:pt x="210" y="373"/>
                    <a:pt x="205" y="373"/>
                    <a:pt x="199" y="367"/>
                  </a:cubicBezTo>
                  <a:cubicBezTo>
                    <a:pt x="158" y="326"/>
                    <a:pt x="118" y="286"/>
                    <a:pt x="77" y="245"/>
                  </a:cubicBezTo>
                  <a:cubicBezTo>
                    <a:pt x="71" y="239"/>
                    <a:pt x="71" y="235"/>
                    <a:pt x="77" y="228"/>
                  </a:cubicBezTo>
                  <a:cubicBezTo>
                    <a:pt x="79" y="225"/>
                    <a:pt x="81" y="223"/>
                    <a:pt x="84" y="220"/>
                  </a:cubicBezTo>
                  <a:cubicBezTo>
                    <a:pt x="72" y="218"/>
                    <a:pt x="62" y="216"/>
                    <a:pt x="51" y="215"/>
                  </a:cubicBezTo>
                  <a:cubicBezTo>
                    <a:pt x="37" y="213"/>
                    <a:pt x="24" y="211"/>
                    <a:pt x="10" y="209"/>
                  </a:cubicBezTo>
                  <a:cubicBezTo>
                    <a:pt x="6" y="208"/>
                    <a:pt x="3" y="206"/>
                    <a:pt x="1" y="202"/>
                  </a:cubicBezTo>
                  <a:cubicBezTo>
                    <a:pt x="0" y="198"/>
                    <a:pt x="1" y="194"/>
                    <a:pt x="5" y="191"/>
                  </a:cubicBezTo>
                  <a:cubicBezTo>
                    <a:pt x="33" y="163"/>
                    <a:pt x="66" y="143"/>
                    <a:pt x="104" y="131"/>
                  </a:cubicBezTo>
                  <a:cubicBezTo>
                    <a:pt x="126" y="125"/>
                    <a:pt x="147" y="121"/>
                    <a:pt x="170" y="120"/>
                  </a:cubicBezTo>
                  <a:cubicBezTo>
                    <a:pt x="172" y="120"/>
                    <a:pt x="174" y="119"/>
                    <a:pt x="176" y="117"/>
                  </a:cubicBezTo>
                  <a:cubicBezTo>
                    <a:pt x="226" y="64"/>
                    <a:pt x="286" y="28"/>
                    <a:pt x="357" y="9"/>
                  </a:cubicBezTo>
                  <a:cubicBezTo>
                    <a:pt x="375" y="5"/>
                    <a:pt x="393" y="1"/>
                    <a:pt x="412" y="0"/>
                  </a:cubicBezTo>
                  <a:cubicBezTo>
                    <a:pt x="413" y="0"/>
                    <a:pt x="414" y="0"/>
                    <a:pt x="416" y="0"/>
                  </a:cubicBezTo>
                  <a:cubicBezTo>
                    <a:pt x="423" y="0"/>
                    <a:pt x="430" y="0"/>
                    <a:pt x="437" y="0"/>
                  </a:cubicBezTo>
                  <a:cubicBezTo>
                    <a:pt x="440" y="2"/>
                    <a:pt x="442" y="4"/>
                    <a:pt x="445" y="7"/>
                  </a:cubicBezTo>
                  <a:cubicBezTo>
                    <a:pt x="445" y="14"/>
                    <a:pt x="445" y="22"/>
                    <a:pt x="445" y="30"/>
                  </a:cubicBezTo>
                  <a:close/>
                  <a:moveTo>
                    <a:pt x="311" y="182"/>
                  </a:moveTo>
                  <a:cubicBezTo>
                    <a:pt x="338" y="182"/>
                    <a:pt x="360" y="160"/>
                    <a:pt x="360" y="133"/>
                  </a:cubicBezTo>
                  <a:cubicBezTo>
                    <a:pt x="360" y="107"/>
                    <a:pt x="338" y="85"/>
                    <a:pt x="311" y="85"/>
                  </a:cubicBezTo>
                  <a:cubicBezTo>
                    <a:pt x="284" y="85"/>
                    <a:pt x="262" y="107"/>
                    <a:pt x="262" y="133"/>
                  </a:cubicBezTo>
                  <a:cubicBezTo>
                    <a:pt x="262" y="160"/>
                    <a:pt x="284" y="182"/>
                    <a:pt x="31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12903200" y="6931026"/>
              <a:ext cx="25400" cy="22225"/>
            </a:xfrm>
            <a:custGeom>
              <a:avLst/>
              <a:gdLst>
                <a:gd name="T0" fmla="*/ 8 w 8"/>
                <a:gd name="T1" fmla="*/ 7 h 7"/>
                <a:gd name="T2" fmla="*/ 0 w 8"/>
                <a:gd name="T3" fmla="*/ 0 h 7"/>
                <a:gd name="T4" fmla="*/ 8 w 8"/>
                <a:gd name="T5" fmla="*/ 0 h 7"/>
                <a:gd name="T6" fmla="*/ 8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cubicBezTo>
                    <a:pt x="5" y="4"/>
                    <a:pt x="3" y="2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8" y="2"/>
                    <a:pt x="8" y="4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11425238" y="7929563"/>
              <a:ext cx="515938" cy="506413"/>
            </a:xfrm>
            <a:custGeom>
              <a:avLst/>
              <a:gdLst>
                <a:gd name="T0" fmla="*/ 96 w 161"/>
                <a:gd name="T1" fmla="*/ 0 h 158"/>
                <a:gd name="T2" fmla="*/ 155 w 161"/>
                <a:gd name="T3" fmla="*/ 46 h 158"/>
                <a:gd name="T4" fmla="*/ 126 w 161"/>
                <a:gd name="T5" fmla="*/ 113 h 158"/>
                <a:gd name="T6" fmla="*/ 96 w 161"/>
                <a:gd name="T7" fmla="*/ 127 h 158"/>
                <a:gd name="T8" fmla="*/ 14 w 161"/>
                <a:gd name="T9" fmla="*/ 156 h 158"/>
                <a:gd name="T10" fmla="*/ 3 w 161"/>
                <a:gd name="T11" fmla="*/ 154 h 158"/>
                <a:gd name="T12" fmla="*/ 1 w 161"/>
                <a:gd name="T13" fmla="*/ 143 h 158"/>
                <a:gd name="T14" fmla="*/ 40 w 161"/>
                <a:gd name="T15" fmla="*/ 39 h 158"/>
                <a:gd name="T16" fmla="*/ 78 w 161"/>
                <a:gd name="T17" fmla="*/ 4 h 158"/>
                <a:gd name="T18" fmla="*/ 96 w 161"/>
                <a:gd name="T1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8">
                  <a:moveTo>
                    <a:pt x="96" y="0"/>
                  </a:moveTo>
                  <a:cubicBezTo>
                    <a:pt x="124" y="1"/>
                    <a:pt x="148" y="20"/>
                    <a:pt x="155" y="46"/>
                  </a:cubicBezTo>
                  <a:cubicBezTo>
                    <a:pt x="161" y="73"/>
                    <a:pt x="150" y="100"/>
                    <a:pt x="126" y="113"/>
                  </a:cubicBezTo>
                  <a:cubicBezTo>
                    <a:pt x="116" y="118"/>
                    <a:pt x="106" y="123"/>
                    <a:pt x="96" y="127"/>
                  </a:cubicBezTo>
                  <a:cubicBezTo>
                    <a:pt x="69" y="137"/>
                    <a:pt x="42" y="147"/>
                    <a:pt x="14" y="156"/>
                  </a:cubicBezTo>
                  <a:cubicBezTo>
                    <a:pt x="10" y="158"/>
                    <a:pt x="6" y="157"/>
                    <a:pt x="3" y="154"/>
                  </a:cubicBezTo>
                  <a:cubicBezTo>
                    <a:pt x="0" y="151"/>
                    <a:pt x="0" y="147"/>
                    <a:pt x="1" y="143"/>
                  </a:cubicBezTo>
                  <a:cubicBezTo>
                    <a:pt x="12" y="108"/>
                    <a:pt x="24" y="72"/>
                    <a:pt x="40" y="39"/>
                  </a:cubicBezTo>
                  <a:cubicBezTo>
                    <a:pt x="48" y="22"/>
                    <a:pt x="59" y="9"/>
                    <a:pt x="78" y="4"/>
                  </a:cubicBezTo>
                  <a:cubicBezTo>
                    <a:pt x="84" y="2"/>
                    <a:pt x="90" y="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65101" y="9404182"/>
            <a:ext cx="18605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30%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569951" y="5946086"/>
            <a:ext cx="18605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70%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20226" y="9142504"/>
            <a:ext cx="18605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60%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89147" y="5393114"/>
            <a:ext cx="18605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50%</a:t>
            </a:r>
            <a:endParaRPr lang="en-MY" sz="45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6502FF-8776-9538-969E-1790346BC095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39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8410575" y="5141913"/>
            <a:ext cx="9699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8410575" y="8272463"/>
            <a:ext cx="9699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8410575" y="11323638"/>
            <a:ext cx="9699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2753975" y="10190163"/>
            <a:ext cx="10407650" cy="2216150"/>
          </a:xfrm>
          <a:custGeom>
            <a:avLst/>
            <a:gdLst>
              <a:gd name="T0" fmla="*/ 2953 w 3280"/>
              <a:gd name="T1" fmla="*/ 49 h 698"/>
              <a:gd name="T2" fmla="*/ 2860 w 3280"/>
              <a:gd name="T3" fmla="*/ 0 h 698"/>
              <a:gd name="T4" fmla="*/ 1825 w 3280"/>
              <a:gd name="T5" fmla="*/ 0 h 698"/>
              <a:gd name="T6" fmla="*/ 430 w 3280"/>
              <a:gd name="T7" fmla="*/ 0 h 698"/>
              <a:gd name="T8" fmla="*/ 333 w 3280"/>
              <a:gd name="T9" fmla="*/ 57 h 698"/>
              <a:gd name="T10" fmla="*/ 178 w 3280"/>
              <a:gd name="T11" fmla="*/ 326 h 698"/>
              <a:gd name="T12" fmla="*/ 119 w 3280"/>
              <a:gd name="T13" fmla="*/ 429 h 698"/>
              <a:gd name="T14" fmla="*/ 29 w 3280"/>
              <a:gd name="T15" fmla="*/ 586 h 698"/>
              <a:gd name="T16" fmla="*/ 94 w 3280"/>
              <a:gd name="T17" fmla="*/ 698 h 698"/>
              <a:gd name="T18" fmla="*/ 3187 w 3280"/>
              <a:gd name="T19" fmla="*/ 698 h 698"/>
              <a:gd name="T20" fmla="*/ 3253 w 3280"/>
              <a:gd name="T21" fmla="*/ 587 h 698"/>
              <a:gd name="T22" fmla="*/ 2953 w 3280"/>
              <a:gd name="T23" fmla="*/ 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0" h="698">
                <a:moveTo>
                  <a:pt x="2953" y="49"/>
                </a:moveTo>
                <a:cubicBezTo>
                  <a:pt x="2925" y="0"/>
                  <a:pt x="2879" y="0"/>
                  <a:pt x="2860" y="0"/>
                </a:cubicBezTo>
                <a:cubicBezTo>
                  <a:pt x="1825" y="0"/>
                  <a:pt x="1825" y="0"/>
                  <a:pt x="1825" y="0"/>
                </a:cubicBezTo>
                <a:cubicBezTo>
                  <a:pt x="1360" y="0"/>
                  <a:pt x="895" y="0"/>
                  <a:pt x="430" y="0"/>
                </a:cubicBezTo>
                <a:cubicBezTo>
                  <a:pt x="386" y="0"/>
                  <a:pt x="355" y="18"/>
                  <a:pt x="333" y="57"/>
                </a:cubicBezTo>
                <a:cubicBezTo>
                  <a:pt x="282" y="147"/>
                  <a:pt x="230" y="237"/>
                  <a:pt x="178" y="326"/>
                </a:cubicBezTo>
                <a:cubicBezTo>
                  <a:pt x="119" y="429"/>
                  <a:pt x="119" y="429"/>
                  <a:pt x="119" y="429"/>
                </a:cubicBezTo>
                <a:cubicBezTo>
                  <a:pt x="29" y="586"/>
                  <a:pt x="29" y="586"/>
                  <a:pt x="29" y="586"/>
                </a:cubicBezTo>
                <a:cubicBezTo>
                  <a:pt x="0" y="635"/>
                  <a:pt x="36" y="698"/>
                  <a:pt x="94" y="698"/>
                </a:cubicBezTo>
                <a:cubicBezTo>
                  <a:pt x="3187" y="698"/>
                  <a:pt x="3187" y="698"/>
                  <a:pt x="3187" y="698"/>
                </a:cubicBezTo>
                <a:cubicBezTo>
                  <a:pt x="3244" y="698"/>
                  <a:pt x="3280" y="637"/>
                  <a:pt x="3253" y="587"/>
                </a:cubicBezTo>
                <a:cubicBezTo>
                  <a:pt x="3165" y="428"/>
                  <a:pt x="3007" y="145"/>
                  <a:pt x="2953" y="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4173200" y="7310438"/>
            <a:ext cx="7573963" cy="2466975"/>
          </a:xfrm>
          <a:custGeom>
            <a:avLst/>
            <a:gdLst>
              <a:gd name="T0" fmla="*/ 2026 w 2387"/>
              <a:gd name="T1" fmla="*/ 49 h 777"/>
              <a:gd name="T2" fmla="*/ 1935 w 2387"/>
              <a:gd name="T3" fmla="*/ 1 h 777"/>
              <a:gd name="T4" fmla="*/ 1135 w 2387"/>
              <a:gd name="T5" fmla="*/ 1 h 777"/>
              <a:gd name="T6" fmla="*/ 462 w 2387"/>
              <a:gd name="T7" fmla="*/ 0 h 777"/>
              <a:gd name="T8" fmla="*/ 362 w 2387"/>
              <a:gd name="T9" fmla="*/ 58 h 777"/>
              <a:gd name="T10" fmla="*/ 0 w 2387"/>
              <a:gd name="T11" fmla="*/ 777 h 777"/>
              <a:gd name="T12" fmla="*/ 2387 w 2387"/>
              <a:gd name="T13" fmla="*/ 777 h 777"/>
              <a:gd name="T14" fmla="*/ 2026 w 2387"/>
              <a:gd name="T15" fmla="*/ 49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7" h="777">
                <a:moveTo>
                  <a:pt x="2026" y="49"/>
                </a:moveTo>
                <a:cubicBezTo>
                  <a:pt x="2008" y="18"/>
                  <a:pt x="1966" y="2"/>
                  <a:pt x="1935" y="1"/>
                </a:cubicBezTo>
                <a:cubicBezTo>
                  <a:pt x="1668" y="1"/>
                  <a:pt x="1401" y="1"/>
                  <a:pt x="1135" y="1"/>
                </a:cubicBezTo>
                <a:cubicBezTo>
                  <a:pt x="911" y="0"/>
                  <a:pt x="686" y="0"/>
                  <a:pt x="462" y="0"/>
                </a:cubicBezTo>
                <a:cubicBezTo>
                  <a:pt x="417" y="0"/>
                  <a:pt x="385" y="18"/>
                  <a:pt x="362" y="58"/>
                </a:cubicBezTo>
                <a:cubicBezTo>
                  <a:pt x="290" y="185"/>
                  <a:pt x="0" y="777"/>
                  <a:pt x="0" y="777"/>
                </a:cubicBezTo>
                <a:cubicBezTo>
                  <a:pt x="2387" y="777"/>
                  <a:pt x="2387" y="777"/>
                  <a:pt x="2387" y="777"/>
                </a:cubicBezTo>
                <a:cubicBezTo>
                  <a:pt x="2387" y="777"/>
                  <a:pt x="2117" y="204"/>
                  <a:pt x="2026" y="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5689263" y="3687763"/>
            <a:ext cx="4568825" cy="3206750"/>
          </a:xfrm>
          <a:custGeom>
            <a:avLst/>
            <a:gdLst>
              <a:gd name="T0" fmla="*/ 878 w 1440"/>
              <a:gd name="T1" fmla="*/ 106 h 1010"/>
              <a:gd name="T2" fmla="*/ 720 w 1440"/>
              <a:gd name="T3" fmla="*/ 0 h 1010"/>
              <a:gd name="T4" fmla="*/ 562 w 1440"/>
              <a:gd name="T5" fmla="*/ 106 h 1010"/>
              <a:gd name="T6" fmla="*/ 0 w 1440"/>
              <a:gd name="T7" fmla="*/ 1010 h 1010"/>
              <a:gd name="T8" fmla="*/ 1440 w 1440"/>
              <a:gd name="T9" fmla="*/ 1010 h 1010"/>
              <a:gd name="T10" fmla="*/ 878 w 1440"/>
              <a:gd name="T11" fmla="*/ 106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0" h="1010">
                <a:moveTo>
                  <a:pt x="878" y="106"/>
                </a:moveTo>
                <a:cubicBezTo>
                  <a:pt x="835" y="40"/>
                  <a:pt x="781" y="0"/>
                  <a:pt x="720" y="0"/>
                </a:cubicBezTo>
                <a:cubicBezTo>
                  <a:pt x="659" y="0"/>
                  <a:pt x="601" y="39"/>
                  <a:pt x="562" y="106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1440" y="1010"/>
                  <a:pt x="1440" y="1010"/>
                  <a:pt x="1440" y="1010"/>
                </a:cubicBezTo>
                <a:cubicBezTo>
                  <a:pt x="1440" y="1010"/>
                  <a:pt x="1057" y="385"/>
                  <a:pt x="878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080375" y="4144963"/>
            <a:ext cx="504825" cy="19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8080375" y="7275513"/>
            <a:ext cx="504825" cy="19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8080375" y="10406063"/>
            <a:ext cx="504825" cy="199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OPPOTUNITY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480007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393904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Target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794332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708229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Serviceable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11077314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7750" y="10216284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Available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764593" y="10749684"/>
            <a:ext cx="4572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$3.9B+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366148" y="8076678"/>
            <a:ext cx="336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$2.4B+</a:t>
            </a:r>
            <a:endParaRPr lang="en-MY" sz="60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366148" y="5152667"/>
            <a:ext cx="3369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000" b="1">
                <a:solidFill>
                  <a:schemeClr val="bg1"/>
                </a:solidFill>
              </a:rPr>
              <a:t>$70M+</a:t>
            </a:r>
            <a:endParaRPr lang="en-MY" sz="50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66717A-4C54-4E31-06AE-1E8D0C89F5A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342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WHY (MARKET OPPORTUNITY)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1100" y="495247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0" y="405334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Company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1100" y="1045792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2050" y="955879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Customers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63975" y="495247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44925" y="405334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Retailers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63975" y="10457928"/>
            <a:ext cx="666673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44925" y="9558798"/>
            <a:ext cx="666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Collaborators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8455025" y="4227513"/>
            <a:ext cx="3606800" cy="3611563"/>
          </a:xfrm>
          <a:custGeom>
            <a:avLst/>
            <a:gdLst>
              <a:gd name="T0" fmla="*/ 1137 w 1137"/>
              <a:gd name="T1" fmla="*/ 228 h 1138"/>
              <a:gd name="T2" fmla="*/ 1137 w 1137"/>
              <a:gd name="T3" fmla="*/ 0 h 1138"/>
              <a:gd name="T4" fmla="*/ 0 w 1137"/>
              <a:gd name="T5" fmla="*/ 1138 h 1138"/>
              <a:gd name="T6" fmla="*/ 226 w 1137"/>
              <a:gd name="T7" fmla="*/ 1138 h 1138"/>
              <a:gd name="T8" fmla="*/ 1137 w 1137"/>
              <a:gd name="T9" fmla="*/ 228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7" h="1138">
                <a:moveTo>
                  <a:pt x="1137" y="228"/>
                </a:moveTo>
                <a:cubicBezTo>
                  <a:pt x="1137" y="0"/>
                  <a:pt x="1137" y="0"/>
                  <a:pt x="1137" y="0"/>
                </a:cubicBezTo>
                <a:cubicBezTo>
                  <a:pt x="519" y="23"/>
                  <a:pt x="22" y="520"/>
                  <a:pt x="0" y="1138"/>
                </a:cubicBezTo>
                <a:cubicBezTo>
                  <a:pt x="226" y="1138"/>
                  <a:pt x="226" y="1138"/>
                  <a:pt x="226" y="1138"/>
                </a:cubicBezTo>
                <a:cubicBezTo>
                  <a:pt x="249" y="645"/>
                  <a:pt x="644" y="250"/>
                  <a:pt x="1137" y="22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8455025" y="8121650"/>
            <a:ext cx="3606800" cy="3609975"/>
          </a:xfrm>
          <a:custGeom>
            <a:avLst/>
            <a:gdLst>
              <a:gd name="T0" fmla="*/ 226 w 1137"/>
              <a:gd name="T1" fmla="*/ 0 h 1138"/>
              <a:gd name="T2" fmla="*/ 0 w 1137"/>
              <a:gd name="T3" fmla="*/ 0 h 1138"/>
              <a:gd name="T4" fmla="*/ 1137 w 1137"/>
              <a:gd name="T5" fmla="*/ 1138 h 1138"/>
              <a:gd name="T6" fmla="*/ 1137 w 1137"/>
              <a:gd name="T7" fmla="*/ 910 h 1138"/>
              <a:gd name="T8" fmla="*/ 226 w 1137"/>
              <a:gd name="T9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7" h="1138">
                <a:moveTo>
                  <a:pt x="226" y="0"/>
                </a:moveTo>
                <a:cubicBezTo>
                  <a:pt x="0" y="0"/>
                  <a:pt x="0" y="0"/>
                  <a:pt x="0" y="0"/>
                </a:cubicBezTo>
                <a:cubicBezTo>
                  <a:pt x="22" y="618"/>
                  <a:pt x="519" y="1115"/>
                  <a:pt x="1137" y="1138"/>
                </a:cubicBezTo>
                <a:cubicBezTo>
                  <a:pt x="1137" y="910"/>
                  <a:pt x="1137" y="910"/>
                  <a:pt x="1137" y="910"/>
                </a:cubicBezTo>
                <a:cubicBezTo>
                  <a:pt x="644" y="888"/>
                  <a:pt x="249" y="493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2342813" y="8121650"/>
            <a:ext cx="3609975" cy="3609975"/>
          </a:xfrm>
          <a:custGeom>
            <a:avLst/>
            <a:gdLst>
              <a:gd name="T0" fmla="*/ 0 w 1138"/>
              <a:gd name="T1" fmla="*/ 910 h 1138"/>
              <a:gd name="T2" fmla="*/ 0 w 1138"/>
              <a:gd name="T3" fmla="*/ 1138 h 1138"/>
              <a:gd name="T4" fmla="*/ 1138 w 1138"/>
              <a:gd name="T5" fmla="*/ 0 h 1138"/>
              <a:gd name="T6" fmla="*/ 909 w 1138"/>
              <a:gd name="T7" fmla="*/ 0 h 1138"/>
              <a:gd name="T8" fmla="*/ 0 w 1138"/>
              <a:gd name="T9" fmla="*/ 91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8" h="1138">
                <a:moveTo>
                  <a:pt x="0" y="910"/>
                </a:moveTo>
                <a:cubicBezTo>
                  <a:pt x="0" y="1138"/>
                  <a:pt x="0" y="1138"/>
                  <a:pt x="0" y="1138"/>
                </a:cubicBezTo>
                <a:cubicBezTo>
                  <a:pt x="618" y="1115"/>
                  <a:pt x="1115" y="618"/>
                  <a:pt x="1138" y="0"/>
                </a:cubicBezTo>
                <a:cubicBezTo>
                  <a:pt x="909" y="0"/>
                  <a:pt x="909" y="0"/>
                  <a:pt x="909" y="0"/>
                </a:cubicBezTo>
                <a:cubicBezTo>
                  <a:pt x="886" y="492"/>
                  <a:pt x="492" y="886"/>
                  <a:pt x="0" y="91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12342813" y="4227513"/>
            <a:ext cx="3609975" cy="3611563"/>
          </a:xfrm>
          <a:custGeom>
            <a:avLst/>
            <a:gdLst>
              <a:gd name="T0" fmla="*/ 909 w 1138"/>
              <a:gd name="T1" fmla="*/ 1138 h 1138"/>
              <a:gd name="T2" fmla="*/ 1138 w 1138"/>
              <a:gd name="T3" fmla="*/ 1138 h 1138"/>
              <a:gd name="T4" fmla="*/ 0 w 1138"/>
              <a:gd name="T5" fmla="*/ 0 h 1138"/>
              <a:gd name="T6" fmla="*/ 0 w 1138"/>
              <a:gd name="T7" fmla="*/ 228 h 1138"/>
              <a:gd name="T8" fmla="*/ 909 w 1138"/>
              <a:gd name="T9" fmla="*/ 1138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8" h="1138">
                <a:moveTo>
                  <a:pt x="909" y="1138"/>
                </a:moveTo>
                <a:cubicBezTo>
                  <a:pt x="1138" y="1138"/>
                  <a:pt x="1138" y="1138"/>
                  <a:pt x="1138" y="1138"/>
                </a:cubicBezTo>
                <a:cubicBezTo>
                  <a:pt x="1115" y="520"/>
                  <a:pt x="618" y="23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492" y="251"/>
                  <a:pt x="886" y="646"/>
                  <a:pt x="909" y="113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9169400" y="4948238"/>
            <a:ext cx="6059488" cy="6062663"/>
          </a:xfrm>
          <a:custGeom>
            <a:avLst/>
            <a:gdLst>
              <a:gd name="T0" fmla="*/ 1910 w 1911"/>
              <a:gd name="T1" fmla="*/ 1000 h 1911"/>
              <a:gd name="T2" fmla="*/ 1911 w 1911"/>
              <a:gd name="T3" fmla="*/ 955 h 1911"/>
              <a:gd name="T4" fmla="*/ 1910 w 1911"/>
              <a:gd name="T5" fmla="*/ 911 h 1911"/>
              <a:gd name="T6" fmla="*/ 1001 w 1911"/>
              <a:gd name="T7" fmla="*/ 911 h 1911"/>
              <a:gd name="T8" fmla="*/ 1001 w 1911"/>
              <a:gd name="T9" fmla="*/ 1 h 1911"/>
              <a:gd name="T10" fmla="*/ 955 w 1911"/>
              <a:gd name="T11" fmla="*/ 0 h 1911"/>
              <a:gd name="T12" fmla="*/ 912 w 1911"/>
              <a:gd name="T13" fmla="*/ 1 h 1911"/>
              <a:gd name="T14" fmla="*/ 912 w 1911"/>
              <a:gd name="T15" fmla="*/ 911 h 1911"/>
              <a:gd name="T16" fmla="*/ 1 w 1911"/>
              <a:gd name="T17" fmla="*/ 911 h 1911"/>
              <a:gd name="T18" fmla="*/ 0 w 1911"/>
              <a:gd name="T19" fmla="*/ 955 h 1911"/>
              <a:gd name="T20" fmla="*/ 1 w 1911"/>
              <a:gd name="T21" fmla="*/ 1000 h 1911"/>
              <a:gd name="T22" fmla="*/ 912 w 1911"/>
              <a:gd name="T23" fmla="*/ 1000 h 1911"/>
              <a:gd name="T24" fmla="*/ 912 w 1911"/>
              <a:gd name="T25" fmla="*/ 1910 h 1911"/>
              <a:gd name="T26" fmla="*/ 955 w 1911"/>
              <a:gd name="T27" fmla="*/ 1911 h 1911"/>
              <a:gd name="T28" fmla="*/ 1001 w 1911"/>
              <a:gd name="T29" fmla="*/ 1910 h 1911"/>
              <a:gd name="T30" fmla="*/ 1001 w 1911"/>
              <a:gd name="T31" fmla="*/ 1000 h 1911"/>
              <a:gd name="T32" fmla="*/ 1910 w 1911"/>
              <a:gd name="T33" fmla="*/ 1000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11" h="1911">
                <a:moveTo>
                  <a:pt x="1910" y="1000"/>
                </a:moveTo>
                <a:cubicBezTo>
                  <a:pt x="1911" y="985"/>
                  <a:pt x="1911" y="970"/>
                  <a:pt x="1911" y="955"/>
                </a:cubicBezTo>
                <a:cubicBezTo>
                  <a:pt x="1911" y="940"/>
                  <a:pt x="1911" y="926"/>
                  <a:pt x="1910" y="911"/>
                </a:cubicBezTo>
                <a:cubicBezTo>
                  <a:pt x="1001" y="911"/>
                  <a:pt x="1001" y="911"/>
                  <a:pt x="1001" y="911"/>
                </a:cubicBezTo>
                <a:cubicBezTo>
                  <a:pt x="1001" y="1"/>
                  <a:pt x="1001" y="1"/>
                  <a:pt x="1001" y="1"/>
                </a:cubicBezTo>
                <a:cubicBezTo>
                  <a:pt x="986" y="0"/>
                  <a:pt x="971" y="0"/>
                  <a:pt x="955" y="0"/>
                </a:cubicBezTo>
                <a:cubicBezTo>
                  <a:pt x="941" y="0"/>
                  <a:pt x="926" y="0"/>
                  <a:pt x="912" y="1"/>
                </a:cubicBezTo>
                <a:cubicBezTo>
                  <a:pt x="912" y="911"/>
                  <a:pt x="912" y="911"/>
                  <a:pt x="912" y="911"/>
                </a:cubicBezTo>
                <a:cubicBezTo>
                  <a:pt x="1" y="911"/>
                  <a:pt x="1" y="911"/>
                  <a:pt x="1" y="911"/>
                </a:cubicBezTo>
                <a:cubicBezTo>
                  <a:pt x="0" y="926"/>
                  <a:pt x="0" y="940"/>
                  <a:pt x="0" y="955"/>
                </a:cubicBezTo>
                <a:cubicBezTo>
                  <a:pt x="0" y="970"/>
                  <a:pt x="0" y="985"/>
                  <a:pt x="1" y="1000"/>
                </a:cubicBezTo>
                <a:cubicBezTo>
                  <a:pt x="912" y="1000"/>
                  <a:pt x="912" y="1000"/>
                  <a:pt x="912" y="1000"/>
                </a:cubicBezTo>
                <a:cubicBezTo>
                  <a:pt x="912" y="1910"/>
                  <a:pt x="912" y="1910"/>
                  <a:pt x="912" y="1910"/>
                </a:cubicBezTo>
                <a:cubicBezTo>
                  <a:pt x="926" y="1910"/>
                  <a:pt x="941" y="1911"/>
                  <a:pt x="955" y="1911"/>
                </a:cubicBezTo>
                <a:cubicBezTo>
                  <a:pt x="971" y="1911"/>
                  <a:pt x="986" y="1910"/>
                  <a:pt x="1001" y="1910"/>
                </a:cubicBezTo>
                <a:cubicBezTo>
                  <a:pt x="1001" y="1000"/>
                  <a:pt x="1001" y="1000"/>
                  <a:pt x="1001" y="1000"/>
                </a:cubicBezTo>
                <a:lnTo>
                  <a:pt x="1910" y="1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9172575" y="4951413"/>
            <a:ext cx="2889250" cy="2887663"/>
          </a:xfrm>
          <a:custGeom>
            <a:avLst/>
            <a:gdLst>
              <a:gd name="T0" fmla="*/ 911 w 911"/>
              <a:gd name="T1" fmla="*/ 0 h 910"/>
              <a:gd name="T2" fmla="*/ 0 w 911"/>
              <a:gd name="T3" fmla="*/ 910 h 910"/>
              <a:gd name="T4" fmla="*/ 911 w 911"/>
              <a:gd name="T5" fmla="*/ 910 h 910"/>
              <a:gd name="T6" fmla="*/ 911 w 911"/>
              <a:gd name="T7" fmla="*/ 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1" h="910">
                <a:moveTo>
                  <a:pt x="911" y="0"/>
                </a:moveTo>
                <a:cubicBezTo>
                  <a:pt x="418" y="22"/>
                  <a:pt x="23" y="417"/>
                  <a:pt x="0" y="910"/>
                </a:cubicBezTo>
                <a:cubicBezTo>
                  <a:pt x="911" y="910"/>
                  <a:pt x="911" y="910"/>
                  <a:pt x="911" y="910"/>
                </a:cubicBezTo>
                <a:lnTo>
                  <a:pt x="9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9172575" y="8121650"/>
            <a:ext cx="2889250" cy="2886075"/>
          </a:xfrm>
          <a:custGeom>
            <a:avLst/>
            <a:gdLst>
              <a:gd name="T0" fmla="*/ 0 w 911"/>
              <a:gd name="T1" fmla="*/ 0 h 910"/>
              <a:gd name="T2" fmla="*/ 911 w 911"/>
              <a:gd name="T3" fmla="*/ 910 h 910"/>
              <a:gd name="T4" fmla="*/ 911 w 911"/>
              <a:gd name="T5" fmla="*/ 0 h 910"/>
              <a:gd name="T6" fmla="*/ 0 w 911"/>
              <a:gd name="T7" fmla="*/ 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1" h="910">
                <a:moveTo>
                  <a:pt x="0" y="0"/>
                </a:moveTo>
                <a:cubicBezTo>
                  <a:pt x="23" y="493"/>
                  <a:pt x="418" y="888"/>
                  <a:pt x="911" y="910"/>
                </a:cubicBezTo>
                <a:cubicBezTo>
                  <a:pt x="911" y="0"/>
                  <a:pt x="911" y="0"/>
                  <a:pt x="91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12342813" y="8121650"/>
            <a:ext cx="2882900" cy="2886075"/>
          </a:xfrm>
          <a:custGeom>
            <a:avLst/>
            <a:gdLst>
              <a:gd name="T0" fmla="*/ 909 w 909"/>
              <a:gd name="T1" fmla="*/ 0 h 910"/>
              <a:gd name="T2" fmla="*/ 0 w 909"/>
              <a:gd name="T3" fmla="*/ 0 h 910"/>
              <a:gd name="T4" fmla="*/ 0 w 909"/>
              <a:gd name="T5" fmla="*/ 910 h 910"/>
              <a:gd name="T6" fmla="*/ 909 w 909"/>
              <a:gd name="T7" fmla="*/ 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9" h="910">
                <a:moveTo>
                  <a:pt x="90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0"/>
                  <a:pt x="0" y="910"/>
                  <a:pt x="0" y="910"/>
                </a:cubicBezTo>
                <a:cubicBezTo>
                  <a:pt x="492" y="886"/>
                  <a:pt x="886" y="492"/>
                  <a:pt x="9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7"/>
          <p:cNvSpPr>
            <a:spLocks/>
          </p:cNvSpPr>
          <p:nvPr/>
        </p:nvSpPr>
        <p:spPr bwMode="auto">
          <a:xfrm>
            <a:off x="12342813" y="4951413"/>
            <a:ext cx="2882900" cy="2887663"/>
          </a:xfrm>
          <a:custGeom>
            <a:avLst/>
            <a:gdLst>
              <a:gd name="T0" fmla="*/ 909 w 909"/>
              <a:gd name="T1" fmla="*/ 910 h 910"/>
              <a:gd name="T2" fmla="*/ 0 w 909"/>
              <a:gd name="T3" fmla="*/ 0 h 910"/>
              <a:gd name="T4" fmla="*/ 0 w 909"/>
              <a:gd name="T5" fmla="*/ 910 h 910"/>
              <a:gd name="T6" fmla="*/ 909 w 909"/>
              <a:gd name="T7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9" h="910">
                <a:moveTo>
                  <a:pt x="909" y="910"/>
                </a:moveTo>
                <a:cubicBezTo>
                  <a:pt x="886" y="418"/>
                  <a:pt x="492" y="23"/>
                  <a:pt x="0" y="0"/>
                </a:cubicBezTo>
                <a:cubicBezTo>
                  <a:pt x="0" y="910"/>
                  <a:pt x="0" y="910"/>
                  <a:pt x="0" y="910"/>
                </a:cubicBezTo>
                <a:lnTo>
                  <a:pt x="909" y="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1308100" y="7978775"/>
            <a:ext cx="5546725" cy="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17552988" y="7978775"/>
            <a:ext cx="5546725" cy="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8569325" y="4252913"/>
            <a:ext cx="2606675" cy="2798763"/>
          </a:xfrm>
          <a:custGeom>
            <a:avLst/>
            <a:gdLst>
              <a:gd name="T0" fmla="*/ 727 w 822"/>
              <a:gd name="T1" fmla="*/ 218 h 882"/>
              <a:gd name="T2" fmla="*/ 95 w 822"/>
              <a:gd name="T3" fmla="*/ 218 h 882"/>
              <a:gd name="T4" fmla="*/ 95 w 822"/>
              <a:gd name="T5" fmla="*/ 665 h 882"/>
              <a:gd name="T6" fmla="*/ 727 w 822"/>
              <a:gd name="T7" fmla="*/ 665 h 882"/>
              <a:gd name="T8" fmla="*/ 727 w 822"/>
              <a:gd name="T9" fmla="*/ 218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" h="882">
                <a:moveTo>
                  <a:pt x="727" y="218"/>
                </a:moveTo>
                <a:cubicBezTo>
                  <a:pt x="571" y="0"/>
                  <a:pt x="252" y="0"/>
                  <a:pt x="95" y="218"/>
                </a:cubicBezTo>
                <a:cubicBezTo>
                  <a:pt x="0" y="350"/>
                  <a:pt x="0" y="533"/>
                  <a:pt x="95" y="665"/>
                </a:cubicBezTo>
                <a:cubicBezTo>
                  <a:pt x="252" y="882"/>
                  <a:pt x="571" y="882"/>
                  <a:pt x="727" y="665"/>
                </a:cubicBezTo>
                <a:cubicBezTo>
                  <a:pt x="822" y="533"/>
                  <a:pt x="822" y="350"/>
                  <a:pt x="727" y="218"/>
                </a:cubicBezTo>
                <a:close/>
              </a:path>
            </a:pathLst>
          </a:custGeom>
          <a:solidFill>
            <a:srgbClr val="706F6F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13228638" y="4252913"/>
            <a:ext cx="2603500" cy="2798763"/>
          </a:xfrm>
          <a:custGeom>
            <a:avLst/>
            <a:gdLst>
              <a:gd name="T0" fmla="*/ 726 w 821"/>
              <a:gd name="T1" fmla="*/ 218 h 882"/>
              <a:gd name="T2" fmla="*/ 95 w 821"/>
              <a:gd name="T3" fmla="*/ 218 h 882"/>
              <a:gd name="T4" fmla="*/ 95 w 821"/>
              <a:gd name="T5" fmla="*/ 665 h 882"/>
              <a:gd name="T6" fmla="*/ 726 w 821"/>
              <a:gd name="T7" fmla="*/ 665 h 882"/>
              <a:gd name="T8" fmla="*/ 726 w 821"/>
              <a:gd name="T9" fmla="*/ 218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1" h="882">
                <a:moveTo>
                  <a:pt x="726" y="218"/>
                </a:moveTo>
                <a:cubicBezTo>
                  <a:pt x="570" y="0"/>
                  <a:pt x="251" y="0"/>
                  <a:pt x="95" y="218"/>
                </a:cubicBezTo>
                <a:cubicBezTo>
                  <a:pt x="0" y="350"/>
                  <a:pt x="0" y="533"/>
                  <a:pt x="95" y="665"/>
                </a:cubicBezTo>
                <a:cubicBezTo>
                  <a:pt x="251" y="882"/>
                  <a:pt x="570" y="882"/>
                  <a:pt x="726" y="665"/>
                </a:cubicBezTo>
                <a:cubicBezTo>
                  <a:pt x="821" y="533"/>
                  <a:pt x="821" y="350"/>
                  <a:pt x="726" y="218"/>
                </a:cubicBezTo>
                <a:close/>
              </a:path>
            </a:pathLst>
          </a:custGeom>
          <a:solidFill>
            <a:srgbClr val="706F6F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>
            <a:off x="8569325" y="8945563"/>
            <a:ext cx="2606675" cy="2798763"/>
          </a:xfrm>
          <a:custGeom>
            <a:avLst/>
            <a:gdLst>
              <a:gd name="T0" fmla="*/ 727 w 822"/>
              <a:gd name="T1" fmla="*/ 217 h 882"/>
              <a:gd name="T2" fmla="*/ 95 w 822"/>
              <a:gd name="T3" fmla="*/ 217 h 882"/>
              <a:gd name="T4" fmla="*/ 95 w 822"/>
              <a:gd name="T5" fmla="*/ 664 h 882"/>
              <a:gd name="T6" fmla="*/ 727 w 822"/>
              <a:gd name="T7" fmla="*/ 664 h 882"/>
              <a:gd name="T8" fmla="*/ 727 w 822"/>
              <a:gd name="T9" fmla="*/ 2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" h="882">
                <a:moveTo>
                  <a:pt x="727" y="217"/>
                </a:moveTo>
                <a:cubicBezTo>
                  <a:pt x="571" y="0"/>
                  <a:pt x="252" y="0"/>
                  <a:pt x="95" y="217"/>
                </a:cubicBezTo>
                <a:cubicBezTo>
                  <a:pt x="0" y="349"/>
                  <a:pt x="0" y="532"/>
                  <a:pt x="95" y="664"/>
                </a:cubicBezTo>
                <a:cubicBezTo>
                  <a:pt x="252" y="882"/>
                  <a:pt x="571" y="882"/>
                  <a:pt x="727" y="664"/>
                </a:cubicBezTo>
                <a:cubicBezTo>
                  <a:pt x="822" y="532"/>
                  <a:pt x="822" y="349"/>
                  <a:pt x="727" y="217"/>
                </a:cubicBezTo>
                <a:close/>
              </a:path>
            </a:pathLst>
          </a:custGeom>
          <a:solidFill>
            <a:schemeClr val="accent2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13228638" y="8945563"/>
            <a:ext cx="2603500" cy="2798763"/>
          </a:xfrm>
          <a:custGeom>
            <a:avLst/>
            <a:gdLst>
              <a:gd name="T0" fmla="*/ 726 w 821"/>
              <a:gd name="T1" fmla="*/ 217 h 882"/>
              <a:gd name="T2" fmla="*/ 95 w 821"/>
              <a:gd name="T3" fmla="*/ 217 h 882"/>
              <a:gd name="T4" fmla="*/ 95 w 821"/>
              <a:gd name="T5" fmla="*/ 664 h 882"/>
              <a:gd name="T6" fmla="*/ 726 w 821"/>
              <a:gd name="T7" fmla="*/ 664 h 882"/>
              <a:gd name="T8" fmla="*/ 726 w 821"/>
              <a:gd name="T9" fmla="*/ 2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1" h="882">
                <a:moveTo>
                  <a:pt x="726" y="217"/>
                </a:moveTo>
                <a:cubicBezTo>
                  <a:pt x="570" y="0"/>
                  <a:pt x="251" y="0"/>
                  <a:pt x="95" y="217"/>
                </a:cubicBezTo>
                <a:cubicBezTo>
                  <a:pt x="0" y="349"/>
                  <a:pt x="0" y="532"/>
                  <a:pt x="95" y="664"/>
                </a:cubicBezTo>
                <a:cubicBezTo>
                  <a:pt x="251" y="882"/>
                  <a:pt x="570" y="882"/>
                  <a:pt x="726" y="664"/>
                </a:cubicBezTo>
                <a:cubicBezTo>
                  <a:pt x="821" y="532"/>
                  <a:pt x="821" y="349"/>
                  <a:pt x="726" y="217"/>
                </a:cubicBezTo>
                <a:close/>
              </a:path>
            </a:pathLst>
          </a:custGeom>
          <a:solidFill>
            <a:srgbClr val="706F6F"/>
          </a:solidFill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>
            <a:off x="14081125" y="10317163"/>
            <a:ext cx="830263" cy="690563"/>
          </a:xfrm>
          <a:custGeom>
            <a:avLst/>
            <a:gdLst>
              <a:gd name="T0" fmla="*/ 136 w 262"/>
              <a:gd name="T1" fmla="*/ 170 h 218"/>
              <a:gd name="T2" fmla="*/ 115 w 262"/>
              <a:gd name="T3" fmla="*/ 136 h 218"/>
              <a:gd name="T4" fmla="*/ 103 w 262"/>
              <a:gd name="T5" fmla="*/ 114 h 218"/>
              <a:gd name="T6" fmla="*/ 80 w 262"/>
              <a:gd name="T7" fmla="*/ 115 h 218"/>
              <a:gd name="T8" fmla="*/ 68 w 262"/>
              <a:gd name="T9" fmla="*/ 104 h 218"/>
              <a:gd name="T10" fmla="*/ 41 w 262"/>
              <a:gd name="T11" fmla="*/ 109 h 218"/>
              <a:gd name="T12" fmla="*/ 30 w 262"/>
              <a:gd name="T13" fmla="*/ 125 h 218"/>
              <a:gd name="T14" fmla="*/ 24 w 262"/>
              <a:gd name="T15" fmla="*/ 117 h 218"/>
              <a:gd name="T16" fmla="*/ 2 w 262"/>
              <a:gd name="T17" fmla="*/ 89 h 218"/>
              <a:gd name="T18" fmla="*/ 1 w 262"/>
              <a:gd name="T19" fmla="*/ 84 h 218"/>
              <a:gd name="T20" fmla="*/ 49 w 262"/>
              <a:gd name="T21" fmla="*/ 1 h 218"/>
              <a:gd name="T22" fmla="*/ 50 w 262"/>
              <a:gd name="T23" fmla="*/ 0 h 218"/>
              <a:gd name="T24" fmla="*/ 94 w 262"/>
              <a:gd name="T25" fmla="*/ 16 h 218"/>
              <a:gd name="T26" fmla="*/ 77 w 262"/>
              <a:gd name="T27" fmla="*/ 33 h 218"/>
              <a:gd name="T28" fmla="*/ 74 w 262"/>
              <a:gd name="T29" fmla="*/ 41 h 218"/>
              <a:gd name="T30" fmla="*/ 72 w 262"/>
              <a:gd name="T31" fmla="*/ 78 h 218"/>
              <a:gd name="T32" fmla="*/ 94 w 262"/>
              <a:gd name="T33" fmla="*/ 95 h 218"/>
              <a:gd name="T34" fmla="*/ 113 w 262"/>
              <a:gd name="T35" fmla="*/ 80 h 218"/>
              <a:gd name="T36" fmla="*/ 123 w 262"/>
              <a:gd name="T37" fmla="*/ 62 h 218"/>
              <a:gd name="T38" fmla="*/ 127 w 262"/>
              <a:gd name="T39" fmla="*/ 57 h 218"/>
              <a:gd name="T40" fmla="*/ 146 w 262"/>
              <a:gd name="T41" fmla="*/ 51 h 218"/>
              <a:gd name="T42" fmla="*/ 160 w 262"/>
              <a:gd name="T43" fmla="*/ 53 h 218"/>
              <a:gd name="T44" fmla="*/ 253 w 262"/>
              <a:gd name="T45" fmla="*/ 107 h 218"/>
              <a:gd name="T46" fmla="*/ 258 w 262"/>
              <a:gd name="T47" fmla="*/ 125 h 218"/>
              <a:gd name="T48" fmla="*/ 239 w 262"/>
              <a:gd name="T49" fmla="*/ 130 h 218"/>
              <a:gd name="T50" fmla="*/ 211 w 262"/>
              <a:gd name="T51" fmla="*/ 114 h 218"/>
              <a:gd name="T52" fmla="*/ 204 w 262"/>
              <a:gd name="T53" fmla="*/ 114 h 218"/>
              <a:gd name="T54" fmla="*/ 207 w 262"/>
              <a:gd name="T55" fmla="*/ 120 h 218"/>
              <a:gd name="T56" fmla="*/ 244 w 262"/>
              <a:gd name="T57" fmla="*/ 142 h 218"/>
              <a:gd name="T58" fmla="*/ 250 w 262"/>
              <a:gd name="T59" fmla="*/ 158 h 218"/>
              <a:gd name="T60" fmla="*/ 235 w 262"/>
              <a:gd name="T61" fmla="*/ 167 h 218"/>
              <a:gd name="T62" fmla="*/ 229 w 262"/>
              <a:gd name="T63" fmla="*/ 164 h 218"/>
              <a:gd name="T64" fmla="*/ 194 w 262"/>
              <a:gd name="T65" fmla="*/ 144 h 218"/>
              <a:gd name="T66" fmla="*/ 191 w 262"/>
              <a:gd name="T67" fmla="*/ 142 h 218"/>
              <a:gd name="T68" fmla="*/ 184 w 262"/>
              <a:gd name="T69" fmla="*/ 143 h 218"/>
              <a:gd name="T70" fmla="*/ 187 w 262"/>
              <a:gd name="T71" fmla="*/ 149 h 218"/>
              <a:gd name="T72" fmla="*/ 217 w 262"/>
              <a:gd name="T73" fmla="*/ 166 h 218"/>
              <a:gd name="T74" fmla="*/ 219 w 262"/>
              <a:gd name="T75" fmla="*/ 188 h 218"/>
              <a:gd name="T76" fmla="*/ 203 w 262"/>
              <a:gd name="T77" fmla="*/ 189 h 218"/>
              <a:gd name="T78" fmla="*/ 177 w 262"/>
              <a:gd name="T79" fmla="*/ 174 h 218"/>
              <a:gd name="T80" fmla="*/ 172 w 262"/>
              <a:gd name="T81" fmla="*/ 171 h 218"/>
              <a:gd name="T82" fmla="*/ 165 w 262"/>
              <a:gd name="T83" fmla="*/ 172 h 218"/>
              <a:gd name="T84" fmla="*/ 168 w 262"/>
              <a:gd name="T85" fmla="*/ 178 h 218"/>
              <a:gd name="T86" fmla="*/ 191 w 262"/>
              <a:gd name="T87" fmla="*/ 191 h 218"/>
              <a:gd name="T88" fmla="*/ 193 w 262"/>
              <a:gd name="T89" fmla="*/ 214 h 218"/>
              <a:gd name="T90" fmla="*/ 180 w 262"/>
              <a:gd name="T91" fmla="*/ 216 h 218"/>
              <a:gd name="T92" fmla="*/ 159 w 262"/>
              <a:gd name="T93" fmla="*/ 204 h 218"/>
              <a:gd name="T94" fmla="*/ 156 w 262"/>
              <a:gd name="T95" fmla="*/ 202 h 218"/>
              <a:gd name="T96" fmla="*/ 136 w 262"/>
              <a:gd name="T97" fmla="*/ 17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2" h="218">
                <a:moveTo>
                  <a:pt x="136" y="170"/>
                </a:moveTo>
                <a:cubicBezTo>
                  <a:pt x="143" y="149"/>
                  <a:pt x="136" y="138"/>
                  <a:pt x="115" y="136"/>
                </a:cubicBezTo>
                <a:cubicBezTo>
                  <a:pt x="115" y="126"/>
                  <a:pt x="112" y="119"/>
                  <a:pt x="103" y="114"/>
                </a:cubicBezTo>
                <a:cubicBezTo>
                  <a:pt x="95" y="109"/>
                  <a:pt x="87" y="110"/>
                  <a:pt x="80" y="115"/>
                </a:cubicBezTo>
                <a:cubicBezTo>
                  <a:pt x="76" y="111"/>
                  <a:pt x="72" y="107"/>
                  <a:pt x="68" y="104"/>
                </a:cubicBezTo>
                <a:cubicBezTo>
                  <a:pt x="59" y="98"/>
                  <a:pt x="48" y="100"/>
                  <a:pt x="41" y="109"/>
                </a:cubicBezTo>
                <a:cubicBezTo>
                  <a:pt x="37" y="114"/>
                  <a:pt x="34" y="119"/>
                  <a:pt x="30" y="125"/>
                </a:cubicBezTo>
                <a:cubicBezTo>
                  <a:pt x="28" y="122"/>
                  <a:pt x="26" y="119"/>
                  <a:pt x="24" y="117"/>
                </a:cubicBezTo>
                <a:cubicBezTo>
                  <a:pt x="16" y="108"/>
                  <a:pt x="9" y="99"/>
                  <a:pt x="2" y="89"/>
                </a:cubicBezTo>
                <a:cubicBezTo>
                  <a:pt x="1" y="88"/>
                  <a:pt x="0" y="85"/>
                  <a:pt x="1" y="84"/>
                </a:cubicBezTo>
                <a:cubicBezTo>
                  <a:pt x="17" y="57"/>
                  <a:pt x="33" y="29"/>
                  <a:pt x="49" y="1"/>
                </a:cubicBezTo>
                <a:cubicBezTo>
                  <a:pt x="49" y="1"/>
                  <a:pt x="49" y="1"/>
                  <a:pt x="50" y="0"/>
                </a:cubicBezTo>
                <a:cubicBezTo>
                  <a:pt x="64" y="5"/>
                  <a:pt x="79" y="10"/>
                  <a:pt x="94" y="16"/>
                </a:cubicBezTo>
                <a:cubicBezTo>
                  <a:pt x="88" y="21"/>
                  <a:pt x="82" y="27"/>
                  <a:pt x="77" y="33"/>
                </a:cubicBezTo>
                <a:cubicBezTo>
                  <a:pt x="75" y="35"/>
                  <a:pt x="74" y="38"/>
                  <a:pt x="74" y="41"/>
                </a:cubicBezTo>
                <a:cubicBezTo>
                  <a:pt x="73" y="53"/>
                  <a:pt x="72" y="66"/>
                  <a:pt x="72" y="78"/>
                </a:cubicBezTo>
                <a:cubicBezTo>
                  <a:pt x="71" y="93"/>
                  <a:pt x="79" y="99"/>
                  <a:pt x="94" y="95"/>
                </a:cubicBezTo>
                <a:cubicBezTo>
                  <a:pt x="102" y="93"/>
                  <a:pt x="109" y="88"/>
                  <a:pt x="113" y="80"/>
                </a:cubicBezTo>
                <a:cubicBezTo>
                  <a:pt x="116" y="74"/>
                  <a:pt x="119" y="68"/>
                  <a:pt x="123" y="62"/>
                </a:cubicBezTo>
                <a:cubicBezTo>
                  <a:pt x="124" y="60"/>
                  <a:pt x="125" y="58"/>
                  <a:pt x="127" y="57"/>
                </a:cubicBezTo>
                <a:cubicBezTo>
                  <a:pt x="133" y="55"/>
                  <a:pt x="140" y="52"/>
                  <a:pt x="146" y="51"/>
                </a:cubicBezTo>
                <a:cubicBezTo>
                  <a:pt x="151" y="50"/>
                  <a:pt x="156" y="51"/>
                  <a:pt x="160" y="53"/>
                </a:cubicBezTo>
                <a:cubicBezTo>
                  <a:pt x="191" y="71"/>
                  <a:pt x="222" y="89"/>
                  <a:pt x="253" y="107"/>
                </a:cubicBezTo>
                <a:cubicBezTo>
                  <a:pt x="260" y="111"/>
                  <a:pt x="262" y="118"/>
                  <a:pt x="258" y="125"/>
                </a:cubicBezTo>
                <a:cubicBezTo>
                  <a:pt x="254" y="132"/>
                  <a:pt x="247" y="134"/>
                  <a:pt x="239" y="130"/>
                </a:cubicBezTo>
                <a:cubicBezTo>
                  <a:pt x="230" y="125"/>
                  <a:pt x="221" y="119"/>
                  <a:pt x="211" y="114"/>
                </a:cubicBezTo>
                <a:cubicBezTo>
                  <a:pt x="209" y="112"/>
                  <a:pt x="206" y="111"/>
                  <a:pt x="204" y="114"/>
                </a:cubicBezTo>
                <a:cubicBezTo>
                  <a:pt x="202" y="117"/>
                  <a:pt x="205" y="119"/>
                  <a:pt x="207" y="120"/>
                </a:cubicBezTo>
                <a:cubicBezTo>
                  <a:pt x="220" y="127"/>
                  <a:pt x="232" y="134"/>
                  <a:pt x="244" y="142"/>
                </a:cubicBezTo>
                <a:cubicBezTo>
                  <a:pt x="250" y="145"/>
                  <a:pt x="252" y="151"/>
                  <a:pt x="250" y="158"/>
                </a:cubicBezTo>
                <a:cubicBezTo>
                  <a:pt x="248" y="164"/>
                  <a:pt x="242" y="168"/>
                  <a:pt x="235" y="167"/>
                </a:cubicBezTo>
                <a:cubicBezTo>
                  <a:pt x="233" y="166"/>
                  <a:pt x="231" y="165"/>
                  <a:pt x="229" y="164"/>
                </a:cubicBezTo>
                <a:cubicBezTo>
                  <a:pt x="217" y="157"/>
                  <a:pt x="205" y="150"/>
                  <a:pt x="194" y="144"/>
                </a:cubicBezTo>
                <a:cubicBezTo>
                  <a:pt x="193" y="143"/>
                  <a:pt x="192" y="143"/>
                  <a:pt x="191" y="142"/>
                </a:cubicBezTo>
                <a:cubicBezTo>
                  <a:pt x="189" y="141"/>
                  <a:pt x="186" y="140"/>
                  <a:pt x="184" y="143"/>
                </a:cubicBezTo>
                <a:cubicBezTo>
                  <a:pt x="183" y="146"/>
                  <a:pt x="185" y="147"/>
                  <a:pt x="187" y="149"/>
                </a:cubicBezTo>
                <a:cubicBezTo>
                  <a:pt x="197" y="154"/>
                  <a:pt x="207" y="160"/>
                  <a:pt x="217" y="166"/>
                </a:cubicBezTo>
                <a:cubicBezTo>
                  <a:pt x="225" y="171"/>
                  <a:pt x="226" y="181"/>
                  <a:pt x="219" y="188"/>
                </a:cubicBezTo>
                <a:cubicBezTo>
                  <a:pt x="214" y="192"/>
                  <a:pt x="209" y="192"/>
                  <a:pt x="203" y="189"/>
                </a:cubicBezTo>
                <a:cubicBezTo>
                  <a:pt x="194" y="184"/>
                  <a:pt x="185" y="179"/>
                  <a:pt x="177" y="174"/>
                </a:cubicBezTo>
                <a:cubicBezTo>
                  <a:pt x="175" y="173"/>
                  <a:pt x="173" y="172"/>
                  <a:pt x="172" y="171"/>
                </a:cubicBezTo>
                <a:cubicBezTo>
                  <a:pt x="169" y="170"/>
                  <a:pt x="167" y="168"/>
                  <a:pt x="165" y="172"/>
                </a:cubicBezTo>
                <a:cubicBezTo>
                  <a:pt x="163" y="175"/>
                  <a:pt x="165" y="176"/>
                  <a:pt x="168" y="178"/>
                </a:cubicBezTo>
                <a:cubicBezTo>
                  <a:pt x="176" y="182"/>
                  <a:pt x="184" y="187"/>
                  <a:pt x="191" y="191"/>
                </a:cubicBezTo>
                <a:cubicBezTo>
                  <a:pt x="200" y="197"/>
                  <a:pt x="200" y="207"/>
                  <a:pt x="193" y="214"/>
                </a:cubicBezTo>
                <a:cubicBezTo>
                  <a:pt x="189" y="217"/>
                  <a:pt x="184" y="218"/>
                  <a:pt x="180" y="216"/>
                </a:cubicBezTo>
                <a:cubicBezTo>
                  <a:pt x="173" y="212"/>
                  <a:pt x="166" y="208"/>
                  <a:pt x="159" y="204"/>
                </a:cubicBezTo>
                <a:cubicBezTo>
                  <a:pt x="158" y="203"/>
                  <a:pt x="157" y="202"/>
                  <a:pt x="156" y="202"/>
                </a:cubicBezTo>
                <a:cubicBezTo>
                  <a:pt x="160" y="184"/>
                  <a:pt x="154" y="173"/>
                  <a:pt x="136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14331950" y="10304463"/>
            <a:ext cx="646113" cy="327025"/>
          </a:xfrm>
          <a:custGeom>
            <a:avLst/>
            <a:gdLst>
              <a:gd name="T0" fmla="*/ 155 w 204"/>
              <a:gd name="T1" fmla="*/ 4 h 103"/>
              <a:gd name="T2" fmla="*/ 204 w 204"/>
              <a:gd name="T3" fmla="*/ 89 h 103"/>
              <a:gd name="T4" fmla="*/ 178 w 204"/>
              <a:gd name="T5" fmla="*/ 102 h 103"/>
              <a:gd name="T6" fmla="*/ 173 w 204"/>
              <a:gd name="T7" fmla="*/ 101 h 103"/>
              <a:gd name="T8" fmla="*/ 91 w 204"/>
              <a:gd name="T9" fmla="*/ 53 h 103"/>
              <a:gd name="T10" fmla="*/ 53 w 204"/>
              <a:gd name="T11" fmla="*/ 51 h 103"/>
              <a:gd name="T12" fmla="*/ 33 w 204"/>
              <a:gd name="T13" fmla="*/ 69 h 103"/>
              <a:gd name="T14" fmla="*/ 26 w 204"/>
              <a:gd name="T15" fmla="*/ 82 h 103"/>
              <a:gd name="T16" fmla="*/ 10 w 204"/>
              <a:gd name="T17" fmla="*/ 92 h 103"/>
              <a:gd name="T18" fmla="*/ 0 w 204"/>
              <a:gd name="T19" fmla="*/ 84 h 103"/>
              <a:gd name="T20" fmla="*/ 1 w 204"/>
              <a:gd name="T21" fmla="*/ 55 h 103"/>
              <a:gd name="T22" fmla="*/ 10 w 204"/>
              <a:gd name="T23" fmla="*/ 35 h 103"/>
              <a:gd name="T24" fmla="*/ 26 w 204"/>
              <a:gd name="T25" fmla="*/ 21 h 103"/>
              <a:gd name="T26" fmla="*/ 78 w 204"/>
              <a:gd name="T27" fmla="*/ 5 h 103"/>
              <a:gd name="T28" fmla="*/ 153 w 204"/>
              <a:gd name="T29" fmla="*/ 4 h 103"/>
              <a:gd name="T30" fmla="*/ 155 w 204"/>
              <a:gd name="T31" fmla="*/ 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4" h="103">
                <a:moveTo>
                  <a:pt x="155" y="4"/>
                </a:moveTo>
                <a:cubicBezTo>
                  <a:pt x="171" y="32"/>
                  <a:pt x="187" y="61"/>
                  <a:pt x="204" y="89"/>
                </a:cubicBezTo>
                <a:cubicBezTo>
                  <a:pt x="195" y="94"/>
                  <a:pt x="186" y="98"/>
                  <a:pt x="178" y="102"/>
                </a:cubicBezTo>
                <a:cubicBezTo>
                  <a:pt x="177" y="103"/>
                  <a:pt x="174" y="102"/>
                  <a:pt x="173" y="101"/>
                </a:cubicBezTo>
                <a:cubicBezTo>
                  <a:pt x="145" y="85"/>
                  <a:pt x="118" y="70"/>
                  <a:pt x="91" y="53"/>
                </a:cubicBezTo>
                <a:cubicBezTo>
                  <a:pt x="78" y="45"/>
                  <a:pt x="66" y="45"/>
                  <a:pt x="53" y="51"/>
                </a:cubicBezTo>
                <a:cubicBezTo>
                  <a:pt x="43" y="54"/>
                  <a:pt x="37" y="59"/>
                  <a:pt x="33" y="69"/>
                </a:cubicBezTo>
                <a:cubicBezTo>
                  <a:pt x="32" y="74"/>
                  <a:pt x="29" y="78"/>
                  <a:pt x="26" y="82"/>
                </a:cubicBezTo>
                <a:cubicBezTo>
                  <a:pt x="23" y="88"/>
                  <a:pt x="17" y="91"/>
                  <a:pt x="10" y="92"/>
                </a:cubicBezTo>
                <a:cubicBezTo>
                  <a:pt x="3" y="94"/>
                  <a:pt x="0" y="91"/>
                  <a:pt x="0" y="84"/>
                </a:cubicBezTo>
                <a:cubicBezTo>
                  <a:pt x="1" y="74"/>
                  <a:pt x="2" y="64"/>
                  <a:pt x="1" y="55"/>
                </a:cubicBezTo>
                <a:cubicBezTo>
                  <a:pt x="1" y="46"/>
                  <a:pt x="4" y="40"/>
                  <a:pt x="10" y="35"/>
                </a:cubicBezTo>
                <a:cubicBezTo>
                  <a:pt x="16" y="31"/>
                  <a:pt x="21" y="26"/>
                  <a:pt x="26" y="21"/>
                </a:cubicBezTo>
                <a:cubicBezTo>
                  <a:pt x="40" y="5"/>
                  <a:pt x="57" y="0"/>
                  <a:pt x="78" y="5"/>
                </a:cubicBezTo>
                <a:cubicBezTo>
                  <a:pt x="103" y="12"/>
                  <a:pt x="128" y="11"/>
                  <a:pt x="153" y="4"/>
                </a:cubicBezTo>
                <a:cubicBezTo>
                  <a:pt x="153" y="4"/>
                  <a:pt x="154" y="4"/>
                  <a:pt x="15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6"/>
          <p:cNvSpPr>
            <a:spLocks noEditPoints="1"/>
          </p:cNvSpPr>
          <p:nvPr/>
        </p:nvSpPr>
        <p:spPr bwMode="auto">
          <a:xfrm>
            <a:off x="14341475" y="9809163"/>
            <a:ext cx="377825" cy="381000"/>
          </a:xfrm>
          <a:custGeom>
            <a:avLst/>
            <a:gdLst>
              <a:gd name="T0" fmla="*/ 119 w 119"/>
              <a:gd name="T1" fmla="*/ 60 h 120"/>
              <a:gd name="T2" fmla="*/ 60 w 119"/>
              <a:gd name="T3" fmla="*/ 120 h 120"/>
              <a:gd name="T4" fmla="*/ 0 w 119"/>
              <a:gd name="T5" fmla="*/ 59 h 120"/>
              <a:gd name="T6" fmla="*/ 60 w 119"/>
              <a:gd name="T7" fmla="*/ 0 h 120"/>
              <a:gd name="T8" fmla="*/ 119 w 119"/>
              <a:gd name="T9" fmla="*/ 60 h 120"/>
              <a:gd name="T10" fmla="*/ 49 w 119"/>
              <a:gd name="T11" fmla="*/ 75 h 120"/>
              <a:gd name="T12" fmla="*/ 32 w 119"/>
              <a:gd name="T13" fmla="*/ 58 h 120"/>
              <a:gd name="T14" fmla="*/ 26 w 119"/>
              <a:gd name="T15" fmla="*/ 57 h 120"/>
              <a:gd name="T16" fmla="*/ 27 w 119"/>
              <a:gd name="T17" fmla="*/ 63 h 120"/>
              <a:gd name="T18" fmla="*/ 45 w 119"/>
              <a:gd name="T19" fmla="*/ 81 h 120"/>
              <a:gd name="T20" fmla="*/ 54 w 119"/>
              <a:gd name="T21" fmla="*/ 81 h 120"/>
              <a:gd name="T22" fmla="*/ 88 w 119"/>
              <a:gd name="T23" fmla="*/ 47 h 120"/>
              <a:gd name="T24" fmla="*/ 93 w 119"/>
              <a:gd name="T25" fmla="*/ 41 h 120"/>
              <a:gd name="T26" fmla="*/ 93 w 119"/>
              <a:gd name="T27" fmla="*/ 37 h 120"/>
              <a:gd name="T28" fmla="*/ 88 w 119"/>
              <a:gd name="T29" fmla="*/ 36 h 120"/>
              <a:gd name="T30" fmla="*/ 85 w 119"/>
              <a:gd name="T31" fmla="*/ 39 h 120"/>
              <a:gd name="T32" fmla="*/ 49 w 119"/>
              <a:gd name="T33" fmla="*/ 7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" h="120">
                <a:moveTo>
                  <a:pt x="119" y="60"/>
                </a:moveTo>
                <a:cubicBezTo>
                  <a:pt x="119" y="93"/>
                  <a:pt x="92" y="119"/>
                  <a:pt x="60" y="120"/>
                </a:cubicBezTo>
                <a:cubicBezTo>
                  <a:pt x="27" y="120"/>
                  <a:pt x="0" y="93"/>
                  <a:pt x="0" y="59"/>
                </a:cubicBezTo>
                <a:cubicBezTo>
                  <a:pt x="0" y="26"/>
                  <a:pt x="27" y="0"/>
                  <a:pt x="60" y="0"/>
                </a:cubicBezTo>
                <a:cubicBezTo>
                  <a:pt x="93" y="0"/>
                  <a:pt x="119" y="27"/>
                  <a:pt x="119" y="60"/>
                </a:cubicBezTo>
                <a:close/>
                <a:moveTo>
                  <a:pt x="49" y="75"/>
                </a:moveTo>
                <a:cubicBezTo>
                  <a:pt x="43" y="69"/>
                  <a:pt x="38" y="64"/>
                  <a:pt x="32" y="58"/>
                </a:cubicBezTo>
                <a:cubicBezTo>
                  <a:pt x="30" y="56"/>
                  <a:pt x="28" y="55"/>
                  <a:pt x="26" y="57"/>
                </a:cubicBezTo>
                <a:cubicBezTo>
                  <a:pt x="24" y="59"/>
                  <a:pt x="25" y="61"/>
                  <a:pt x="27" y="63"/>
                </a:cubicBezTo>
                <a:cubicBezTo>
                  <a:pt x="33" y="69"/>
                  <a:pt x="39" y="75"/>
                  <a:pt x="45" y="81"/>
                </a:cubicBezTo>
                <a:cubicBezTo>
                  <a:pt x="49" y="85"/>
                  <a:pt x="50" y="85"/>
                  <a:pt x="54" y="81"/>
                </a:cubicBezTo>
                <a:cubicBezTo>
                  <a:pt x="65" y="70"/>
                  <a:pt x="77" y="58"/>
                  <a:pt x="88" y="47"/>
                </a:cubicBezTo>
                <a:cubicBezTo>
                  <a:pt x="90" y="45"/>
                  <a:pt x="92" y="43"/>
                  <a:pt x="93" y="41"/>
                </a:cubicBezTo>
                <a:cubicBezTo>
                  <a:pt x="94" y="40"/>
                  <a:pt x="94" y="37"/>
                  <a:pt x="93" y="37"/>
                </a:cubicBezTo>
                <a:cubicBezTo>
                  <a:pt x="92" y="36"/>
                  <a:pt x="90" y="36"/>
                  <a:pt x="88" y="36"/>
                </a:cubicBezTo>
                <a:cubicBezTo>
                  <a:pt x="87" y="36"/>
                  <a:pt x="86" y="38"/>
                  <a:pt x="85" y="39"/>
                </a:cubicBezTo>
                <a:cubicBezTo>
                  <a:pt x="73" y="51"/>
                  <a:pt x="62" y="63"/>
                  <a:pt x="49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>
            <a:off x="13862050" y="10167938"/>
            <a:ext cx="368300" cy="466725"/>
          </a:xfrm>
          <a:custGeom>
            <a:avLst/>
            <a:gdLst>
              <a:gd name="T0" fmla="*/ 116 w 116"/>
              <a:gd name="T1" fmla="*/ 34 h 147"/>
              <a:gd name="T2" fmla="*/ 114 w 116"/>
              <a:gd name="T3" fmla="*/ 39 h 147"/>
              <a:gd name="T4" fmla="*/ 57 w 116"/>
              <a:gd name="T5" fmla="*/ 138 h 147"/>
              <a:gd name="T6" fmla="*/ 39 w 116"/>
              <a:gd name="T7" fmla="*/ 143 h 147"/>
              <a:gd name="T8" fmla="*/ 8 w 116"/>
              <a:gd name="T9" fmla="*/ 125 h 147"/>
              <a:gd name="T10" fmla="*/ 4 w 116"/>
              <a:gd name="T11" fmla="*/ 108 h 147"/>
              <a:gd name="T12" fmla="*/ 61 w 116"/>
              <a:gd name="T13" fmla="*/ 9 h 147"/>
              <a:gd name="T14" fmla="*/ 78 w 116"/>
              <a:gd name="T15" fmla="*/ 4 h 147"/>
              <a:gd name="T16" fmla="*/ 109 w 116"/>
              <a:gd name="T17" fmla="*/ 22 h 147"/>
              <a:gd name="T18" fmla="*/ 116 w 116"/>
              <a:gd name="T19" fmla="*/ 3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47">
                <a:moveTo>
                  <a:pt x="116" y="34"/>
                </a:moveTo>
                <a:cubicBezTo>
                  <a:pt x="116" y="35"/>
                  <a:pt x="115" y="37"/>
                  <a:pt x="114" y="39"/>
                </a:cubicBezTo>
                <a:cubicBezTo>
                  <a:pt x="95" y="72"/>
                  <a:pt x="76" y="105"/>
                  <a:pt x="57" y="138"/>
                </a:cubicBezTo>
                <a:cubicBezTo>
                  <a:pt x="52" y="146"/>
                  <a:pt x="47" y="147"/>
                  <a:pt x="39" y="143"/>
                </a:cubicBezTo>
                <a:cubicBezTo>
                  <a:pt x="29" y="137"/>
                  <a:pt x="19" y="131"/>
                  <a:pt x="8" y="125"/>
                </a:cubicBezTo>
                <a:cubicBezTo>
                  <a:pt x="1" y="121"/>
                  <a:pt x="0" y="115"/>
                  <a:pt x="4" y="108"/>
                </a:cubicBezTo>
                <a:cubicBezTo>
                  <a:pt x="23" y="75"/>
                  <a:pt x="42" y="42"/>
                  <a:pt x="61" y="9"/>
                </a:cubicBezTo>
                <a:cubicBezTo>
                  <a:pt x="65" y="2"/>
                  <a:pt x="71" y="0"/>
                  <a:pt x="78" y="4"/>
                </a:cubicBezTo>
                <a:cubicBezTo>
                  <a:pt x="88" y="10"/>
                  <a:pt x="99" y="16"/>
                  <a:pt x="109" y="22"/>
                </a:cubicBezTo>
                <a:cubicBezTo>
                  <a:pt x="113" y="24"/>
                  <a:pt x="116" y="28"/>
                  <a:pt x="116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14822488" y="10174288"/>
            <a:ext cx="374650" cy="460375"/>
          </a:xfrm>
          <a:custGeom>
            <a:avLst/>
            <a:gdLst>
              <a:gd name="T0" fmla="*/ 45 w 118"/>
              <a:gd name="T1" fmla="*/ 0 h 145"/>
              <a:gd name="T2" fmla="*/ 57 w 118"/>
              <a:gd name="T3" fmla="*/ 8 h 145"/>
              <a:gd name="T4" fmla="*/ 90 w 118"/>
              <a:gd name="T5" fmla="*/ 65 h 145"/>
              <a:gd name="T6" fmla="*/ 113 w 118"/>
              <a:gd name="T7" fmla="*/ 105 h 145"/>
              <a:gd name="T8" fmla="*/ 109 w 118"/>
              <a:gd name="T9" fmla="*/ 124 h 145"/>
              <a:gd name="T10" fmla="*/ 79 w 118"/>
              <a:gd name="T11" fmla="*/ 141 h 145"/>
              <a:gd name="T12" fmla="*/ 61 w 118"/>
              <a:gd name="T13" fmla="*/ 136 h 145"/>
              <a:gd name="T14" fmla="*/ 4 w 118"/>
              <a:gd name="T15" fmla="*/ 38 h 145"/>
              <a:gd name="T16" fmla="*/ 9 w 118"/>
              <a:gd name="T17" fmla="*/ 20 h 145"/>
              <a:gd name="T18" fmla="*/ 39 w 118"/>
              <a:gd name="T19" fmla="*/ 3 h 145"/>
              <a:gd name="T20" fmla="*/ 45 w 118"/>
              <a:gd name="T21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" h="145">
                <a:moveTo>
                  <a:pt x="45" y="0"/>
                </a:moveTo>
                <a:cubicBezTo>
                  <a:pt x="52" y="0"/>
                  <a:pt x="55" y="3"/>
                  <a:pt x="57" y="8"/>
                </a:cubicBezTo>
                <a:cubicBezTo>
                  <a:pt x="68" y="27"/>
                  <a:pt x="79" y="46"/>
                  <a:pt x="90" y="65"/>
                </a:cubicBezTo>
                <a:cubicBezTo>
                  <a:pt x="98" y="78"/>
                  <a:pt x="106" y="92"/>
                  <a:pt x="113" y="105"/>
                </a:cubicBezTo>
                <a:cubicBezTo>
                  <a:pt x="118" y="113"/>
                  <a:pt x="117" y="119"/>
                  <a:pt x="109" y="124"/>
                </a:cubicBezTo>
                <a:cubicBezTo>
                  <a:pt x="99" y="129"/>
                  <a:pt x="89" y="135"/>
                  <a:pt x="79" y="141"/>
                </a:cubicBezTo>
                <a:cubicBezTo>
                  <a:pt x="71" y="145"/>
                  <a:pt x="65" y="144"/>
                  <a:pt x="61" y="136"/>
                </a:cubicBezTo>
                <a:cubicBezTo>
                  <a:pt x="42" y="103"/>
                  <a:pt x="23" y="71"/>
                  <a:pt x="4" y="38"/>
                </a:cubicBezTo>
                <a:cubicBezTo>
                  <a:pt x="0" y="30"/>
                  <a:pt x="1" y="24"/>
                  <a:pt x="9" y="20"/>
                </a:cubicBezTo>
                <a:cubicBezTo>
                  <a:pt x="19" y="14"/>
                  <a:pt x="29" y="8"/>
                  <a:pt x="39" y="3"/>
                </a:cubicBezTo>
                <a:cubicBezTo>
                  <a:pt x="41" y="1"/>
                  <a:pt x="44" y="1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14236700" y="10688638"/>
            <a:ext cx="190500" cy="223838"/>
          </a:xfrm>
          <a:custGeom>
            <a:avLst/>
            <a:gdLst>
              <a:gd name="T0" fmla="*/ 15 w 60"/>
              <a:gd name="T1" fmla="*/ 71 h 71"/>
              <a:gd name="T2" fmla="*/ 3 w 60"/>
              <a:gd name="T3" fmla="*/ 63 h 71"/>
              <a:gd name="T4" fmla="*/ 4 w 60"/>
              <a:gd name="T5" fmla="*/ 49 h 71"/>
              <a:gd name="T6" fmla="*/ 33 w 60"/>
              <a:gd name="T7" fmla="*/ 7 h 71"/>
              <a:gd name="T8" fmla="*/ 52 w 60"/>
              <a:gd name="T9" fmla="*/ 4 h 71"/>
              <a:gd name="T10" fmla="*/ 55 w 60"/>
              <a:gd name="T11" fmla="*/ 23 h 71"/>
              <a:gd name="T12" fmla="*/ 26 w 60"/>
              <a:gd name="T13" fmla="*/ 65 h 71"/>
              <a:gd name="T14" fmla="*/ 15 w 60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71">
                <a:moveTo>
                  <a:pt x="15" y="71"/>
                </a:moveTo>
                <a:cubicBezTo>
                  <a:pt x="10" y="70"/>
                  <a:pt x="6" y="68"/>
                  <a:pt x="3" y="63"/>
                </a:cubicBezTo>
                <a:cubicBezTo>
                  <a:pt x="0" y="59"/>
                  <a:pt x="1" y="54"/>
                  <a:pt x="4" y="49"/>
                </a:cubicBezTo>
                <a:cubicBezTo>
                  <a:pt x="13" y="35"/>
                  <a:pt x="23" y="21"/>
                  <a:pt x="33" y="7"/>
                </a:cubicBezTo>
                <a:cubicBezTo>
                  <a:pt x="38" y="1"/>
                  <a:pt x="45" y="0"/>
                  <a:pt x="52" y="4"/>
                </a:cubicBezTo>
                <a:cubicBezTo>
                  <a:pt x="58" y="9"/>
                  <a:pt x="60" y="16"/>
                  <a:pt x="55" y="23"/>
                </a:cubicBezTo>
                <a:cubicBezTo>
                  <a:pt x="46" y="37"/>
                  <a:pt x="36" y="51"/>
                  <a:pt x="26" y="65"/>
                </a:cubicBezTo>
                <a:cubicBezTo>
                  <a:pt x="23" y="68"/>
                  <a:pt x="20" y="71"/>
                  <a:pt x="1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0"/>
          <p:cNvSpPr>
            <a:spLocks/>
          </p:cNvSpPr>
          <p:nvPr/>
        </p:nvSpPr>
        <p:spPr bwMode="auto">
          <a:xfrm>
            <a:off x="14328775" y="10769600"/>
            <a:ext cx="180975" cy="203200"/>
          </a:xfrm>
          <a:custGeom>
            <a:avLst/>
            <a:gdLst>
              <a:gd name="T0" fmla="*/ 40 w 57"/>
              <a:gd name="T1" fmla="*/ 1 h 64"/>
              <a:gd name="T2" fmla="*/ 51 w 57"/>
              <a:gd name="T3" fmla="*/ 21 h 64"/>
              <a:gd name="T4" fmla="*/ 26 w 57"/>
              <a:gd name="T5" fmla="*/ 57 h 64"/>
              <a:gd name="T6" fmla="*/ 8 w 57"/>
              <a:gd name="T7" fmla="*/ 60 h 64"/>
              <a:gd name="T8" fmla="*/ 4 w 57"/>
              <a:gd name="T9" fmla="*/ 42 h 64"/>
              <a:gd name="T10" fmla="*/ 30 w 57"/>
              <a:gd name="T11" fmla="*/ 6 h 64"/>
              <a:gd name="T12" fmla="*/ 39 w 57"/>
              <a:gd name="T13" fmla="*/ 0 h 64"/>
              <a:gd name="T14" fmla="*/ 40 w 57"/>
              <a:gd name="T15" fmla="*/ 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64">
                <a:moveTo>
                  <a:pt x="40" y="1"/>
                </a:moveTo>
                <a:cubicBezTo>
                  <a:pt x="51" y="1"/>
                  <a:pt x="57" y="13"/>
                  <a:pt x="51" y="21"/>
                </a:cubicBezTo>
                <a:cubicBezTo>
                  <a:pt x="43" y="34"/>
                  <a:pt x="35" y="46"/>
                  <a:pt x="26" y="57"/>
                </a:cubicBezTo>
                <a:cubicBezTo>
                  <a:pt x="22" y="64"/>
                  <a:pt x="14" y="64"/>
                  <a:pt x="8" y="60"/>
                </a:cubicBezTo>
                <a:cubicBezTo>
                  <a:pt x="2" y="55"/>
                  <a:pt x="0" y="48"/>
                  <a:pt x="4" y="42"/>
                </a:cubicBezTo>
                <a:cubicBezTo>
                  <a:pt x="12" y="30"/>
                  <a:pt x="21" y="18"/>
                  <a:pt x="30" y="6"/>
                </a:cubicBezTo>
                <a:cubicBezTo>
                  <a:pt x="32" y="3"/>
                  <a:pt x="36" y="2"/>
                  <a:pt x="39" y="0"/>
                </a:cubicBezTo>
                <a:cubicBezTo>
                  <a:pt x="39" y="0"/>
                  <a:pt x="40" y="0"/>
                  <a:pt x="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1"/>
          <p:cNvSpPr>
            <a:spLocks/>
          </p:cNvSpPr>
          <p:nvPr/>
        </p:nvSpPr>
        <p:spPr bwMode="auto">
          <a:xfrm>
            <a:off x="14160500" y="10656888"/>
            <a:ext cx="149225" cy="173038"/>
          </a:xfrm>
          <a:custGeom>
            <a:avLst/>
            <a:gdLst>
              <a:gd name="T0" fmla="*/ 47 w 47"/>
              <a:gd name="T1" fmla="*/ 15 h 55"/>
              <a:gd name="T2" fmla="*/ 44 w 47"/>
              <a:gd name="T3" fmla="*/ 23 h 55"/>
              <a:gd name="T4" fmla="*/ 27 w 47"/>
              <a:gd name="T5" fmla="*/ 47 h 55"/>
              <a:gd name="T6" fmla="*/ 8 w 47"/>
              <a:gd name="T7" fmla="*/ 51 h 55"/>
              <a:gd name="T8" fmla="*/ 4 w 47"/>
              <a:gd name="T9" fmla="*/ 32 h 55"/>
              <a:gd name="T10" fmla="*/ 22 w 47"/>
              <a:gd name="T11" fmla="*/ 7 h 55"/>
              <a:gd name="T12" fmla="*/ 37 w 47"/>
              <a:gd name="T13" fmla="*/ 2 h 55"/>
              <a:gd name="T14" fmla="*/ 47 w 47"/>
              <a:gd name="T15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5">
                <a:moveTo>
                  <a:pt x="47" y="15"/>
                </a:moveTo>
                <a:cubicBezTo>
                  <a:pt x="46" y="18"/>
                  <a:pt x="45" y="21"/>
                  <a:pt x="44" y="23"/>
                </a:cubicBezTo>
                <a:cubicBezTo>
                  <a:pt x="38" y="31"/>
                  <a:pt x="33" y="39"/>
                  <a:pt x="27" y="47"/>
                </a:cubicBezTo>
                <a:cubicBezTo>
                  <a:pt x="22" y="54"/>
                  <a:pt x="14" y="55"/>
                  <a:pt x="8" y="51"/>
                </a:cubicBezTo>
                <a:cubicBezTo>
                  <a:pt x="1" y="46"/>
                  <a:pt x="0" y="39"/>
                  <a:pt x="4" y="32"/>
                </a:cubicBezTo>
                <a:cubicBezTo>
                  <a:pt x="10" y="23"/>
                  <a:pt x="16" y="15"/>
                  <a:pt x="22" y="7"/>
                </a:cubicBezTo>
                <a:cubicBezTo>
                  <a:pt x="26" y="2"/>
                  <a:pt x="31" y="0"/>
                  <a:pt x="37" y="2"/>
                </a:cubicBezTo>
                <a:cubicBezTo>
                  <a:pt x="43" y="4"/>
                  <a:pt x="47" y="10"/>
                  <a:pt x="4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2"/>
          <p:cNvSpPr>
            <a:spLocks/>
          </p:cNvSpPr>
          <p:nvPr/>
        </p:nvSpPr>
        <p:spPr bwMode="auto">
          <a:xfrm>
            <a:off x="14436725" y="10877550"/>
            <a:ext cx="120650" cy="133350"/>
          </a:xfrm>
          <a:custGeom>
            <a:avLst/>
            <a:gdLst>
              <a:gd name="T0" fmla="*/ 38 w 38"/>
              <a:gd name="T1" fmla="*/ 16 h 42"/>
              <a:gd name="T2" fmla="*/ 36 w 38"/>
              <a:gd name="T3" fmla="*/ 21 h 42"/>
              <a:gd name="T4" fmla="*/ 25 w 38"/>
              <a:gd name="T5" fmla="*/ 37 h 42"/>
              <a:gd name="T6" fmla="*/ 8 w 38"/>
              <a:gd name="T7" fmla="*/ 38 h 42"/>
              <a:gd name="T8" fmla="*/ 3 w 38"/>
              <a:gd name="T9" fmla="*/ 21 h 42"/>
              <a:gd name="T10" fmla="*/ 15 w 38"/>
              <a:gd name="T11" fmla="*/ 5 h 42"/>
              <a:gd name="T12" fmla="*/ 29 w 38"/>
              <a:gd name="T13" fmla="*/ 2 h 42"/>
              <a:gd name="T14" fmla="*/ 38 w 38"/>
              <a:gd name="T15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42">
                <a:moveTo>
                  <a:pt x="38" y="16"/>
                </a:moveTo>
                <a:cubicBezTo>
                  <a:pt x="38" y="17"/>
                  <a:pt x="38" y="19"/>
                  <a:pt x="36" y="21"/>
                </a:cubicBezTo>
                <a:cubicBezTo>
                  <a:pt x="33" y="26"/>
                  <a:pt x="29" y="32"/>
                  <a:pt x="25" y="37"/>
                </a:cubicBezTo>
                <a:cubicBezTo>
                  <a:pt x="21" y="42"/>
                  <a:pt x="13" y="42"/>
                  <a:pt x="8" y="38"/>
                </a:cubicBezTo>
                <a:cubicBezTo>
                  <a:pt x="2" y="34"/>
                  <a:pt x="0" y="27"/>
                  <a:pt x="3" y="21"/>
                </a:cubicBezTo>
                <a:cubicBezTo>
                  <a:pt x="7" y="16"/>
                  <a:pt x="11" y="10"/>
                  <a:pt x="15" y="5"/>
                </a:cubicBezTo>
                <a:cubicBezTo>
                  <a:pt x="18" y="1"/>
                  <a:pt x="24" y="0"/>
                  <a:pt x="29" y="2"/>
                </a:cubicBezTo>
                <a:cubicBezTo>
                  <a:pt x="34" y="4"/>
                  <a:pt x="38" y="9"/>
                  <a:pt x="38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3"/>
          <p:cNvSpPr>
            <a:spLocks noEditPoints="1"/>
          </p:cNvSpPr>
          <p:nvPr/>
        </p:nvSpPr>
        <p:spPr bwMode="auto">
          <a:xfrm>
            <a:off x="14008100" y="5564188"/>
            <a:ext cx="1036638" cy="642938"/>
          </a:xfrm>
          <a:custGeom>
            <a:avLst/>
            <a:gdLst>
              <a:gd name="T0" fmla="*/ 321 w 327"/>
              <a:gd name="T1" fmla="*/ 192 h 203"/>
              <a:gd name="T2" fmla="*/ 321 w 327"/>
              <a:gd name="T3" fmla="*/ 203 h 203"/>
              <a:gd name="T4" fmla="*/ 10 w 327"/>
              <a:gd name="T5" fmla="*/ 203 h 203"/>
              <a:gd name="T6" fmla="*/ 10 w 327"/>
              <a:gd name="T7" fmla="*/ 192 h 203"/>
              <a:gd name="T8" fmla="*/ 24 w 327"/>
              <a:gd name="T9" fmla="*/ 192 h 203"/>
              <a:gd name="T10" fmla="*/ 69 w 327"/>
              <a:gd name="T11" fmla="*/ 0 h 203"/>
              <a:gd name="T12" fmla="*/ 132 w 327"/>
              <a:gd name="T13" fmla="*/ 1 h 203"/>
              <a:gd name="T14" fmla="*/ 259 w 327"/>
              <a:gd name="T15" fmla="*/ 0 h 203"/>
              <a:gd name="T16" fmla="*/ 304 w 327"/>
              <a:gd name="T17" fmla="*/ 16 h 203"/>
              <a:gd name="T18" fmla="*/ 270 w 327"/>
              <a:gd name="T19" fmla="*/ 167 h 203"/>
              <a:gd name="T20" fmla="*/ 270 w 327"/>
              <a:gd name="T21" fmla="*/ 54 h 203"/>
              <a:gd name="T22" fmla="*/ 198 w 327"/>
              <a:gd name="T23" fmla="*/ 47 h 203"/>
              <a:gd name="T24" fmla="*/ 190 w 327"/>
              <a:gd name="T25" fmla="*/ 163 h 203"/>
              <a:gd name="T26" fmla="*/ 270 w 327"/>
              <a:gd name="T27" fmla="*/ 167 h 203"/>
              <a:gd name="T28" fmla="*/ 59 w 327"/>
              <a:gd name="T29" fmla="*/ 58 h 203"/>
              <a:gd name="T30" fmla="*/ 54 w 327"/>
              <a:gd name="T31" fmla="*/ 88 h 203"/>
              <a:gd name="T32" fmla="*/ 96 w 327"/>
              <a:gd name="T33" fmla="*/ 92 h 203"/>
              <a:gd name="T34" fmla="*/ 101 w 327"/>
              <a:gd name="T35" fmla="*/ 63 h 203"/>
              <a:gd name="T36" fmla="*/ 78 w 327"/>
              <a:gd name="T37" fmla="*/ 58 h 203"/>
              <a:gd name="T38" fmla="*/ 96 w 327"/>
              <a:gd name="T39" fmla="*/ 137 h 203"/>
              <a:gd name="T40" fmla="*/ 101 w 327"/>
              <a:gd name="T41" fmla="*/ 108 h 203"/>
              <a:gd name="T42" fmla="*/ 58 w 327"/>
              <a:gd name="T43" fmla="*/ 103 h 203"/>
              <a:gd name="T44" fmla="*/ 54 w 327"/>
              <a:gd name="T45" fmla="*/ 133 h 203"/>
              <a:gd name="T46" fmla="*/ 77 w 327"/>
              <a:gd name="T47" fmla="*/ 137 h 203"/>
              <a:gd name="T48" fmla="*/ 116 w 327"/>
              <a:gd name="T49" fmla="*/ 58 h 203"/>
              <a:gd name="T50" fmla="*/ 112 w 327"/>
              <a:gd name="T51" fmla="*/ 88 h 203"/>
              <a:gd name="T52" fmla="*/ 154 w 327"/>
              <a:gd name="T53" fmla="*/ 92 h 203"/>
              <a:gd name="T54" fmla="*/ 158 w 327"/>
              <a:gd name="T55" fmla="*/ 63 h 203"/>
              <a:gd name="T56" fmla="*/ 135 w 327"/>
              <a:gd name="T57" fmla="*/ 58 h 203"/>
              <a:gd name="T58" fmla="*/ 116 w 327"/>
              <a:gd name="T59" fmla="*/ 103 h 203"/>
              <a:gd name="T60" fmla="*/ 112 w 327"/>
              <a:gd name="T61" fmla="*/ 133 h 203"/>
              <a:gd name="T62" fmla="*/ 154 w 327"/>
              <a:gd name="T63" fmla="*/ 137 h 203"/>
              <a:gd name="T64" fmla="*/ 158 w 327"/>
              <a:gd name="T65" fmla="*/ 108 h 203"/>
              <a:gd name="T66" fmla="*/ 135 w 327"/>
              <a:gd name="T67" fmla="*/ 103 h 203"/>
              <a:gd name="T68" fmla="*/ 284 w 327"/>
              <a:gd name="T69" fmla="*/ 192 h 203"/>
              <a:gd name="T70" fmla="*/ 176 w 327"/>
              <a:gd name="T71" fmla="*/ 17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7" h="203">
                <a:moveTo>
                  <a:pt x="304" y="192"/>
                </a:moveTo>
                <a:cubicBezTo>
                  <a:pt x="310" y="192"/>
                  <a:pt x="315" y="192"/>
                  <a:pt x="321" y="192"/>
                </a:cubicBezTo>
                <a:cubicBezTo>
                  <a:pt x="325" y="192"/>
                  <a:pt x="327" y="194"/>
                  <a:pt x="327" y="198"/>
                </a:cubicBezTo>
                <a:cubicBezTo>
                  <a:pt x="327" y="201"/>
                  <a:pt x="325" y="203"/>
                  <a:pt x="321" y="203"/>
                </a:cubicBezTo>
                <a:cubicBezTo>
                  <a:pt x="299" y="203"/>
                  <a:pt x="277" y="203"/>
                  <a:pt x="256" y="203"/>
                </a:cubicBezTo>
                <a:cubicBezTo>
                  <a:pt x="174" y="203"/>
                  <a:pt x="92" y="203"/>
                  <a:pt x="10" y="203"/>
                </a:cubicBezTo>
                <a:cubicBezTo>
                  <a:pt x="3" y="203"/>
                  <a:pt x="0" y="201"/>
                  <a:pt x="1" y="198"/>
                </a:cubicBezTo>
                <a:cubicBezTo>
                  <a:pt x="1" y="194"/>
                  <a:pt x="3" y="192"/>
                  <a:pt x="10" y="192"/>
                </a:cubicBezTo>
                <a:cubicBezTo>
                  <a:pt x="14" y="192"/>
                  <a:pt x="19" y="192"/>
                  <a:pt x="23" y="192"/>
                </a:cubicBezTo>
                <a:cubicBezTo>
                  <a:pt x="23" y="192"/>
                  <a:pt x="24" y="192"/>
                  <a:pt x="24" y="192"/>
                </a:cubicBezTo>
                <a:cubicBezTo>
                  <a:pt x="24" y="133"/>
                  <a:pt x="24" y="75"/>
                  <a:pt x="24" y="16"/>
                </a:cubicBezTo>
                <a:cubicBezTo>
                  <a:pt x="43" y="21"/>
                  <a:pt x="57" y="16"/>
                  <a:pt x="69" y="0"/>
                </a:cubicBezTo>
                <a:cubicBezTo>
                  <a:pt x="76" y="12"/>
                  <a:pt x="87" y="18"/>
                  <a:pt x="100" y="18"/>
                </a:cubicBezTo>
                <a:cubicBezTo>
                  <a:pt x="114" y="18"/>
                  <a:pt x="124" y="12"/>
                  <a:pt x="132" y="1"/>
                </a:cubicBezTo>
                <a:cubicBezTo>
                  <a:pt x="148" y="24"/>
                  <a:pt x="181" y="23"/>
                  <a:pt x="195" y="1"/>
                </a:cubicBezTo>
                <a:cubicBezTo>
                  <a:pt x="212" y="25"/>
                  <a:pt x="245" y="22"/>
                  <a:pt x="259" y="0"/>
                </a:cubicBezTo>
                <a:cubicBezTo>
                  <a:pt x="264" y="7"/>
                  <a:pt x="270" y="13"/>
                  <a:pt x="278" y="16"/>
                </a:cubicBezTo>
                <a:cubicBezTo>
                  <a:pt x="287" y="19"/>
                  <a:pt x="295" y="18"/>
                  <a:pt x="304" y="16"/>
                </a:cubicBezTo>
                <a:cubicBezTo>
                  <a:pt x="304" y="75"/>
                  <a:pt x="304" y="133"/>
                  <a:pt x="304" y="192"/>
                </a:cubicBezTo>
                <a:close/>
                <a:moveTo>
                  <a:pt x="270" y="167"/>
                </a:moveTo>
                <a:cubicBezTo>
                  <a:pt x="270" y="166"/>
                  <a:pt x="270" y="165"/>
                  <a:pt x="270" y="164"/>
                </a:cubicBezTo>
                <a:cubicBezTo>
                  <a:pt x="270" y="127"/>
                  <a:pt x="270" y="91"/>
                  <a:pt x="270" y="54"/>
                </a:cubicBezTo>
                <a:cubicBezTo>
                  <a:pt x="270" y="48"/>
                  <a:pt x="269" y="47"/>
                  <a:pt x="263" y="47"/>
                </a:cubicBezTo>
                <a:cubicBezTo>
                  <a:pt x="241" y="47"/>
                  <a:pt x="219" y="47"/>
                  <a:pt x="198" y="47"/>
                </a:cubicBezTo>
                <a:cubicBezTo>
                  <a:pt x="191" y="47"/>
                  <a:pt x="190" y="48"/>
                  <a:pt x="190" y="55"/>
                </a:cubicBezTo>
                <a:cubicBezTo>
                  <a:pt x="190" y="91"/>
                  <a:pt x="190" y="127"/>
                  <a:pt x="190" y="163"/>
                </a:cubicBezTo>
                <a:cubicBezTo>
                  <a:pt x="190" y="165"/>
                  <a:pt x="190" y="166"/>
                  <a:pt x="190" y="167"/>
                </a:cubicBezTo>
                <a:cubicBezTo>
                  <a:pt x="217" y="167"/>
                  <a:pt x="244" y="167"/>
                  <a:pt x="270" y="167"/>
                </a:cubicBezTo>
                <a:close/>
                <a:moveTo>
                  <a:pt x="78" y="58"/>
                </a:moveTo>
                <a:cubicBezTo>
                  <a:pt x="71" y="58"/>
                  <a:pt x="65" y="58"/>
                  <a:pt x="59" y="58"/>
                </a:cubicBezTo>
                <a:cubicBezTo>
                  <a:pt x="54" y="58"/>
                  <a:pt x="54" y="59"/>
                  <a:pt x="54" y="63"/>
                </a:cubicBezTo>
                <a:cubicBezTo>
                  <a:pt x="54" y="71"/>
                  <a:pt x="54" y="80"/>
                  <a:pt x="54" y="88"/>
                </a:cubicBezTo>
                <a:cubicBezTo>
                  <a:pt x="54" y="91"/>
                  <a:pt x="55" y="92"/>
                  <a:pt x="59" y="92"/>
                </a:cubicBezTo>
                <a:cubicBezTo>
                  <a:pt x="71" y="92"/>
                  <a:pt x="84" y="92"/>
                  <a:pt x="96" y="92"/>
                </a:cubicBezTo>
                <a:cubicBezTo>
                  <a:pt x="99" y="92"/>
                  <a:pt x="101" y="91"/>
                  <a:pt x="101" y="88"/>
                </a:cubicBezTo>
                <a:cubicBezTo>
                  <a:pt x="101" y="80"/>
                  <a:pt x="101" y="71"/>
                  <a:pt x="101" y="63"/>
                </a:cubicBezTo>
                <a:cubicBezTo>
                  <a:pt x="101" y="60"/>
                  <a:pt x="99" y="58"/>
                  <a:pt x="96" y="58"/>
                </a:cubicBezTo>
                <a:cubicBezTo>
                  <a:pt x="90" y="59"/>
                  <a:pt x="84" y="58"/>
                  <a:pt x="78" y="58"/>
                </a:cubicBezTo>
                <a:close/>
                <a:moveTo>
                  <a:pt x="77" y="137"/>
                </a:moveTo>
                <a:cubicBezTo>
                  <a:pt x="83" y="137"/>
                  <a:pt x="90" y="137"/>
                  <a:pt x="96" y="137"/>
                </a:cubicBezTo>
                <a:cubicBezTo>
                  <a:pt x="99" y="137"/>
                  <a:pt x="101" y="136"/>
                  <a:pt x="101" y="133"/>
                </a:cubicBezTo>
                <a:cubicBezTo>
                  <a:pt x="101" y="124"/>
                  <a:pt x="101" y="116"/>
                  <a:pt x="101" y="108"/>
                </a:cubicBezTo>
                <a:cubicBezTo>
                  <a:pt x="101" y="105"/>
                  <a:pt x="99" y="103"/>
                  <a:pt x="96" y="103"/>
                </a:cubicBezTo>
                <a:cubicBezTo>
                  <a:pt x="84" y="103"/>
                  <a:pt x="71" y="103"/>
                  <a:pt x="58" y="103"/>
                </a:cubicBezTo>
                <a:cubicBezTo>
                  <a:pt x="55" y="103"/>
                  <a:pt x="54" y="105"/>
                  <a:pt x="54" y="108"/>
                </a:cubicBezTo>
                <a:cubicBezTo>
                  <a:pt x="54" y="116"/>
                  <a:pt x="54" y="124"/>
                  <a:pt x="54" y="133"/>
                </a:cubicBezTo>
                <a:cubicBezTo>
                  <a:pt x="54" y="136"/>
                  <a:pt x="55" y="137"/>
                  <a:pt x="58" y="137"/>
                </a:cubicBezTo>
                <a:cubicBezTo>
                  <a:pt x="65" y="137"/>
                  <a:pt x="71" y="137"/>
                  <a:pt x="77" y="137"/>
                </a:cubicBezTo>
                <a:close/>
                <a:moveTo>
                  <a:pt x="135" y="58"/>
                </a:moveTo>
                <a:cubicBezTo>
                  <a:pt x="129" y="58"/>
                  <a:pt x="122" y="59"/>
                  <a:pt x="116" y="58"/>
                </a:cubicBezTo>
                <a:cubicBezTo>
                  <a:pt x="113" y="58"/>
                  <a:pt x="112" y="60"/>
                  <a:pt x="112" y="62"/>
                </a:cubicBezTo>
                <a:cubicBezTo>
                  <a:pt x="112" y="71"/>
                  <a:pt x="112" y="80"/>
                  <a:pt x="112" y="88"/>
                </a:cubicBezTo>
                <a:cubicBezTo>
                  <a:pt x="112" y="91"/>
                  <a:pt x="113" y="92"/>
                  <a:pt x="116" y="92"/>
                </a:cubicBezTo>
                <a:cubicBezTo>
                  <a:pt x="129" y="92"/>
                  <a:pt x="141" y="92"/>
                  <a:pt x="154" y="92"/>
                </a:cubicBezTo>
                <a:cubicBezTo>
                  <a:pt x="157" y="92"/>
                  <a:pt x="158" y="91"/>
                  <a:pt x="158" y="88"/>
                </a:cubicBezTo>
                <a:cubicBezTo>
                  <a:pt x="158" y="80"/>
                  <a:pt x="158" y="71"/>
                  <a:pt x="158" y="63"/>
                </a:cubicBezTo>
                <a:cubicBezTo>
                  <a:pt x="158" y="60"/>
                  <a:pt x="157" y="58"/>
                  <a:pt x="154" y="58"/>
                </a:cubicBezTo>
                <a:cubicBezTo>
                  <a:pt x="148" y="59"/>
                  <a:pt x="142" y="58"/>
                  <a:pt x="135" y="58"/>
                </a:cubicBezTo>
                <a:close/>
                <a:moveTo>
                  <a:pt x="135" y="103"/>
                </a:moveTo>
                <a:cubicBezTo>
                  <a:pt x="129" y="103"/>
                  <a:pt x="122" y="103"/>
                  <a:pt x="116" y="103"/>
                </a:cubicBezTo>
                <a:cubicBezTo>
                  <a:pt x="113" y="103"/>
                  <a:pt x="112" y="104"/>
                  <a:pt x="112" y="107"/>
                </a:cubicBezTo>
                <a:cubicBezTo>
                  <a:pt x="112" y="116"/>
                  <a:pt x="112" y="124"/>
                  <a:pt x="112" y="133"/>
                </a:cubicBezTo>
                <a:cubicBezTo>
                  <a:pt x="112" y="136"/>
                  <a:pt x="113" y="137"/>
                  <a:pt x="116" y="137"/>
                </a:cubicBezTo>
                <a:cubicBezTo>
                  <a:pt x="129" y="137"/>
                  <a:pt x="141" y="137"/>
                  <a:pt x="154" y="137"/>
                </a:cubicBezTo>
                <a:cubicBezTo>
                  <a:pt x="157" y="137"/>
                  <a:pt x="158" y="136"/>
                  <a:pt x="158" y="133"/>
                </a:cubicBezTo>
                <a:cubicBezTo>
                  <a:pt x="158" y="125"/>
                  <a:pt x="158" y="116"/>
                  <a:pt x="158" y="108"/>
                </a:cubicBezTo>
                <a:cubicBezTo>
                  <a:pt x="158" y="105"/>
                  <a:pt x="157" y="103"/>
                  <a:pt x="154" y="103"/>
                </a:cubicBezTo>
                <a:cubicBezTo>
                  <a:pt x="148" y="103"/>
                  <a:pt x="141" y="103"/>
                  <a:pt x="135" y="103"/>
                </a:cubicBezTo>
                <a:close/>
                <a:moveTo>
                  <a:pt x="176" y="192"/>
                </a:moveTo>
                <a:cubicBezTo>
                  <a:pt x="212" y="192"/>
                  <a:pt x="248" y="192"/>
                  <a:pt x="284" y="192"/>
                </a:cubicBezTo>
                <a:cubicBezTo>
                  <a:pt x="284" y="187"/>
                  <a:pt x="284" y="183"/>
                  <a:pt x="284" y="179"/>
                </a:cubicBezTo>
                <a:cubicBezTo>
                  <a:pt x="248" y="179"/>
                  <a:pt x="212" y="179"/>
                  <a:pt x="176" y="179"/>
                </a:cubicBezTo>
                <a:cubicBezTo>
                  <a:pt x="176" y="183"/>
                  <a:pt x="176" y="187"/>
                  <a:pt x="176" y="1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4039850" y="5100638"/>
            <a:ext cx="976313" cy="85725"/>
          </a:xfrm>
          <a:custGeom>
            <a:avLst/>
            <a:gdLst>
              <a:gd name="T0" fmla="*/ 154 w 308"/>
              <a:gd name="T1" fmla="*/ 27 h 27"/>
              <a:gd name="T2" fmla="*/ 16 w 308"/>
              <a:gd name="T3" fmla="*/ 27 h 27"/>
              <a:gd name="T4" fmla="*/ 2 w 308"/>
              <a:gd name="T5" fmla="*/ 18 h 27"/>
              <a:gd name="T6" fmla="*/ 14 w 308"/>
              <a:gd name="T7" fmla="*/ 1 h 27"/>
              <a:gd name="T8" fmla="*/ 16 w 308"/>
              <a:gd name="T9" fmla="*/ 0 h 27"/>
              <a:gd name="T10" fmla="*/ 291 w 308"/>
              <a:gd name="T11" fmla="*/ 0 h 27"/>
              <a:gd name="T12" fmla="*/ 306 w 308"/>
              <a:gd name="T13" fmla="*/ 12 h 27"/>
              <a:gd name="T14" fmla="*/ 294 w 308"/>
              <a:gd name="T15" fmla="*/ 27 h 27"/>
              <a:gd name="T16" fmla="*/ 290 w 308"/>
              <a:gd name="T17" fmla="*/ 27 h 27"/>
              <a:gd name="T18" fmla="*/ 154 w 308"/>
              <a:gd name="T1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8" h="27">
                <a:moveTo>
                  <a:pt x="154" y="27"/>
                </a:moveTo>
                <a:cubicBezTo>
                  <a:pt x="108" y="27"/>
                  <a:pt x="62" y="27"/>
                  <a:pt x="16" y="27"/>
                </a:cubicBezTo>
                <a:cubicBezTo>
                  <a:pt x="9" y="27"/>
                  <a:pt x="4" y="24"/>
                  <a:pt x="2" y="18"/>
                </a:cubicBezTo>
                <a:cubicBezTo>
                  <a:pt x="0" y="10"/>
                  <a:pt x="5" y="1"/>
                  <a:pt x="14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108" y="0"/>
                  <a:pt x="200" y="0"/>
                  <a:pt x="291" y="0"/>
                </a:cubicBezTo>
                <a:cubicBezTo>
                  <a:pt x="299" y="0"/>
                  <a:pt x="305" y="4"/>
                  <a:pt x="306" y="12"/>
                </a:cubicBezTo>
                <a:cubicBezTo>
                  <a:pt x="308" y="19"/>
                  <a:pt x="302" y="27"/>
                  <a:pt x="294" y="27"/>
                </a:cubicBezTo>
                <a:cubicBezTo>
                  <a:pt x="293" y="27"/>
                  <a:pt x="291" y="27"/>
                  <a:pt x="290" y="27"/>
                </a:cubicBezTo>
                <a:cubicBezTo>
                  <a:pt x="244" y="27"/>
                  <a:pt x="199" y="27"/>
                  <a:pt x="15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4443075" y="5221288"/>
            <a:ext cx="168275" cy="371475"/>
          </a:xfrm>
          <a:custGeom>
            <a:avLst/>
            <a:gdLst>
              <a:gd name="T0" fmla="*/ 4 w 53"/>
              <a:gd name="T1" fmla="*/ 0 h 117"/>
              <a:gd name="T2" fmla="*/ 49 w 53"/>
              <a:gd name="T3" fmla="*/ 0 h 117"/>
              <a:gd name="T4" fmla="*/ 50 w 53"/>
              <a:gd name="T5" fmla="*/ 23 h 117"/>
              <a:gd name="T6" fmla="*/ 53 w 53"/>
              <a:gd name="T7" fmla="*/ 89 h 117"/>
              <a:gd name="T8" fmla="*/ 38 w 53"/>
              <a:gd name="T9" fmla="*/ 113 h 117"/>
              <a:gd name="T10" fmla="*/ 10 w 53"/>
              <a:gd name="T11" fmla="*/ 108 h 117"/>
              <a:gd name="T12" fmla="*/ 1 w 53"/>
              <a:gd name="T13" fmla="*/ 88 h 117"/>
              <a:gd name="T14" fmla="*/ 3 w 53"/>
              <a:gd name="T15" fmla="*/ 24 h 117"/>
              <a:gd name="T16" fmla="*/ 4 w 53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17">
                <a:moveTo>
                  <a:pt x="4" y="0"/>
                </a:moveTo>
                <a:cubicBezTo>
                  <a:pt x="20" y="0"/>
                  <a:pt x="34" y="0"/>
                  <a:pt x="49" y="0"/>
                </a:cubicBezTo>
                <a:cubicBezTo>
                  <a:pt x="50" y="8"/>
                  <a:pt x="50" y="16"/>
                  <a:pt x="50" y="23"/>
                </a:cubicBezTo>
                <a:cubicBezTo>
                  <a:pt x="51" y="45"/>
                  <a:pt x="52" y="67"/>
                  <a:pt x="53" y="89"/>
                </a:cubicBezTo>
                <a:cubicBezTo>
                  <a:pt x="53" y="100"/>
                  <a:pt x="48" y="108"/>
                  <a:pt x="38" y="113"/>
                </a:cubicBezTo>
                <a:cubicBezTo>
                  <a:pt x="28" y="117"/>
                  <a:pt x="18" y="116"/>
                  <a:pt x="10" y="108"/>
                </a:cubicBezTo>
                <a:cubicBezTo>
                  <a:pt x="3" y="103"/>
                  <a:pt x="0" y="96"/>
                  <a:pt x="1" y="88"/>
                </a:cubicBezTo>
                <a:cubicBezTo>
                  <a:pt x="2" y="67"/>
                  <a:pt x="3" y="45"/>
                  <a:pt x="3" y="24"/>
                </a:cubicBezTo>
                <a:cubicBezTo>
                  <a:pt x="4" y="16"/>
                  <a:pt x="4" y="8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14239875" y="5221288"/>
            <a:ext cx="180975" cy="371475"/>
          </a:xfrm>
          <a:custGeom>
            <a:avLst/>
            <a:gdLst>
              <a:gd name="T0" fmla="*/ 13 w 57"/>
              <a:gd name="T1" fmla="*/ 0 h 117"/>
              <a:gd name="T2" fmla="*/ 57 w 57"/>
              <a:gd name="T3" fmla="*/ 0 h 117"/>
              <a:gd name="T4" fmla="*/ 57 w 57"/>
              <a:gd name="T5" fmla="*/ 5 h 117"/>
              <a:gd name="T6" fmla="*/ 54 w 57"/>
              <a:gd name="T7" fmla="*/ 84 h 117"/>
              <a:gd name="T8" fmla="*/ 53 w 57"/>
              <a:gd name="T9" fmla="*/ 95 h 117"/>
              <a:gd name="T10" fmla="*/ 23 w 57"/>
              <a:gd name="T11" fmla="*/ 115 h 117"/>
              <a:gd name="T12" fmla="*/ 2 w 57"/>
              <a:gd name="T13" fmla="*/ 86 h 117"/>
              <a:gd name="T14" fmla="*/ 12 w 57"/>
              <a:gd name="T15" fmla="*/ 2 h 117"/>
              <a:gd name="T16" fmla="*/ 13 w 57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117">
                <a:moveTo>
                  <a:pt x="13" y="0"/>
                </a:moveTo>
                <a:cubicBezTo>
                  <a:pt x="28" y="0"/>
                  <a:pt x="42" y="0"/>
                  <a:pt x="57" y="0"/>
                </a:cubicBezTo>
                <a:cubicBezTo>
                  <a:pt x="57" y="2"/>
                  <a:pt x="57" y="3"/>
                  <a:pt x="57" y="5"/>
                </a:cubicBezTo>
                <a:cubicBezTo>
                  <a:pt x="56" y="31"/>
                  <a:pt x="55" y="58"/>
                  <a:pt x="54" y="84"/>
                </a:cubicBezTo>
                <a:cubicBezTo>
                  <a:pt x="54" y="88"/>
                  <a:pt x="54" y="92"/>
                  <a:pt x="53" y="95"/>
                </a:cubicBezTo>
                <a:cubicBezTo>
                  <a:pt x="50" y="109"/>
                  <a:pt x="37" y="117"/>
                  <a:pt x="23" y="115"/>
                </a:cubicBezTo>
                <a:cubicBezTo>
                  <a:pt x="9" y="112"/>
                  <a:pt x="0" y="100"/>
                  <a:pt x="2" y="86"/>
                </a:cubicBezTo>
                <a:cubicBezTo>
                  <a:pt x="5" y="58"/>
                  <a:pt x="9" y="30"/>
                  <a:pt x="12" y="2"/>
                </a:cubicBezTo>
                <a:cubicBezTo>
                  <a:pt x="12" y="2"/>
                  <a:pt x="13" y="1"/>
                  <a:pt x="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4633575" y="5221288"/>
            <a:ext cx="182563" cy="368300"/>
          </a:xfrm>
          <a:custGeom>
            <a:avLst/>
            <a:gdLst>
              <a:gd name="T0" fmla="*/ 1 w 58"/>
              <a:gd name="T1" fmla="*/ 0 h 116"/>
              <a:gd name="T2" fmla="*/ 6 w 58"/>
              <a:gd name="T3" fmla="*/ 0 h 116"/>
              <a:gd name="T4" fmla="*/ 42 w 58"/>
              <a:gd name="T5" fmla="*/ 0 h 116"/>
              <a:gd name="T6" fmla="*/ 46 w 58"/>
              <a:gd name="T7" fmla="*/ 3 h 116"/>
              <a:gd name="T8" fmla="*/ 56 w 58"/>
              <a:gd name="T9" fmla="*/ 86 h 116"/>
              <a:gd name="T10" fmla="*/ 33 w 58"/>
              <a:gd name="T11" fmla="*/ 115 h 116"/>
              <a:gd name="T12" fmla="*/ 4 w 58"/>
              <a:gd name="T13" fmla="*/ 92 h 116"/>
              <a:gd name="T14" fmla="*/ 2 w 58"/>
              <a:gd name="T15" fmla="*/ 52 h 116"/>
              <a:gd name="T16" fmla="*/ 0 w 58"/>
              <a:gd name="T17" fmla="*/ 3 h 116"/>
              <a:gd name="T18" fmla="*/ 1 w 58"/>
              <a:gd name="T1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116">
                <a:moveTo>
                  <a:pt x="1" y="0"/>
                </a:moveTo>
                <a:cubicBezTo>
                  <a:pt x="2" y="0"/>
                  <a:pt x="4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4" y="0"/>
                  <a:pt x="45" y="0"/>
                  <a:pt x="46" y="3"/>
                </a:cubicBezTo>
                <a:cubicBezTo>
                  <a:pt x="49" y="31"/>
                  <a:pt x="53" y="59"/>
                  <a:pt x="56" y="86"/>
                </a:cubicBezTo>
                <a:cubicBezTo>
                  <a:pt x="58" y="101"/>
                  <a:pt x="47" y="113"/>
                  <a:pt x="33" y="115"/>
                </a:cubicBezTo>
                <a:cubicBezTo>
                  <a:pt x="19" y="116"/>
                  <a:pt x="6" y="106"/>
                  <a:pt x="4" y="92"/>
                </a:cubicBezTo>
                <a:cubicBezTo>
                  <a:pt x="3" y="79"/>
                  <a:pt x="3" y="65"/>
                  <a:pt x="2" y="52"/>
                </a:cubicBezTo>
                <a:cubicBezTo>
                  <a:pt x="2" y="35"/>
                  <a:pt x="1" y="19"/>
                  <a:pt x="0" y="3"/>
                </a:cubicBezTo>
                <a:cubicBezTo>
                  <a:pt x="0" y="2"/>
                  <a:pt x="0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4809788" y="5221288"/>
            <a:ext cx="209550" cy="371475"/>
          </a:xfrm>
          <a:custGeom>
            <a:avLst/>
            <a:gdLst>
              <a:gd name="T0" fmla="*/ 0 w 66"/>
              <a:gd name="T1" fmla="*/ 0 h 117"/>
              <a:gd name="T2" fmla="*/ 5 w 66"/>
              <a:gd name="T3" fmla="*/ 0 h 117"/>
              <a:gd name="T4" fmla="*/ 42 w 66"/>
              <a:gd name="T5" fmla="*/ 0 h 117"/>
              <a:gd name="T6" fmla="*/ 46 w 66"/>
              <a:gd name="T7" fmla="*/ 2 h 117"/>
              <a:gd name="T8" fmla="*/ 63 w 66"/>
              <a:gd name="T9" fmla="*/ 86 h 117"/>
              <a:gd name="T10" fmla="*/ 41 w 66"/>
              <a:gd name="T11" fmla="*/ 115 h 117"/>
              <a:gd name="T12" fmla="*/ 12 w 66"/>
              <a:gd name="T13" fmla="*/ 93 h 117"/>
              <a:gd name="T14" fmla="*/ 3 w 66"/>
              <a:gd name="T15" fmla="*/ 20 h 117"/>
              <a:gd name="T16" fmla="*/ 0 w 66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17">
                <a:moveTo>
                  <a:pt x="0" y="0"/>
                </a:moveTo>
                <a:cubicBezTo>
                  <a:pt x="2" y="0"/>
                  <a:pt x="4" y="0"/>
                  <a:pt x="5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4" y="0"/>
                  <a:pt x="45" y="0"/>
                  <a:pt x="46" y="2"/>
                </a:cubicBezTo>
                <a:cubicBezTo>
                  <a:pt x="51" y="30"/>
                  <a:pt x="58" y="58"/>
                  <a:pt x="63" y="86"/>
                </a:cubicBezTo>
                <a:cubicBezTo>
                  <a:pt x="66" y="100"/>
                  <a:pt x="55" y="113"/>
                  <a:pt x="41" y="115"/>
                </a:cubicBezTo>
                <a:cubicBezTo>
                  <a:pt x="28" y="117"/>
                  <a:pt x="14" y="107"/>
                  <a:pt x="12" y="93"/>
                </a:cubicBezTo>
                <a:cubicBezTo>
                  <a:pt x="9" y="69"/>
                  <a:pt x="6" y="45"/>
                  <a:pt x="3" y="20"/>
                </a:cubicBezTo>
                <a:cubicBezTo>
                  <a:pt x="2" y="14"/>
                  <a:pt x="1" y="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9"/>
          <p:cNvSpPr>
            <a:spLocks/>
          </p:cNvSpPr>
          <p:nvPr/>
        </p:nvSpPr>
        <p:spPr bwMode="auto">
          <a:xfrm>
            <a:off x="14036675" y="5221288"/>
            <a:ext cx="206375" cy="371475"/>
          </a:xfrm>
          <a:custGeom>
            <a:avLst/>
            <a:gdLst>
              <a:gd name="T0" fmla="*/ 65 w 65"/>
              <a:gd name="T1" fmla="*/ 0 h 117"/>
              <a:gd name="T2" fmla="*/ 63 w 65"/>
              <a:gd name="T3" fmla="*/ 20 h 117"/>
              <a:gd name="T4" fmla="*/ 54 w 65"/>
              <a:gd name="T5" fmla="*/ 92 h 117"/>
              <a:gd name="T6" fmla="*/ 23 w 65"/>
              <a:gd name="T7" fmla="*/ 114 h 117"/>
              <a:gd name="T8" fmla="*/ 3 w 65"/>
              <a:gd name="T9" fmla="*/ 83 h 117"/>
              <a:gd name="T10" fmla="*/ 20 w 65"/>
              <a:gd name="T11" fmla="*/ 4 h 117"/>
              <a:gd name="T12" fmla="*/ 24 w 65"/>
              <a:gd name="T13" fmla="*/ 0 h 117"/>
              <a:gd name="T14" fmla="*/ 62 w 65"/>
              <a:gd name="T15" fmla="*/ 0 h 117"/>
              <a:gd name="T16" fmla="*/ 65 w 65"/>
              <a:gd name="T1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17">
                <a:moveTo>
                  <a:pt x="65" y="0"/>
                </a:moveTo>
                <a:cubicBezTo>
                  <a:pt x="65" y="7"/>
                  <a:pt x="64" y="13"/>
                  <a:pt x="63" y="20"/>
                </a:cubicBezTo>
                <a:cubicBezTo>
                  <a:pt x="60" y="44"/>
                  <a:pt x="57" y="68"/>
                  <a:pt x="54" y="92"/>
                </a:cubicBezTo>
                <a:cubicBezTo>
                  <a:pt x="52" y="108"/>
                  <a:pt x="38" y="117"/>
                  <a:pt x="23" y="114"/>
                </a:cubicBezTo>
                <a:cubicBezTo>
                  <a:pt x="9" y="112"/>
                  <a:pt x="0" y="98"/>
                  <a:pt x="3" y="83"/>
                </a:cubicBezTo>
                <a:cubicBezTo>
                  <a:pt x="9" y="57"/>
                  <a:pt x="14" y="30"/>
                  <a:pt x="20" y="4"/>
                </a:cubicBezTo>
                <a:cubicBezTo>
                  <a:pt x="20" y="1"/>
                  <a:pt x="21" y="0"/>
                  <a:pt x="24" y="0"/>
                </a:cubicBezTo>
                <a:cubicBezTo>
                  <a:pt x="37" y="0"/>
                  <a:pt x="49" y="0"/>
                  <a:pt x="62" y="0"/>
                </a:cubicBezTo>
                <a:cubicBezTo>
                  <a:pt x="63" y="0"/>
                  <a:pt x="64" y="0"/>
                  <a:pt x="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0"/>
          <p:cNvSpPr>
            <a:spLocks/>
          </p:cNvSpPr>
          <p:nvPr/>
        </p:nvSpPr>
        <p:spPr bwMode="auto">
          <a:xfrm>
            <a:off x="14758988" y="5888038"/>
            <a:ext cx="69850" cy="34925"/>
          </a:xfrm>
          <a:custGeom>
            <a:avLst/>
            <a:gdLst>
              <a:gd name="T0" fmla="*/ 11 w 22"/>
              <a:gd name="T1" fmla="*/ 0 h 11"/>
              <a:gd name="T2" fmla="*/ 17 w 22"/>
              <a:gd name="T3" fmla="*/ 0 h 11"/>
              <a:gd name="T4" fmla="*/ 22 w 22"/>
              <a:gd name="T5" fmla="*/ 5 h 11"/>
              <a:gd name="T6" fmla="*/ 17 w 22"/>
              <a:gd name="T7" fmla="*/ 11 h 11"/>
              <a:gd name="T8" fmla="*/ 5 w 22"/>
              <a:gd name="T9" fmla="*/ 11 h 11"/>
              <a:gd name="T10" fmla="*/ 0 w 22"/>
              <a:gd name="T11" fmla="*/ 5 h 11"/>
              <a:gd name="T12" fmla="*/ 5 w 22"/>
              <a:gd name="T13" fmla="*/ 0 h 11"/>
              <a:gd name="T14" fmla="*/ 11 w 22"/>
              <a:gd name="T15" fmla="*/ 0 h 11"/>
              <a:gd name="T16" fmla="*/ 11 w 22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1">
                <a:moveTo>
                  <a:pt x="11" y="0"/>
                </a:moveTo>
                <a:cubicBezTo>
                  <a:pt x="13" y="0"/>
                  <a:pt x="15" y="0"/>
                  <a:pt x="17" y="0"/>
                </a:cubicBezTo>
                <a:cubicBezTo>
                  <a:pt x="20" y="0"/>
                  <a:pt x="22" y="2"/>
                  <a:pt x="22" y="5"/>
                </a:cubicBezTo>
                <a:cubicBezTo>
                  <a:pt x="22" y="8"/>
                  <a:pt x="20" y="10"/>
                  <a:pt x="17" y="11"/>
                </a:cubicBezTo>
                <a:cubicBezTo>
                  <a:pt x="13" y="11"/>
                  <a:pt x="9" y="11"/>
                  <a:pt x="5" y="11"/>
                </a:cubicBez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9277350" y="10320338"/>
            <a:ext cx="311150" cy="481013"/>
          </a:xfrm>
          <a:custGeom>
            <a:avLst/>
            <a:gdLst>
              <a:gd name="T0" fmla="*/ 0 w 98"/>
              <a:gd name="T1" fmla="*/ 44 h 152"/>
              <a:gd name="T2" fmla="*/ 1 w 98"/>
              <a:gd name="T3" fmla="*/ 37 h 152"/>
              <a:gd name="T4" fmla="*/ 47 w 98"/>
              <a:gd name="T5" fmla="*/ 1 h 152"/>
              <a:gd name="T6" fmla="*/ 80 w 98"/>
              <a:gd name="T7" fmla="*/ 2 h 152"/>
              <a:gd name="T8" fmla="*/ 98 w 98"/>
              <a:gd name="T9" fmla="*/ 12 h 152"/>
              <a:gd name="T10" fmla="*/ 96 w 98"/>
              <a:gd name="T11" fmla="*/ 14 h 152"/>
              <a:gd name="T12" fmla="*/ 68 w 98"/>
              <a:gd name="T13" fmla="*/ 74 h 152"/>
              <a:gd name="T14" fmla="*/ 66 w 98"/>
              <a:gd name="T15" fmla="*/ 130 h 152"/>
              <a:gd name="T16" fmla="*/ 66 w 98"/>
              <a:gd name="T17" fmla="*/ 152 h 152"/>
              <a:gd name="T18" fmla="*/ 62 w 98"/>
              <a:gd name="T19" fmla="*/ 152 h 152"/>
              <a:gd name="T20" fmla="*/ 23 w 98"/>
              <a:gd name="T21" fmla="*/ 152 h 152"/>
              <a:gd name="T22" fmla="*/ 0 w 98"/>
              <a:gd name="T23" fmla="*/ 135 h 152"/>
              <a:gd name="T24" fmla="*/ 0 w 98"/>
              <a:gd name="T25" fmla="*/ 134 h 152"/>
              <a:gd name="T26" fmla="*/ 0 w 98"/>
              <a:gd name="T27" fmla="*/ 4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52">
                <a:moveTo>
                  <a:pt x="0" y="44"/>
                </a:moveTo>
                <a:cubicBezTo>
                  <a:pt x="0" y="42"/>
                  <a:pt x="1" y="39"/>
                  <a:pt x="1" y="37"/>
                </a:cubicBezTo>
                <a:cubicBezTo>
                  <a:pt x="7" y="16"/>
                  <a:pt x="26" y="1"/>
                  <a:pt x="47" y="1"/>
                </a:cubicBezTo>
                <a:cubicBezTo>
                  <a:pt x="58" y="0"/>
                  <a:pt x="69" y="1"/>
                  <a:pt x="80" y="2"/>
                </a:cubicBezTo>
                <a:cubicBezTo>
                  <a:pt x="87" y="3"/>
                  <a:pt x="93" y="7"/>
                  <a:pt x="98" y="12"/>
                </a:cubicBezTo>
                <a:cubicBezTo>
                  <a:pt x="97" y="13"/>
                  <a:pt x="97" y="14"/>
                  <a:pt x="96" y="14"/>
                </a:cubicBezTo>
                <a:cubicBezTo>
                  <a:pt x="80" y="31"/>
                  <a:pt x="71" y="51"/>
                  <a:pt x="68" y="74"/>
                </a:cubicBezTo>
                <a:cubicBezTo>
                  <a:pt x="66" y="93"/>
                  <a:pt x="66" y="111"/>
                  <a:pt x="66" y="130"/>
                </a:cubicBezTo>
                <a:cubicBezTo>
                  <a:pt x="67" y="137"/>
                  <a:pt x="66" y="144"/>
                  <a:pt x="66" y="152"/>
                </a:cubicBezTo>
                <a:cubicBezTo>
                  <a:pt x="65" y="152"/>
                  <a:pt x="63" y="152"/>
                  <a:pt x="62" y="152"/>
                </a:cubicBezTo>
                <a:cubicBezTo>
                  <a:pt x="49" y="152"/>
                  <a:pt x="36" y="152"/>
                  <a:pt x="23" y="152"/>
                </a:cubicBezTo>
                <a:cubicBezTo>
                  <a:pt x="11" y="152"/>
                  <a:pt x="4" y="146"/>
                  <a:pt x="0" y="135"/>
                </a:cubicBezTo>
                <a:cubicBezTo>
                  <a:pt x="0" y="135"/>
                  <a:pt x="0" y="135"/>
                  <a:pt x="0" y="134"/>
                </a:cubicBezTo>
                <a:cubicBezTo>
                  <a:pt x="0" y="104"/>
                  <a:pt x="0" y="74"/>
                  <a:pt x="0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2"/>
          <p:cNvSpPr>
            <a:spLocks/>
          </p:cNvSpPr>
          <p:nvPr/>
        </p:nvSpPr>
        <p:spPr bwMode="auto">
          <a:xfrm>
            <a:off x="9556750" y="10317163"/>
            <a:ext cx="633413" cy="560388"/>
          </a:xfrm>
          <a:custGeom>
            <a:avLst/>
            <a:gdLst>
              <a:gd name="T0" fmla="*/ 96 w 200"/>
              <a:gd name="T1" fmla="*/ 176 h 177"/>
              <a:gd name="T2" fmla="*/ 30 w 200"/>
              <a:gd name="T3" fmla="*/ 176 h 177"/>
              <a:gd name="T4" fmla="*/ 17 w 200"/>
              <a:gd name="T5" fmla="*/ 174 h 177"/>
              <a:gd name="T6" fmla="*/ 1 w 200"/>
              <a:gd name="T7" fmla="*/ 152 h 177"/>
              <a:gd name="T8" fmla="*/ 1 w 200"/>
              <a:gd name="T9" fmla="*/ 89 h 177"/>
              <a:gd name="T10" fmla="*/ 47 w 200"/>
              <a:gd name="T11" fmla="*/ 12 h 177"/>
              <a:gd name="T12" fmla="*/ 86 w 200"/>
              <a:gd name="T13" fmla="*/ 1 h 177"/>
              <a:gd name="T14" fmla="*/ 133 w 200"/>
              <a:gd name="T15" fmla="*/ 4 h 177"/>
              <a:gd name="T16" fmla="*/ 198 w 200"/>
              <a:gd name="T17" fmla="*/ 80 h 177"/>
              <a:gd name="T18" fmla="*/ 199 w 200"/>
              <a:gd name="T19" fmla="*/ 153 h 177"/>
              <a:gd name="T20" fmla="*/ 196 w 200"/>
              <a:gd name="T21" fmla="*/ 163 h 177"/>
              <a:gd name="T22" fmla="*/ 181 w 200"/>
              <a:gd name="T23" fmla="*/ 174 h 177"/>
              <a:gd name="T24" fmla="*/ 144 w 200"/>
              <a:gd name="T25" fmla="*/ 177 h 177"/>
              <a:gd name="T26" fmla="*/ 96 w 200"/>
              <a:gd name="T27" fmla="*/ 177 h 177"/>
              <a:gd name="T28" fmla="*/ 96 w 200"/>
              <a:gd name="T29" fmla="*/ 17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177">
                <a:moveTo>
                  <a:pt x="96" y="176"/>
                </a:moveTo>
                <a:cubicBezTo>
                  <a:pt x="74" y="176"/>
                  <a:pt x="52" y="177"/>
                  <a:pt x="30" y="176"/>
                </a:cubicBezTo>
                <a:cubicBezTo>
                  <a:pt x="26" y="176"/>
                  <a:pt x="21" y="176"/>
                  <a:pt x="17" y="174"/>
                </a:cubicBezTo>
                <a:cubicBezTo>
                  <a:pt x="7" y="171"/>
                  <a:pt x="1" y="163"/>
                  <a:pt x="1" y="152"/>
                </a:cubicBezTo>
                <a:cubicBezTo>
                  <a:pt x="0" y="131"/>
                  <a:pt x="0" y="110"/>
                  <a:pt x="1" y="89"/>
                </a:cubicBezTo>
                <a:cubicBezTo>
                  <a:pt x="2" y="55"/>
                  <a:pt x="17" y="29"/>
                  <a:pt x="47" y="12"/>
                </a:cubicBezTo>
                <a:cubicBezTo>
                  <a:pt x="59" y="6"/>
                  <a:pt x="72" y="2"/>
                  <a:pt x="86" y="1"/>
                </a:cubicBezTo>
                <a:cubicBezTo>
                  <a:pt x="102" y="0"/>
                  <a:pt x="118" y="0"/>
                  <a:pt x="133" y="4"/>
                </a:cubicBezTo>
                <a:cubicBezTo>
                  <a:pt x="167" y="12"/>
                  <a:pt x="196" y="45"/>
                  <a:pt x="198" y="80"/>
                </a:cubicBezTo>
                <a:cubicBezTo>
                  <a:pt x="200" y="104"/>
                  <a:pt x="199" y="129"/>
                  <a:pt x="199" y="153"/>
                </a:cubicBezTo>
                <a:cubicBezTo>
                  <a:pt x="199" y="156"/>
                  <a:pt x="198" y="160"/>
                  <a:pt x="196" y="163"/>
                </a:cubicBezTo>
                <a:cubicBezTo>
                  <a:pt x="194" y="169"/>
                  <a:pt x="189" y="174"/>
                  <a:pt x="181" y="174"/>
                </a:cubicBezTo>
                <a:cubicBezTo>
                  <a:pt x="169" y="176"/>
                  <a:pt x="157" y="176"/>
                  <a:pt x="144" y="177"/>
                </a:cubicBezTo>
                <a:cubicBezTo>
                  <a:pt x="128" y="177"/>
                  <a:pt x="112" y="177"/>
                  <a:pt x="96" y="177"/>
                </a:cubicBezTo>
                <a:cubicBezTo>
                  <a:pt x="96" y="177"/>
                  <a:pt x="96" y="177"/>
                  <a:pt x="96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9669463" y="9834563"/>
            <a:ext cx="406400" cy="406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4"/>
          <p:cNvSpPr>
            <a:spLocks/>
          </p:cNvSpPr>
          <p:nvPr/>
        </p:nvSpPr>
        <p:spPr bwMode="auto">
          <a:xfrm>
            <a:off x="10158413" y="10317163"/>
            <a:ext cx="311150" cy="484188"/>
          </a:xfrm>
          <a:custGeom>
            <a:avLst/>
            <a:gdLst>
              <a:gd name="T0" fmla="*/ 31 w 98"/>
              <a:gd name="T1" fmla="*/ 152 h 153"/>
              <a:gd name="T2" fmla="*/ 31 w 98"/>
              <a:gd name="T3" fmla="*/ 148 h 153"/>
              <a:gd name="T4" fmla="*/ 31 w 98"/>
              <a:gd name="T5" fmla="*/ 92 h 153"/>
              <a:gd name="T6" fmla="*/ 10 w 98"/>
              <a:gd name="T7" fmla="*/ 24 h 153"/>
              <a:gd name="T8" fmla="*/ 0 w 98"/>
              <a:gd name="T9" fmla="*/ 13 h 153"/>
              <a:gd name="T10" fmla="*/ 26 w 98"/>
              <a:gd name="T11" fmla="*/ 2 h 153"/>
              <a:gd name="T12" fmla="*/ 61 w 98"/>
              <a:gd name="T13" fmla="*/ 3 h 153"/>
              <a:gd name="T14" fmla="*/ 98 w 98"/>
              <a:gd name="T15" fmla="*/ 51 h 153"/>
              <a:gd name="T16" fmla="*/ 98 w 98"/>
              <a:gd name="T17" fmla="*/ 130 h 153"/>
              <a:gd name="T18" fmla="*/ 78 w 98"/>
              <a:gd name="T19" fmla="*/ 153 h 153"/>
              <a:gd name="T20" fmla="*/ 34 w 98"/>
              <a:gd name="T21" fmla="*/ 153 h 153"/>
              <a:gd name="T22" fmla="*/ 31 w 98"/>
              <a:gd name="T23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8" h="153">
                <a:moveTo>
                  <a:pt x="31" y="152"/>
                </a:moveTo>
                <a:cubicBezTo>
                  <a:pt x="31" y="151"/>
                  <a:pt x="31" y="150"/>
                  <a:pt x="31" y="148"/>
                </a:cubicBezTo>
                <a:cubicBezTo>
                  <a:pt x="31" y="129"/>
                  <a:pt x="32" y="111"/>
                  <a:pt x="31" y="92"/>
                </a:cubicBezTo>
                <a:cubicBezTo>
                  <a:pt x="31" y="67"/>
                  <a:pt x="25" y="44"/>
                  <a:pt x="10" y="24"/>
                </a:cubicBezTo>
                <a:cubicBezTo>
                  <a:pt x="7" y="20"/>
                  <a:pt x="3" y="17"/>
                  <a:pt x="0" y="13"/>
                </a:cubicBezTo>
                <a:cubicBezTo>
                  <a:pt x="7" y="6"/>
                  <a:pt x="16" y="2"/>
                  <a:pt x="26" y="2"/>
                </a:cubicBezTo>
                <a:cubicBezTo>
                  <a:pt x="38" y="1"/>
                  <a:pt x="49" y="0"/>
                  <a:pt x="61" y="3"/>
                </a:cubicBezTo>
                <a:cubicBezTo>
                  <a:pt x="83" y="8"/>
                  <a:pt x="98" y="28"/>
                  <a:pt x="98" y="51"/>
                </a:cubicBezTo>
                <a:cubicBezTo>
                  <a:pt x="98" y="77"/>
                  <a:pt x="98" y="103"/>
                  <a:pt x="98" y="130"/>
                </a:cubicBezTo>
                <a:cubicBezTo>
                  <a:pt x="98" y="142"/>
                  <a:pt x="90" y="152"/>
                  <a:pt x="78" y="153"/>
                </a:cubicBezTo>
                <a:cubicBezTo>
                  <a:pt x="63" y="153"/>
                  <a:pt x="49" y="153"/>
                  <a:pt x="34" y="153"/>
                </a:cubicBezTo>
                <a:cubicBezTo>
                  <a:pt x="33" y="153"/>
                  <a:pt x="33" y="153"/>
                  <a:pt x="31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9334500" y="9983788"/>
            <a:ext cx="257175" cy="257175"/>
          </a:xfrm>
          <a:custGeom>
            <a:avLst/>
            <a:gdLst>
              <a:gd name="T0" fmla="*/ 41 w 81"/>
              <a:gd name="T1" fmla="*/ 0 h 81"/>
              <a:gd name="T2" fmla="*/ 81 w 81"/>
              <a:gd name="T3" fmla="*/ 41 h 81"/>
              <a:gd name="T4" fmla="*/ 40 w 81"/>
              <a:gd name="T5" fmla="*/ 81 h 81"/>
              <a:gd name="T6" fmla="*/ 0 w 81"/>
              <a:gd name="T7" fmla="*/ 41 h 81"/>
              <a:gd name="T8" fmla="*/ 41 w 81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41" y="0"/>
                </a:moveTo>
                <a:cubicBezTo>
                  <a:pt x="63" y="0"/>
                  <a:pt x="81" y="19"/>
                  <a:pt x="81" y="41"/>
                </a:cubicBezTo>
                <a:cubicBezTo>
                  <a:pt x="81" y="63"/>
                  <a:pt x="63" y="81"/>
                  <a:pt x="40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6"/>
          <p:cNvSpPr>
            <a:spLocks/>
          </p:cNvSpPr>
          <p:nvPr/>
        </p:nvSpPr>
        <p:spPr bwMode="auto">
          <a:xfrm>
            <a:off x="10155238" y="9983788"/>
            <a:ext cx="257175" cy="257175"/>
          </a:xfrm>
          <a:custGeom>
            <a:avLst/>
            <a:gdLst>
              <a:gd name="T0" fmla="*/ 40 w 81"/>
              <a:gd name="T1" fmla="*/ 0 h 81"/>
              <a:gd name="T2" fmla="*/ 81 w 81"/>
              <a:gd name="T3" fmla="*/ 41 h 81"/>
              <a:gd name="T4" fmla="*/ 41 w 81"/>
              <a:gd name="T5" fmla="*/ 81 h 81"/>
              <a:gd name="T6" fmla="*/ 0 w 81"/>
              <a:gd name="T7" fmla="*/ 41 h 81"/>
              <a:gd name="T8" fmla="*/ 40 w 81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40" y="0"/>
                </a:moveTo>
                <a:cubicBezTo>
                  <a:pt x="63" y="0"/>
                  <a:pt x="81" y="18"/>
                  <a:pt x="81" y="41"/>
                </a:cubicBez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9"/>
                  <a:pt x="18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7"/>
          <p:cNvSpPr>
            <a:spLocks/>
          </p:cNvSpPr>
          <p:nvPr/>
        </p:nvSpPr>
        <p:spPr bwMode="auto">
          <a:xfrm>
            <a:off x="9407525" y="5821363"/>
            <a:ext cx="925513" cy="461963"/>
          </a:xfrm>
          <a:custGeom>
            <a:avLst/>
            <a:gdLst>
              <a:gd name="T0" fmla="*/ 166 w 292"/>
              <a:gd name="T1" fmla="*/ 146 h 146"/>
              <a:gd name="T2" fmla="*/ 129 w 292"/>
              <a:gd name="T3" fmla="*/ 145 h 146"/>
              <a:gd name="T4" fmla="*/ 126 w 292"/>
              <a:gd name="T5" fmla="*/ 143 h 146"/>
              <a:gd name="T6" fmla="*/ 118 w 292"/>
              <a:gd name="T7" fmla="*/ 125 h 146"/>
              <a:gd name="T8" fmla="*/ 114 w 292"/>
              <a:gd name="T9" fmla="*/ 121 h 146"/>
              <a:gd name="T10" fmla="*/ 84 w 292"/>
              <a:gd name="T11" fmla="*/ 108 h 146"/>
              <a:gd name="T12" fmla="*/ 78 w 292"/>
              <a:gd name="T13" fmla="*/ 108 h 146"/>
              <a:gd name="T14" fmla="*/ 60 w 292"/>
              <a:gd name="T15" fmla="*/ 116 h 146"/>
              <a:gd name="T16" fmla="*/ 55 w 292"/>
              <a:gd name="T17" fmla="*/ 115 h 146"/>
              <a:gd name="T18" fmla="*/ 31 w 292"/>
              <a:gd name="T19" fmla="*/ 91 h 146"/>
              <a:gd name="T20" fmla="*/ 31 w 292"/>
              <a:gd name="T21" fmla="*/ 86 h 146"/>
              <a:gd name="T22" fmla="*/ 38 w 292"/>
              <a:gd name="T23" fmla="*/ 68 h 146"/>
              <a:gd name="T24" fmla="*/ 38 w 292"/>
              <a:gd name="T25" fmla="*/ 63 h 146"/>
              <a:gd name="T26" fmla="*/ 25 w 292"/>
              <a:gd name="T27" fmla="*/ 32 h 146"/>
              <a:gd name="T28" fmla="*/ 22 w 292"/>
              <a:gd name="T29" fmla="*/ 28 h 146"/>
              <a:gd name="T30" fmla="*/ 4 w 292"/>
              <a:gd name="T31" fmla="*/ 21 h 146"/>
              <a:gd name="T32" fmla="*/ 1 w 292"/>
              <a:gd name="T33" fmla="*/ 16 h 146"/>
              <a:gd name="T34" fmla="*/ 1 w 292"/>
              <a:gd name="T35" fmla="*/ 0 h 146"/>
              <a:gd name="T36" fmla="*/ 5 w 292"/>
              <a:gd name="T37" fmla="*/ 0 h 146"/>
              <a:gd name="T38" fmla="*/ 73 w 292"/>
              <a:gd name="T39" fmla="*/ 0 h 146"/>
              <a:gd name="T40" fmla="*/ 78 w 292"/>
              <a:gd name="T41" fmla="*/ 4 h 146"/>
              <a:gd name="T42" fmla="*/ 144 w 292"/>
              <a:gd name="T43" fmla="*/ 69 h 146"/>
              <a:gd name="T44" fmla="*/ 214 w 292"/>
              <a:gd name="T45" fmla="*/ 12 h 146"/>
              <a:gd name="T46" fmla="*/ 215 w 292"/>
              <a:gd name="T47" fmla="*/ 0 h 146"/>
              <a:gd name="T48" fmla="*/ 219 w 292"/>
              <a:gd name="T49" fmla="*/ 0 h 146"/>
              <a:gd name="T50" fmla="*/ 287 w 292"/>
              <a:gd name="T51" fmla="*/ 0 h 146"/>
              <a:gd name="T52" fmla="*/ 292 w 292"/>
              <a:gd name="T53" fmla="*/ 5 h 146"/>
              <a:gd name="T54" fmla="*/ 292 w 292"/>
              <a:gd name="T55" fmla="*/ 16 h 146"/>
              <a:gd name="T56" fmla="*/ 288 w 292"/>
              <a:gd name="T57" fmla="*/ 21 h 146"/>
              <a:gd name="T58" fmla="*/ 271 w 292"/>
              <a:gd name="T59" fmla="*/ 28 h 146"/>
              <a:gd name="T60" fmla="*/ 267 w 292"/>
              <a:gd name="T61" fmla="*/ 32 h 146"/>
              <a:gd name="T62" fmla="*/ 254 w 292"/>
              <a:gd name="T63" fmla="*/ 63 h 146"/>
              <a:gd name="T64" fmla="*/ 254 w 292"/>
              <a:gd name="T65" fmla="*/ 68 h 146"/>
              <a:gd name="T66" fmla="*/ 261 w 292"/>
              <a:gd name="T67" fmla="*/ 85 h 146"/>
              <a:gd name="T68" fmla="*/ 260 w 292"/>
              <a:gd name="T69" fmla="*/ 92 h 146"/>
              <a:gd name="T70" fmla="*/ 238 w 292"/>
              <a:gd name="T71" fmla="*/ 114 h 146"/>
              <a:gd name="T72" fmla="*/ 232 w 292"/>
              <a:gd name="T73" fmla="*/ 115 h 146"/>
              <a:gd name="T74" fmla="*/ 215 w 292"/>
              <a:gd name="T75" fmla="*/ 108 h 146"/>
              <a:gd name="T76" fmla="*/ 208 w 292"/>
              <a:gd name="T77" fmla="*/ 108 h 146"/>
              <a:gd name="T78" fmla="*/ 179 w 292"/>
              <a:gd name="T79" fmla="*/ 120 h 146"/>
              <a:gd name="T80" fmla="*/ 174 w 292"/>
              <a:gd name="T81" fmla="*/ 125 h 146"/>
              <a:gd name="T82" fmla="*/ 166 w 292"/>
              <a:gd name="T8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2" h="146">
                <a:moveTo>
                  <a:pt x="166" y="146"/>
                </a:moveTo>
                <a:cubicBezTo>
                  <a:pt x="153" y="146"/>
                  <a:pt x="141" y="146"/>
                  <a:pt x="129" y="145"/>
                </a:cubicBezTo>
                <a:cubicBezTo>
                  <a:pt x="128" y="145"/>
                  <a:pt x="126" y="144"/>
                  <a:pt x="126" y="143"/>
                </a:cubicBezTo>
                <a:cubicBezTo>
                  <a:pt x="123" y="137"/>
                  <a:pt x="121" y="131"/>
                  <a:pt x="118" y="125"/>
                </a:cubicBezTo>
                <a:cubicBezTo>
                  <a:pt x="118" y="122"/>
                  <a:pt x="116" y="121"/>
                  <a:pt x="114" y="121"/>
                </a:cubicBezTo>
                <a:cubicBezTo>
                  <a:pt x="104" y="117"/>
                  <a:pt x="94" y="112"/>
                  <a:pt x="84" y="108"/>
                </a:cubicBezTo>
                <a:cubicBezTo>
                  <a:pt x="82" y="107"/>
                  <a:pt x="79" y="107"/>
                  <a:pt x="78" y="108"/>
                </a:cubicBezTo>
                <a:cubicBezTo>
                  <a:pt x="72" y="110"/>
                  <a:pt x="66" y="113"/>
                  <a:pt x="60" y="116"/>
                </a:cubicBezTo>
                <a:cubicBezTo>
                  <a:pt x="58" y="116"/>
                  <a:pt x="56" y="116"/>
                  <a:pt x="55" y="115"/>
                </a:cubicBezTo>
                <a:cubicBezTo>
                  <a:pt x="47" y="107"/>
                  <a:pt x="39" y="99"/>
                  <a:pt x="31" y="91"/>
                </a:cubicBezTo>
                <a:cubicBezTo>
                  <a:pt x="30" y="89"/>
                  <a:pt x="30" y="88"/>
                  <a:pt x="31" y="86"/>
                </a:cubicBezTo>
                <a:cubicBezTo>
                  <a:pt x="33" y="80"/>
                  <a:pt x="36" y="74"/>
                  <a:pt x="38" y="68"/>
                </a:cubicBezTo>
                <a:cubicBezTo>
                  <a:pt x="39" y="67"/>
                  <a:pt x="39" y="65"/>
                  <a:pt x="38" y="63"/>
                </a:cubicBezTo>
                <a:cubicBezTo>
                  <a:pt x="34" y="53"/>
                  <a:pt x="30" y="42"/>
                  <a:pt x="25" y="32"/>
                </a:cubicBezTo>
                <a:cubicBezTo>
                  <a:pt x="25" y="30"/>
                  <a:pt x="23" y="29"/>
                  <a:pt x="22" y="28"/>
                </a:cubicBezTo>
                <a:cubicBezTo>
                  <a:pt x="16" y="25"/>
                  <a:pt x="10" y="23"/>
                  <a:pt x="4" y="21"/>
                </a:cubicBezTo>
                <a:cubicBezTo>
                  <a:pt x="1" y="20"/>
                  <a:pt x="0" y="19"/>
                  <a:pt x="1" y="16"/>
                </a:cubicBezTo>
                <a:cubicBezTo>
                  <a:pt x="1" y="11"/>
                  <a:pt x="1" y="6"/>
                  <a:pt x="1" y="0"/>
                </a:cubicBezTo>
                <a:cubicBezTo>
                  <a:pt x="2" y="0"/>
                  <a:pt x="4" y="0"/>
                  <a:pt x="5" y="0"/>
                </a:cubicBezTo>
                <a:cubicBezTo>
                  <a:pt x="28" y="0"/>
                  <a:pt x="50" y="0"/>
                  <a:pt x="73" y="0"/>
                </a:cubicBezTo>
                <a:cubicBezTo>
                  <a:pt x="77" y="0"/>
                  <a:pt x="78" y="1"/>
                  <a:pt x="78" y="4"/>
                </a:cubicBezTo>
                <a:cubicBezTo>
                  <a:pt x="79" y="39"/>
                  <a:pt x="108" y="67"/>
                  <a:pt x="144" y="69"/>
                </a:cubicBezTo>
                <a:cubicBezTo>
                  <a:pt x="177" y="70"/>
                  <a:pt x="208" y="45"/>
                  <a:pt x="214" y="12"/>
                </a:cubicBezTo>
                <a:cubicBezTo>
                  <a:pt x="214" y="8"/>
                  <a:pt x="215" y="4"/>
                  <a:pt x="215" y="0"/>
                </a:cubicBezTo>
                <a:cubicBezTo>
                  <a:pt x="216" y="0"/>
                  <a:pt x="218" y="0"/>
                  <a:pt x="219" y="0"/>
                </a:cubicBezTo>
                <a:cubicBezTo>
                  <a:pt x="242" y="0"/>
                  <a:pt x="265" y="0"/>
                  <a:pt x="287" y="0"/>
                </a:cubicBezTo>
                <a:cubicBezTo>
                  <a:pt x="291" y="0"/>
                  <a:pt x="292" y="1"/>
                  <a:pt x="292" y="5"/>
                </a:cubicBezTo>
                <a:cubicBezTo>
                  <a:pt x="292" y="8"/>
                  <a:pt x="292" y="12"/>
                  <a:pt x="292" y="16"/>
                </a:cubicBezTo>
                <a:cubicBezTo>
                  <a:pt x="292" y="19"/>
                  <a:pt x="291" y="20"/>
                  <a:pt x="288" y="21"/>
                </a:cubicBezTo>
                <a:cubicBezTo>
                  <a:pt x="282" y="23"/>
                  <a:pt x="276" y="25"/>
                  <a:pt x="271" y="28"/>
                </a:cubicBezTo>
                <a:cubicBezTo>
                  <a:pt x="269" y="29"/>
                  <a:pt x="268" y="30"/>
                  <a:pt x="267" y="32"/>
                </a:cubicBezTo>
                <a:cubicBezTo>
                  <a:pt x="262" y="42"/>
                  <a:pt x="258" y="53"/>
                  <a:pt x="254" y="63"/>
                </a:cubicBezTo>
                <a:cubicBezTo>
                  <a:pt x="253" y="64"/>
                  <a:pt x="253" y="66"/>
                  <a:pt x="254" y="68"/>
                </a:cubicBezTo>
                <a:cubicBezTo>
                  <a:pt x="256" y="74"/>
                  <a:pt x="259" y="79"/>
                  <a:pt x="261" y="85"/>
                </a:cubicBezTo>
                <a:cubicBezTo>
                  <a:pt x="263" y="88"/>
                  <a:pt x="263" y="90"/>
                  <a:pt x="260" y="92"/>
                </a:cubicBezTo>
                <a:cubicBezTo>
                  <a:pt x="253" y="99"/>
                  <a:pt x="245" y="107"/>
                  <a:pt x="238" y="114"/>
                </a:cubicBezTo>
                <a:cubicBezTo>
                  <a:pt x="236" y="116"/>
                  <a:pt x="234" y="117"/>
                  <a:pt x="232" y="115"/>
                </a:cubicBezTo>
                <a:cubicBezTo>
                  <a:pt x="226" y="113"/>
                  <a:pt x="221" y="111"/>
                  <a:pt x="215" y="108"/>
                </a:cubicBezTo>
                <a:cubicBezTo>
                  <a:pt x="213" y="107"/>
                  <a:pt x="211" y="107"/>
                  <a:pt x="208" y="108"/>
                </a:cubicBezTo>
                <a:cubicBezTo>
                  <a:pt x="198" y="113"/>
                  <a:pt x="189" y="117"/>
                  <a:pt x="179" y="120"/>
                </a:cubicBezTo>
                <a:cubicBezTo>
                  <a:pt x="176" y="121"/>
                  <a:pt x="175" y="123"/>
                  <a:pt x="174" y="125"/>
                </a:cubicBezTo>
                <a:cubicBezTo>
                  <a:pt x="171" y="132"/>
                  <a:pt x="169" y="139"/>
                  <a:pt x="166" y="1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8"/>
          <p:cNvSpPr>
            <a:spLocks noEditPoints="1"/>
          </p:cNvSpPr>
          <p:nvPr/>
        </p:nvSpPr>
        <p:spPr bwMode="auto">
          <a:xfrm>
            <a:off x="9647238" y="5100638"/>
            <a:ext cx="447675" cy="644525"/>
          </a:xfrm>
          <a:custGeom>
            <a:avLst/>
            <a:gdLst>
              <a:gd name="T0" fmla="*/ 44 w 141"/>
              <a:gd name="T1" fmla="*/ 172 h 203"/>
              <a:gd name="T2" fmla="*/ 22 w 141"/>
              <a:gd name="T3" fmla="*/ 192 h 203"/>
              <a:gd name="T4" fmla="*/ 18 w 141"/>
              <a:gd name="T5" fmla="*/ 200 h 203"/>
              <a:gd name="T6" fmla="*/ 12 w 141"/>
              <a:gd name="T7" fmla="*/ 203 h 203"/>
              <a:gd name="T8" fmla="*/ 0 w 141"/>
              <a:gd name="T9" fmla="*/ 203 h 203"/>
              <a:gd name="T10" fmla="*/ 0 w 141"/>
              <a:gd name="T11" fmla="*/ 198 h 203"/>
              <a:gd name="T12" fmla="*/ 0 w 141"/>
              <a:gd name="T13" fmla="*/ 11 h 203"/>
              <a:gd name="T14" fmla="*/ 10 w 141"/>
              <a:gd name="T15" fmla="*/ 0 h 203"/>
              <a:gd name="T16" fmla="*/ 130 w 141"/>
              <a:gd name="T17" fmla="*/ 0 h 203"/>
              <a:gd name="T18" fmla="*/ 141 w 141"/>
              <a:gd name="T19" fmla="*/ 11 h 203"/>
              <a:gd name="T20" fmla="*/ 141 w 141"/>
              <a:gd name="T21" fmla="*/ 198 h 203"/>
              <a:gd name="T22" fmla="*/ 141 w 141"/>
              <a:gd name="T23" fmla="*/ 203 h 203"/>
              <a:gd name="T24" fmla="*/ 126 w 141"/>
              <a:gd name="T25" fmla="*/ 203 h 203"/>
              <a:gd name="T26" fmla="*/ 124 w 141"/>
              <a:gd name="T27" fmla="*/ 201 h 203"/>
              <a:gd name="T28" fmla="*/ 97 w 141"/>
              <a:gd name="T29" fmla="*/ 172 h 203"/>
              <a:gd name="T30" fmla="*/ 93 w 141"/>
              <a:gd name="T31" fmla="*/ 120 h 203"/>
              <a:gd name="T32" fmla="*/ 46 w 141"/>
              <a:gd name="T33" fmla="*/ 122 h 203"/>
              <a:gd name="T34" fmla="*/ 44 w 141"/>
              <a:gd name="T35" fmla="*/ 172 h 203"/>
              <a:gd name="T36" fmla="*/ 48 w 141"/>
              <a:gd name="T37" fmla="*/ 50 h 203"/>
              <a:gd name="T38" fmla="*/ 50 w 141"/>
              <a:gd name="T39" fmla="*/ 50 h 203"/>
              <a:gd name="T40" fmla="*/ 60 w 141"/>
              <a:gd name="T41" fmla="*/ 39 h 203"/>
              <a:gd name="T42" fmla="*/ 60 w 141"/>
              <a:gd name="T43" fmla="*/ 37 h 203"/>
              <a:gd name="T44" fmla="*/ 47 w 141"/>
              <a:gd name="T45" fmla="*/ 24 h 203"/>
              <a:gd name="T46" fmla="*/ 35 w 141"/>
              <a:gd name="T47" fmla="*/ 37 h 203"/>
              <a:gd name="T48" fmla="*/ 48 w 141"/>
              <a:gd name="T49" fmla="*/ 50 h 203"/>
              <a:gd name="T50" fmla="*/ 93 w 141"/>
              <a:gd name="T51" fmla="*/ 50 h 203"/>
              <a:gd name="T52" fmla="*/ 97 w 141"/>
              <a:gd name="T53" fmla="*/ 50 h 203"/>
              <a:gd name="T54" fmla="*/ 105 w 141"/>
              <a:gd name="T55" fmla="*/ 41 h 203"/>
              <a:gd name="T56" fmla="*/ 105 w 141"/>
              <a:gd name="T57" fmla="*/ 33 h 203"/>
              <a:gd name="T58" fmla="*/ 97 w 141"/>
              <a:gd name="T59" fmla="*/ 24 h 203"/>
              <a:gd name="T60" fmla="*/ 93 w 141"/>
              <a:gd name="T61" fmla="*/ 24 h 203"/>
              <a:gd name="T62" fmla="*/ 80 w 141"/>
              <a:gd name="T63" fmla="*/ 37 h 203"/>
              <a:gd name="T64" fmla="*/ 93 w 141"/>
              <a:gd name="T65" fmla="*/ 50 h 203"/>
              <a:gd name="T66" fmla="*/ 47 w 141"/>
              <a:gd name="T67" fmla="*/ 96 h 203"/>
              <a:gd name="T68" fmla="*/ 60 w 141"/>
              <a:gd name="T69" fmla="*/ 83 h 203"/>
              <a:gd name="T70" fmla="*/ 48 w 141"/>
              <a:gd name="T71" fmla="*/ 71 h 203"/>
              <a:gd name="T72" fmla="*/ 35 w 141"/>
              <a:gd name="T73" fmla="*/ 84 h 203"/>
              <a:gd name="T74" fmla="*/ 47 w 141"/>
              <a:gd name="T75" fmla="*/ 96 h 203"/>
              <a:gd name="T76" fmla="*/ 93 w 141"/>
              <a:gd name="T77" fmla="*/ 71 h 203"/>
              <a:gd name="T78" fmla="*/ 80 w 141"/>
              <a:gd name="T79" fmla="*/ 84 h 203"/>
              <a:gd name="T80" fmla="*/ 93 w 141"/>
              <a:gd name="T81" fmla="*/ 96 h 203"/>
              <a:gd name="T82" fmla="*/ 105 w 141"/>
              <a:gd name="T83" fmla="*/ 83 h 203"/>
              <a:gd name="T84" fmla="*/ 93 w 141"/>
              <a:gd name="T85" fmla="*/ 7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1" h="203">
                <a:moveTo>
                  <a:pt x="44" y="172"/>
                </a:moveTo>
                <a:cubicBezTo>
                  <a:pt x="35" y="177"/>
                  <a:pt x="27" y="183"/>
                  <a:pt x="22" y="192"/>
                </a:cubicBezTo>
                <a:cubicBezTo>
                  <a:pt x="20" y="194"/>
                  <a:pt x="19" y="197"/>
                  <a:pt x="18" y="200"/>
                </a:cubicBezTo>
                <a:cubicBezTo>
                  <a:pt x="17" y="203"/>
                  <a:pt x="15" y="203"/>
                  <a:pt x="12" y="203"/>
                </a:cubicBezTo>
                <a:cubicBezTo>
                  <a:pt x="8" y="203"/>
                  <a:pt x="4" y="203"/>
                  <a:pt x="0" y="203"/>
                </a:cubicBezTo>
                <a:cubicBezTo>
                  <a:pt x="0" y="201"/>
                  <a:pt x="0" y="199"/>
                  <a:pt x="0" y="198"/>
                </a:cubicBezTo>
                <a:cubicBezTo>
                  <a:pt x="0" y="135"/>
                  <a:pt x="0" y="73"/>
                  <a:pt x="0" y="11"/>
                </a:cubicBezTo>
                <a:cubicBezTo>
                  <a:pt x="0" y="2"/>
                  <a:pt x="1" y="0"/>
                  <a:pt x="10" y="0"/>
                </a:cubicBezTo>
                <a:cubicBezTo>
                  <a:pt x="50" y="0"/>
                  <a:pt x="90" y="0"/>
                  <a:pt x="130" y="0"/>
                </a:cubicBezTo>
                <a:cubicBezTo>
                  <a:pt x="139" y="0"/>
                  <a:pt x="141" y="2"/>
                  <a:pt x="141" y="11"/>
                </a:cubicBezTo>
                <a:cubicBezTo>
                  <a:pt x="141" y="73"/>
                  <a:pt x="141" y="135"/>
                  <a:pt x="141" y="198"/>
                </a:cubicBezTo>
                <a:cubicBezTo>
                  <a:pt x="141" y="199"/>
                  <a:pt x="141" y="201"/>
                  <a:pt x="141" y="203"/>
                </a:cubicBezTo>
                <a:cubicBezTo>
                  <a:pt x="135" y="203"/>
                  <a:pt x="131" y="203"/>
                  <a:pt x="126" y="203"/>
                </a:cubicBezTo>
                <a:cubicBezTo>
                  <a:pt x="125" y="203"/>
                  <a:pt x="124" y="202"/>
                  <a:pt x="124" y="201"/>
                </a:cubicBezTo>
                <a:cubicBezTo>
                  <a:pt x="118" y="189"/>
                  <a:pt x="109" y="179"/>
                  <a:pt x="97" y="172"/>
                </a:cubicBezTo>
                <a:cubicBezTo>
                  <a:pt x="113" y="152"/>
                  <a:pt x="105" y="130"/>
                  <a:pt x="93" y="120"/>
                </a:cubicBezTo>
                <a:cubicBezTo>
                  <a:pt x="79" y="109"/>
                  <a:pt x="59" y="110"/>
                  <a:pt x="46" y="122"/>
                </a:cubicBezTo>
                <a:cubicBezTo>
                  <a:pt x="34" y="133"/>
                  <a:pt x="29" y="154"/>
                  <a:pt x="44" y="172"/>
                </a:cubicBezTo>
                <a:close/>
                <a:moveTo>
                  <a:pt x="48" y="50"/>
                </a:moveTo>
                <a:cubicBezTo>
                  <a:pt x="48" y="50"/>
                  <a:pt x="49" y="50"/>
                  <a:pt x="50" y="50"/>
                </a:cubicBezTo>
                <a:cubicBezTo>
                  <a:pt x="58" y="50"/>
                  <a:pt x="60" y="48"/>
                  <a:pt x="60" y="39"/>
                </a:cubicBezTo>
                <a:cubicBezTo>
                  <a:pt x="60" y="39"/>
                  <a:pt x="60" y="38"/>
                  <a:pt x="60" y="37"/>
                </a:cubicBezTo>
                <a:cubicBezTo>
                  <a:pt x="60" y="25"/>
                  <a:pt x="59" y="24"/>
                  <a:pt x="47" y="24"/>
                </a:cubicBezTo>
                <a:cubicBezTo>
                  <a:pt x="36" y="24"/>
                  <a:pt x="35" y="25"/>
                  <a:pt x="35" y="37"/>
                </a:cubicBezTo>
                <a:cubicBezTo>
                  <a:pt x="35" y="49"/>
                  <a:pt x="36" y="50"/>
                  <a:pt x="48" y="50"/>
                </a:cubicBezTo>
                <a:close/>
                <a:moveTo>
                  <a:pt x="93" y="50"/>
                </a:moveTo>
                <a:cubicBezTo>
                  <a:pt x="94" y="50"/>
                  <a:pt x="96" y="50"/>
                  <a:pt x="97" y="50"/>
                </a:cubicBezTo>
                <a:cubicBezTo>
                  <a:pt x="103" y="50"/>
                  <a:pt x="105" y="47"/>
                  <a:pt x="105" y="41"/>
                </a:cubicBezTo>
                <a:cubicBezTo>
                  <a:pt x="106" y="38"/>
                  <a:pt x="106" y="35"/>
                  <a:pt x="105" y="33"/>
                </a:cubicBezTo>
                <a:cubicBezTo>
                  <a:pt x="105" y="27"/>
                  <a:pt x="103" y="24"/>
                  <a:pt x="97" y="24"/>
                </a:cubicBezTo>
                <a:cubicBezTo>
                  <a:pt x="96" y="24"/>
                  <a:pt x="94" y="24"/>
                  <a:pt x="93" y="24"/>
                </a:cubicBezTo>
                <a:cubicBezTo>
                  <a:pt x="81" y="24"/>
                  <a:pt x="80" y="25"/>
                  <a:pt x="80" y="37"/>
                </a:cubicBezTo>
                <a:cubicBezTo>
                  <a:pt x="80" y="49"/>
                  <a:pt x="81" y="50"/>
                  <a:pt x="93" y="50"/>
                </a:cubicBezTo>
                <a:close/>
                <a:moveTo>
                  <a:pt x="47" y="96"/>
                </a:moveTo>
                <a:cubicBezTo>
                  <a:pt x="59" y="96"/>
                  <a:pt x="60" y="95"/>
                  <a:pt x="60" y="83"/>
                </a:cubicBezTo>
                <a:cubicBezTo>
                  <a:pt x="60" y="72"/>
                  <a:pt x="59" y="71"/>
                  <a:pt x="48" y="71"/>
                </a:cubicBezTo>
                <a:cubicBezTo>
                  <a:pt x="36" y="71"/>
                  <a:pt x="35" y="72"/>
                  <a:pt x="35" y="84"/>
                </a:cubicBezTo>
                <a:cubicBezTo>
                  <a:pt x="35" y="95"/>
                  <a:pt x="36" y="96"/>
                  <a:pt x="47" y="96"/>
                </a:cubicBezTo>
                <a:close/>
                <a:moveTo>
                  <a:pt x="93" y="71"/>
                </a:moveTo>
                <a:cubicBezTo>
                  <a:pt x="81" y="71"/>
                  <a:pt x="80" y="72"/>
                  <a:pt x="80" y="84"/>
                </a:cubicBezTo>
                <a:cubicBezTo>
                  <a:pt x="80" y="95"/>
                  <a:pt x="81" y="96"/>
                  <a:pt x="93" y="96"/>
                </a:cubicBezTo>
                <a:cubicBezTo>
                  <a:pt x="105" y="96"/>
                  <a:pt x="105" y="95"/>
                  <a:pt x="105" y="83"/>
                </a:cubicBezTo>
                <a:cubicBezTo>
                  <a:pt x="105" y="72"/>
                  <a:pt x="105" y="71"/>
                  <a:pt x="9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9502775" y="5259388"/>
            <a:ext cx="101600" cy="485775"/>
          </a:xfrm>
          <a:custGeom>
            <a:avLst/>
            <a:gdLst>
              <a:gd name="T0" fmla="*/ 32 w 32"/>
              <a:gd name="T1" fmla="*/ 0 h 153"/>
              <a:gd name="T2" fmla="*/ 32 w 32"/>
              <a:gd name="T3" fmla="*/ 153 h 153"/>
              <a:gd name="T4" fmla="*/ 6 w 32"/>
              <a:gd name="T5" fmla="*/ 153 h 153"/>
              <a:gd name="T6" fmla="*/ 0 w 32"/>
              <a:gd name="T7" fmla="*/ 147 h 153"/>
              <a:gd name="T8" fmla="*/ 0 w 32"/>
              <a:gd name="T9" fmla="*/ 143 h 153"/>
              <a:gd name="T10" fmla="*/ 0 w 32"/>
              <a:gd name="T11" fmla="*/ 9 h 153"/>
              <a:gd name="T12" fmla="*/ 10 w 32"/>
              <a:gd name="T13" fmla="*/ 0 h 153"/>
              <a:gd name="T14" fmla="*/ 32 w 32"/>
              <a:gd name="T15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53">
                <a:moveTo>
                  <a:pt x="32" y="0"/>
                </a:moveTo>
                <a:cubicBezTo>
                  <a:pt x="32" y="51"/>
                  <a:pt x="32" y="102"/>
                  <a:pt x="32" y="153"/>
                </a:cubicBezTo>
                <a:cubicBezTo>
                  <a:pt x="23" y="153"/>
                  <a:pt x="14" y="153"/>
                  <a:pt x="6" y="153"/>
                </a:cubicBezTo>
                <a:cubicBezTo>
                  <a:pt x="2" y="153"/>
                  <a:pt x="1" y="150"/>
                  <a:pt x="0" y="147"/>
                </a:cubicBezTo>
                <a:cubicBezTo>
                  <a:pt x="0" y="146"/>
                  <a:pt x="0" y="145"/>
                  <a:pt x="0" y="143"/>
                </a:cubicBezTo>
                <a:cubicBezTo>
                  <a:pt x="0" y="99"/>
                  <a:pt x="0" y="54"/>
                  <a:pt x="0" y="9"/>
                </a:cubicBezTo>
                <a:cubicBezTo>
                  <a:pt x="0" y="1"/>
                  <a:pt x="2" y="0"/>
                  <a:pt x="10" y="0"/>
                </a:cubicBezTo>
                <a:cubicBezTo>
                  <a:pt x="17" y="0"/>
                  <a:pt x="25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0"/>
          <p:cNvSpPr>
            <a:spLocks/>
          </p:cNvSpPr>
          <p:nvPr/>
        </p:nvSpPr>
        <p:spPr bwMode="auto">
          <a:xfrm>
            <a:off x="10136188" y="5256213"/>
            <a:ext cx="101600" cy="488950"/>
          </a:xfrm>
          <a:custGeom>
            <a:avLst/>
            <a:gdLst>
              <a:gd name="T0" fmla="*/ 0 w 32"/>
              <a:gd name="T1" fmla="*/ 154 h 154"/>
              <a:gd name="T2" fmla="*/ 0 w 32"/>
              <a:gd name="T3" fmla="*/ 1 h 154"/>
              <a:gd name="T4" fmla="*/ 26 w 32"/>
              <a:gd name="T5" fmla="*/ 1 h 154"/>
              <a:gd name="T6" fmla="*/ 32 w 32"/>
              <a:gd name="T7" fmla="*/ 6 h 154"/>
              <a:gd name="T8" fmla="*/ 32 w 32"/>
              <a:gd name="T9" fmla="*/ 10 h 154"/>
              <a:gd name="T10" fmla="*/ 32 w 32"/>
              <a:gd name="T11" fmla="*/ 144 h 154"/>
              <a:gd name="T12" fmla="*/ 23 w 32"/>
              <a:gd name="T13" fmla="*/ 154 h 154"/>
              <a:gd name="T14" fmla="*/ 0 w 32"/>
              <a:gd name="T1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54">
                <a:moveTo>
                  <a:pt x="0" y="154"/>
                </a:moveTo>
                <a:cubicBezTo>
                  <a:pt x="0" y="103"/>
                  <a:pt x="0" y="52"/>
                  <a:pt x="0" y="1"/>
                </a:cubicBezTo>
                <a:cubicBezTo>
                  <a:pt x="9" y="1"/>
                  <a:pt x="17" y="0"/>
                  <a:pt x="26" y="1"/>
                </a:cubicBezTo>
                <a:cubicBezTo>
                  <a:pt x="30" y="1"/>
                  <a:pt x="32" y="3"/>
                  <a:pt x="32" y="6"/>
                </a:cubicBezTo>
                <a:cubicBezTo>
                  <a:pt x="32" y="8"/>
                  <a:pt x="32" y="9"/>
                  <a:pt x="32" y="10"/>
                </a:cubicBezTo>
                <a:cubicBezTo>
                  <a:pt x="32" y="55"/>
                  <a:pt x="32" y="100"/>
                  <a:pt x="32" y="144"/>
                </a:cubicBezTo>
                <a:cubicBezTo>
                  <a:pt x="32" y="152"/>
                  <a:pt x="31" y="154"/>
                  <a:pt x="23" y="154"/>
                </a:cubicBezTo>
                <a:cubicBezTo>
                  <a:pt x="15" y="154"/>
                  <a:pt x="8" y="154"/>
                  <a:pt x="0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/>
          <p:cNvSpPr>
            <a:spLocks/>
          </p:cNvSpPr>
          <p:nvPr/>
        </p:nvSpPr>
        <p:spPr bwMode="auto">
          <a:xfrm>
            <a:off x="9726613" y="5821363"/>
            <a:ext cx="285750" cy="142875"/>
          </a:xfrm>
          <a:custGeom>
            <a:avLst/>
            <a:gdLst>
              <a:gd name="T0" fmla="*/ 1 w 90"/>
              <a:gd name="T1" fmla="*/ 0 h 45"/>
              <a:gd name="T2" fmla="*/ 89 w 90"/>
              <a:gd name="T3" fmla="*/ 0 h 45"/>
              <a:gd name="T4" fmla="*/ 46 w 90"/>
              <a:gd name="T5" fmla="*/ 44 h 45"/>
              <a:gd name="T6" fmla="*/ 1 w 90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5">
                <a:moveTo>
                  <a:pt x="1" y="0"/>
                </a:moveTo>
                <a:cubicBezTo>
                  <a:pt x="31" y="0"/>
                  <a:pt x="60" y="0"/>
                  <a:pt x="89" y="0"/>
                </a:cubicBezTo>
                <a:cubicBezTo>
                  <a:pt x="90" y="21"/>
                  <a:pt x="73" y="44"/>
                  <a:pt x="46" y="44"/>
                </a:cubicBezTo>
                <a:cubicBezTo>
                  <a:pt x="19" y="45"/>
                  <a:pt x="0" y="2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/>
          <p:cNvSpPr>
            <a:spLocks/>
          </p:cNvSpPr>
          <p:nvPr/>
        </p:nvSpPr>
        <p:spPr bwMode="auto">
          <a:xfrm>
            <a:off x="9729788" y="5668963"/>
            <a:ext cx="282575" cy="127000"/>
          </a:xfrm>
          <a:custGeom>
            <a:avLst/>
            <a:gdLst>
              <a:gd name="T0" fmla="*/ 44 w 89"/>
              <a:gd name="T1" fmla="*/ 40 h 40"/>
              <a:gd name="T2" fmla="*/ 8 w 89"/>
              <a:gd name="T3" fmla="*/ 40 h 40"/>
              <a:gd name="T4" fmla="*/ 2 w 89"/>
              <a:gd name="T5" fmla="*/ 31 h 40"/>
              <a:gd name="T6" fmla="*/ 44 w 89"/>
              <a:gd name="T7" fmla="*/ 0 h 40"/>
              <a:gd name="T8" fmla="*/ 87 w 89"/>
              <a:gd name="T9" fmla="*/ 31 h 40"/>
              <a:gd name="T10" fmla="*/ 81 w 89"/>
              <a:gd name="T11" fmla="*/ 40 h 40"/>
              <a:gd name="T12" fmla="*/ 44 w 89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40">
                <a:moveTo>
                  <a:pt x="44" y="40"/>
                </a:moveTo>
                <a:cubicBezTo>
                  <a:pt x="32" y="40"/>
                  <a:pt x="20" y="40"/>
                  <a:pt x="8" y="40"/>
                </a:cubicBezTo>
                <a:cubicBezTo>
                  <a:pt x="1" y="40"/>
                  <a:pt x="0" y="37"/>
                  <a:pt x="2" y="31"/>
                </a:cubicBezTo>
                <a:cubicBezTo>
                  <a:pt x="7" y="13"/>
                  <a:pt x="25" y="0"/>
                  <a:pt x="44" y="0"/>
                </a:cubicBezTo>
                <a:cubicBezTo>
                  <a:pt x="64" y="0"/>
                  <a:pt x="81" y="13"/>
                  <a:pt x="87" y="31"/>
                </a:cubicBezTo>
                <a:cubicBezTo>
                  <a:pt x="89" y="37"/>
                  <a:pt x="87" y="40"/>
                  <a:pt x="81" y="40"/>
                </a:cubicBezTo>
                <a:cubicBezTo>
                  <a:pt x="68" y="40"/>
                  <a:pt x="56" y="40"/>
                  <a:pt x="44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9799638" y="5497513"/>
            <a:ext cx="142875" cy="146050"/>
          </a:xfrm>
          <a:custGeom>
            <a:avLst/>
            <a:gdLst>
              <a:gd name="T0" fmla="*/ 0 w 45"/>
              <a:gd name="T1" fmla="*/ 23 h 46"/>
              <a:gd name="T2" fmla="*/ 22 w 45"/>
              <a:gd name="T3" fmla="*/ 0 h 46"/>
              <a:gd name="T4" fmla="*/ 45 w 45"/>
              <a:gd name="T5" fmla="*/ 23 h 46"/>
              <a:gd name="T6" fmla="*/ 22 w 45"/>
              <a:gd name="T7" fmla="*/ 46 h 46"/>
              <a:gd name="T8" fmla="*/ 0 w 45"/>
              <a:gd name="T9" fmla="*/ 2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6">
                <a:moveTo>
                  <a:pt x="0" y="23"/>
                </a:moveTo>
                <a:cubicBezTo>
                  <a:pt x="0" y="10"/>
                  <a:pt x="10" y="0"/>
                  <a:pt x="22" y="0"/>
                </a:cubicBezTo>
                <a:cubicBezTo>
                  <a:pt x="35" y="0"/>
                  <a:pt x="45" y="11"/>
                  <a:pt x="45" y="23"/>
                </a:cubicBezTo>
                <a:cubicBezTo>
                  <a:pt x="45" y="36"/>
                  <a:pt x="34" y="46"/>
                  <a:pt x="22" y="46"/>
                </a:cubicBezTo>
                <a:cubicBezTo>
                  <a:pt x="10" y="46"/>
                  <a:pt x="0" y="35"/>
                  <a:pt x="0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9742488" y="5027613"/>
            <a:ext cx="254000" cy="31750"/>
          </a:xfrm>
          <a:custGeom>
            <a:avLst/>
            <a:gdLst>
              <a:gd name="T0" fmla="*/ 79 w 80"/>
              <a:gd name="T1" fmla="*/ 10 h 10"/>
              <a:gd name="T2" fmla="*/ 2 w 80"/>
              <a:gd name="T3" fmla="*/ 10 h 10"/>
              <a:gd name="T4" fmla="*/ 9 w 80"/>
              <a:gd name="T5" fmla="*/ 0 h 10"/>
              <a:gd name="T6" fmla="*/ 71 w 80"/>
              <a:gd name="T7" fmla="*/ 0 h 10"/>
              <a:gd name="T8" fmla="*/ 79 w 8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0">
                <a:moveTo>
                  <a:pt x="79" y="10"/>
                </a:moveTo>
                <a:cubicBezTo>
                  <a:pt x="53" y="10"/>
                  <a:pt x="27" y="10"/>
                  <a:pt x="2" y="10"/>
                </a:cubicBezTo>
                <a:cubicBezTo>
                  <a:pt x="0" y="4"/>
                  <a:pt x="3" y="0"/>
                  <a:pt x="9" y="0"/>
                </a:cubicBezTo>
                <a:cubicBezTo>
                  <a:pt x="30" y="0"/>
                  <a:pt x="50" y="0"/>
                  <a:pt x="71" y="0"/>
                </a:cubicBezTo>
                <a:cubicBezTo>
                  <a:pt x="77" y="0"/>
                  <a:pt x="80" y="3"/>
                  <a:pt x="7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5"/>
          <p:cNvSpPr>
            <a:spLocks/>
          </p:cNvSpPr>
          <p:nvPr/>
        </p:nvSpPr>
        <p:spPr bwMode="auto">
          <a:xfrm>
            <a:off x="12115800" y="6454775"/>
            <a:ext cx="179388" cy="558800"/>
          </a:xfrm>
          <a:custGeom>
            <a:avLst/>
            <a:gdLst>
              <a:gd name="T0" fmla="*/ 35 w 57"/>
              <a:gd name="T1" fmla="*/ 0 h 176"/>
              <a:gd name="T2" fmla="*/ 56 w 57"/>
              <a:gd name="T3" fmla="*/ 38 h 176"/>
              <a:gd name="T4" fmla="*/ 56 w 57"/>
              <a:gd name="T5" fmla="*/ 142 h 176"/>
              <a:gd name="T6" fmla="*/ 18 w 57"/>
              <a:gd name="T7" fmla="*/ 169 h 176"/>
              <a:gd name="T8" fmla="*/ 0 w 57"/>
              <a:gd name="T9" fmla="*/ 144 h 176"/>
              <a:gd name="T10" fmla="*/ 0 w 57"/>
              <a:gd name="T11" fmla="*/ 27 h 176"/>
              <a:gd name="T12" fmla="*/ 20 w 57"/>
              <a:gd name="T13" fmla="*/ 0 h 176"/>
              <a:gd name="T14" fmla="*/ 35 w 57"/>
              <a:gd name="T1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176">
                <a:moveTo>
                  <a:pt x="35" y="0"/>
                </a:moveTo>
                <a:cubicBezTo>
                  <a:pt x="52" y="8"/>
                  <a:pt x="57" y="20"/>
                  <a:pt x="56" y="38"/>
                </a:cubicBezTo>
                <a:cubicBezTo>
                  <a:pt x="55" y="72"/>
                  <a:pt x="56" y="107"/>
                  <a:pt x="56" y="142"/>
                </a:cubicBezTo>
                <a:cubicBezTo>
                  <a:pt x="56" y="163"/>
                  <a:pt x="36" y="176"/>
                  <a:pt x="18" y="169"/>
                </a:cubicBezTo>
                <a:cubicBezTo>
                  <a:pt x="7" y="164"/>
                  <a:pt x="0" y="156"/>
                  <a:pt x="0" y="144"/>
                </a:cubicBezTo>
                <a:cubicBezTo>
                  <a:pt x="0" y="105"/>
                  <a:pt x="0" y="66"/>
                  <a:pt x="0" y="27"/>
                </a:cubicBezTo>
                <a:cubicBezTo>
                  <a:pt x="0" y="14"/>
                  <a:pt x="9" y="6"/>
                  <a:pt x="20" y="0"/>
                </a:cubicBezTo>
                <a:cubicBezTo>
                  <a:pt x="25" y="0"/>
                  <a:pt x="30" y="0"/>
                  <a:pt x="35" y="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6"/>
          <p:cNvSpPr>
            <a:spLocks/>
          </p:cNvSpPr>
          <p:nvPr/>
        </p:nvSpPr>
        <p:spPr bwMode="auto">
          <a:xfrm>
            <a:off x="10679113" y="7889875"/>
            <a:ext cx="557213" cy="180975"/>
          </a:xfrm>
          <a:custGeom>
            <a:avLst/>
            <a:gdLst>
              <a:gd name="T0" fmla="*/ 0 w 176"/>
              <a:gd name="T1" fmla="*/ 21 h 57"/>
              <a:gd name="T2" fmla="*/ 38 w 176"/>
              <a:gd name="T3" fmla="*/ 0 h 57"/>
              <a:gd name="T4" fmla="*/ 142 w 176"/>
              <a:gd name="T5" fmla="*/ 1 h 57"/>
              <a:gd name="T6" fmla="*/ 169 w 176"/>
              <a:gd name="T7" fmla="*/ 39 h 57"/>
              <a:gd name="T8" fmla="*/ 144 w 176"/>
              <a:gd name="T9" fmla="*/ 57 h 57"/>
              <a:gd name="T10" fmla="*/ 28 w 176"/>
              <a:gd name="T11" fmla="*/ 57 h 57"/>
              <a:gd name="T12" fmla="*/ 0 w 176"/>
              <a:gd name="T13" fmla="*/ 36 h 57"/>
              <a:gd name="T14" fmla="*/ 0 w 176"/>
              <a:gd name="T15" fmla="*/ 2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57">
                <a:moveTo>
                  <a:pt x="0" y="21"/>
                </a:moveTo>
                <a:cubicBezTo>
                  <a:pt x="8" y="5"/>
                  <a:pt x="20" y="0"/>
                  <a:pt x="38" y="0"/>
                </a:cubicBezTo>
                <a:cubicBezTo>
                  <a:pt x="73" y="1"/>
                  <a:pt x="107" y="0"/>
                  <a:pt x="142" y="1"/>
                </a:cubicBezTo>
                <a:cubicBezTo>
                  <a:pt x="163" y="1"/>
                  <a:pt x="176" y="20"/>
                  <a:pt x="169" y="39"/>
                </a:cubicBezTo>
                <a:cubicBezTo>
                  <a:pt x="165" y="50"/>
                  <a:pt x="156" y="57"/>
                  <a:pt x="144" y="57"/>
                </a:cubicBezTo>
                <a:cubicBezTo>
                  <a:pt x="105" y="57"/>
                  <a:pt x="66" y="57"/>
                  <a:pt x="28" y="57"/>
                </a:cubicBezTo>
                <a:cubicBezTo>
                  <a:pt x="14" y="57"/>
                  <a:pt x="6" y="47"/>
                  <a:pt x="0" y="36"/>
                </a:cubicBezTo>
                <a:cubicBezTo>
                  <a:pt x="0" y="31"/>
                  <a:pt x="0" y="26"/>
                  <a:pt x="0" y="21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7"/>
          <p:cNvSpPr>
            <a:spLocks/>
          </p:cNvSpPr>
          <p:nvPr/>
        </p:nvSpPr>
        <p:spPr bwMode="auto">
          <a:xfrm>
            <a:off x="11210925" y="7092950"/>
            <a:ext cx="1858963" cy="1878013"/>
          </a:xfrm>
          <a:custGeom>
            <a:avLst/>
            <a:gdLst>
              <a:gd name="T0" fmla="*/ 313 w 586"/>
              <a:gd name="T1" fmla="*/ 591 h 592"/>
              <a:gd name="T2" fmla="*/ 205 w 586"/>
              <a:gd name="T3" fmla="*/ 591 h 592"/>
              <a:gd name="T4" fmla="*/ 172 w 586"/>
              <a:gd name="T5" fmla="*/ 559 h 592"/>
              <a:gd name="T6" fmla="*/ 129 w 586"/>
              <a:gd name="T7" fmla="*/ 454 h 592"/>
              <a:gd name="T8" fmla="*/ 234 w 586"/>
              <a:gd name="T9" fmla="*/ 39 h 592"/>
              <a:gd name="T10" fmla="*/ 541 w 586"/>
              <a:gd name="T11" fmla="*/ 169 h 592"/>
              <a:gd name="T12" fmla="*/ 500 w 586"/>
              <a:gd name="T13" fmla="*/ 450 h 592"/>
              <a:gd name="T14" fmla="*/ 457 w 586"/>
              <a:gd name="T15" fmla="*/ 528 h 592"/>
              <a:gd name="T16" fmla="*/ 454 w 586"/>
              <a:gd name="T17" fmla="*/ 562 h 592"/>
              <a:gd name="T18" fmla="*/ 424 w 586"/>
              <a:gd name="T19" fmla="*/ 591 h 592"/>
              <a:gd name="T20" fmla="*/ 313 w 586"/>
              <a:gd name="T21" fmla="*/ 59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6" h="592">
                <a:moveTo>
                  <a:pt x="313" y="591"/>
                </a:moveTo>
                <a:cubicBezTo>
                  <a:pt x="277" y="591"/>
                  <a:pt x="241" y="592"/>
                  <a:pt x="205" y="591"/>
                </a:cubicBezTo>
                <a:cubicBezTo>
                  <a:pt x="183" y="591"/>
                  <a:pt x="172" y="581"/>
                  <a:pt x="172" y="559"/>
                </a:cubicBezTo>
                <a:cubicBezTo>
                  <a:pt x="172" y="518"/>
                  <a:pt x="158" y="484"/>
                  <a:pt x="129" y="454"/>
                </a:cubicBezTo>
                <a:cubicBezTo>
                  <a:pt x="0" y="320"/>
                  <a:pt x="57" y="95"/>
                  <a:pt x="234" y="39"/>
                </a:cubicBezTo>
                <a:cubicBezTo>
                  <a:pt x="357" y="0"/>
                  <a:pt x="484" y="54"/>
                  <a:pt x="541" y="169"/>
                </a:cubicBezTo>
                <a:cubicBezTo>
                  <a:pt x="586" y="261"/>
                  <a:pt x="570" y="374"/>
                  <a:pt x="500" y="450"/>
                </a:cubicBezTo>
                <a:cubicBezTo>
                  <a:pt x="480" y="473"/>
                  <a:pt x="462" y="497"/>
                  <a:pt x="457" y="528"/>
                </a:cubicBezTo>
                <a:cubicBezTo>
                  <a:pt x="455" y="539"/>
                  <a:pt x="454" y="550"/>
                  <a:pt x="454" y="562"/>
                </a:cubicBezTo>
                <a:cubicBezTo>
                  <a:pt x="453" y="580"/>
                  <a:pt x="442" y="591"/>
                  <a:pt x="424" y="591"/>
                </a:cubicBezTo>
                <a:cubicBezTo>
                  <a:pt x="387" y="592"/>
                  <a:pt x="350" y="591"/>
                  <a:pt x="313" y="591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8"/>
          <p:cNvSpPr>
            <a:spLocks/>
          </p:cNvSpPr>
          <p:nvPr/>
        </p:nvSpPr>
        <p:spPr bwMode="auto">
          <a:xfrm>
            <a:off x="11845925" y="9148763"/>
            <a:ext cx="728663" cy="358775"/>
          </a:xfrm>
          <a:custGeom>
            <a:avLst/>
            <a:gdLst>
              <a:gd name="T0" fmla="*/ 1 w 230"/>
              <a:gd name="T1" fmla="*/ 0 h 113"/>
              <a:gd name="T2" fmla="*/ 224 w 230"/>
              <a:gd name="T3" fmla="*/ 0 h 113"/>
              <a:gd name="T4" fmla="*/ 177 w 230"/>
              <a:gd name="T5" fmla="*/ 104 h 113"/>
              <a:gd name="T6" fmla="*/ 146 w 230"/>
              <a:gd name="T7" fmla="*/ 112 h 113"/>
              <a:gd name="T8" fmla="*/ 80 w 230"/>
              <a:gd name="T9" fmla="*/ 112 h 113"/>
              <a:gd name="T10" fmla="*/ 1 w 230"/>
              <a:gd name="T11" fmla="*/ 33 h 113"/>
              <a:gd name="T12" fmla="*/ 1 w 230"/>
              <a:gd name="T1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113">
                <a:moveTo>
                  <a:pt x="1" y="0"/>
                </a:moveTo>
                <a:cubicBezTo>
                  <a:pt x="76" y="0"/>
                  <a:pt x="150" y="0"/>
                  <a:pt x="224" y="0"/>
                </a:cubicBezTo>
                <a:cubicBezTo>
                  <a:pt x="230" y="46"/>
                  <a:pt x="218" y="84"/>
                  <a:pt x="177" y="104"/>
                </a:cubicBezTo>
                <a:cubicBezTo>
                  <a:pt x="168" y="108"/>
                  <a:pt x="156" y="111"/>
                  <a:pt x="146" y="112"/>
                </a:cubicBezTo>
                <a:cubicBezTo>
                  <a:pt x="124" y="113"/>
                  <a:pt x="102" y="113"/>
                  <a:pt x="80" y="112"/>
                </a:cubicBezTo>
                <a:cubicBezTo>
                  <a:pt x="35" y="109"/>
                  <a:pt x="5" y="78"/>
                  <a:pt x="1" y="33"/>
                </a:cubicBezTo>
                <a:cubicBezTo>
                  <a:pt x="0" y="22"/>
                  <a:pt x="1" y="12"/>
                  <a:pt x="1" y="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9"/>
          <p:cNvSpPr>
            <a:spLocks/>
          </p:cNvSpPr>
          <p:nvPr/>
        </p:nvSpPr>
        <p:spPr bwMode="auto">
          <a:xfrm>
            <a:off x="13187363" y="7889875"/>
            <a:ext cx="541338" cy="180975"/>
          </a:xfrm>
          <a:custGeom>
            <a:avLst/>
            <a:gdLst>
              <a:gd name="T0" fmla="*/ 85 w 171"/>
              <a:gd name="T1" fmla="*/ 1 h 57"/>
              <a:gd name="T2" fmla="*/ 140 w 171"/>
              <a:gd name="T3" fmla="*/ 1 h 57"/>
              <a:gd name="T4" fmla="*/ 171 w 171"/>
              <a:gd name="T5" fmla="*/ 29 h 57"/>
              <a:gd name="T6" fmla="*/ 140 w 171"/>
              <a:gd name="T7" fmla="*/ 57 h 57"/>
              <a:gd name="T8" fmla="*/ 31 w 171"/>
              <a:gd name="T9" fmla="*/ 57 h 57"/>
              <a:gd name="T10" fmla="*/ 0 w 171"/>
              <a:gd name="T11" fmla="*/ 29 h 57"/>
              <a:gd name="T12" fmla="*/ 31 w 171"/>
              <a:gd name="T13" fmla="*/ 1 h 57"/>
              <a:gd name="T14" fmla="*/ 85 w 171"/>
              <a:gd name="T15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57">
                <a:moveTo>
                  <a:pt x="85" y="1"/>
                </a:moveTo>
                <a:cubicBezTo>
                  <a:pt x="103" y="1"/>
                  <a:pt x="121" y="0"/>
                  <a:pt x="140" y="1"/>
                </a:cubicBezTo>
                <a:cubicBezTo>
                  <a:pt x="158" y="1"/>
                  <a:pt x="171" y="12"/>
                  <a:pt x="171" y="29"/>
                </a:cubicBezTo>
                <a:cubicBezTo>
                  <a:pt x="171" y="45"/>
                  <a:pt x="158" y="57"/>
                  <a:pt x="140" y="57"/>
                </a:cubicBezTo>
                <a:cubicBezTo>
                  <a:pt x="103" y="57"/>
                  <a:pt x="67" y="57"/>
                  <a:pt x="31" y="57"/>
                </a:cubicBezTo>
                <a:cubicBezTo>
                  <a:pt x="12" y="57"/>
                  <a:pt x="0" y="45"/>
                  <a:pt x="0" y="29"/>
                </a:cubicBezTo>
                <a:cubicBezTo>
                  <a:pt x="0" y="12"/>
                  <a:pt x="12" y="1"/>
                  <a:pt x="31" y="1"/>
                </a:cubicBezTo>
                <a:cubicBezTo>
                  <a:pt x="49" y="0"/>
                  <a:pt x="67" y="1"/>
                  <a:pt x="85" y="1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0"/>
          <p:cNvSpPr>
            <a:spLocks/>
          </p:cNvSpPr>
          <p:nvPr/>
        </p:nvSpPr>
        <p:spPr bwMode="auto">
          <a:xfrm>
            <a:off x="11096625" y="6883400"/>
            <a:ext cx="438150" cy="434975"/>
          </a:xfrm>
          <a:custGeom>
            <a:avLst/>
            <a:gdLst>
              <a:gd name="T0" fmla="*/ 138 w 138"/>
              <a:gd name="T1" fmla="*/ 104 h 137"/>
              <a:gd name="T2" fmla="*/ 121 w 138"/>
              <a:gd name="T3" fmla="*/ 132 h 137"/>
              <a:gd name="T4" fmla="*/ 91 w 138"/>
              <a:gd name="T5" fmla="*/ 127 h 137"/>
              <a:gd name="T6" fmla="*/ 58 w 138"/>
              <a:gd name="T7" fmla="*/ 95 h 137"/>
              <a:gd name="T8" fmla="*/ 11 w 138"/>
              <a:gd name="T9" fmla="*/ 48 h 137"/>
              <a:gd name="T10" fmla="*/ 4 w 138"/>
              <a:gd name="T11" fmla="*/ 18 h 137"/>
              <a:gd name="T12" fmla="*/ 27 w 138"/>
              <a:gd name="T13" fmla="*/ 0 h 137"/>
              <a:gd name="T14" fmla="*/ 50 w 138"/>
              <a:gd name="T15" fmla="*/ 7 h 137"/>
              <a:gd name="T16" fmla="*/ 130 w 138"/>
              <a:gd name="T17" fmla="*/ 88 h 137"/>
              <a:gd name="T18" fmla="*/ 138 w 138"/>
              <a:gd name="T19" fmla="*/ 10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8" h="137">
                <a:moveTo>
                  <a:pt x="138" y="104"/>
                </a:moveTo>
                <a:cubicBezTo>
                  <a:pt x="137" y="119"/>
                  <a:pt x="132" y="127"/>
                  <a:pt x="121" y="132"/>
                </a:cubicBezTo>
                <a:cubicBezTo>
                  <a:pt x="110" y="137"/>
                  <a:pt x="100" y="135"/>
                  <a:pt x="91" y="127"/>
                </a:cubicBezTo>
                <a:cubicBezTo>
                  <a:pt x="80" y="117"/>
                  <a:pt x="69" y="106"/>
                  <a:pt x="58" y="95"/>
                </a:cubicBezTo>
                <a:cubicBezTo>
                  <a:pt x="42" y="79"/>
                  <a:pt x="27" y="64"/>
                  <a:pt x="11" y="48"/>
                </a:cubicBezTo>
                <a:cubicBezTo>
                  <a:pt x="3" y="39"/>
                  <a:pt x="0" y="29"/>
                  <a:pt x="4" y="18"/>
                </a:cubicBezTo>
                <a:cubicBezTo>
                  <a:pt x="8" y="7"/>
                  <a:pt x="16" y="0"/>
                  <a:pt x="27" y="0"/>
                </a:cubicBezTo>
                <a:cubicBezTo>
                  <a:pt x="35" y="0"/>
                  <a:pt x="44" y="2"/>
                  <a:pt x="50" y="7"/>
                </a:cubicBezTo>
                <a:cubicBezTo>
                  <a:pt x="77" y="33"/>
                  <a:pt x="104" y="60"/>
                  <a:pt x="130" y="88"/>
                </a:cubicBezTo>
                <a:cubicBezTo>
                  <a:pt x="135" y="92"/>
                  <a:pt x="137" y="100"/>
                  <a:pt x="138" y="10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1"/>
          <p:cNvSpPr>
            <a:spLocks/>
          </p:cNvSpPr>
          <p:nvPr/>
        </p:nvSpPr>
        <p:spPr bwMode="auto">
          <a:xfrm>
            <a:off x="12863513" y="6870700"/>
            <a:ext cx="441325" cy="450850"/>
          </a:xfrm>
          <a:custGeom>
            <a:avLst/>
            <a:gdLst>
              <a:gd name="T0" fmla="*/ 139 w 139"/>
              <a:gd name="T1" fmla="*/ 35 h 142"/>
              <a:gd name="T2" fmla="*/ 129 w 139"/>
              <a:gd name="T3" fmla="*/ 52 h 142"/>
              <a:gd name="T4" fmla="*/ 51 w 139"/>
              <a:gd name="T5" fmla="*/ 130 h 142"/>
              <a:gd name="T6" fmla="*/ 11 w 139"/>
              <a:gd name="T7" fmla="*/ 130 h 142"/>
              <a:gd name="T8" fmla="*/ 11 w 139"/>
              <a:gd name="T9" fmla="*/ 91 h 142"/>
              <a:gd name="T10" fmla="*/ 91 w 139"/>
              <a:gd name="T11" fmla="*/ 11 h 142"/>
              <a:gd name="T12" fmla="*/ 122 w 139"/>
              <a:gd name="T13" fmla="*/ 6 h 142"/>
              <a:gd name="T14" fmla="*/ 139 w 139"/>
              <a:gd name="T15" fmla="*/ 3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142">
                <a:moveTo>
                  <a:pt x="139" y="35"/>
                </a:moveTo>
                <a:cubicBezTo>
                  <a:pt x="137" y="38"/>
                  <a:pt x="135" y="46"/>
                  <a:pt x="129" y="52"/>
                </a:cubicBezTo>
                <a:cubicBezTo>
                  <a:pt x="104" y="78"/>
                  <a:pt x="78" y="104"/>
                  <a:pt x="51" y="130"/>
                </a:cubicBezTo>
                <a:cubicBezTo>
                  <a:pt x="39" y="142"/>
                  <a:pt x="22" y="142"/>
                  <a:pt x="11" y="130"/>
                </a:cubicBezTo>
                <a:cubicBezTo>
                  <a:pt x="0" y="119"/>
                  <a:pt x="0" y="103"/>
                  <a:pt x="11" y="91"/>
                </a:cubicBezTo>
                <a:cubicBezTo>
                  <a:pt x="38" y="64"/>
                  <a:pt x="64" y="37"/>
                  <a:pt x="91" y="11"/>
                </a:cubicBezTo>
                <a:cubicBezTo>
                  <a:pt x="100" y="2"/>
                  <a:pt x="111" y="0"/>
                  <a:pt x="122" y="6"/>
                </a:cubicBezTo>
                <a:cubicBezTo>
                  <a:pt x="133" y="10"/>
                  <a:pt x="138" y="19"/>
                  <a:pt x="139" y="35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431711D-BA75-F55E-4321-5F3AB094592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52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16125825" y="2971800"/>
            <a:ext cx="4359275" cy="5008563"/>
          </a:xfrm>
          <a:custGeom>
            <a:avLst/>
            <a:gdLst>
              <a:gd name="T0" fmla="*/ 1 w 1375"/>
              <a:gd name="T1" fmla="*/ 790 h 1579"/>
              <a:gd name="T2" fmla="*/ 0 w 1375"/>
              <a:gd name="T3" fmla="*/ 425 h 1579"/>
              <a:gd name="T4" fmla="*/ 28 w 1375"/>
              <a:gd name="T5" fmla="*/ 378 h 1579"/>
              <a:gd name="T6" fmla="*/ 663 w 1375"/>
              <a:gd name="T7" fmla="*/ 11 h 1579"/>
              <a:gd name="T8" fmla="*/ 712 w 1375"/>
              <a:gd name="T9" fmla="*/ 11 h 1579"/>
              <a:gd name="T10" fmla="*/ 1350 w 1375"/>
              <a:gd name="T11" fmla="*/ 379 h 1579"/>
              <a:gd name="T12" fmla="*/ 1375 w 1375"/>
              <a:gd name="T13" fmla="*/ 421 h 1579"/>
              <a:gd name="T14" fmla="*/ 1375 w 1375"/>
              <a:gd name="T15" fmla="*/ 1158 h 1579"/>
              <a:gd name="T16" fmla="*/ 1350 w 1375"/>
              <a:gd name="T17" fmla="*/ 1201 h 1579"/>
              <a:gd name="T18" fmla="*/ 712 w 1375"/>
              <a:gd name="T19" fmla="*/ 1569 h 1579"/>
              <a:gd name="T20" fmla="*/ 664 w 1375"/>
              <a:gd name="T21" fmla="*/ 1569 h 1579"/>
              <a:gd name="T22" fmla="*/ 26 w 1375"/>
              <a:gd name="T23" fmla="*/ 1201 h 1579"/>
              <a:gd name="T24" fmla="*/ 0 w 1375"/>
              <a:gd name="T25" fmla="*/ 1155 h 1579"/>
              <a:gd name="T26" fmla="*/ 1 w 1375"/>
              <a:gd name="T27" fmla="*/ 79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5" h="1579">
                <a:moveTo>
                  <a:pt x="1" y="790"/>
                </a:moveTo>
                <a:cubicBezTo>
                  <a:pt x="1" y="669"/>
                  <a:pt x="2" y="547"/>
                  <a:pt x="0" y="425"/>
                </a:cubicBezTo>
                <a:cubicBezTo>
                  <a:pt x="0" y="401"/>
                  <a:pt x="8" y="389"/>
                  <a:pt x="28" y="378"/>
                </a:cubicBezTo>
                <a:cubicBezTo>
                  <a:pt x="240" y="256"/>
                  <a:pt x="452" y="134"/>
                  <a:pt x="663" y="11"/>
                </a:cubicBezTo>
                <a:cubicBezTo>
                  <a:pt x="681" y="1"/>
                  <a:pt x="694" y="0"/>
                  <a:pt x="712" y="11"/>
                </a:cubicBezTo>
                <a:cubicBezTo>
                  <a:pt x="924" y="134"/>
                  <a:pt x="1137" y="257"/>
                  <a:pt x="1350" y="379"/>
                </a:cubicBezTo>
                <a:cubicBezTo>
                  <a:pt x="1367" y="389"/>
                  <a:pt x="1375" y="400"/>
                  <a:pt x="1375" y="421"/>
                </a:cubicBezTo>
                <a:cubicBezTo>
                  <a:pt x="1374" y="667"/>
                  <a:pt x="1374" y="913"/>
                  <a:pt x="1375" y="1158"/>
                </a:cubicBezTo>
                <a:cubicBezTo>
                  <a:pt x="1375" y="1179"/>
                  <a:pt x="1368" y="1191"/>
                  <a:pt x="1350" y="1201"/>
                </a:cubicBezTo>
                <a:cubicBezTo>
                  <a:pt x="1137" y="1323"/>
                  <a:pt x="925" y="1446"/>
                  <a:pt x="712" y="1569"/>
                </a:cubicBezTo>
                <a:cubicBezTo>
                  <a:pt x="694" y="1579"/>
                  <a:pt x="681" y="1579"/>
                  <a:pt x="664" y="1569"/>
                </a:cubicBezTo>
                <a:cubicBezTo>
                  <a:pt x="451" y="1446"/>
                  <a:pt x="239" y="1323"/>
                  <a:pt x="26" y="1201"/>
                </a:cubicBezTo>
                <a:cubicBezTo>
                  <a:pt x="6" y="1190"/>
                  <a:pt x="0" y="1177"/>
                  <a:pt x="0" y="1155"/>
                </a:cubicBezTo>
                <a:cubicBezTo>
                  <a:pt x="1" y="1034"/>
                  <a:pt x="1" y="912"/>
                  <a:pt x="1" y="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18551525" y="7164388"/>
            <a:ext cx="4352925" cy="5013325"/>
          </a:xfrm>
          <a:custGeom>
            <a:avLst/>
            <a:gdLst>
              <a:gd name="T0" fmla="*/ 1373 w 1373"/>
              <a:gd name="T1" fmla="*/ 791 h 1580"/>
              <a:gd name="T2" fmla="*/ 1373 w 1373"/>
              <a:gd name="T3" fmla="*/ 1152 h 1580"/>
              <a:gd name="T4" fmla="*/ 1344 w 1373"/>
              <a:gd name="T5" fmla="*/ 1204 h 1580"/>
              <a:gd name="T6" fmla="*/ 713 w 1373"/>
              <a:gd name="T7" fmla="*/ 1569 h 1580"/>
              <a:gd name="T8" fmla="*/ 661 w 1373"/>
              <a:gd name="T9" fmla="*/ 1569 h 1580"/>
              <a:gd name="T10" fmla="*/ 29 w 1373"/>
              <a:gd name="T11" fmla="*/ 1204 h 1580"/>
              <a:gd name="T12" fmla="*/ 0 w 1373"/>
              <a:gd name="T13" fmla="*/ 1153 h 1580"/>
              <a:gd name="T14" fmla="*/ 0 w 1373"/>
              <a:gd name="T15" fmla="*/ 427 h 1580"/>
              <a:gd name="T16" fmla="*/ 27 w 1373"/>
              <a:gd name="T17" fmla="*/ 378 h 1580"/>
              <a:gd name="T18" fmla="*/ 662 w 1373"/>
              <a:gd name="T19" fmla="*/ 12 h 1580"/>
              <a:gd name="T20" fmla="*/ 710 w 1373"/>
              <a:gd name="T21" fmla="*/ 11 h 1580"/>
              <a:gd name="T22" fmla="*/ 1348 w 1373"/>
              <a:gd name="T23" fmla="*/ 379 h 1580"/>
              <a:gd name="T24" fmla="*/ 1373 w 1373"/>
              <a:gd name="T25" fmla="*/ 426 h 1580"/>
              <a:gd name="T26" fmla="*/ 1373 w 1373"/>
              <a:gd name="T27" fmla="*/ 791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3" h="1580">
                <a:moveTo>
                  <a:pt x="1373" y="791"/>
                </a:moveTo>
                <a:cubicBezTo>
                  <a:pt x="1373" y="911"/>
                  <a:pt x="1372" y="1032"/>
                  <a:pt x="1373" y="1152"/>
                </a:cubicBezTo>
                <a:cubicBezTo>
                  <a:pt x="1373" y="1177"/>
                  <a:pt x="1367" y="1191"/>
                  <a:pt x="1344" y="1204"/>
                </a:cubicBezTo>
                <a:cubicBezTo>
                  <a:pt x="1133" y="1325"/>
                  <a:pt x="923" y="1446"/>
                  <a:pt x="713" y="1569"/>
                </a:cubicBezTo>
                <a:cubicBezTo>
                  <a:pt x="694" y="1580"/>
                  <a:pt x="680" y="1580"/>
                  <a:pt x="661" y="1569"/>
                </a:cubicBezTo>
                <a:cubicBezTo>
                  <a:pt x="451" y="1446"/>
                  <a:pt x="240" y="1325"/>
                  <a:pt x="29" y="1204"/>
                </a:cubicBezTo>
                <a:cubicBezTo>
                  <a:pt x="7" y="1192"/>
                  <a:pt x="0" y="1178"/>
                  <a:pt x="0" y="1153"/>
                </a:cubicBezTo>
                <a:cubicBezTo>
                  <a:pt x="1" y="911"/>
                  <a:pt x="1" y="669"/>
                  <a:pt x="0" y="427"/>
                </a:cubicBezTo>
                <a:cubicBezTo>
                  <a:pt x="0" y="404"/>
                  <a:pt x="5" y="390"/>
                  <a:pt x="27" y="378"/>
                </a:cubicBezTo>
                <a:cubicBezTo>
                  <a:pt x="239" y="257"/>
                  <a:pt x="450" y="134"/>
                  <a:pt x="662" y="12"/>
                </a:cubicBezTo>
                <a:cubicBezTo>
                  <a:pt x="679" y="2"/>
                  <a:pt x="692" y="0"/>
                  <a:pt x="710" y="11"/>
                </a:cubicBezTo>
                <a:cubicBezTo>
                  <a:pt x="923" y="135"/>
                  <a:pt x="1135" y="257"/>
                  <a:pt x="1348" y="379"/>
                </a:cubicBezTo>
                <a:cubicBezTo>
                  <a:pt x="1369" y="391"/>
                  <a:pt x="1373" y="405"/>
                  <a:pt x="1373" y="426"/>
                </a:cubicBezTo>
                <a:cubicBezTo>
                  <a:pt x="1372" y="547"/>
                  <a:pt x="1373" y="669"/>
                  <a:pt x="1373" y="7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3706475" y="7180263"/>
            <a:ext cx="4356100" cy="4997450"/>
          </a:xfrm>
          <a:custGeom>
            <a:avLst/>
            <a:gdLst>
              <a:gd name="T0" fmla="*/ 1373 w 1374"/>
              <a:gd name="T1" fmla="*/ 786 h 1575"/>
              <a:gd name="T2" fmla="*/ 1373 w 1374"/>
              <a:gd name="T3" fmla="*/ 1148 h 1575"/>
              <a:gd name="T4" fmla="*/ 1345 w 1374"/>
              <a:gd name="T5" fmla="*/ 1199 h 1575"/>
              <a:gd name="T6" fmla="*/ 713 w 1374"/>
              <a:gd name="T7" fmla="*/ 1564 h 1575"/>
              <a:gd name="T8" fmla="*/ 661 w 1374"/>
              <a:gd name="T9" fmla="*/ 1564 h 1575"/>
              <a:gd name="T10" fmla="*/ 26 w 1374"/>
              <a:gd name="T11" fmla="*/ 1197 h 1575"/>
              <a:gd name="T12" fmla="*/ 0 w 1374"/>
              <a:gd name="T13" fmla="*/ 1151 h 1575"/>
              <a:gd name="T14" fmla="*/ 0 w 1374"/>
              <a:gd name="T15" fmla="*/ 418 h 1575"/>
              <a:gd name="T16" fmla="*/ 25 w 1374"/>
              <a:gd name="T17" fmla="*/ 375 h 1575"/>
              <a:gd name="T18" fmla="*/ 667 w 1374"/>
              <a:gd name="T19" fmla="*/ 6 h 1575"/>
              <a:gd name="T20" fmla="*/ 708 w 1374"/>
              <a:gd name="T21" fmla="*/ 6 h 1575"/>
              <a:gd name="T22" fmla="*/ 1350 w 1374"/>
              <a:gd name="T23" fmla="*/ 375 h 1575"/>
              <a:gd name="T24" fmla="*/ 1373 w 1374"/>
              <a:gd name="T25" fmla="*/ 418 h 1575"/>
              <a:gd name="T26" fmla="*/ 1373 w 1374"/>
              <a:gd name="T27" fmla="*/ 786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4" h="1575">
                <a:moveTo>
                  <a:pt x="1373" y="786"/>
                </a:moveTo>
                <a:cubicBezTo>
                  <a:pt x="1373" y="907"/>
                  <a:pt x="1372" y="1027"/>
                  <a:pt x="1373" y="1148"/>
                </a:cubicBezTo>
                <a:cubicBezTo>
                  <a:pt x="1374" y="1172"/>
                  <a:pt x="1367" y="1187"/>
                  <a:pt x="1345" y="1199"/>
                </a:cubicBezTo>
                <a:cubicBezTo>
                  <a:pt x="1134" y="1320"/>
                  <a:pt x="923" y="1441"/>
                  <a:pt x="713" y="1564"/>
                </a:cubicBezTo>
                <a:cubicBezTo>
                  <a:pt x="694" y="1575"/>
                  <a:pt x="680" y="1575"/>
                  <a:pt x="661" y="1564"/>
                </a:cubicBezTo>
                <a:cubicBezTo>
                  <a:pt x="450" y="1441"/>
                  <a:pt x="238" y="1318"/>
                  <a:pt x="26" y="1197"/>
                </a:cubicBezTo>
                <a:cubicBezTo>
                  <a:pt x="7" y="1186"/>
                  <a:pt x="0" y="1173"/>
                  <a:pt x="0" y="1151"/>
                </a:cubicBezTo>
                <a:cubicBezTo>
                  <a:pt x="1" y="907"/>
                  <a:pt x="1" y="662"/>
                  <a:pt x="0" y="418"/>
                </a:cubicBezTo>
                <a:cubicBezTo>
                  <a:pt x="0" y="397"/>
                  <a:pt x="7" y="385"/>
                  <a:pt x="25" y="375"/>
                </a:cubicBezTo>
                <a:cubicBezTo>
                  <a:pt x="239" y="252"/>
                  <a:pt x="452" y="128"/>
                  <a:pt x="667" y="6"/>
                </a:cubicBezTo>
                <a:cubicBezTo>
                  <a:pt x="677" y="0"/>
                  <a:pt x="697" y="0"/>
                  <a:pt x="708" y="6"/>
                </a:cubicBezTo>
                <a:cubicBezTo>
                  <a:pt x="922" y="128"/>
                  <a:pt x="1135" y="252"/>
                  <a:pt x="1350" y="375"/>
                </a:cubicBezTo>
                <a:cubicBezTo>
                  <a:pt x="1368" y="385"/>
                  <a:pt x="1373" y="398"/>
                  <a:pt x="1373" y="418"/>
                </a:cubicBezTo>
                <a:cubicBezTo>
                  <a:pt x="1373" y="540"/>
                  <a:pt x="1373" y="663"/>
                  <a:pt x="1373" y="7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VALIDATION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1600" y="4787886"/>
            <a:ext cx="10344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550" y="3888756"/>
            <a:ext cx="10344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Revenue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1600" y="7951991"/>
            <a:ext cx="10344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550" y="7052861"/>
            <a:ext cx="10344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Total Users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1600" y="11134384"/>
            <a:ext cx="10344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2550" y="10235254"/>
            <a:ext cx="10344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Profit Margins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416406" y="9061911"/>
            <a:ext cx="29125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500" b="1">
                <a:solidFill>
                  <a:schemeClr val="bg1"/>
                </a:solidFill>
              </a:rPr>
              <a:t>400+</a:t>
            </a:r>
            <a:endParaRPr lang="en-MY" sz="7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89555" y="9061911"/>
            <a:ext cx="36412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500" b="1">
                <a:solidFill>
                  <a:schemeClr val="bg1"/>
                </a:solidFill>
              </a:rPr>
              <a:t>$90M+</a:t>
            </a:r>
            <a:endParaRPr lang="en-MY" sz="7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16137" y="4833813"/>
            <a:ext cx="36412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500" b="1">
                <a:solidFill>
                  <a:schemeClr val="bg1"/>
                </a:solidFill>
              </a:rPr>
              <a:t>$70M+</a:t>
            </a:r>
            <a:endParaRPr lang="en-MY" sz="7500">
              <a:solidFill>
                <a:schemeClr val="bg1"/>
              </a:solidFill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4297025" y="4370388"/>
            <a:ext cx="719137" cy="827088"/>
          </a:xfrm>
          <a:custGeom>
            <a:avLst/>
            <a:gdLst>
              <a:gd name="T0" fmla="*/ 0 w 227"/>
              <a:gd name="T1" fmla="*/ 130 h 261"/>
              <a:gd name="T2" fmla="*/ 0 w 227"/>
              <a:gd name="T3" fmla="*/ 70 h 261"/>
              <a:gd name="T4" fmla="*/ 4 w 227"/>
              <a:gd name="T5" fmla="*/ 62 h 261"/>
              <a:gd name="T6" fmla="*/ 109 w 227"/>
              <a:gd name="T7" fmla="*/ 1 h 261"/>
              <a:gd name="T8" fmla="*/ 117 w 227"/>
              <a:gd name="T9" fmla="*/ 1 h 261"/>
              <a:gd name="T10" fmla="*/ 223 w 227"/>
              <a:gd name="T11" fmla="*/ 62 h 261"/>
              <a:gd name="T12" fmla="*/ 227 w 227"/>
              <a:gd name="T13" fmla="*/ 69 h 261"/>
              <a:gd name="T14" fmla="*/ 227 w 227"/>
              <a:gd name="T15" fmla="*/ 191 h 261"/>
              <a:gd name="T16" fmla="*/ 223 w 227"/>
              <a:gd name="T17" fmla="*/ 198 h 261"/>
              <a:gd name="T18" fmla="*/ 117 w 227"/>
              <a:gd name="T19" fmla="*/ 259 h 261"/>
              <a:gd name="T20" fmla="*/ 109 w 227"/>
              <a:gd name="T21" fmla="*/ 259 h 261"/>
              <a:gd name="T22" fmla="*/ 4 w 227"/>
              <a:gd name="T23" fmla="*/ 198 h 261"/>
              <a:gd name="T24" fmla="*/ 0 w 227"/>
              <a:gd name="T25" fmla="*/ 190 h 261"/>
              <a:gd name="T26" fmla="*/ 0 w 227"/>
              <a:gd name="T27" fmla="*/ 1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" h="261">
                <a:moveTo>
                  <a:pt x="0" y="130"/>
                </a:moveTo>
                <a:cubicBezTo>
                  <a:pt x="0" y="110"/>
                  <a:pt x="0" y="90"/>
                  <a:pt x="0" y="70"/>
                </a:cubicBezTo>
                <a:cubicBezTo>
                  <a:pt x="0" y="66"/>
                  <a:pt x="1" y="64"/>
                  <a:pt x="4" y="62"/>
                </a:cubicBezTo>
                <a:cubicBezTo>
                  <a:pt x="39" y="42"/>
                  <a:pt x="74" y="22"/>
                  <a:pt x="109" y="1"/>
                </a:cubicBezTo>
                <a:cubicBezTo>
                  <a:pt x="112" y="0"/>
                  <a:pt x="114" y="0"/>
                  <a:pt x="117" y="1"/>
                </a:cubicBezTo>
                <a:cubicBezTo>
                  <a:pt x="152" y="22"/>
                  <a:pt x="187" y="42"/>
                  <a:pt x="223" y="62"/>
                </a:cubicBezTo>
                <a:cubicBezTo>
                  <a:pt x="226" y="64"/>
                  <a:pt x="227" y="66"/>
                  <a:pt x="227" y="69"/>
                </a:cubicBezTo>
                <a:cubicBezTo>
                  <a:pt x="227" y="110"/>
                  <a:pt x="227" y="150"/>
                  <a:pt x="227" y="191"/>
                </a:cubicBezTo>
                <a:cubicBezTo>
                  <a:pt x="227" y="194"/>
                  <a:pt x="226" y="196"/>
                  <a:pt x="223" y="198"/>
                </a:cubicBezTo>
                <a:cubicBezTo>
                  <a:pt x="188" y="218"/>
                  <a:pt x="152" y="238"/>
                  <a:pt x="117" y="259"/>
                </a:cubicBezTo>
                <a:cubicBezTo>
                  <a:pt x="114" y="261"/>
                  <a:pt x="112" y="261"/>
                  <a:pt x="109" y="259"/>
                </a:cubicBezTo>
                <a:cubicBezTo>
                  <a:pt x="74" y="238"/>
                  <a:pt x="39" y="218"/>
                  <a:pt x="4" y="198"/>
                </a:cubicBezTo>
                <a:cubicBezTo>
                  <a:pt x="1" y="196"/>
                  <a:pt x="0" y="194"/>
                  <a:pt x="0" y="190"/>
                </a:cubicBezTo>
                <a:cubicBezTo>
                  <a:pt x="0" y="170"/>
                  <a:pt x="0" y="150"/>
                  <a:pt x="0" y="1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1337588" y="4992688"/>
            <a:ext cx="1401762" cy="1611313"/>
          </a:xfrm>
          <a:custGeom>
            <a:avLst/>
            <a:gdLst>
              <a:gd name="T0" fmla="*/ 0 w 442"/>
              <a:gd name="T1" fmla="*/ 254 h 508"/>
              <a:gd name="T2" fmla="*/ 0 w 442"/>
              <a:gd name="T3" fmla="*/ 137 h 508"/>
              <a:gd name="T4" fmla="*/ 9 w 442"/>
              <a:gd name="T5" fmla="*/ 122 h 508"/>
              <a:gd name="T6" fmla="*/ 213 w 442"/>
              <a:gd name="T7" fmla="*/ 4 h 508"/>
              <a:gd name="T8" fmla="*/ 229 w 442"/>
              <a:gd name="T9" fmla="*/ 4 h 508"/>
              <a:gd name="T10" fmla="*/ 434 w 442"/>
              <a:gd name="T11" fmla="*/ 122 h 508"/>
              <a:gd name="T12" fmla="*/ 442 w 442"/>
              <a:gd name="T13" fmla="*/ 136 h 508"/>
              <a:gd name="T14" fmla="*/ 442 w 442"/>
              <a:gd name="T15" fmla="*/ 373 h 508"/>
              <a:gd name="T16" fmla="*/ 434 w 442"/>
              <a:gd name="T17" fmla="*/ 386 h 508"/>
              <a:gd name="T18" fmla="*/ 229 w 442"/>
              <a:gd name="T19" fmla="*/ 505 h 508"/>
              <a:gd name="T20" fmla="*/ 213 w 442"/>
              <a:gd name="T21" fmla="*/ 505 h 508"/>
              <a:gd name="T22" fmla="*/ 8 w 442"/>
              <a:gd name="T23" fmla="*/ 386 h 508"/>
              <a:gd name="T24" fmla="*/ 0 w 442"/>
              <a:gd name="T25" fmla="*/ 372 h 508"/>
              <a:gd name="T26" fmla="*/ 0 w 442"/>
              <a:gd name="T27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2" h="508">
                <a:moveTo>
                  <a:pt x="0" y="254"/>
                </a:moveTo>
                <a:cubicBezTo>
                  <a:pt x="0" y="215"/>
                  <a:pt x="0" y="176"/>
                  <a:pt x="0" y="137"/>
                </a:cubicBezTo>
                <a:cubicBezTo>
                  <a:pt x="0" y="129"/>
                  <a:pt x="2" y="125"/>
                  <a:pt x="9" y="122"/>
                </a:cubicBezTo>
                <a:cubicBezTo>
                  <a:pt x="77" y="83"/>
                  <a:pt x="145" y="43"/>
                  <a:pt x="213" y="4"/>
                </a:cubicBezTo>
                <a:cubicBezTo>
                  <a:pt x="219" y="0"/>
                  <a:pt x="223" y="0"/>
                  <a:pt x="229" y="4"/>
                </a:cubicBezTo>
                <a:cubicBezTo>
                  <a:pt x="297" y="43"/>
                  <a:pt x="365" y="83"/>
                  <a:pt x="434" y="122"/>
                </a:cubicBezTo>
                <a:cubicBezTo>
                  <a:pt x="439" y="125"/>
                  <a:pt x="442" y="129"/>
                  <a:pt x="442" y="136"/>
                </a:cubicBezTo>
                <a:cubicBezTo>
                  <a:pt x="442" y="215"/>
                  <a:pt x="442" y="294"/>
                  <a:pt x="442" y="373"/>
                </a:cubicBezTo>
                <a:cubicBezTo>
                  <a:pt x="442" y="379"/>
                  <a:pt x="440" y="383"/>
                  <a:pt x="434" y="386"/>
                </a:cubicBezTo>
                <a:cubicBezTo>
                  <a:pt x="365" y="426"/>
                  <a:pt x="297" y="465"/>
                  <a:pt x="229" y="505"/>
                </a:cubicBezTo>
                <a:cubicBezTo>
                  <a:pt x="223" y="508"/>
                  <a:pt x="219" y="508"/>
                  <a:pt x="213" y="505"/>
                </a:cubicBezTo>
                <a:cubicBezTo>
                  <a:pt x="145" y="465"/>
                  <a:pt x="77" y="426"/>
                  <a:pt x="8" y="386"/>
                </a:cubicBezTo>
                <a:cubicBezTo>
                  <a:pt x="2" y="383"/>
                  <a:pt x="0" y="379"/>
                  <a:pt x="0" y="372"/>
                </a:cubicBezTo>
                <a:cubicBezTo>
                  <a:pt x="0" y="333"/>
                  <a:pt x="0" y="293"/>
                  <a:pt x="0" y="2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9080163" y="2263775"/>
            <a:ext cx="498475" cy="571500"/>
          </a:xfrm>
          <a:custGeom>
            <a:avLst/>
            <a:gdLst>
              <a:gd name="T0" fmla="*/ 0 w 157"/>
              <a:gd name="T1" fmla="*/ 90 h 180"/>
              <a:gd name="T2" fmla="*/ 0 w 157"/>
              <a:gd name="T3" fmla="*/ 48 h 180"/>
              <a:gd name="T4" fmla="*/ 3 w 157"/>
              <a:gd name="T5" fmla="*/ 43 h 180"/>
              <a:gd name="T6" fmla="*/ 75 w 157"/>
              <a:gd name="T7" fmla="*/ 1 h 180"/>
              <a:gd name="T8" fmla="*/ 81 w 157"/>
              <a:gd name="T9" fmla="*/ 1 h 180"/>
              <a:gd name="T10" fmla="*/ 154 w 157"/>
              <a:gd name="T11" fmla="*/ 43 h 180"/>
              <a:gd name="T12" fmla="*/ 157 w 157"/>
              <a:gd name="T13" fmla="*/ 48 h 180"/>
              <a:gd name="T14" fmla="*/ 157 w 157"/>
              <a:gd name="T15" fmla="*/ 132 h 180"/>
              <a:gd name="T16" fmla="*/ 154 w 157"/>
              <a:gd name="T17" fmla="*/ 137 h 180"/>
              <a:gd name="T18" fmla="*/ 81 w 157"/>
              <a:gd name="T19" fmla="*/ 179 h 180"/>
              <a:gd name="T20" fmla="*/ 76 w 157"/>
              <a:gd name="T21" fmla="*/ 179 h 180"/>
              <a:gd name="T22" fmla="*/ 3 w 157"/>
              <a:gd name="T23" fmla="*/ 137 h 180"/>
              <a:gd name="T24" fmla="*/ 0 w 157"/>
              <a:gd name="T25" fmla="*/ 131 h 180"/>
              <a:gd name="T26" fmla="*/ 0 w 157"/>
              <a:gd name="T27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180">
                <a:moveTo>
                  <a:pt x="0" y="90"/>
                </a:moveTo>
                <a:cubicBezTo>
                  <a:pt x="0" y="76"/>
                  <a:pt x="0" y="62"/>
                  <a:pt x="0" y="48"/>
                </a:cubicBezTo>
                <a:cubicBezTo>
                  <a:pt x="0" y="46"/>
                  <a:pt x="1" y="44"/>
                  <a:pt x="3" y="43"/>
                </a:cubicBezTo>
                <a:cubicBezTo>
                  <a:pt x="27" y="29"/>
                  <a:pt x="51" y="15"/>
                  <a:pt x="75" y="1"/>
                </a:cubicBezTo>
                <a:cubicBezTo>
                  <a:pt x="77" y="0"/>
                  <a:pt x="79" y="0"/>
                  <a:pt x="81" y="1"/>
                </a:cubicBezTo>
                <a:cubicBezTo>
                  <a:pt x="105" y="15"/>
                  <a:pt x="129" y="29"/>
                  <a:pt x="154" y="43"/>
                </a:cubicBezTo>
                <a:cubicBezTo>
                  <a:pt x="156" y="44"/>
                  <a:pt x="157" y="45"/>
                  <a:pt x="157" y="48"/>
                </a:cubicBezTo>
                <a:cubicBezTo>
                  <a:pt x="156" y="76"/>
                  <a:pt x="156" y="104"/>
                  <a:pt x="157" y="132"/>
                </a:cubicBezTo>
                <a:cubicBezTo>
                  <a:pt x="157" y="134"/>
                  <a:pt x="156" y="136"/>
                  <a:pt x="154" y="137"/>
                </a:cubicBezTo>
                <a:cubicBezTo>
                  <a:pt x="129" y="151"/>
                  <a:pt x="105" y="165"/>
                  <a:pt x="81" y="179"/>
                </a:cubicBezTo>
                <a:cubicBezTo>
                  <a:pt x="79" y="180"/>
                  <a:pt x="78" y="180"/>
                  <a:pt x="76" y="179"/>
                </a:cubicBezTo>
                <a:cubicBezTo>
                  <a:pt x="51" y="165"/>
                  <a:pt x="27" y="151"/>
                  <a:pt x="3" y="137"/>
                </a:cubicBezTo>
                <a:cubicBezTo>
                  <a:pt x="1" y="135"/>
                  <a:pt x="0" y="134"/>
                  <a:pt x="0" y="131"/>
                </a:cubicBezTo>
                <a:cubicBezTo>
                  <a:pt x="0" y="118"/>
                  <a:pt x="0" y="104"/>
                  <a:pt x="0" y="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7708563" y="11618913"/>
            <a:ext cx="1211262" cy="1389063"/>
          </a:xfrm>
          <a:custGeom>
            <a:avLst/>
            <a:gdLst>
              <a:gd name="T0" fmla="*/ 1 w 382"/>
              <a:gd name="T1" fmla="*/ 219 h 438"/>
              <a:gd name="T2" fmla="*/ 0 w 382"/>
              <a:gd name="T3" fmla="*/ 118 h 438"/>
              <a:gd name="T4" fmla="*/ 8 w 382"/>
              <a:gd name="T5" fmla="*/ 105 h 438"/>
              <a:gd name="T6" fmla="*/ 185 w 382"/>
              <a:gd name="T7" fmla="*/ 3 h 438"/>
              <a:gd name="T8" fmla="*/ 198 w 382"/>
              <a:gd name="T9" fmla="*/ 3 h 438"/>
              <a:gd name="T10" fmla="*/ 375 w 382"/>
              <a:gd name="T11" fmla="*/ 105 h 438"/>
              <a:gd name="T12" fmla="*/ 382 w 382"/>
              <a:gd name="T13" fmla="*/ 117 h 438"/>
              <a:gd name="T14" fmla="*/ 382 w 382"/>
              <a:gd name="T15" fmla="*/ 321 h 438"/>
              <a:gd name="T16" fmla="*/ 375 w 382"/>
              <a:gd name="T17" fmla="*/ 333 h 438"/>
              <a:gd name="T18" fmla="*/ 198 w 382"/>
              <a:gd name="T19" fmla="*/ 435 h 438"/>
              <a:gd name="T20" fmla="*/ 185 w 382"/>
              <a:gd name="T21" fmla="*/ 435 h 438"/>
              <a:gd name="T22" fmla="*/ 8 w 382"/>
              <a:gd name="T23" fmla="*/ 333 h 438"/>
              <a:gd name="T24" fmla="*/ 1 w 382"/>
              <a:gd name="T25" fmla="*/ 320 h 438"/>
              <a:gd name="T26" fmla="*/ 1 w 382"/>
              <a:gd name="T2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2" h="438">
                <a:moveTo>
                  <a:pt x="1" y="219"/>
                </a:moveTo>
                <a:cubicBezTo>
                  <a:pt x="1" y="185"/>
                  <a:pt x="1" y="152"/>
                  <a:pt x="0" y="118"/>
                </a:cubicBezTo>
                <a:cubicBezTo>
                  <a:pt x="0" y="111"/>
                  <a:pt x="3" y="108"/>
                  <a:pt x="8" y="105"/>
                </a:cubicBezTo>
                <a:cubicBezTo>
                  <a:pt x="67" y="71"/>
                  <a:pt x="126" y="37"/>
                  <a:pt x="185" y="3"/>
                </a:cubicBezTo>
                <a:cubicBezTo>
                  <a:pt x="189" y="0"/>
                  <a:pt x="193" y="0"/>
                  <a:pt x="198" y="3"/>
                </a:cubicBezTo>
                <a:cubicBezTo>
                  <a:pt x="257" y="37"/>
                  <a:pt x="316" y="71"/>
                  <a:pt x="375" y="105"/>
                </a:cubicBezTo>
                <a:cubicBezTo>
                  <a:pt x="380" y="108"/>
                  <a:pt x="382" y="111"/>
                  <a:pt x="382" y="117"/>
                </a:cubicBezTo>
                <a:cubicBezTo>
                  <a:pt x="382" y="185"/>
                  <a:pt x="382" y="253"/>
                  <a:pt x="382" y="321"/>
                </a:cubicBezTo>
                <a:cubicBezTo>
                  <a:pt x="382" y="327"/>
                  <a:pt x="380" y="330"/>
                  <a:pt x="375" y="333"/>
                </a:cubicBezTo>
                <a:cubicBezTo>
                  <a:pt x="316" y="367"/>
                  <a:pt x="257" y="401"/>
                  <a:pt x="198" y="435"/>
                </a:cubicBezTo>
                <a:cubicBezTo>
                  <a:pt x="193" y="438"/>
                  <a:pt x="190" y="438"/>
                  <a:pt x="185" y="435"/>
                </a:cubicBezTo>
                <a:cubicBezTo>
                  <a:pt x="126" y="401"/>
                  <a:pt x="67" y="367"/>
                  <a:pt x="8" y="333"/>
                </a:cubicBezTo>
                <a:cubicBezTo>
                  <a:pt x="2" y="330"/>
                  <a:pt x="0" y="326"/>
                  <a:pt x="1" y="320"/>
                </a:cubicBezTo>
                <a:cubicBezTo>
                  <a:pt x="1" y="287"/>
                  <a:pt x="1" y="253"/>
                  <a:pt x="1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12612688" y="10086975"/>
            <a:ext cx="492125" cy="563563"/>
          </a:xfrm>
          <a:custGeom>
            <a:avLst/>
            <a:gdLst>
              <a:gd name="T0" fmla="*/ 0 w 155"/>
              <a:gd name="T1" fmla="*/ 89 h 178"/>
              <a:gd name="T2" fmla="*/ 0 w 155"/>
              <a:gd name="T3" fmla="*/ 48 h 178"/>
              <a:gd name="T4" fmla="*/ 3 w 155"/>
              <a:gd name="T5" fmla="*/ 42 h 178"/>
              <a:gd name="T6" fmla="*/ 75 w 155"/>
              <a:gd name="T7" fmla="*/ 1 h 178"/>
              <a:gd name="T8" fmla="*/ 80 w 155"/>
              <a:gd name="T9" fmla="*/ 1 h 178"/>
              <a:gd name="T10" fmla="*/ 153 w 155"/>
              <a:gd name="T11" fmla="*/ 43 h 178"/>
              <a:gd name="T12" fmla="*/ 155 w 155"/>
              <a:gd name="T13" fmla="*/ 47 h 178"/>
              <a:gd name="T14" fmla="*/ 155 w 155"/>
              <a:gd name="T15" fmla="*/ 131 h 178"/>
              <a:gd name="T16" fmla="*/ 153 w 155"/>
              <a:gd name="T17" fmla="*/ 136 h 178"/>
              <a:gd name="T18" fmla="*/ 80 w 155"/>
              <a:gd name="T19" fmla="*/ 177 h 178"/>
              <a:gd name="T20" fmla="*/ 75 w 155"/>
              <a:gd name="T21" fmla="*/ 177 h 178"/>
              <a:gd name="T22" fmla="*/ 3 w 155"/>
              <a:gd name="T23" fmla="*/ 136 h 178"/>
              <a:gd name="T24" fmla="*/ 0 w 155"/>
              <a:gd name="T25" fmla="*/ 130 h 178"/>
              <a:gd name="T26" fmla="*/ 0 w 155"/>
              <a:gd name="T27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5" h="178">
                <a:moveTo>
                  <a:pt x="0" y="89"/>
                </a:moveTo>
                <a:cubicBezTo>
                  <a:pt x="0" y="75"/>
                  <a:pt x="0" y="62"/>
                  <a:pt x="0" y="48"/>
                </a:cubicBezTo>
                <a:cubicBezTo>
                  <a:pt x="0" y="45"/>
                  <a:pt x="1" y="44"/>
                  <a:pt x="3" y="42"/>
                </a:cubicBezTo>
                <a:cubicBezTo>
                  <a:pt x="27" y="29"/>
                  <a:pt x="51" y="15"/>
                  <a:pt x="75" y="1"/>
                </a:cubicBezTo>
                <a:cubicBezTo>
                  <a:pt x="77" y="0"/>
                  <a:pt x="78" y="0"/>
                  <a:pt x="80" y="1"/>
                </a:cubicBezTo>
                <a:cubicBezTo>
                  <a:pt x="104" y="15"/>
                  <a:pt x="129" y="29"/>
                  <a:pt x="153" y="43"/>
                </a:cubicBezTo>
                <a:cubicBezTo>
                  <a:pt x="155" y="44"/>
                  <a:pt x="155" y="45"/>
                  <a:pt x="155" y="47"/>
                </a:cubicBezTo>
                <a:cubicBezTo>
                  <a:pt x="155" y="75"/>
                  <a:pt x="155" y="103"/>
                  <a:pt x="155" y="131"/>
                </a:cubicBezTo>
                <a:cubicBezTo>
                  <a:pt x="155" y="133"/>
                  <a:pt x="155" y="134"/>
                  <a:pt x="153" y="136"/>
                </a:cubicBezTo>
                <a:cubicBezTo>
                  <a:pt x="129" y="149"/>
                  <a:pt x="104" y="163"/>
                  <a:pt x="80" y="177"/>
                </a:cubicBezTo>
                <a:cubicBezTo>
                  <a:pt x="78" y="178"/>
                  <a:pt x="77" y="178"/>
                  <a:pt x="75" y="177"/>
                </a:cubicBezTo>
                <a:cubicBezTo>
                  <a:pt x="51" y="163"/>
                  <a:pt x="27" y="149"/>
                  <a:pt x="3" y="136"/>
                </a:cubicBezTo>
                <a:cubicBezTo>
                  <a:pt x="1" y="134"/>
                  <a:pt x="0" y="133"/>
                  <a:pt x="0" y="130"/>
                </a:cubicBezTo>
                <a:cubicBezTo>
                  <a:pt x="0" y="117"/>
                  <a:pt x="0" y="103"/>
                  <a:pt x="0" y="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3181013" y="11577638"/>
            <a:ext cx="735012" cy="846138"/>
          </a:xfrm>
          <a:custGeom>
            <a:avLst/>
            <a:gdLst>
              <a:gd name="T0" fmla="*/ 0 w 232"/>
              <a:gd name="T1" fmla="*/ 134 h 267"/>
              <a:gd name="T2" fmla="*/ 0 w 232"/>
              <a:gd name="T3" fmla="*/ 72 h 267"/>
              <a:gd name="T4" fmla="*/ 5 w 232"/>
              <a:gd name="T5" fmla="*/ 64 h 267"/>
              <a:gd name="T6" fmla="*/ 112 w 232"/>
              <a:gd name="T7" fmla="*/ 2 h 267"/>
              <a:gd name="T8" fmla="*/ 120 w 232"/>
              <a:gd name="T9" fmla="*/ 2 h 267"/>
              <a:gd name="T10" fmla="*/ 228 w 232"/>
              <a:gd name="T11" fmla="*/ 64 h 267"/>
              <a:gd name="T12" fmla="*/ 232 w 232"/>
              <a:gd name="T13" fmla="*/ 71 h 267"/>
              <a:gd name="T14" fmla="*/ 232 w 232"/>
              <a:gd name="T15" fmla="*/ 196 h 267"/>
              <a:gd name="T16" fmla="*/ 228 w 232"/>
              <a:gd name="T17" fmla="*/ 203 h 267"/>
              <a:gd name="T18" fmla="*/ 120 w 232"/>
              <a:gd name="T19" fmla="*/ 265 h 267"/>
              <a:gd name="T20" fmla="*/ 112 w 232"/>
              <a:gd name="T21" fmla="*/ 265 h 267"/>
              <a:gd name="T22" fmla="*/ 4 w 232"/>
              <a:gd name="T23" fmla="*/ 203 h 267"/>
              <a:gd name="T24" fmla="*/ 0 w 232"/>
              <a:gd name="T25" fmla="*/ 195 h 267"/>
              <a:gd name="T26" fmla="*/ 0 w 232"/>
              <a:gd name="T27" fmla="*/ 13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2" h="267">
                <a:moveTo>
                  <a:pt x="0" y="134"/>
                </a:moveTo>
                <a:cubicBezTo>
                  <a:pt x="0" y="113"/>
                  <a:pt x="0" y="92"/>
                  <a:pt x="0" y="72"/>
                </a:cubicBezTo>
                <a:cubicBezTo>
                  <a:pt x="0" y="68"/>
                  <a:pt x="1" y="66"/>
                  <a:pt x="5" y="64"/>
                </a:cubicBezTo>
                <a:cubicBezTo>
                  <a:pt x="40" y="43"/>
                  <a:pt x="76" y="23"/>
                  <a:pt x="112" y="2"/>
                </a:cubicBezTo>
                <a:cubicBezTo>
                  <a:pt x="115" y="0"/>
                  <a:pt x="117" y="0"/>
                  <a:pt x="120" y="2"/>
                </a:cubicBezTo>
                <a:cubicBezTo>
                  <a:pt x="156" y="23"/>
                  <a:pt x="192" y="43"/>
                  <a:pt x="228" y="64"/>
                </a:cubicBezTo>
                <a:cubicBezTo>
                  <a:pt x="231" y="66"/>
                  <a:pt x="232" y="68"/>
                  <a:pt x="232" y="71"/>
                </a:cubicBezTo>
                <a:cubicBezTo>
                  <a:pt x="232" y="113"/>
                  <a:pt x="232" y="154"/>
                  <a:pt x="232" y="196"/>
                </a:cubicBezTo>
                <a:cubicBezTo>
                  <a:pt x="232" y="199"/>
                  <a:pt x="231" y="201"/>
                  <a:pt x="228" y="203"/>
                </a:cubicBezTo>
                <a:cubicBezTo>
                  <a:pt x="192" y="224"/>
                  <a:pt x="156" y="244"/>
                  <a:pt x="120" y="265"/>
                </a:cubicBezTo>
                <a:cubicBezTo>
                  <a:pt x="117" y="267"/>
                  <a:pt x="115" y="267"/>
                  <a:pt x="112" y="265"/>
                </a:cubicBezTo>
                <a:cubicBezTo>
                  <a:pt x="76" y="244"/>
                  <a:pt x="40" y="224"/>
                  <a:pt x="4" y="203"/>
                </a:cubicBezTo>
                <a:cubicBezTo>
                  <a:pt x="1" y="201"/>
                  <a:pt x="0" y="199"/>
                  <a:pt x="0" y="195"/>
                </a:cubicBezTo>
                <a:cubicBezTo>
                  <a:pt x="0" y="175"/>
                  <a:pt x="0" y="154"/>
                  <a:pt x="0" y="134"/>
                </a:cubicBezTo>
                <a:close/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3944600" y="6600825"/>
            <a:ext cx="598487" cy="684213"/>
          </a:xfrm>
          <a:custGeom>
            <a:avLst/>
            <a:gdLst>
              <a:gd name="T0" fmla="*/ 0 w 189"/>
              <a:gd name="T1" fmla="*/ 108 h 216"/>
              <a:gd name="T2" fmla="*/ 0 w 189"/>
              <a:gd name="T3" fmla="*/ 58 h 216"/>
              <a:gd name="T4" fmla="*/ 4 w 189"/>
              <a:gd name="T5" fmla="*/ 52 h 216"/>
              <a:gd name="T6" fmla="*/ 91 w 189"/>
              <a:gd name="T7" fmla="*/ 1 h 216"/>
              <a:gd name="T8" fmla="*/ 98 w 189"/>
              <a:gd name="T9" fmla="*/ 1 h 216"/>
              <a:gd name="T10" fmla="*/ 185 w 189"/>
              <a:gd name="T11" fmla="*/ 52 h 216"/>
              <a:gd name="T12" fmla="*/ 189 w 189"/>
              <a:gd name="T13" fmla="*/ 58 h 216"/>
              <a:gd name="T14" fmla="*/ 189 w 189"/>
              <a:gd name="T15" fmla="*/ 159 h 216"/>
              <a:gd name="T16" fmla="*/ 185 w 189"/>
              <a:gd name="T17" fmla="*/ 164 h 216"/>
              <a:gd name="T18" fmla="*/ 98 w 189"/>
              <a:gd name="T19" fmla="*/ 215 h 216"/>
              <a:gd name="T20" fmla="*/ 91 w 189"/>
              <a:gd name="T21" fmla="*/ 215 h 216"/>
              <a:gd name="T22" fmla="*/ 4 w 189"/>
              <a:gd name="T23" fmla="*/ 164 h 216"/>
              <a:gd name="T24" fmla="*/ 0 w 189"/>
              <a:gd name="T25" fmla="*/ 158 h 216"/>
              <a:gd name="T26" fmla="*/ 0 w 189"/>
              <a:gd name="T27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16">
                <a:moveTo>
                  <a:pt x="0" y="108"/>
                </a:moveTo>
                <a:cubicBezTo>
                  <a:pt x="0" y="91"/>
                  <a:pt x="0" y="75"/>
                  <a:pt x="0" y="58"/>
                </a:cubicBezTo>
                <a:cubicBezTo>
                  <a:pt x="0" y="55"/>
                  <a:pt x="1" y="53"/>
                  <a:pt x="4" y="52"/>
                </a:cubicBezTo>
                <a:cubicBezTo>
                  <a:pt x="33" y="35"/>
                  <a:pt x="62" y="18"/>
                  <a:pt x="91" y="1"/>
                </a:cubicBezTo>
                <a:cubicBezTo>
                  <a:pt x="94" y="0"/>
                  <a:pt x="95" y="0"/>
                  <a:pt x="98" y="1"/>
                </a:cubicBezTo>
                <a:cubicBezTo>
                  <a:pt x="127" y="18"/>
                  <a:pt x="156" y="35"/>
                  <a:pt x="185" y="52"/>
                </a:cubicBezTo>
                <a:cubicBezTo>
                  <a:pt x="188" y="53"/>
                  <a:pt x="189" y="55"/>
                  <a:pt x="189" y="58"/>
                </a:cubicBezTo>
                <a:cubicBezTo>
                  <a:pt x="189" y="91"/>
                  <a:pt x="189" y="125"/>
                  <a:pt x="189" y="159"/>
                </a:cubicBezTo>
                <a:cubicBezTo>
                  <a:pt x="189" y="161"/>
                  <a:pt x="188" y="163"/>
                  <a:pt x="185" y="164"/>
                </a:cubicBezTo>
                <a:cubicBezTo>
                  <a:pt x="156" y="181"/>
                  <a:pt x="127" y="198"/>
                  <a:pt x="98" y="215"/>
                </a:cubicBezTo>
                <a:cubicBezTo>
                  <a:pt x="95" y="216"/>
                  <a:pt x="94" y="216"/>
                  <a:pt x="91" y="215"/>
                </a:cubicBezTo>
                <a:cubicBezTo>
                  <a:pt x="62" y="198"/>
                  <a:pt x="33" y="181"/>
                  <a:pt x="4" y="164"/>
                </a:cubicBezTo>
                <a:cubicBezTo>
                  <a:pt x="1" y="163"/>
                  <a:pt x="0" y="161"/>
                  <a:pt x="0" y="158"/>
                </a:cubicBezTo>
                <a:cubicBezTo>
                  <a:pt x="0" y="141"/>
                  <a:pt x="0" y="125"/>
                  <a:pt x="0" y="108"/>
                </a:cubicBezTo>
                <a:close/>
              </a:path>
            </a:pathLst>
          </a:custGeom>
          <a:noFill/>
          <a:ln w="508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21893213" y="12079288"/>
            <a:ext cx="595312" cy="687388"/>
          </a:xfrm>
          <a:custGeom>
            <a:avLst/>
            <a:gdLst>
              <a:gd name="T0" fmla="*/ 0 w 188"/>
              <a:gd name="T1" fmla="*/ 109 h 217"/>
              <a:gd name="T2" fmla="*/ 0 w 188"/>
              <a:gd name="T3" fmla="*/ 59 h 217"/>
              <a:gd name="T4" fmla="*/ 3 w 188"/>
              <a:gd name="T5" fmla="*/ 52 h 217"/>
              <a:gd name="T6" fmla="*/ 91 w 188"/>
              <a:gd name="T7" fmla="*/ 2 h 217"/>
              <a:gd name="T8" fmla="*/ 97 w 188"/>
              <a:gd name="T9" fmla="*/ 2 h 217"/>
              <a:gd name="T10" fmla="*/ 185 w 188"/>
              <a:gd name="T11" fmla="*/ 52 h 217"/>
              <a:gd name="T12" fmla="*/ 188 w 188"/>
              <a:gd name="T13" fmla="*/ 58 h 217"/>
              <a:gd name="T14" fmla="*/ 188 w 188"/>
              <a:gd name="T15" fmla="*/ 159 h 217"/>
              <a:gd name="T16" fmla="*/ 185 w 188"/>
              <a:gd name="T17" fmla="*/ 165 h 217"/>
              <a:gd name="T18" fmla="*/ 97 w 188"/>
              <a:gd name="T19" fmla="*/ 215 h 217"/>
              <a:gd name="T20" fmla="*/ 91 w 188"/>
              <a:gd name="T21" fmla="*/ 215 h 217"/>
              <a:gd name="T22" fmla="*/ 3 w 188"/>
              <a:gd name="T23" fmla="*/ 165 h 217"/>
              <a:gd name="T24" fmla="*/ 0 w 188"/>
              <a:gd name="T25" fmla="*/ 159 h 217"/>
              <a:gd name="T26" fmla="*/ 0 w 188"/>
              <a:gd name="T27" fmla="*/ 10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17">
                <a:moveTo>
                  <a:pt x="0" y="109"/>
                </a:moveTo>
                <a:cubicBezTo>
                  <a:pt x="0" y="92"/>
                  <a:pt x="0" y="75"/>
                  <a:pt x="0" y="59"/>
                </a:cubicBezTo>
                <a:cubicBezTo>
                  <a:pt x="0" y="55"/>
                  <a:pt x="1" y="54"/>
                  <a:pt x="3" y="52"/>
                </a:cubicBezTo>
                <a:cubicBezTo>
                  <a:pt x="33" y="35"/>
                  <a:pt x="62" y="19"/>
                  <a:pt x="91" y="2"/>
                </a:cubicBezTo>
                <a:cubicBezTo>
                  <a:pt x="93" y="0"/>
                  <a:pt x="95" y="0"/>
                  <a:pt x="97" y="2"/>
                </a:cubicBezTo>
                <a:cubicBezTo>
                  <a:pt x="126" y="19"/>
                  <a:pt x="155" y="35"/>
                  <a:pt x="185" y="52"/>
                </a:cubicBezTo>
                <a:cubicBezTo>
                  <a:pt x="187" y="54"/>
                  <a:pt x="188" y="55"/>
                  <a:pt x="188" y="58"/>
                </a:cubicBezTo>
                <a:cubicBezTo>
                  <a:pt x="188" y="92"/>
                  <a:pt x="188" y="125"/>
                  <a:pt x="188" y="159"/>
                </a:cubicBezTo>
                <a:cubicBezTo>
                  <a:pt x="188" y="162"/>
                  <a:pt x="187" y="164"/>
                  <a:pt x="185" y="165"/>
                </a:cubicBezTo>
                <a:cubicBezTo>
                  <a:pt x="156" y="182"/>
                  <a:pt x="126" y="198"/>
                  <a:pt x="97" y="215"/>
                </a:cubicBezTo>
                <a:cubicBezTo>
                  <a:pt x="95" y="217"/>
                  <a:pt x="93" y="217"/>
                  <a:pt x="91" y="215"/>
                </a:cubicBezTo>
                <a:cubicBezTo>
                  <a:pt x="61" y="198"/>
                  <a:pt x="32" y="182"/>
                  <a:pt x="3" y="165"/>
                </a:cubicBezTo>
                <a:cubicBezTo>
                  <a:pt x="0" y="163"/>
                  <a:pt x="0" y="162"/>
                  <a:pt x="0" y="159"/>
                </a:cubicBezTo>
                <a:cubicBezTo>
                  <a:pt x="0" y="142"/>
                  <a:pt x="0" y="125"/>
                  <a:pt x="0" y="109"/>
                </a:cubicBezTo>
                <a:close/>
              </a:path>
            </a:pathLst>
          </a:custGeom>
          <a:noFill/>
          <a:ln w="508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21126450" y="3411538"/>
            <a:ext cx="598487" cy="685800"/>
          </a:xfrm>
          <a:custGeom>
            <a:avLst/>
            <a:gdLst>
              <a:gd name="T0" fmla="*/ 1 w 189"/>
              <a:gd name="T1" fmla="*/ 108 h 216"/>
              <a:gd name="T2" fmla="*/ 0 w 189"/>
              <a:gd name="T3" fmla="*/ 58 h 216"/>
              <a:gd name="T4" fmla="*/ 4 w 189"/>
              <a:gd name="T5" fmla="*/ 52 h 216"/>
              <a:gd name="T6" fmla="*/ 91 w 189"/>
              <a:gd name="T7" fmla="*/ 1 h 216"/>
              <a:gd name="T8" fmla="*/ 98 w 189"/>
              <a:gd name="T9" fmla="*/ 1 h 216"/>
              <a:gd name="T10" fmla="*/ 186 w 189"/>
              <a:gd name="T11" fmla="*/ 52 h 216"/>
              <a:gd name="T12" fmla="*/ 189 w 189"/>
              <a:gd name="T13" fmla="*/ 58 h 216"/>
              <a:gd name="T14" fmla="*/ 189 w 189"/>
              <a:gd name="T15" fmla="*/ 159 h 216"/>
              <a:gd name="T16" fmla="*/ 186 w 189"/>
              <a:gd name="T17" fmla="*/ 165 h 216"/>
              <a:gd name="T18" fmla="*/ 98 w 189"/>
              <a:gd name="T19" fmla="*/ 215 h 216"/>
              <a:gd name="T20" fmla="*/ 91 w 189"/>
              <a:gd name="T21" fmla="*/ 215 h 216"/>
              <a:gd name="T22" fmla="*/ 4 w 189"/>
              <a:gd name="T23" fmla="*/ 165 h 216"/>
              <a:gd name="T24" fmla="*/ 0 w 189"/>
              <a:gd name="T25" fmla="*/ 158 h 216"/>
              <a:gd name="T26" fmla="*/ 1 w 189"/>
              <a:gd name="T27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16">
                <a:moveTo>
                  <a:pt x="1" y="108"/>
                </a:moveTo>
                <a:cubicBezTo>
                  <a:pt x="1" y="92"/>
                  <a:pt x="1" y="75"/>
                  <a:pt x="0" y="58"/>
                </a:cubicBezTo>
                <a:cubicBezTo>
                  <a:pt x="0" y="55"/>
                  <a:pt x="2" y="53"/>
                  <a:pt x="4" y="52"/>
                </a:cubicBezTo>
                <a:cubicBezTo>
                  <a:pt x="33" y="35"/>
                  <a:pt x="62" y="18"/>
                  <a:pt x="91" y="1"/>
                </a:cubicBezTo>
                <a:cubicBezTo>
                  <a:pt x="94" y="0"/>
                  <a:pt x="96" y="0"/>
                  <a:pt x="98" y="1"/>
                </a:cubicBezTo>
                <a:cubicBezTo>
                  <a:pt x="127" y="18"/>
                  <a:pt x="156" y="35"/>
                  <a:pt x="186" y="52"/>
                </a:cubicBezTo>
                <a:cubicBezTo>
                  <a:pt x="188" y="53"/>
                  <a:pt x="189" y="55"/>
                  <a:pt x="189" y="58"/>
                </a:cubicBezTo>
                <a:cubicBezTo>
                  <a:pt x="189" y="91"/>
                  <a:pt x="189" y="125"/>
                  <a:pt x="189" y="159"/>
                </a:cubicBezTo>
                <a:cubicBezTo>
                  <a:pt x="189" y="162"/>
                  <a:pt x="188" y="163"/>
                  <a:pt x="186" y="165"/>
                </a:cubicBezTo>
                <a:cubicBezTo>
                  <a:pt x="156" y="181"/>
                  <a:pt x="127" y="198"/>
                  <a:pt x="98" y="215"/>
                </a:cubicBezTo>
                <a:cubicBezTo>
                  <a:pt x="96" y="216"/>
                  <a:pt x="94" y="216"/>
                  <a:pt x="91" y="215"/>
                </a:cubicBezTo>
                <a:cubicBezTo>
                  <a:pt x="62" y="198"/>
                  <a:pt x="33" y="181"/>
                  <a:pt x="4" y="165"/>
                </a:cubicBezTo>
                <a:cubicBezTo>
                  <a:pt x="1" y="163"/>
                  <a:pt x="0" y="161"/>
                  <a:pt x="0" y="158"/>
                </a:cubicBezTo>
                <a:cubicBezTo>
                  <a:pt x="1" y="142"/>
                  <a:pt x="1" y="125"/>
                  <a:pt x="1" y="108"/>
                </a:cubicBezTo>
                <a:close/>
              </a:path>
            </a:pathLst>
          </a:custGeom>
          <a:noFill/>
          <a:ln w="508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22042438" y="7285038"/>
            <a:ext cx="296862" cy="342900"/>
          </a:xfrm>
          <a:custGeom>
            <a:avLst/>
            <a:gdLst>
              <a:gd name="T0" fmla="*/ 0 w 94"/>
              <a:gd name="T1" fmla="*/ 54 h 108"/>
              <a:gd name="T2" fmla="*/ 0 w 94"/>
              <a:gd name="T3" fmla="*/ 29 h 108"/>
              <a:gd name="T4" fmla="*/ 2 w 94"/>
              <a:gd name="T5" fmla="*/ 26 h 108"/>
              <a:gd name="T6" fmla="*/ 45 w 94"/>
              <a:gd name="T7" fmla="*/ 1 h 108"/>
              <a:gd name="T8" fmla="*/ 49 w 94"/>
              <a:gd name="T9" fmla="*/ 0 h 108"/>
              <a:gd name="T10" fmla="*/ 92 w 94"/>
              <a:gd name="T11" fmla="*/ 26 h 108"/>
              <a:gd name="T12" fmla="*/ 94 w 94"/>
              <a:gd name="T13" fmla="*/ 29 h 108"/>
              <a:gd name="T14" fmla="*/ 94 w 94"/>
              <a:gd name="T15" fmla="*/ 79 h 108"/>
              <a:gd name="T16" fmla="*/ 92 w 94"/>
              <a:gd name="T17" fmla="*/ 82 h 108"/>
              <a:gd name="T18" fmla="*/ 49 w 94"/>
              <a:gd name="T19" fmla="*/ 107 h 108"/>
              <a:gd name="T20" fmla="*/ 45 w 94"/>
              <a:gd name="T21" fmla="*/ 107 h 108"/>
              <a:gd name="T22" fmla="*/ 1 w 94"/>
              <a:gd name="T23" fmla="*/ 82 h 108"/>
              <a:gd name="T24" fmla="*/ 0 w 94"/>
              <a:gd name="T25" fmla="*/ 79 h 108"/>
              <a:gd name="T26" fmla="*/ 0 w 94"/>
              <a:gd name="T27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108">
                <a:moveTo>
                  <a:pt x="0" y="54"/>
                </a:moveTo>
                <a:cubicBezTo>
                  <a:pt x="0" y="46"/>
                  <a:pt x="0" y="37"/>
                  <a:pt x="0" y="29"/>
                </a:cubicBezTo>
                <a:cubicBezTo>
                  <a:pt x="0" y="27"/>
                  <a:pt x="0" y="26"/>
                  <a:pt x="2" y="26"/>
                </a:cubicBezTo>
                <a:cubicBezTo>
                  <a:pt x="16" y="17"/>
                  <a:pt x="31" y="9"/>
                  <a:pt x="45" y="1"/>
                </a:cubicBezTo>
                <a:cubicBezTo>
                  <a:pt x="46" y="0"/>
                  <a:pt x="47" y="0"/>
                  <a:pt x="49" y="0"/>
                </a:cubicBezTo>
                <a:cubicBezTo>
                  <a:pt x="63" y="9"/>
                  <a:pt x="78" y="17"/>
                  <a:pt x="92" y="26"/>
                </a:cubicBezTo>
                <a:cubicBezTo>
                  <a:pt x="93" y="26"/>
                  <a:pt x="94" y="27"/>
                  <a:pt x="94" y="29"/>
                </a:cubicBezTo>
                <a:cubicBezTo>
                  <a:pt x="94" y="45"/>
                  <a:pt x="94" y="62"/>
                  <a:pt x="94" y="79"/>
                </a:cubicBezTo>
                <a:cubicBezTo>
                  <a:pt x="94" y="81"/>
                  <a:pt x="94" y="81"/>
                  <a:pt x="92" y="82"/>
                </a:cubicBezTo>
                <a:cubicBezTo>
                  <a:pt x="78" y="90"/>
                  <a:pt x="63" y="99"/>
                  <a:pt x="49" y="107"/>
                </a:cubicBezTo>
                <a:cubicBezTo>
                  <a:pt x="47" y="108"/>
                  <a:pt x="46" y="108"/>
                  <a:pt x="45" y="107"/>
                </a:cubicBezTo>
                <a:cubicBezTo>
                  <a:pt x="31" y="99"/>
                  <a:pt x="16" y="90"/>
                  <a:pt x="1" y="82"/>
                </a:cubicBezTo>
                <a:cubicBezTo>
                  <a:pt x="0" y="81"/>
                  <a:pt x="0" y="80"/>
                  <a:pt x="0" y="79"/>
                </a:cubicBezTo>
                <a:cubicBezTo>
                  <a:pt x="0" y="71"/>
                  <a:pt x="0" y="62"/>
                  <a:pt x="0" y="54"/>
                </a:cubicBezTo>
                <a:close/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15111413" y="5718175"/>
            <a:ext cx="298450" cy="342900"/>
          </a:xfrm>
          <a:custGeom>
            <a:avLst/>
            <a:gdLst>
              <a:gd name="T0" fmla="*/ 0 w 94"/>
              <a:gd name="T1" fmla="*/ 54 h 108"/>
              <a:gd name="T2" fmla="*/ 0 w 94"/>
              <a:gd name="T3" fmla="*/ 29 h 108"/>
              <a:gd name="T4" fmla="*/ 2 w 94"/>
              <a:gd name="T5" fmla="*/ 26 h 108"/>
              <a:gd name="T6" fmla="*/ 45 w 94"/>
              <a:gd name="T7" fmla="*/ 1 h 108"/>
              <a:gd name="T8" fmla="*/ 49 w 94"/>
              <a:gd name="T9" fmla="*/ 1 h 108"/>
              <a:gd name="T10" fmla="*/ 92 w 94"/>
              <a:gd name="T11" fmla="*/ 26 h 108"/>
              <a:gd name="T12" fmla="*/ 94 w 94"/>
              <a:gd name="T13" fmla="*/ 29 h 108"/>
              <a:gd name="T14" fmla="*/ 94 w 94"/>
              <a:gd name="T15" fmla="*/ 79 h 108"/>
              <a:gd name="T16" fmla="*/ 92 w 94"/>
              <a:gd name="T17" fmla="*/ 82 h 108"/>
              <a:gd name="T18" fmla="*/ 49 w 94"/>
              <a:gd name="T19" fmla="*/ 108 h 108"/>
              <a:gd name="T20" fmla="*/ 45 w 94"/>
              <a:gd name="T21" fmla="*/ 108 h 108"/>
              <a:gd name="T22" fmla="*/ 2 w 94"/>
              <a:gd name="T23" fmla="*/ 82 h 108"/>
              <a:gd name="T24" fmla="*/ 0 w 94"/>
              <a:gd name="T25" fmla="*/ 79 h 108"/>
              <a:gd name="T26" fmla="*/ 0 w 94"/>
              <a:gd name="T27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108">
                <a:moveTo>
                  <a:pt x="0" y="54"/>
                </a:moveTo>
                <a:cubicBezTo>
                  <a:pt x="0" y="46"/>
                  <a:pt x="0" y="38"/>
                  <a:pt x="0" y="29"/>
                </a:cubicBezTo>
                <a:cubicBezTo>
                  <a:pt x="0" y="28"/>
                  <a:pt x="0" y="27"/>
                  <a:pt x="2" y="26"/>
                </a:cubicBezTo>
                <a:cubicBezTo>
                  <a:pt x="16" y="18"/>
                  <a:pt x="31" y="9"/>
                  <a:pt x="45" y="1"/>
                </a:cubicBezTo>
                <a:cubicBezTo>
                  <a:pt x="46" y="0"/>
                  <a:pt x="47" y="0"/>
                  <a:pt x="49" y="1"/>
                </a:cubicBezTo>
                <a:cubicBezTo>
                  <a:pt x="63" y="9"/>
                  <a:pt x="78" y="18"/>
                  <a:pt x="92" y="26"/>
                </a:cubicBezTo>
                <a:cubicBezTo>
                  <a:pt x="94" y="27"/>
                  <a:pt x="94" y="27"/>
                  <a:pt x="94" y="29"/>
                </a:cubicBezTo>
                <a:cubicBezTo>
                  <a:pt x="94" y="46"/>
                  <a:pt x="94" y="63"/>
                  <a:pt x="94" y="79"/>
                </a:cubicBezTo>
                <a:cubicBezTo>
                  <a:pt x="94" y="81"/>
                  <a:pt x="94" y="82"/>
                  <a:pt x="92" y="82"/>
                </a:cubicBezTo>
                <a:cubicBezTo>
                  <a:pt x="78" y="91"/>
                  <a:pt x="63" y="99"/>
                  <a:pt x="49" y="108"/>
                </a:cubicBezTo>
                <a:cubicBezTo>
                  <a:pt x="47" y="108"/>
                  <a:pt x="47" y="108"/>
                  <a:pt x="45" y="108"/>
                </a:cubicBezTo>
                <a:cubicBezTo>
                  <a:pt x="31" y="99"/>
                  <a:pt x="16" y="91"/>
                  <a:pt x="2" y="82"/>
                </a:cubicBezTo>
                <a:cubicBezTo>
                  <a:pt x="0" y="82"/>
                  <a:pt x="0" y="81"/>
                  <a:pt x="0" y="79"/>
                </a:cubicBezTo>
                <a:cubicBezTo>
                  <a:pt x="0" y="71"/>
                  <a:pt x="0" y="63"/>
                  <a:pt x="0" y="54"/>
                </a:cubicBezTo>
                <a:close/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15582900" y="2832100"/>
            <a:ext cx="596900" cy="687388"/>
          </a:xfrm>
          <a:custGeom>
            <a:avLst/>
            <a:gdLst>
              <a:gd name="T0" fmla="*/ 0 w 188"/>
              <a:gd name="T1" fmla="*/ 108 h 217"/>
              <a:gd name="T2" fmla="*/ 0 w 188"/>
              <a:gd name="T3" fmla="*/ 58 h 217"/>
              <a:gd name="T4" fmla="*/ 3 w 188"/>
              <a:gd name="T5" fmla="*/ 52 h 217"/>
              <a:gd name="T6" fmla="*/ 91 w 188"/>
              <a:gd name="T7" fmla="*/ 2 h 217"/>
              <a:gd name="T8" fmla="*/ 97 w 188"/>
              <a:gd name="T9" fmla="*/ 2 h 217"/>
              <a:gd name="T10" fmla="*/ 185 w 188"/>
              <a:gd name="T11" fmla="*/ 52 h 217"/>
              <a:gd name="T12" fmla="*/ 188 w 188"/>
              <a:gd name="T13" fmla="*/ 58 h 217"/>
              <a:gd name="T14" fmla="*/ 188 w 188"/>
              <a:gd name="T15" fmla="*/ 159 h 217"/>
              <a:gd name="T16" fmla="*/ 185 w 188"/>
              <a:gd name="T17" fmla="*/ 165 h 217"/>
              <a:gd name="T18" fmla="*/ 97 w 188"/>
              <a:gd name="T19" fmla="*/ 215 h 217"/>
              <a:gd name="T20" fmla="*/ 91 w 188"/>
              <a:gd name="T21" fmla="*/ 215 h 217"/>
              <a:gd name="T22" fmla="*/ 3 w 188"/>
              <a:gd name="T23" fmla="*/ 165 h 217"/>
              <a:gd name="T24" fmla="*/ 0 w 188"/>
              <a:gd name="T25" fmla="*/ 158 h 217"/>
              <a:gd name="T26" fmla="*/ 0 w 188"/>
              <a:gd name="T27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17">
                <a:moveTo>
                  <a:pt x="0" y="108"/>
                </a:moveTo>
                <a:cubicBezTo>
                  <a:pt x="0" y="92"/>
                  <a:pt x="0" y="75"/>
                  <a:pt x="0" y="58"/>
                </a:cubicBezTo>
                <a:cubicBezTo>
                  <a:pt x="0" y="55"/>
                  <a:pt x="1" y="53"/>
                  <a:pt x="3" y="52"/>
                </a:cubicBezTo>
                <a:cubicBezTo>
                  <a:pt x="33" y="35"/>
                  <a:pt x="62" y="18"/>
                  <a:pt x="91" y="2"/>
                </a:cubicBezTo>
                <a:cubicBezTo>
                  <a:pt x="93" y="0"/>
                  <a:pt x="95" y="0"/>
                  <a:pt x="97" y="2"/>
                </a:cubicBezTo>
                <a:cubicBezTo>
                  <a:pt x="126" y="18"/>
                  <a:pt x="155" y="35"/>
                  <a:pt x="185" y="52"/>
                </a:cubicBezTo>
                <a:cubicBezTo>
                  <a:pt x="187" y="53"/>
                  <a:pt x="188" y="55"/>
                  <a:pt x="188" y="58"/>
                </a:cubicBezTo>
                <a:cubicBezTo>
                  <a:pt x="188" y="92"/>
                  <a:pt x="188" y="125"/>
                  <a:pt x="188" y="159"/>
                </a:cubicBezTo>
                <a:cubicBezTo>
                  <a:pt x="188" y="162"/>
                  <a:pt x="187" y="163"/>
                  <a:pt x="185" y="165"/>
                </a:cubicBezTo>
                <a:cubicBezTo>
                  <a:pt x="156" y="181"/>
                  <a:pt x="126" y="198"/>
                  <a:pt x="97" y="215"/>
                </a:cubicBezTo>
                <a:cubicBezTo>
                  <a:pt x="95" y="217"/>
                  <a:pt x="93" y="217"/>
                  <a:pt x="91" y="215"/>
                </a:cubicBezTo>
                <a:cubicBezTo>
                  <a:pt x="61" y="198"/>
                  <a:pt x="32" y="181"/>
                  <a:pt x="3" y="165"/>
                </a:cubicBezTo>
                <a:cubicBezTo>
                  <a:pt x="0" y="163"/>
                  <a:pt x="0" y="161"/>
                  <a:pt x="0" y="158"/>
                </a:cubicBezTo>
                <a:cubicBezTo>
                  <a:pt x="0" y="142"/>
                  <a:pt x="0" y="125"/>
                  <a:pt x="0" y="108"/>
                </a:cubicBezTo>
                <a:close/>
              </a:path>
            </a:pathLst>
          </a:custGeom>
          <a:noFill/>
          <a:ln w="508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1468438" y="4265613"/>
            <a:ext cx="0" cy="1792288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1265238" y="4065588"/>
            <a:ext cx="406400" cy="40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468438" y="7450138"/>
            <a:ext cx="0" cy="1789113"/>
          </a:xfrm>
          <a:prstGeom prst="line">
            <a:avLst/>
          </a:prstGeom>
          <a:noFill/>
          <a:ln w="762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1265238" y="7246938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1468438" y="10631488"/>
            <a:ext cx="0" cy="1792288"/>
          </a:xfrm>
          <a:prstGeom prst="line">
            <a:avLst/>
          </a:prstGeom>
          <a:noFill/>
          <a:ln w="762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1265238" y="10433050"/>
            <a:ext cx="406400" cy="401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D746E4-50D5-2FF2-DBDD-09F5BCF1C6B0}"/>
              </a:ext>
            </a:extLst>
          </p:cNvPr>
          <p:cNvCxnSpPr>
            <a:cxnSpLocks/>
          </p:cNvCxnSpPr>
          <p:nvPr/>
        </p:nvCxnSpPr>
        <p:spPr>
          <a:xfrm>
            <a:off x="1265238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81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MARKETING PLAN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066511" y="522548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30586" y="435960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Social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7847" y="9897237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1922" y="9031357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Campaign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591476" y="9897237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55551" y="9031357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Referral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71573" y="522548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35648" y="435960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Advertise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3" name="Freeform 52"/>
          <p:cNvSpPr>
            <a:spLocks noChangeArrowheads="1"/>
          </p:cNvSpPr>
          <p:nvPr/>
        </p:nvSpPr>
        <p:spPr bwMode="auto">
          <a:xfrm>
            <a:off x="1306514" y="3884613"/>
            <a:ext cx="21818600" cy="8147050"/>
          </a:xfrm>
          <a:custGeom>
            <a:avLst/>
            <a:gdLst>
              <a:gd name="connsiteX0" fmla="*/ 13667581 w 21818600"/>
              <a:gd name="connsiteY0" fmla="*/ 0 h 8147050"/>
              <a:gd name="connsiteX1" fmla="*/ 15837920 w 21818600"/>
              <a:gd name="connsiteY1" fmla="*/ 1598405 h 8147050"/>
              <a:gd name="connsiteX2" fmla="*/ 15875524 w 21818600"/>
              <a:gd name="connsiteY2" fmla="*/ 1744803 h 8147050"/>
              <a:gd name="connsiteX3" fmla="*/ 15877550 w 21818600"/>
              <a:gd name="connsiteY3" fmla="*/ 1741487 h 8147050"/>
              <a:gd name="connsiteX4" fmla="*/ 19016662 w 21818600"/>
              <a:gd name="connsiteY4" fmla="*/ 3661055 h 8147050"/>
              <a:gd name="connsiteX5" fmla="*/ 19015880 w 21818600"/>
              <a:gd name="connsiteY5" fmla="*/ 3662334 h 8147050"/>
              <a:gd name="connsiteX6" fmla="*/ 19089056 w 21818600"/>
              <a:gd name="connsiteY6" fmla="*/ 3643492 h 8147050"/>
              <a:gd name="connsiteX7" fmla="*/ 19546886 w 21818600"/>
              <a:gd name="connsiteY7" fmla="*/ 3597274 h 8147050"/>
              <a:gd name="connsiteX8" fmla="*/ 21818600 w 21818600"/>
              <a:gd name="connsiteY8" fmla="*/ 5872162 h 8147050"/>
              <a:gd name="connsiteX9" fmla="*/ 19546886 w 21818600"/>
              <a:gd name="connsiteY9" fmla="*/ 8147050 h 8147050"/>
              <a:gd name="connsiteX10" fmla="*/ 17377306 w 21818600"/>
              <a:gd name="connsiteY10" fmla="*/ 6548644 h 8147050"/>
              <a:gd name="connsiteX11" fmla="*/ 17340192 w 21818600"/>
              <a:gd name="connsiteY11" fmla="*/ 6404100 h 8147050"/>
              <a:gd name="connsiteX12" fmla="*/ 17339708 w 21818600"/>
              <a:gd name="connsiteY12" fmla="*/ 6404892 h 8147050"/>
              <a:gd name="connsiteX13" fmla="*/ 17339298 w 21818600"/>
              <a:gd name="connsiteY13" fmla="*/ 6405562 h 8147050"/>
              <a:gd name="connsiteX14" fmla="*/ 14200187 w 21818600"/>
              <a:gd name="connsiteY14" fmla="*/ 4485994 h 8147050"/>
              <a:gd name="connsiteX15" fmla="*/ 14201378 w 21818600"/>
              <a:gd name="connsiteY15" fmla="*/ 4484045 h 8147050"/>
              <a:gd name="connsiteX16" fmla="*/ 14125570 w 21818600"/>
              <a:gd name="connsiteY16" fmla="*/ 4503558 h 8147050"/>
              <a:gd name="connsiteX17" fmla="*/ 13667581 w 21818600"/>
              <a:gd name="connsiteY17" fmla="*/ 4549775 h 8147050"/>
              <a:gd name="connsiteX18" fmla="*/ 13209592 w 21818600"/>
              <a:gd name="connsiteY18" fmla="*/ 4503558 h 8147050"/>
              <a:gd name="connsiteX19" fmla="*/ 13171829 w 21818600"/>
              <a:gd name="connsiteY19" fmla="*/ 4493838 h 8147050"/>
              <a:gd name="connsiteX20" fmla="*/ 12898881 w 21818600"/>
              <a:gd name="connsiteY20" fmla="*/ 4444262 h 8147050"/>
              <a:gd name="connsiteX21" fmla="*/ 10376638 w 21818600"/>
              <a:gd name="connsiteY21" fmla="*/ 6342062 h 8147050"/>
              <a:gd name="connsiteX22" fmla="*/ 10376198 w 21818600"/>
              <a:gd name="connsiteY22" fmla="*/ 6341387 h 8147050"/>
              <a:gd name="connsiteX23" fmla="*/ 10322981 w 21818600"/>
              <a:gd name="connsiteY23" fmla="*/ 6548644 h 8147050"/>
              <a:gd name="connsiteX24" fmla="*/ 8153400 w 21818600"/>
              <a:gd name="connsiteY24" fmla="*/ 8147050 h 8147050"/>
              <a:gd name="connsiteX25" fmla="*/ 5983820 w 21818600"/>
              <a:gd name="connsiteY25" fmla="*/ 6548644 h 8147050"/>
              <a:gd name="connsiteX26" fmla="*/ 5946398 w 21818600"/>
              <a:gd name="connsiteY26" fmla="*/ 6402900 h 8147050"/>
              <a:gd name="connsiteX27" fmla="*/ 5945183 w 21818600"/>
              <a:gd name="connsiteY27" fmla="*/ 6404892 h 8147050"/>
              <a:gd name="connsiteX28" fmla="*/ 5944774 w 21818600"/>
              <a:gd name="connsiteY28" fmla="*/ 6405562 h 8147050"/>
              <a:gd name="connsiteX29" fmla="*/ 2806700 w 21818600"/>
              <a:gd name="connsiteY29" fmla="*/ 4485994 h 8147050"/>
              <a:gd name="connsiteX30" fmla="*/ 2808004 w 21818600"/>
              <a:gd name="connsiteY30" fmla="*/ 4483860 h 8147050"/>
              <a:gd name="connsiteX31" fmla="*/ 2731450 w 21818600"/>
              <a:gd name="connsiteY31" fmla="*/ 4503558 h 8147050"/>
              <a:gd name="connsiteX32" fmla="*/ 2273300 w 21818600"/>
              <a:gd name="connsiteY32" fmla="*/ 4549775 h 8147050"/>
              <a:gd name="connsiteX33" fmla="*/ 0 w 21818600"/>
              <a:gd name="connsiteY33" fmla="*/ 2274887 h 8147050"/>
              <a:gd name="connsiteX34" fmla="*/ 2273300 w 21818600"/>
              <a:gd name="connsiteY34" fmla="*/ 0 h 8147050"/>
              <a:gd name="connsiteX35" fmla="*/ 4444397 w 21818600"/>
              <a:gd name="connsiteY35" fmla="*/ 1598405 h 8147050"/>
              <a:gd name="connsiteX36" fmla="*/ 4481857 w 21818600"/>
              <a:gd name="connsiteY36" fmla="*/ 1744192 h 8147050"/>
              <a:gd name="connsiteX37" fmla="*/ 4483509 w 21818600"/>
              <a:gd name="connsiteY37" fmla="*/ 1741487 h 8147050"/>
              <a:gd name="connsiteX38" fmla="*/ 7618412 w 21818600"/>
              <a:gd name="connsiteY38" fmla="*/ 3661055 h 8147050"/>
              <a:gd name="connsiteX39" fmla="*/ 7616745 w 21818600"/>
              <a:gd name="connsiteY39" fmla="*/ 3663788 h 8147050"/>
              <a:gd name="connsiteX40" fmla="*/ 7695571 w 21818600"/>
              <a:gd name="connsiteY40" fmla="*/ 3643492 h 8147050"/>
              <a:gd name="connsiteX41" fmla="*/ 8153400 w 21818600"/>
              <a:gd name="connsiteY41" fmla="*/ 3597274 h 8147050"/>
              <a:gd name="connsiteX42" fmla="*/ 8611229 w 21818600"/>
              <a:gd name="connsiteY42" fmla="*/ 3643492 h 8147050"/>
              <a:gd name="connsiteX43" fmla="*/ 8654270 w 21818600"/>
              <a:gd name="connsiteY43" fmla="*/ 3654574 h 8147050"/>
              <a:gd name="connsiteX44" fmla="*/ 8919718 w 21818600"/>
              <a:gd name="connsiteY44" fmla="*/ 3702788 h 8147050"/>
              <a:gd name="connsiteX45" fmla="*/ 11378824 w 21818600"/>
              <a:gd name="connsiteY45" fmla="*/ 2083607 h 8147050"/>
              <a:gd name="connsiteX46" fmla="*/ 11439163 w 21818600"/>
              <a:gd name="connsiteY46" fmla="*/ 1830067 h 8147050"/>
              <a:gd name="connsiteX47" fmla="*/ 11441243 w 21818600"/>
              <a:gd name="connsiteY47" fmla="*/ 1816418 h 8147050"/>
              <a:gd name="connsiteX48" fmla="*/ 13667581 w 21818600"/>
              <a:gd name="connsiteY48" fmla="*/ 0 h 81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818600" h="8147050">
                <a:moveTo>
                  <a:pt x="13667581" y="0"/>
                </a:moveTo>
                <a:cubicBezTo>
                  <a:pt x="14687326" y="0"/>
                  <a:pt x="15550196" y="672370"/>
                  <a:pt x="15837920" y="1598405"/>
                </a:cubicBezTo>
                <a:lnTo>
                  <a:pt x="15875524" y="1744803"/>
                </a:lnTo>
                <a:lnTo>
                  <a:pt x="15877550" y="1741487"/>
                </a:lnTo>
                <a:cubicBezTo>
                  <a:pt x="16308782" y="3530969"/>
                  <a:pt x="17228320" y="4092562"/>
                  <a:pt x="19016662" y="3661055"/>
                </a:cubicBezTo>
                <a:lnTo>
                  <a:pt x="19015880" y="3662334"/>
                </a:lnTo>
                <a:lnTo>
                  <a:pt x="19089056" y="3643492"/>
                </a:lnTo>
                <a:cubicBezTo>
                  <a:pt x="19236940" y="3613188"/>
                  <a:pt x="19390058" y="3597274"/>
                  <a:pt x="19546886" y="3597274"/>
                </a:cubicBezTo>
                <a:cubicBezTo>
                  <a:pt x="20801518" y="3597274"/>
                  <a:pt x="21818600" y="4615776"/>
                  <a:pt x="21818600" y="5872162"/>
                </a:cubicBezTo>
                <a:cubicBezTo>
                  <a:pt x="21818600" y="7128548"/>
                  <a:pt x="20801518" y="8147050"/>
                  <a:pt x="19546886" y="8147050"/>
                </a:cubicBezTo>
                <a:cubicBezTo>
                  <a:pt x="18527498" y="8147050"/>
                  <a:pt x="17664930" y="7474680"/>
                  <a:pt x="17377306" y="6548644"/>
                </a:cubicBezTo>
                <a:lnTo>
                  <a:pt x="17340192" y="6404100"/>
                </a:lnTo>
                <a:lnTo>
                  <a:pt x="17339708" y="6404892"/>
                </a:lnTo>
                <a:cubicBezTo>
                  <a:pt x="17339298" y="6405562"/>
                  <a:pt x="17339298" y="6405562"/>
                  <a:pt x="17339298" y="6405562"/>
                </a:cubicBezTo>
                <a:cubicBezTo>
                  <a:pt x="16908066" y="4616080"/>
                  <a:pt x="15988530" y="4054488"/>
                  <a:pt x="14200187" y="4485994"/>
                </a:cubicBezTo>
                <a:lnTo>
                  <a:pt x="14201378" y="4484045"/>
                </a:lnTo>
                <a:lnTo>
                  <a:pt x="14125570" y="4503558"/>
                </a:lnTo>
                <a:cubicBezTo>
                  <a:pt x="13977636" y="4533861"/>
                  <a:pt x="13824465" y="4549775"/>
                  <a:pt x="13667581" y="4549775"/>
                </a:cubicBezTo>
                <a:cubicBezTo>
                  <a:pt x="13510697" y="4549775"/>
                  <a:pt x="13357526" y="4533861"/>
                  <a:pt x="13209592" y="4503558"/>
                </a:cubicBezTo>
                <a:lnTo>
                  <a:pt x="13171829" y="4493838"/>
                </a:lnTo>
                <a:lnTo>
                  <a:pt x="12898881" y="4444262"/>
                </a:lnTo>
                <a:cubicBezTo>
                  <a:pt x="11448203" y="4224604"/>
                  <a:pt x="10700634" y="4795331"/>
                  <a:pt x="10376638" y="6342062"/>
                </a:cubicBezTo>
                <a:lnTo>
                  <a:pt x="10376198" y="6341387"/>
                </a:lnTo>
                <a:lnTo>
                  <a:pt x="10322981" y="6548644"/>
                </a:lnTo>
                <a:cubicBezTo>
                  <a:pt x="10035356" y="7474680"/>
                  <a:pt x="9172788" y="8147050"/>
                  <a:pt x="8153400" y="8147050"/>
                </a:cubicBezTo>
                <a:cubicBezTo>
                  <a:pt x="7134012" y="8147050"/>
                  <a:pt x="6271445" y="7474680"/>
                  <a:pt x="5983820" y="6548644"/>
                </a:cubicBezTo>
                <a:lnTo>
                  <a:pt x="5946398" y="6402900"/>
                </a:lnTo>
                <a:lnTo>
                  <a:pt x="5945183" y="6404892"/>
                </a:lnTo>
                <a:cubicBezTo>
                  <a:pt x="5944774" y="6405562"/>
                  <a:pt x="5944774" y="6405562"/>
                  <a:pt x="5944774" y="6405562"/>
                </a:cubicBezTo>
                <a:cubicBezTo>
                  <a:pt x="5513686" y="4616080"/>
                  <a:pt x="4594452" y="4054488"/>
                  <a:pt x="2806700" y="4485994"/>
                </a:cubicBezTo>
                <a:lnTo>
                  <a:pt x="2808004" y="4483860"/>
                </a:lnTo>
                <a:lnTo>
                  <a:pt x="2731450" y="4503558"/>
                </a:lnTo>
                <a:cubicBezTo>
                  <a:pt x="2583463" y="4533861"/>
                  <a:pt x="2430239" y="4549775"/>
                  <a:pt x="2273300" y="4549775"/>
                </a:cubicBezTo>
                <a:cubicBezTo>
                  <a:pt x="1017791" y="4549775"/>
                  <a:pt x="0" y="3531273"/>
                  <a:pt x="0" y="2274887"/>
                </a:cubicBezTo>
                <a:cubicBezTo>
                  <a:pt x="0" y="1018501"/>
                  <a:pt x="1017791" y="0"/>
                  <a:pt x="2273300" y="0"/>
                </a:cubicBezTo>
                <a:cubicBezTo>
                  <a:pt x="3293401" y="0"/>
                  <a:pt x="4156571" y="672370"/>
                  <a:pt x="4444397" y="1598405"/>
                </a:cubicBezTo>
                <a:lnTo>
                  <a:pt x="4481857" y="1744192"/>
                </a:lnTo>
                <a:lnTo>
                  <a:pt x="4483509" y="1741487"/>
                </a:lnTo>
                <a:cubicBezTo>
                  <a:pt x="4914597" y="3530969"/>
                  <a:pt x="5833833" y="4092562"/>
                  <a:pt x="7618412" y="3661055"/>
                </a:cubicBezTo>
                <a:lnTo>
                  <a:pt x="7616745" y="3663788"/>
                </a:lnTo>
                <a:lnTo>
                  <a:pt x="7695571" y="3643492"/>
                </a:lnTo>
                <a:cubicBezTo>
                  <a:pt x="7843454" y="3613188"/>
                  <a:pt x="7996571" y="3597274"/>
                  <a:pt x="8153400" y="3597274"/>
                </a:cubicBezTo>
                <a:cubicBezTo>
                  <a:pt x="8310229" y="3597274"/>
                  <a:pt x="8463346" y="3613188"/>
                  <a:pt x="8611229" y="3643492"/>
                </a:cubicBezTo>
                <a:lnTo>
                  <a:pt x="8654270" y="3654574"/>
                </a:lnTo>
                <a:lnTo>
                  <a:pt x="8919718" y="3702788"/>
                </a:lnTo>
                <a:cubicBezTo>
                  <a:pt x="10279740" y="3908717"/>
                  <a:pt x="11021947" y="3419971"/>
                  <a:pt x="11378824" y="2083607"/>
                </a:cubicBezTo>
                <a:lnTo>
                  <a:pt x="11439163" y="1830067"/>
                </a:lnTo>
                <a:lnTo>
                  <a:pt x="11441243" y="1816418"/>
                </a:lnTo>
                <a:cubicBezTo>
                  <a:pt x="11653146" y="779790"/>
                  <a:pt x="12569394" y="0"/>
                  <a:pt x="1366758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649413" y="4227513"/>
            <a:ext cx="3860800" cy="3863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7526338" y="7824788"/>
            <a:ext cx="3865563" cy="3863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8921413" y="7824788"/>
            <a:ext cx="3863975" cy="3863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8478838" y="8780463"/>
            <a:ext cx="1958975" cy="1960563"/>
          </a:xfrm>
          <a:custGeom>
            <a:avLst/>
            <a:gdLst>
              <a:gd name="connsiteX0" fmla="*/ 1061508 w 1958975"/>
              <a:gd name="connsiteY0" fmla="*/ 1027113 h 1960563"/>
              <a:gd name="connsiteX1" fmla="*/ 1286964 w 1958975"/>
              <a:gd name="connsiteY1" fmla="*/ 1052513 h 1960563"/>
              <a:gd name="connsiteX2" fmla="*/ 1943126 w 1958975"/>
              <a:gd name="connsiteY2" fmla="*/ 1757363 h 1960563"/>
              <a:gd name="connsiteX3" fmla="*/ 1958975 w 1958975"/>
              <a:gd name="connsiteY3" fmla="*/ 1900238 h 1960563"/>
              <a:gd name="connsiteX4" fmla="*/ 1895578 w 1958975"/>
              <a:gd name="connsiteY4" fmla="*/ 1960563 h 1960563"/>
              <a:gd name="connsiteX5" fmla="*/ 976318 w 1958975"/>
              <a:gd name="connsiteY5" fmla="*/ 1960563 h 1960563"/>
              <a:gd name="connsiteX6" fmla="*/ 60227 w 1958975"/>
              <a:gd name="connsiteY6" fmla="*/ 1960563 h 1960563"/>
              <a:gd name="connsiteX7" fmla="*/ 0 w 1958975"/>
              <a:gd name="connsiteY7" fmla="*/ 1897063 h 1960563"/>
              <a:gd name="connsiteX8" fmla="*/ 687860 w 1958975"/>
              <a:gd name="connsiteY8" fmla="*/ 1049338 h 1960563"/>
              <a:gd name="connsiteX9" fmla="*/ 833674 w 1958975"/>
              <a:gd name="connsiteY9" fmla="*/ 1030288 h 1960563"/>
              <a:gd name="connsiteX10" fmla="*/ 1061508 w 1958975"/>
              <a:gd name="connsiteY10" fmla="*/ 1027113 h 1960563"/>
              <a:gd name="connsiteX11" fmla="*/ 981864 w 1958975"/>
              <a:gd name="connsiteY11" fmla="*/ 0 h 1960563"/>
              <a:gd name="connsiteX12" fmla="*/ 1444626 w 1958975"/>
              <a:gd name="connsiteY12" fmla="*/ 469104 h 1960563"/>
              <a:gd name="connsiteX13" fmla="*/ 975525 w 1958975"/>
              <a:gd name="connsiteY13" fmla="*/ 935038 h 1960563"/>
              <a:gd name="connsiteX14" fmla="*/ 512763 w 1958975"/>
              <a:gd name="connsiteY14" fmla="*/ 465934 h 1960563"/>
              <a:gd name="connsiteX15" fmla="*/ 981864 w 1958975"/>
              <a:gd name="connsiteY15" fmla="*/ 0 h 19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8975" h="1960563">
                <a:moveTo>
                  <a:pt x="1061508" y="1027113"/>
                </a:moveTo>
                <a:cubicBezTo>
                  <a:pt x="1137188" y="1028700"/>
                  <a:pt x="1212472" y="1035050"/>
                  <a:pt x="1286964" y="1052513"/>
                </a:cubicBezTo>
                <a:cubicBezTo>
                  <a:pt x="1622970" y="1135063"/>
                  <a:pt x="1889238" y="1417638"/>
                  <a:pt x="1943126" y="1757363"/>
                </a:cubicBezTo>
                <a:cubicBezTo>
                  <a:pt x="1952635" y="1804988"/>
                  <a:pt x="1955805" y="1852613"/>
                  <a:pt x="1958975" y="1900238"/>
                </a:cubicBezTo>
                <a:cubicBezTo>
                  <a:pt x="1958975" y="1941513"/>
                  <a:pt x="1939956" y="1960563"/>
                  <a:pt x="1895578" y="1960563"/>
                </a:cubicBezTo>
                <a:cubicBezTo>
                  <a:pt x="1588101" y="1960563"/>
                  <a:pt x="1283794" y="1960563"/>
                  <a:pt x="976318" y="1960563"/>
                </a:cubicBezTo>
                <a:cubicBezTo>
                  <a:pt x="672011" y="1960563"/>
                  <a:pt x="367704" y="1960563"/>
                  <a:pt x="60227" y="1960563"/>
                </a:cubicBezTo>
                <a:cubicBezTo>
                  <a:pt x="12679" y="1960563"/>
                  <a:pt x="0" y="1947863"/>
                  <a:pt x="0" y="1897063"/>
                </a:cubicBezTo>
                <a:cubicBezTo>
                  <a:pt x="3170" y="1493838"/>
                  <a:pt x="288457" y="1138238"/>
                  <a:pt x="687860" y="1049338"/>
                </a:cubicBezTo>
                <a:cubicBezTo>
                  <a:pt x="735408" y="1039813"/>
                  <a:pt x="782956" y="1030288"/>
                  <a:pt x="833674" y="1030288"/>
                </a:cubicBezTo>
                <a:cubicBezTo>
                  <a:pt x="909751" y="1028700"/>
                  <a:pt x="985827" y="1025525"/>
                  <a:pt x="1061508" y="1027113"/>
                </a:cubicBezTo>
                <a:close/>
                <a:moveTo>
                  <a:pt x="981864" y="0"/>
                </a:moveTo>
                <a:cubicBezTo>
                  <a:pt x="1238602" y="0"/>
                  <a:pt x="1444626" y="212365"/>
                  <a:pt x="1444626" y="469104"/>
                </a:cubicBezTo>
                <a:cubicBezTo>
                  <a:pt x="1444626" y="725843"/>
                  <a:pt x="1235432" y="935038"/>
                  <a:pt x="975525" y="935038"/>
                </a:cubicBezTo>
                <a:cubicBezTo>
                  <a:pt x="718787" y="931868"/>
                  <a:pt x="512763" y="722673"/>
                  <a:pt x="512763" y="465934"/>
                </a:cubicBezTo>
                <a:cubicBezTo>
                  <a:pt x="512763" y="206025"/>
                  <a:pt x="721957" y="0"/>
                  <a:pt x="9818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555876" y="5160117"/>
            <a:ext cx="2048483" cy="1982047"/>
          </a:xfrm>
          <a:custGeom>
            <a:avLst/>
            <a:gdLst>
              <a:gd name="connsiteX0" fmla="*/ 760335 w 2048483"/>
              <a:gd name="connsiteY0" fmla="*/ 1473231 h 1982047"/>
              <a:gd name="connsiteX1" fmla="*/ 783277 w 2048483"/>
              <a:gd name="connsiteY1" fmla="*/ 1491431 h 1982047"/>
              <a:gd name="connsiteX2" fmla="*/ 941494 w 2048483"/>
              <a:gd name="connsiteY2" fmla="*/ 1773140 h 1982047"/>
              <a:gd name="connsiteX3" fmla="*/ 903522 w 2048483"/>
              <a:gd name="connsiteY3" fmla="*/ 1918742 h 1982047"/>
              <a:gd name="connsiteX4" fmla="*/ 824413 w 2048483"/>
              <a:gd name="connsiteY4" fmla="*/ 1966221 h 1982047"/>
              <a:gd name="connsiteX5" fmla="*/ 770620 w 2048483"/>
              <a:gd name="connsiteY5" fmla="*/ 1982047 h 1982047"/>
              <a:gd name="connsiteX6" fmla="*/ 682018 w 2048483"/>
              <a:gd name="connsiteY6" fmla="*/ 1931403 h 1982047"/>
              <a:gd name="connsiteX7" fmla="*/ 514307 w 2048483"/>
              <a:gd name="connsiteY7" fmla="*/ 1643364 h 1982047"/>
              <a:gd name="connsiteX8" fmla="*/ 526965 w 2048483"/>
              <a:gd name="connsiteY8" fmla="*/ 1595885 h 1982047"/>
              <a:gd name="connsiteX9" fmla="*/ 732647 w 2048483"/>
              <a:gd name="connsiteY9" fmla="*/ 1478770 h 1982047"/>
              <a:gd name="connsiteX10" fmla="*/ 760335 w 2048483"/>
              <a:gd name="connsiteY10" fmla="*/ 1473231 h 1982047"/>
              <a:gd name="connsiteX11" fmla="*/ 1936750 w 2048483"/>
              <a:gd name="connsiteY11" fmla="*/ 602509 h 1982047"/>
              <a:gd name="connsiteX12" fmla="*/ 2025650 w 2048483"/>
              <a:gd name="connsiteY12" fmla="*/ 627909 h 1982047"/>
              <a:gd name="connsiteX13" fmla="*/ 2047875 w 2048483"/>
              <a:gd name="connsiteY13" fmla="*/ 666009 h 1982047"/>
              <a:gd name="connsiteX14" fmla="*/ 2003425 w 2048483"/>
              <a:gd name="connsiteY14" fmla="*/ 691409 h 1982047"/>
              <a:gd name="connsiteX15" fmla="*/ 1917700 w 2048483"/>
              <a:gd name="connsiteY15" fmla="*/ 666009 h 1982047"/>
              <a:gd name="connsiteX16" fmla="*/ 1898650 w 2048483"/>
              <a:gd name="connsiteY16" fmla="*/ 624734 h 1982047"/>
              <a:gd name="connsiteX17" fmla="*/ 1936750 w 2048483"/>
              <a:gd name="connsiteY17" fmla="*/ 602509 h 1982047"/>
              <a:gd name="connsiteX18" fmla="*/ 1576516 w 2048483"/>
              <a:gd name="connsiteY18" fmla="*/ 323903 h 1982047"/>
              <a:gd name="connsiteX19" fmla="*/ 1598162 w 2048483"/>
              <a:gd name="connsiteY19" fmla="*/ 326284 h 1982047"/>
              <a:gd name="connsiteX20" fmla="*/ 1733550 w 2048483"/>
              <a:gd name="connsiteY20" fmla="*/ 529484 h 1982047"/>
              <a:gd name="connsiteX21" fmla="*/ 1730402 w 2048483"/>
              <a:gd name="connsiteY21" fmla="*/ 561234 h 1982047"/>
              <a:gd name="connsiteX22" fmla="*/ 1702065 w 2048483"/>
              <a:gd name="connsiteY22" fmla="*/ 589809 h 1982047"/>
              <a:gd name="connsiteX23" fmla="*/ 1667431 w 2048483"/>
              <a:gd name="connsiteY23" fmla="*/ 573934 h 1982047"/>
              <a:gd name="connsiteX24" fmla="*/ 1554083 w 2048483"/>
              <a:gd name="connsiteY24" fmla="*/ 373909 h 1982047"/>
              <a:gd name="connsiteX25" fmla="*/ 1557231 w 2048483"/>
              <a:gd name="connsiteY25" fmla="*/ 335809 h 1982047"/>
              <a:gd name="connsiteX26" fmla="*/ 1576516 w 2048483"/>
              <a:gd name="connsiteY26" fmla="*/ 323903 h 1982047"/>
              <a:gd name="connsiteX27" fmla="*/ 1972469 w 2048483"/>
              <a:gd name="connsiteY27" fmla="*/ 237384 h 1982047"/>
              <a:gd name="connsiteX28" fmla="*/ 1990725 w 2048483"/>
              <a:gd name="connsiteY28" fmla="*/ 253259 h 1982047"/>
              <a:gd name="connsiteX29" fmla="*/ 1987550 w 2048483"/>
              <a:gd name="connsiteY29" fmla="*/ 294534 h 1982047"/>
              <a:gd name="connsiteX30" fmla="*/ 1879600 w 2048483"/>
              <a:gd name="connsiteY30" fmla="*/ 354859 h 1982047"/>
              <a:gd name="connsiteX31" fmla="*/ 1873250 w 2048483"/>
              <a:gd name="connsiteY31" fmla="*/ 358034 h 1982047"/>
              <a:gd name="connsiteX32" fmla="*/ 1870075 w 2048483"/>
              <a:gd name="connsiteY32" fmla="*/ 361209 h 1982047"/>
              <a:gd name="connsiteX33" fmla="*/ 1841500 w 2048483"/>
              <a:gd name="connsiteY33" fmla="*/ 332634 h 1982047"/>
              <a:gd name="connsiteX34" fmla="*/ 1854200 w 2048483"/>
              <a:gd name="connsiteY34" fmla="*/ 297709 h 1982047"/>
              <a:gd name="connsiteX35" fmla="*/ 1949450 w 2048483"/>
              <a:gd name="connsiteY35" fmla="*/ 240559 h 1982047"/>
              <a:gd name="connsiteX36" fmla="*/ 1972469 w 2048483"/>
              <a:gd name="connsiteY36" fmla="*/ 237384 h 1982047"/>
              <a:gd name="connsiteX37" fmla="*/ 1192934 w 2048483"/>
              <a:gd name="connsiteY37" fmla="*/ 25850 h 1982047"/>
              <a:gd name="connsiteX38" fmla="*/ 1318526 w 2048483"/>
              <a:gd name="connsiteY38" fmla="*/ 104034 h 1982047"/>
              <a:gd name="connsiteX39" fmla="*/ 1781279 w 2048483"/>
              <a:gd name="connsiteY39" fmla="*/ 907309 h 1982047"/>
              <a:gd name="connsiteX40" fmla="*/ 1657667 w 2048483"/>
              <a:gd name="connsiteY40" fmla="*/ 1135909 h 1982047"/>
              <a:gd name="connsiteX41" fmla="*/ 1283662 w 2048483"/>
              <a:gd name="connsiteY41" fmla="*/ 1183534 h 1982047"/>
              <a:gd name="connsiteX42" fmla="*/ 671941 w 2048483"/>
              <a:gd name="connsiteY42" fmla="*/ 1431184 h 1982047"/>
              <a:gd name="connsiteX43" fmla="*/ 453243 w 2048483"/>
              <a:gd name="connsiteY43" fmla="*/ 1558184 h 1982047"/>
              <a:gd name="connsiteX44" fmla="*/ 221867 w 2048483"/>
              <a:gd name="connsiteY44" fmla="*/ 1526434 h 1982047"/>
              <a:gd name="connsiteX45" fmla="*/ 193342 w 2048483"/>
              <a:gd name="connsiteY45" fmla="*/ 1481984 h 1982047"/>
              <a:gd name="connsiteX46" fmla="*/ 28526 w 2048483"/>
              <a:gd name="connsiteY46" fmla="*/ 1196234 h 1982047"/>
              <a:gd name="connsiteX47" fmla="*/ 0 w 2048483"/>
              <a:gd name="connsiteY47" fmla="*/ 1123209 h 1982047"/>
              <a:gd name="connsiteX48" fmla="*/ 0 w 2048483"/>
              <a:gd name="connsiteY48" fmla="*/ 1072409 h 1982047"/>
              <a:gd name="connsiteX49" fmla="*/ 3169 w 2048483"/>
              <a:gd name="connsiteY49" fmla="*/ 1062884 h 1982047"/>
              <a:gd name="connsiteX50" fmla="*/ 95086 w 2048483"/>
              <a:gd name="connsiteY50" fmla="*/ 932709 h 1982047"/>
              <a:gd name="connsiteX51" fmla="*/ 367666 w 2048483"/>
              <a:gd name="connsiteY51" fmla="*/ 773959 h 1982047"/>
              <a:gd name="connsiteX52" fmla="*/ 424718 w 2048483"/>
              <a:gd name="connsiteY52" fmla="*/ 789834 h 1982047"/>
              <a:gd name="connsiteX53" fmla="*/ 633907 w 2048483"/>
              <a:gd name="connsiteY53" fmla="*/ 1154959 h 1982047"/>
              <a:gd name="connsiteX54" fmla="*/ 646585 w 2048483"/>
              <a:gd name="connsiteY54" fmla="*/ 1170834 h 1982047"/>
              <a:gd name="connsiteX55" fmla="*/ 690959 w 2048483"/>
              <a:gd name="connsiteY55" fmla="*/ 1180359 h 1982047"/>
              <a:gd name="connsiteX56" fmla="*/ 703637 w 2048483"/>
              <a:gd name="connsiteY56" fmla="*/ 1139084 h 1982047"/>
              <a:gd name="connsiteX57" fmla="*/ 694128 w 2048483"/>
              <a:gd name="connsiteY57" fmla="*/ 1116859 h 1982047"/>
              <a:gd name="connsiteX58" fmla="*/ 484939 w 2048483"/>
              <a:gd name="connsiteY58" fmla="*/ 758084 h 1982047"/>
              <a:gd name="connsiteX59" fmla="*/ 497617 w 2048483"/>
              <a:gd name="connsiteY59" fmla="*/ 691409 h 1982047"/>
              <a:gd name="connsiteX60" fmla="*/ 1064964 w 2048483"/>
              <a:gd name="connsiteY60" fmla="*/ 97684 h 1982047"/>
              <a:gd name="connsiteX61" fmla="*/ 1192934 w 2048483"/>
              <a:gd name="connsiteY61" fmla="*/ 25850 h 1982047"/>
              <a:gd name="connsiteX62" fmla="*/ 1639566 w 2048483"/>
              <a:gd name="connsiteY62" fmla="*/ 2037 h 1982047"/>
              <a:gd name="connsiteX63" fmla="*/ 1664138 w 2048483"/>
              <a:gd name="connsiteY63" fmla="*/ 2434 h 1982047"/>
              <a:gd name="connsiteX64" fmla="*/ 1685980 w 2048483"/>
              <a:gd name="connsiteY64" fmla="*/ 43709 h 1982047"/>
              <a:gd name="connsiteX65" fmla="*/ 1661018 w 2048483"/>
              <a:gd name="connsiteY65" fmla="*/ 129434 h 1982047"/>
              <a:gd name="connsiteX66" fmla="*/ 1626695 w 2048483"/>
              <a:gd name="connsiteY66" fmla="*/ 148484 h 1982047"/>
              <a:gd name="connsiteX67" fmla="*/ 1601732 w 2048483"/>
              <a:gd name="connsiteY67" fmla="*/ 113559 h 1982047"/>
              <a:gd name="connsiteX68" fmla="*/ 1626695 w 2048483"/>
              <a:gd name="connsiteY68" fmla="*/ 18309 h 1982047"/>
              <a:gd name="connsiteX69" fmla="*/ 1639566 w 2048483"/>
              <a:gd name="connsiteY69" fmla="*/ 2037 h 19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048483" h="1982047">
                <a:moveTo>
                  <a:pt x="760335" y="1473231"/>
                </a:moveTo>
                <a:cubicBezTo>
                  <a:pt x="769037" y="1475605"/>
                  <a:pt x="776948" y="1481936"/>
                  <a:pt x="783277" y="1491431"/>
                </a:cubicBezTo>
                <a:cubicBezTo>
                  <a:pt x="837071" y="1586389"/>
                  <a:pt x="890865" y="1678182"/>
                  <a:pt x="941494" y="1773140"/>
                </a:cubicBezTo>
                <a:cubicBezTo>
                  <a:pt x="973138" y="1823784"/>
                  <a:pt x="954152" y="1887089"/>
                  <a:pt x="903522" y="1918742"/>
                </a:cubicBezTo>
                <a:cubicBezTo>
                  <a:pt x="878207" y="1934568"/>
                  <a:pt x="849728" y="1953560"/>
                  <a:pt x="824413" y="1966221"/>
                </a:cubicBezTo>
                <a:cubicBezTo>
                  <a:pt x="808592" y="1972551"/>
                  <a:pt x="789606" y="1978882"/>
                  <a:pt x="770620" y="1982047"/>
                </a:cubicBezTo>
                <a:cubicBezTo>
                  <a:pt x="732647" y="1978882"/>
                  <a:pt x="701004" y="1963056"/>
                  <a:pt x="682018" y="1931403"/>
                </a:cubicBezTo>
                <a:cubicBezTo>
                  <a:pt x="625059" y="1836445"/>
                  <a:pt x="568101" y="1741487"/>
                  <a:pt x="514307" y="1643364"/>
                </a:cubicBezTo>
                <a:cubicBezTo>
                  <a:pt x="501650" y="1624372"/>
                  <a:pt x="507979" y="1608546"/>
                  <a:pt x="526965" y="1595885"/>
                </a:cubicBezTo>
                <a:cubicBezTo>
                  <a:pt x="596580" y="1557902"/>
                  <a:pt x="663032" y="1516753"/>
                  <a:pt x="732647" y="1478770"/>
                </a:cubicBezTo>
                <a:cubicBezTo>
                  <a:pt x="742140" y="1472440"/>
                  <a:pt x="751633" y="1470857"/>
                  <a:pt x="760335" y="1473231"/>
                </a:cubicBezTo>
                <a:close/>
                <a:moveTo>
                  <a:pt x="1936750" y="602509"/>
                </a:moveTo>
                <a:cubicBezTo>
                  <a:pt x="1965325" y="608859"/>
                  <a:pt x="1997075" y="618384"/>
                  <a:pt x="2025650" y="627909"/>
                </a:cubicBezTo>
                <a:cubicBezTo>
                  <a:pt x="2041525" y="631084"/>
                  <a:pt x="2051050" y="650134"/>
                  <a:pt x="2047875" y="666009"/>
                </a:cubicBezTo>
                <a:cubicBezTo>
                  <a:pt x="2041525" y="681884"/>
                  <a:pt x="2028825" y="691409"/>
                  <a:pt x="2003425" y="691409"/>
                </a:cubicBezTo>
                <a:cubicBezTo>
                  <a:pt x="1981200" y="685059"/>
                  <a:pt x="1949450" y="675534"/>
                  <a:pt x="1917700" y="666009"/>
                </a:cubicBezTo>
                <a:cubicBezTo>
                  <a:pt x="1901825" y="659659"/>
                  <a:pt x="1895475" y="643784"/>
                  <a:pt x="1898650" y="624734"/>
                </a:cubicBezTo>
                <a:cubicBezTo>
                  <a:pt x="1905000" y="612034"/>
                  <a:pt x="1920875" y="599334"/>
                  <a:pt x="1936750" y="602509"/>
                </a:cubicBezTo>
                <a:close/>
                <a:moveTo>
                  <a:pt x="1576516" y="323903"/>
                </a:moveTo>
                <a:cubicBezTo>
                  <a:pt x="1583207" y="322316"/>
                  <a:pt x="1590291" y="323109"/>
                  <a:pt x="1598162" y="326284"/>
                </a:cubicBezTo>
                <a:cubicBezTo>
                  <a:pt x="1676876" y="354859"/>
                  <a:pt x="1733550" y="437409"/>
                  <a:pt x="1733550" y="529484"/>
                </a:cubicBezTo>
                <a:cubicBezTo>
                  <a:pt x="1730402" y="535834"/>
                  <a:pt x="1730402" y="548534"/>
                  <a:pt x="1730402" y="561234"/>
                </a:cubicBezTo>
                <a:cubicBezTo>
                  <a:pt x="1727253" y="577109"/>
                  <a:pt x="1717807" y="586634"/>
                  <a:pt x="1702065" y="589809"/>
                </a:cubicBezTo>
                <a:cubicBezTo>
                  <a:pt x="1686322" y="592984"/>
                  <a:pt x="1673728" y="586634"/>
                  <a:pt x="1667431" y="573934"/>
                </a:cubicBezTo>
                <a:cubicBezTo>
                  <a:pt x="1629648" y="507259"/>
                  <a:pt x="1591865" y="440584"/>
                  <a:pt x="1554083" y="373909"/>
                </a:cubicBezTo>
                <a:cubicBezTo>
                  <a:pt x="1544637" y="361209"/>
                  <a:pt x="1547785" y="345334"/>
                  <a:pt x="1557231" y="335809"/>
                </a:cubicBezTo>
                <a:cubicBezTo>
                  <a:pt x="1563528" y="329459"/>
                  <a:pt x="1569825" y="325491"/>
                  <a:pt x="1576516" y="323903"/>
                </a:cubicBezTo>
                <a:close/>
                <a:moveTo>
                  <a:pt x="1972469" y="237384"/>
                </a:moveTo>
                <a:cubicBezTo>
                  <a:pt x="1979613" y="239766"/>
                  <a:pt x="1985963" y="245322"/>
                  <a:pt x="1990725" y="253259"/>
                </a:cubicBezTo>
                <a:cubicBezTo>
                  <a:pt x="2000250" y="265959"/>
                  <a:pt x="2000250" y="285009"/>
                  <a:pt x="1987550" y="294534"/>
                </a:cubicBezTo>
                <a:cubicBezTo>
                  <a:pt x="1952625" y="316759"/>
                  <a:pt x="1914525" y="335809"/>
                  <a:pt x="1879600" y="354859"/>
                </a:cubicBezTo>
                <a:cubicBezTo>
                  <a:pt x="1876425" y="358034"/>
                  <a:pt x="1876425" y="358034"/>
                  <a:pt x="1873250" y="358034"/>
                </a:cubicBezTo>
                <a:cubicBezTo>
                  <a:pt x="1873250" y="358034"/>
                  <a:pt x="1870075" y="358034"/>
                  <a:pt x="1870075" y="361209"/>
                </a:cubicBezTo>
                <a:cubicBezTo>
                  <a:pt x="1860550" y="351684"/>
                  <a:pt x="1847850" y="345334"/>
                  <a:pt x="1841500" y="332634"/>
                </a:cubicBezTo>
                <a:cubicBezTo>
                  <a:pt x="1835150" y="319934"/>
                  <a:pt x="1841500" y="304059"/>
                  <a:pt x="1854200" y="297709"/>
                </a:cubicBezTo>
                <a:cubicBezTo>
                  <a:pt x="1885950" y="275484"/>
                  <a:pt x="1917700" y="256434"/>
                  <a:pt x="1949450" y="240559"/>
                </a:cubicBezTo>
                <a:cubicBezTo>
                  <a:pt x="1957388" y="235797"/>
                  <a:pt x="1965325" y="235003"/>
                  <a:pt x="1972469" y="237384"/>
                </a:cubicBezTo>
                <a:close/>
                <a:moveTo>
                  <a:pt x="1192934" y="25850"/>
                </a:moveTo>
                <a:cubicBezTo>
                  <a:pt x="1240873" y="27041"/>
                  <a:pt x="1288416" y="53234"/>
                  <a:pt x="1318526" y="104034"/>
                </a:cubicBezTo>
                <a:cubicBezTo>
                  <a:pt x="1470664" y="370734"/>
                  <a:pt x="1625972" y="640609"/>
                  <a:pt x="1781279" y="907309"/>
                </a:cubicBezTo>
                <a:cubicBezTo>
                  <a:pt x="1841500" y="1008909"/>
                  <a:pt x="1781279" y="1132734"/>
                  <a:pt x="1657667" y="1135909"/>
                </a:cubicBezTo>
                <a:cubicBezTo>
                  <a:pt x="1530885" y="1139084"/>
                  <a:pt x="1407273" y="1158134"/>
                  <a:pt x="1283662" y="1183534"/>
                </a:cubicBezTo>
                <a:cubicBezTo>
                  <a:pt x="1064964" y="1234334"/>
                  <a:pt x="862113" y="1316884"/>
                  <a:pt x="671941" y="1431184"/>
                </a:cubicBezTo>
                <a:cubicBezTo>
                  <a:pt x="602212" y="1475634"/>
                  <a:pt x="529312" y="1516909"/>
                  <a:pt x="453243" y="1558184"/>
                </a:cubicBezTo>
                <a:cubicBezTo>
                  <a:pt x="374005" y="1602634"/>
                  <a:pt x="282088" y="1589934"/>
                  <a:pt x="221867" y="1526434"/>
                </a:cubicBezTo>
                <a:cubicBezTo>
                  <a:pt x="209189" y="1513734"/>
                  <a:pt x="199681" y="1497859"/>
                  <a:pt x="193342" y="1481984"/>
                </a:cubicBezTo>
                <a:cubicBezTo>
                  <a:pt x="136290" y="1386734"/>
                  <a:pt x="82408" y="1291484"/>
                  <a:pt x="28526" y="1196234"/>
                </a:cubicBezTo>
                <a:cubicBezTo>
                  <a:pt x="15848" y="1174009"/>
                  <a:pt x="9508" y="1148609"/>
                  <a:pt x="0" y="1123209"/>
                </a:cubicBezTo>
                <a:cubicBezTo>
                  <a:pt x="0" y="1107334"/>
                  <a:pt x="0" y="1088284"/>
                  <a:pt x="0" y="1072409"/>
                </a:cubicBezTo>
                <a:cubicBezTo>
                  <a:pt x="0" y="1069234"/>
                  <a:pt x="0" y="1066059"/>
                  <a:pt x="3169" y="1062884"/>
                </a:cubicBezTo>
                <a:cubicBezTo>
                  <a:pt x="12678" y="1002559"/>
                  <a:pt x="44373" y="961284"/>
                  <a:pt x="95086" y="932709"/>
                </a:cubicBezTo>
                <a:cubicBezTo>
                  <a:pt x="187002" y="878734"/>
                  <a:pt x="275749" y="827934"/>
                  <a:pt x="367666" y="773959"/>
                </a:cubicBezTo>
                <a:cubicBezTo>
                  <a:pt x="393022" y="758084"/>
                  <a:pt x="408870" y="764434"/>
                  <a:pt x="424718" y="789834"/>
                </a:cubicBezTo>
                <a:cubicBezTo>
                  <a:pt x="494447" y="910484"/>
                  <a:pt x="564177" y="1034309"/>
                  <a:pt x="633907" y="1154959"/>
                </a:cubicBezTo>
                <a:cubicBezTo>
                  <a:pt x="637076" y="1161309"/>
                  <a:pt x="640246" y="1167659"/>
                  <a:pt x="646585" y="1170834"/>
                </a:cubicBezTo>
                <a:cubicBezTo>
                  <a:pt x="656094" y="1186709"/>
                  <a:pt x="675111" y="1189884"/>
                  <a:pt x="690959" y="1180359"/>
                </a:cubicBezTo>
                <a:cubicBezTo>
                  <a:pt x="703637" y="1170834"/>
                  <a:pt x="709976" y="1154959"/>
                  <a:pt x="703637" y="1139084"/>
                </a:cubicBezTo>
                <a:cubicBezTo>
                  <a:pt x="700467" y="1132734"/>
                  <a:pt x="697298" y="1126384"/>
                  <a:pt x="694128" y="1116859"/>
                </a:cubicBezTo>
                <a:cubicBezTo>
                  <a:pt x="624398" y="999384"/>
                  <a:pt x="554669" y="878734"/>
                  <a:pt x="484939" y="758084"/>
                </a:cubicBezTo>
                <a:cubicBezTo>
                  <a:pt x="465922" y="726334"/>
                  <a:pt x="469091" y="713634"/>
                  <a:pt x="497617" y="691409"/>
                </a:cubicBezTo>
                <a:cubicBezTo>
                  <a:pt x="725823" y="532659"/>
                  <a:pt x="915996" y="332634"/>
                  <a:pt x="1064964" y="97684"/>
                </a:cubicBezTo>
                <a:cubicBezTo>
                  <a:pt x="1096659" y="48472"/>
                  <a:pt x="1144994" y="24659"/>
                  <a:pt x="1192934" y="25850"/>
                </a:cubicBezTo>
                <a:close/>
                <a:moveTo>
                  <a:pt x="1639566" y="2037"/>
                </a:moveTo>
                <a:cubicBezTo>
                  <a:pt x="1646196" y="-741"/>
                  <a:pt x="1654777" y="-741"/>
                  <a:pt x="1664138" y="2434"/>
                </a:cubicBezTo>
                <a:cubicBezTo>
                  <a:pt x="1679739" y="5609"/>
                  <a:pt x="1689100" y="18309"/>
                  <a:pt x="1685980" y="43709"/>
                </a:cubicBezTo>
                <a:cubicBezTo>
                  <a:pt x="1679739" y="69109"/>
                  <a:pt x="1673499" y="100859"/>
                  <a:pt x="1661018" y="129434"/>
                </a:cubicBezTo>
                <a:cubicBezTo>
                  <a:pt x="1657897" y="145309"/>
                  <a:pt x="1642296" y="151659"/>
                  <a:pt x="1626695" y="148484"/>
                </a:cubicBezTo>
                <a:cubicBezTo>
                  <a:pt x="1607973" y="145309"/>
                  <a:pt x="1598612" y="132609"/>
                  <a:pt x="1601732" y="113559"/>
                </a:cubicBezTo>
                <a:cubicBezTo>
                  <a:pt x="1607973" y="81809"/>
                  <a:pt x="1614214" y="50059"/>
                  <a:pt x="1626695" y="18309"/>
                </a:cubicBezTo>
                <a:cubicBezTo>
                  <a:pt x="1628255" y="10372"/>
                  <a:pt x="1632935" y="4816"/>
                  <a:pt x="1639566" y="20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9751676" y="8745538"/>
            <a:ext cx="2139950" cy="2141538"/>
            <a:chOff x="19751676" y="8745538"/>
            <a:chExt cx="2139950" cy="2141538"/>
          </a:xfrm>
        </p:grpSpPr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20199351" y="9124951"/>
              <a:ext cx="1692275" cy="1425575"/>
            </a:xfrm>
            <a:custGeom>
              <a:avLst/>
              <a:gdLst>
                <a:gd name="T0" fmla="*/ 534 w 534"/>
                <a:gd name="T1" fmla="*/ 0 h 449"/>
                <a:gd name="T2" fmla="*/ 534 w 534"/>
                <a:gd name="T3" fmla="*/ 422 h 449"/>
                <a:gd name="T4" fmla="*/ 494 w 534"/>
                <a:gd name="T5" fmla="*/ 449 h 449"/>
                <a:gd name="T6" fmla="*/ 162 w 534"/>
                <a:gd name="T7" fmla="*/ 449 h 449"/>
                <a:gd name="T8" fmla="*/ 153 w 534"/>
                <a:gd name="T9" fmla="*/ 449 h 449"/>
                <a:gd name="T10" fmla="*/ 0 w 534"/>
                <a:gd name="T11" fmla="*/ 260 h 449"/>
                <a:gd name="T12" fmla="*/ 0 w 534"/>
                <a:gd name="T13" fmla="*/ 0 h 449"/>
                <a:gd name="T14" fmla="*/ 9 w 534"/>
                <a:gd name="T15" fmla="*/ 0 h 449"/>
                <a:gd name="T16" fmla="*/ 526 w 534"/>
                <a:gd name="T17" fmla="*/ 0 h 449"/>
                <a:gd name="T18" fmla="*/ 534 w 534"/>
                <a:gd name="T19" fmla="*/ 0 h 449"/>
                <a:gd name="T20" fmla="*/ 327 w 534"/>
                <a:gd name="T21" fmla="*/ 100 h 449"/>
                <a:gd name="T22" fmla="*/ 327 w 534"/>
                <a:gd name="T23" fmla="*/ 100 h 449"/>
                <a:gd name="T24" fmla="*/ 308 w 534"/>
                <a:gd name="T25" fmla="*/ 101 h 449"/>
                <a:gd name="T26" fmla="*/ 287 w 534"/>
                <a:gd name="T27" fmla="*/ 122 h 449"/>
                <a:gd name="T28" fmla="*/ 287 w 534"/>
                <a:gd name="T29" fmla="*/ 247 h 449"/>
                <a:gd name="T30" fmla="*/ 307 w 534"/>
                <a:gd name="T31" fmla="*/ 268 h 449"/>
                <a:gd name="T32" fmla="*/ 346 w 534"/>
                <a:gd name="T33" fmla="*/ 267 h 449"/>
                <a:gd name="T34" fmla="*/ 401 w 534"/>
                <a:gd name="T35" fmla="*/ 234 h 449"/>
                <a:gd name="T36" fmla="*/ 401 w 534"/>
                <a:gd name="T37" fmla="*/ 133 h 449"/>
                <a:gd name="T38" fmla="*/ 358 w 534"/>
                <a:gd name="T39" fmla="*/ 102 h 449"/>
                <a:gd name="T40" fmla="*/ 327 w 534"/>
                <a:gd name="T41" fmla="*/ 100 h 449"/>
                <a:gd name="T42" fmla="*/ 142 w 534"/>
                <a:gd name="T43" fmla="*/ 269 h 449"/>
                <a:gd name="T44" fmla="*/ 157 w 534"/>
                <a:gd name="T45" fmla="*/ 258 h 449"/>
                <a:gd name="T46" fmla="*/ 161 w 534"/>
                <a:gd name="T47" fmla="*/ 249 h 449"/>
                <a:gd name="T48" fmla="*/ 169 w 534"/>
                <a:gd name="T49" fmla="*/ 244 h 449"/>
                <a:gd name="T50" fmla="*/ 208 w 534"/>
                <a:gd name="T51" fmla="*/ 244 h 449"/>
                <a:gd name="T52" fmla="*/ 224 w 534"/>
                <a:gd name="T53" fmla="*/ 255 h 449"/>
                <a:gd name="T54" fmla="*/ 250 w 534"/>
                <a:gd name="T55" fmla="*/ 268 h 449"/>
                <a:gd name="T56" fmla="*/ 261 w 534"/>
                <a:gd name="T57" fmla="*/ 240 h 449"/>
                <a:gd name="T58" fmla="*/ 214 w 534"/>
                <a:gd name="T59" fmla="*/ 116 h 449"/>
                <a:gd name="T60" fmla="*/ 192 w 534"/>
                <a:gd name="T61" fmla="*/ 99 h 449"/>
                <a:gd name="T62" fmla="*/ 170 w 534"/>
                <a:gd name="T63" fmla="*/ 115 h 449"/>
                <a:gd name="T64" fmla="*/ 154 w 534"/>
                <a:gd name="T65" fmla="*/ 158 h 449"/>
                <a:gd name="T66" fmla="*/ 122 w 534"/>
                <a:gd name="T67" fmla="*/ 242 h 449"/>
                <a:gd name="T68" fmla="*/ 142 w 534"/>
                <a:gd name="T69" fmla="*/ 26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4" h="449">
                  <a:moveTo>
                    <a:pt x="534" y="0"/>
                  </a:moveTo>
                  <a:cubicBezTo>
                    <a:pt x="534" y="141"/>
                    <a:pt x="534" y="282"/>
                    <a:pt x="534" y="422"/>
                  </a:cubicBezTo>
                  <a:cubicBezTo>
                    <a:pt x="525" y="444"/>
                    <a:pt x="517" y="449"/>
                    <a:pt x="494" y="449"/>
                  </a:cubicBezTo>
                  <a:cubicBezTo>
                    <a:pt x="383" y="449"/>
                    <a:pt x="273" y="449"/>
                    <a:pt x="162" y="449"/>
                  </a:cubicBezTo>
                  <a:cubicBezTo>
                    <a:pt x="159" y="449"/>
                    <a:pt x="156" y="449"/>
                    <a:pt x="153" y="449"/>
                  </a:cubicBezTo>
                  <a:cubicBezTo>
                    <a:pt x="166" y="356"/>
                    <a:pt x="95" y="267"/>
                    <a:pt x="0" y="260"/>
                  </a:cubicBezTo>
                  <a:cubicBezTo>
                    <a:pt x="0" y="173"/>
                    <a:pt x="0" y="87"/>
                    <a:pt x="0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81" y="0"/>
                    <a:pt x="353" y="0"/>
                    <a:pt x="526" y="0"/>
                  </a:cubicBezTo>
                  <a:cubicBezTo>
                    <a:pt x="528" y="0"/>
                    <a:pt x="531" y="0"/>
                    <a:pt x="534" y="0"/>
                  </a:cubicBezTo>
                  <a:close/>
                  <a:moveTo>
                    <a:pt x="327" y="100"/>
                  </a:moveTo>
                  <a:cubicBezTo>
                    <a:pt x="327" y="100"/>
                    <a:pt x="327" y="100"/>
                    <a:pt x="327" y="100"/>
                  </a:cubicBezTo>
                  <a:cubicBezTo>
                    <a:pt x="321" y="100"/>
                    <a:pt x="314" y="100"/>
                    <a:pt x="308" y="101"/>
                  </a:cubicBezTo>
                  <a:cubicBezTo>
                    <a:pt x="295" y="101"/>
                    <a:pt x="287" y="108"/>
                    <a:pt x="287" y="122"/>
                  </a:cubicBezTo>
                  <a:cubicBezTo>
                    <a:pt x="287" y="164"/>
                    <a:pt x="287" y="205"/>
                    <a:pt x="287" y="247"/>
                  </a:cubicBezTo>
                  <a:cubicBezTo>
                    <a:pt x="287" y="259"/>
                    <a:pt x="295" y="267"/>
                    <a:pt x="307" y="268"/>
                  </a:cubicBezTo>
                  <a:cubicBezTo>
                    <a:pt x="320" y="268"/>
                    <a:pt x="333" y="268"/>
                    <a:pt x="346" y="267"/>
                  </a:cubicBezTo>
                  <a:cubicBezTo>
                    <a:pt x="370" y="266"/>
                    <a:pt x="389" y="255"/>
                    <a:pt x="401" y="234"/>
                  </a:cubicBezTo>
                  <a:cubicBezTo>
                    <a:pt x="419" y="200"/>
                    <a:pt x="419" y="166"/>
                    <a:pt x="401" y="133"/>
                  </a:cubicBezTo>
                  <a:cubicBezTo>
                    <a:pt x="391" y="116"/>
                    <a:pt x="376" y="106"/>
                    <a:pt x="358" y="102"/>
                  </a:cubicBezTo>
                  <a:cubicBezTo>
                    <a:pt x="348" y="100"/>
                    <a:pt x="337" y="101"/>
                    <a:pt x="327" y="100"/>
                  </a:cubicBezTo>
                  <a:close/>
                  <a:moveTo>
                    <a:pt x="142" y="269"/>
                  </a:moveTo>
                  <a:cubicBezTo>
                    <a:pt x="148" y="269"/>
                    <a:pt x="154" y="266"/>
                    <a:pt x="157" y="258"/>
                  </a:cubicBezTo>
                  <a:cubicBezTo>
                    <a:pt x="159" y="255"/>
                    <a:pt x="160" y="252"/>
                    <a:pt x="161" y="249"/>
                  </a:cubicBezTo>
                  <a:cubicBezTo>
                    <a:pt x="162" y="245"/>
                    <a:pt x="164" y="244"/>
                    <a:pt x="169" y="244"/>
                  </a:cubicBezTo>
                  <a:cubicBezTo>
                    <a:pt x="182" y="244"/>
                    <a:pt x="195" y="244"/>
                    <a:pt x="208" y="244"/>
                  </a:cubicBezTo>
                  <a:cubicBezTo>
                    <a:pt x="220" y="244"/>
                    <a:pt x="220" y="244"/>
                    <a:pt x="224" y="255"/>
                  </a:cubicBezTo>
                  <a:cubicBezTo>
                    <a:pt x="229" y="267"/>
                    <a:pt x="239" y="272"/>
                    <a:pt x="250" y="268"/>
                  </a:cubicBezTo>
                  <a:cubicBezTo>
                    <a:pt x="261" y="264"/>
                    <a:pt x="266" y="253"/>
                    <a:pt x="261" y="240"/>
                  </a:cubicBezTo>
                  <a:cubicBezTo>
                    <a:pt x="245" y="199"/>
                    <a:pt x="230" y="157"/>
                    <a:pt x="214" y="116"/>
                  </a:cubicBezTo>
                  <a:cubicBezTo>
                    <a:pt x="210" y="104"/>
                    <a:pt x="202" y="99"/>
                    <a:pt x="192" y="99"/>
                  </a:cubicBezTo>
                  <a:cubicBezTo>
                    <a:pt x="182" y="99"/>
                    <a:pt x="174" y="104"/>
                    <a:pt x="170" y="115"/>
                  </a:cubicBezTo>
                  <a:cubicBezTo>
                    <a:pt x="164" y="129"/>
                    <a:pt x="159" y="143"/>
                    <a:pt x="154" y="158"/>
                  </a:cubicBezTo>
                  <a:cubicBezTo>
                    <a:pt x="143" y="186"/>
                    <a:pt x="132" y="214"/>
                    <a:pt x="122" y="242"/>
                  </a:cubicBezTo>
                  <a:cubicBezTo>
                    <a:pt x="116" y="256"/>
                    <a:pt x="125" y="269"/>
                    <a:pt x="142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1685251" y="8748713"/>
              <a:ext cx="206375" cy="252413"/>
            </a:xfrm>
            <a:custGeom>
              <a:avLst/>
              <a:gdLst>
                <a:gd name="T0" fmla="*/ 65 w 65"/>
                <a:gd name="T1" fmla="*/ 80 h 80"/>
                <a:gd name="T2" fmla="*/ 0 w 65"/>
                <a:gd name="T3" fmla="*/ 80 h 80"/>
                <a:gd name="T4" fmla="*/ 0 w 65"/>
                <a:gd name="T5" fmla="*/ 1 h 80"/>
                <a:gd name="T6" fmla="*/ 41 w 65"/>
                <a:gd name="T7" fmla="*/ 1 h 80"/>
                <a:gd name="T8" fmla="*/ 63 w 65"/>
                <a:gd name="T9" fmla="*/ 21 h 80"/>
                <a:gd name="T10" fmla="*/ 65 w 65"/>
                <a:gd name="T11" fmla="*/ 27 h 80"/>
                <a:gd name="T12" fmla="*/ 65 w 65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0">
                  <a:moveTo>
                    <a:pt x="65" y="80"/>
                  </a:moveTo>
                  <a:cubicBezTo>
                    <a:pt x="43" y="80"/>
                    <a:pt x="22" y="80"/>
                    <a:pt x="0" y="80"/>
                  </a:cubicBezTo>
                  <a:cubicBezTo>
                    <a:pt x="0" y="53"/>
                    <a:pt x="0" y="27"/>
                    <a:pt x="0" y="1"/>
                  </a:cubicBezTo>
                  <a:cubicBezTo>
                    <a:pt x="13" y="1"/>
                    <a:pt x="27" y="0"/>
                    <a:pt x="41" y="1"/>
                  </a:cubicBezTo>
                  <a:cubicBezTo>
                    <a:pt x="51" y="3"/>
                    <a:pt x="59" y="11"/>
                    <a:pt x="63" y="21"/>
                  </a:cubicBezTo>
                  <a:cubicBezTo>
                    <a:pt x="63" y="23"/>
                    <a:pt x="64" y="25"/>
                    <a:pt x="65" y="27"/>
                  </a:cubicBezTo>
                  <a:cubicBezTo>
                    <a:pt x="65" y="44"/>
                    <a:pt x="65" y="62"/>
                    <a:pt x="65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21369338" y="8745538"/>
              <a:ext cx="188913" cy="252413"/>
            </a:xfrm>
            <a:custGeom>
              <a:avLst/>
              <a:gdLst>
                <a:gd name="T0" fmla="*/ 58 w 60"/>
                <a:gd name="T1" fmla="*/ 0 h 80"/>
                <a:gd name="T2" fmla="*/ 59 w 60"/>
                <a:gd name="T3" fmla="*/ 4 h 80"/>
                <a:gd name="T4" fmla="*/ 59 w 60"/>
                <a:gd name="T5" fmla="*/ 80 h 80"/>
                <a:gd name="T6" fmla="*/ 0 w 60"/>
                <a:gd name="T7" fmla="*/ 80 h 80"/>
                <a:gd name="T8" fmla="*/ 0 w 60"/>
                <a:gd name="T9" fmla="*/ 0 h 80"/>
                <a:gd name="T10" fmla="*/ 58 w 60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0">
                  <a:moveTo>
                    <a:pt x="58" y="0"/>
                  </a:moveTo>
                  <a:cubicBezTo>
                    <a:pt x="59" y="1"/>
                    <a:pt x="59" y="3"/>
                    <a:pt x="59" y="4"/>
                  </a:cubicBezTo>
                  <a:cubicBezTo>
                    <a:pt x="60" y="29"/>
                    <a:pt x="59" y="54"/>
                    <a:pt x="59" y="80"/>
                  </a:cubicBezTo>
                  <a:cubicBezTo>
                    <a:pt x="40" y="80"/>
                    <a:pt x="20" y="80"/>
                    <a:pt x="0" y="80"/>
                  </a:cubicBezTo>
                  <a:cubicBezTo>
                    <a:pt x="0" y="54"/>
                    <a:pt x="0" y="2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19751676" y="10074276"/>
              <a:ext cx="811213" cy="812800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7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71 w 256"/>
                <a:gd name="T11" fmla="*/ 73 h 256"/>
                <a:gd name="T12" fmla="*/ 167 w 256"/>
                <a:gd name="T13" fmla="*/ 63 h 256"/>
                <a:gd name="T14" fmla="*/ 151 w 256"/>
                <a:gd name="T15" fmla="*/ 51 h 256"/>
                <a:gd name="T16" fmla="*/ 147 w 256"/>
                <a:gd name="T17" fmla="*/ 45 h 256"/>
                <a:gd name="T18" fmla="*/ 127 w 256"/>
                <a:gd name="T19" fmla="*/ 28 h 256"/>
                <a:gd name="T20" fmla="*/ 107 w 256"/>
                <a:gd name="T21" fmla="*/ 46 h 256"/>
                <a:gd name="T22" fmla="*/ 103 w 256"/>
                <a:gd name="T23" fmla="*/ 52 h 256"/>
                <a:gd name="T24" fmla="*/ 79 w 256"/>
                <a:gd name="T25" fmla="*/ 94 h 256"/>
                <a:gd name="T26" fmla="*/ 103 w 256"/>
                <a:gd name="T27" fmla="*/ 132 h 256"/>
                <a:gd name="T28" fmla="*/ 134 w 256"/>
                <a:gd name="T29" fmla="*/ 146 h 256"/>
                <a:gd name="T30" fmla="*/ 139 w 256"/>
                <a:gd name="T31" fmla="*/ 162 h 256"/>
                <a:gd name="T32" fmla="*/ 127 w 256"/>
                <a:gd name="T33" fmla="*/ 169 h 256"/>
                <a:gd name="T34" fmla="*/ 105 w 256"/>
                <a:gd name="T35" fmla="*/ 163 h 256"/>
                <a:gd name="T36" fmla="*/ 78 w 256"/>
                <a:gd name="T37" fmla="*/ 170 h 256"/>
                <a:gd name="T38" fmla="*/ 84 w 256"/>
                <a:gd name="T39" fmla="*/ 197 h 256"/>
                <a:gd name="T40" fmla="*/ 99 w 256"/>
                <a:gd name="T41" fmla="*/ 204 h 256"/>
                <a:gd name="T42" fmla="*/ 108 w 256"/>
                <a:gd name="T43" fmla="*/ 214 h 256"/>
                <a:gd name="T44" fmla="*/ 129 w 256"/>
                <a:gd name="T45" fmla="*/ 227 h 256"/>
                <a:gd name="T46" fmla="*/ 146 w 256"/>
                <a:gd name="T47" fmla="*/ 211 h 256"/>
                <a:gd name="T48" fmla="*/ 153 w 256"/>
                <a:gd name="T49" fmla="*/ 202 h 256"/>
                <a:gd name="T50" fmla="*/ 180 w 256"/>
                <a:gd name="T51" fmla="*/ 151 h 256"/>
                <a:gd name="T52" fmla="*/ 146 w 256"/>
                <a:gd name="T53" fmla="*/ 108 h 256"/>
                <a:gd name="T54" fmla="*/ 122 w 256"/>
                <a:gd name="T55" fmla="*/ 98 h 256"/>
                <a:gd name="T56" fmla="*/ 119 w 256"/>
                <a:gd name="T57" fmla="*/ 92 h 256"/>
                <a:gd name="T58" fmla="*/ 124 w 256"/>
                <a:gd name="T59" fmla="*/ 87 h 256"/>
                <a:gd name="T60" fmla="*/ 140 w 256"/>
                <a:gd name="T61" fmla="*/ 90 h 256"/>
                <a:gd name="T62" fmla="*/ 171 w 256"/>
                <a:gd name="T63" fmla="*/ 7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8"/>
                    <a:pt x="0" y="128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198" y="0"/>
                    <a:pt x="255" y="57"/>
                    <a:pt x="256" y="128"/>
                  </a:cubicBezTo>
                  <a:cubicBezTo>
                    <a:pt x="256" y="198"/>
                    <a:pt x="198" y="256"/>
                    <a:pt x="128" y="256"/>
                  </a:cubicBezTo>
                  <a:close/>
                  <a:moveTo>
                    <a:pt x="171" y="73"/>
                  </a:moveTo>
                  <a:cubicBezTo>
                    <a:pt x="170" y="69"/>
                    <a:pt x="170" y="65"/>
                    <a:pt x="167" y="63"/>
                  </a:cubicBezTo>
                  <a:cubicBezTo>
                    <a:pt x="162" y="58"/>
                    <a:pt x="156" y="55"/>
                    <a:pt x="151" y="51"/>
                  </a:cubicBezTo>
                  <a:cubicBezTo>
                    <a:pt x="149" y="49"/>
                    <a:pt x="147" y="47"/>
                    <a:pt x="147" y="45"/>
                  </a:cubicBezTo>
                  <a:cubicBezTo>
                    <a:pt x="144" y="35"/>
                    <a:pt x="137" y="28"/>
                    <a:pt x="127" y="28"/>
                  </a:cubicBezTo>
                  <a:cubicBezTo>
                    <a:pt x="117" y="28"/>
                    <a:pt x="109" y="35"/>
                    <a:pt x="107" y="46"/>
                  </a:cubicBezTo>
                  <a:cubicBezTo>
                    <a:pt x="107" y="48"/>
                    <a:pt x="105" y="51"/>
                    <a:pt x="103" y="52"/>
                  </a:cubicBezTo>
                  <a:cubicBezTo>
                    <a:pt x="87" y="62"/>
                    <a:pt x="79" y="76"/>
                    <a:pt x="79" y="94"/>
                  </a:cubicBezTo>
                  <a:cubicBezTo>
                    <a:pt x="78" y="112"/>
                    <a:pt x="87" y="125"/>
                    <a:pt x="103" y="132"/>
                  </a:cubicBezTo>
                  <a:cubicBezTo>
                    <a:pt x="113" y="137"/>
                    <a:pt x="123" y="141"/>
                    <a:pt x="134" y="146"/>
                  </a:cubicBezTo>
                  <a:cubicBezTo>
                    <a:pt x="141" y="149"/>
                    <a:pt x="143" y="155"/>
                    <a:pt x="139" y="162"/>
                  </a:cubicBezTo>
                  <a:cubicBezTo>
                    <a:pt x="136" y="167"/>
                    <a:pt x="132" y="169"/>
                    <a:pt x="127" y="169"/>
                  </a:cubicBezTo>
                  <a:cubicBezTo>
                    <a:pt x="119" y="169"/>
                    <a:pt x="112" y="167"/>
                    <a:pt x="105" y="163"/>
                  </a:cubicBezTo>
                  <a:cubicBezTo>
                    <a:pt x="95" y="157"/>
                    <a:pt x="83" y="161"/>
                    <a:pt x="78" y="170"/>
                  </a:cubicBezTo>
                  <a:cubicBezTo>
                    <a:pt x="72" y="179"/>
                    <a:pt x="75" y="191"/>
                    <a:pt x="84" y="197"/>
                  </a:cubicBezTo>
                  <a:cubicBezTo>
                    <a:pt x="89" y="200"/>
                    <a:pt x="94" y="202"/>
                    <a:pt x="99" y="204"/>
                  </a:cubicBezTo>
                  <a:cubicBezTo>
                    <a:pt x="104" y="206"/>
                    <a:pt x="107" y="208"/>
                    <a:pt x="108" y="214"/>
                  </a:cubicBezTo>
                  <a:cubicBezTo>
                    <a:pt x="110" y="223"/>
                    <a:pt x="119" y="228"/>
                    <a:pt x="129" y="227"/>
                  </a:cubicBezTo>
                  <a:cubicBezTo>
                    <a:pt x="138" y="227"/>
                    <a:pt x="146" y="220"/>
                    <a:pt x="146" y="211"/>
                  </a:cubicBezTo>
                  <a:cubicBezTo>
                    <a:pt x="147" y="206"/>
                    <a:pt x="149" y="204"/>
                    <a:pt x="153" y="202"/>
                  </a:cubicBezTo>
                  <a:cubicBezTo>
                    <a:pt x="172" y="190"/>
                    <a:pt x="182" y="173"/>
                    <a:pt x="180" y="151"/>
                  </a:cubicBezTo>
                  <a:cubicBezTo>
                    <a:pt x="179" y="129"/>
                    <a:pt x="166" y="116"/>
                    <a:pt x="146" y="108"/>
                  </a:cubicBezTo>
                  <a:cubicBezTo>
                    <a:pt x="138" y="105"/>
                    <a:pt x="130" y="102"/>
                    <a:pt x="122" y="98"/>
                  </a:cubicBezTo>
                  <a:cubicBezTo>
                    <a:pt x="121" y="97"/>
                    <a:pt x="118" y="94"/>
                    <a:pt x="119" y="92"/>
                  </a:cubicBezTo>
                  <a:cubicBezTo>
                    <a:pt x="120" y="90"/>
                    <a:pt x="122" y="86"/>
                    <a:pt x="124" y="87"/>
                  </a:cubicBezTo>
                  <a:cubicBezTo>
                    <a:pt x="130" y="87"/>
                    <a:pt x="136" y="88"/>
                    <a:pt x="140" y="90"/>
                  </a:cubicBezTo>
                  <a:cubicBezTo>
                    <a:pt x="154" y="97"/>
                    <a:pt x="170" y="88"/>
                    <a:pt x="17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20196176" y="8748713"/>
              <a:ext cx="1046163" cy="249238"/>
            </a:xfrm>
            <a:custGeom>
              <a:avLst/>
              <a:gdLst>
                <a:gd name="T0" fmla="*/ 330 w 330"/>
                <a:gd name="T1" fmla="*/ 0 h 79"/>
                <a:gd name="T2" fmla="*/ 330 w 330"/>
                <a:gd name="T3" fmla="*/ 79 h 79"/>
                <a:gd name="T4" fmla="*/ 1 w 330"/>
                <a:gd name="T5" fmla="*/ 79 h 79"/>
                <a:gd name="T6" fmla="*/ 2 w 330"/>
                <a:gd name="T7" fmla="*/ 27 h 79"/>
                <a:gd name="T8" fmla="*/ 31 w 330"/>
                <a:gd name="T9" fmla="*/ 0 h 79"/>
                <a:gd name="T10" fmla="*/ 38 w 330"/>
                <a:gd name="T11" fmla="*/ 0 h 79"/>
                <a:gd name="T12" fmla="*/ 322 w 330"/>
                <a:gd name="T13" fmla="*/ 0 h 79"/>
                <a:gd name="T14" fmla="*/ 330 w 330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79">
                  <a:moveTo>
                    <a:pt x="330" y="0"/>
                  </a:moveTo>
                  <a:cubicBezTo>
                    <a:pt x="330" y="27"/>
                    <a:pt x="330" y="53"/>
                    <a:pt x="330" y="79"/>
                  </a:cubicBezTo>
                  <a:cubicBezTo>
                    <a:pt x="221" y="79"/>
                    <a:pt x="111" y="79"/>
                    <a:pt x="1" y="79"/>
                  </a:cubicBezTo>
                  <a:cubicBezTo>
                    <a:pt x="1" y="62"/>
                    <a:pt x="0" y="45"/>
                    <a:pt x="2" y="27"/>
                  </a:cubicBezTo>
                  <a:cubicBezTo>
                    <a:pt x="3" y="12"/>
                    <a:pt x="16" y="1"/>
                    <a:pt x="31" y="0"/>
                  </a:cubicBezTo>
                  <a:cubicBezTo>
                    <a:pt x="33" y="0"/>
                    <a:pt x="35" y="0"/>
                    <a:pt x="38" y="0"/>
                  </a:cubicBezTo>
                  <a:cubicBezTo>
                    <a:pt x="133" y="0"/>
                    <a:pt x="227" y="0"/>
                    <a:pt x="322" y="0"/>
                  </a:cubicBezTo>
                  <a:cubicBezTo>
                    <a:pt x="325" y="0"/>
                    <a:pt x="327" y="0"/>
                    <a:pt x="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21235988" y="9559926"/>
              <a:ext cx="149225" cy="288925"/>
            </a:xfrm>
            <a:custGeom>
              <a:avLst/>
              <a:gdLst>
                <a:gd name="T0" fmla="*/ 0 w 47"/>
                <a:gd name="T1" fmla="*/ 91 h 91"/>
                <a:gd name="T2" fmla="*/ 0 w 47"/>
                <a:gd name="T3" fmla="*/ 4 h 91"/>
                <a:gd name="T4" fmla="*/ 46 w 47"/>
                <a:gd name="T5" fmla="*/ 35 h 91"/>
                <a:gd name="T6" fmla="*/ 44 w 47"/>
                <a:gd name="T7" fmla="*/ 66 h 91"/>
                <a:gd name="T8" fmla="*/ 12 w 47"/>
                <a:gd name="T9" fmla="*/ 91 h 91"/>
                <a:gd name="T10" fmla="*/ 0 w 47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91">
                  <a:moveTo>
                    <a:pt x="0" y="91"/>
                  </a:moveTo>
                  <a:cubicBezTo>
                    <a:pt x="0" y="61"/>
                    <a:pt x="0" y="33"/>
                    <a:pt x="0" y="4"/>
                  </a:cubicBezTo>
                  <a:cubicBezTo>
                    <a:pt x="27" y="0"/>
                    <a:pt x="42" y="7"/>
                    <a:pt x="46" y="35"/>
                  </a:cubicBezTo>
                  <a:cubicBezTo>
                    <a:pt x="47" y="45"/>
                    <a:pt x="47" y="56"/>
                    <a:pt x="44" y="66"/>
                  </a:cubicBezTo>
                  <a:cubicBezTo>
                    <a:pt x="40" y="83"/>
                    <a:pt x="29" y="91"/>
                    <a:pt x="12" y="91"/>
                  </a:cubicBezTo>
                  <a:cubicBezTo>
                    <a:pt x="8" y="91"/>
                    <a:pt x="4" y="91"/>
                    <a:pt x="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20762913" y="9661526"/>
              <a:ext cx="85725" cy="111125"/>
            </a:xfrm>
            <a:custGeom>
              <a:avLst/>
              <a:gdLst>
                <a:gd name="T0" fmla="*/ 27 w 27"/>
                <a:gd name="T1" fmla="*/ 35 h 35"/>
                <a:gd name="T2" fmla="*/ 19 w 27"/>
                <a:gd name="T3" fmla="*/ 35 h 35"/>
                <a:gd name="T4" fmla="*/ 0 w 27"/>
                <a:gd name="T5" fmla="*/ 35 h 35"/>
                <a:gd name="T6" fmla="*/ 14 w 27"/>
                <a:gd name="T7" fmla="*/ 0 h 35"/>
                <a:gd name="T8" fmla="*/ 27 w 2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27" y="35"/>
                  </a:moveTo>
                  <a:cubicBezTo>
                    <a:pt x="24" y="35"/>
                    <a:pt x="22" y="35"/>
                    <a:pt x="19" y="35"/>
                  </a:cubicBezTo>
                  <a:cubicBezTo>
                    <a:pt x="13" y="35"/>
                    <a:pt x="8" y="35"/>
                    <a:pt x="0" y="35"/>
                  </a:cubicBezTo>
                  <a:cubicBezTo>
                    <a:pt x="5" y="23"/>
                    <a:pt x="9" y="12"/>
                    <a:pt x="14" y="0"/>
                  </a:cubicBezTo>
                  <a:cubicBezTo>
                    <a:pt x="18" y="12"/>
                    <a:pt x="23" y="23"/>
                    <a:pt x="27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Oval 30"/>
          <p:cNvSpPr>
            <a:spLocks noChangeArrowheads="1"/>
          </p:cNvSpPr>
          <p:nvPr/>
        </p:nvSpPr>
        <p:spPr bwMode="auto">
          <a:xfrm>
            <a:off x="13042901" y="4227513"/>
            <a:ext cx="3862388" cy="3863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13858875" y="5181601"/>
            <a:ext cx="2235200" cy="1952451"/>
          </a:xfrm>
          <a:custGeom>
            <a:avLst/>
            <a:gdLst>
              <a:gd name="connsiteX0" fmla="*/ 291306 w 2235200"/>
              <a:gd name="connsiteY0" fmla="*/ 911225 h 1952451"/>
              <a:gd name="connsiteX1" fmla="*/ 471790 w 2235200"/>
              <a:gd name="connsiteY1" fmla="*/ 920733 h 1952451"/>
              <a:gd name="connsiteX2" fmla="*/ 582613 w 2235200"/>
              <a:gd name="connsiteY2" fmla="*/ 974613 h 1952451"/>
              <a:gd name="connsiteX3" fmla="*/ 509786 w 2235200"/>
              <a:gd name="connsiteY3" fmla="*/ 1069696 h 1952451"/>
              <a:gd name="connsiteX4" fmla="*/ 402130 w 2235200"/>
              <a:gd name="connsiteY4" fmla="*/ 1383468 h 1952451"/>
              <a:gd name="connsiteX5" fmla="*/ 395797 w 2235200"/>
              <a:gd name="connsiteY5" fmla="*/ 1782814 h 1952451"/>
              <a:gd name="connsiteX6" fmla="*/ 395797 w 2235200"/>
              <a:gd name="connsiteY6" fmla="*/ 1808169 h 1952451"/>
              <a:gd name="connsiteX7" fmla="*/ 367300 w 2235200"/>
              <a:gd name="connsiteY7" fmla="*/ 1808169 h 1952451"/>
              <a:gd name="connsiteX8" fmla="*/ 132988 w 2235200"/>
              <a:gd name="connsiteY8" fmla="*/ 1808169 h 1952451"/>
              <a:gd name="connsiteX9" fmla="*/ 0 w 2235200"/>
              <a:gd name="connsiteY9" fmla="*/ 1671884 h 1952451"/>
              <a:gd name="connsiteX10" fmla="*/ 0 w 2235200"/>
              <a:gd name="connsiteY10" fmla="*/ 1209150 h 1952451"/>
              <a:gd name="connsiteX11" fmla="*/ 291306 w 2235200"/>
              <a:gd name="connsiteY11" fmla="*/ 911225 h 1952451"/>
              <a:gd name="connsiteX12" fmla="*/ 1884363 w 2235200"/>
              <a:gd name="connsiteY12" fmla="*/ 906851 h 1952451"/>
              <a:gd name="connsiteX13" fmla="*/ 2003425 w 2235200"/>
              <a:gd name="connsiteY13" fmla="*/ 917548 h 1952451"/>
              <a:gd name="connsiteX14" fmla="*/ 2228850 w 2235200"/>
              <a:gd name="connsiteY14" fmla="*/ 1158427 h 1952451"/>
              <a:gd name="connsiteX15" fmla="*/ 2235200 w 2235200"/>
              <a:gd name="connsiteY15" fmla="*/ 1167936 h 1952451"/>
              <a:gd name="connsiteX16" fmla="*/ 2235200 w 2235200"/>
              <a:gd name="connsiteY16" fmla="*/ 1700407 h 1952451"/>
              <a:gd name="connsiteX17" fmla="*/ 2228850 w 2235200"/>
              <a:gd name="connsiteY17" fmla="*/ 1709915 h 1952451"/>
              <a:gd name="connsiteX18" fmla="*/ 2108200 w 2235200"/>
              <a:gd name="connsiteY18" fmla="*/ 1808169 h 1952451"/>
              <a:gd name="connsiteX19" fmla="*/ 1854200 w 2235200"/>
              <a:gd name="connsiteY19" fmla="*/ 1808169 h 1952451"/>
              <a:gd name="connsiteX20" fmla="*/ 1835150 w 2235200"/>
              <a:gd name="connsiteY20" fmla="*/ 1804999 h 1952451"/>
              <a:gd name="connsiteX21" fmla="*/ 1835150 w 2235200"/>
              <a:gd name="connsiteY21" fmla="*/ 1782813 h 1952451"/>
              <a:gd name="connsiteX22" fmla="*/ 1835150 w 2235200"/>
              <a:gd name="connsiteY22" fmla="*/ 1443680 h 1952451"/>
              <a:gd name="connsiteX23" fmla="*/ 1724025 w 2235200"/>
              <a:gd name="connsiteY23" fmla="*/ 1069682 h 1952451"/>
              <a:gd name="connsiteX24" fmla="*/ 1651000 w 2235200"/>
              <a:gd name="connsiteY24" fmla="*/ 974598 h 1952451"/>
              <a:gd name="connsiteX25" fmla="*/ 1765300 w 2235200"/>
              <a:gd name="connsiteY25" fmla="*/ 917548 h 1952451"/>
              <a:gd name="connsiteX26" fmla="*/ 1884363 w 2235200"/>
              <a:gd name="connsiteY26" fmla="*/ 906851 h 1952451"/>
              <a:gd name="connsiteX27" fmla="*/ 1175067 w 2235200"/>
              <a:gd name="connsiteY27" fmla="*/ 906456 h 1952451"/>
              <a:gd name="connsiteX28" fmla="*/ 1311805 w 2235200"/>
              <a:gd name="connsiteY28" fmla="*/ 923892 h 1952451"/>
              <a:gd name="connsiteX29" fmla="*/ 1698638 w 2235200"/>
              <a:gd name="connsiteY29" fmla="*/ 1377233 h 1952451"/>
              <a:gd name="connsiteX30" fmla="*/ 1704979 w 2235200"/>
              <a:gd name="connsiteY30" fmla="*/ 1808383 h 1952451"/>
              <a:gd name="connsiteX31" fmla="*/ 1685955 w 2235200"/>
              <a:gd name="connsiteY31" fmla="*/ 1868617 h 1952451"/>
              <a:gd name="connsiteX32" fmla="*/ 1600344 w 2235200"/>
              <a:gd name="connsiteY32" fmla="*/ 1935192 h 1952451"/>
              <a:gd name="connsiteX33" fmla="*/ 1378391 w 2235200"/>
              <a:gd name="connsiteY33" fmla="*/ 1951043 h 1952451"/>
              <a:gd name="connsiteX34" fmla="*/ 1089852 w 2235200"/>
              <a:gd name="connsiteY34" fmla="*/ 1951043 h 1952451"/>
              <a:gd name="connsiteX35" fmla="*/ 1089852 w 2235200"/>
              <a:gd name="connsiteY35" fmla="*/ 1947873 h 1952451"/>
              <a:gd name="connsiteX36" fmla="*/ 696679 w 2235200"/>
              <a:gd name="connsiteY36" fmla="*/ 1947873 h 1952451"/>
              <a:gd name="connsiteX37" fmla="*/ 582531 w 2235200"/>
              <a:gd name="connsiteY37" fmla="*/ 1913000 h 1952451"/>
              <a:gd name="connsiteX38" fmla="*/ 525458 w 2235200"/>
              <a:gd name="connsiteY38" fmla="*/ 1802043 h 1952451"/>
              <a:gd name="connsiteX39" fmla="*/ 528629 w 2235200"/>
              <a:gd name="connsiteY39" fmla="*/ 1427957 h 1952451"/>
              <a:gd name="connsiteX40" fmla="*/ 823509 w 2235200"/>
              <a:gd name="connsiteY40" fmla="*/ 961934 h 1952451"/>
              <a:gd name="connsiteX41" fmla="*/ 1035950 w 2235200"/>
              <a:gd name="connsiteY41" fmla="*/ 908041 h 1952451"/>
              <a:gd name="connsiteX42" fmla="*/ 1175067 w 2235200"/>
              <a:gd name="connsiteY42" fmla="*/ 906456 h 1952451"/>
              <a:gd name="connsiteX43" fmla="*/ 1885950 w 2235200"/>
              <a:gd name="connsiteY43" fmla="*/ 279400 h 1952451"/>
              <a:gd name="connsiteX44" fmla="*/ 2124075 w 2235200"/>
              <a:gd name="connsiteY44" fmla="*/ 520700 h 1952451"/>
              <a:gd name="connsiteX45" fmla="*/ 1882775 w 2235200"/>
              <a:gd name="connsiteY45" fmla="*/ 762000 h 1952451"/>
              <a:gd name="connsiteX46" fmla="*/ 1644650 w 2235200"/>
              <a:gd name="connsiteY46" fmla="*/ 520700 h 1952451"/>
              <a:gd name="connsiteX47" fmla="*/ 1885950 w 2235200"/>
              <a:gd name="connsiteY47" fmla="*/ 279400 h 1952451"/>
              <a:gd name="connsiteX48" fmla="*/ 347662 w 2235200"/>
              <a:gd name="connsiteY48" fmla="*/ 279400 h 1952451"/>
              <a:gd name="connsiteX49" fmla="*/ 588962 w 2235200"/>
              <a:gd name="connsiteY49" fmla="*/ 520700 h 1952451"/>
              <a:gd name="connsiteX50" fmla="*/ 344487 w 2235200"/>
              <a:gd name="connsiteY50" fmla="*/ 762000 h 1952451"/>
              <a:gd name="connsiteX51" fmla="*/ 106362 w 2235200"/>
              <a:gd name="connsiteY51" fmla="*/ 520700 h 1952451"/>
              <a:gd name="connsiteX52" fmla="*/ 347662 w 2235200"/>
              <a:gd name="connsiteY52" fmla="*/ 279400 h 1952451"/>
              <a:gd name="connsiteX53" fmla="*/ 1115218 w 2235200"/>
              <a:gd name="connsiteY53" fmla="*/ 0 h 1952451"/>
              <a:gd name="connsiteX54" fmla="*/ 1495425 w 2235200"/>
              <a:gd name="connsiteY54" fmla="*/ 381000 h 1952451"/>
              <a:gd name="connsiteX55" fmla="*/ 1115218 w 2235200"/>
              <a:gd name="connsiteY55" fmla="*/ 762000 h 1952451"/>
              <a:gd name="connsiteX56" fmla="*/ 735012 w 2235200"/>
              <a:gd name="connsiteY56" fmla="*/ 381000 h 1952451"/>
              <a:gd name="connsiteX57" fmla="*/ 1115218 w 2235200"/>
              <a:gd name="connsiteY57" fmla="*/ 0 h 19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35200" h="1952451">
                <a:moveTo>
                  <a:pt x="291306" y="911225"/>
                </a:moveTo>
                <a:cubicBezTo>
                  <a:pt x="351468" y="911225"/>
                  <a:pt x="411629" y="914395"/>
                  <a:pt x="471790" y="920733"/>
                </a:cubicBezTo>
                <a:cubicBezTo>
                  <a:pt x="512953" y="927072"/>
                  <a:pt x="550949" y="949258"/>
                  <a:pt x="582613" y="974613"/>
                </a:cubicBezTo>
                <a:cubicBezTo>
                  <a:pt x="557282" y="1006308"/>
                  <a:pt x="531951" y="1038002"/>
                  <a:pt x="509786" y="1069696"/>
                </a:cubicBezTo>
                <a:cubicBezTo>
                  <a:pt x="443292" y="1161609"/>
                  <a:pt x="405296" y="1269369"/>
                  <a:pt x="402130" y="1383468"/>
                </a:cubicBezTo>
                <a:cubicBezTo>
                  <a:pt x="395797" y="1516583"/>
                  <a:pt x="395797" y="1649698"/>
                  <a:pt x="395797" y="1782814"/>
                </a:cubicBezTo>
                <a:cubicBezTo>
                  <a:pt x="395797" y="1792322"/>
                  <a:pt x="395797" y="1798661"/>
                  <a:pt x="395797" y="1808169"/>
                </a:cubicBezTo>
                <a:cubicBezTo>
                  <a:pt x="386298" y="1808169"/>
                  <a:pt x="376799" y="1808169"/>
                  <a:pt x="367300" y="1808169"/>
                </a:cubicBezTo>
                <a:cubicBezTo>
                  <a:pt x="288140" y="1808169"/>
                  <a:pt x="212147" y="1811338"/>
                  <a:pt x="132988" y="1808169"/>
                </a:cubicBezTo>
                <a:cubicBezTo>
                  <a:pt x="50662" y="1808169"/>
                  <a:pt x="0" y="1754289"/>
                  <a:pt x="0" y="1671884"/>
                </a:cubicBezTo>
                <a:cubicBezTo>
                  <a:pt x="0" y="1516583"/>
                  <a:pt x="0" y="1364451"/>
                  <a:pt x="0" y="1209150"/>
                </a:cubicBezTo>
                <a:cubicBezTo>
                  <a:pt x="0" y="1041171"/>
                  <a:pt x="123489" y="914395"/>
                  <a:pt x="291306" y="911225"/>
                </a:cubicBezTo>
                <a:close/>
                <a:moveTo>
                  <a:pt x="1884363" y="906851"/>
                </a:moveTo>
                <a:cubicBezTo>
                  <a:pt x="1924050" y="906455"/>
                  <a:pt x="1963738" y="909624"/>
                  <a:pt x="2003425" y="917548"/>
                </a:cubicBezTo>
                <a:cubicBezTo>
                  <a:pt x="2120900" y="939734"/>
                  <a:pt x="2209800" y="1037987"/>
                  <a:pt x="2228850" y="1158427"/>
                </a:cubicBezTo>
                <a:cubicBezTo>
                  <a:pt x="2232025" y="1161597"/>
                  <a:pt x="2232025" y="1164766"/>
                  <a:pt x="2235200" y="1167936"/>
                </a:cubicBezTo>
                <a:cubicBezTo>
                  <a:pt x="2235200" y="1345426"/>
                  <a:pt x="2235200" y="1522916"/>
                  <a:pt x="2235200" y="1700407"/>
                </a:cubicBezTo>
                <a:cubicBezTo>
                  <a:pt x="2232025" y="1703576"/>
                  <a:pt x="2232025" y="1706746"/>
                  <a:pt x="2228850" y="1709915"/>
                </a:cubicBezTo>
                <a:cubicBezTo>
                  <a:pt x="2209800" y="1766966"/>
                  <a:pt x="2168525" y="1804999"/>
                  <a:pt x="2108200" y="1808169"/>
                </a:cubicBezTo>
                <a:cubicBezTo>
                  <a:pt x="2022475" y="1811338"/>
                  <a:pt x="1939925" y="1808169"/>
                  <a:pt x="1854200" y="1808169"/>
                </a:cubicBezTo>
                <a:cubicBezTo>
                  <a:pt x="1847850" y="1808169"/>
                  <a:pt x="1844675" y="1808169"/>
                  <a:pt x="1835150" y="1804999"/>
                </a:cubicBezTo>
                <a:cubicBezTo>
                  <a:pt x="1835150" y="1798660"/>
                  <a:pt x="1835150" y="1789152"/>
                  <a:pt x="1835150" y="1782813"/>
                </a:cubicBezTo>
                <a:cubicBezTo>
                  <a:pt x="1835150" y="1668712"/>
                  <a:pt x="1838325" y="1557781"/>
                  <a:pt x="1835150" y="1443680"/>
                </a:cubicBezTo>
                <a:cubicBezTo>
                  <a:pt x="1831975" y="1310562"/>
                  <a:pt x="1803400" y="1180614"/>
                  <a:pt x="1724025" y="1069682"/>
                </a:cubicBezTo>
                <a:cubicBezTo>
                  <a:pt x="1701800" y="1037987"/>
                  <a:pt x="1676400" y="1009462"/>
                  <a:pt x="1651000" y="974598"/>
                </a:cubicBezTo>
                <a:cubicBezTo>
                  <a:pt x="1682750" y="946073"/>
                  <a:pt x="1720850" y="927056"/>
                  <a:pt x="1765300" y="917548"/>
                </a:cubicBezTo>
                <a:cubicBezTo>
                  <a:pt x="1804988" y="911209"/>
                  <a:pt x="1844675" y="907247"/>
                  <a:pt x="1884363" y="906851"/>
                </a:cubicBezTo>
                <a:close/>
                <a:moveTo>
                  <a:pt x="1175067" y="906456"/>
                </a:moveTo>
                <a:cubicBezTo>
                  <a:pt x="1221439" y="908041"/>
                  <a:pt x="1267415" y="912796"/>
                  <a:pt x="1311805" y="923892"/>
                </a:cubicBezTo>
                <a:cubicBezTo>
                  <a:pt x="1514734" y="974615"/>
                  <a:pt x="1685955" y="1167999"/>
                  <a:pt x="1698638" y="1377233"/>
                </a:cubicBezTo>
                <a:cubicBezTo>
                  <a:pt x="1708150" y="1519893"/>
                  <a:pt x="1704979" y="1665723"/>
                  <a:pt x="1704979" y="1808383"/>
                </a:cubicBezTo>
                <a:cubicBezTo>
                  <a:pt x="1704979" y="1827404"/>
                  <a:pt x="1695467" y="1849596"/>
                  <a:pt x="1685955" y="1868617"/>
                </a:cubicBezTo>
                <a:cubicBezTo>
                  <a:pt x="1670101" y="1906660"/>
                  <a:pt x="1641564" y="1932022"/>
                  <a:pt x="1600344" y="1935192"/>
                </a:cubicBezTo>
                <a:cubicBezTo>
                  <a:pt x="1527417" y="1944703"/>
                  <a:pt x="1451319" y="1947873"/>
                  <a:pt x="1378391" y="1951043"/>
                </a:cubicBezTo>
                <a:cubicBezTo>
                  <a:pt x="1283269" y="1954213"/>
                  <a:pt x="1184975" y="1951043"/>
                  <a:pt x="1089852" y="1951043"/>
                </a:cubicBezTo>
                <a:cubicBezTo>
                  <a:pt x="1089852" y="1951043"/>
                  <a:pt x="1089852" y="1951043"/>
                  <a:pt x="1089852" y="1947873"/>
                </a:cubicBezTo>
                <a:cubicBezTo>
                  <a:pt x="959851" y="1947873"/>
                  <a:pt x="826680" y="1947873"/>
                  <a:pt x="696679" y="1947873"/>
                </a:cubicBezTo>
                <a:cubicBezTo>
                  <a:pt x="655459" y="1951043"/>
                  <a:pt x="614239" y="1941532"/>
                  <a:pt x="582531" y="1913000"/>
                </a:cubicBezTo>
                <a:cubicBezTo>
                  <a:pt x="547653" y="1884468"/>
                  <a:pt x="528629" y="1849596"/>
                  <a:pt x="525458" y="1802043"/>
                </a:cubicBezTo>
                <a:cubicBezTo>
                  <a:pt x="525458" y="1678404"/>
                  <a:pt x="522287" y="1551595"/>
                  <a:pt x="528629" y="1427957"/>
                </a:cubicBezTo>
                <a:cubicBezTo>
                  <a:pt x="534970" y="1215552"/>
                  <a:pt x="633263" y="1060211"/>
                  <a:pt x="823509" y="961934"/>
                </a:cubicBezTo>
                <a:cubicBezTo>
                  <a:pt x="890095" y="930232"/>
                  <a:pt x="963022" y="914381"/>
                  <a:pt x="1035950" y="908041"/>
                </a:cubicBezTo>
                <a:cubicBezTo>
                  <a:pt x="1081926" y="906456"/>
                  <a:pt x="1128695" y="904870"/>
                  <a:pt x="1175067" y="906456"/>
                </a:cubicBezTo>
                <a:close/>
                <a:moveTo>
                  <a:pt x="1885950" y="279400"/>
                </a:moveTo>
                <a:cubicBezTo>
                  <a:pt x="2019300" y="282575"/>
                  <a:pt x="2124075" y="387350"/>
                  <a:pt x="2124075" y="520700"/>
                </a:cubicBezTo>
                <a:cubicBezTo>
                  <a:pt x="2124075" y="654050"/>
                  <a:pt x="2016125" y="762000"/>
                  <a:pt x="1882775" y="762000"/>
                </a:cubicBezTo>
                <a:cubicBezTo>
                  <a:pt x="1749425" y="762000"/>
                  <a:pt x="1644650" y="650875"/>
                  <a:pt x="1644650" y="520700"/>
                </a:cubicBezTo>
                <a:cubicBezTo>
                  <a:pt x="1644650" y="387350"/>
                  <a:pt x="1752600" y="279400"/>
                  <a:pt x="1885950" y="279400"/>
                </a:cubicBezTo>
                <a:close/>
                <a:moveTo>
                  <a:pt x="347662" y="279400"/>
                </a:moveTo>
                <a:cubicBezTo>
                  <a:pt x="481012" y="282575"/>
                  <a:pt x="588962" y="390525"/>
                  <a:pt x="588962" y="520700"/>
                </a:cubicBezTo>
                <a:cubicBezTo>
                  <a:pt x="585787" y="654050"/>
                  <a:pt x="477837" y="762000"/>
                  <a:pt x="344487" y="762000"/>
                </a:cubicBezTo>
                <a:cubicBezTo>
                  <a:pt x="214312" y="758825"/>
                  <a:pt x="106362" y="650875"/>
                  <a:pt x="106362" y="520700"/>
                </a:cubicBezTo>
                <a:cubicBezTo>
                  <a:pt x="106362" y="387350"/>
                  <a:pt x="214312" y="279400"/>
                  <a:pt x="347662" y="279400"/>
                </a:cubicBezTo>
                <a:close/>
                <a:moveTo>
                  <a:pt x="1115218" y="0"/>
                </a:moveTo>
                <a:cubicBezTo>
                  <a:pt x="1327500" y="0"/>
                  <a:pt x="1495425" y="171450"/>
                  <a:pt x="1495425" y="381000"/>
                </a:cubicBezTo>
                <a:cubicBezTo>
                  <a:pt x="1495425" y="590550"/>
                  <a:pt x="1324332" y="762000"/>
                  <a:pt x="1115218" y="762000"/>
                </a:cubicBezTo>
                <a:cubicBezTo>
                  <a:pt x="906105" y="762000"/>
                  <a:pt x="735012" y="590550"/>
                  <a:pt x="735012" y="381000"/>
                </a:cubicBezTo>
                <a:cubicBezTo>
                  <a:pt x="735012" y="171450"/>
                  <a:pt x="906105" y="0"/>
                  <a:pt x="11152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ECF2F5E-B10E-D306-C575-F814751B23C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06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352799" y="4141780"/>
            <a:ext cx="176784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“The value of an idea lies in the using of it.“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683925" y="9287204"/>
            <a:ext cx="701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Thomas Edison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683925" y="10063292"/>
            <a:ext cx="70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>
                <a:solidFill>
                  <a:schemeClr val="bg1"/>
                </a:solidFill>
              </a:rPr>
              <a:t>Inventor</a:t>
            </a:r>
            <a:endParaRPr lang="en-MY" sz="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115550" y="9153525"/>
            <a:ext cx="42672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261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BIG IDEA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put your big idea breakdown</a:t>
            </a:r>
          </a:p>
        </p:txBody>
      </p:sp>
    </p:spTree>
    <p:extLst>
      <p:ext uri="{BB962C8B-B14F-4D97-AF65-F5344CB8AC3E}">
        <p14:creationId xmlns:p14="http://schemas.microsoft.com/office/powerpoint/2010/main" val="12911834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352799" y="4222751"/>
            <a:ext cx="176784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USE THIS FOR BIG BOLD ONE LINERS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115550" y="9153525"/>
            <a:ext cx="42672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4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BACKGROUND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0976" y="4796107"/>
            <a:ext cx="10039381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0977" y="3857020"/>
            <a:ext cx="10039381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Details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6276" y="7193378"/>
            <a:ext cx="95440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6276" y="9142754"/>
            <a:ext cx="95440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6276" y="11109934"/>
            <a:ext cx="95440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52538" y="7304786"/>
            <a:ext cx="231775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52538" y="9262174"/>
            <a:ext cx="231775" cy="1187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52538" y="11216386"/>
            <a:ext cx="231775" cy="1190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18349912" y="11077575"/>
            <a:ext cx="1122363" cy="1120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18746788" y="11374438"/>
            <a:ext cx="330200" cy="560388"/>
          </a:xfrm>
          <a:custGeom>
            <a:avLst/>
            <a:gdLst>
              <a:gd name="T0" fmla="*/ 2 w 10"/>
              <a:gd name="T1" fmla="*/ 0 h 17"/>
              <a:gd name="T2" fmla="*/ 2 w 10"/>
              <a:gd name="T3" fmla="*/ 0 h 17"/>
              <a:gd name="T4" fmla="*/ 10 w 10"/>
              <a:gd name="T5" fmla="*/ 7 h 17"/>
              <a:gd name="T6" fmla="*/ 10 w 10"/>
              <a:gd name="T7" fmla="*/ 9 h 17"/>
              <a:gd name="T8" fmla="*/ 10 w 10"/>
              <a:gd name="T9" fmla="*/ 9 h 17"/>
              <a:gd name="T10" fmla="*/ 2 w 10"/>
              <a:gd name="T11" fmla="*/ 17 h 17"/>
              <a:gd name="T12" fmla="*/ 1 w 10"/>
              <a:gd name="T13" fmla="*/ 17 h 17"/>
              <a:gd name="T14" fmla="*/ 0 w 10"/>
              <a:gd name="T15" fmla="*/ 16 h 17"/>
              <a:gd name="T16" fmla="*/ 0 w 10"/>
              <a:gd name="T17" fmla="*/ 15 h 17"/>
              <a:gd name="T18" fmla="*/ 0 w 10"/>
              <a:gd name="T19" fmla="*/ 15 h 17"/>
              <a:gd name="T20" fmla="*/ 6 w 10"/>
              <a:gd name="T21" fmla="*/ 8 h 17"/>
              <a:gd name="T22" fmla="*/ 7 w 10"/>
              <a:gd name="T23" fmla="*/ 8 h 17"/>
              <a:gd name="T24" fmla="*/ 6 w 10"/>
              <a:gd name="T25" fmla="*/ 8 h 17"/>
              <a:gd name="T26" fmla="*/ 0 w 10"/>
              <a:gd name="T27" fmla="*/ 2 h 17"/>
              <a:gd name="T28" fmla="*/ 0 w 10"/>
              <a:gd name="T29" fmla="*/ 1 h 17"/>
              <a:gd name="T30" fmla="*/ 1 w 10"/>
              <a:gd name="T31" fmla="*/ 0 h 17"/>
              <a:gd name="T32" fmla="*/ 2 w 10"/>
              <a:gd name="T3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17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5" y="3"/>
                  <a:pt x="7" y="5"/>
                  <a:pt x="10" y="7"/>
                </a:cubicBezTo>
                <a:cubicBezTo>
                  <a:pt x="10" y="8"/>
                  <a:pt x="10" y="8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12"/>
                  <a:pt x="5" y="14"/>
                  <a:pt x="2" y="17"/>
                </a:cubicBezTo>
                <a:cubicBezTo>
                  <a:pt x="2" y="17"/>
                  <a:pt x="1" y="17"/>
                  <a:pt x="1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3"/>
                  <a:pt x="4" y="10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8"/>
                  <a:pt x="6" y="8"/>
                  <a:pt x="6" y="8"/>
                </a:cubicBezTo>
                <a:cubicBezTo>
                  <a:pt x="4" y="6"/>
                  <a:pt x="2" y="4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173EC-2CA5-89D1-354A-CF676080ED2E}"/>
              </a:ext>
            </a:extLst>
          </p:cNvPr>
          <p:cNvCxnSpPr>
            <a:cxnSpLocks/>
          </p:cNvCxnSpPr>
          <p:nvPr/>
        </p:nvCxnSpPr>
        <p:spPr>
          <a:xfrm>
            <a:off x="1048431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452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BIG IDEA RATIONALE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4703731"/>
            <a:ext cx="9443401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7" y="3414823"/>
            <a:ext cx="94434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WHAT IS IT?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11353800" y="0"/>
            <a:ext cx="13030200" cy="13716000"/>
          </a:xfr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9E25A6-E0C8-4559-2F3C-5918BA754EF5}"/>
              </a:ext>
            </a:extLst>
          </p:cNvPr>
          <p:cNvCxnSpPr>
            <a:cxnSpLocks/>
          </p:cNvCxnSpPr>
          <p:nvPr/>
        </p:nvCxnSpPr>
        <p:spPr>
          <a:xfrm>
            <a:off x="1048431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411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STRATEGY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put your </a:t>
            </a:r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(5 W’s &amp; 1H)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Who, (Target)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What,(Are you pitching)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When, (Campaign Duration)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Where, (Locations, Distributions, Platforms)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Why, (Will this work)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How, (Will this work)</a:t>
            </a:r>
          </a:p>
          <a:p>
            <a:pPr algn="ctr"/>
            <a:endParaRPr lang="en-ZA" sz="20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ZA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1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94000" y="3354602"/>
            <a:ext cx="19062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“The great thing in this world is not so much where we are, but in what direction we are moving.”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33019" y="9276061"/>
            <a:ext cx="891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Oliver Wendell Holmes 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41438" y="10043075"/>
            <a:ext cx="615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>
                <a:solidFill>
                  <a:schemeClr val="bg1"/>
                </a:solidFill>
              </a:rPr>
              <a:t>Physician</a:t>
            </a:r>
            <a:endParaRPr lang="en-MY" sz="300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140950" y="8633422"/>
            <a:ext cx="41021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95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STRATEGY OVERVIEW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01AD2E-57AB-8B92-7E82-B69050C7EEE6}"/>
              </a:ext>
            </a:extLst>
          </p:cNvPr>
          <p:cNvGrpSpPr/>
          <p:nvPr/>
        </p:nvGrpSpPr>
        <p:grpSpPr>
          <a:xfrm>
            <a:off x="550863" y="3675064"/>
            <a:ext cx="3671049" cy="8377236"/>
            <a:chOff x="550863" y="3675064"/>
            <a:chExt cx="3671049" cy="8377236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50863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4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4" y="2688"/>
                    <a:pt x="1559" y="26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1303870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1523171" y="4666393"/>
              <a:ext cx="1724196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994078" y="5104993"/>
              <a:ext cx="779409" cy="846993"/>
            </a:xfrm>
            <a:custGeom>
              <a:avLst/>
              <a:gdLst>
                <a:gd name="connsiteX0" fmla="*/ 733626 w 1105847"/>
                <a:gd name="connsiteY0" fmla="*/ 963613 h 1201738"/>
                <a:gd name="connsiteX1" fmla="*/ 990801 w 1105847"/>
                <a:gd name="connsiteY1" fmla="*/ 963613 h 1201738"/>
                <a:gd name="connsiteX2" fmla="*/ 993976 w 1105847"/>
                <a:gd name="connsiteY2" fmla="*/ 963613 h 1201738"/>
                <a:gd name="connsiteX3" fmla="*/ 1095576 w 1105847"/>
                <a:gd name="connsiteY3" fmla="*/ 1074738 h 1201738"/>
                <a:gd name="connsiteX4" fmla="*/ 1105101 w 1105847"/>
                <a:gd name="connsiteY4" fmla="*/ 1116013 h 1201738"/>
                <a:gd name="connsiteX5" fmla="*/ 1028901 w 1105847"/>
                <a:gd name="connsiteY5" fmla="*/ 1201738 h 1201738"/>
                <a:gd name="connsiteX6" fmla="*/ 698701 w 1105847"/>
                <a:gd name="connsiteY6" fmla="*/ 1201738 h 1201738"/>
                <a:gd name="connsiteX7" fmla="*/ 622501 w 1105847"/>
                <a:gd name="connsiteY7" fmla="*/ 1100138 h 1201738"/>
                <a:gd name="connsiteX8" fmla="*/ 663776 w 1105847"/>
                <a:gd name="connsiteY8" fmla="*/ 1027113 h 1201738"/>
                <a:gd name="connsiteX9" fmla="*/ 733626 w 1105847"/>
                <a:gd name="connsiteY9" fmla="*/ 963613 h 1201738"/>
                <a:gd name="connsiteX10" fmla="*/ 112522 w 1105847"/>
                <a:gd name="connsiteY10" fmla="*/ 960438 h 1201738"/>
                <a:gd name="connsiteX11" fmla="*/ 372069 w 1105847"/>
                <a:gd name="connsiteY11" fmla="*/ 960438 h 1201738"/>
                <a:gd name="connsiteX12" fmla="*/ 479686 w 1105847"/>
                <a:gd name="connsiteY12" fmla="*/ 1090613 h 1201738"/>
                <a:gd name="connsiteX13" fmla="*/ 397390 w 1105847"/>
                <a:gd name="connsiteY13" fmla="*/ 1201738 h 1201738"/>
                <a:gd name="connsiteX14" fmla="*/ 87200 w 1105847"/>
                <a:gd name="connsiteY14" fmla="*/ 1201738 h 1201738"/>
                <a:gd name="connsiteX15" fmla="*/ 4905 w 1105847"/>
                <a:gd name="connsiteY15" fmla="*/ 1090613 h 1201738"/>
                <a:gd name="connsiteX16" fmla="*/ 112522 w 1105847"/>
                <a:gd name="connsiteY16" fmla="*/ 960438 h 1201738"/>
                <a:gd name="connsiteX17" fmla="*/ 863801 w 1105847"/>
                <a:gd name="connsiteY17" fmla="*/ 677863 h 1201738"/>
                <a:gd name="connsiteX18" fmla="*/ 1009851 w 1105847"/>
                <a:gd name="connsiteY18" fmla="*/ 823913 h 1201738"/>
                <a:gd name="connsiteX19" fmla="*/ 863801 w 1105847"/>
                <a:gd name="connsiteY19" fmla="*/ 966788 h 1201738"/>
                <a:gd name="connsiteX20" fmla="*/ 717751 w 1105847"/>
                <a:gd name="connsiteY20" fmla="*/ 820738 h 1201738"/>
                <a:gd name="connsiteX21" fmla="*/ 863801 w 1105847"/>
                <a:gd name="connsiteY21" fmla="*/ 677863 h 1201738"/>
                <a:gd name="connsiteX22" fmla="*/ 242295 w 1105847"/>
                <a:gd name="connsiteY22" fmla="*/ 677863 h 1201738"/>
                <a:gd name="connsiteX23" fmla="*/ 387552 w 1105847"/>
                <a:gd name="connsiteY23" fmla="*/ 823913 h 1201738"/>
                <a:gd name="connsiteX24" fmla="*/ 242295 w 1105847"/>
                <a:gd name="connsiteY24" fmla="*/ 966788 h 1201738"/>
                <a:gd name="connsiteX25" fmla="*/ 97039 w 1105847"/>
                <a:gd name="connsiteY25" fmla="*/ 823913 h 1201738"/>
                <a:gd name="connsiteX26" fmla="*/ 242295 w 1105847"/>
                <a:gd name="connsiteY26" fmla="*/ 677863 h 1201738"/>
                <a:gd name="connsiteX27" fmla="*/ 230213 w 1105847"/>
                <a:gd name="connsiteY27" fmla="*/ 193675 h 1201738"/>
                <a:gd name="connsiteX28" fmla="*/ 378885 w 1105847"/>
                <a:gd name="connsiteY28" fmla="*/ 193675 h 1201738"/>
                <a:gd name="connsiteX29" fmla="*/ 378885 w 1105847"/>
                <a:gd name="connsiteY29" fmla="*/ 209492 h 1201738"/>
                <a:gd name="connsiteX30" fmla="*/ 378885 w 1105847"/>
                <a:gd name="connsiteY30" fmla="*/ 320211 h 1201738"/>
                <a:gd name="connsiteX31" fmla="*/ 489599 w 1105847"/>
                <a:gd name="connsiteY31" fmla="*/ 430931 h 1201738"/>
                <a:gd name="connsiteX32" fmla="*/ 609802 w 1105847"/>
                <a:gd name="connsiteY32" fmla="*/ 430931 h 1201738"/>
                <a:gd name="connsiteX33" fmla="*/ 606639 w 1105847"/>
                <a:gd name="connsiteY33" fmla="*/ 487872 h 1201738"/>
                <a:gd name="connsiteX34" fmla="*/ 556027 w 1105847"/>
                <a:gd name="connsiteY34" fmla="*/ 525833 h 1201738"/>
                <a:gd name="connsiteX35" fmla="*/ 438987 w 1105847"/>
                <a:gd name="connsiteY35" fmla="*/ 528997 h 1201738"/>
                <a:gd name="connsiteX36" fmla="*/ 416844 w 1105847"/>
                <a:gd name="connsiteY36" fmla="*/ 535324 h 1201738"/>
                <a:gd name="connsiteX37" fmla="*/ 315620 w 1105847"/>
                <a:gd name="connsiteY37" fmla="*/ 614409 h 1201738"/>
                <a:gd name="connsiteX38" fmla="*/ 290314 w 1105847"/>
                <a:gd name="connsiteY38" fmla="*/ 620736 h 1201738"/>
                <a:gd name="connsiteX39" fmla="*/ 277661 w 1105847"/>
                <a:gd name="connsiteY39" fmla="*/ 598592 h 1201738"/>
                <a:gd name="connsiteX40" fmla="*/ 277661 w 1105847"/>
                <a:gd name="connsiteY40" fmla="*/ 525833 h 1201738"/>
                <a:gd name="connsiteX41" fmla="*/ 236539 w 1105847"/>
                <a:gd name="connsiteY41" fmla="*/ 525833 h 1201738"/>
                <a:gd name="connsiteX42" fmla="*/ 182764 w 1105847"/>
                <a:gd name="connsiteY42" fmla="*/ 472055 h 1201738"/>
                <a:gd name="connsiteX43" fmla="*/ 182764 w 1105847"/>
                <a:gd name="connsiteY43" fmla="*/ 247453 h 1201738"/>
                <a:gd name="connsiteX44" fmla="*/ 230213 w 1105847"/>
                <a:gd name="connsiteY44" fmla="*/ 193675 h 1201738"/>
                <a:gd name="connsiteX45" fmla="*/ 485976 w 1105847"/>
                <a:gd name="connsiteY45" fmla="*/ 0 h 1201738"/>
                <a:gd name="connsiteX46" fmla="*/ 860626 w 1105847"/>
                <a:gd name="connsiteY46" fmla="*/ 0 h 1201738"/>
                <a:gd name="connsiteX47" fmla="*/ 924126 w 1105847"/>
                <a:gd name="connsiteY47" fmla="*/ 63301 h 1201738"/>
                <a:gd name="connsiteX48" fmla="*/ 924126 w 1105847"/>
                <a:gd name="connsiteY48" fmla="*/ 322838 h 1201738"/>
                <a:gd name="connsiteX49" fmla="*/ 860626 w 1105847"/>
                <a:gd name="connsiteY49" fmla="*/ 386140 h 1201738"/>
                <a:gd name="connsiteX50" fmla="*/ 809826 w 1105847"/>
                <a:gd name="connsiteY50" fmla="*/ 386140 h 1201738"/>
                <a:gd name="connsiteX51" fmla="*/ 809826 w 1105847"/>
                <a:gd name="connsiteY51" fmla="*/ 474762 h 1201738"/>
                <a:gd name="connsiteX52" fmla="*/ 797126 w 1105847"/>
                <a:gd name="connsiteY52" fmla="*/ 500083 h 1201738"/>
                <a:gd name="connsiteX53" fmla="*/ 771726 w 1105847"/>
                <a:gd name="connsiteY53" fmla="*/ 493752 h 1201738"/>
                <a:gd name="connsiteX54" fmla="*/ 647901 w 1105847"/>
                <a:gd name="connsiteY54" fmla="*/ 395635 h 1201738"/>
                <a:gd name="connsiteX55" fmla="*/ 625676 w 1105847"/>
                <a:gd name="connsiteY55" fmla="*/ 389305 h 1201738"/>
                <a:gd name="connsiteX56" fmla="*/ 489151 w 1105847"/>
                <a:gd name="connsiteY56" fmla="*/ 386140 h 1201738"/>
                <a:gd name="connsiteX57" fmla="*/ 422476 w 1105847"/>
                <a:gd name="connsiteY57" fmla="*/ 322838 h 1201738"/>
                <a:gd name="connsiteX58" fmla="*/ 422476 w 1105847"/>
                <a:gd name="connsiteY58" fmla="*/ 66466 h 1201738"/>
                <a:gd name="connsiteX59" fmla="*/ 485976 w 1105847"/>
                <a:gd name="connsiteY59" fmla="*/ 0 h 120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05847" h="1201738">
                  <a:moveTo>
                    <a:pt x="733626" y="963613"/>
                  </a:moveTo>
                  <a:cubicBezTo>
                    <a:pt x="816176" y="1033463"/>
                    <a:pt x="924126" y="1023938"/>
                    <a:pt x="990801" y="963613"/>
                  </a:cubicBezTo>
                  <a:cubicBezTo>
                    <a:pt x="990801" y="963613"/>
                    <a:pt x="993976" y="963613"/>
                    <a:pt x="993976" y="963613"/>
                  </a:cubicBezTo>
                  <a:cubicBezTo>
                    <a:pt x="1038426" y="992188"/>
                    <a:pt x="1073351" y="1027113"/>
                    <a:pt x="1095576" y="1074738"/>
                  </a:cubicBezTo>
                  <a:cubicBezTo>
                    <a:pt x="1101926" y="1087438"/>
                    <a:pt x="1105101" y="1103313"/>
                    <a:pt x="1105101" y="1116013"/>
                  </a:cubicBezTo>
                  <a:cubicBezTo>
                    <a:pt x="1111451" y="1160463"/>
                    <a:pt x="1076526" y="1201738"/>
                    <a:pt x="1028901" y="1201738"/>
                  </a:cubicBezTo>
                  <a:cubicBezTo>
                    <a:pt x="917776" y="1201738"/>
                    <a:pt x="806651" y="1201738"/>
                    <a:pt x="698701" y="1201738"/>
                  </a:cubicBezTo>
                  <a:cubicBezTo>
                    <a:pt x="644726" y="1201738"/>
                    <a:pt x="609801" y="1150938"/>
                    <a:pt x="622501" y="1100138"/>
                  </a:cubicBezTo>
                  <a:cubicBezTo>
                    <a:pt x="628851" y="1071563"/>
                    <a:pt x="644726" y="1046163"/>
                    <a:pt x="663776" y="1027113"/>
                  </a:cubicBezTo>
                  <a:cubicBezTo>
                    <a:pt x="682826" y="1001713"/>
                    <a:pt x="708226" y="979488"/>
                    <a:pt x="733626" y="963613"/>
                  </a:cubicBezTo>
                  <a:close/>
                  <a:moveTo>
                    <a:pt x="112522" y="960438"/>
                  </a:moveTo>
                  <a:cubicBezTo>
                    <a:pt x="185322" y="1023938"/>
                    <a:pt x="292939" y="1030288"/>
                    <a:pt x="372069" y="960438"/>
                  </a:cubicBezTo>
                  <a:cubicBezTo>
                    <a:pt x="419547" y="995363"/>
                    <a:pt x="460694" y="1033463"/>
                    <a:pt x="479686" y="1090613"/>
                  </a:cubicBezTo>
                  <a:cubicBezTo>
                    <a:pt x="498677" y="1150938"/>
                    <a:pt x="463860" y="1201738"/>
                    <a:pt x="397390" y="1201738"/>
                  </a:cubicBezTo>
                  <a:cubicBezTo>
                    <a:pt x="292939" y="1201738"/>
                    <a:pt x="191652" y="1201738"/>
                    <a:pt x="87200" y="1201738"/>
                  </a:cubicBezTo>
                  <a:cubicBezTo>
                    <a:pt x="23896" y="1201738"/>
                    <a:pt x="-14086" y="1150938"/>
                    <a:pt x="4905" y="1090613"/>
                  </a:cubicBezTo>
                  <a:cubicBezTo>
                    <a:pt x="23896" y="1033463"/>
                    <a:pt x="65044" y="995363"/>
                    <a:pt x="112522" y="960438"/>
                  </a:cubicBezTo>
                  <a:close/>
                  <a:moveTo>
                    <a:pt x="863801" y="677863"/>
                  </a:moveTo>
                  <a:cubicBezTo>
                    <a:pt x="946351" y="677863"/>
                    <a:pt x="1009851" y="741363"/>
                    <a:pt x="1009851" y="823913"/>
                  </a:cubicBezTo>
                  <a:cubicBezTo>
                    <a:pt x="1009851" y="906463"/>
                    <a:pt x="946351" y="969963"/>
                    <a:pt x="863801" y="966788"/>
                  </a:cubicBezTo>
                  <a:cubicBezTo>
                    <a:pt x="790776" y="966788"/>
                    <a:pt x="717751" y="919163"/>
                    <a:pt x="717751" y="820738"/>
                  </a:cubicBezTo>
                  <a:cubicBezTo>
                    <a:pt x="717751" y="738188"/>
                    <a:pt x="781251" y="674688"/>
                    <a:pt x="863801" y="677863"/>
                  </a:cubicBezTo>
                  <a:close/>
                  <a:moveTo>
                    <a:pt x="242295" y="677863"/>
                  </a:moveTo>
                  <a:cubicBezTo>
                    <a:pt x="318081" y="677863"/>
                    <a:pt x="387552" y="728663"/>
                    <a:pt x="387552" y="823913"/>
                  </a:cubicBezTo>
                  <a:cubicBezTo>
                    <a:pt x="387552" y="906463"/>
                    <a:pt x="324397" y="966788"/>
                    <a:pt x="242295" y="966788"/>
                  </a:cubicBezTo>
                  <a:cubicBezTo>
                    <a:pt x="160194" y="966788"/>
                    <a:pt x="97039" y="903288"/>
                    <a:pt x="97039" y="823913"/>
                  </a:cubicBezTo>
                  <a:cubicBezTo>
                    <a:pt x="97039" y="738188"/>
                    <a:pt x="160194" y="677863"/>
                    <a:pt x="242295" y="677863"/>
                  </a:cubicBezTo>
                  <a:close/>
                  <a:moveTo>
                    <a:pt x="230213" y="193675"/>
                  </a:moveTo>
                  <a:cubicBezTo>
                    <a:pt x="277661" y="193675"/>
                    <a:pt x="328273" y="193675"/>
                    <a:pt x="378885" y="193675"/>
                  </a:cubicBezTo>
                  <a:cubicBezTo>
                    <a:pt x="378885" y="200002"/>
                    <a:pt x="378885" y="203165"/>
                    <a:pt x="378885" y="209492"/>
                  </a:cubicBezTo>
                  <a:cubicBezTo>
                    <a:pt x="378885" y="247453"/>
                    <a:pt x="378885" y="282250"/>
                    <a:pt x="378885" y="320211"/>
                  </a:cubicBezTo>
                  <a:cubicBezTo>
                    <a:pt x="382048" y="386643"/>
                    <a:pt x="423170" y="430931"/>
                    <a:pt x="489599" y="430931"/>
                  </a:cubicBezTo>
                  <a:cubicBezTo>
                    <a:pt x="530721" y="430931"/>
                    <a:pt x="568680" y="430931"/>
                    <a:pt x="609802" y="430931"/>
                  </a:cubicBezTo>
                  <a:cubicBezTo>
                    <a:pt x="609802" y="449911"/>
                    <a:pt x="609802" y="468892"/>
                    <a:pt x="606639" y="487872"/>
                  </a:cubicBezTo>
                  <a:cubicBezTo>
                    <a:pt x="603475" y="510016"/>
                    <a:pt x="581333" y="525833"/>
                    <a:pt x="556027" y="525833"/>
                  </a:cubicBezTo>
                  <a:cubicBezTo>
                    <a:pt x="514905" y="528997"/>
                    <a:pt x="476946" y="525833"/>
                    <a:pt x="438987" y="528997"/>
                  </a:cubicBezTo>
                  <a:cubicBezTo>
                    <a:pt x="432660" y="528997"/>
                    <a:pt x="423170" y="528997"/>
                    <a:pt x="416844" y="535324"/>
                  </a:cubicBezTo>
                  <a:cubicBezTo>
                    <a:pt x="385212" y="560631"/>
                    <a:pt x="350416" y="589102"/>
                    <a:pt x="315620" y="614409"/>
                  </a:cubicBezTo>
                  <a:cubicBezTo>
                    <a:pt x="309294" y="620736"/>
                    <a:pt x="299804" y="627063"/>
                    <a:pt x="290314" y="620736"/>
                  </a:cubicBezTo>
                  <a:cubicBezTo>
                    <a:pt x="280824" y="617573"/>
                    <a:pt x="277661" y="608082"/>
                    <a:pt x="277661" y="598592"/>
                  </a:cubicBezTo>
                  <a:cubicBezTo>
                    <a:pt x="277661" y="573285"/>
                    <a:pt x="277661" y="551141"/>
                    <a:pt x="277661" y="525833"/>
                  </a:cubicBezTo>
                  <a:cubicBezTo>
                    <a:pt x="261845" y="525833"/>
                    <a:pt x="249192" y="528997"/>
                    <a:pt x="236539" y="525833"/>
                  </a:cubicBezTo>
                  <a:cubicBezTo>
                    <a:pt x="204907" y="525833"/>
                    <a:pt x="182764" y="503690"/>
                    <a:pt x="182764" y="472055"/>
                  </a:cubicBezTo>
                  <a:cubicBezTo>
                    <a:pt x="182764" y="396133"/>
                    <a:pt x="182764" y="323375"/>
                    <a:pt x="182764" y="247453"/>
                  </a:cubicBezTo>
                  <a:cubicBezTo>
                    <a:pt x="182764" y="218982"/>
                    <a:pt x="201743" y="196838"/>
                    <a:pt x="230213" y="193675"/>
                  </a:cubicBezTo>
                  <a:close/>
                  <a:moveTo>
                    <a:pt x="485976" y="0"/>
                  </a:moveTo>
                  <a:cubicBezTo>
                    <a:pt x="612976" y="0"/>
                    <a:pt x="736801" y="0"/>
                    <a:pt x="860626" y="0"/>
                  </a:cubicBezTo>
                  <a:cubicBezTo>
                    <a:pt x="901901" y="0"/>
                    <a:pt x="924126" y="25320"/>
                    <a:pt x="924126" y="63301"/>
                  </a:cubicBezTo>
                  <a:cubicBezTo>
                    <a:pt x="924126" y="148759"/>
                    <a:pt x="924126" y="237381"/>
                    <a:pt x="924126" y="322838"/>
                  </a:cubicBezTo>
                  <a:cubicBezTo>
                    <a:pt x="924126" y="363984"/>
                    <a:pt x="901901" y="386140"/>
                    <a:pt x="860626" y="386140"/>
                  </a:cubicBezTo>
                  <a:cubicBezTo>
                    <a:pt x="844751" y="386140"/>
                    <a:pt x="828876" y="386140"/>
                    <a:pt x="809826" y="386140"/>
                  </a:cubicBezTo>
                  <a:cubicBezTo>
                    <a:pt x="809826" y="417790"/>
                    <a:pt x="809826" y="446276"/>
                    <a:pt x="809826" y="474762"/>
                  </a:cubicBezTo>
                  <a:cubicBezTo>
                    <a:pt x="809826" y="487422"/>
                    <a:pt x="809826" y="493752"/>
                    <a:pt x="797126" y="500083"/>
                  </a:cubicBezTo>
                  <a:cubicBezTo>
                    <a:pt x="787601" y="506413"/>
                    <a:pt x="778076" y="500083"/>
                    <a:pt x="771726" y="493752"/>
                  </a:cubicBezTo>
                  <a:cubicBezTo>
                    <a:pt x="730451" y="462102"/>
                    <a:pt x="689176" y="427286"/>
                    <a:pt x="647901" y="395635"/>
                  </a:cubicBezTo>
                  <a:cubicBezTo>
                    <a:pt x="641551" y="389305"/>
                    <a:pt x="632026" y="389305"/>
                    <a:pt x="625676" y="389305"/>
                  </a:cubicBezTo>
                  <a:cubicBezTo>
                    <a:pt x="581226" y="386140"/>
                    <a:pt x="533601" y="386140"/>
                    <a:pt x="489151" y="386140"/>
                  </a:cubicBezTo>
                  <a:cubicBezTo>
                    <a:pt x="447876" y="386140"/>
                    <a:pt x="422476" y="363984"/>
                    <a:pt x="422476" y="322838"/>
                  </a:cubicBezTo>
                  <a:cubicBezTo>
                    <a:pt x="422476" y="237381"/>
                    <a:pt x="422476" y="151924"/>
                    <a:pt x="422476" y="66466"/>
                  </a:cubicBezTo>
                  <a:cubicBezTo>
                    <a:pt x="422476" y="25320"/>
                    <a:pt x="447876" y="0"/>
                    <a:pt x="485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915405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915405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WHO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CDBDF8-E57F-D416-1026-45CDAB58D10E}"/>
              </a:ext>
            </a:extLst>
          </p:cNvPr>
          <p:cNvGrpSpPr/>
          <p:nvPr/>
        </p:nvGrpSpPr>
        <p:grpSpPr>
          <a:xfrm>
            <a:off x="4514701" y="3675064"/>
            <a:ext cx="3671049" cy="8377236"/>
            <a:chOff x="4446807" y="3675064"/>
            <a:chExt cx="3671049" cy="8377236"/>
          </a:xfrm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446807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5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5" y="2688"/>
                    <a:pt x="1559" y="26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5203170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5420233" y="4666393"/>
              <a:ext cx="1725315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5882331" y="5127372"/>
              <a:ext cx="642238" cy="800000"/>
            </a:xfrm>
            <a:custGeom>
              <a:avLst/>
              <a:gdLst>
                <a:gd name="T0" fmla="*/ 0 w 287"/>
                <a:gd name="T1" fmla="*/ 342 h 358"/>
                <a:gd name="T2" fmla="*/ 0 w 287"/>
                <a:gd name="T3" fmla="*/ 16 h 358"/>
                <a:gd name="T4" fmla="*/ 4 w 287"/>
                <a:gd name="T5" fmla="*/ 7 h 358"/>
                <a:gd name="T6" fmla="*/ 20 w 287"/>
                <a:gd name="T7" fmla="*/ 0 h 358"/>
                <a:gd name="T8" fmla="*/ 267 w 287"/>
                <a:gd name="T9" fmla="*/ 0 h 358"/>
                <a:gd name="T10" fmla="*/ 271 w 287"/>
                <a:gd name="T11" fmla="*/ 1 h 358"/>
                <a:gd name="T12" fmla="*/ 286 w 287"/>
                <a:gd name="T13" fmla="*/ 14 h 358"/>
                <a:gd name="T14" fmla="*/ 287 w 287"/>
                <a:gd name="T15" fmla="*/ 21 h 358"/>
                <a:gd name="T16" fmla="*/ 287 w 287"/>
                <a:gd name="T17" fmla="*/ 159 h 358"/>
                <a:gd name="T18" fmla="*/ 287 w 287"/>
                <a:gd name="T19" fmla="*/ 163 h 358"/>
                <a:gd name="T20" fmla="*/ 246 w 287"/>
                <a:gd name="T21" fmla="*/ 164 h 358"/>
                <a:gd name="T22" fmla="*/ 188 w 287"/>
                <a:gd name="T23" fmla="*/ 198 h 358"/>
                <a:gd name="T24" fmla="*/ 162 w 287"/>
                <a:gd name="T25" fmla="*/ 270 h 358"/>
                <a:gd name="T26" fmla="*/ 197 w 287"/>
                <a:gd name="T27" fmla="*/ 348 h 358"/>
                <a:gd name="T28" fmla="*/ 209 w 287"/>
                <a:gd name="T29" fmla="*/ 358 h 358"/>
                <a:gd name="T30" fmla="*/ 18 w 287"/>
                <a:gd name="T31" fmla="*/ 358 h 358"/>
                <a:gd name="T32" fmla="*/ 15 w 287"/>
                <a:gd name="T33" fmla="*/ 358 h 358"/>
                <a:gd name="T34" fmla="*/ 3 w 287"/>
                <a:gd name="T35" fmla="*/ 350 h 358"/>
                <a:gd name="T36" fmla="*/ 0 w 287"/>
                <a:gd name="T37" fmla="*/ 342 h 358"/>
                <a:gd name="T38" fmla="*/ 143 w 287"/>
                <a:gd name="T39" fmla="*/ 72 h 358"/>
                <a:gd name="T40" fmla="*/ 232 w 287"/>
                <a:gd name="T41" fmla="*/ 72 h 358"/>
                <a:gd name="T42" fmla="*/ 249 w 287"/>
                <a:gd name="T43" fmla="*/ 45 h 358"/>
                <a:gd name="T44" fmla="*/ 232 w 287"/>
                <a:gd name="T45" fmla="*/ 36 h 358"/>
                <a:gd name="T46" fmla="*/ 55 w 287"/>
                <a:gd name="T47" fmla="*/ 36 h 358"/>
                <a:gd name="T48" fmla="*/ 51 w 287"/>
                <a:gd name="T49" fmla="*/ 37 h 358"/>
                <a:gd name="T50" fmla="*/ 36 w 287"/>
                <a:gd name="T51" fmla="*/ 55 h 358"/>
                <a:gd name="T52" fmla="*/ 56 w 287"/>
                <a:gd name="T53" fmla="*/ 72 h 358"/>
                <a:gd name="T54" fmla="*/ 143 w 287"/>
                <a:gd name="T55" fmla="*/ 72 h 358"/>
                <a:gd name="T56" fmla="*/ 99 w 287"/>
                <a:gd name="T57" fmla="*/ 108 h 358"/>
                <a:gd name="T58" fmla="*/ 52 w 287"/>
                <a:gd name="T59" fmla="*/ 108 h 358"/>
                <a:gd name="T60" fmla="*/ 37 w 287"/>
                <a:gd name="T61" fmla="*/ 130 h 358"/>
                <a:gd name="T62" fmla="*/ 56 w 287"/>
                <a:gd name="T63" fmla="*/ 144 h 358"/>
                <a:gd name="T64" fmla="*/ 141 w 287"/>
                <a:gd name="T65" fmla="*/ 144 h 358"/>
                <a:gd name="T66" fmla="*/ 146 w 287"/>
                <a:gd name="T67" fmla="*/ 143 h 358"/>
                <a:gd name="T68" fmla="*/ 161 w 287"/>
                <a:gd name="T69" fmla="*/ 125 h 358"/>
                <a:gd name="T70" fmla="*/ 145 w 287"/>
                <a:gd name="T71" fmla="*/ 108 h 358"/>
                <a:gd name="T72" fmla="*/ 99 w 287"/>
                <a:gd name="T73" fmla="*/ 10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7" h="358">
                  <a:moveTo>
                    <a:pt x="0" y="342"/>
                  </a:moveTo>
                  <a:cubicBezTo>
                    <a:pt x="0" y="233"/>
                    <a:pt x="0" y="125"/>
                    <a:pt x="0" y="16"/>
                  </a:cubicBezTo>
                  <a:cubicBezTo>
                    <a:pt x="1" y="13"/>
                    <a:pt x="2" y="10"/>
                    <a:pt x="4" y="7"/>
                  </a:cubicBezTo>
                  <a:cubicBezTo>
                    <a:pt x="8" y="2"/>
                    <a:pt x="14" y="0"/>
                    <a:pt x="20" y="0"/>
                  </a:cubicBezTo>
                  <a:cubicBezTo>
                    <a:pt x="102" y="0"/>
                    <a:pt x="185" y="0"/>
                    <a:pt x="267" y="0"/>
                  </a:cubicBezTo>
                  <a:cubicBezTo>
                    <a:pt x="268" y="0"/>
                    <a:pt x="269" y="0"/>
                    <a:pt x="271" y="1"/>
                  </a:cubicBezTo>
                  <a:cubicBezTo>
                    <a:pt x="279" y="1"/>
                    <a:pt x="284" y="6"/>
                    <a:pt x="286" y="14"/>
                  </a:cubicBezTo>
                  <a:cubicBezTo>
                    <a:pt x="287" y="16"/>
                    <a:pt x="287" y="19"/>
                    <a:pt x="287" y="21"/>
                  </a:cubicBezTo>
                  <a:cubicBezTo>
                    <a:pt x="287" y="67"/>
                    <a:pt x="287" y="113"/>
                    <a:pt x="287" y="159"/>
                  </a:cubicBezTo>
                  <a:cubicBezTo>
                    <a:pt x="287" y="160"/>
                    <a:pt x="287" y="162"/>
                    <a:pt x="287" y="163"/>
                  </a:cubicBezTo>
                  <a:cubicBezTo>
                    <a:pt x="273" y="160"/>
                    <a:pt x="259" y="161"/>
                    <a:pt x="246" y="164"/>
                  </a:cubicBezTo>
                  <a:cubicBezTo>
                    <a:pt x="223" y="169"/>
                    <a:pt x="204" y="180"/>
                    <a:pt x="188" y="198"/>
                  </a:cubicBezTo>
                  <a:cubicBezTo>
                    <a:pt x="170" y="219"/>
                    <a:pt x="161" y="243"/>
                    <a:pt x="162" y="270"/>
                  </a:cubicBezTo>
                  <a:cubicBezTo>
                    <a:pt x="162" y="301"/>
                    <a:pt x="174" y="327"/>
                    <a:pt x="197" y="348"/>
                  </a:cubicBezTo>
                  <a:cubicBezTo>
                    <a:pt x="201" y="352"/>
                    <a:pt x="205" y="355"/>
                    <a:pt x="209" y="358"/>
                  </a:cubicBezTo>
                  <a:cubicBezTo>
                    <a:pt x="145" y="358"/>
                    <a:pt x="82" y="358"/>
                    <a:pt x="18" y="358"/>
                  </a:cubicBezTo>
                  <a:cubicBezTo>
                    <a:pt x="17" y="358"/>
                    <a:pt x="16" y="358"/>
                    <a:pt x="15" y="358"/>
                  </a:cubicBezTo>
                  <a:cubicBezTo>
                    <a:pt x="10" y="357"/>
                    <a:pt x="5" y="354"/>
                    <a:pt x="3" y="350"/>
                  </a:cubicBezTo>
                  <a:cubicBezTo>
                    <a:pt x="2" y="347"/>
                    <a:pt x="1" y="345"/>
                    <a:pt x="0" y="342"/>
                  </a:cubicBezTo>
                  <a:close/>
                  <a:moveTo>
                    <a:pt x="143" y="72"/>
                  </a:moveTo>
                  <a:cubicBezTo>
                    <a:pt x="173" y="72"/>
                    <a:pt x="202" y="72"/>
                    <a:pt x="232" y="72"/>
                  </a:cubicBezTo>
                  <a:cubicBezTo>
                    <a:pt x="247" y="72"/>
                    <a:pt x="255" y="57"/>
                    <a:pt x="249" y="45"/>
                  </a:cubicBezTo>
                  <a:cubicBezTo>
                    <a:pt x="245" y="38"/>
                    <a:pt x="239" y="36"/>
                    <a:pt x="232" y="36"/>
                  </a:cubicBezTo>
                  <a:cubicBezTo>
                    <a:pt x="173" y="36"/>
                    <a:pt x="114" y="36"/>
                    <a:pt x="55" y="36"/>
                  </a:cubicBezTo>
                  <a:cubicBezTo>
                    <a:pt x="54" y="36"/>
                    <a:pt x="52" y="36"/>
                    <a:pt x="51" y="37"/>
                  </a:cubicBezTo>
                  <a:cubicBezTo>
                    <a:pt x="41" y="38"/>
                    <a:pt x="36" y="46"/>
                    <a:pt x="36" y="55"/>
                  </a:cubicBezTo>
                  <a:cubicBezTo>
                    <a:pt x="37" y="63"/>
                    <a:pt x="44" y="72"/>
                    <a:pt x="56" y="72"/>
                  </a:cubicBezTo>
                  <a:cubicBezTo>
                    <a:pt x="85" y="72"/>
                    <a:pt x="114" y="72"/>
                    <a:pt x="143" y="72"/>
                  </a:cubicBezTo>
                  <a:close/>
                  <a:moveTo>
                    <a:pt x="99" y="108"/>
                  </a:moveTo>
                  <a:cubicBezTo>
                    <a:pt x="83" y="108"/>
                    <a:pt x="68" y="108"/>
                    <a:pt x="52" y="108"/>
                  </a:cubicBezTo>
                  <a:cubicBezTo>
                    <a:pt x="41" y="108"/>
                    <a:pt x="34" y="119"/>
                    <a:pt x="37" y="130"/>
                  </a:cubicBezTo>
                  <a:cubicBezTo>
                    <a:pt x="39" y="139"/>
                    <a:pt x="46" y="144"/>
                    <a:pt x="56" y="144"/>
                  </a:cubicBezTo>
                  <a:cubicBezTo>
                    <a:pt x="85" y="144"/>
                    <a:pt x="113" y="144"/>
                    <a:pt x="141" y="144"/>
                  </a:cubicBezTo>
                  <a:cubicBezTo>
                    <a:pt x="143" y="144"/>
                    <a:pt x="144" y="143"/>
                    <a:pt x="146" y="143"/>
                  </a:cubicBezTo>
                  <a:cubicBezTo>
                    <a:pt x="155" y="142"/>
                    <a:pt x="161" y="134"/>
                    <a:pt x="161" y="125"/>
                  </a:cubicBezTo>
                  <a:cubicBezTo>
                    <a:pt x="161" y="115"/>
                    <a:pt x="155" y="108"/>
                    <a:pt x="145" y="108"/>
                  </a:cubicBezTo>
                  <a:cubicBezTo>
                    <a:pt x="130" y="108"/>
                    <a:pt x="114" y="108"/>
                    <a:pt x="99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6307506" y="5551428"/>
              <a:ext cx="381539" cy="375944"/>
            </a:xfrm>
            <a:custGeom>
              <a:avLst/>
              <a:gdLst>
                <a:gd name="T0" fmla="*/ 147 w 171"/>
                <a:gd name="T1" fmla="*/ 168 h 168"/>
                <a:gd name="T2" fmla="*/ 132 w 171"/>
                <a:gd name="T3" fmla="*/ 157 h 168"/>
                <a:gd name="T4" fmla="*/ 115 w 171"/>
                <a:gd name="T5" fmla="*/ 140 h 168"/>
                <a:gd name="T6" fmla="*/ 19 w 171"/>
                <a:gd name="T7" fmla="*/ 119 h 168"/>
                <a:gd name="T8" fmla="*/ 29 w 171"/>
                <a:gd name="T9" fmla="*/ 28 h 168"/>
                <a:gd name="T10" fmla="*/ 123 w 171"/>
                <a:gd name="T11" fmla="*/ 23 h 168"/>
                <a:gd name="T12" fmla="*/ 140 w 171"/>
                <a:gd name="T13" fmla="*/ 114 h 168"/>
                <a:gd name="T14" fmla="*/ 161 w 171"/>
                <a:gd name="T15" fmla="*/ 136 h 168"/>
                <a:gd name="T16" fmla="*/ 167 w 171"/>
                <a:gd name="T17" fmla="*/ 144 h 168"/>
                <a:gd name="T18" fmla="*/ 155 w 171"/>
                <a:gd name="T19" fmla="*/ 168 h 168"/>
                <a:gd name="T20" fmla="*/ 153 w 171"/>
                <a:gd name="T21" fmla="*/ 168 h 168"/>
                <a:gd name="T22" fmla="*/ 147 w 171"/>
                <a:gd name="T23" fmla="*/ 168 h 168"/>
                <a:gd name="T24" fmla="*/ 79 w 171"/>
                <a:gd name="T25" fmla="*/ 43 h 168"/>
                <a:gd name="T26" fmla="*/ 43 w 171"/>
                <a:gd name="T27" fmla="*/ 78 h 168"/>
                <a:gd name="T28" fmla="*/ 79 w 171"/>
                <a:gd name="T29" fmla="*/ 114 h 168"/>
                <a:gd name="T30" fmla="*/ 114 w 171"/>
                <a:gd name="T31" fmla="*/ 79 h 168"/>
                <a:gd name="T32" fmla="*/ 79 w 171"/>
                <a:gd name="T33" fmla="*/ 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8">
                  <a:moveTo>
                    <a:pt x="147" y="168"/>
                  </a:moveTo>
                  <a:cubicBezTo>
                    <a:pt x="141" y="166"/>
                    <a:pt x="137" y="162"/>
                    <a:pt x="132" y="157"/>
                  </a:cubicBezTo>
                  <a:cubicBezTo>
                    <a:pt x="127" y="151"/>
                    <a:pt x="121" y="146"/>
                    <a:pt x="115" y="140"/>
                  </a:cubicBezTo>
                  <a:cubicBezTo>
                    <a:pt x="79" y="162"/>
                    <a:pt x="38" y="146"/>
                    <a:pt x="19" y="119"/>
                  </a:cubicBezTo>
                  <a:cubicBezTo>
                    <a:pt x="0" y="90"/>
                    <a:pt x="4" y="51"/>
                    <a:pt x="29" y="28"/>
                  </a:cubicBezTo>
                  <a:cubicBezTo>
                    <a:pt x="56" y="2"/>
                    <a:pt x="94" y="0"/>
                    <a:pt x="123" y="23"/>
                  </a:cubicBezTo>
                  <a:cubicBezTo>
                    <a:pt x="150" y="44"/>
                    <a:pt x="160" y="83"/>
                    <a:pt x="140" y="114"/>
                  </a:cubicBezTo>
                  <a:cubicBezTo>
                    <a:pt x="147" y="122"/>
                    <a:pt x="154" y="129"/>
                    <a:pt x="161" y="136"/>
                  </a:cubicBezTo>
                  <a:cubicBezTo>
                    <a:pt x="163" y="139"/>
                    <a:pt x="166" y="141"/>
                    <a:pt x="167" y="144"/>
                  </a:cubicBezTo>
                  <a:cubicBezTo>
                    <a:pt x="171" y="153"/>
                    <a:pt x="165" y="164"/>
                    <a:pt x="155" y="168"/>
                  </a:cubicBezTo>
                  <a:cubicBezTo>
                    <a:pt x="154" y="168"/>
                    <a:pt x="154" y="168"/>
                    <a:pt x="153" y="168"/>
                  </a:cubicBezTo>
                  <a:cubicBezTo>
                    <a:pt x="151" y="168"/>
                    <a:pt x="149" y="168"/>
                    <a:pt x="147" y="168"/>
                  </a:cubicBezTo>
                  <a:close/>
                  <a:moveTo>
                    <a:pt x="79" y="43"/>
                  </a:moveTo>
                  <a:cubicBezTo>
                    <a:pt x="59" y="43"/>
                    <a:pt x="43" y="59"/>
                    <a:pt x="43" y="78"/>
                  </a:cubicBezTo>
                  <a:cubicBezTo>
                    <a:pt x="43" y="98"/>
                    <a:pt x="59" y="115"/>
                    <a:pt x="79" y="114"/>
                  </a:cubicBezTo>
                  <a:cubicBezTo>
                    <a:pt x="98" y="114"/>
                    <a:pt x="114" y="98"/>
                    <a:pt x="114" y="79"/>
                  </a:cubicBezTo>
                  <a:cubicBezTo>
                    <a:pt x="115" y="59"/>
                    <a:pt x="98" y="43"/>
                    <a:pt x="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4766198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4766199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WHY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EA34FC-773A-6B5B-3D7D-296EF851DBF8}"/>
              </a:ext>
            </a:extLst>
          </p:cNvPr>
          <p:cNvGrpSpPr/>
          <p:nvPr/>
        </p:nvGrpSpPr>
        <p:grpSpPr>
          <a:xfrm>
            <a:off x="8478539" y="3675064"/>
            <a:ext cx="3671049" cy="8377236"/>
            <a:chOff x="8346107" y="3675064"/>
            <a:chExt cx="3671049" cy="8377236"/>
          </a:xfrm>
        </p:grpSpPr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346107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5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5" y="2688"/>
                    <a:pt x="1559" y="2688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9099114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9318415" y="4666393"/>
              <a:ext cx="1725315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9723450" y="5089330"/>
              <a:ext cx="916364" cy="916364"/>
            </a:xfrm>
            <a:custGeom>
              <a:avLst/>
              <a:gdLst>
                <a:gd name="T0" fmla="*/ 170 w 410"/>
                <a:gd name="T1" fmla="*/ 410 h 410"/>
                <a:gd name="T2" fmla="*/ 161 w 410"/>
                <a:gd name="T3" fmla="*/ 374 h 410"/>
                <a:gd name="T4" fmla="*/ 118 w 410"/>
                <a:gd name="T5" fmla="*/ 354 h 410"/>
                <a:gd name="T6" fmla="*/ 77 w 410"/>
                <a:gd name="T7" fmla="*/ 368 h 410"/>
                <a:gd name="T8" fmla="*/ 46 w 410"/>
                <a:gd name="T9" fmla="*/ 301 h 410"/>
                <a:gd name="T10" fmla="*/ 39 w 410"/>
                <a:gd name="T11" fmla="*/ 252 h 410"/>
                <a:gd name="T12" fmla="*/ 13 w 410"/>
                <a:gd name="T13" fmla="*/ 249 h 410"/>
                <a:gd name="T14" fmla="*/ 0 w 410"/>
                <a:gd name="T15" fmla="*/ 174 h 410"/>
                <a:gd name="T16" fmla="*/ 34 w 410"/>
                <a:gd name="T17" fmla="*/ 161 h 410"/>
                <a:gd name="T18" fmla="*/ 53 w 410"/>
                <a:gd name="T19" fmla="*/ 124 h 410"/>
                <a:gd name="T20" fmla="*/ 55 w 410"/>
                <a:gd name="T21" fmla="*/ 118 h 410"/>
                <a:gd name="T22" fmla="*/ 39 w 410"/>
                <a:gd name="T23" fmla="*/ 81 h 410"/>
                <a:gd name="T24" fmla="*/ 101 w 410"/>
                <a:gd name="T25" fmla="*/ 39 h 410"/>
                <a:gd name="T26" fmla="*/ 138 w 410"/>
                <a:gd name="T27" fmla="*/ 46 h 410"/>
                <a:gd name="T28" fmla="*/ 161 w 410"/>
                <a:gd name="T29" fmla="*/ 36 h 410"/>
                <a:gd name="T30" fmla="*/ 174 w 410"/>
                <a:gd name="T31" fmla="*/ 0 h 410"/>
                <a:gd name="T32" fmla="*/ 249 w 410"/>
                <a:gd name="T33" fmla="*/ 13 h 410"/>
                <a:gd name="T34" fmla="*/ 252 w 410"/>
                <a:gd name="T35" fmla="*/ 39 h 410"/>
                <a:gd name="T36" fmla="*/ 292 w 410"/>
                <a:gd name="T37" fmla="*/ 56 h 410"/>
                <a:gd name="T38" fmla="*/ 329 w 410"/>
                <a:gd name="T39" fmla="*/ 39 h 410"/>
                <a:gd name="T40" fmla="*/ 371 w 410"/>
                <a:gd name="T41" fmla="*/ 101 h 410"/>
                <a:gd name="T42" fmla="*/ 371 w 410"/>
                <a:gd name="T43" fmla="*/ 159 h 410"/>
                <a:gd name="T44" fmla="*/ 394 w 410"/>
                <a:gd name="T45" fmla="*/ 161 h 410"/>
                <a:gd name="T46" fmla="*/ 410 w 410"/>
                <a:gd name="T47" fmla="*/ 240 h 410"/>
                <a:gd name="T48" fmla="*/ 375 w 410"/>
                <a:gd name="T49" fmla="*/ 249 h 410"/>
                <a:gd name="T50" fmla="*/ 362 w 410"/>
                <a:gd name="T51" fmla="*/ 276 h 410"/>
                <a:gd name="T52" fmla="*/ 371 w 410"/>
                <a:gd name="T53" fmla="*/ 309 h 410"/>
                <a:gd name="T54" fmla="*/ 329 w 410"/>
                <a:gd name="T55" fmla="*/ 371 h 410"/>
                <a:gd name="T56" fmla="*/ 291 w 410"/>
                <a:gd name="T57" fmla="*/ 354 h 410"/>
                <a:gd name="T58" fmla="*/ 249 w 410"/>
                <a:gd name="T59" fmla="*/ 374 h 410"/>
                <a:gd name="T60" fmla="*/ 240 w 410"/>
                <a:gd name="T61" fmla="*/ 410 h 410"/>
                <a:gd name="T62" fmla="*/ 93 w 410"/>
                <a:gd name="T63" fmla="*/ 205 h 410"/>
                <a:gd name="T64" fmla="*/ 317 w 410"/>
                <a:gd name="T65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410">
                  <a:moveTo>
                    <a:pt x="240" y="410"/>
                  </a:moveTo>
                  <a:cubicBezTo>
                    <a:pt x="217" y="410"/>
                    <a:pt x="193" y="410"/>
                    <a:pt x="170" y="410"/>
                  </a:cubicBezTo>
                  <a:cubicBezTo>
                    <a:pt x="163" y="407"/>
                    <a:pt x="160" y="402"/>
                    <a:pt x="161" y="394"/>
                  </a:cubicBezTo>
                  <a:cubicBezTo>
                    <a:pt x="161" y="388"/>
                    <a:pt x="161" y="381"/>
                    <a:pt x="161" y="374"/>
                  </a:cubicBezTo>
                  <a:cubicBezTo>
                    <a:pt x="161" y="373"/>
                    <a:pt x="160" y="371"/>
                    <a:pt x="159" y="371"/>
                  </a:cubicBezTo>
                  <a:cubicBezTo>
                    <a:pt x="145" y="367"/>
                    <a:pt x="131" y="361"/>
                    <a:pt x="118" y="354"/>
                  </a:cubicBezTo>
                  <a:cubicBezTo>
                    <a:pt x="113" y="359"/>
                    <a:pt x="109" y="363"/>
                    <a:pt x="104" y="368"/>
                  </a:cubicBezTo>
                  <a:cubicBezTo>
                    <a:pt x="94" y="379"/>
                    <a:pt x="88" y="379"/>
                    <a:pt x="77" y="368"/>
                  </a:cubicBezTo>
                  <a:cubicBezTo>
                    <a:pt x="67" y="357"/>
                    <a:pt x="57" y="347"/>
                    <a:pt x="46" y="337"/>
                  </a:cubicBezTo>
                  <a:cubicBezTo>
                    <a:pt x="29" y="320"/>
                    <a:pt x="29" y="317"/>
                    <a:pt x="46" y="301"/>
                  </a:cubicBezTo>
                  <a:cubicBezTo>
                    <a:pt x="50" y="298"/>
                    <a:pt x="53" y="295"/>
                    <a:pt x="56" y="292"/>
                  </a:cubicBezTo>
                  <a:cubicBezTo>
                    <a:pt x="49" y="279"/>
                    <a:pt x="43" y="266"/>
                    <a:pt x="39" y="252"/>
                  </a:cubicBezTo>
                  <a:cubicBezTo>
                    <a:pt x="38" y="249"/>
                    <a:pt x="37" y="249"/>
                    <a:pt x="35" y="249"/>
                  </a:cubicBezTo>
                  <a:cubicBezTo>
                    <a:pt x="28" y="249"/>
                    <a:pt x="20" y="249"/>
                    <a:pt x="13" y="249"/>
                  </a:cubicBezTo>
                  <a:cubicBezTo>
                    <a:pt x="5" y="249"/>
                    <a:pt x="0" y="244"/>
                    <a:pt x="0" y="236"/>
                  </a:cubicBezTo>
                  <a:cubicBezTo>
                    <a:pt x="0" y="215"/>
                    <a:pt x="0" y="195"/>
                    <a:pt x="0" y="174"/>
                  </a:cubicBezTo>
                  <a:cubicBezTo>
                    <a:pt x="0" y="166"/>
                    <a:pt x="5" y="161"/>
                    <a:pt x="13" y="161"/>
                  </a:cubicBezTo>
                  <a:cubicBezTo>
                    <a:pt x="20" y="161"/>
                    <a:pt x="27" y="161"/>
                    <a:pt x="34" y="161"/>
                  </a:cubicBezTo>
                  <a:cubicBezTo>
                    <a:pt x="37" y="161"/>
                    <a:pt x="38" y="160"/>
                    <a:pt x="39" y="157"/>
                  </a:cubicBezTo>
                  <a:cubicBezTo>
                    <a:pt x="44" y="146"/>
                    <a:pt x="48" y="135"/>
                    <a:pt x="53" y="124"/>
                  </a:cubicBezTo>
                  <a:cubicBezTo>
                    <a:pt x="54" y="122"/>
                    <a:pt x="55" y="120"/>
                    <a:pt x="56" y="11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0" y="112"/>
                    <a:pt x="44" y="107"/>
                    <a:pt x="39" y="101"/>
                  </a:cubicBezTo>
                  <a:cubicBezTo>
                    <a:pt x="32" y="94"/>
                    <a:pt x="32" y="88"/>
                    <a:pt x="39" y="81"/>
                  </a:cubicBezTo>
                  <a:cubicBezTo>
                    <a:pt x="53" y="67"/>
                    <a:pt x="67" y="53"/>
                    <a:pt x="81" y="39"/>
                  </a:cubicBezTo>
                  <a:cubicBezTo>
                    <a:pt x="88" y="32"/>
                    <a:pt x="94" y="32"/>
                    <a:pt x="101" y="39"/>
                  </a:cubicBezTo>
                  <a:cubicBezTo>
                    <a:pt x="107" y="45"/>
                    <a:pt x="112" y="50"/>
                    <a:pt x="118" y="56"/>
                  </a:cubicBezTo>
                  <a:cubicBezTo>
                    <a:pt x="125" y="53"/>
                    <a:pt x="131" y="49"/>
                    <a:pt x="138" y="46"/>
                  </a:cubicBezTo>
                  <a:cubicBezTo>
                    <a:pt x="145" y="44"/>
                    <a:pt x="152" y="42"/>
                    <a:pt x="159" y="39"/>
                  </a:cubicBezTo>
                  <a:cubicBezTo>
                    <a:pt x="160" y="39"/>
                    <a:pt x="161" y="37"/>
                    <a:pt x="161" y="36"/>
                  </a:cubicBezTo>
                  <a:cubicBezTo>
                    <a:pt x="161" y="28"/>
                    <a:pt x="161" y="21"/>
                    <a:pt x="161" y="13"/>
                  </a:cubicBezTo>
                  <a:cubicBezTo>
                    <a:pt x="161" y="5"/>
                    <a:pt x="166" y="0"/>
                    <a:pt x="174" y="0"/>
                  </a:cubicBezTo>
                  <a:cubicBezTo>
                    <a:pt x="194" y="0"/>
                    <a:pt x="215" y="0"/>
                    <a:pt x="236" y="0"/>
                  </a:cubicBezTo>
                  <a:cubicBezTo>
                    <a:pt x="244" y="0"/>
                    <a:pt x="249" y="5"/>
                    <a:pt x="249" y="13"/>
                  </a:cubicBezTo>
                  <a:cubicBezTo>
                    <a:pt x="249" y="21"/>
                    <a:pt x="249" y="28"/>
                    <a:pt x="249" y="35"/>
                  </a:cubicBezTo>
                  <a:cubicBezTo>
                    <a:pt x="249" y="38"/>
                    <a:pt x="249" y="39"/>
                    <a:pt x="252" y="39"/>
                  </a:cubicBezTo>
                  <a:cubicBezTo>
                    <a:pt x="255" y="40"/>
                    <a:pt x="258" y="41"/>
                    <a:pt x="261" y="42"/>
                  </a:cubicBezTo>
                  <a:cubicBezTo>
                    <a:pt x="271" y="46"/>
                    <a:pt x="281" y="51"/>
                    <a:pt x="292" y="56"/>
                  </a:cubicBezTo>
                  <a:cubicBezTo>
                    <a:pt x="297" y="50"/>
                    <a:pt x="303" y="45"/>
                    <a:pt x="309" y="39"/>
                  </a:cubicBezTo>
                  <a:cubicBezTo>
                    <a:pt x="315" y="32"/>
                    <a:pt x="322" y="32"/>
                    <a:pt x="329" y="39"/>
                  </a:cubicBezTo>
                  <a:cubicBezTo>
                    <a:pt x="343" y="53"/>
                    <a:pt x="357" y="67"/>
                    <a:pt x="371" y="81"/>
                  </a:cubicBezTo>
                  <a:cubicBezTo>
                    <a:pt x="378" y="88"/>
                    <a:pt x="378" y="94"/>
                    <a:pt x="371" y="101"/>
                  </a:cubicBezTo>
                  <a:cubicBezTo>
                    <a:pt x="365" y="107"/>
                    <a:pt x="359" y="113"/>
                    <a:pt x="354" y="118"/>
                  </a:cubicBezTo>
                  <a:cubicBezTo>
                    <a:pt x="361" y="131"/>
                    <a:pt x="367" y="145"/>
                    <a:pt x="371" y="159"/>
                  </a:cubicBezTo>
                  <a:cubicBezTo>
                    <a:pt x="371" y="160"/>
                    <a:pt x="373" y="161"/>
                    <a:pt x="374" y="161"/>
                  </a:cubicBezTo>
                  <a:cubicBezTo>
                    <a:pt x="381" y="161"/>
                    <a:pt x="387" y="161"/>
                    <a:pt x="394" y="161"/>
                  </a:cubicBezTo>
                  <a:cubicBezTo>
                    <a:pt x="401" y="160"/>
                    <a:pt x="407" y="163"/>
                    <a:pt x="410" y="170"/>
                  </a:cubicBezTo>
                  <a:cubicBezTo>
                    <a:pt x="410" y="193"/>
                    <a:pt x="410" y="217"/>
                    <a:pt x="410" y="240"/>
                  </a:cubicBezTo>
                  <a:cubicBezTo>
                    <a:pt x="407" y="247"/>
                    <a:pt x="401" y="250"/>
                    <a:pt x="394" y="249"/>
                  </a:cubicBezTo>
                  <a:cubicBezTo>
                    <a:pt x="387" y="249"/>
                    <a:pt x="381" y="249"/>
                    <a:pt x="375" y="249"/>
                  </a:cubicBezTo>
                  <a:cubicBezTo>
                    <a:pt x="372" y="249"/>
                    <a:pt x="371" y="250"/>
                    <a:pt x="370" y="252"/>
                  </a:cubicBezTo>
                  <a:cubicBezTo>
                    <a:pt x="368" y="260"/>
                    <a:pt x="365" y="268"/>
                    <a:pt x="362" y="276"/>
                  </a:cubicBezTo>
                  <a:cubicBezTo>
                    <a:pt x="360" y="281"/>
                    <a:pt x="357" y="286"/>
                    <a:pt x="354" y="292"/>
                  </a:cubicBezTo>
                  <a:cubicBezTo>
                    <a:pt x="359" y="298"/>
                    <a:pt x="365" y="303"/>
                    <a:pt x="371" y="309"/>
                  </a:cubicBezTo>
                  <a:cubicBezTo>
                    <a:pt x="378" y="316"/>
                    <a:pt x="378" y="322"/>
                    <a:pt x="371" y="329"/>
                  </a:cubicBezTo>
                  <a:cubicBezTo>
                    <a:pt x="357" y="343"/>
                    <a:pt x="343" y="357"/>
                    <a:pt x="329" y="371"/>
                  </a:cubicBezTo>
                  <a:cubicBezTo>
                    <a:pt x="322" y="378"/>
                    <a:pt x="316" y="378"/>
                    <a:pt x="308" y="371"/>
                  </a:cubicBezTo>
                  <a:cubicBezTo>
                    <a:pt x="303" y="365"/>
                    <a:pt x="297" y="360"/>
                    <a:pt x="291" y="354"/>
                  </a:cubicBezTo>
                  <a:cubicBezTo>
                    <a:pt x="278" y="361"/>
                    <a:pt x="265" y="367"/>
                    <a:pt x="251" y="371"/>
                  </a:cubicBezTo>
                  <a:cubicBezTo>
                    <a:pt x="250" y="371"/>
                    <a:pt x="249" y="373"/>
                    <a:pt x="249" y="374"/>
                  </a:cubicBezTo>
                  <a:cubicBezTo>
                    <a:pt x="249" y="381"/>
                    <a:pt x="249" y="388"/>
                    <a:pt x="249" y="394"/>
                  </a:cubicBezTo>
                  <a:cubicBezTo>
                    <a:pt x="249" y="402"/>
                    <a:pt x="247" y="407"/>
                    <a:pt x="240" y="410"/>
                  </a:cubicBezTo>
                  <a:close/>
                  <a:moveTo>
                    <a:pt x="205" y="93"/>
                  </a:moveTo>
                  <a:cubicBezTo>
                    <a:pt x="143" y="93"/>
                    <a:pt x="93" y="143"/>
                    <a:pt x="93" y="205"/>
                  </a:cubicBezTo>
                  <a:cubicBezTo>
                    <a:pt x="93" y="267"/>
                    <a:pt x="143" y="317"/>
                    <a:pt x="205" y="317"/>
                  </a:cubicBezTo>
                  <a:cubicBezTo>
                    <a:pt x="266" y="317"/>
                    <a:pt x="317" y="267"/>
                    <a:pt x="317" y="205"/>
                  </a:cubicBezTo>
                  <a:cubicBezTo>
                    <a:pt x="317" y="143"/>
                    <a:pt x="267" y="93"/>
                    <a:pt x="205" y="93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10046807" y="5412687"/>
              <a:ext cx="268531" cy="268531"/>
            </a:xfrm>
            <a:custGeom>
              <a:avLst/>
              <a:gdLst>
                <a:gd name="T0" fmla="*/ 48 w 120"/>
                <a:gd name="T1" fmla="*/ 0 h 120"/>
                <a:gd name="T2" fmla="*/ 48 w 120"/>
                <a:gd name="T3" fmla="*/ 22 h 120"/>
                <a:gd name="T4" fmla="*/ 60 w 120"/>
                <a:gd name="T5" fmla="*/ 36 h 120"/>
                <a:gd name="T6" fmla="*/ 72 w 120"/>
                <a:gd name="T7" fmla="*/ 22 h 120"/>
                <a:gd name="T8" fmla="*/ 72 w 120"/>
                <a:gd name="T9" fmla="*/ 0 h 120"/>
                <a:gd name="T10" fmla="*/ 80 w 120"/>
                <a:gd name="T11" fmla="*/ 0 h 120"/>
                <a:gd name="T12" fmla="*/ 107 w 120"/>
                <a:gd name="T13" fmla="*/ 0 h 120"/>
                <a:gd name="T14" fmla="*/ 120 w 120"/>
                <a:gd name="T15" fmla="*/ 13 h 120"/>
                <a:gd name="T16" fmla="*/ 120 w 120"/>
                <a:gd name="T17" fmla="*/ 107 h 120"/>
                <a:gd name="T18" fmla="*/ 107 w 120"/>
                <a:gd name="T19" fmla="*/ 120 h 120"/>
                <a:gd name="T20" fmla="*/ 12 w 120"/>
                <a:gd name="T21" fmla="*/ 120 h 120"/>
                <a:gd name="T22" fmla="*/ 0 w 120"/>
                <a:gd name="T23" fmla="*/ 107 h 120"/>
                <a:gd name="T24" fmla="*/ 0 w 120"/>
                <a:gd name="T25" fmla="*/ 13 h 120"/>
                <a:gd name="T26" fmla="*/ 12 w 120"/>
                <a:gd name="T27" fmla="*/ 0 h 120"/>
                <a:gd name="T28" fmla="*/ 48 w 120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0">
                  <a:moveTo>
                    <a:pt x="48" y="0"/>
                  </a:moveTo>
                  <a:cubicBezTo>
                    <a:pt x="48" y="8"/>
                    <a:pt x="48" y="15"/>
                    <a:pt x="48" y="22"/>
                  </a:cubicBezTo>
                  <a:cubicBezTo>
                    <a:pt x="48" y="30"/>
                    <a:pt x="53" y="36"/>
                    <a:pt x="60" y="36"/>
                  </a:cubicBezTo>
                  <a:cubicBezTo>
                    <a:pt x="67" y="36"/>
                    <a:pt x="72" y="31"/>
                    <a:pt x="72" y="22"/>
                  </a:cubicBezTo>
                  <a:cubicBezTo>
                    <a:pt x="72" y="15"/>
                    <a:pt x="72" y="8"/>
                    <a:pt x="72" y="0"/>
                  </a:cubicBezTo>
                  <a:cubicBezTo>
                    <a:pt x="75" y="0"/>
                    <a:pt x="78" y="0"/>
                    <a:pt x="80" y="0"/>
                  </a:cubicBezTo>
                  <a:cubicBezTo>
                    <a:pt x="89" y="0"/>
                    <a:pt x="98" y="0"/>
                    <a:pt x="107" y="0"/>
                  </a:cubicBezTo>
                  <a:cubicBezTo>
                    <a:pt x="115" y="0"/>
                    <a:pt x="120" y="5"/>
                    <a:pt x="120" y="13"/>
                  </a:cubicBezTo>
                  <a:cubicBezTo>
                    <a:pt x="120" y="44"/>
                    <a:pt x="120" y="76"/>
                    <a:pt x="120" y="107"/>
                  </a:cubicBezTo>
                  <a:cubicBezTo>
                    <a:pt x="120" y="115"/>
                    <a:pt x="115" y="120"/>
                    <a:pt x="107" y="120"/>
                  </a:cubicBezTo>
                  <a:cubicBezTo>
                    <a:pt x="76" y="120"/>
                    <a:pt x="44" y="120"/>
                    <a:pt x="12" y="120"/>
                  </a:cubicBezTo>
                  <a:cubicBezTo>
                    <a:pt x="5" y="120"/>
                    <a:pt x="0" y="115"/>
                    <a:pt x="0" y="107"/>
                  </a:cubicBezTo>
                  <a:cubicBezTo>
                    <a:pt x="0" y="76"/>
                    <a:pt x="0" y="44"/>
                    <a:pt x="0" y="13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35" y="0"/>
                    <a:pt x="48" y="0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8700381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8700381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WHAT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4"/>
          <p:cNvSpPr>
            <a:spLocks/>
          </p:cNvSpPr>
          <p:nvPr/>
        </p:nvSpPr>
        <p:spPr bwMode="auto">
          <a:xfrm>
            <a:off x="12442377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13198741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13416922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10946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10947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WHEN</a:t>
            </a:r>
            <a:endParaRPr lang="en-MY" sz="32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0BFCCC-F41A-0A7C-0E6A-182308C5FF3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4">
            <a:extLst>
              <a:ext uri="{FF2B5EF4-FFF2-40B4-BE49-F238E27FC236}">
                <a16:creationId xmlns:a16="http://schemas.microsoft.com/office/drawing/2014/main" id="{94AA5236-2343-5F39-1221-3C6F7D90314F}"/>
              </a:ext>
            </a:extLst>
          </p:cNvPr>
          <p:cNvSpPr>
            <a:spLocks/>
          </p:cNvSpPr>
          <p:nvPr/>
        </p:nvSpPr>
        <p:spPr bwMode="auto">
          <a:xfrm>
            <a:off x="16406215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8877A3BD-77CA-48C9-C157-2CEDD12C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2579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1CDBB6C7-1BE9-BCC5-3707-6F8D8AF9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0760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DD728-E235-8EE9-9B96-2DEC100647A5}"/>
              </a:ext>
            </a:extLst>
          </p:cNvPr>
          <p:cNvSpPr txBox="1"/>
          <p:nvPr/>
        </p:nvSpPr>
        <p:spPr>
          <a:xfrm>
            <a:off x="16574784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D7F77-017F-BC6A-2B6B-CA984013449A}"/>
              </a:ext>
            </a:extLst>
          </p:cNvPr>
          <p:cNvSpPr txBox="1"/>
          <p:nvPr/>
        </p:nvSpPr>
        <p:spPr>
          <a:xfrm>
            <a:off x="16574785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WHERE</a:t>
            </a:r>
            <a:endParaRPr lang="en-MY" sz="3200">
              <a:solidFill>
                <a:schemeClr val="bg1"/>
              </a:solidFill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EF49E55-D5C6-6D0B-9FB2-67AF4C5A5D7E}"/>
              </a:ext>
            </a:extLst>
          </p:cNvPr>
          <p:cNvSpPr>
            <a:spLocks/>
          </p:cNvSpPr>
          <p:nvPr/>
        </p:nvSpPr>
        <p:spPr bwMode="auto">
          <a:xfrm>
            <a:off x="20370051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04AEF14E-E11B-8922-7768-14AC3514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6415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EA0450FD-1FA6-6D30-AD60-69B8F500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4596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3A5FE4-755E-5EC4-EB79-A296E048CFA2}"/>
              </a:ext>
            </a:extLst>
          </p:cNvPr>
          <p:cNvSpPr txBox="1"/>
          <p:nvPr/>
        </p:nvSpPr>
        <p:spPr>
          <a:xfrm>
            <a:off x="20538620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D1DF05-8663-5083-35A5-9BC3A90B2777}"/>
              </a:ext>
            </a:extLst>
          </p:cNvPr>
          <p:cNvSpPr txBox="1"/>
          <p:nvPr/>
        </p:nvSpPr>
        <p:spPr>
          <a:xfrm>
            <a:off x="20538621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HOW</a:t>
            </a:r>
            <a:endParaRPr lang="en-MY" sz="3200">
              <a:solidFill>
                <a:schemeClr val="bg1"/>
              </a:solidFill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7D02D84B-07DC-1136-AE48-EC9E464FA3AD}"/>
              </a:ext>
            </a:extLst>
          </p:cNvPr>
          <p:cNvSpPr>
            <a:spLocks/>
          </p:cNvSpPr>
          <p:nvPr/>
        </p:nvSpPr>
        <p:spPr bwMode="auto">
          <a:xfrm>
            <a:off x="21890186" y="5126822"/>
            <a:ext cx="858838" cy="766151"/>
          </a:xfrm>
          <a:custGeom>
            <a:avLst/>
            <a:gdLst>
              <a:gd name="connsiteX0" fmla="*/ 531812 w 858838"/>
              <a:gd name="connsiteY0" fmla="*/ 127976 h 766151"/>
              <a:gd name="connsiteX1" fmla="*/ 541338 w 858838"/>
              <a:gd name="connsiteY1" fmla="*/ 127976 h 766151"/>
              <a:gd name="connsiteX2" fmla="*/ 639764 w 858838"/>
              <a:gd name="connsiteY2" fmla="*/ 223226 h 766151"/>
              <a:gd name="connsiteX3" fmla="*/ 649288 w 858838"/>
              <a:gd name="connsiteY3" fmla="*/ 223226 h 766151"/>
              <a:gd name="connsiteX4" fmla="*/ 700088 w 858838"/>
              <a:gd name="connsiteY4" fmla="*/ 191476 h 766151"/>
              <a:gd name="connsiteX5" fmla="*/ 782638 w 858838"/>
              <a:gd name="connsiteY5" fmla="*/ 226401 h 766151"/>
              <a:gd name="connsiteX6" fmla="*/ 773112 w 858838"/>
              <a:gd name="connsiteY6" fmla="*/ 315301 h 766151"/>
              <a:gd name="connsiteX7" fmla="*/ 757238 w 858838"/>
              <a:gd name="connsiteY7" fmla="*/ 334351 h 766151"/>
              <a:gd name="connsiteX8" fmla="*/ 757238 w 858838"/>
              <a:gd name="connsiteY8" fmla="*/ 340701 h 766151"/>
              <a:gd name="connsiteX9" fmla="*/ 858838 w 858838"/>
              <a:gd name="connsiteY9" fmla="*/ 445476 h 766151"/>
              <a:gd name="connsiteX10" fmla="*/ 820738 w 858838"/>
              <a:gd name="connsiteY10" fmla="*/ 483576 h 766151"/>
              <a:gd name="connsiteX11" fmla="*/ 757238 w 858838"/>
              <a:gd name="connsiteY11" fmla="*/ 547076 h 766151"/>
              <a:gd name="connsiteX12" fmla="*/ 757238 w 858838"/>
              <a:gd name="connsiteY12" fmla="*/ 556601 h 766151"/>
              <a:gd name="connsiteX13" fmla="*/ 788988 w 858838"/>
              <a:gd name="connsiteY13" fmla="*/ 604226 h 766151"/>
              <a:gd name="connsiteX14" fmla="*/ 754064 w 858838"/>
              <a:gd name="connsiteY14" fmla="*/ 686776 h 766151"/>
              <a:gd name="connsiteX15" fmla="*/ 661988 w 858838"/>
              <a:gd name="connsiteY15" fmla="*/ 680426 h 766151"/>
              <a:gd name="connsiteX16" fmla="*/ 649288 w 858838"/>
              <a:gd name="connsiteY16" fmla="*/ 664551 h 766151"/>
              <a:gd name="connsiteX17" fmla="*/ 639764 w 858838"/>
              <a:gd name="connsiteY17" fmla="*/ 664551 h 766151"/>
              <a:gd name="connsiteX18" fmla="*/ 550864 w 858838"/>
              <a:gd name="connsiteY18" fmla="*/ 753451 h 766151"/>
              <a:gd name="connsiteX19" fmla="*/ 538164 w 858838"/>
              <a:gd name="connsiteY19" fmla="*/ 766151 h 766151"/>
              <a:gd name="connsiteX20" fmla="*/ 522288 w 858838"/>
              <a:gd name="connsiteY20" fmla="*/ 753451 h 766151"/>
              <a:gd name="connsiteX21" fmla="*/ 401638 w 858838"/>
              <a:gd name="connsiteY21" fmla="*/ 632801 h 766151"/>
              <a:gd name="connsiteX22" fmla="*/ 401638 w 858838"/>
              <a:gd name="connsiteY22" fmla="*/ 620101 h 766151"/>
              <a:gd name="connsiteX23" fmla="*/ 430212 w 858838"/>
              <a:gd name="connsiteY23" fmla="*/ 607401 h 766151"/>
              <a:gd name="connsiteX24" fmla="*/ 496888 w 858838"/>
              <a:gd name="connsiteY24" fmla="*/ 607401 h 766151"/>
              <a:gd name="connsiteX25" fmla="*/ 506412 w 858838"/>
              <a:gd name="connsiteY25" fmla="*/ 597876 h 766151"/>
              <a:gd name="connsiteX26" fmla="*/ 506412 w 858838"/>
              <a:gd name="connsiteY26" fmla="*/ 461351 h 766151"/>
              <a:gd name="connsiteX27" fmla="*/ 512764 w 858838"/>
              <a:gd name="connsiteY27" fmla="*/ 448651 h 766151"/>
              <a:gd name="connsiteX28" fmla="*/ 601664 w 858838"/>
              <a:gd name="connsiteY28" fmla="*/ 328001 h 766151"/>
              <a:gd name="connsiteX29" fmla="*/ 512764 w 858838"/>
              <a:gd name="connsiteY29" fmla="*/ 207351 h 766151"/>
              <a:gd name="connsiteX30" fmla="*/ 506412 w 858838"/>
              <a:gd name="connsiteY30" fmla="*/ 197826 h 766151"/>
              <a:gd name="connsiteX31" fmla="*/ 506412 w 858838"/>
              <a:gd name="connsiteY31" fmla="*/ 162901 h 766151"/>
              <a:gd name="connsiteX32" fmla="*/ 509588 w 858838"/>
              <a:gd name="connsiteY32" fmla="*/ 150201 h 766151"/>
              <a:gd name="connsiteX33" fmla="*/ 531812 w 858838"/>
              <a:gd name="connsiteY33" fmla="*/ 127976 h 766151"/>
              <a:gd name="connsiteX34" fmla="*/ 237450 w 858838"/>
              <a:gd name="connsiteY34" fmla="*/ 976 h 766151"/>
              <a:gd name="connsiteX35" fmla="*/ 303936 w 858838"/>
              <a:gd name="connsiteY35" fmla="*/ 74001 h 766151"/>
              <a:gd name="connsiteX36" fmla="*/ 303936 w 858838"/>
              <a:gd name="connsiteY36" fmla="*/ 93051 h 766151"/>
              <a:gd name="connsiteX37" fmla="*/ 310268 w 858838"/>
              <a:gd name="connsiteY37" fmla="*/ 99401 h 766151"/>
              <a:gd name="connsiteX38" fmla="*/ 367256 w 858838"/>
              <a:gd name="connsiteY38" fmla="*/ 99401 h 766151"/>
              <a:gd name="connsiteX39" fmla="*/ 446404 w 858838"/>
              <a:gd name="connsiteY39" fmla="*/ 99401 h 766151"/>
              <a:gd name="connsiteX40" fmla="*/ 455902 w 858838"/>
              <a:gd name="connsiteY40" fmla="*/ 108926 h 766151"/>
              <a:gd name="connsiteX41" fmla="*/ 455902 w 858838"/>
              <a:gd name="connsiteY41" fmla="*/ 175601 h 766151"/>
              <a:gd name="connsiteX42" fmla="*/ 455902 w 858838"/>
              <a:gd name="connsiteY42" fmla="*/ 239101 h 766151"/>
              <a:gd name="connsiteX43" fmla="*/ 465400 w 858838"/>
              <a:gd name="connsiteY43" fmla="*/ 251801 h 766151"/>
              <a:gd name="connsiteX44" fmla="*/ 497060 w 858838"/>
              <a:gd name="connsiteY44" fmla="*/ 254976 h 766151"/>
              <a:gd name="connsiteX45" fmla="*/ 550882 w 858838"/>
              <a:gd name="connsiteY45" fmla="*/ 337526 h 766151"/>
              <a:gd name="connsiteX46" fmla="*/ 478064 w 858838"/>
              <a:gd name="connsiteY46" fmla="*/ 404201 h 766151"/>
              <a:gd name="connsiteX47" fmla="*/ 462234 w 858838"/>
              <a:gd name="connsiteY47" fmla="*/ 404201 h 766151"/>
              <a:gd name="connsiteX48" fmla="*/ 455902 w 858838"/>
              <a:gd name="connsiteY48" fmla="*/ 413726 h 766151"/>
              <a:gd name="connsiteX49" fmla="*/ 455902 w 858838"/>
              <a:gd name="connsiteY49" fmla="*/ 547076 h 766151"/>
              <a:gd name="connsiteX50" fmla="*/ 446404 w 858838"/>
              <a:gd name="connsiteY50" fmla="*/ 556601 h 766151"/>
              <a:gd name="connsiteX51" fmla="*/ 313434 w 858838"/>
              <a:gd name="connsiteY51" fmla="*/ 556601 h 766151"/>
              <a:gd name="connsiteX52" fmla="*/ 303936 w 858838"/>
              <a:gd name="connsiteY52" fmla="*/ 547076 h 766151"/>
              <a:gd name="connsiteX53" fmla="*/ 303936 w 858838"/>
              <a:gd name="connsiteY53" fmla="*/ 515326 h 766151"/>
              <a:gd name="connsiteX54" fmla="*/ 224786 w 858838"/>
              <a:gd name="connsiteY54" fmla="*/ 455001 h 766151"/>
              <a:gd name="connsiteX55" fmla="*/ 151968 w 858838"/>
              <a:gd name="connsiteY55" fmla="*/ 528026 h 766151"/>
              <a:gd name="connsiteX56" fmla="*/ 151968 w 858838"/>
              <a:gd name="connsiteY56" fmla="*/ 547076 h 766151"/>
              <a:gd name="connsiteX57" fmla="*/ 142470 w 858838"/>
              <a:gd name="connsiteY57" fmla="*/ 556601 h 766151"/>
              <a:gd name="connsiteX58" fmla="*/ 9498 w 858838"/>
              <a:gd name="connsiteY58" fmla="*/ 556601 h 766151"/>
              <a:gd name="connsiteX59" fmla="*/ 6332 w 858838"/>
              <a:gd name="connsiteY59" fmla="*/ 556601 h 766151"/>
              <a:gd name="connsiteX60" fmla="*/ 0 w 858838"/>
              <a:gd name="connsiteY60" fmla="*/ 550251 h 766151"/>
              <a:gd name="connsiteX61" fmla="*/ 0 w 858838"/>
              <a:gd name="connsiteY61" fmla="*/ 410551 h 766151"/>
              <a:gd name="connsiteX62" fmla="*/ 6332 w 858838"/>
              <a:gd name="connsiteY62" fmla="*/ 404201 h 766151"/>
              <a:gd name="connsiteX63" fmla="*/ 37992 w 858838"/>
              <a:gd name="connsiteY63" fmla="*/ 404201 h 766151"/>
              <a:gd name="connsiteX64" fmla="*/ 91814 w 858838"/>
              <a:gd name="connsiteY64" fmla="*/ 356576 h 766151"/>
              <a:gd name="connsiteX65" fmla="*/ 101312 w 858838"/>
              <a:gd name="connsiteY65" fmla="*/ 337526 h 766151"/>
              <a:gd name="connsiteX66" fmla="*/ 101312 w 858838"/>
              <a:gd name="connsiteY66" fmla="*/ 324826 h 766151"/>
              <a:gd name="connsiteX67" fmla="*/ 53822 w 858838"/>
              <a:gd name="connsiteY67" fmla="*/ 258151 h 766151"/>
              <a:gd name="connsiteX68" fmla="*/ 12664 w 858838"/>
              <a:gd name="connsiteY68" fmla="*/ 251801 h 766151"/>
              <a:gd name="connsiteX69" fmla="*/ 0 w 858838"/>
              <a:gd name="connsiteY69" fmla="*/ 242276 h 766151"/>
              <a:gd name="connsiteX70" fmla="*/ 0 w 858838"/>
              <a:gd name="connsiteY70" fmla="*/ 108926 h 766151"/>
              <a:gd name="connsiteX71" fmla="*/ 9498 w 858838"/>
              <a:gd name="connsiteY71" fmla="*/ 99401 h 766151"/>
              <a:gd name="connsiteX72" fmla="*/ 142470 w 858838"/>
              <a:gd name="connsiteY72" fmla="*/ 99401 h 766151"/>
              <a:gd name="connsiteX73" fmla="*/ 151968 w 858838"/>
              <a:gd name="connsiteY73" fmla="*/ 89876 h 766151"/>
              <a:gd name="connsiteX74" fmla="*/ 155134 w 858838"/>
              <a:gd name="connsiteY74" fmla="*/ 54951 h 766151"/>
              <a:gd name="connsiteX75" fmla="*/ 237450 w 858838"/>
              <a:gd name="connsiteY75" fmla="*/ 976 h 76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8838" h="766151">
                <a:moveTo>
                  <a:pt x="531812" y="127976"/>
                </a:moveTo>
                <a:cubicBezTo>
                  <a:pt x="534988" y="124801"/>
                  <a:pt x="538164" y="124801"/>
                  <a:pt x="541338" y="127976"/>
                </a:cubicBezTo>
                <a:cubicBezTo>
                  <a:pt x="573088" y="159726"/>
                  <a:pt x="608012" y="191476"/>
                  <a:pt x="639764" y="223226"/>
                </a:cubicBezTo>
                <a:cubicBezTo>
                  <a:pt x="642938" y="229576"/>
                  <a:pt x="646112" y="229576"/>
                  <a:pt x="649288" y="223226"/>
                </a:cubicBezTo>
                <a:cubicBezTo>
                  <a:pt x="665164" y="210526"/>
                  <a:pt x="677864" y="194651"/>
                  <a:pt x="700088" y="191476"/>
                </a:cubicBezTo>
                <a:cubicBezTo>
                  <a:pt x="731838" y="185126"/>
                  <a:pt x="763588" y="201001"/>
                  <a:pt x="782638" y="226401"/>
                </a:cubicBezTo>
                <a:cubicBezTo>
                  <a:pt x="798512" y="254976"/>
                  <a:pt x="795338" y="293076"/>
                  <a:pt x="773112" y="315301"/>
                </a:cubicBezTo>
                <a:cubicBezTo>
                  <a:pt x="769938" y="321651"/>
                  <a:pt x="763588" y="328001"/>
                  <a:pt x="757238" y="334351"/>
                </a:cubicBezTo>
                <a:cubicBezTo>
                  <a:pt x="754064" y="337526"/>
                  <a:pt x="754064" y="337526"/>
                  <a:pt x="757238" y="340701"/>
                </a:cubicBezTo>
                <a:cubicBezTo>
                  <a:pt x="792164" y="375626"/>
                  <a:pt x="823912" y="410551"/>
                  <a:pt x="858838" y="445476"/>
                </a:cubicBezTo>
                <a:cubicBezTo>
                  <a:pt x="846138" y="458176"/>
                  <a:pt x="833438" y="470876"/>
                  <a:pt x="820738" y="483576"/>
                </a:cubicBezTo>
                <a:cubicBezTo>
                  <a:pt x="798512" y="505801"/>
                  <a:pt x="779464" y="528026"/>
                  <a:pt x="757238" y="547076"/>
                </a:cubicBezTo>
                <a:cubicBezTo>
                  <a:pt x="754064" y="550251"/>
                  <a:pt x="754064" y="553426"/>
                  <a:pt x="757238" y="556601"/>
                </a:cubicBezTo>
                <a:cubicBezTo>
                  <a:pt x="773112" y="569301"/>
                  <a:pt x="782638" y="585176"/>
                  <a:pt x="788988" y="604226"/>
                </a:cubicBezTo>
                <a:cubicBezTo>
                  <a:pt x="795338" y="635976"/>
                  <a:pt x="779464" y="670901"/>
                  <a:pt x="754064" y="686776"/>
                </a:cubicBezTo>
                <a:cubicBezTo>
                  <a:pt x="725488" y="702651"/>
                  <a:pt x="687388" y="699476"/>
                  <a:pt x="661988" y="680426"/>
                </a:cubicBezTo>
                <a:cubicBezTo>
                  <a:pt x="658812" y="674076"/>
                  <a:pt x="652464" y="670901"/>
                  <a:pt x="649288" y="664551"/>
                </a:cubicBezTo>
                <a:cubicBezTo>
                  <a:pt x="646112" y="661376"/>
                  <a:pt x="642938" y="661376"/>
                  <a:pt x="639764" y="664551"/>
                </a:cubicBezTo>
                <a:cubicBezTo>
                  <a:pt x="611188" y="696301"/>
                  <a:pt x="582612" y="724876"/>
                  <a:pt x="550864" y="753451"/>
                </a:cubicBezTo>
                <a:cubicBezTo>
                  <a:pt x="547688" y="756626"/>
                  <a:pt x="541338" y="766151"/>
                  <a:pt x="538164" y="766151"/>
                </a:cubicBezTo>
                <a:cubicBezTo>
                  <a:pt x="531812" y="766151"/>
                  <a:pt x="528638" y="756626"/>
                  <a:pt x="522288" y="753451"/>
                </a:cubicBezTo>
                <a:cubicBezTo>
                  <a:pt x="481012" y="712176"/>
                  <a:pt x="439738" y="670901"/>
                  <a:pt x="401638" y="632801"/>
                </a:cubicBezTo>
                <a:cubicBezTo>
                  <a:pt x="395288" y="626451"/>
                  <a:pt x="395288" y="623276"/>
                  <a:pt x="401638" y="620101"/>
                </a:cubicBezTo>
                <a:cubicBezTo>
                  <a:pt x="407988" y="607401"/>
                  <a:pt x="417512" y="604226"/>
                  <a:pt x="430212" y="607401"/>
                </a:cubicBezTo>
                <a:cubicBezTo>
                  <a:pt x="452438" y="607401"/>
                  <a:pt x="474664" y="607401"/>
                  <a:pt x="496888" y="607401"/>
                </a:cubicBezTo>
                <a:cubicBezTo>
                  <a:pt x="503238" y="607401"/>
                  <a:pt x="506412" y="604226"/>
                  <a:pt x="506412" y="597876"/>
                </a:cubicBezTo>
                <a:cubicBezTo>
                  <a:pt x="506412" y="553426"/>
                  <a:pt x="506412" y="505801"/>
                  <a:pt x="506412" y="461351"/>
                </a:cubicBezTo>
                <a:cubicBezTo>
                  <a:pt x="506412" y="455001"/>
                  <a:pt x="506412" y="451826"/>
                  <a:pt x="512764" y="448651"/>
                </a:cubicBezTo>
                <a:cubicBezTo>
                  <a:pt x="566738" y="432776"/>
                  <a:pt x="601664" y="385151"/>
                  <a:pt x="601664" y="328001"/>
                </a:cubicBezTo>
                <a:cubicBezTo>
                  <a:pt x="601664" y="270851"/>
                  <a:pt x="566738" y="223226"/>
                  <a:pt x="512764" y="207351"/>
                </a:cubicBezTo>
                <a:cubicBezTo>
                  <a:pt x="506412" y="204176"/>
                  <a:pt x="506412" y="204176"/>
                  <a:pt x="506412" y="197826"/>
                </a:cubicBezTo>
                <a:cubicBezTo>
                  <a:pt x="506412" y="185126"/>
                  <a:pt x="506412" y="172426"/>
                  <a:pt x="506412" y="162901"/>
                </a:cubicBezTo>
                <a:cubicBezTo>
                  <a:pt x="506412" y="156551"/>
                  <a:pt x="506412" y="153376"/>
                  <a:pt x="509588" y="150201"/>
                </a:cubicBezTo>
                <a:cubicBezTo>
                  <a:pt x="519112" y="143851"/>
                  <a:pt x="525464" y="134326"/>
                  <a:pt x="531812" y="127976"/>
                </a:cubicBezTo>
                <a:close/>
                <a:moveTo>
                  <a:pt x="237450" y="976"/>
                </a:moveTo>
                <a:cubicBezTo>
                  <a:pt x="275442" y="4151"/>
                  <a:pt x="303936" y="35901"/>
                  <a:pt x="303936" y="74001"/>
                </a:cubicBezTo>
                <a:cubicBezTo>
                  <a:pt x="303936" y="80351"/>
                  <a:pt x="303936" y="86701"/>
                  <a:pt x="303936" y="93051"/>
                </a:cubicBezTo>
                <a:cubicBezTo>
                  <a:pt x="303936" y="99401"/>
                  <a:pt x="307102" y="99401"/>
                  <a:pt x="310268" y="99401"/>
                </a:cubicBezTo>
                <a:cubicBezTo>
                  <a:pt x="329264" y="99401"/>
                  <a:pt x="348260" y="99401"/>
                  <a:pt x="367256" y="99401"/>
                </a:cubicBezTo>
                <a:cubicBezTo>
                  <a:pt x="392582" y="99401"/>
                  <a:pt x="421076" y="99401"/>
                  <a:pt x="446404" y="99401"/>
                </a:cubicBezTo>
                <a:cubicBezTo>
                  <a:pt x="452736" y="99401"/>
                  <a:pt x="455902" y="102576"/>
                  <a:pt x="455902" y="108926"/>
                </a:cubicBezTo>
                <a:cubicBezTo>
                  <a:pt x="455902" y="131151"/>
                  <a:pt x="455902" y="153376"/>
                  <a:pt x="455902" y="175601"/>
                </a:cubicBezTo>
                <a:cubicBezTo>
                  <a:pt x="455902" y="197826"/>
                  <a:pt x="455902" y="220051"/>
                  <a:pt x="455902" y="239101"/>
                </a:cubicBezTo>
                <a:cubicBezTo>
                  <a:pt x="455902" y="251801"/>
                  <a:pt x="452736" y="251801"/>
                  <a:pt x="465400" y="251801"/>
                </a:cubicBezTo>
                <a:cubicBezTo>
                  <a:pt x="474898" y="251801"/>
                  <a:pt x="487562" y="251801"/>
                  <a:pt x="497060" y="254976"/>
                </a:cubicBezTo>
                <a:cubicBezTo>
                  <a:pt x="531886" y="264501"/>
                  <a:pt x="557214" y="299426"/>
                  <a:pt x="550882" y="337526"/>
                </a:cubicBezTo>
                <a:cubicBezTo>
                  <a:pt x="547716" y="375626"/>
                  <a:pt x="516056" y="404201"/>
                  <a:pt x="478064" y="404201"/>
                </a:cubicBezTo>
                <a:cubicBezTo>
                  <a:pt x="474898" y="404201"/>
                  <a:pt x="468566" y="404201"/>
                  <a:pt x="462234" y="404201"/>
                </a:cubicBezTo>
                <a:cubicBezTo>
                  <a:pt x="455902" y="404201"/>
                  <a:pt x="455902" y="407376"/>
                  <a:pt x="455902" y="413726"/>
                </a:cubicBezTo>
                <a:cubicBezTo>
                  <a:pt x="455902" y="458176"/>
                  <a:pt x="455902" y="502626"/>
                  <a:pt x="455902" y="547076"/>
                </a:cubicBezTo>
                <a:cubicBezTo>
                  <a:pt x="455902" y="553426"/>
                  <a:pt x="452736" y="556601"/>
                  <a:pt x="446404" y="556601"/>
                </a:cubicBezTo>
                <a:cubicBezTo>
                  <a:pt x="402080" y="556601"/>
                  <a:pt x="357758" y="556601"/>
                  <a:pt x="313434" y="556601"/>
                </a:cubicBezTo>
                <a:cubicBezTo>
                  <a:pt x="307102" y="556601"/>
                  <a:pt x="303936" y="553426"/>
                  <a:pt x="303936" y="547076"/>
                </a:cubicBezTo>
                <a:cubicBezTo>
                  <a:pt x="303936" y="537551"/>
                  <a:pt x="303936" y="528026"/>
                  <a:pt x="303936" y="515326"/>
                </a:cubicBezTo>
                <a:cubicBezTo>
                  <a:pt x="294438" y="480401"/>
                  <a:pt x="259612" y="451826"/>
                  <a:pt x="224786" y="455001"/>
                </a:cubicBezTo>
                <a:cubicBezTo>
                  <a:pt x="183628" y="458176"/>
                  <a:pt x="155134" y="489926"/>
                  <a:pt x="151968" y="528026"/>
                </a:cubicBezTo>
                <a:cubicBezTo>
                  <a:pt x="151968" y="534376"/>
                  <a:pt x="151968" y="540726"/>
                  <a:pt x="151968" y="547076"/>
                </a:cubicBezTo>
                <a:cubicBezTo>
                  <a:pt x="151968" y="553426"/>
                  <a:pt x="148802" y="556601"/>
                  <a:pt x="142470" y="556601"/>
                </a:cubicBezTo>
                <a:cubicBezTo>
                  <a:pt x="98146" y="556601"/>
                  <a:pt x="53822" y="556601"/>
                  <a:pt x="9498" y="556601"/>
                </a:cubicBezTo>
                <a:cubicBezTo>
                  <a:pt x="9498" y="556601"/>
                  <a:pt x="6332" y="556601"/>
                  <a:pt x="6332" y="556601"/>
                </a:cubicBezTo>
                <a:cubicBezTo>
                  <a:pt x="3166" y="556601"/>
                  <a:pt x="0" y="556601"/>
                  <a:pt x="0" y="550251"/>
                </a:cubicBezTo>
                <a:cubicBezTo>
                  <a:pt x="0" y="502626"/>
                  <a:pt x="0" y="458176"/>
                  <a:pt x="0" y="410551"/>
                </a:cubicBezTo>
                <a:cubicBezTo>
                  <a:pt x="0" y="407376"/>
                  <a:pt x="3166" y="404201"/>
                  <a:pt x="6332" y="404201"/>
                </a:cubicBezTo>
                <a:cubicBezTo>
                  <a:pt x="15830" y="404201"/>
                  <a:pt x="28494" y="404201"/>
                  <a:pt x="37992" y="404201"/>
                </a:cubicBezTo>
                <a:cubicBezTo>
                  <a:pt x="63320" y="397851"/>
                  <a:pt x="82316" y="381976"/>
                  <a:pt x="91814" y="356576"/>
                </a:cubicBezTo>
                <a:cubicBezTo>
                  <a:pt x="94980" y="350226"/>
                  <a:pt x="98146" y="343876"/>
                  <a:pt x="101312" y="337526"/>
                </a:cubicBezTo>
                <a:cubicBezTo>
                  <a:pt x="101312" y="331176"/>
                  <a:pt x="101312" y="328001"/>
                  <a:pt x="101312" y="324826"/>
                </a:cubicBezTo>
                <a:cubicBezTo>
                  <a:pt x="94980" y="296251"/>
                  <a:pt x="82316" y="270851"/>
                  <a:pt x="53822" y="258151"/>
                </a:cubicBezTo>
                <a:cubicBezTo>
                  <a:pt x="41158" y="251801"/>
                  <a:pt x="25328" y="251801"/>
                  <a:pt x="12664" y="251801"/>
                </a:cubicBezTo>
                <a:cubicBezTo>
                  <a:pt x="3166" y="251801"/>
                  <a:pt x="0" y="248626"/>
                  <a:pt x="0" y="242276"/>
                </a:cubicBezTo>
                <a:cubicBezTo>
                  <a:pt x="0" y="197826"/>
                  <a:pt x="0" y="153376"/>
                  <a:pt x="0" y="108926"/>
                </a:cubicBezTo>
                <a:cubicBezTo>
                  <a:pt x="0" y="102576"/>
                  <a:pt x="3166" y="99401"/>
                  <a:pt x="9498" y="99401"/>
                </a:cubicBezTo>
                <a:cubicBezTo>
                  <a:pt x="53822" y="99401"/>
                  <a:pt x="98146" y="99401"/>
                  <a:pt x="142470" y="99401"/>
                </a:cubicBezTo>
                <a:cubicBezTo>
                  <a:pt x="151968" y="99401"/>
                  <a:pt x="151968" y="99401"/>
                  <a:pt x="151968" y="89876"/>
                </a:cubicBezTo>
                <a:cubicBezTo>
                  <a:pt x="151968" y="80351"/>
                  <a:pt x="151968" y="67651"/>
                  <a:pt x="155134" y="54951"/>
                </a:cubicBezTo>
                <a:cubicBezTo>
                  <a:pt x="164632" y="20026"/>
                  <a:pt x="199458" y="-5374"/>
                  <a:pt x="237450" y="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E91A6B-D02B-464D-966E-33F306BEC19B}"/>
              </a:ext>
            </a:extLst>
          </p:cNvPr>
          <p:cNvGrpSpPr/>
          <p:nvPr/>
        </p:nvGrpSpPr>
        <p:grpSpPr>
          <a:xfrm>
            <a:off x="17824969" y="5126822"/>
            <a:ext cx="824330" cy="825164"/>
            <a:chOff x="20215225" y="5386388"/>
            <a:chExt cx="1566863" cy="1568450"/>
          </a:xfrm>
          <a:solidFill>
            <a:schemeClr val="accent2"/>
          </a:solidFill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BC3A0882-6CD4-A8E3-6630-56551B2AC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94600" y="5386388"/>
              <a:ext cx="1487488" cy="1485900"/>
            </a:xfrm>
            <a:custGeom>
              <a:avLst/>
              <a:gdLst>
                <a:gd name="T0" fmla="*/ 461 w 469"/>
                <a:gd name="T1" fmla="*/ 0 h 468"/>
                <a:gd name="T2" fmla="*/ 438 w 469"/>
                <a:gd name="T3" fmla="*/ 0 h 468"/>
                <a:gd name="T4" fmla="*/ 434 w 469"/>
                <a:gd name="T5" fmla="*/ 1 h 468"/>
                <a:gd name="T6" fmla="*/ 376 w 469"/>
                <a:gd name="T7" fmla="*/ 10 h 468"/>
                <a:gd name="T8" fmla="*/ 186 w 469"/>
                <a:gd name="T9" fmla="*/ 124 h 468"/>
                <a:gd name="T10" fmla="*/ 179 w 469"/>
                <a:gd name="T11" fmla="*/ 127 h 468"/>
                <a:gd name="T12" fmla="*/ 110 w 469"/>
                <a:gd name="T13" fmla="*/ 139 h 468"/>
                <a:gd name="T14" fmla="*/ 5 w 469"/>
                <a:gd name="T15" fmla="*/ 202 h 468"/>
                <a:gd name="T16" fmla="*/ 2 w 469"/>
                <a:gd name="T17" fmla="*/ 214 h 468"/>
                <a:gd name="T18" fmla="*/ 11 w 469"/>
                <a:gd name="T19" fmla="*/ 221 h 468"/>
                <a:gd name="T20" fmla="*/ 54 w 469"/>
                <a:gd name="T21" fmla="*/ 227 h 468"/>
                <a:gd name="T22" fmla="*/ 89 w 469"/>
                <a:gd name="T23" fmla="*/ 232 h 468"/>
                <a:gd name="T24" fmla="*/ 81 w 469"/>
                <a:gd name="T25" fmla="*/ 241 h 468"/>
                <a:gd name="T26" fmla="*/ 82 w 469"/>
                <a:gd name="T27" fmla="*/ 259 h 468"/>
                <a:gd name="T28" fmla="*/ 210 w 469"/>
                <a:gd name="T29" fmla="*/ 387 h 468"/>
                <a:gd name="T30" fmla="*/ 228 w 469"/>
                <a:gd name="T31" fmla="*/ 388 h 468"/>
                <a:gd name="T32" fmla="*/ 237 w 469"/>
                <a:gd name="T33" fmla="*/ 380 h 468"/>
                <a:gd name="T34" fmla="*/ 248 w 469"/>
                <a:gd name="T35" fmla="*/ 457 h 468"/>
                <a:gd name="T36" fmla="*/ 259 w 469"/>
                <a:gd name="T37" fmla="*/ 467 h 468"/>
                <a:gd name="T38" fmla="*/ 268 w 469"/>
                <a:gd name="T39" fmla="*/ 462 h 468"/>
                <a:gd name="T40" fmla="*/ 342 w 469"/>
                <a:gd name="T41" fmla="*/ 292 h 468"/>
                <a:gd name="T42" fmla="*/ 345 w 469"/>
                <a:gd name="T43" fmla="*/ 283 h 468"/>
                <a:gd name="T44" fmla="*/ 421 w 469"/>
                <a:gd name="T45" fmla="*/ 186 h 468"/>
                <a:gd name="T46" fmla="*/ 465 w 469"/>
                <a:gd name="T47" fmla="*/ 61 h 468"/>
                <a:gd name="T48" fmla="*/ 469 w 469"/>
                <a:gd name="T49" fmla="*/ 32 h 468"/>
                <a:gd name="T50" fmla="*/ 469 w 469"/>
                <a:gd name="T51" fmla="*/ 8 h 468"/>
                <a:gd name="T52" fmla="*/ 469 w 469"/>
                <a:gd name="T53" fmla="*/ 0 h 468"/>
                <a:gd name="T54" fmla="*/ 461 w 469"/>
                <a:gd name="T55" fmla="*/ 0 h 468"/>
                <a:gd name="T56" fmla="*/ 328 w 469"/>
                <a:gd name="T57" fmla="*/ 193 h 468"/>
                <a:gd name="T58" fmla="*/ 276 w 469"/>
                <a:gd name="T59" fmla="*/ 141 h 468"/>
                <a:gd name="T60" fmla="*/ 328 w 469"/>
                <a:gd name="T61" fmla="*/ 90 h 468"/>
                <a:gd name="T62" fmla="*/ 379 w 469"/>
                <a:gd name="T63" fmla="*/ 141 h 468"/>
                <a:gd name="T64" fmla="*/ 328 w 469"/>
                <a:gd name="T65" fmla="*/ 19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9" h="468">
                  <a:moveTo>
                    <a:pt x="461" y="0"/>
                  </a:moveTo>
                  <a:cubicBezTo>
                    <a:pt x="454" y="0"/>
                    <a:pt x="446" y="0"/>
                    <a:pt x="438" y="0"/>
                  </a:cubicBezTo>
                  <a:cubicBezTo>
                    <a:pt x="437" y="0"/>
                    <a:pt x="436" y="1"/>
                    <a:pt x="434" y="1"/>
                  </a:cubicBezTo>
                  <a:cubicBezTo>
                    <a:pt x="415" y="2"/>
                    <a:pt x="395" y="5"/>
                    <a:pt x="376" y="10"/>
                  </a:cubicBezTo>
                  <a:cubicBezTo>
                    <a:pt x="302" y="30"/>
                    <a:pt x="238" y="68"/>
                    <a:pt x="186" y="124"/>
                  </a:cubicBezTo>
                  <a:cubicBezTo>
                    <a:pt x="184" y="126"/>
                    <a:pt x="181" y="127"/>
                    <a:pt x="179" y="127"/>
                  </a:cubicBezTo>
                  <a:cubicBezTo>
                    <a:pt x="156" y="128"/>
                    <a:pt x="133" y="132"/>
                    <a:pt x="110" y="139"/>
                  </a:cubicBezTo>
                  <a:cubicBezTo>
                    <a:pt x="70" y="152"/>
                    <a:pt x="35" y="173"/>
                    <a:pt x="5" y="202"/>
                  </a:cubicBezTo>
                  <a:cubicBezTo>
                    <a:pt x="2" y="205"/>
                    <a:pt x="0" y="209"/>
                    <a:pt x="2" y="214"/>
                  </a:cubicBezTo>
                  <a:cubicBezTo>
                    <a:pt x="3" y="218"/>
                    <a:pt x="7" y="220"/>
                    <a:pt x="11" y="221"/>
                  </a:cubicBezTo>
                  <a:cubicBezTo>
                    <a:pt x="25" y="223"/>
                    <a:pt x="39" y="225"/>
                    <a:pt x="54" y="227"/>
                  </a:cubicBezTo>
                  <a:cubicBezTo>
                    <a:pt x="65" y="228"/>
                    <a:pt x="77" y="230"/>
                    <a:pt x="89" y="232"/>
                  </a:cubicBezTo>
                  <a:cubicBezTo>
                    <a:pt x="86" y="235"/>
                    <a:pt x="84" y="238"/>
                    <a:pt x="81" y="241"/>
                  </a:cubicBezTo>
                  <a:cubicBezTo>
                    <a:pt x="75" y="248"/>
                    <a:pt x="75" y="252"/>
                    <a:pt x="82" y="259"/>
                  </a:cubicBezTo>
                  <a:cubicBezTo>
                    <a:pt x="125" y="302"/>
                    <a:pt x="167" y="345"/>
                    <a:pt x="210" y="387"/>
                  </a:cubicBezTo>
                  <a:cubicBezTo>
                    <a:pt x="217" y="394"/>
                    <a:pt x="221" y="394"/>
                    <a:pt x="228" y="388"/>
                  </a:cubicBezTo>
                  <a:cubicBezTo>
                    <a:pt x="231" y="385"/>
                    <a:pt x="234" y="383"/>
                    <a:pt x="237" y="380"/>
                  </a:cubicBezTo>
                  <a:cubicBezTo>
                    <a:pt x="241" y="407"/>
                    <a:pt x="245" y="432"/>
                    <a:pt x="248" y="457"/>
                  </a:cubicBezTo>
                  <a:cubicBezTo>
                    <a:pt x="249" y="464"/>
                    <a:pt x="254" y="468"/>
                    <a:pt x="259" y="467"/>
                  </a:cubicBezTo>
                  <a:cubicBezTo>
                    <a:pt x="262" y="467"/>
                    <a:pt x="266" y="465"/>
                    <a:pt x="268" y="462"/>
                  </a:cubicBezTo>
                  <a:cubicBezTo>
                    <a:pt x="314" y="415"/>
                    <a:pt x="339" y="358"/>
                    <a:pt x="342" y="292"/>
                  </a:cubicBezTo>
                  <a:cubicBezTo>
                    <a:pt x="342" y="289"/>
                    <a:pt x="342" y="286"/>
                    <a:pt x="345" y="283"/>
                  </a:cubicBezTo>
                  <a:cubicBezTo>
                    <a:pt x="376" y="255"/>
                    <a:pt x="401" y="223"/>
                    <a:pt x="421" y="186"/>
                  </a:cubicBezTo>
                  <a:cubicBezTo>
                    <a:pt x="443" y="147"/>
                    <a:pt x="459" y="105"/>
                    <a:pt x="465" y="61"/>
                  </a:cubicBezTo>
                  <a:cubicBezTo>
                    <a:pt x="467" y="51"/>
                    <a:pt x="468" y="42"/>
                    <a:pt x="469" y="32"/>
                  </a:cubicBezTo>
                  <a:cubicBezTo>
                    <a:pt x="469" y="24"/>
                    <a:pt x="469" y="16"/>
                    <a:pt x="469" y="8"/>
                  </a:cubicBezTo>
                  <a:cubicBezTo>
                    <a:pt x="469" y="5"/>
                    <a:pt x="469" y="3"/>
                    <a:pt x="469" y="0"/>
                  </a:cubicBezTo>
                  <a:cubicBezTo>
                    <a:pt x="466" y="0"/>
                    <a:pt x="464" y="0"/>
                    <a:pt x="461" y="0"/>
                  </a:cubicBezTo>
                  <a:close/>
                  <a:moveTo>
                    <a:pt x="328" y="193"/>
                  </a:moveTo>
                  <a:cubicBezTo>
                    <a:pt x="299" y="193"/>
                    <a:pt x="276" y="169"/>
                    <a:pt x="276" y="141"/>
                  </a:cubicBezTo>
                  <a:cubicBezTo>
                    <a:pt x="276" y="113"/>
                    <a:pt x="300" y="90"/>
                    <a:pt x="328" y="90"/>
                  </a:cubicBezTo>
                  <a:cubicBezTo>
                    <a:pt x="356" y="90"/>
                    <a:pt x="379" y="113"/>
                    <a:pt x="379" y="141"/>
                  </a:cubicBezTo>
                  <a:cubicBezTo>
                    <a:pt x="379" y="170"/>
                    <a:pt x="356" y="193"/>
                    <a:pt x="328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03B35E4B-9021-5BA1-BFEF-0054B843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5225" y="6427788"/>
              <a:ext cx="539750" cy="527050"/>
            </a:xfrm>
            <a:custGeom>
              <a:avLst/>
              <a:gdLst>
                <a:gd name="T0" fmla="*/ 101 w 170"/>
                <a:gd name="T1" fmla="*/ 0 h 166"/>
                <a:gd name="T2" fmla="*/ 82 w 170"/>
                <a:gd name="T3" fmla="*/ 4 h 166"/>
                <a:gd name="T4" fmla="*/ 42 w 170"/>
                <a:gd name="T5" fmla="*/ 41 h 166"/>
                <a:gd name="T6" fmla="*/ 1 w 170"/>
                <a:gd name="T7" fmla="*/ 151 h 166"/>
                <a:gd name="T8" fmla="*/ 4 w 170"/>
                <a:gd name="T9" fmla="*/ 163 h 166"/>
                <a:gd name="T10" fmla="*/ 15 w 170"/>
                <a:gd name="T11" fmla="*/ 165 h 166"/>
                <a:gd name="T12" fmla="*/ 101 w 170"/>
                <a:gd name="T13" fmla="*/ 134 h 166"/>
                <a:gd name="T14" fmla="*/ 133 w 170"/>
                <a:gd name="T15" fmla="*/ 119 h 166"/>
                <a:gd name="T16" fmla="*/ 163 w 170"/>
                <a:gd name="T17" fmla="*/ 49 h 166"/>
                <a:gd name="T18" fmla="*/ 101 w 170"/>
                <a:gd name="T1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66">
                  <a:moveTo>
                    <a:pt x="101" y="0"/>
                  </a:moveTo>
                  <a:cubicBezTo>
                    <a:pt x="95" y="2"/>
                    <a:pt x="88" y="3"/>
                    <a:pt x="82" y="4"/>
                  </a:cubicBezTo>
                  <a:cubicBezTo>
                    <a:pt x="63" y="10"/>
                    <a:pt x="51" y="24"/>
                    <a:pt x="42" y="41"/>
                  </a:cubicBezTo>
                  <a:cubicBezTo>
                    <a:pt x="25" y="76"/>
                    <a:pt x="13" y="114"/>
                    <a:pt x="1" y="151"/>
                  </a:cubicBezTo>
                  <a:cubicBezTo>
                    <a:pt x="0" y="156"/>
                    <a:pt x="0" y="159"/>
                    <a:pt x="4" y="163"/>
                  </a:cubicBezTo>
                  <a:cubicBezTo>
                    <a:pt x="7" y="166"/>
                    <a:pt x="11" y="166"/>
                    <a:pt x="15" y="165"/>
                  </a:cubicBezTo>
                  <a:cubicBezTo>
                    <a:pt x="44" y="155"/>
                    <a:pt x="73" y="145"/>
                    <a:pt x="101" y="134"/>
                  </a:cubicBezTo>
                  <a:cubicBezTo>
                    <a:pt x="112" y="130"/>
                    <a:pt x="123" y="125"/>
                    <a:pt x="133" y="119"/>
                  </a:cubicBezTo>
                  <a:cubicBezTo>
                    <a:pt x="158" y="105"/>
                    <a:pt x="170" y="77"/>
                    <a:pt x="163" y="49"/>
                  </a:cubicBezTo>
                  <a:cubicBezTo>
                    <a:pt x="156" y="21"/>
                    <a:pt x="131" y="1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8424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/>
          </p:cNvSpPr>
          <p:nvPr/>
        </p:nvSpPr>
        <p:spPr bwMode="auto">
          <a:xfrm>
            <a:off x="10385425" y="8648700"/>
            <a:ext cx="5359400" cy="1262063"/>
          </a:xfrm>
          <a:custGeom>
            <a:avLst/>
            <a:gdLst>
              <a:gd name="T0" fmla="*/ 1691 w 1691"/>
              <a:gd name="T1" fmla="*/ 349 h 398"/>
              <a:gd name="T2" fmla="*/ 1601 w 1691"/>
              <a:gd name="T3" fmla="*/ 398 h 398"/>
              <a:gd name="T4" fmla="*/ 31 w 1691"/>
              <a:gd name="T5" fmla="*/ 397 h 398"/>
              <a:gd name="T6" fmla="*/ 0 w 1691"/>
              <a:gd name="T7" fmla="*/ 397 h 398"/>
              <a:gd name="T8" fmla="*/ 10 w 1691"/>
              <a:gd name="T9" fmla="*/ 375 h 398"/>
              <a:gd name="T10" fmla="*/ 215 w 1691"/>
              <a:gd name="T11" fmla="*/ 18 h 398"/>
              <a:gd name="T12" fmla="*/ 246 w 1691"/>
              <a:gd name="T13" fmla="*/ 0 h 398"/>
              <a:gd name="T14" fmla="*/ 1487 w 1691"/>
              <a:gd name="T15" fmla="*/ 0 h 398"/>
              <a:gd name="T16" fmla="*/ 1518 w 1691"/>
              <a:gd name="T17" fmla="*/ 17 h 398"/>
              <a:gd name="T18" fmla="*/ 1676 w 1691"/>
              <a:gd name="T19" fmla="*/ 287 h 398"/>
              <a:gd name="T20" fmla="*/ 1691 w 1691"/>
              <a:gd name="T21" fmla="*/ 314 h 398"/>
              <a:gd name="T22" fmla="*/ 1691 w 1691"/>
              <a:gd name="T23" fmla="*/ 34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91" h="398">
                <a:moveTo>
                  <a:pt x="1691" y="349"/>
                </a:moveTo>
                <a:cubicBezTo>
                  <a:pt x="1672" y="387"/>
                  <a:pt x="1642" y="398"/>
                  <a:pt x="1601" y="398"/>
                </a:cubicBezTo>
                <a:cubicBezTo>
                  <a:pt x="1078" y="397"/>
                  <a:pt x="554" y="397"/>
                  <a:pt x="31" y="397"/>
                </a:cubicBezTo>
                <a:cubicBezTo>
                  <a:pt x="22" y="397"/>
                  <a:pt x="12" y="397"/>
                  <a:pt x="0" y="397"/>
                </a:cubicBezTo>
                <a:cubicBezTo>
                  <a:pt x="4" y="388"/>
                  <a:pt x="7" y="382"/>
                  <a:pt x="10" y="375"/>
                </a:cubicBezTo>
                <a:cubicBezTo>
                  <a:pt x="79" y="256"/>
                  <a:pt x="147" y="137"/>
                  <a:pt x="215" y="18"/>
                </a:cubicBezTo>
                <a:cubicBezTo>
                  <a:pt x="222" y="4"/>
                  <a:pt x="230" y="0"/>
                  <a:pt x="246" y="0"/>
                </a:cubicBezTo>
                <a:cubicBezTo>
                  <a:pt x="659" y="0"/>
                  <a:pt x="1073" y="0"/>
                  <a:pt x="1487" y="0"/>
                </a:cubicBezTo>
                <a:cubicBezTo>
                  <a:pt x="1502" y="0"/>
                  <a:pt x="1511" y="4"/>
                  <a:pt x="1518" y="17"/>
                </a:cubicBezTo>
                <a:cubicBezTo>
                  <a:pt x="1571" y="108"/>
                  <a:pt x="1624" y="197"/>
                  <a:pt x="1676" y="287"/>
                </a:cubicBezTo>
                <a:cubicBezTo>
                  <a:pt x="1681" y="296"/>
                  <a:pt x="1686" y="305"/>
                  <a:pt x="1691" y="314"/>
                </a:cubicBezTo>
                <a:cubicBezTo>
                  <a:pt x="1691" y="326"/>
                  <a:pt x="1691" y="338"/>
                  <a:pt x="1691" y="3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8588375" y="5094288"/>
            <a:ext cx="3327400" cy="4816475"/>
          </a:xfrm>
          <a:custGeom>
            <a:avLst/>
            <a:gdLst>
              <a:gd name="T0" fmla="*/ 823 w 1050"/>
              <a:gd name="T1" fmla="*/ 0 h 1518"/>
              <a:gd name="T2" fmla="*/ 836 w 1050"/>
              <a:gd name="T3" fmla="*/ 19 h 1518"/>
              <a:gd name="T4" fmla="*/ 1043 w 1050"/>
              <a:gd name="T5" fmla="*/ 381 h 1518"/>
              <a:gd name="T6" fmla="*/ 1043 w 1050"/>
              <a:gd name="T7" fmla="*/ 415 h 1518"/>
              <a:gd name="T8" fmla="*/ 423 w 1050"/>
              <a:gd name="T9" fmla="*/ 1499 h 1518"/>
              <a:gd name="T10" fmla="*/ 393 w 1050"/>
              <a:gd name="T11" fmla="*/ 1518 h 1518"/>
              <a:gd name="T12" fmla="*/ 73 w 1050"/>
              <a:gd name="T13" fmla="*/ 1517 h 1518"/>
              <a:gd name="T14" fmla="*/ 2 w 1050"/>
              <a:gd name="T15" fmla="*/ 1465 h 1518"/>
              <a:gd name="T16" fmla="*/ 15 w 1050"/>
              <a:gd name="T17" fmla="*/ 1407 h 1518"/>
              <a:gd name="T18" fmla="*/ 352 w 1050"/>
              <a:gd name="T19" fmla="*/ 818 h 1518"/>
              <a:gd name="T20" fmla="*/ 811 w 1050"/>
              <a:gd name="T21" fmla="*/ 20 h 1518"/>
              <a:gd name="T22" fmla="*/ 823 w 1050"/>
              <a:gd name="T23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0" h="1518">
                <a:moveTo>
                  <a:pt x="823" y="0"/>
                </a:moveTo>
                <a:cubicBezTo>
                  <a:pt x="828" y="7"/>
                  <a:pt x="832" y="13"/>
                  <a:pt x="836" y="19"/>
                </a:cubicBezTo>
                <a:cubicBezTo>
                  <a:pt x="905" y="140"/>
                  <a:pt x="974" y="261"/>
                  <a:pt x="1043" y="381"/>
                </a:cubicBezTo>
                <a:cubicBezTo>
                  <a:pt x="1050" y="393"/>
                  <a:pt x="1050" y="402"/>
                  <a:pt x="1043" y="415"/>
                </a:cubicBezTo>
                <a:cubicBezTo>
                  <a:pt x="836" y="776"/>
                  <a:pt x="630" y="1138"/>
                  <a:pt x="423" y="1499"/>
                </a:cubicBezTo>
                <a:cubicBezTo>
                  <a:pt x="416" y="1512"/>
                  <a:pt x="408" y="1518"/>
                  <a:pt x="393" y="1518"/>
                </a:cubicBezTo>
                <a:cubicBezTo>
                  <a:pt x="286" y="1517"/>
                  <a:pt x="180" y="1517"/>
                  <a:pt x="73" y="1517"/>
                </a:cubicBezTo>
                <a:cubicBezTo>
                  <a:pt x="35" y="1517"/>
                  <a:pt x="5" y="1498"/>
                  <a:pt x="2" y="1465"/>
                </a:cubicBezTo>
                <a:cubicBezTo>
                  <a:pt x="0" y="1446"/>
                  <a:pt x="5" y="1424"/>
                  <a:pt x="15" y="1407"/>
                </a:cubicBezTo>
                <a:cubicBezTo>
                  <a:pt x="126" y="1210"/>
                  <a:pt x="239" y="1014"/>
                  <a:pt x="352" y="818"/>
                </a:cubicBezTo>
                <a:cubicBezTo>
                  <a:pt x="505" y="552"/>
                  <a:pt x="658" y="286"/>
                  <a:pt x="811" y="20"/>
                </a:cubicBezTo>
                <a:cubicBezTo>
                  <a:pt x="814" y="14"/>
                  <a:pt x="818" y="8"/>
                  <a:pt x="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1447463" y="3571875"/>
            <a:ext cx="3473450" cy="4657725"/>
          </a:xfrm>
          <a:custGeom>
            <a:avLst/>
            <a:gdLst>
              <a:gd name="T0" fmla="*/ 1096 w 1096"/>
              <a:gd name="T1" fmla="*/ 1468 h 1468"/>
              <a:gd name="T2" fmla="*/ 1074 w 1096"/>
              <a:gd name="T3" fmla="*/ 1468 h 1468"/>
              <a:gd name="T4" fmla="*/ 661 w 1096"/>
              <a:gd name="T5" fmla="*/ 1468 h 1468"/>
              <a:gd name="T6" fmla="*/ 629 w 1096"/>
              <a:gd name="T7" fmla="*/ 1449 h 1468"/>
              <a:gd name="T8" fmla="*/ 8 w 1096"/>
              <a:gd name="T9" fmla="*/ 362 h 1468"/>
              <a:gd name="T10" fmla="*/ 7 w 1096"/>
              <a:gd name="T11" fmla="*/ 327 h 1468"/>
              <a:gd name="T12" fmla="*/ 165 w 1096"/>
              <a:gd name="T13" fmla="*/ 51 h 1468"/>
              <a:gd name="T14" fmla="*/ 288 w 1096"/>
              <a:gd name="T15" fmla="*/ 52 h 1468"/>
              <a:gd name="T16" fmla="*/ 1088 w 1096"/>
              <a:gd name="T17" fmla="*/ 1452 h 1468"/>
              <a:gd name="T18" fmla="*/ 1096 w 1096"/>
              <a:gd name="T19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6" h="1468">
                <a:moveTo>
                  <a:pt x="1096" y="1468"/>
                </a:moveTo>
                <a:cubicBezTo>
                  <a:pt x="1086" y="1468"/>
                  <a:pt x="1080" y="1468"/>
                  <a:pt x="1074" y="1468"/>
                </a:cubicBezTo>
                <a:cubicBezTo>
                  <a:pt x="936" y="1468"/>
                  <a:pt x="799" y="1467"/>
                  <a:pt x="661" y="1468"/>
                </a:cubicBezTo>
                <a:cubicBezTo>
                  <a:pt x="645" y="1468"/>
                  <a:pt x="636" y="1463"/>
                  <a:pt x="629" y="1449"/>
                </a:cubicBezTo>
                <a:cubicBezTo>
                  <a:pt x="422" y="1087"/>
                  <a:pt x="215" y="724"/>
                  <a:pt x="8" y="362"/>
                </a:cubicBezTo>
                <a:cubicBezTo>
                  <a:pt x="0" y="349"/>
                  <a:pt x="0" y="340"/>
                  <a:pt x="7" y="327"/>
                </a:cubicBezTo>
                <a:cubicBezTo>
                  <a:pt x="61" y="235"/>
                  <a:pt x="112" y="143"/>
                  <a:pt x="165" y="51"/>
                </a:cubicBezTo>
                <a:cubicBezTo>
                  <a:pt x="195" y="0"/>
                  <a:pt x="258" y="0"/>
                  <a:pt x="288" y="52"/>
                </a:cubicBezTo>
                <a:cubicBezTo>
                  <a:pt x="555" y="518"/>
                  <a:pt x="821" y="985"/>
                  <a:pt x="1088" y="1452"/>
                </a:cubicBezTo>
                <a:cubicBezTo>
                  <a:pt x="1090" y="1456"/>
                  <a:pt x="1092" y="1460"/>
                  <a:pt x="1096" y="14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STRATEGY OVERVIEW (2W &amp; 1H)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0746" y="5020437"/>
            <a:ext cx="73103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0746" y="4154557"/>
            <a:ext cx="7310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How?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35396" y="4487037"/>
            <a:ext cx="73103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35396" y="3621157"/>
            <a:ext cx="7310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What?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9847" y="6718863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9847" y="7773792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9847" y="8830113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73547" y="6229498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73547" y="7284427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273547" y="8340748"/>
            <a:ext cx="6319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000249" y="11389465"/>
            <a:ext cx="108783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400">
                <a:solidFill>
                  <a:schemeClr val="tx2">
                    <a:alpha val="60000"/>
                  </a:schemeClr>
                </a:solidFill>
              </a:rPr>
              <a:t>Lorem ipsum dolor sit amet, consectetuer adipiscing elit, sed diam nonummy nibh euismod tincidunt ut laoreet dolore magna ali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000249" y="10523585"/>
            <a:ext cx="10878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Who!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 rot="18032822">
            <a:off x="9295649" y="7070996"/>
            <a:ext cx="2401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How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331843" y="8917692"/>
            <a:ext cx="2401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Who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 rot="3672159">
            <a:off x="12091612" y="6097986"/>
            <a:ext cx="2401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What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1577975" y="6880225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1577975" y="7943850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1577975" y="9004300"/>
            <a:ext cx="171450" cy="169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15890875" y="6373813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15890875" y="7432675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5890875" y="8496300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6D6135-4C85-3423-377C-509A863FE711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566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>
            <a:spLocks/>
          </p:cNvSpPr>
          <p:nvPr/>
        </p:nvSpPr>
        <p:spPr bwMode="auto">
          <a:xfrm>
            <a:off x="3814763" y="7512050"/>
            <a:ext cx="16708437" cy="2233613"/>
          </a:xfrm>
          <a:custGeom>
            <a:avLst/>
            <a:gdLst>
              <a:gd name="T0" fmla="*/ 0 w 10525"/>
              <a:gd name="T1" fmla="*/ 1407 h 1407"/>
              <a:gd name="T2" fmla="*/ 0 w 10525"/>
              <a:gd name="T3" fmla="*/ 0 h 1407"/>
              <a:gd name="T4" fmla="*/ 10525 w 10525"/>
              <a:gd name="T5" fmla="*/ 0 h 1407"/>
              <a:gd name="T6" fmla="*/ 10525 w 10525"/>
              <a:gd name="T7" fmla="*/ 140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25" h="1407">
                <a:moveTo>
                  <a:pt x="0" y="1407"/>
                </a:moveTo>
                <a:lnTo>
                  <a:pt x="0" y="0"/>
                </a:lnTo>
                <a:lnTo>
                  <a:pt x="10525" y="0"/>
                </a:lnTo>
                <a:lnTo>
                  <a:pt x="10525" y="1407"/>
                </a:lnTo>
              </a:path>
            </a:pathLst>
          </a:cu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12199938" y="5075238"/>
            <a:ext cx="0" cy="2436813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9402763" y="7502525"/>
            <a:ext cx="0" cy="2227263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14963775" y="7502525"/>
            <a:ext cx="0" cy="2227263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1379538" y="9113838"/>
            <a:ext cx="4927600" cy="3338513"/>
          </a:xfrm>
          <a:custGeom>
            <a:avLst/>
            <a:gdLst>
              <a:gd name="T0" fmla="*/ 1467 w 1554"/>
              <a:gd name="T1" fmla="*/ 1052 h 1052"/>
              <a:gd name="T2" fmla="*/ 87 w 1554"/>
              <a:gd name="T3" fmla="*/ 1052 h 1052"/>
              <a:gd name="T4" fmla="*/ 0 w 1554"/>
              <a:gd name="T5" fmla="*/ 965 h 1052"/>
              <a:gd name="T6" fmla="*/ 0 w 1554"/>
              <a:gd name="T7" fmla="*/ 87 h 1052"/>
              <a:gd name="T8" fmla="*/ 87 w 1554"/>
              <a:gd name="T9" fmla="*/ 0 h 1052"/>
              <a:gd name="T10" fmla="*/ 1467 w 1554"/>
              <a:gd name="T11" fmla="*/ 0 h 1052"/>
              <a:gd name="T12" fmla="*/ 1554 w 1554"/>
              <a:gd name="T13" fmla="*/ 87 h 1052"/>
              <a:gd name="T14" fmla="*/ 1554 w 1554"/>
              <a:gd name="T15" fmla="*/ 965 h 1052"/>
              <a:gd name="T16" fmla="*/ 1467 w 1554"/>
              <a:gd name="T17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052">
                <a:moveTo>
                  <a:pt x="1467" y="1052"/>
                </a:moveTo>
                <a:cubicBezTo>
                  <a:pt x="87" y="1052"/>
                  <a:pt x="87" y="1052"/>
                  <a:pt x="87" y="1052"/>
                </a:cubicBezTo>
                <a:cubicBezTo>
                  <a:pt x="39" y="1052"/>
                  <a:pt x="0" y="1013"/>
                  <a:pt x="0" y="96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39" y="0"/>
                  <a:pt x="87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515" y="0"/>
                  <a:pt x="1554" y="39"/>
                  <a:pt x="1554" y="87"/>
                </a:cubicBezTo>
                <a:cubicBezTo>
                  <a:pt x="1554" y="965"/>
                  <a:pt x="1554" y="965"/>
                  <a:pt x="1554" y="965"/>
                </a:cubicBezTo>
                <a:cubicBezTo>
                  <a:pt x="1554" y="1013"/>
                  <a:pt x="1515" y="1052"/>
                  <a:pt x="1467" y="10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6938963" y="9113838"/>
            <a:ext cx="4927600" cy="3338513"/>
          </a:xfrm>
          <a:custGeom>
            <a:avLst/>
            <a:gdLst>
              <a:gd name="T0" fmla="*/ 1468 w 1554"/>
              <a:gd name="T1" fmla="*/ 1052 h 1052"/>
              <a:gd name="T2" fmla="*/ 87 w 1554"/>
              <a:gd name="T3" fmla="*/ 1052 h 1052"/>
              <a:gd name="T4" fmla="*/ 0 w 1554"/>
              <a:gd name="T5" fmla="*/ 965 h 1052"/>
              <a:gd name="T6" fmla="*/ 0 w 1554"/>
              <a:gd name="T7" fmla="*/ 87 h 1052"/>
              <a:gd name="T8" fmla="*/ 87 w 1554"/>
              <a:gd name="T9" fmla="*/ 0 h 1052"/>
              <a:gd name="T10" fmla="*/ 1468 w 1554"/>
              <a:gd name="T11" fmla="*/ 0 h 1052"/>
              <a:gd name="T12" fmla="*/ 1554 w 1554"/>
              <a:gd name="T13" fmla="*/ 87 h 1052"/>
              <a:gd name="T14" fmla="*/ 1554 w 1554"/>
              <a:gd name="T15" fmla="*/ 965 h 1052"/>
              <a:gd name="T16" fmla="*/ 1468 w 1554"/>
              <a:gd name="T17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052">
                <a:moveTo>
                  <a:pt x="1468" y="1052"/>
                </a:moveTo>
                <a:cubicBezTo>
                  <a:pt x="87" y="1052"/>
                  <a:pt x="87" y="1052"/>
                  <a:pt x="87" y="1052"/>
                </a:cubicBezTo>
                <a:cubicBezTo>
                  <a:pt x="39" y="1052"/>
                  <a:pt x="0" y="1013"/>
                  <a:pt x="0" y="96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39" y="0"/>
                  <a:pt x="87" y="0"/>
                </a:cubicBezTo>
                <a:cubicBezTo>
                  <a:pt x="1468" y="0"/>
                  <a:pt x="1468" y="0"/>
                  <a:pt x="1468" y="0"/>
                </a:cubicBezTo>
                <a:cubicBezTo>
                  <a:pt x="1516" y="0"/>
                  <a:pt x="1554" y="39"/>
                  <a:pt x="1554" y="87"/>
                </a:cubicBezTo>
                <a:cubicBezTo>
                  <a:pt x="1554" y="965"/>
                  <a:pt x="1554" y="965"/>
                  <a:pt x="1554" y="965"/>
                </a:cubicBezTo>
                <a:cubicBezTo>
                  <a:pt x="1554" y="1013"/>
                  <a:pt x="1516" y="1052"/>
                  <a:pt x="1468" y="10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12499975" y="9113838"/>
            <a:ext cx="4927600" cy="3338513"/>
          </a:xfrm>
          <a:custGeom>
            <a:avLst/>
            <a:gdLst>
              <a:gd name="T0" fmla="*/ 1467 w 1554"/>
              <a:gd name="T1" fmla="*/ 1052 h 1052"/>
              <a:gd name="T2" fmla="*/ 86 w 1554"/>
              <a:gd name="T3" fmla="*/ 1052 h 1052"/>
              <a:gd name="T4" fmla="*/ 0 w 1554"/>
              <a:gd name="T5" fmla="*/ 965 h 1052"/>
              <a:gd name="T6" fmla="*/ 0 w 1554"/>
              <a:gd name="T7" fmla="*/ 87 h 1052"/>
              <a:gd name="T8" fmla="*/ 86 w 1554"/>
              <a:gd name="T9" fmla="*/ 0 h 1052"/>
              <a:gd name="T10" fmla="*/ 1467 w 1554"/>
              <a:gd name="T11" fmla="*/ 0 h 1052"/>
              <a:gd name="T12" fmla="*/ 1554 w 1554"/>
              <a:gd name="T13" fmla="*/ 87 h 1052"/>
              <a:gd name="T14" fmla="*/ 1554 w 1554"/>
              <a:gd name="T15" fmla="*/ 965 h 1052"/>
              <a:gd name="T16" fmla="*/ 1467 w 1554"/>
              <a:gd name="T17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052">
                <a:moveTo>
                  <a:pt x="1467" y="1052"/>
                </a:moveTo>
                <a:cubicBezTo>
                  <a:pt x="86" y="1052"/>
                  <a:pt x="86" y="1052"/>
                  <a:pt x="86" y="1052"/>
                </a:cubicBezTo>
                <a:cubicBezTo>
                  <a:pt x="38" y="1052"/>
                  <a:pt x="0" y="1013"/>
                  <a:pt x="0" y="96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38" y="0"/>
                  <a:pt x="86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515" y="0"/>
                  <a:pt x="1554" y="39"/>
                  <a:pt x="1554" y="87"/>
                </a:cubicBezTo>
                <a:cubicBezTo>
                  <a:pt x="1554" y="965"/>
                  <a:pt x="1554" y="965"/>
                  <a:pt x="1554" y="965"/>
                </a:cubicBezTo>
                <a:cubicBezTo>
                  <a:pt x="1554" y="1013"/>
                  <a:pt x="1515" y="1052"/>
                  <a:pt x="1467" y="10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18059400" y="9113838"/>
            <a:ext cx="4927600" cy="3338513"/>
          </a:xfrm>
          <a:custGeom>
            <a:avLst/>
            <a:gdLst>
              <a:gd name="T0" fmla="*/ 1467 w 1554"/>
              <a:gd name="T1" fmla="*/ 1052 h 1052"/>
              <a:gd name="T2" fmla="*/ 87 w 1554"/>
              <a:gd name="T3" fmla="*/ 1052 h 1052"/>
              <a:gd name="T4" fmla="*/ 0 w 1554"/>
              <a:gd name="T5" fmla="*/ 965 h 1052"/>
              <a:gd name="T6" fmla="*/ 0 w 1554"/>
              <a:gd name="T7" fmla="*/ 87 h 1052"/>
              <a:gd name="T8" fmla="*/ 87 w 1554"/>
              <a:gd name="T9" fmla="*/ 0 h 1052"/>
              <a:gd name="T10" fmla="*/ 1467 w 1554"/>
              <a:gd name="T11" fmla="*/ 0 h 1052"/>
              <a:gd name="T12" fmla="*/ 1554 w 1554"/>
              <a:gd name="T13" fmla="*/ 87 h 1052"/>
              <a:gd name="T14" fmla="*/ 1554 w 1554"/>
              <a:gd name="T15" fmla="*/ 965 h 1052"/>
              <a:gd name="T16" fmla="*/ 1467 w 1554"/>
              <a:gd name="T17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4" h="1052">
                <a:moveTo>
                  <a:pt x="1467" y="1052"/>
                </a:moveTo>
                <a:cubicBezTo>
                  <a:pt x="87" y="1052"/>
                  <a:pt x="87" y="1052"/>
                  <a:pt x="87" y="1052"/>
                </a:cubicBezTo>
                <a:cubicBezTo>
                  <a:pt x="39" y="1052"/>
                  <a:pt x="0" y="1013"/>
                  <a:pt x="0" y="96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39"/>
                  <a:pt x="39" y="0"/>
                  <a:pt x="87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515" y="0"/>
                  <a:pt x="1554" y="39"/>
                  <a:pt x="1554" y="87"/>
                </a:cubicBezTo>
                <a:cubicBezTo>
                  <a:pt x="1554" y="965"/>
                  <a:pt x="1554" y="965"/>
                  <a:pt x="1554" y="965"/>
                </a:cubicBezTo>
                <a:cubicBezTo>
                  <a:pt x="1554" y="1013"/>
                  <a:pt x="1515" y="1052"/>
                  <a:pt x="1467" y="10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10515600" y="3225800"/>
            <a:ext cx="3316287" cy="3317875"/>
          </a:xfrm>
          <a:prstGeom prst="ellipse">
            <a:avLst/>
          </a:prstGeom>
          <a:solidFill>
            <a:srgbClr val="FFFFFF"/>
          </a:solidFill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3659188" y="7356475"/>
            <a:ext cx="311150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9247188" y="7356475"/>
            <a:ext cx="311150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12041188" y="7356475"/>
            <a:ext cx="309562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14808200" y="7356475"/>
            <a:ext cx="311150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20367625" y="7356475"/>
            <a:ext cx="311150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22124988" y="8232775"/>
            <a:ext cx="309562" cy="311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10782300" y="3489325"/>
            <a:ext cx="2786062" cy="2790825"/>
          </a:xfrm>
          <a:prstGeom prst="ellipse">
            <a:avLst/>
          </a:prstGeom>
          <a:solidFill>
            <a:srgbClr val="B5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11488738" y="5106988"/>
            <a:ext cx="469900" cy="485775"/>
          </a:xfrm>
          <a:custGeom>
            <a:avLst/>
            <a:gdLst>
              <a:gd name="T0" fmla="*/ 0 w 148"/>
              <a:gd name="T1" fmla="*/ 141 h 153"/>
              <a:gd name="T2" fmla="*/ 11 w 148"/>
              <a:gd name="T3" fmla="*/ 107 h 153"/>
              <a:gd name="T4" fmla="*/ 41 w 148"/>
              <a:gd name="T5" fmla="*/ 34 h 153"/>
              <a:gd name="T6" fmla="*/ 105 w 148"/>
              <a:gd name="T7" fmla="*/ 6 h 153"/>
              <a:gd name="T8" fmla="*/ 148 w 148"/>
              <a:gd name="T9" fmla="*/ 61 h 153"/>
              <a:gd name="T10" fmla="*/ 120 w 148"/>
              <a:gd name="T11" fmla="*/ 111 h 153"/>
              <a:gd name="T12" fmla="*/ 61 w 148"/>
              <a:gd name="T13" fmla="*/ 136 h 153"/>
              <a:gd name="T14" fmla="*/ 15 w 148"/>
              <a:gd name="T15" fmla="*/ 151 h 153"/>
              <a:gd name="T16" fmla="*/ 12 w 148"/>
              <a:gd name="T17" fmla="*/ 153 h 153"/>
              <a:gd name="T18" fmla="*/ 7 w 148"/>
              <a:gd name="T19" fmla="*/ 153 h 153"/>
              <a:gd name="T20" fmla="*/ 0 w 148"/>
              <a:gd name="T21" fmla="*/ 146 h 153"/>
              <a:gd name="T22" fmla="*/ 0 w 148"/>
              <a:gd name="T23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153">
                <a:moveTo>
                  <a:pt x="0" y="141"/>
                </a:moveTo>
                <a:cubicBezTo>
                  <a:pt x="4" y="129"/>
                  <a:pt x="7" y="118"/>
                  <a:pt x="11" y="107"/>
                </a:cubicBezTo>
                <a:cubicBezTo>
                  <a:pt x="20" y="82"/>
                  <a:pt x="29" y="57"/>
                  <a:pt x="41" y="34"/>
                </a:cubicBezTo>
                <a:cubicBezTo>
                  <a:pt x="54" y="11"/>
                  <a:pt x="80" y="0"/>
                  <a:pt x="105" y="6"/>
                </a:cubicBezTo>
                <a:cubicBezTo>
                  <a:pt x="130" y="12"/>
                  <a:pt x="148" y="35"/>
                  <a:pt x="148" y="61"/>
                </a:cubicBezTo>
                <a:cubicBezTo>
                  <a:pt x="148" y="83"/>
                  <a:pt x="139" y="100"/>
                  <a:pt x="120" y="111"/>
                </a:cubicBezTo>
                <a:cubicBezTo>
                  <a:pt x="101" y="121"/>
                  <a:pt x="81" y="129"/>
                  <a:pt x="61" y="136"/>
                </a:cubicBezTo>
                <a:cubicBezTo>
                  <a:pt x="46" y="141"/>
                  <a:pt x="30" y="146"/>
                  <a:pt x="15" y="151"/>
                </a:cubicBezTo>
                <a:cubicBezTo>
                  <a:pt x="14" y="152"/>
                  <a:pt x="13" y="152"/>
                  <a:pt x="12" y="153"/>
                </a:cubicBezTo>
                <a:cubicBezTo>
                  <a:pt x="10" y="153"/>
                  <a:pt x="8" y="153"/>
                  <a:pt x="7" y="153"/>
                </a:cubicBezTo>
                <a:cubicBezTo>
                  <a:pt x="4" y="150"/>
                  <a:pt x="2" y="148"/>
                  <a:pt x="0" y="146"/>
                </a:cubicBezTo>
                <a:cubicBezTo>
                  <a:pt x="0" y="144"/>
                  <a:pt x="0" y="142"/>
                  <a:pt x="0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6"/>
          <p:cNvSpPr>
            <a:spLocks/>
          </p:cNvSpPr>
          <p:nvPr/>
        </p:nvSpPr>
        <p:spPr bwMode="auto">
          <a:xfrm>
            <a:off x="11488738" y="5570538"/>
            <a:ext cx="22225" cy="22225"/>
          </a:xfrm>
          <a:custGeom>
            <a:avLst/>
            <a:gdLst>
              <a:gd name="T0" fmla="*/ 0 w 7"/>
              <a:gd name="T1" fmla="*/ 0 h 7"/>
              <a:gd name="T2" fmla="*/ 7 w 7"/>
              <a:gd name="T3" fmla="*/ 7 h 7"/>
              <a:gd name="T4" fmla="*/ 0 w 7"/>
              <a:gd name="T5" fmla="*/ 7 h 7"/>
              <a:gd name="T6" fmla="*/ 0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0" y="0"/>
                </a:moveTo>
                <a:cubicBezTo>
                  <a:pt x="2" y="2"/>
                  <a:pt x="4" y="4"/>
                  <a:pt x="7" y="7"/>
                </a:cubicBezTo>
                <a:cubicBezTo>
                  <a:pt x="4" y="7"/>
                  <a:pt x="2" y="7"/>
                  <a:pt x="0" y="7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7"/>
          <p:cNvSpPr>
            <a:spLocks noEditPoints="1"/>
          </p:cNvSpPr>
          <p:nvPr/>
        </p:nvSpPr>
        <p:spPr bwMode="auto">
          <a:xfrm>
            <a:off x="11558588" y="4176713"/>
            <a:ext cx="1344612" cy="1343025"/>
          </a:xfrm>
          <a:custGeom>
            <a:avLst/>
            <a:gdLst>
              <a:gd name="T0" fmla="*/ 214 w 424"/>
              <a:gd name="T1" fmla="*/ 343 h 423"/>
              <a:gd name="T2" fmla="*/ 206 w 424"/>
              <a:gd name="T3" fmla="*/ 350 h 423"/>
              <a:gd name="T4" fmla="*/ 190 w 424"/>
              <a:gd name="T5" fmla="*/ 350 h 423"/>
              <a:gd name="T6" fmla="*/ 104 w 424"/>
              <a:gd name="T7" fmla="*/ 264 h 423"/>
              <a:gd name="T8" fmla="*/ 74 w 424"/>
              <a:gd name="T9" fmla="*/ 234 h 423"/>
              <a:gd name="T10" fmla="*/ 73 w 424"/>
              <a:gd name="T11" fmla="*/ 217 h 423"/>
              <a:gd name="T12" fmla="*/ 80 w 424"/>
              <a:gd name="T13" fmla="*/ 209 h 423"/>
              <a:gd name="T14" fmla="*/ 61 w 424"/>
              <a:gd name="T15" fmla="*/ 206 h 423"/>
              <a:gd name="T16" fmla="*/ 10 w 424"/>
              <a:gd name="T17" fmla="*/ 199 h 423"/>
              <a:gd name="T18" fmla="*/ 2 w 424"/>
              <a:gd name="T19" fmla="*/ 193 h 423"/>
              <a:gd name="T20" fmla="*/ 5 w 424"/>
              <a:gd name="T21" fmla="*/ 182 h 423"/>
              <a:gd name="T22" fmla="*/ 119 w 424"/>
              <a:gd name="T23" fmla="*/ 120 h 423"/>
              <a:gd name="T24" fmla="*/ 162 w 424"/>
              <a:gd name="T25" fmla="*/ 115 h 423"/>
              <a:gd name="T26" fmla="*/ 168 w 424"/>
              <a:gd name="T27" fmla="*/ 112 h 423"/>
              <a:gd name="T28" fmla="*/ 348 w 424"/>
              <a:gd name="T29" fmla="*/ 7 h 423"/>
              <a:gd name="T30" fmla="*/ 412 w 424"/>
              <a:gd name="T31" fmla="*/ 0 h 423"/>
              <a:gd name="T32" fmla="*/ 424 w 424"/>
              <a:gd name="T33" fmla="*/ 12 h 423"/>
              <a:gd name="T34" fmla="*/ 393 w 424"/>
              <a:gd name="T35" fmla="*/ 143 h 423"/>
              <a:gd name="T36" fmla="*/ 312 w 424"/>
              <a:gd name="T37" fmla="*/ 256 h 423"/>
              <a:gd name="T38" fmla="*/ 309 w 424"/>
              <a:gd name="T39" fmla="*/ 264 h 423"/>
              <a:gd name="T40" fmla="*/ 243 w 424"/>
              <a:gd name="T41" fmla="*/ 417 h 423"/>
              <a:gd name="T42" fmla="*/ 241 w 424"/>
              <a:gd name="T43" fmla="*/ 419 h 423"/>
              <a:gd name="T44" fmla="*/ 231 w 424"/>
              <a:gd name="T45" fmla="*/ 421 h 423"/>
              <a:gd name="T46" fmla="*/ 224 w 424"/>
              <a:gd name="T47" fmla="*/ 413 h 423"/>
              <a:gd name="T48" fmla="*/ 215 w 424"/>
              <a:gd name="T49" fmla="*/ 345 h 423"/>
              <a:gd name="T50" fmla="*/ 214 w 424"/>
              <a:gd name="T51" fmla="*/ 343 h 423"/>
              <a:gd name="T52" fmla="*/ 343 w 424"/>
              <a:gd name="T53" fmla="*/ 128 h 423"/>
              <a:gd name="T54" fmla="*/ 296 w 424"/>
              <a:gd name="T55" fmla="*/ 81 h 423"/>
              <a:gd name="T56" fmla="*/ 250 w 424"/>
              <a:gd name="T57" fmla="*/ 127 h 423"/>
              <a:gd name="T58" fmla="*/ 296 w 424"/>
              <a:gd name="T59" fmla="*/ 174 h 423"/>
              <a:gd name="T60" fmla="*/ 343 w 424"/>
              <a:gd name="T61" fmla="*/ 12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4" h="423">
                <a:moveTo>
                  <a:pt x="214" y="343"/>
                </a:moveTo>
                <a:cubicBezTo>
                  <a:pt x="211" y="346"/>
                  <a:pt x="209" y="348"/>
                  <a:pt x="206" y="350"/>
                </a:cubicBezTo>
                <a:cubicBezTo>
                  <a:pt x="200" y="356"/>
                  <a:pt x="196" y="356"/>
                  <a:pt x="190" y="350"/>
                </a:cubicBezTo>
                <a:cubicBezTo>
                  <a:pt x="161" y="321"/>
                  <a:pt x="133" y="293"/>
                  <a:pt x="104" y="264"/>
                </a:cubicBezTo>
                <a:cubicBezTo>
                  <a:pt x="94" y="254"/>
                  <a:pt x="84" y="244"/>
                  <a:pt x="74" y="234"/>
                </a:cubicBezTo>
                <a:cubicBezTo>
                  <a:pt x="68" y="228"/>
                  <a:pt x="68" y="224"/>
                  <a:pt x="73" y="217"/>
                </a:cubicBezTo>
                <a:cubicBezTo>
                  <a:pt x="76" y="215"/>
                  <a:pt x="78" y="213"/>
                  <a:pt x="80" y="209"/>
                </a:cubicBezTo>
                <a:cubicBezTo>
                  <a:pt x="73" y="208"/>
                  <a:pt x="67" y="207"/>
                  <a:pt x="61" y="206"/>
                </a:cubicBezTo>
                <a:cubicBezTo>
                  <a:pt x="44" y="204"/>
                  <a:pt x="27" y="202"/>
                  <a:pt x="10" y="199"/>
                </a:cubicBezTo>
                <a:cubicBezTo>
                  <a:pt x="6" y="199"/>
                  <a:pt x="3" y="197"/>
                  <a:pt x="2" y="193"/>
                </a:cubicBezTo>
                <a:cubicBezTo>
                  <a:pt x="0" y="189"/>
                  <a:pt x="2" y="185"/>
                  <a:pt x="5" y="182"/>
                </a:cubicBezTo>
                <a:cubicBezTo>
                  <a:pt x="37" y="151"/>
                  <a:pt x="75" y="130"/>
                  <a:pt x="119" y="120"/>
                </a:cubicBezTo>
                <a:cubicBezTo>
                  <a:pt x="133" y="117"/>
                  <a:pt x="147" y="116"/>
                  <a:pt x="162" y="115"/>
                </a:cubicBezTo>
                <a:cubicBezTo>
                  <a:pt x="164" y="114"/>
                  <a:pt x="166" y="113"/>
                  <a:pt x="168" y="112"/>
                </a:cubicBezTo>
                <a:cubicBezTo>
                  <a:pt x="217" y="59"/>
                  <a:pt x="277" y="24"/>
                  <a:pt x="348" y="7"/>
                </a:cubicBezTo>
                <a:cubicBezTo>
                  <a:pt x="369" y="2"/>
                  <a:pt x="390" y="0"/>
                  <a:pt x="412" y="0"/>
                </a:cubicBezTo>
                <a:cubicBezTo>
                  <a:pt x="420" y="0"/>
                  <a:pt x="424" y="3"/>
                  <a:pt x="424" y="12"/>
                </a:cubicBezTo>
                <a:cubicBezTo>
                  <a:pt x="424" y="58"/>
                  <a:pt x="413" y="101"/>
                  <a:pt x="393" y="143"/>
                </a:cubicBezTo>
                <a:cubicBezTo>
                  <a:pt x="374" y="186"/>
                  <a:pt x="347" y="224"/>
                  <a:pt x="312" y="256"/>
                </a:cubicBezTo>
                <a:cubicBezTo>
                  <a:pt x="309" y="258"/>
                  <a:pt x="309" y="261"/>
                  <a:pt x="309" y="264"/>
                </a:cubicBezTo>
                <a:cubicBezTo>
                  <a:pt x="306" y="323"/>
                  <a:pt x="284" y="374"/>
                  <a:pt x="243" y="417"/>
                </a:cubicBezTo>
                <a:cubicBezTo>
                  <a:pt x="242" y="418"/>
                  <a:pt x="242" y="419"/>
                  <a:pt x="241" y="419"/>
                </a:cubicBezTo>
                <a:cubicBezTo>
                  <a:pt x="238" y="422"/>
                  <a:pt x="234" y="423"/>
                  <a:pt x="231" y="421"/>
                </a:cubicBezTo>
                <a:cubicBezTo>
                  <a:pt x="227" y="420"/>
                  <a:pt x="225" y="417"/>
                  <a:pt x="224" y="413"/>
                </a:cubicBezTo>
                <a:cubicBezTo>
                  <a:pt x="221" y="391"/>
                  <a:pt x="218" y="368"/>
                  <a:pt x="215" y="345"/>
                </a:cubicBezTo>
                <a:cubicBezTo>
                  <a:pt x="215" y="345"/>
                  <a:pt x="214" y="344"/>
                  <a:pt x="214" y="343"/>
                </a:cubicBezTo>
                <a:close/>
                <a:moveTo>
                  <a:pt x="343" y="128"/>
                </a:moveTo>
                <a:cubicBezTo>
                  <a:pt x="343" y="102"/>
                  <a:pt x="322" y="81"/>
                  <a:pt x="296" y="81"/>
                </a:cubicBezTo>
                <a:cubicBezTo>
                  <a:pt x="271" y="81"/>
                  <a:pt x="250" y="102"/>
                  <a:pt x="250" y="127"/>
                </a:cubicBezTo>
                <a:cubicBezTo>
                  <a:pt x="249" y="153"/>
                  <a:pt x="270" y="174"/>
                  <a:pt x="296" y="174"/>
                </a:cubicBezTo>
                <a:cubicBezTo>
                  <a:pt x="321" y="174"/>
                  <a:pt x="343" y="153"/>
                  <a:pt x="34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15268575" y="3798888"/>
            <a:ext cx="5851525" cy="2168525"/>
          </a:xfrm>
          <a:custGeom>
            <a:avLst/>
            <a:gdLst>
              <a:gd name="T0" fmla="*/ 1811 w 1845"/>
              <a:gd name="T1" fmla="*/ 683 h 683"/>
              <a:gd name="T2" fmla="*/ 34 w 1845"/>
              <a:gd name="T3" fmla="*/ 683 h 683"/>
              <a:gd name="T4" fmla="*/ 0 w 1845"/>
              <a:gd name="T5" fmla="*/ 649 h 683"/>
              <a:gd name="T6" fmla="*/ 0 w 1845"/>
              <a:gd name="T7" fmla="*/ 34 h 683"/>
              <a:gd name="T8" fmla="*/ 34 w 1845"/>
              <a:gd name="T9" fmla="*/ 0 h 683"/>
              <a:gd name="T10" fmla="*/ 1811 w 1845"/>
              <a:gd name="T11" fmla="*/ 0 h 683"/>
              <a:gd name="T12" fmla="*/ 1845 w 1845"/>
              <a:gd name="T13" fmla="*/ 34 h 683"/>
              <a:gd name="T14" fmla="*/ 1845 w 1845"/>
              <a:gd name="T15" fmla="*/ 649 h 683"/>
              <a:gd name="T16" fmla="*/ 1811 w 1845"/>
              <a:gd name="T17" fmla="*/ 68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5" h="683">
                <a:moveTo>
                  <a:pt x="1811" y="683"/>
                </a:moveTo>
                <a:cubicBezTo>
                  <a:pt x="34" y="683"/>
                  <a:pt x="34" y="683"/>
                  <a:pt x="34" y="683"/>
                </a:cubicBezTo>
                <a:cubicBezTo>
                  <a:pt x="16" y="683"/>
                  <a:pt x="0" y="668"/>
                  <a:pt x="0" y="64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6" y="0"/>
                  <a:pt x="34" y="0"/>
                </a:cubicBezTo>
                <a:cubicBezTo>
                  <a:pt x="1811" y="0"/>
                  <a:pt x="1811" y="0"/>
                  <a:pt x="1811" y="0"/>
                </a:cubicBezTo>
                <a:cubicBezTo>
                  <a:pt x="1830" y="0"/>
                  <a:pt x="1845" y="15"/>
                  <a:pt x="1845" y="34"/>
                </a:cubicBezTo>
                <a:cubicBezTo>
                  <a:pt x="1845" y="649"/>
                  <a:pt x="1845" y="649"/>
                  <a:pt x="1845" y="649"/>
                </a:cubicBezTo>
                <a:cubicBezTo>
                  <a:pt x="1845" y="668"/>
                  <a:pt x="1830" y="683"/>
                  <a:pt x="1811" y="68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20523200" y="4846638"/>
            <a:ext cx="1757362" cy="3541713"/>
          </a:xfrm>
          <a:custGeom>
            <a:avLst/>
            <a:gdLst>
              <a:gd name="T0" fmla="*/ 306 w 1107"/>
              <a:gd name="T1" fmla="*/ 0 h 2231"/>
              <a:gd name="T2" fmla="*/ 1107 w 1107"/>
              <a:gd name="T3" fmla="*/ 0 h 2231"/>
              <a:gd name="T4" fmla="*/ 1107 w 1107"/>
              <a:gd name="T5" fmla="*/ 2231 h 2231"/>
              <a:gd name="T6" fmla="*/ 0 w 1107"/>
              <a:gd name="T7" fmla="*/ 2231 h 2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7" h="2231">
                <a:moveTo>
                  <a:pt x="306" y="0"/>
                </a:moveTo>
                <a:lnTo>
                  <a:pt x="1107" y="0"/>
                </a:lnTo>
                <a:lnTo>
                  <a:pt x="1107" y="2231"/>
                </a:lnTo>
                <a:lnTo>
                  <a:pt x="0" y="2231"/>
                </a:lnTo>
              </a:path>
            </a:pathLst>
          </a:cu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TARGET MARKET (WHO)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18489" y="10496028"/>
            <a:ext cx="43632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18490" y="9620941"/>
            <a:ext cx="4363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Target #01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8863" y="10496028"/>
            <a:ext cx="43632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8864" y="9620941"/>
            <a:ext cx="4363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Target #02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93650" y="10496028"/>
            <a:ext cx="43632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93651" y="9620941"/>
            <a:ext cx="4363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Target #03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291618" y="10496028"/>
            <a:ext cx="43632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291619" y="9620941"/>
            <a:ext cx="43632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Target #04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380586" y="4126193"/>
            <a:ext cx="55172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2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2000"/>
                  </a:schemeClr>
                </a:solidFill>
              </a:rPr>
              <a:t>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A2AF53-D635-E78C-5F95-30D74F82F83C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5174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-3175" y="6246813"/>
            <a:ext cx="19646900" cy="3079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19116675" y="5072063"/>
            <a:ext cx="4699000" cy="5432425"/>
          </a:xfrm>
          <a:custGeom>
            <a:avLst/>
            <a:gdLst>
              <a:gd name="T0" fmla="*/ 2960 w 2960"/>
              <a:gd name="T1" fmla="*/ 1710 h 3422"/>
              <a:gd name="T2" fmla="*/ 0 w 2960"/>
              <a:gd name="T3" fmla="*/ 0 h 3422"/>
              <a:gd name="T4" fmla="*/ 0 w 2960"/>
              <a:gd name="T5" fmla="*/ 3422 h 3422"/>
              <a:gd name="T6" fmla="*/ 2960 w 2960"/>
              <a:gd name="T7" fmla="*/ 1710 h 3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0" h="3422">
                <a:moveTo>
                  <a:pt x="2960" y="1710"/>
                </a:moveTo>
                <a:lnTo>
                  <a:pt x="0" y="0"/>
                </a:lnTo>
                <a:lnTo>
                  <a:pt x="0" y="3422"/>
                </a:lnTo>
                <a:lnTo>
                  <a:pt x="2960" y="17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271588" y="4446588"/>
            <a:ext cx="4835525" cy="6683375"/>
          </a:xfrm>
          <a:custGeom>
            <a:avLst/>
            <a:gdLst>
              <a:gd name="T0" fmla="*/ 1524 w 1524"/>
              <a:gd name="T1" fmla="*/ 2105 h 2105"/>
              <a:gd name="T2" fmla="*/ 72 w 1524"/>
              <a:gd name="T3" fmla="*/ 2105 h 2105"/>
              <a:gd name="T4" fmla="*/ 0 w 1524"/>
              <a:gd name="T5" fmla="*/ 2033 h 2105"/>
              <a:gd name="T6" fmla="*/ 0 w 1524"/>
              <a:gd name="T7" fmla="*/ 0 h 2105"/>
              <a:gd name="T8" fmla="*/ 1452 w 1524"/>
              <a:gd name="T9" fmla="*/ 0 h 2105"/>
              <a:gd name="T10" fmla="*/ 1524 w 1524"/>
              <a:gd name="T11" fmla="*/ 71 h 2105"/>
              <a:gd name="T12" fmla="*/ 1524 w 1524"/>
              <a:gd name="T13" fmla="*/ 2105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" h="2105">
                <a:moveTo>
                  <a:pt x="1524" y="2105"/>
                </a:moveTo>
                <a:cubicBezTo>
                  <a:pt x="72" y="2105"/>
                  <a:pt x="72" y="2105"/>
                  <a:pt x="72" y="2105"/>
                </a:cubicBezTo>
                <a:cubicBezTo>
                  <a:pt x="32" y="2105"/>
                  <a:pt x="0" y="2072"/>
                  <a:pt x="0" y="2033"/>
                </a:cubicBezTo>
                <a:cubicBezTo>
                  <a:pt x="0" y="0"/>
                  <a:pt x="0" y="0"/>
                  <a:pt x="0" y="0"/>
                </a:cubicBezTo>
                <a:cubicBezTo>
                  <a:pt x="1452" y="0"/>
                  <a:pt x="1452" y="0"/>
                  <a:pt x="1452" y="0"/>
                </a:cubicBezTo>
                <a:cubicBezTo>
                  <a:pt x="1492" y="0"/>
                  <a:pt x="1524" y="32"/>
                  <a:pt x="1524" y="71"/>
                </a:cubicBezTo>
                <a:lnTo>
                  <a:pt x="1524" y="2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509838" y="5437188"/>
            <a:ext cx="2360613" cy="2362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7019925" y="4446588"/>
            <a:ext cx="4835525" cy="6683375"/>
          </a:xfrm>
          <a:custGeom>
            <a:avLst/>
            <a:gdLst>
              <a:gd name="T0" fmla="*/ 1524 w 1524"/>
              <a:gd name="T1" fmla="*/ 2105 h 2105"/>
              <a:gd name="T2" fmla="*/ 72 w 1524"/>
              <a:gd name="T3" fmla="*/ 2105 h 2105"/>
              <a:gd name="T4" fmla="*/ 0 w 1524"/>
              <a:gd name="T5" fmla="*/ 2033 h 2105"/>
              <a:gd name="T6" fmla="*/ 0 w 1524"/>
              <a:gd name="T7" fmla="*/ 0 h 2105"/>
              <a:gd name="T8" fmla="*/ 1452 w 1524"/>
              <a:gd name="T9" fmla="*/ 0 h 2105"/>
              <a:gd name="T10" fmla="*/ 1524 w 1524"/>
              <a:gd name="T11" fmla="*/ 71 h 2105"/>
              <a:gd name="T12" fmla="*/ 1524 w 1524"/>
              <a:gd name="T13" fmla="*/ 2105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" h="2105">
                <a:moveTo>
                  <a:pt x="1524" y="2105"/>
                </a:moveTo>
                <a:cubicBezTo>
                  <a:pt x="72" y="2105"/>
                  <a:pt x="72" y="2105"/>
                  <a:pt x="72" y="2105"/>
                </a:cubicBezTo>
                <a:cubicBezTo>
                  <a:pt x="32" y="2105"/>
                  <a:pt x="0" y="2072"/>
                  <a:pt x="0" y="2033"/>
                </a:cubicBezTo>
                <a:cubicBezTo>
                  <a:pt x="0" y="0"/>
                  <a:pt x="0" y="0"/>
                  <a:pt x="0" y="0"/>
                </a:cubicBezTo>
                <a:cubicBezTo>
                  <a:pt x="1452" y="0"/>
                  <a:pt x="1452" y="0"/>
                  <a:pt x="1452" y="0"/>
                </a:cubicBezTo>
                <a:cubicBezTo>
                  <a:pt x="1492" y="0"/>
                  <a:pt x="1524" y="32"/>
                  <a:pt x="1524" y="71"/>
                </a:cubicBezTo>
                <a:lnTo>
                  <a:pt x="1524" y="2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258175" y="5437188"/>
            <a:ext cx="2360613" cy="2362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2769850" y="4446588"/>
            <a:ext cx="4833938" cy="6683375"/>
          </a:xfrm>
          <a:custGeom>
            <a:avLst/>
            <a:gdLst>
              <a:gd name="T0" fmla="*/ 1524 w 1524"/>
              <a:gd name="T1" fmla="*/ 2105 h 2105"/>
              <a:gd name="T2" fmla="*/ 72 w 1524"/>
              <a:gd name="T3" fmla="*/ 2105 h 2105"/>
              <a:gd name="T4" fmla="*/ 0 w 1524"/>
              <a:gd name="T5" fmla="*/ 2033 h 2105"/>
              <a:gd name="T6" fmla="*/ 0 w 1524"/>
              <a:gd name="T7" fmla="*/ 0 h 2105"/>
              <a:gd name="T8" fmla="*/ 1452 w 1524"/>
              <a:gd name="T9" fmla="*/ 0 h 2105"/>
              <a:gd name="T10" fmla="*/ 1524 w 1524"/>
              <a:gd name="T11" fmla="*/ 71 h 2105"/>
              <a:gd name="T12" fmla="*/ 1524 w 1524"/>
              <a:gd name="T13" fmla="*/ 2105 h 2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4" h="2105">
                <a:moveTo>
                  <a:pt x="1524" y="2105"/>
                </a:moveTo>
                <a:cubicBezTo>
                  <a:pt x="72" y="2105"/>
                  <a:pt x="72" y="2105"/>
                  <a:pt x="72" y="2105"/>
                </a:cubicBezTo>
                <a:cubicBezTo>
                  <a:pt x="32" y="2105"/>
                  <a:pt x="0" y="2072"/>
                  <a:pt x="0" y="2033"/>
                </a:cubicBezTo>
                <a:cubicBezTo>
                  <a:pt x="0" y="0"/>
                  <a:pt x="0" y="0"/>
                  <a:pt x="0" y="0"/>
                </a:cubicBezTo>
                <a:cubicBezTo>
                  <a:pt x="1452" y="0"/>
                  <a:pt x="1452" y="0"/>
                  <a:pt x="1452" y="0"/>
                </a:cubicBezTo>
                <a:cubicBezTo>
                  <a:pt x="1492" y="0"/>
                  <a:pt x="1524" y="32"/>
                  <a:pt x="1524" y="71"/>
                </a:cubicBezTo>
                <a:lnTo>
                  <a:pt x="1524" y="2105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14006513" y="5437188"/>
            <a:ext cx="2360613" cy="2362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4524038" y="6065837"/>
            <a:ext cx="1328738" cy="1104900"/>
          </a:xfrm>
          <a:custGeom>
            <a:avLst/>
            <a:gdLst>
              <a:gd name="connsiteX0" fmla="*/ 15856 w 1328738"/>
              <a:gd name="connsiteY0" fmla="*/ 898525 h 1104900"/>
              <a:gd name="connsiteX1" fmla="*/ 1312882 w 1328738"/>
              <a:gd name="connsiteY1" fmla="*/ 898525 h 1104900"/>
              <a:gd name="connsiteX2" fmla="*/ 1328738 w 1328738"/>
              <a:gd name="connsiteY2" fmla="*/ 898525 h 1104900"/>
              <a:gd name="connsiteX3" fmla="*/ 1328738 w 1328738"/>
              <a:gd name="connsiteY3" fmla="*/ 1104900 h 1104900"/>
              <a:gd name="connsiteX4" fmla="*/ 1312882 w 1328738"/>
              <a:gd name="connsiteY4" fmla="*/ 1104900 h 1104900"/>
              <a:gd name="connsiteX5" fmla="*/ 12685 w 1328738"/>
              <a:gd name="connsiteY5" fmla="*/ 1104900 h 1104900"/>
              <a:gd name="connsiteX6" fmla="*/ 0 w 1328738"/>
              <a:gd name="connsiteY6" fmla="*/ 1104900 h 1104900"/>
              <a:gd name="connsiteX7" fmla="*/ 0 w 1328738"/>
              <a:gd name="connsiteY7" fmla="*/ 901700 h 1104900"/>
              <a:gd name="connsiteX8" fmla="*/ 15856 w 1328738"/>
              <a:gd name="connsiteY8" fmla="*/ 898525 h 1104900"/>
              <a:gd name="connsiteX9" fmla="*/ 98425 w 1328738"/>
              <a:gd name="connsiteY9" fmla="*/ 654050 h 1104900"/>
              <a:gd name="connsiteX10" fmla="*/ 385763 w 1328738"/>
              <a:gd name="connsiteY10" fmla="*/ 654050 h 1104900"/>
              <a:gd name="connsiteX11" fmla="*/ 385763 w 1328738"/>
              <a:gd name="connsiteY11" fmla="*/ 854075 h 1104900"/>
              <a:gd name="connsiteX12" fmla="*/ 98425 w 1328738"/>
              <a:gd name="connsiteY12" fmla="*/ 854075 h 1104900"/>
              <a:gd name="connsiteX13" fmla="*/ 98425 w 1328738"/>
              <a:gd name="connsiteY13" fmla="*/ 654050 h 1104900"/>
              <a:gd name="connsiteX14" fmla="*/ 941387 w 1328738"/>
              <a:gd name="connsiteY14" fmla="*/ 577850 h 1104900"/>
              <a:gd name="connsiteX15" fmla="*/ 1230312 w 1328738"/>
              <a:gd name="connsiteY15" fmla="*/ 577850 h 1104900"/>
              <a:gd name="connsiteX16" fmla="*/ 1230312 w 1328738"/>
              <a:gd name="connsiteY16" fmla="*/ 854075 h 1104900"/>
              <a:gd name="connsiteX17" fmla="*/ 941387 w 1328738"/>
              <a:gd name="connsiteY17" fmla="*/ 854075 h 1104900"/>
              <a:gd name="connsiteX18" fmla="*/ 941387 w 1328738"/>
              <a:gd name="connsiteY18" fmla="*/ 577850 h 1104900"/>
              <a:gd name="connsiteX19" fmla="*/ 519112 w 1328738"/>
              <a:gd name="connsiteY19" fmla="*/ 495300 h 1104900"/>
              <a:gd name="connsiteX20" fmla="*/ 804862 w 1328738"/>
              <a:gd name="connsiteY20" fmla="*/ 495300 h 1104900"/>
              <a:gd name="connsiteX21" fmla="*/ 804862 w 1328738"/>
              <a:gd name="connsiteY21" fmla="*/ 854075 h 1104900"/>
              <a:gd name="connsiteX22" fmla="*/ 519112 w 1328738"/>
              <a:gd name="connsiteY22" fmla="*/ 854075 h 1104900"/>
              <a:gd name="connsiteX23" fmla="*/ 519112 w 1328738"/>
              <a:gd name="connsiteY23" fmla="*/ 495300 h 1104900"/>
              <a:gd name="connsiteX24" fmla="*/ 278557 w 1328738"/>
              <a:gd name="connsiteY24" fmla="*/ 154781 h 1104900"/>
              <a:gd name="connsiteX25" fmla="*/ 303842 w 1328738"/>
              <a:gd name="connsiteY25" fmla="*/ 158750 h 1104900"/>
              <a:gd name="connsiteX26" fmla="*/ 367056 w 1328738"/>
              <a:gd name="connsiteY26" fmla="*/ 234950 h 1104900"/>
              <a:gd name="connsiteX27" fmla="*/ 332288 w 1328738"/>
              <a:gd name="connsiteY27" fmla="*/ 358775 h 1104900"/>
              <a:gd name="connsiteX28" fmla="*/ 325967 w 1328738"/>
              <a:gd name="connsiteY28" fmla="*/ 384175 h 1104900"/>
              <a:gd name="connsiteX29" fmla="*/ 389181 w 1328738"/>
              <a:gd name="connsiteY29" fmla="*/ 396875 h 1104900"/>
              <a:gd name="connsiteX30" fmla="*/ 442913 w 1328738"/>
              <a:gd name="connsiteY30" fmla="*/ 463550 h 1104900"/>
              <a:gd name="connsiteX31" fmla="*/ 442913 w 1328738"/>
              <a:gd name="connsiteY31" fmla="*/ 539750 h 1104900"/>
              <a:gd name="connsiteX32" fmla="*/ 401824 w 1328738"/>
              <a:gd name="connsiteY32" fmla="*/ 581025 h 1104900"/>
              <a:gd name="connsiteX33" fmla="*/ 136325 w 1328738"/>
              <a:gd name="connsiteY33" fmla="*/ 581025 h 1104900"/>
              <a:gd name="connsiteX34" fmla="*/ 92075 w 1328738"/>
              <a:gd name="connsiteY34" fmla="*/ 539750 h 1104900"/>
              <a:gd name="connsiteX35" fmla="*/ 92075 w 1328738"/>
              <a:gd name="connsiteY35" fmla="*/ 466725 h 1104900"/>
              <a:gd name="connsiteX36" fmla="*/ 148968 w 1328738"/>
              <a:gd name="connsiteY36" fmla="*/ 396875 h 1104900"/>
              <a:gd name="connsiteX37" fmla="*/ 193217 w 1328738"/>
              <a:gd name="connsiteY37" fmla="*/ 387350 h 1104900"/>
              <a:gd name="connsiteX38" fmla="*/ 205860 w 1328738"/>
              <a:gd name="connsiteY38" fmla="*/ 358775 h 1104900"/>
              <a:gd name="connsiteX39" fmla="*/ 171093 w 1328738"/>
              <a:gd name="connsiteY39" fmla="*/ 254000 h 1104900"/>
              <a:gd name="connsiteX40" fmla="*/ 174253 w 1328738"/>
              <a:gd name="connsiteY40" fmla="*/ 222250 h 1104900"/>
              <a:gd name="connsiteX41" fmla="*/ 253271 w 1328738"/>
              <a:gd name="connsiteY41" fmla="*/ 155575 h 1104900"/>
              <a:gd name="connsiteX42" fmla="*/ 278557 w 1328738"/>
              <a:gd name="connsiteY42" fmla="*/ 154781 h 1104900"/>
              <a:gd name="connsiteX43" fmla="*/ 1036637 w 1328738"/>
              <a:gd name="connsiteY43" fmla="*/ 79375 h 1104900"/>
              <a:gd name="connsiteX44" fmla="*/ 1100137 w 1328738"/>
              <a:gd name="connsiteY44" fmla="*/ 82550 h 1104900"/>
              <a:gd name="connsiteX45" fmla="*/ 1157287 w 1328738"/>
              <a:gd name="connsiteY45" fmla="*/ 149225 h 1104900"/>
              <a:gd name="connsiteX46" fmla="*/ 1125537 w 1328738"/>
              <a:gd name="connsiteY46" fmla="*/ 282575 h 1104900"/>
              <a:gd name="connsiteX47" fmla="*/ 1119187 w 1328738"/>
              <a:gd name="connsiteY47" fmla="*/ 298450 h 1104900"/>
              <a:gd name="connsiteX48" fmla="*/ 1128712 w 1328738"/>
              <a:gd name="connsiteY48" fmla="*/ 311150 h 1104900"/>
              <a:gd name="connsiteX49" fmla="*/ 1179512 w 1328738"/>
              <a:gd name="connsiteY49" fmla="*/ 323850 h 1104900"/>
              <a:gd name="connsiteX50" fmla="*/ 1236662 w 1328738"/>
              <a:gd name="connsiteY50" fmla="*/ 390525 h 1104900"/>
              <a:gd name="connsiteX51" fmla="*/ 1236662 w 1328738"/>
              <a:gd name="connsiteY51" fmla="*/ 463550 h 1104900"/>
              <a:gd name="connsiteX52" fmla="*/ 1192212 w 1328738"/>
              <a:gd name="connsiteY52" fmla="*/ 504825 h 1104900"/>
              <a:gd name="connsiteX53" fmla="*/ 1058862 w 1328738"/>
              <a:gd name="connsiteY53" fmla="*/ 504825 h 1104900"/>
              <a:gd name="connsiteX54" fmla="*/ 928687 w 1328738"/>
              <a:gd name="connsiteY54" fmla="*/ 504825 h 1104900"/>
              <a:gd name="connsiteX55" fmla="*/ 881062 w 1328738"/>
              <a:gd name="connsiteY55" fmla="*/ 460375 h 1104900"/>
              <a:gd name="connsiteX56" fmla="*/ 884237 w 1328738"/>
              <a:gd name="connsiteY56" fmla="*/ 390525 h 1104900"/>
              <a:gd name="connsiteX57" fmla="*/ 941387 w 1328738"/>
              <a:gd name="connsiteY57" fmla="*/ 320675 h 1104900"/>
              <a:gd name="connsiteX58" fmla="*/ 982662 w 1328738"/>
              <a:gd name="connsiteY58" fmla="*/ 311150 h 1104900"/>
              <a:gd name="connsiteX59" fmla="*/ 995362 w 1328738"/>
              <a:gd name="connsiteY59" fmla="*/ 282575 h 1104900"/>
              <a:gd name="connsiteX60" fmla="*/ 963612 w 1328738"/>
              <a:gd name="connsiteY60" fmla="*/ 193675 h 1104900"/>
              <a:gd name="connsiteX61" fmla="*/ 969962 w 1328738"/>
              <a:gd name="connsiteY61" fmla="*/ 127000 h 1104900"/>
              <a:gd name="connsiteX62" fmla="*/ 1036637 w 1328738"/>
              <a:gd name="connsiteY62" fmla="*/ 79375 h 1104900"/>
              <a:gd name="connsiteX63" fmla="*/ 649287 w 1328738"/>
              <a:gd name="connsiteY63" fmla="*/ 0 h 1104900"/>
              <a:gd name="connsiteX64" fmla="*/ 693737 w 1328738"/>
              <a:gd name="connsiteY64" fmla="*/ 3175 h 1104900"/>
              <a:gd name="connsiteX65" fmla="*/ 760412 w 1328738"/>
              <a:gd name="connsiteY65" fmla="*/ 76200 h 1104900"/>
              <a:gd name="connsiteX66" fmla="*/ 728662 w 1328738"/>
              <a:gd name="connsiteY66" fmla="*/ 206375 h 1104900"/>
              <a:gd name="connsiteX67" fmla="*/ 738187 w 1328738"/>
              <a:gd name="connsiteY67" fmla="*/ 231775 h 1104900"/>
              <a:gd name="connsiteX68" fmla="*/ 782637 w 1328738"/>
              <a:gd name="connsiteY68" fmla="*/ 244475 h 1104900"/>
              <a:gd name="connsiteX69" fmla="*/ 839787 w 1328738"/>
              <a:gd name="connsiteY69" fmla="*/ 314325 h 1104900"/>
              <a:gd name="connsiteX70" fmla="*/ 839787 w 1328738"/>
              <a:gd name="connsiteY70" fmla="*/ 384175 h 1104900"/>
              <a:gd name="connsiteX71" fmla="*/ 795337 w 1328738"/>
              <a:gd name="connsiteY71" fmla="*/ 428625 h 1104900"/>
              <a:gd name="connsiteX72" fmla="*/ 661987 w 1328738"/>
              <a:gd name="connsiteY72" fmla="*/ 428625 h 1104900"/>
              <a:gd name="connsiteX73" fmla="*/ 531812 w 1328738"/>
              <a:gd name="connsiteY73" fmla="*/ 428625 h 1104900"/>
              <a:gd name="connsiteX74" fmla="*/ 487362 w 1328738"/>
              <a:gd name="connsiteY74" fmla="*/ 381000 h 1104900"/>
              <a:gd name="connsiteX75" fmla="*/ 487362 w 1328738"/>
              <a:gd name="connsiteY75" fmla="*/ 317500 h 1104900"/>
              <a:gd name="connsiteX76" fmla="*/ 547687 w 1328738"/>
              <a:gd name="connsiteY76" fmla="*/ 244475 h 1104900"/>
              <a:gd name="connsiteX77" fmla="*/ 588962 w 1328738"/>
              <a:gd name="connsiteY77" fmla="*/ 234950 h 1104900"/>
              <a:gd name="connsiteX78" fmla="*/ 598487 w 1328738"/>
              <a:gd name="connsiteY78" fmla="*/ 203200 h 1104900"/>
              <a:gd name="connsiteX79" fmla="*/ 566737 w 1328738"/>
              <a:gd name="connsiteY79" fmla="*/ 85725 h 1104900"/>
              <a:gd name="connsiteX80" fmla="*/ 649287 w 1328738"/>
              <a:gd name="connsiteY8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28738" h="1104900">
                <a:moveTo>
                  <a:pt x="15856" y="898525"/>
                </a:moveTo>
                <a:cubicBezTo>
                  <a:pt x="447141" y="898525"/>
                  <a:pt x="878426" y="898525"/>
                  <a:pt x="1312882" y="898525"/>
                </a:cubicBezTo>
                <a:cubicBezTo>
                  <a:pt x="1316053" y="898525"/>
                  <a:pt x="1322396" y="898525"/>
                  <a:pt x="1328738" y="898525"/>
                </a:cubicBezTo>
                <a:cubicBezTo>
                  <a:pt x="1328738" y="968375"/>
                  <a:pt x="1328738" y="1035050"/>
                  <a:pt x="1328738" y="1104900"/>
                </a:cubicBezTo>
                <a:cubicBezTo>
                  <a:pt x="1322396" y="1104900"/>
                  <a:pt x="1319224" y="1104900"/>
                  <a:pt x="1312882" y="1104900"/>
                </a:cubicBezTo>
                <a:cubicBezTo>
                  <a:pt x="881597" y="1104900"/>
                  <a:pt x="447141" y="1104900"/>
                  <a:pt x="12685" y="1104900"/>
                </a:cubicBezTo>
                <a:cubicBezTo>
                  <a:pt x="6342" y="1104900"/>
                  <a:pt x="3171" y="1104900"/>
                  <a:pt x="0" y="1104900"/>
                </a:cubicBezTo>
                <a:cubicBezTo>
                  <a:pt x="0" y="1035050"/>
                  <a:pt x="0" y="968375"/>
                  <a:pt x="0" y="901700"/>
                </a:cubicBezTo>
                <a:cubicBezTo>
                  <a:pt x="3171" y="901700"/>
                  <a:pt x="9514" y="898525"/>
                  <a:pt x="15856" y="898525"/>
                </a:cubicBezTo>
                <a:close/>
                <a:moveTo>
                  <a:pt x="98425" y="654050"/>
                </a:moveTo>
                <a:cubicBezTo>
                  <a:pt x="193152" y="654050"/>
                  <a:pt x="287879" y="654050"/>
                  <a:pt x="385763" y="654050"/>
                </a:cubicBezTo>
                <a:cubicBezTo>
                  <a:pt x="385763" y="720725"/>
                  <a:pt x="385763" y="787400"/>
                  <a:pt x="385763" y="854075"/>
                </a:cubicBezTo>
                <a:cubicBezTo>
                  <a:pt x="287879" y="854075"/>
                  <a:pt x="193152" y="854075"/>
                  <a:pt x="98425" y="854075"/>
                </a:cubicBezTo>
                <a:cubicBezTo>
                  <a:pt x="98425" y="787400"/>
                  <a:pt x="98425" y="720725"/>
                  <a:pt x="98425" y="654050"/>
                </a:cubicBezTo>
                <a:close/>
                <a:moveTo>
                  <a:pt x="941387" y="577850"/>
                </a:moveTo>
                <a:cubicBezTo>
                  <a:pt x="1036637" y="577850"/>
                  <a:pt x="1131887" y="577850"/>
                  <a:pt x="1230312" y="577850"/>
                </a:cubicBezTo>
                <a:cubicBezTo>
                  <a:pt x="1230312" y="669925"/>
                  <a:pt x="1230312" y="762000"/>
                  <a:pt x="1230312" y="854075"/>
                </a:cubicBezTo>
                <a:cubicBezTo>
                  <a:pt x="1131887" y="854075"/>
                  <a:pt x="1036637" y="854075"/>
                  <a:pt x="941387" y="854075"/>
                </a:cubicBezTo>
                <a:cubicBezTo>
                  <a:pt x="941387" y="762000"/>
                  <a:pt x="941387" y="669925"/>
                  <a:pt x="941387" y="577850"/>
                </a:cubicBezTo>
                <a:close/>
                <a:moveTo>
                  <a:pt x="519112" y="495300"/>
                </a:moveTo>
                <a:cubicBezTo>
                  <a:pt x="614362" y="495300"/>
                  <a:pt x="709612" y="495300"/>
                  <a:pt x="804862" y="495300"/>
                </a:cubicBezTo>
                <a:cubicBezTo>
                  <a:pt x="804862" y="615950"/>
                  <a:pt x="804862" y="733425"/>
                  <a:pt x="804862" y="854075"/>
                </a:cubicBezTo>
                <a:cubicBezTo>
                  <a:pt x="709612" y="854075"/>
                  <a:pt x="614362" y="854075"/>
                  <a:pt x="519112" y="854075"/>
                </a:cubicBezTo>
                <a:cubicBezTo>
                  <a:pt x="519112" y="733425"/>
                  <a:pt x="519112" y="615950"/>
                  <a:pt x="519112" y="495300"/>
                </a:cubicBezTo>
                <a:close/>
                <a:moveTo>
                  <a:pt x="278557" y="154781"/>
                </a:moveTo>
                <a:cubicBezTo>
                  <a:pt x="287249" y="155575"/>
                  <a:pt x="295941" y="157162"/>
                  <a:pt x="303842" y="158750"/>
                </a:cubicBezTo>
                <a:cubicBezTo>
                  <a:pt x="341771" y="165100"/>
                  <a:pt x="363895" y="193675"/>
                  <a:pt x="367056" y="234950"/>
                </a:cubicBezTo>
                <a:cubicBezTo>
                  <a:pt x="370217" y="279400"/>
                  <a:pt x="357574" y="320675"/>
                  <a:pt x="332288" y="358775"/>
                </a:cubicBezTo>
                <a:cubicBezTo>
                  <a:pt x="329128" y="365125"/>
                  <a:pt x="329128" y="374650"/>
                  <a:pt x="325967" y="384175"/>
                </a:cubicBezTo>
                <a:cubicBezTo>
                  <a:pt x="348092" y="390525"/>
                  <a:pt x="367056" y="393700"/>
                  <a:pt x="389181" y="396875"/>
                </a:cubicBezTo>
                <a:cubicBezTo>
                  <a:pt x="417627" y="406400"/>
                  <a:pt x="442913" y="434975"/>
                  <a:pt x="442913" y="463550"/>
                </a:cubicBezTo>
                <a:cubicBezTo>
                  <a:pt x="442913" y="488950"/>
                  <a:pt x="442913" y="514350"/>
                  <a:pt x="442913" y="539750"/>
                </a:cubicBezTo>
                <a:cubicBezTo>
                  <a:pt x="442913" y="565150"/>
                  <a:pt x="427110" y="581025"/>
                  <a:pt x="401824" y="581025"/>
                </a:cubicBezTo>
                <a:cubicBezTo>
                  <a:pt x="313324" y="584200"/>
                  <a:pt x="224825" y="584200"/>
                  <a:pt x="136325" y="581025"/>
                </a:cubicBezTo>
                <a:cubicBezTo>
                  <a:pt x="111039" y="581025"/>
                  <a:pt x="92075" y="565150"/>
                  <a:pt x="92075" y="539750"/>
                </a:cubicBezTo>
                <a:cubicBezTo>
                  <a:pt x="92075" y="514350"/>
                  <a:pt x="92075" y="492125"/>
                  <a:pt x="92075" y="466725"/>
                </a:cubicBezTo>
                <a:cubicBezTo>
                  <a:pt x="92075" y="434975"/>
                  <a:pt x="117361" y="406400"/>
                  <a:pt x="148968" y="396875"/>
                </a:cubicBezTo>
                <a:cubicBezTo>
                  <a:pt x="164771" y="393700"/>
                  <a:pt x="177414" y="390525"/>
                  <a:pt x="193217" y="387350"/>
                </a:cubicBezTo>
                <a:cubicBezTo>
                  <a:pt x="209021" y="384175"/>
                  <a:pt x="215342" y="371475"/>
                  <a:pt x="205860" y="358775"/>
                </a:cubicBezTo>
                <a:cubicBezTo>
                  <a:pt x="183735" y="327025"/>
                  <a:pt x="174253" y="292100"/>
                  <a:pt x="171093" y="254000"/>
                </a:cubicBezTo>
                <a:cubicBezTo>
                  <a:pt x="171093" y="244475"/>
                  <a:pt x="171093" y="231775"/>
                  <a:pt x="174253" y="222250"/>
                </a:cubicBezTo>
                <a:cubicBezTo>
                  <a:pt x="180575" y="177800"/>
                  <a:pt x="205860" y="158750"/>
                  <a:pt x="253271" y="155575"/>
                </a:cubicBezTo>
                <a:cubicBezTo>
                  <a:pt x="261173" y="153987"/>
                  <a:pt x="269865" y="153987"/>
                  <a:pt x="278557" y="154781"/>
                </a:cubicBezTo>
                <a:close/>
                <a:moveTo>
                  <a:pt x="1036637" y="79375"/>
                </a:moveTo>
                <a:cubicBezTo>
                  <a:pt x="1058862" y="79375"/>
                  <a:pt x="1077912" y="79375"/>
                  <a:pt x="1100137" y="82550"/>
                </a:cubicBezTo>
                <a:cubicBezTo>
                  <a:pt x="1131887" y="88900"/>
                  <a:pt x="1154112" y="114300"/>
                  <a:pt x="1157287" y="149225"/>
                </a:cubicBezTo>
                <a:cubicBezTo>
                  <a:pt x="1163637" y="196850"/>
                  <a:pt x="1150937" y="241300"/>
                  <a:pt x="1125537" y="282575"/>
                </a:cubicBezTo>
                <a:cubicBezTo>
                  <a:pt x="1122362" y="285750"/>
                  <a:pt x="1119187" y="292100"/>
                  <a:pt x="1119187" y="298450"/>
                </a:cubicBezTo>
                <a:cubicBezTo>
                  <a:pt x="1119187" y="304800"/>
                  <a:pt x="1122362" y="307975"/>
                  <a:pt x="1128712" y="311150"/>
                </a:cubicBezTo>
                <a:cubicBezTo>
                  <a:pt x="1147762" y="314325"/>
                  <a:pt x="1163637" y="317500"/>
                  <a:pt x="1179512" y="323850"/>
                </a:cubicBezTo>
                <a:cubicBezTo>
                  <a:pt x="1211262" y="330200"/>
                  <a:pt x="1233487" y="358775"/>
                  <a:pt x="1236662" y="390525"/>
                </a:cubicBezTo>
                <a:cubicBezTo>
                  <a:pt x="1236662" y="415925"/>
                  <a:pt x="1236662" y="438150"/>
                  <a:pt x="1236662" y="463550"/>
                </a:cubicBezTo>
                <a:cubicBezTo>
                  <a:pt x="1236662" y="488950"/>
                  <a:pt x="1217612" y="504825"/>
                  <a:pt x="1192212" y="504825"/>
                </a:cubicBezTo>
                <a:cubicBezTo>
                  <a:pt x="1147762" y="504825"/>
                  <a:pt x="1103312" y="504825"/>
                  <a:pt x="1058862" y="504825"/>
                </a:cubicBezTo>
                <a:cubicBezTo>
                  <a:pt x="1014412" y="504825"/>
                  <a:pt x="973137" y="504825"/>
                  <a:pt x="928687" y="504825"/>
                </a:cubicBezTo>
                <a:cubicBezTo>
                  <a:pt x="900112" y="504825"/>
                  <a:pt x="884237" y="488950"/>
                  <a:pt x="881062" y="460375"/>
                </a:cubicBezTo>
                <a:cubicBezTo>
                  <a:pt x="881062" y="438150"/>
                  <a:pt x="881062" y="412750"/>
                  <a:pt x="884237" y="390525"/>
                </a:cubicBezTo>
                <a:cubicBezTo>
                  <a:pt x="884237" y="358775"/>
                  <a:pt x="909637" y="330200"/>
                  <a:pt x="941387" y="320675"/>
                </a:cubicBezTo>
                <a:cubicBezTo>
                  <a:pt x="954087" y="317500"/>
                  <a:pt x="969962" y="314325"/>
                  <a:pt x="982662" y="311150"/>
                </a:cubicBezTo>
                <a:cubicBezTo>
                  <a:pt x="998537" y="307975"/>
                  <a:pt x="1004887" y="295275"/>
                  <a:pt x="995362" y="282575"/>
                </a:cubicBezTo>
                <a:cubicBezTo>
                  <a:pt x="976312" y="254000"/>
                  <a:pt x="966787" y="225425"/>
                  <a:pt x="963612" y="193675"/>
                </a:cubicBezTo>
                <a:cubicBezTo>
                  <a:pt x="960437" y="171450"/>
                  <a:pt x="960437" y="149225"/>
                  <a:pt x="969962" y="127000"/>
                </a:cubicBezTo>
                <a:cubicBezTo>
                  <a:pt x="982662" y="95250"/>
                  <a:pt x="1004887" y="82550"/>
                  <a:pt x="1036637" y="79375"/>
                </a:cubicBezTo>
                <a:close/>
                <a:moveTo>
                  <a:pt x="649287" y="0"/>
                </a:moveTo>
                <a:cubicBezTo>
                  <a:pt x="665162" y="0"/>
                  <a:pt x="681037" y="0"/>
                  <a:pt x="693737" y="3175"/>
                </a:cubicBezTo>
                <a:cubicBezTo>
                  <a:pt x="735012" y="9525"/>
                  <a:pt x="757237" y="34925"/>
                  <a:pt x="760412" y="76200"/>
                </a:cubicBezTo>
                <a:cubicBezTo>
                  <a:pt x="766762" y="123825"/>
                  <a:pt x="754062" y="168275"/>
                  <a:pt x="728662" y="206375"/>
                </a:cubicBezTo>
                <a:cubicBezTo>
                  <a:pt x="719137" y="219075"/>
                  <a:pt x="722312" y="228600"/>
                  <a:pt x="738187" y="231775"/>
                </a:cubicBezTo>
                <a:cubicBezTo>
                  <a:pt x="750887" y="238125"/>
                  <a:pt x="766762" y="241300"/>
                  <a:pt x="782637" y="244475"/>
                </a:cubicBezTo>
                <a:cubicBezTo>
                  <a:pt x="808037" y="247650"/>
                  <a:pt x="839787" y="279400"/>
                  <a:pt x="839787" y="314325"/>
                </a:cubicBezTo>
                <a:cubicBezTo>
                  <a:pt x="839787" y="336550"/>
                  <a:pt x="839787" y="361950"/>
                  <a:pt x="839787" y="384175"/>
                </a:cubicBezTo>
                <a:cubicBezTo>
                  <a:pt x="839787" y="409575"/>
                  <a:pt x="820737" y="428625"/>
                  <a:pt x="795337" y="428625"/>
                </a:cubicBezTo>
                <a:cubicBezTo>
                  <a:pt x="750887" y="428625"/>
                  <a:pt x="706437" y="428625"/>
                  <a:pt x="661987" y="428625"/>
                </a:cubicBezTo>
                <a:cubicBezTo>
                  <a:pt x="620712" y="428625"/>
                  <a:pt x="576262" y="428625"/>
                  <a:pt x="531812" y="428625"/>
                </a:cubicBezTo>
                <a:cubicBezTo>
                  <a:pt x="503237" y="428625"/>
                  <a:pt x="487362" y="412750"/>
                  <a:pt x="487362" y="381000"/>
                </a:cubicBezTo>
                <a:cubicBezTo>
                  <a:pt x="487362" y="358775"/>
                  <a:pt x="487362" y="339725"/>
                  <a:pt x="487362" y="317500"/>
                </a:cubicBezTo>
                <a:cubicBezTo>
                  <a:pt x="487362" y="279400"/>
                  <a:pt x="512762" y="250825"/>
                  <a:pt x="547687" y="244475"/>
                </a:cubicBezTo>
                <a:cubicBezTo>
                  <a:pt x="560387" y="241300"/>
                  <a:pt x="573087" y="238125"/>
                  <a:pt x="588962" y="234950"/>
                </a:cubicBezTo>
                <a:cubicBezTo>
                  <a:pt x="604837" y="228600"/>
                  <a:pt x="608012" y="219075"/>
                  <a:pt x="598487" y="203200"/>
                </a:cubicBezTo>
                <a:cubicBezTo>
                  <a:pt x="576262" y="165100"/>
                  <a:pt x="563562" y="127000"/>
                  <a:pt x="566737" y="85725"/>
                </a:cubicBezTo>
                <a:cubicBezTo>
                  <a:pt x="569912" y="31750"/>
                  <a:pt x="595312" y="3175"/>
                  <a:pt x="649287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067050" y="6027738"/>
            <a:ext cx="1250950" cy="1184275"/>
            <a:chOff x="3067050" y="6027738"/>
            <a:chExt cx="1250950" cy="1184275"/>
          </a:xfrm>
          <a:solidFill>
            <a:schemeClr val="accent1"/>
          </a:solidFill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3067050" y="6402388"/>
              <a:ext cx="365125" cy="390525"/>
            </a:xfrm>
            <a:custGeom>
              <a:avLst/>
              <a:gdLst>
                <a:gd name="T0" fmla="*/ 0 w 115"/>
                <a:gd name="T1" fmla="*/ 79 h 123"/>
                <a:gd name="T2" fmla="*/ 3 w 115"/>
                <a:gd name="T3" fmla="*/ 66 h 123"/>
                <a:gd name="T4" fmla="*/ 112 w 115"/>
                <a:gd name="T5" fmla="*/ 26 h 123"/>
                <a:gd name="T6" fmla="*/ 115 w 115"/>
                <a:gd name="T7" fmla="*/ 32 h 123"/>
                <a:gd name="T8" fmla="*/ 114 w 115"/>
                <a:gd name="T9" fmla="*/ 58 h 123"/>
                <a:gd name="T10" fmla="*/ 113 w 115"/>
                <a:gd name="T11" fmla="*/ 62 h 123"/>
                <a:gd name="T12" fmla="*/ 100 w 115"/>
                <a:gd name="T13" fmla="*/ 113 h 123"/>
                <a:gd name="T14" fmla="*/ 96 w 115"/>
                <a:gd name="T15" fmla="*/ 117 h 123"/>
                <a:gd name="T16" fmla="*/ 3 w 115"/>
                <a:gd name="T17" fmla="*/ 98 h 123"/>
                <a:gd name="T18" fmla="*/ 0 w 115"/>
                <a:gd name="T19" fmla="*/ 95 h 123"/>
                <a:gd name="T20" fmla="*/ 0 w 115"/>
                <a:gd name="T21" fmla="*/ 7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23">
                  <a:moveTo>
                    <a:pt x="0" y="79"/>
                  </a:moveTo>
                  <a:cubicBezTo>
                    <a:pt x="1" y="75"/>
                    <a:pt x="2" y="71"/>
                    <a:pt x="3" y="66"/>
                  </a:cubicBezTo>
                  <a:cubicBezTo>
                    <a:pt x="17" y="20"/>
                    <a:pt x="72" y="0"/>
                    <a:pt x="112" y="26"/>
                  </a:cubicBezTo>
                  <a:cubicBezTo>
                    <a:pt x="115" y="27"/>
                    <a:pt x="115" y="29"/>
                    <a:pt x="115" y="32"/>
                  </a:cubicBezTo>
                  <a:cubicBezTo>
                    <a:pt x="114" y="40"/>
                    <a:pt x="114" y="49"/>
                    <a:pt x="114" y="58"/>
                  </a:cubicBezTo>
                  <a:cubicBezTo>
                    <a:pt x="114" y="59"/>
                    <a:pt x="114" y="61"/>
                    <a:pt x="113" y="62"/>
                  </a:cubicBezTo>
                  <a:cubicBezTo>
                    <a:pt x="104" y="78"/>
                    <a:pt x="100" y="95"/>
                    <a:pt x="100" y="113"/>
                  </a:cubicBezTo>
                  <a:cubicBezTo>
                    <a:pt x="100" y="116"/>
                    <a:pt x="99" y="117"/>
                    <a:pt x="96" y="117"/>
                  </a:cubicBezTo>
                  <a:cubicBezTo>
                    <a:pt x="63" y="123"/>
                    <a:pt x="32" y="117"/>
                    <a:pt x="3" y="98"/>
                  </a:cubicBezTo>
                  <a:cubicBezTo>
                    <a:pt x="2" y="98"/>
                    <a:pt x="1" y="96"/>
                    <a:pt x="0" y="95"/>
                  </a:cubicBezTo>
                  <a:cubicBezTo>
                    <a:pt x="0" y="90"/>
                    <a:pt x="0" y="84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3413125" y="6475413"/>
              <a:ext cx="571500" cy="571500"/>
            </a:xfrm>
            <a:custGeom>
              <a:avLst/>
              <a:gdLst>
                <a:gd name="T0" fmla="*/ 90 w 180"/>
                <a:gd name="T1" fmla="*/ 0 h 180"/>
                <a:gd name="T2" fmla="*/ 90 w 180"/>
                <a:gd name="T3" fmla="*/ 180 h 180"/>
                <a:gd name="T4" fmla="*/ 31 w 180"/>
                <a:gd name="T5" fmla="*/ 130 h 180"/>
                <a:gd name="T6" fmla="*/ 31 w 180"/>
                <a:gd name="T7" fmla="*/ 45 h 180"/>
                <a:gd name="T8" fmla="*/ 22 w 180"/>
                <a:gd name="T9" fmla="*/ 46 h 180"/>
                <a:gd name="T10" fmla="*/ 28 w 180"/>
                <a:gd name="T11" fmla="*/ 140 h 180"/>
                <a:gd name="T12" fmla="*/ 152 w 180"/>
                <a:gd name="T13" fmla="*/ 140 h 180"/>
                <a:gd name="T14" fmla="*/ 152 w 180"/>
                <a:gd name="T15" fmla="*/ 130 h 180"/>
                <a:gd name="T16" fmla="*/ 143 w 180"/>
                <a:gd name="T17" fmla="*/ 126 h 180"/>
                <a:gd name="T18" fmla="*/ 137 w 180"/>
                <a:gd name="T19" fmla="*/ 65 h 180"/>
                <a:gd name="T20" fmla="*/ 119 w 180"/>
                <a:gd name="T21" fmla="*/ 73 h 180"/>
                <a:gd name="T22" fmla="*/ 117 w 180"/>
                <a:gd name="T23" fmla="*/ 130 h 180"/>
                <a:gd name="T24" fmla="*/ 116 w 180"/>
                <a:gd name="T25" fmla="*/ 97 h 180"/>
                <a:gd name="T26" fmla="*/ 97 w 180"/>
                <a:gd name="T27" fmla="*/ 91 h 180"/>
                <a:gd name="T28" fmla="*/ 91 w 180"/>
                <a:gd name="T29" fmla="*/ 120 h 180"/>
                <a:gd name="T30" fmla="*/ 90 w 180"/>
                <a:gd name="T31" fmla="*/ 130 h 180"/>
                <a:gd name="T32" fmla="*/ 88 w 180"/>
                <a:gd name="T33" fmla="*/ 126 h 180"/>
                <a:gd name="T34" fmla="*/ 82 w 180"/>
                <a:gd name="T35" fmla="*/ 78 h 180"/>
                <a:gd name="T36" fmla="*/ 64 w 180"/>
                <a:gd name="T37" fmla="*/ 85 h 180"/>
                <a:gd name="T38" fmla="*/ 63 w 180"/>
                <a:gd name="T39" fmla="*/ 130 h 180"/>
                <a:gd name="T40" fmla="*/ 61 w 180"/>
                <a:gd name="T41" fmla="*/ 110 h 180"/>
                <a:gd name="T42" fmla="*/ 43 w 180"/>
                <a:gd name="T43" fmla="*/ 104 h 180"/>
                <a:gd name="T44" fmla="*/ 36 w 180"/>
                <a:gd name="T45" fmla="*/ 130 h 180"/>
                <a:gd name="T46" fmla="*/ 120 w 180"/>
                <a:gd name="T47" fmla="*/ 44 h 180"/>
                <a:gd name="T48" fmla="*/ 79 w 180"/>
                <a:gd name="T49" fmla="*/ 48 h 180"/>
                <a:gd name="T50" fmla="*/ 45 w 180"/>
                <a:gd name="T51" fmla="*/ 77 h 180"/>
                <a:gd name="T52" fmla="*/ 52 w 180"/>
                <a:gd name="T53" fmla="*/ 84 h 180"/>
                <a:gd name="T54" fmla="*/ 76 w 180"/>
                <a:gd name="T55" fmla="*/ 57 h 180"/>
                <a:gd name="T56" fmla="*/ 108 w 180"/>
                <a:gd name="T57" fmla="*/ 72 h 180"/>
                <a:gd name="T58" fmla="*/ 132 w 180"/>
                <a:gd name="T59" fmla="*/ 57 h 180"/>
                <a:gd name="T60" fmla="*/ 136 w 180"/>
                <a:gd name="T61" fmla="*/ 40 h 180"/>
                <a:gd name="T62" fmla="*/ 120 w 180"/>
                <a:gd name="T63" fmla="*/ 35 h 180"/>
                <a:gd name="T64" fmla="*/ 120 w 180"/>
                <a:gd name="T65" fmla="*/ 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79" y="139"/>
                    <a:pt x="139" y="180"/>
                    <a:pt x="90" y="180"/>
                  </a:cubicBezTo>
                  <a:cubicBezTo>
                    <a:pt x="40" y="179"/>
                    <a:pt x="0" y="139"/>
                    <a:pt x="0" y="90"/>
                  </a:cubicBezTo>
                  <a:close/>
                  <a:moveTo>
                    <a:pt x="31" y="130"/>
                  </a:moveTo>
                  <a:cubicBezTo>
                    <a:pt x="31" y="111"/>
                    <a:pt x="31" y="91"/>
                    <a:pt x="31" y="72"/>
                  </a:cubicBezTo>
                  <a:cubicBezTo>
                    <a:pt x="31" y="63"/>
                    <a:pt x="31" y="54"/>
                    <a:pt x="31" y="45"/>
                  </a:cubicBezTo>
                  <a:cubicBezTo>
                    <a:pt x="31" y="42"/>
                    <a:pt x="30" y="40"/>
                    <a:pt x="27" y="40"/>
                  </a:cubicBezTo>
                  <a:cubicBezTo>
                    <a:pt x="24" y="39"/>
                    <a:pt x="22" y="41"/>
                    <a:pt x="22" y="46"/>
                  </a:cubicBezTo>
                  <a:cubicBezTo>
                    <a:pt x="22" y="75"/>
                    <a:pt x="22" y="104"/>
                    <a:pt x="22" y="133"/>
                  </a:cubicBezTo>
                  <a:cubicBezTo>
                    <a:pt x="22" y="139"/>
                    <a:pt x="23" y="140"/>
                    <a:pt x="28" y="140"/>
                  </a:cubicBezTo>
                  <a:cubicBezTo>
                    <a:pt x="38" y="140"/>
                    <a:pt x="48" y="140"/>
                    <a:pt x="59" y="140"/>
                  </a:cubicBezTo>
                  <a:cubicBezTo>
                    <a:pt x="90" y="140"/>
                    <a:pt x="121" y="140"/>
                    <a:pt x="152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132"/>
                    <a:pt x="155" y="130"/>
                    <a:pt x="152" y="130"/>
                  </a:cubicBezTo>
                  <a:cubicBezTo>
                    <a:pt x="149" y="130"/>
                    <a:pt x="147" y="130"/>
                    <a:pt x="143" y="130"/>
                  </a:cubicBezTo>
                  <a:cubicBezTo>
                    <a:pt x="143" y="129"/>
                    <a:pt x="143" y="127"/>
                    <a:pt x="143" y="126"/>
                  </a:cubicBezTo>
                  <a:cubicBezTo>
                    <a:pt x="143" y="108"/>
                    <a:pt x="144" y="90"/>
                    <a:pt x="143" y="72"/>
                  </a:cubicBezTo>
                  <a:cubicBezTo>
                    <a:pt x="143" y="67"/>
                    <a:pt x="142" y="65"/>
                    <a:pt x="137" y="65"/>
                  </a:cubicBezTo>
                  <a:cubicBezTo>
                    <a:pt x="134" y="65"/>
                    <a:pt x="130" y="65"/>
                    <a:pt x="127" y="65"/>
                  </a:cubicBezTo>
                  <a:cubicBezTo>
                    <a:pt x="120" y="65"/>
                    <a:pt x="119" y="66"/>
                    <a:pt x="119" y="73"/>
                  </a:cubicBezTo>
                  <a:cubicBezTo>
                    <a:pt x="119" y="91"/>
                    <a:pt x="119" y="109"/>
                    <a:pt x="119" y="127"/>
                  </a:cubicBezTo>
                  <a:cubicBezTo>
                    <a:pt x="119" y="128"/>
                    <a:pt x="118" y="129"/>
                    <a:pt x="117" y="130"/>
                  </a:cubicBezTo>
                  <a:cubicBezTo>
                    <a:pt x="117" y="129"/>
                    <a:pt x="116" y="128"/>
                    <a:pt x="116" y="127"/>
                  </a:cubicBezTo>
                  <a:cubicBezTo>
                    <a:pt x="116" y="117"/>
                    <a:pt x="116" y="107"/>
                    <a:pt x="116" y="97"/>
                  </a:cubicBezTo>
                  <a:cubicBezTo>
                    <a:pt x="116" y="93"/>
                    <a:pt x="114" y="91"/>
                    <a:pt x="110" y="91"/>
                  </a:cubicBezTo>
                  <a:cubicBezTo>
                    <a:pt x="106" y="91"/>
                    <a:pt x="102" y="91"/>
                    <a:pt x="97" y="91"/>
                  </a:cubicBezTo>
                  <a:cubicBezTo>
                    <a:pt x="93" y="91"/>
                    <a:pt x="91" y="93"/>
                    <a:pt x="91" y="97"/>
                  </a:cubicBezTo>
                  <a:cubicBezTo>
                    <a:pt x="91" y="105"/>
                    <a:pt x="91" y="112"/>
                    <a:pt x="91" y="120"/>
                  </a:cubicBezTo>
                  <a:cubicBezTo>
                    <a:pt x="91" y="123"/>
                    <a:pt x="92" y="126"/>
                    <a:pt x="91" y="129"/>
                  </a:cubicBezTo>
                  <a:cubicBezTo>
                    <a:pt x="91" y="129"/>
                    <a:pt x="90" y="130"/>
                    <a:pt x="90" y="130"/>
                  </a:cubicBezTo>
                  <a:cubicBezTo>
                    <a:pt x="89" y="130"/>
                    <a:pt x="89" y="129"/>
                    <a:pt x="88" y="128"/>
                  </a:cubicBezTo>
                  <a:cubicBezTo>
                    <a:pt x="88" y="128"/>
                    <a:pt x="88" y="127"/>
                    <a:pt x="88" y="126"/>
                  </a:cubicBezTo>
                  <a:cubicBezTo>
                    <a:pt x="88" y="112"/>
                    <a:pt x="88" y="98"/>
                    <a:pt x="88" y="84"/>
                  </a:cubicBezTo>
                  <a:cubicBezTo>
                    <a:pt x="88" y="80"/>
                    <a:pt x="87" y="78"/>
                    <a:pt x="82" y="78"/>
                  </a:cubicBezTo>
                  <a:cubicBezTo>
                    <a:pt x="79" y="78"/>
                    <a:pt x="75" y="78"/>
                    <a:pt x="71" y="78"/>
                  </a:cubicBezTo>
                  <a:cubicBezTo>
                    <a:pt x="65" y="78"/>
                    <a:pt x="64" y="79"/>
                    <a:pt x="64" y="85"/>
                  </a:cubicBezTo>
                  <a:cubicBezTo>
                    <a:pt x="64" y="99"/>
                    <a:pt x="64" y="113"/>
                    <a:pt x="64" y="127"/>
                  </a:cubicBezTo>
                  <a:cubicBezTo>
                    <a:pt x="64" y="128"/>
                    <a:pt x="63" y="129"/>
                    <a:pt x="63" y="130"/>
                  </a:cubicBezTo>
                  <a:cubicBezTo>
                    <a:pt x="62" y="129"/>
                    <a:pt x="61" y="128"/>
                    <a:pt x="61" y="127"/>
                  </a:cubicBezTo>
                  <a:cubicBezTo>
                    <a:pt x="61" y="122"/>
                    <a:pt x="61" y="116"/>
                    <a:pt x="61" y="110"/>
                  </a:cubicBezTo>
                  <a:cubicBezTo>
                    <a:pt x="61" y="106"/>
                    <a:pt x="59" y="104"/>
                    <a:pt x="55" y="104"/>
                  </a:cubicBezTo>
                  <a:cubicBezTo>
                    <a:pt x="51" y="104"/>
                    <a:pt x="47" y="104"/>
                    <a:pt x="43" y="104"/>
                  </a:cubicBezTo>
                  <a:cubicBezTo>
                    <a:pt x="38" y="104"/>
                    <a:pt x="36" y="106"/>
                    <a:pt x="36" y="111"/>
                  </a:cubicBezTo>
                  <a:cubicBezTo>
                    <a:pt x="36" y="117"/>
                    <a:pt x="36" y="124"/>
                    <a:pt x="36" y="130"/>
                  </a:cubicBezTo>
                  <a:cubicBezTo>
                    <a:pt x="34" y="130"/>
                    <a:pt x="33" y="130"/>
                    <a:pt x="31" y="130"/>
                  </a:cubicBezTo>
                  <a:close/>
                  <a:moveTo>
                    <a:pt x="120" y="44"/>
                  </a:moveTo>
                  <a:cubicBezTo>
                    <a:pt x="114" y="51"/>
                    <a:pt x="108" y="57"/>
                    <a:pt x="102" y="64"/>
                  </a:cubicBezTo>
                  <a:cubicBezTo>
                    <a:pt x="94" y="58"/>
                    <a:pt x="87" y="53"/>
                    <a:pt x="79" y="48"/>
                  </a:cubicBezTo>
                  <a:cubicBezTo>
                    <a:pt x="75" y="46"/>
                    <a:pt x="74" y="46"/>
                    <a:pt x="71" y="49"/>
                  </a:cubicBezTo>
                  <a:cubicBezTo>
                    <a:pt x="62" y="58"/>
                    <a:pt x="54" y="68"/>
                    <a:pt x="45" y="77"/>
                  </a:cubicBezTo>
                  <a:cubicBezTo>
                    <a:pt x="43" y="80"/>
                    <a:pt x="42" y="83"/>
                    <a:pt x="44" y="85"/>
                  </a:cubicBezTo>
                  <a:cubicBezTo>
                    <a:pt x="47" y="87"/>
                    <a:pt x="50" y="87"/>
                    <a:pt x="52" y="84"/>
                  </a:cubicBezTo>
                  <a:cubicBezTo>
                    <a:pt x="59" y="76"/>
                    <a:pt x="66" y="68"/>
                    <a:pt x="73" y="61"/>
                  </a:cubicBezTo>
                  <a:cubicBezTo>
                    <a:pt x="74" y="60"/>
                    <a:pt x="75" y="58"/>
                    <a:pt x="76" y="57"/>
                  </a:cubicBezTo>
                  <a:cubicBezTo>
                    <a:pt x="84" y="63"/>
                    <a:pt x="91" y="68"/>
                    <a:pt x="98" y="73"/>
                  </a:cubicBezTo>
                  <a:cubicBezTo>
                    <a:pt x="103" y="76"/>
                    <a:pt x="104" y="76"/>
                    <a:pt x="108" y="72"/>
                  </a:cubicBezTo>
                  <a:cubicBezTo>
                    <a:pt x="114" y="65"/>
                    <a:pt x="120" y="59"/>
                    <a:pt x="126" y="52"/>
                  </a:cubicBezTo>
                  <a:cubicBezTo>
                    <a:pt x="127" y="55"/>
                    <a:pt x="128" y="58"/>
                    <a:pt x="132" y="57"/>
                  </a:cubicBezTo>
                  <a:cubicBezTo>
                    <a:pt x="135" y="56"/>
                    <a:pt x="136" y="53"/>
                    <a:pt x="136" y="50"/>
                  </a:cubicBezTo>
                  <a:cubicBezTo>
                    <a:pt x="136" y="46"/>
                    <a:pt x="136" y="43"/>
                    <a:pt x="136" y="40"/>
                  </a:cubicBezTo>
                  <a:cubicBezTo>
                    <a:pt x="136" y="37"/>
                    <a:pt x="134" y="35"/>
                    <a:pt x="130" y="35"/>
                  </a:cubicBezTo>
                  <a:cubicBezTo>
                    <a:pt x="127" y="35"/>
                    <a:pt x="123" y="35"/>
                    <a:pt x="120" y="35"/>
                  </a:cubicBezTo>
                  <a:cubicBezTo>
                    <a:pt x="117" y="35"/>
                    <a:pt x="114" y="35"/>
                    <a:pt x="114" y="39"/>
                  </a:cubicBezTo>
                  <a:cubicBezTo>
                    <a:pt x="113" y="43"/>
                    <a:pt x="116" y="44"/>
                    <a:pt x="12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946525" y="6399213"/>
              <a:ext cx="371475" cy="390525"/>
            </a:xfrm>
            <a:custGeom>
              <a:avLst/>
              <a:gdLst>
                <a:gd name="T0" fmla="*/ 21 w 117"/>
                <a:gd name="T1" fmla="*/ 118 h 123"/>
                <a:gd name="T2" fmla="*/ 11 w 117"/>
                <a:gd name="T3" fmla="*/ 70 h 123"/>
                <a:gd name="T4" fmla="*/ 10 w 117"/>
                <a:gd name="T5" fmla="*/ 67 h 123"/>
                <a:gd name="T6" fmla="*/ 2 w 117"/>
                <a:gd name="T7" fmla="*/ 53 h 123"/>
                <a:gd name="T8" fmla="*/ 1 w 117"/>
                <a:gd name="T9" fmla="*/ 37 h 123"/>
                <a:gd name="T10" fmla="*/ 1 w 117"/>
                <a:gd name="T11" fmla="*/ 36 h 123"/>
                <a:gd name="T12" fmla="*/ 7 w 117"/>
                <a:gd name="T13" fmla="*/ 24 h 123"/>
                <a:gd name="T14" fmla="*/ 114 w 117"/>
                <a:gd name="T15" fmla="*/ 79 h 123"/>
                <a:gd name="T16" fmla="*/ 100 w 117"/>
                <a:gd name="T17" fmla="*/ 106 h 123"/>
                <a:gd name="T18" fmla="*/ 23 w 117"/>
                <a:gd name="T19" fmla="*/ 119 h 123"/>
                <a:gd name="T20" fmla="*/ 21 w 117"/>
                <a:gd name="T21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23">
                  <a:moveTo>
                    <a:pt x="21" y="118"/>
                  </a:moveTo>
                  <a:cubicBezTo>
                    <a:pt x="22" y="101"/>
                    <a:pt x="18" y="85"/>
                    <a:pt x="11" y="70"/>
                  </a:cubicBezTo>
                  <a:cubicBezTo>
                    <a:pt x="11" y="69"/>
                    <a:pt x="10" y="68"/>
                    <a:pt x="10" y="67"/>
                  </a:cubicBezTo>
                  <a:cubicBezTo>
                    <a:pt x="7" y="63"/>
                    <a:pt x="3" y="58"/>
                    <a:pt x="2" y="53"/>
                  </a:cubicBezTo>
                  <a:cubicBezTo>
                    <a:pt x="0" y="48"/>
                    <a:pt x="1" y="43"/>
                    <a:pt x="1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0" y="28"/>
                    <a:pt x="0" y="28"/>
                    <a:pt x="7" y="24"/>
                  </a:cubicBezTo>
                  <a:cubicBezTo>
                    <a:pt x="52" y="0"/>
                    <a:pt x="108" y="28"/>
                    <a:pt x="114" y="79"/>
                  </a:cubicBezTo>
                  <a:cubicBezTo>
                    <a:pt x="116" y="101"/>
                    <a:pt x="117" y="97"/>
                    <a:pt x="100" y="106"/>
                  </a:cubicBezTo>
                  <a:cubicBezTo>
                    <a:pt x="76" y="119"/>
                    <a:pt x="50" y="123"/>
                    <a:pt x="23" y="119"/>
                  </a:cubicBezTo>
                  <a:cubicBezTo>
                    <a:pt x="23" y="119"/>
                    <a:pt x="22" y="119"/>
                    <a:pt x="2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3457575" y="6297613"/>
              <a:ext cx="463550" cy="257175"/>
            </a:xfrm>
            <a:custGeom>
              <a:avLst/>
              <a:gdLst>
                <a:gd name="T0" fmla="*/ 0 w 146"/>
                <a:gd name="T1" fmla="*/ 81 h 81"/>
                <a:gd name="T2" fmla="*/ 29 w 146"/>
                <a:gd name="T3" fmla="*/ 21 h 81"/>
                <a:gd name="T4" fmla="*/ 105 w 146"/>
                <a:gd name="T5" fmla="*/ 14 h 81"/>
                <a:gd name="T6" fmla="*/ 146 w 146"/>
                <a:gd name="T7" fmla="*/ 75 h 81"/>
                <a:gd name="T8" fmla="*/ 72 w 146"/>
                <a:gd name="T9" fmla="*/ 47 h 81"/>
                <a:gd name="T10" fmla="*/ 0 w 146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81">
                  <a:moveTo>
                    <a:pt x="0" y="81"/>
                  </a:moveTo>
                  <a:cubicBezTo>
                    <a:pt x="0" y="56"/>
                    <a:pt x="9" y="35"/>
                    <a:pt x="29" y="21"/>
                  </a:cubicBezTo>
                  <a:cubicBezTo>
                    <a:pt x="53" y="3"/>
                    <a:pt x="79" y="0"/>
                    <a:pt x="105" y="14"/>
                  </a:cubicBezTo>
                  <a:cubicBezTo>
                    <a:pt x="130" y="26"/>
                    <a:pt x="143" y="47"/>
                    <a:pt x="146" y="75"/>
                  </a:cubicBezTo>
                  <a:cubicBezTo>
                    <a:pt x="124" y="55"/>
                    <a:pt x="100" y="45"/>
                    <a:pt x="72" y="47"/>
                  </a:cubicBezTo>
                  <a:cubicBezTo>
                    <a:pt x="43" y="48"/>
                    <a:pt x="20" y="60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3171825" y="6161088"/>
              <a:ext cx="254000" cy="254000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39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7" y="80"/>
                    <a:pt x="0" y="62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79" y="62"/>
                    <a:pt x="61" y="80"/>
                    <a:pt x="4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3952875" y="6161088"/>
              <a:ext cx="254000" cy="254000"/>
            </a:xfrm>
            <a:custGeom>
              <a:avLst/>
              <a:gdLst>
                <a:gd name="T0" fmla="*/ 40 w 80"/>
                <a:gd name="T1" fmla="*/ 80 h 80"/>
                <a:gd name="T2" fmla="*/ 0 w 80"/>
                <a:gd name="T3" fmla="*/ 39 h 80"/>
                <a:gd name="T4" fmla="*/ 40 w 80"/>
                <a:gd name="T5" fmla="*/ 0 h 80"/>
                <a:gd name="T6" fmla="*/ 80 w 80"/>
                <a:gd name="T7" fmla="*/ 40 h 80"/>
                <a:gd name="T8" fmla="*/ 40 w 8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18" y="80"/>
                    <a:pt x="0" y="62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3562350" y="6027738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3971925" y="7034213"/>
              <a:ext cx="180975" cy="177800"/>
            </a:xfrm>
            <a:custGeom>
              <a:avLst/>
              <a:gdLst>
                <a:gd name="T0" fmla="*/ 0 w 57"/>
                <a:gd name="T1" fmla="*/ 22 h 56"/>
                <a:gd name="T2" fmla="*/ 22 w 57"/>
                <a:gd name="T3" fmla="*/ 0 h 56"/>
                <a:gd name="T4" fmla="*/ 51 w 57"/>
                <a:gd name="T5" fmla="*/ 29 h 56"/>
                <a:gd name="T6" fmla="*/ 50 w 57"/>
                <a:gd name="T7" fmla="*/ 50 h 56"/>
                <a:gd name="T8" fmla="*/ 29 w 57"/>
                <a:gd name="T9" fmla="*/ 51 h 56"/>
                <a:gd name="T10" fmla="*/ 0 w 57"/>
                <a:gd name="T1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0" y="22"/>
                  </a:moveTo>
                  <a:cubicBezTo>
                    <a:pt x="7" y="15"/>
                    <a:pt x="15" y="7"/>
                    <a:pt x="22" y="0"/>
                  </a:cubicBezTo>
                  <a:cubicBezTo>
                    <a:pt x="31" y="10"/>
                    <a:pt x="42" y="19"/>
                    <a:pt x="51" y="29"/>
                  </a:cubicBezTo>
                  <a:cubicBezTo>
                    <a:pt x="57" y="35"/>
                    <a:pt x="56" y="45"/>
                    <a:pt x="50" y="50"/>
                  </a:cubicBezTo>
                  <a:cubicBezTo>
                    <a:pt x="44" y="56"/>
                    <a:pt x="34" y="56"/>
                    <a:pt x="29" y="51"/>
                  </a:cubicBezTo>
                  <a:cubicBezTo>
                    <a:pt x="19" y="41"/>
                    <a:pt x="9" y="3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3933825" y="6992938"/>
              <a:ext cx="82550" cy="85725"/>
            </a:xfrm>
            <a:custGeom>
              <a:avLst/>
              <a:gdLst>
                <a:gd name="T0" fmla="*/ 26 w 26"/>
                <a:gd name="T1" fmla="*/ 5 h 27"/>
                <a:gd name="T2" fmla="*/ 5 w 26"/>
                <a:gd name="T3" fmla="*/ 27 h 27"/>
                <a:gd name="T4" fmla="*/ 4 w 26"/>
                <a:gd name="T5" fmla="*/ 19 h 27"/>
                <a:gd name="T6" fmla="*/ 18 w 26"/>
                <a:gd name="T7" fmla="*/ 5 h 27"/>
                <a:gd name="T8" fmla="*/ 26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5"/>
                  </a:moveTo>
                  <a:cubicBezTo>
                    <a:pt x="19" y="13"/>
                    <a:pt x="12" y="20"/>
                    <a:pt x="5" y="27"/>
                  </a:cubicBezTo>
                  <a:cubicBezTo>
                    <a:pt x="0" y="24"/>
                    <a:pt x="0" y="23"/>
                    <a:pt x="4" y="19"/>
                  </a:cubicBezTo>
                  <a:cubicBezTo>
                    <a:pt x="9" y="14"/>
                    <a:pt x="13" y="9"/>
                    <a:pt x="18" y="5"/>
                  </a:cubicBezTo>
                  <a:cubicBezTo>
                    <a:pt x="22" y="0"/>
                    <a:pt x="23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3905250" y="6967538"/>
              <a:ext cx="57150" cy="57150"/>
            </a:xfrm>
            <a:custGeom>
              <a:avLst/>
              <a:gdLst>
                <a:gd name="T0" fmla="*/ 18 w 18"/>
                <a:gd name="T1" fmla="*/ 8 h 18"/>
                <a:gd name="T2" fmla="*/ 7 w 18"/>
                <a:gd name="T3" fmla="*/ 18 h 18"/>
                <a:gd name="T4" fmla="*/ 0 w 18"/>
                <a:gd name="T5" fmla="*/ 11 h 18"/>
                <a:gd name="T6" fmla="*/ 11 w 18"/>
                <a:gd name="T7" fmla="*/ 0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4" y="11"/>
                    <a:pt x="11" y="14"/>
                    <a:pt x="7" y="18"/>
                  </a:cubicBezTo>
                  <a:cubicBezTo>
                    <a:pt x="5" y="16"/>
                    <a:pt x="2" y="13"/>
                    <a:pt x="0" y="11"/>
                  </a:cubicBezTo>
                  <a:cubicBezTo>
                    <a:pt x="4" y="7"/>
                    <a:pt x="7" y="4"/>
                    <a:pt x="11" y="0"/>
                  </a:cubicBezTo>
                  <a:cubicBezTo>
                    <a:pt x="13" y="2"/>
                    <a:pt x="15" y="5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3822700" y="6713538"/>
              <a:ext cx="12700" cy="174625"/>
            </a:xfrm>
            <a:custGeom>
              <a:avLst/>
              <a:gdLst>
                <a:gd name="T0" fmla="*/ 4 w 4"/>
                <a:gd name="T1" fmla="*/ 55 h 55"/>
                <a:gd name="T2" fmla="*/ 0 w 4"/>
                <a:gd name="T3" fmla="*/ 55 h 55"/>
                <a:gd name="T4" fmla="*/ 0 w 4"/>
                <a:gd name="T5" fmla="*/ 0 h 55"/>
                <a:gd name="T6" fmla="*/ 4 w 4"/>
                <a:gd name="T7" fmla="*/ 0 h 55"/>
                <a:gd name="T8" fmla="*/ 4 w 4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5">
                  <a:moveTo>
                    <a:pt x="4" y="55"/>
                  </a:moveTo>
                  <a:cubicBezTo>
                    <a:pt x="3" y="55"/>
                    <a:pt x="2" y="55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8"/>
                    <a:pt x="4" y="37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3648075" y="6754813"/>
              <a:ext cx="12700" cy="133350"/>
            </a:xfrm>
            <a:custGeom>
              <a:avLst/>
              <a:gdLst>
                <a:gd name="T0" fmla="*/ 4 w 4"/>
                <a:gd name="T1" fmla="*/ 42 h 42"/>
                <a:gd name="T2" fmla="*/ 0 w 4"/>
                <a:gd name="T3" fmla="*/ 42 h 42"/>
                <a:gd name="T4" fmla="*/ 0 w 4"/>
                <a:gd name="T5" fmla="*/ 0 h 42"/>
                <a:gd name="T6" fmla="*/ 4 w 4"/>
                <a:gd name="T7" fmla="*/ 0 h 42"/>
                <a:gd name="T8" fmla="*/ 4 w 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2">
                  <a:moveTo>
                    <a:pt x="4" y="42"/>
                  </a:moveTo>
                  <a:cubicBezTo>
                    <a:pt x="3" y="42"/>
                    <a:pt x="1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4"/>
                    <a:pt x="4" y="28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3733800" y="6796088"/>
              <a:ext cx="15875" cy="95250"/>
            </a:xfrm>
            <a:custGeom>
              <a:avLst/>
              <a:gdLst>
                <a:gd name="T0" fmla="*/ 0 w 5"/>
                <a:gd name="T1" fmla="*/ 0 h 30"/>
                <a:gd name="T2" fmla="*/ 5 w 5"/>
                <a:gd name="T3" fmla="*/ 0 h 30"/>
                <a:gd name="T4" fmla="*/ 5 w 5"/>
                <a:gd name="T5" fmla="*/ 29 h 30"/>
                <a:gd name="T6" fmla="*/ 0 w 5"/>
                <a:gd name="T7" fmla="*/ 25 h 30"/>
                <a:gd name="T8" fmla="*/ 0 w 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0"/>
                    <a:pt x="5" y="19"/>
                    <a:pt x="5" y="29"/>
                  </a:cubicBezTo>
                  <a:cubicBezTo>
                    <a:pt x="1" y="30"/>
                    <a:pt x="0" y="30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3559175" y="6837363"/>
              <a:ext cx="15875" cy="50800"/>
            </a:xfrm>
            <a:custGeom>
              <a:avLst/>
              <a:gdLst>
                <a:gd name="T0" fmla="*/ 5 w 5"/>
                <a:gd name="T1" fmla="*/ 0 h 16"/>
                <a:gd name="T2" fmla="*/ 5 w 5"/>
                <a:gd name="T3" fmla="*/ 16 h 16"/>
                <a:gd name="T4" fmla="*/ 0 w 5"/>
                <a:gd name="T5" fmla="*/ 16 h 16"/>
                <a:gd name="T6" fmla="*/ 0 w 5"/>
                <a:gd name="T7" fmla="*/ 0 h 16"/>
                <a:gd name="T8" fmla="*/ 5 w 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5" y="5"/>
                    <a:pt x="5" y="11"/>
                    <a:pt x="5" y="16"/>
                  </a:cubicBezTo>
                  <a:cubicBezTo>
                    <a:pt x="3" y="16"/>
                    <a:pt x="2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718550" y="5897563"/>
            <a:ext cx="1439863" cy="1441450"/>
            <a:chOff x="8718550" y="5897563"/>
            <a:chExt cx="1439863" cy="1441450"/>
          </a:xfrm>
          <a:solidFill>
            <a:schemeClr val="accent2"/>
          </a:solidFill>
        </p:grpSpPr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8718550" y="5897563"/>
              <a:ext cx="1439863" cy="1441450"/>
            </a:xfrm>
            <a:custGeom>
              <a:avLst/>
              <a:gdLst>
                <a:gd name="T0" fmla="*/ 449 w 454"/>
                <a:gd name="T1" fmla="*/ 240 h 454"/>
                <a:gd name="T2" fmla="*/ 421 w 454"/>
                <a:gd name="T3" fmla="*/ 247 h 454"/>
                <a:gd name="T4" fmla="*/ 259 w 454"/>
                <a:gd name="T5" fmla="*/ 419 h 454"/>
                <a:gd name="T6" fmla="*/ 246 w 454"/>
                <a:gd name="T7" fmla="*/ 424 h 454"/>
                <a:gd name="T8" fmla="*/ 227 w 454"/>
                <a:gd name="T9" fmla="*/ 454 h 454"/>
                <a:gd name="T10" fmla="*/ 208 w 454"/>
                <a:gd name="T11" fmla="*/ 424 h 454"/>
                <a:gd name="T12" fmla="*/ 122 w 454"/>
                <a:gd name="T13" fmla="*/ 390 h 454"/>
                <a:gd name="T14" fmla="*/ 34 w 454"/>
                <a:gd name="T15" fmla="*/ 249 h 454"/>
                <a:gd name="T16" fmla="*/ 18 w 454"/>
                <a:gd name="T17" fmla="*/ 246 h 454"/>
                <a:gd name="T18" fmla="*/ 18 w 454"/>
                <a:gd name="T19" fmla="*/ 208 h 454"/>
                <a:gd name="T20" fmla="*/ 35 w 454"/>
                <a:gd name="T21" fmla="*/ 204 h 454"/>
                <a:gd name="T22" fmla="*/ 204 w 454"/>
                <a:gd name="T23" fmla="*/ 34 h 454"/>
                <a:gd name="T24" fmla="*/ 208 w 454"/>
                <a:gd name="T25" fmla="*/ 19 h 454"/>
                <a:gd name="T26" fmla="*/ 223 w 454"/>
                <a:gd name="T27" fmla="*/ 0 h 454"/>
                <a:gd name="T28" fmla="*/ 233 w 454"/>
                <a:gd name="T29" fmla="*/ 1 h 454"/>
                <a:gd name="T30" fmla="*/ 246 w 454"/>
                <a:gd name="T31" fmla="*/ 30 h 454"/>
                <a:gd name="T32" fmla="*/ 262 w 454"/>
                <a:gd name="T33" fmla="*/ 36 h 454"/>
                <a:gd name="T34" fmla="*/ 421 w 454"/>
                <a:gd name="T35" fmla="*/ 207 h 454"/>
                <a:gd name="T36" fmla="*/ 449 w 454"/>
                <a:gd name="T37" fmla="*/ 213 h 454"/>
                <a:gd name="T38" fmla="*/ 454 w 454"/>
                <a:gd name="T39" fmla="*/ 231 h 454"/>
                <a:gd name="T40" fmla="*/ 246 w 454"/>
                <a:gd name="T41" fmla="*/ 72 h 454"/>
                <a:gd name="T42" fmla="*/ 245 w 454"/>
                <a:gd name="T43" fmla="*/ 90 h 454"/>
                <a:gd name="T44" fmla="*/ 208 w 454"/>
                <a:gd name="T45" fmla="*/ 86 h 454"/>
                <a:gd name="T46" fmla="*/ 110 w 454"/>
                <a:gd name="T47" fmla="*/ 124 h 454"/>
                <a:gd name="T48" fmla="*/ 84 w 454"/>
                <a:gd name="T49" fmla="*/ 208 h 454"/>
                <a:gd name="T50" fmla="*/ 85 w 454"/>
                <a:gd name="T51" fmla="*/ 246 h 454"/>
                <a:gd name="T52" fmla="*/ 121 w 454"/>
                <a:gd name="T53" fmla="*/ 341 h 454"/>
                <a:gd name="T54" fmla="*/ 208 w 454"/>
                <a:gd name="T55" fmla="*/ 372 h 454"/>
                <a:gd name="T56" fmla="*/ 231 w 454"/>
                <a:gd name="T57" fmla="*/ 350 h 454"/>
                <a:gd name="T58" fmla="*/ 246 w 454"/>
                <a:gd name="T59" fmla="*/ 382 h 454"/>
                <a:gd name="T60" fmla="*/ 370 w 454"/>
                <a:gd name="T61" fmla="*/ 246 h 454"/>
                <a:gd name="T62" fmla="*/ 370 w 454"/>
                <a:gd name="T63" fmla="*/ 20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454">
                  <a:moveTo>
                    <a:pt x="454" y="231"/>
                  </a:moveTo>
                  <a:cubicBezTo>
                    <a:pt x="452" y="234"/>
                    <a:pt x="451" y="238"/>
                    <a:pt x="449" y="240"/>
                  </a:cubicBezTo>
                  <a:cubicBezTo>
                    <a:pt x="444" y="245"/>
                    <a:pt x="439" y="246"/>
                    <a:pt x="433" y="246"/>
                  </a:cubicBezTo>
                  <a:cubicBezTo>
                    <a:pt x="429" y="246"/>
                    <a:pt x="424" y="245"/>
                    <a:pt x="421" y="247"/>
                  </a:cubicBezTo>
                  <a:cubicBezTo>
                    <a:pt x="419" y="249"/>
                    <a:pt x="419" y="254"/>
                    <a:pt x="419" y="258"/>
                  </a:cubicBezTo>
                  <a:cubicBezTo>
                    <a:pt x="405" y="340"/>
                    <a:pt x="341" y="405"/>
                    <a:pt x="259" y="419"/>
                  </a:cubicBezTo>
                  <a:cubicBezTo>
                    <a:pt x="256" y="419"/>
                    <a:pt x="253" y="419"/>
                    <a:pt x="250" y="420"/>
                  </a:cubicBezTo>
                  <a:cubicBezTo>
                    <a:pt x="247" y="420"/>
                    <a:pt x="246" y="421"/>
                    <a:pt x="246" y="424"/>
                  </a:cubicBezTo>
                  <a:cubicBezTo>
                    <a:pt x="246" y="428"/>
                    <a:pt x="246" y="431"/>
                    <a:pt x="246" y="434"/>
                  </a:cubicBezTo>
                  <a:cubicBezTo>
                    <a:pt x="246" y="446"/>
                    <a:pt x="238" y="454"/>
                    <a:pt x="227" y="454"/>
                  </a:cubicBezTo>
                  <a:cubicBezTo>
                    <a:pt x="217" y="454"/>
                    <a:pt x="209" y="446"/>
                    <a:pt x="208" y="434"/>
                  </a:cubicBezTo>
                  <a:cubicBezTo>
                    <a:pt x="208" y="431"/>
                    <a:pt x="208" y="427"/>
                    <a:pt x="208" y="424"/>
                  </a:cubicBezTo>
                  <a:cubicBezTo>
                    <a:pt x="209" y="421"/>
                    <a:pt x="207" y="420"/>
                    <a:pt x="205" y="420"/>
                  </a:cubicBezTo>
                  <a:cubicBezTo>
                    <a:pt x="175" y="416"/>
                    <a:pt x="147" y="406"/>
                    <a:pt x="122" y="390"/>
                  </a:cubicBezTo>
                  <a:cubicBezTo>
                    <a:pt x="75" y="359"/>
                    <a:pt x="47" y="316"/>
                    <a:pt x="36" y="261"/>
                  </a:cubicBezTo>
                  <a:cubicBezTo>
                    <a:pt x="35" y="257"/>
                    <a:pt x="35" y="253"/>
                    <a:pt x="34" y="249"/>
                  </a:cubicBezTo>
                  <a:cubicBezTo>
                    <a:pt x="34" y="247"/>
                    <a:pt x="33" y="246"/>
                    <a:pt x="30" y="246"/>
                  </a:cubicBezTo>
                  <a:cubicBezTo>
                    <a:pt x="26" y="246"/>
                    <a:pt x="22" y="246"/>
                    <a:pt x="18" y="246"/>
                  </a:cubicBezTo>
                  <a:cubicBezTo>
                    <a:pt x="8" y="245"/>
                    <a:pt x="0" y="237"/>
                    <a:pt x="0" y="227"/>
                  </a:cubicBezTo>
                  <a:cubicBezTo>
                    <a:pt x="0" y="217"/>
                    <a:pt x="8" y="209"/>
                    <a:pt x="18" y="208"/>
                  </a:cubicBezTo>
                  <a:cubicBezTo>
                    <a:pt x="22" y="208"/>
                    <a:pt x="26" y="208"/>
                    <a:pt x="30" y="208"/>
                  </a:cubicBezTo>
                  <a:cubicBezTo>
                    <a:pt x="33" y="208"/>
                    <a:pt x="34" y="207"/>
                    <a:pt x="35" y="204"/>
                  </a:cubicBezTo>
                  <a:cubicBezTo>
                    <a:pt x="40" y="161"/>
                    <a:pt x="58" y="123"/>
                    <a:pt x="88" y="92"/>
                  </a:cubicBezTo>
                  <a:cubicBezTo>
                    <a:pt x="120" y="59"/>
                    <a:pt x="159" y="40"/>
                    <a:pt x="204" y="34"/>
                  </a:cubicBezTo>
                  <a:cubicBezTo>
                    <a:pt x="207" y="34"/>
                    <a:pt x="209" y="33"/>
                    <a:pt x="208" y="29"/>
                  </a:cubicBezTo>
                  <a:cubicBezTo>
                    <a:pt x="208" y="26"/>
                    <a:pt x="208" y="23"/>
                    <a:pt x="208" y="19"/>
                  </a:cubicBezTo>
                  <a:cubicBezTo>
                    <a:pt x="208" y="10"/>
                    <a:pt x="213" y="4"/>
                    <a:pt x="221" y="1"/>
                  </a:cubicBezTo>
                  <a:cubicBezTo>
                    <a:pt x="222" y="0"/>
                    <a:pt x="222" y="0"/>
                    <a:pt x="223" y="0"/>
                  </a:cubicBezTo>
                  <a:cubicBezTo>
                    <a:pt x="226" y="0"/>
                    <a:pt x="229" y="0"/>
                    <a:pt x="232" y="0"/>
                  </a:cubicBezTo>
                  <a:cubicBezTo>
                    <a:pt x="232" y="0"/>
                    <a:pt x="233" y="1"/>
                    <a:pt x="233" y="1"/>
                  </a:cubicBezTo>
                  <a:cubicBezTo>
                    <a:pt x="242" y="4"/>
                    <a:pt x="246" y="10"/>
                    <a:pt x="246" y="19"/>
                  </a:cubicBezTo>
                  <a:cubicBezTo>
                    <a:pt x="246" y="23"/>
                    <a:pt x="246" y="27"/>
                    <a:pt x="246" y="30"/>
                  </a:cubicBezTo>
                  <a:cubicBezTo>
                    <a:pt x="246" y="33"/>
                    <a:pt x="247" y="34"/>
                    <a:pt x="249" y="34"/>
                  </a:cubicBezTo>
                  <a:cubicBezTo>
                    <a:pt x="254" y="35"/>
                    <a:pt x="258" y="35"/>
                    <a:pt x="262" y="36"/>
                  </a:cubicBezTo>
                  <a:cubicBezTo>
                    <a:pt x="342" y="50"/>
                    <a:pt x="406" y="115"/>
                    <a:pt x="419" y="196"/>
                  </a:cubicBezTo>
                  <a:cubicBezTo>
                    <a:pt x="419" y="200"/>
                    <a:pt x="419" y="205"/>
                    <a:pt x="421" y="207"/>
                  </a:cubicBezTo>
                  <a:cubicBezTo>
                    <a:pt x="424" y="209"/>
                    <a:pt x="429" y="208"/>
                    <a:pt x="433" y="208"/>
                  </a:cubicBezTo>
                  <a:cubicBezTo>
                    <a:pt x="439" y="208"/>
                    <a:pt x="444" y="209"/>
                    <a:pt x="449" y="213"/>
                  </a:cubicBezTo>
                  <a:cubicBezTo>
                    <a:pt x="451" y="216"/>
                    <a:pt x="452" y="219"/>
                    <a:pt x="454" y="223"/>
                  </a:cubicBezTo>
                  <a:cubicBezTo>
                    <a:pt x="454" y="225"/>
                    <a:pt x="454" y="228"/>
                    <a:pt x="454" y="231"/>
                  </a:cubicBezTo>
                  <a:close/>
                  <a:moveTo>
                    <a:pt x="382" y="208"/>
                  </a:moveTo>
                  <a:cubicBezTo>
                    <a:pt x="376" y="139"/>
                    <a:pt x="315" y="78"/>
                    <a:pt x="246" y="72"/>
                  </a:cubicBezTo>
                  <a:cubicBezTo>
                    <a:pt x="246" y="74"/>
                    <a:pt x="246" y="75"/>
                    <a:pt x="246" y="76"/>
                  </a:cubicBezTo>
                  <a:cubicBezTo>
                    <a:pt x="246" y="81"/>
                    <a:pt x="246" y="85"/>
                    <a:pt x="245" y="90"/>
                  </a:cubicBezTo>
                  <a:cubicBezTo>
                    <a:pt x="243" y="99"/>
                    <a:pt x="234" y="105"/>
                    <a:pt x="225" y="104"/>
                  </a:cubicBezTo>
                  <a:cubicBezTo>
                    <a:pt x="216" y="103"/>
                    <a:pt x="209" y="95"/>
                    <a:pt x="208" y="86"/>
                  </a:cubicBezTo>
                  <a:cubicBezTo>
                    <a:pt x="208" y="81"/>
                    <a:pt x="208" y="77"/>
                    <a:pt x="208" y="72"/>
                  </a:cubicBezTo>
                  <a:cubicBezTo>
                    <a:pt x="178" y="75"/>
                    <a:pt x="138" y="92"/>
                    <a:pt x="110" y="124"/>
                  </a:cubicBezTo>
                  <a:cubicBezTo>
                    <a:pt x="89" y="148"/>
                    <a:pt x="76" y="176"/>
                    <a:pt x="72" y="208"/>
                  </a:cubicBezTo>
                  <a:cubicBezTo>
                    <a:pt x="77" y="208"/>
                    <a:pt x="81" y="208"/>
                    <a:pt x="84" y="208"/>
                  </a:cubicBezTo>
                  <a:cubicBezTo>
                    <a:pt x="96" y="208"/>
                    <a:pt x="104" y="216"/>
                    <a:pt x="104" y="227"/>
                  </a:cubicBezTo>
                  <a:cubicBezTo>
                    <a:pt x="104" y="238"/>
                    <a:pt x="96" y="246"/>
                    <a:pt x="85" y="246"/>
                  </a:cubicBezTo>
                  <a:cubicBezTo>
                    <a:pt x="81" y="246"/>
                    <a:pt x="77" y="246"/>
                    <a:pt x="72" y="246"/>
                  </a:cubicBezTo>
                  <a:cubicBezTo>
                    <a:pt x="77" y="284"/>
                    <a:pt x="93" y="315"/>
                    <a:pt x="121" y="341"/>
                  </a:cubicBezTo>
                  <a:cubicBezTo>
                    <a:pt x="145" y="364"/>
                    <a:pt x="174" y="378"/>
                    <a:pt x="208" y="382"/>
                  </a:cubicBezTo>
                  <a:cubicBezTo>
                    <a:pt x="208" y="378"/>
                    <a:pt x="208" y="375"/>
                    <a:pt x="208" y="372"/>
                  </a:cubicBezTo>
                  <a:cubicBezTo>
                    <a:pt x="209" y="368"/>
                    <a:pt x="209" y="364"/>
                    <a:pt x="210" y="361"/>
                  </a:cubicBezTo>
                  <a:cubicBezTo>
                    <a:pt x="213" y="353"/>
                    <a:pt x="222" y="349"/>
                    <a:pt x="231" y="350"/>
                  </a:cubicBezTo>
                  <a:cubicBezTo>
                    <a:pt x="239" y="352"/>
                    <a:pt x="246" y="359"/>
                    <a:pt x="246" y="368"/>
                  </a:cubicBezTo>
                  <a:cubicBezTo>
                    <a:pt x="246" y="372"/>
                    <a:pt x="246" y="377"/>
                    <a:pt x="246" y="382"/>
                  </a:cubicBezTo>
                  <a:cubicBezTo>
                    <a:pt x="324" y="374"/>
                    <a:pt x="378" y="305"/>
                    <a:pt x="381" y="246"/>
                  </a:cubicBezTo>
                  <a:cubicBezTo>
                    <a:pt x="378" y="246"/>
                    <a:pt x="374" y="246"/>
                    <a:pt x="370" y="246"/>
                  </a:cubicBezTo>
                  <a:cubicBezTo>
                    <a:pt x="358" y="246"/>
                    <a:pt x="350" y="238"/>
                    <a:pt x="350" y="227"/>
                  </a:cubicBezTo>
                  <a:cubicBezTo>
                    <a:pt x="350" y="216"/>
                    <a:pt x="359" y="208"/>
                    <a:pt x="370" y="208"/>
                  </a:cubicBezTo>
                  <a:cubicBezTo>
                    <a:pt x="374" y="208"/>
                    <a:pt x="378" y="208"/>
                    <a:pt x="382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9196388" y="6618288"/>
              <a:ext cx="482600" cy="241300"/>
            </a:xfrm>
            <a:custGeom>
              <a:avLst/>
              <a:gdLst>
                <a:gd name="T0" fmla="*/ 76 w 152"/>
                <a:gd name="T1" fmla="*/ 76 h 76"/>
                <a:gd name="T2" fmla="*/ 17 w 152"/>
                <a:gd name="T3" fmla="*/ 76 h 76"/>
                <a:gd name="T4" fmla="*/ 0 w 152"/>
                <a:gd name="T5" fmla="*/ 59 h 76"/>
                <a:gd name="T6" fmla="*/ 11 w 152"/>
                <a:gd name="T7" fmla="*/ 20 h 76"/>
                <a:gd name="T8" fmla="*/ 52 w 152"/>
                <a:gd name="T9" fmla="*/ 0 h 76"/>
                <a:gd name="T10" fmla="*/ 101 w 152"/>
                <a:gd name="T11" fmla="*/ 0 h 76"/>
                <a:gd name="T12" fmla="*/ 152 w 152"/>
                <a:gd name="T13" fmla="*/ 50 h 76"/>
                <a:gd name="T14" fmla="*/ 152 w 152"/>
                <a:gd name="T15" fmla="*/ 61 h 76"/>
                <a:gd name="T16" fmla="*/ 137 w 152"/>
                <a:gd name="T17" fmla="*/ 76 h 76"/>
                <a:gd name="T18" fmla="*/ 76 w 152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76">
                  <a:moveTo>
                    <a:pt x="76" y="76"/>
                  </a:moveTo>
                  <a:cubicBezTo>
                    <a:pt x="56" y="76"/>
                    <a:pt x="37" y="76"/>
                    <a:pt x="17" y="76"/>
                  </a:cubicBezTo>
                  <a:cubicBezTo>
                    <a:pt x="6" y="76"/>
                    <a:pt x="1" y="70"/>
                    <a:pt x="0" y="59"/>
                  </a:cubicBezTo>
                  <a:cubicBezTo>
                    <a:pt x="0" y="45"/>
                    <a:pt x="2" y="32"/>
                    <a:pt x="11" y="20"/>
                  </a:cubicBezTo>
                  <a:cubicBezTo>
                    <a:pt x="21" y="7"/>
                    <a:pt x="35" y="0"/>
                    <a:pt x="52" y="0"/>
                  </a:cubicBezTo>
                  <a:cubicBezTo>
                    <a:pt x="68" y="0"/>
                    <a:pt x="85" y="0"/>
                    <a:pt x="101" y="0"/>
                  </a:cubicBezTo>
                  <a:cubicBezTo>
                    <a:pt x="128" y="0"/>
                    <a:pt x="151" y="23"/>
                    <a:pt x="152" y="50"/>
                  </a:cubicBezTo>
                  <a:cubicBezTo>
                    <a:pt x="152" y="53"/>
                    <a:pt x="152" y="57"/>
                    <a:pt x="152" y="61"/>
                  </a:cubicBezTo>
                  <a:cubicBezTo>
                    <a:pt x="152" y="70"/>
                    <a:pt x="146" y="76"/>
                    <a:pt x="137" y="76"/>
                  </a:cubicBezTo>
                  <a:cubicBezTo>
                    <a:pt x="117" y="76"/>
                    <a:pt x="97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9317038" y="6316663"/>
              <a:ext cx="241300" cy="241300"/>
            </a:xfrm>
            <a:custGeom>
              <a:avLst/>
              <a:gdLst>
                <a:gd name="T0" fmla="*/ 38 w 76"/>
                <a:gd name="T1" fmla="*/ 0 h 76"/>
                <a:gd name="T2" fmla="*/ 76 w 76"/>
                <a:gd name="T3" fmla="*/ 38 h 76"/>
                <a:gd name="T4" fmla="*/ 38 w 76"/>
                <a:gd name="T5" fmla="*/ 76 h 76"/>
                <a:gd name="T6" fmla="*/ 0 w 76"/>
                <a:gd name="T7" fmla="*/ 38 h 76"/>
                <a:gd name="T8" fmla="*/ 38 w 7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8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TARGET MARKET (WHO)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2741" y="9048228"/>
            <a:ext cx="47061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2742" y="8173141"/>
            <a:ext cx="4706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Segmentation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01717" y="9048228"/>
            <a:ext cx="47061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01718" y="8173141"/>
            <a:ext cx="4706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Targeting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7950" y="9048228"/>
            <a:ext cx="47061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07951" y="8173141"/>
            <a:ext cx="47061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Positioning</a:t>
            </a:r>
            <a:endParaRPr lang="en-MY" sz="45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4B5642-3D02-9581-2D2E-97D121860C3F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1725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TARGET AUDIENCE (WHO)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4353863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3486119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Audience Description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7552382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6684638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Rationale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10769951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9902207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Interests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4974888" y="3667191"/>
            <a:ext cx="469900" cy="2024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974888" y="6862829"/>
            <a:ext cx="469900" cy="2025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974888" y="10058466"/>
            <a:ext cx="469900" cy="2025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BEEF1A-9838-FF85-3606-C99EB21DF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223DE2-6C36-21EF-A4EF-96A4F0E417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D6524E-A6F7-FCEF-9579-5B58C5EAE541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531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>
            <a:spLocks noChangeAspect="1" noChangeArrowheads="1" noTextEdit="1"/>
          </p:cNvSpPr>
          <p:nvPr/>
        </p:nvSpPr>
        <p:spPr bwMode="auto">
          <a:xfrm>
            <a:off x="1252538" y="4365625"/>
            <a:ext cx="21813837" cy="768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220788" y="4365625"/>
            <a:ext cx="21845587" cy="7721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8586788" y="6311900"/>
            <a:ext cx="0" cy="389413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5668625" y="6311900"/>
            <a:ext cx="0" cy="389413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482091" y="8743428"/>
            <a:ext cx="5252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463041" y="7844298"/>
            <a:ext cx="5252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Target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VALIDATION (WHY)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463041" y="5894085"/>
            <a:ext cx="5252210" cy="176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9800" b="1">
                <a:solidFill>
                  <a:schemeClr val="accent1"/>
                </a:solidFill>
              </a:rPr>
              <a:t>GAP</a:t>
            </a:r>
            <a:endParaRPr lang="en-MY" sz="980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92491" y="8743428"/>
            <a:ext cx="5252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73441" y="7844298"/>
            <a:ext cx="5252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Available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73441" y="5894085"/>
            <a:ext cx="5252210" cy="176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9800" b="1">
                <a:solidFill>
                  <a:schemeClr val="accent2"/>
                </a:solidFill>
              </a:rPr>
              <a:t>THREAT</a:t>
            </a:r>
            <a:endParaRPr lang="en-MY" sz="980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74341" y="8743428"/>
            <a:ext cx="525221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291" y="7844298"/>
            <a:ext cx="52522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Total Market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291" y="5894085"/>
            <a:ext cx="5252210" cy="176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9800" b="1">
                <a:solidFill>
                  <a:schemeClr val="accent3"/>
                </a:solidFill>
              </a:rPr>
              <a:t>TREND</a:t>
            </a:r>
            <a:endParaRPr lang="en-MY" sz="9800">
              <a:solidFill>
                <a:schemeClr val="accent3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445331-8C81-13C8-72E3-40DC0F75DAD5}"/>
              </a:ext>
            </a:extLst>
          </p:cNvPr>
          <p:cNvCxnSpPr>
            <a:cxnSpLocks/>
          </p:cNvCxnSpPr>
          <p:nvPr/>
        </p:nvCxnSpPr>
        <p:spPr>
          <a:xfrm>
            <a:off x="1220788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60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Check-Ins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01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9696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9696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Deliverables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9696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02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Comms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03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4"/>
                </a:solidFill>
              </a:rPr>
              <a:t>Strategy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04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328738" y="4229100"/>
            <a:ext cx="3878262" cy="3884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49425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75513" y="4229100"/>
            <a:ext cx="3878262" cy="3884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96200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13225463" y="4229100"/>
            <a:ext cx="3878262" cy="3884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13646150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19172238" y="4229100"/>
            <a:ext cx="3878262" cy="3884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9592925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243638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12193588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8135600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2532063" y="5429250"/>
            <a:ext cx="1474787" cy="1477963"/>
          </a:xfrm>
          <a:custGeom>
            <a:avLst/>
            <a:gdLst>
              <a:gd name="T0" fmla="*/ 460 w 466"/>
              <a:gd name="T1" fmla="*/ 90 h 466"/>
              <a:gd name="T2" fmla="*/ 414 w 466"/>
              <a:gd name="T3" fmla="*/ 136 h 466"/>
              <a:gd name="T4" fmla="*/ 403 w 466"/>
              <a:gd name="T5" fmla="*/ 141 h 466"/>
              <a:gd name="T6" fmla="*/ 347 w 466"/>
              <a:gd name="T7" fmla="*/ 141 h 466"/>
              <a:gd name="T8" fmla="*/ 244 w 466"/>
              <a:gd name="T9" fmla="*/ 245 h 466"/>
              <a:gd name="T10" fmla="*/ 233 w 466"/>
              <a:gd name="T11" fmla="*/ 249 h 466"/>
              <a:gd name="T12" fmla="*/ 222 w 466"/>
              <a:gd name="T13" fmla="*/ 245 h 466"/>
              <a:gd name="T14" fmla="*/ 222 w 466"/>
              <a:gd name="T15" fmla="*/ 223 h 466"/>
              <a:gd name="T16" fmla="*/ 325 w 466"/>
              <a:gd name="T17" fmla="*/ 119 h 466"/>
              <a:gd name="T18" fmla="*/ 325 w 466"/>
              <a:gd name="T19" fmla="*/ 64 h 466"/>
              <a:gd name="T20" fmla="*/ 330 w 466"/>
              <a:gd name="T21" fmla="*/ 53 h 466"/>
              <a:gd name="T22" fmla="*/ 376 w 466"/>
              <a:gd name="T23" fmla="*/ 6 h 466"/>
              <a:gd name="T24" fmla="*/ 393 w 466"/>
              <a:gd name="T25" fmla="*/ 3 h 466"/>
              <a:gd name="T26" fmla="*/ 403 w 466"/>
              <a:gd name="T27" fmla="*/ 17 h 466"/>
              <a:gd name="T28" fmla="*/ 403 w 466"/>
              <a:gd name="T29" fmla="*/ 64 h 466"/>
              <a:gd name="T30" fmla="*/ 449 w 466"/>
              <a:gd name="T31" fmla="*/ 64 h 466"/>
              <a:gd name="T32" fmla="*/ 464 w 466"/>
              <a:gd name="T33" fmla="*/ 73 h 466"/>
              <a:gd name="T34" fmla="*/ 460 w 466"/>
              <a:gd name="T35" fmla="*/ 90 h 466"/>
              <a:gd name="T36" fmla="*/ 335 w 466"/>
              <a:gd name="T37" fmla="*/ 198 h 466"/>
              <a:gd name="T38" fmla="*/ 265 w 466"/>
              <a:gd name="T39" fmla="*/ 267 h 466"/>
              <a:gd name="T40" fmla="*/ 233 w 466"/>
              <a:gd name="T41" fmla="*/ 280 h 466"/>
              <a:gd name="T42" fmla="*/ 200 w 466"/>
              <a:gd name="T43" fmla="*/ 267 h 466"/>
              <a:gd name="T44" fmla="*/ 200 w 466"/>
              <a:gd name="T45" fmla="*/ 201 h 466"/>
              <a:gd name="T46" fmla="*/ 269 w 466"/>
              <a:gd name="T47" fmla="*/ 132 h 466"/>
              <a:gd name="T48" fmla="*/ 233 w 466"/>
              <a:gd name="T49" fmla="*/ 126 h 466"/>
              <a:gd name="T50" fmla="*/ 124 w 466"/>
              <a:gd name="T51" fmla="*/ 234 h 466"/>
              <a:gd name="T52" fmla="*/ 233 w 466"/>
              <a:gd name="T53" fmla="*/ 342 h 466"/>
              <a:gd name="T54" fmla="*/ 341 w 466"/>
              <a:gd name="T55" fmla="*/ 234 h 466"/>
              <a:gd name="T56" fmla="*/ 335 w 466"/>
              <a:gd name="T57" fmla="*/ 198 h 466"/>
              <a:gd name="T58" fmla="*/ 465 w 466"/>
              <a:gd name="T59" fmla="*/ 234 h 466"/>
              <a:gd name="T60" fmla="*/ 233 w 466"/>
              <a:gd name="T61" fmla="*/ 466 h 466"/>
              <a:gd name="T62" fmla="*/ 0 w 466"/>
              <a:gd name="T63" fmla="*/ 234 h 466"/>
              <a:gd name="T64" fmla="*/ 233 w 466"/>
              <a:gd name="T65" fmla="*/ 2 h 466"/>
              <a:gd name="T66" fmla="*/ 320 w 466"/>
              <a:gd name="T67" fmla="*/ 19 h 466"/>
              <a:gd name="T68" fmla="*/ 308 w 466"/>
              <a:gd name="T69" fmla="*/ 31 h 466"/>
              <a:gd name="T70" fmla="*/ 295 w 466"/>
              <a:gd name="T71" fmla="*/ 64 h 466"/>
              <a:gd name="T72" fmla="*/ 295 w 466"/>
              <a:gd name="T73" fmla="*/ 106 h 466"/>
              <a:gd name="T74" fmla="*/ 293 w 466"/>
              <a:gd name="T75" fmla="*/ 108 h 466"/>
              <a:gd name="T76" fmla="*/ 233 w 466"/>
              <a:gd name="T77" fmla="*/ 95 h 466"/>
              <a:gd name="T78" fmla="*/ 93 w 466"/>
              <a:gd name="T79" fmla="*/ 234 h 466"/>
              <a:gd name="T80" fmla="*/ 233 w 466"/>
              <a:gd name="T81" fmla="*/ 373 h 466"/>
              <a:gd name="T82" fmla="*/ 372 w 466"/>
              <a:gd name="T83" fmla="*/ 234 h 466"/>
              <a:gd name="T84" fmla="*/ 358 w 466"/>
              <a:gd name="T85" fmla="*/ 174 h 466"/>
              <a:gd name="T86" fmla="*/ 360 w 466"/>
              <a:gd name="T87" fmla="*/ 172 h 466"/>
              <a:gd name="T88" fmla="*/ 403 w 466"/>
              <a:gd name="T89" fmla="*/ 172 h 466"/>
              <a:gd name="T90" fmla="*/ 436 w 466"/>
              <a:gd name="T91" fmla="*/ 158 h 466"/>
              <a:gd name="T92" fmla="*/ 448 w 466"/>
              <a:gd name="T93" fmla="*/ 147 h 466"/>
              <a:gd name="T94" fmla="*/ 465 w 466"/>
              <a:gd name="T95" fmla="*/ 23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6" h="466">
                <a:moveTo>
                  <a:pt x="460" y="90"/>
                </a:moveTo>
                <a:cubicBezTo>
                  <a:pt x="414" y="136"/>
                  <a:pt x="414" y="136"/>
                  <a:pt x="414" y="136"/>
                </a:cubicBezTo>
                <a:cubicBezTo>
                  <a:pt x="411" y="139"/>
                  <a:pt x="407" y="141"/>
                  <a:pt x="403" y="141"/>
                </a:cubicBezTo>
                <a:cubicBezTo>
                  <a:pt x="347" y="141"/>
                  <a:pt x="347" y="141"/>
                  <a:pt x="347" y="141"/>
                </a:cubicBezTo>
                <a:cubicBezTo>
                  <a:pt x="244" y="245"/>
                  <a:pt x="244" y="245"/>
                  <a:pt x="244" y="245"/>
                </a:cubicBezTo>
                <a:cubicBezTo>
                  <a:pt x="240" y="248"/>
                  <a:pt x="237" y="249"/>
                  <a:pt x="233" y="249"/>
                </a:cubicBezTo>
                <a:cubicBezTo>
                  <a:pt x="229" y="249"/>
                  <a:pt x="225" y="248"/>
                  <a:pt x="222" y="245"/>
                </a:cubicBezTo>
                <a:cubicBezTo>
                  <a:pt x="216" y="239"/>
                  <a:pt x="216" y="229"/>
                  <a:pt x="222" y="223"/>
                </a:cubicBezTo>
                <a:cubicBezTo>
                  <a:pt x="325" y="119"/>
                  <a:pt x="325" y="119"/>
                  <a:pt x="325" y="119"/>
                </a:cubicBezTo>
                <a:cubicBezTo>
                  <a:pt x="325" y="64"/>
                  <a:pt x="325" y="64"/>
                  <a:pt x="325" y="64"/>
                </a:cubicBezTo>
                <a:cubicBezTo>
                  <a:pt x="325" y="59"/>
                  <a:pt x="327" y="56"/>
                  <a:pt x="330" y="53"/>
                </a:cubicBezTo>
                <a:cubicBezTo>
                  <a:pt x="376" y="6"/>
                  <a:pt x="376" y="6"/>
                  <a:pt x="376" y="6"/>
                </a:cubicBezTo>
                <a:cubicBezTo>
                  <a:pt x="381" y="2"/>
                  <a:pt x="388" y="0"/>
                  <a:pt x="393" y="3"/>
                </a:cubicBezTo>
                <a:cubicBezTo>
                  <a:pt x="399" y="5"/>
                  <a:pt x="403" y="11"/>
                  <a:pt x="403" y="17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449" y="64"/>
                  <a:pt x="449" y="64"/>
                  <a:pt x="449" y="64"/>
                </a:cubicBezTo>
                <a:cubicBezTo>
                  <a:pt x="456" y="64"/>
                  <a:pt x="461" y="67"/>
                  <a:pt x="464" y="73"/>
                </a:cubicBezTo>
                <a:cubicBezTo>
                  <a:pt x="466" y="79"/>
                  <a:pt x="465" y="86"/>
                  <a:pt x="460" y="90"/>
                </a:cubicBezTo>
                <a:close/>
                <a:moveTo>
                  <a:pt x="335" y="198"/>
                </a:moveTo>
                <a:cubicBezTo>
                  <a:pt x="265" y="267"/>
                  <a:pt x="265" y="267"/>
                  <a:pt x="265" y="267"/>
                </a:cubicBezTo>
                <a:cubicBezTo>
                  <a:pt x="257" y="276"/>
                  <a:pt x="245" y="280"/>
                  <a:pt x="233" y="280"/>
                </a:cubicBezTo>
                <a:cubicBezTo>
                  <a:pt x="220" y="280"/>
                  <a:pt x="209" y="276"/>
                  <a:pt x="200" y="267"/>
                </a:cubicBezTo>
                <a:cubicBezTo>
                  <a:pt x="182" y="249"/>
                  <a:pt x="182" y="219"/>
                  <a:pt x="200" y="201"/>
                </a:cubicBezTo>
                <a:cubicBezTo>
                  <a:pt x="269" y="132"/>
                  <a:pt x="269" y="132"/>
                  <a:pt x="269" y="132"/>
                </a:cubicBezTo>
                <a:cubicBezTo>
                  <a:pt x="258" y="128"/>
                  <a:pt x="245" y="126"/>
                  <a:pt x="233" y="126"/>
                </a:cubicBezTo>
                <a:cubicBezTo>
                  <a:pt x="173" y="126"/>
                  <a:pt x="124" y="174"/>
                  <a:pt x="124" y="234"/>
                </a:cubicBezTo>
                <a:cubicBezTo>
                  <a:pt x="124" y="294"/>
                  <a:pt x="173" y="342"/>
                  <a:pt x="233" y="342"/>
                </a:cubicBezTo>
                <a:cubicBezTo>
                  <a:pt x="292" y="342"/>
                  <a:pt x="341" y="294"/>
                  <a:pt x="341" y="234"/>
                </a:cubicBezTo>
                <a:cubicBezTo>
                  <a:pt x="341" y="221"/>
                  <a:pt x="339" y="209"/>
                  <a:pt x="335" y="198"/>
                </a:cubicBezTo>
                <a:close/>
                <a:moveTo>
                  <a:pt x="465" y="234"/>
                </a:moveTo>
                <a:cubicBezTo>
                  <a:pt x="465" y="362"/>
                  <a:pt x="361" y="466"/>
                  <a:pt x="233" y="466"/>
                </a:cubicBezTo>
                <a:cubicBezTo>
                  <a:pt x="105" y="466"/>
                  <a:pt x="0" y="362"/>
                  <a:pt x="0" y="234"/>
                </a:cubicBezTo>
                <a:cubicBezTo>
                  <a:pt x="0" y="106"/>
                  <a:pt x="105" y="2"/>
                  <a:pt x="233" y="2"/>
                </a:cubicBezTo>
                <a:cubicBezTo>
                  <a:pt x="263" y="2"/>
                  <a:pt x="292" y="8"/>
                  <a:pt x="320" y="19"/>
                </a:cubicBezTo>
                <a:cubicBezTo>
                  <a:pt x="308" y="31"/>
                  <a:pt x="308" y="31"/>
                  <a:pt x="308" y="31"/>
                </a:cubicBezTo>
                <a:cubicBezTo>
                  <a:pt x="299" y="40"/>
                  <a:pt x="295" y="51"/>
                  <a:pt x="295" y="64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93" y="108"/>
                  <a:pt x="293" y="108"/>
                  <a:pt x="293" y="108"/>
                </a:cubicBezTo>
                <a:cubicBezTo>
                  <a:pt x="274" y="100"/>
                  <a:pt x="254" y="95"/>
                  <a:pt x="233" y="95"/>
                </a:cubicBezTo>
                <a:cubicBezTo>
                  <a:pt x="156" y="95"/>
                  <a:pt x="93" y="157"/>
                  <a:pt x="93" y="234"/>
                </a:cubicBezTo>
                <a:cubicBezTo>
                  <a:pt x="93" y="311"/>
                  <a:pt x="156" y="373"/>
                  <a:pt x="233" y="373"/>
                </a:cubicBezTo>
                <a:cubicBezTo>
                  <a:pt x="309" y="373"/>
                  <a:pt x="372" y="311"/>
                  <a:pt x="372" y="234"/>
                </a:cubicBezTo>
                <a:cubicBezTo>
                  <a:pt x="372" y="212"/>
                  <a:pt x="367" y="192"/>
                  <a:pt x="358" y="174"/>
                </a:cubicBezTo>
                <a:cubicBezTo>
                  <a:pt x="360" y="172"/>
                  <a:pt x="360" y="172"/>
                  <a:pt x="360" y="172"/>
                </a:cubicBezTo>
                <a:cubicBezTo>
                  <a:pt x="403" y="172"/>
                  <a:pt x="403" y="172"/>
                  <a:pt x="403" y="172"/>
                </a:cubicBezTo>
                <a:cubicBezTo>
                  <a:pt x="415" y="172"/>
                  <a:pt x="427" y="167"/>
                  <a:pt x="436" y="158"/>
                </a:cubicBezTo>
                <a:cubicBezTo>
                  <a:pt x="448" y="147"/>
                  <a:pt x="448" y="147"/>
                  <a:pt x="448" y="147"/>
                </a:cubicBezTo>
                <a:cubicBezTo>
                  <a:pt x="459" y="174"/>
                  <a:pt x="465" y="204"/>
                  <a:pt x="465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8513763" y="5857875"/>
            <a:ext cx="706437" cy="1062038"/>
          </a:xfrm>
          <a:custGeom>
            <a:avLst/>
            <a:gdLst>
              <a:gd name="T0" fmla="*/ 222 w 223"/>
              <a:gd name="T1" fmla="*/ 169 h 335"/>
              <a:gd name="T2" fmla="*/ 222 w 223"/>
              <a:gd name="T3" fmla="*/ 0 h 335"/>
              <a:gd name="T4" fmla="*/ 207 w 223"/>
              <a:gd name="T5" fmla="*/ 1 h 335"/>
              <a:gd name="T6" fmla="*/ 69 w 223"/>
              <a:gd name="T7" fmla="*/ 1 h 335"/>
              <a:gd name="T8" fmla="*/ 55 w 223"/>
              <a:gd name="T9" fmla="*/ 15 h 335"/>
              <a:gd name="T10" fmla="*/ 55 w 223"/>
              <a:gd name="T11" fmla="*/ 29 h 335"/>
              <a:gd name="T12" fmla="*/ 13 w 223"/>
              <a:gd name="T13" fmla="*/ 29 h 335"/>
              <a:gd name="T14" fmla="*/ 0 w 223"/>
              <a:gd name="T15" fmla="*/ 43 h 335"/>
              <a:gd name="T16" fmla="*/ 0 w 223"/>
              <a:gd name="T17" fmla="*/ 126 h 335"/>
              <a:gd name="T18" fmla="*/ 13 w 223"/>
              <a:gd name="T19" fmla="*/ 140 h 335"/>
              <a:gd name="T20" fmla="*/ 55 w 223"/>
              <a:gd name="T21" fmla="*/ 140 h 335"/>
              <a:gd name="T22" fmla="*/ 55 w 223"/>
              <a:gd name="T23" fmla="*/ 154 h 335"/>
              <a:gd name="T24" fmla="*/ 69 w 223"/>
              <a:gd name="T25" fmla="*/ 168 h 335"/>
              <a:gd name="T26" fmla="*/ 77 w 223"/>
              <a:gd name="T27" fmla="*/ 168 h 335"/>
              <a:gd name="T28" fmla="*/ 133 w 223"/>
              <a:gd name="T29" fmla="*/ 317 h 335"/>
              <a:gd name="T30" fmla="*/ 154 w 223"/>
              <a:gd name="T31" fmla="*/ 334 h 335"/>
              <a:gd name="T32" fmla="*/ 159 w 223"/>
              <a:gd name="T33" fmla="*/ 335 h 335"/>
              <a:gd name="T34" fmla="*/ 179 w 223"/>
              <a:gd name="T35" fmla="*/ 326 h 335"/>
              <a:gd name="T36" fmla="*/ 212 w 223"/>
              <a:gd name="T37" fmla="*/ 293 h 335"/>
              <a:gd name="T38" fmla="*/ 217 w 223"/>
              <a:gd name="T39" fmla="*/ 261 h 335"/>
              <a:gd name="T40" fmla="*/ 171 w 223"/>
              <a:gd name="T41" fmla="*/ 168 h 335"/>
              <a:gd name="T42" fmla="*/ 208 w 223"/>
              <a:gd name="T43" fmla="*/ 168 h 335"/>
              <a:gd name="T44" fmla="*/ 222 w 223"/>
              <a:gd name="T45" fmla="*/ 16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3" h="335">
                <a:moveTo>
                  <a:pt x="222" y="169"/>
                </a:moveTo>
                <a:cubicBezTo>
                  <a:pt x="222" y="0"/>
                  <a:pt x="222" y="0"/>
                  <a:pt x="222" y="0"/>
                </a:cubicBezTo>
                <a:cubicBezTo>
                  <a:pt x="217" y="0"/>
                  <a:pt x="212" y="1"/>
                  <a:pt x="207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1" y="1"/>
                  <a:pt x="55" y="7"/>
                  <a:pt x="55" y="15"/>
                </a:cubicBezTo>
                <a:cubicBezTo>
                  <a:pt x="55" y="29"/>
                  <a:pt x="55" y="29"/>
                  <a:pt x="55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6" y="29"/>
                  <a:pt x="0" y="35"/>
                  <a:pt x="0" y="4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3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62"/>
                  <a:pt x="61" y="168"/>
                  <a:pt x="69" y="168"/>
                </a:cubicBezTo>
                <a:cubicBezTo>
                  <a:pt x="77" y="168"/>
                  <a:pt x="77" y="168"/>
                  <a:pt x="77" y="168"/>
                </a:cubicBezTo>
                <a:cubicBezTo>
                  <a:pt x="133" y="317"/>
                  <a:pt x="133" y="317"/>
                  <a:pt x="133" y="317"/>
                </a:cubicBezTo>
                <a:cubicBezTo>
                  <a:pt x="137" y="326"/>
                  <a:pt x="144" y="332"/>
                  <a:pt x="154" y="334"/>
                </a:cubicBezTo>
                <a:cubicBezTo>
                  <a:pt x="156" y="334"/>
                  <a:pt x="157" y="335"/>
                  <a:pt x="159" y="335"/>
                </a:cubicBezTo>
                <a:cubicBezTo>
                  <a:pt x="167" y="335"/>
                  <a:pt x="174" y="332"/>
                  <a:pt x="179" y="326"/>
                </a:cubicBezTo>
                <a:cubicBezTo>
                  <a:pt x="212" y="293"/>
                  <a:pt x="212" y="293"/>
                  <a:pt x="212" y="293"/>
                </a:cubicBezTo>
                <a:cubicBezTo>
                  <a:pt x="221" y="285"/>
                  <a:pt x="223" y="272"/>
                  <a:pt x="217" y="261"/>
                </a:cubicBezTo>
                <a:cubicBezTo>
                  <a:pt x="171" y="168"/>
                  <a:pt x="171" y="168"/>
                  <a:pt x="171" y="168"/>
                </a:cubicBezTo>
                <a:cubicBezTo>
                  <a:pt x="208" y="168"/>
                  <a:pt x="208" y="168"/>
                  <a:pt x="208" y="168"/>
                </a:cubicBezTo>
                <a:cubicBezTo>
                  <a:pt x="212" y="168"/>
                  <a:pt x="217" y="169"/>
                  <a:pt x="222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9304338" y="5508625"/>
            <a:ext cx="614362" cy="1233488"/>
          </a:xfrm>
          <a:custGeom>
            <a:avLst/>
            <a:gdLst>
              <a:gd name="T0" fmla="*/ 192 w 194"/>
              <a:gd name="T1" fmla="*/ 7 h 389"/>
              <a:gd name="T2" fmla="*/ 191 w 194"/>
              <a:gd name="T3" fmla="*/ 6 h 389"/>
              <a:gd name="T4" fmla="*/ 185 w 194"/>
              <a:gd name="T5" fmla="*/ 1 h 389"/>
              <a:gd name="T6" fmla="*/ 185 w 194"/>
              <a:gd name="T7" fmla="*/ 1 h 389"/>
              <a:gd name="T8" fmla="*/ 184 w 194"/>
              <a:gd name="T9" fmla="*/ 1 h 389"/>
              <a:gd name="T10" fmla="*/ 180 w 194"/>
              <a:gd name="T11" fmla="*/ 0 h 389"/>
              <a:gd name="T12" fmla="*/ 178 w 194"/>
              <a:gd name="T13" fmla="*/ 1 h 389"/>
              <a:gd name="T14" fmla="*/ 176 w 194"/>
              <a:gd name="T15" fmla="*/ 1 h 389"/>
              <a:gd name="T16" fmla="*/ 170 w 194"/>
              <a:gd name="T17" fmla="*/ 5 h 389"/>
              <a:gd name="T18" fmla="*/ 169 w 194"/>
              <a:gd name="T19" fmla="*/ 5 h 389"/>
              <a:gd name="T20" fmla="*/ 0 w 194"/>
              <a:gd name="T21" fmla="*/ 106 h 389"/>
              <a:gd name="T22" fmla="*/ 0 w 194"/>
              <a:gd name="T23" fmla="*/ 283 h 389"/>
              <a:gd name="T24" fmla="*/ 169 w 194"/>
              <a:gd name="T25" fmla="*/ 384 h 389"/>
              <a:gd name="T26" fmla="*/ 170 w 194"/>
              <a:gd name="T27" fmla="*/ 384 h 389"/>
              <a:gd name="T28" fmla="*/ 173 w 194"/>
              <a:gd name="T29" fmla="*/ 387 h 389"/>
              <a:gd name="T30" fmla="*/ 175 w 194"/>
              <a:gd name="T31" fmla="*/ 388 h 389"/>
              <a:gd name="T32" fmla="*/ 180 w 194"/>
              <a:gd name="T33" fmla="*/ 389 h 389"/>
              <a:gd name="T34" fmla="*/ 185 w 194"/>
              <a:gd name="T35" fmla="*/ 388 h 389"/>
              <a:gd name="T36" fmla="*/ 185 w 194"/>
              <a:gd name="T37" fmla="*/ 388 h 389"/>
              <a:gd name="T38" fmla="*/ 191 w 194"/>
              <a:gd name="T39" fmla="*/ 384 h 389"/>
              <a:gd name="T40" fmla="*/ 192 w 194"/>
              <a:gd name="T41" fmla="*/ 382 h 389"/>
              <a:gd name="T42" fmla="*/ 194 w 194"/>
              <a:gd name="T43" fmla="*/ 375 h 389"/>
              <a:gd name="T44" fmla="*/ 194 w 194"/>
              <a:gd name="T45" fmla="*/ 14 h 389"/>
              <a:gd name="T46" fmla="*/ 192 w 194"/>
              <a:gd name="T47" fmla="*/ 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4" h="389">
                <a:moveTo>
                  <a:pt x="192" y="7"/>
                </a:moveTo>
                <a:cubicBezTo>
                  <a:pt x="192" y="6"/>
                  <a:pt x="191" y="6"/>
                  <a:pt x="191" y="6"/>
                </a:cubicBezTo>
                <a:cubicBezTo>
                  <a:pt x="189" y="4"/>
                  <a:pt x="187" y="2"/>
                  <a:pt x="185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1"/>
                  <a:pt x="184" y="1"/>
                  <a:pt x="184" y="1"/>
                </a:cubicBezTo>
                <a:cubicBezTo>
                  <a:pt x="183" y="1"/>
                  <a:pt x="182" y="0"/>
                  <a:pt x="180" y="0"/>
                </a:cubicBezTo>
                <a:cubicBezTo>
                  <a:pt x="179" y="0"/>
                  <a:pt x="178" y="0"/>
                  <a:pt x="178" y="1"/>
                </a:cubicBezTo>
                <a:cubicBezTo>
                  <a:pt x="177" y="1"/>
                  <a:pt x="176" y="1"/>
                  <a:pt x="176" y="1"/>
                </a:cubicBezTo>
                <a:cubicBezTo>
                  <a:pt x="174" y="2"/>
                  <a:pt x="172" y="3"/>
                  <a:pt x="170" y="5"/>
                </a:cubicBezTo>
                <a:cubicBezTo>
                  <a:pt x="170" y="5"/>
                  <a:pt x="170" y="5"/>
                  <a:pt x="169" y="5"/>
                </a:cubicBezTo>
                <a:cubicBezTo>
                  <a:pt x="126" y="58"/>
                  <a:pt x="66" y="93"/>
                  <a:pt x="0" y="106"/>
                </a:cubicBezTo>
                <a:cubicBezTo>
                  <a:pt x="0" y="283"/>
                  <a:pt x="0" y="283"/>
                  <a:pt x="0" y="283"/>
                </a:cubicBezTo>
                <a:cubicBezTo>
                  <a:pt x="66" y="296"/>
                  <a:pt x="126" y="331"/>
                  <a:pt x="169" y="384"/>
                </a:cubicBezTo>
                <a:cubicBezTo>
                  <a:pt x="170" y="384"/>
                  <a:pt x="170" y="384"/>
                  <a:pt x="170" y="384"/>
                </a:cubicBezTo>
                <a:cubicBezTo>
                  <a:pt x="171" y="385"/>
                  <a:pt x="172" y="386"/>
                  <a:pt x="173" y="387"/>
                </a:cubicBezTo>
                <a:cubicBezTo>
                  <a:pt x="174" y="387"/>
                  <a:pt x="174" y="388"/>
                  <a:pt x="175" y="388"/>
                </a:cubicBezTo>
                <a:cubicBezTo>
                  <a:pt x="176" y="389"/>
                  <a:pt x="178" y="389"/>
                  <a:pt x="180" y="389"/>
                </a:cubicBezTo>
                <a:cubicBezTo>
                  <a:pt x="182" y="389"/>
                  <a:pt x="183" y="389"/>
                  <a:pt x="185" y="388"/>
                </a:cubicBezTo>
                <a:cubicBezTo>
                  <a:pt x="185" y="388"/>
                  <a:pt x="185" y="388"/>
                  <a:pt x="185" y="388"/>
                </a:cubicBezTo>
                <a:cubicBezTo>
                  <a:pt x="187" y="387"/>
                  <a:pt x="189" y="386"/>
                  <a:pt x="191" y="384"/>
                </a:cubicBezTo>
                <a:cubicBezTo>
                  <a:pt x="191" y="383"/>
                  <a:pt x="192" y="383"/>
                  <a:pt x="192" y="382"/>
                </a:cubicBezTo>
                <a:cubicBezTo>
                  <a:pt x="193" y="380"/>
                  <a:pt x="194" y="378"/>
                  <a:pt x="194" y="37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1"/>
                  <a:pt x="193" y="9"/>
                  <a:pt x="19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14416088" y="6194425"/>
            <a:ext cx="1497012" cy="601663"/>
          </a:xfrm>
          <a:custGeom>
            <a:avLst/>
            <a:gdLst>
              <a:gd name="T0" fmla="*/ 473 w 473"/>
              <a:gd name="T1" fmla="*/ 11 h 190"/>
              <a:gd name="T2" fmla="*/ 473 w 473"/>
              <a:gd name="T3" fmla="*/ 156 h 190"/>
              <a:gd name="T4" fmla="*/ 467 w 473"/>
              <a:gd name="T5" fmla="*/ 170 h 190"/>
              <a:gd name="T6" fmla="*/ 439 w 473"/>
              <a:gd name="T7" fmla="*/ 189 h 190"/>
              <a:gd name="T8" fmla="*/ 438 w 473"/>
              <a:gd name="T9" fmla="*/ 190 h 190"/>
              <a:gd name="T10" fmla="*/ 430 w 473"/>
              <a:gd name="T11" fmla="*/ 190 h 190"/>
              <a:gd name="T12" fmla="*/ 71 w 473"/>
              <a:gd name="T13" fmla="*/ 189 h 190"/>
              <a:gd name="T14" fmla="*/ 35 w 473"/>
              <a:gd name="T15" fmla="*/ 190 h 190"/>
              <a:gd name="T16" fmla="*/ 33 w 473"/>
              <a:gd name="T17" fmla="*/ 188 h 190"/>
              <a:gd name="T18" fmla="*/ 32 w 473"/>
              <a:gd name="T19" fmla="*/ 190 h 190"/>
              <a:gd name="T20" fmla="*/ 27 w 473"/>
              <a:gd name="T21" fmla="*/ 188 h 190"/>
              <a:gd name="T22" fmla="*/ 25 w 473"/>
              <a:gd name="T23" fmla="*/ 187 h 190"/>
              <a:gd name="T24" fmla="*/ 5 w 473"/>
              <a:gd name="T25" fmla="*/ 171 h 190"/>
              <a:gd name="T26" fmla="*/ 5 w 473"/>
              <a:gd name="T27" fmla="*/ 170 h 190"/>
              <a:gd name="T28" fmla="*/ 3 w 473"/>
              <a:gd name="T29" fmla="*/ 168 h 190"/>
              <a:gd name="T30" fmla="*/ 4 w 473"/>
              <a:gd name="T31" fmla="*/ 167 h 190"/>
              <a:gd name="T32" fmla="*/ 3 w 473"/>
              <a:gd name="T33" fmla="*/ 166 h 190"/>
              <a:gd name="T34" fmla="*/ 2 w 473"/>
              <a:gd name="T35" fmla="*/ 165 h 190"/>
              <a:gd name="T36" fmla="*/ 1 w 473"/>
              <a:gd name="T37" fmla="*/ 162 h 190"/>
              <a:gd name="T38" fmla="*/ 0 w 473"/>
              <a:gd name="T39" fmla="*/ 155 h 190"/>
              <a:gd name="T40" fmla="*/ 0 w 473"/>
              <a:gd name="T41" fmla="*/ 12 h 190"/>
              <a:gd name="T42" fmla="*/ 15 w 473"/>
              <a:gd name="T43" fmla="*/ 4 h 190"/>
              <a:gd name="T44" fmla="*/ 45 w 473"/>
              <a:gd name="T45" fmla="*/ 12 h 190"/>
              <a:gd name="T46" fmla="*/ 191 w 473"/>
              <a:gd name="T47" fmla="*/ 12 h 190"/>
              <a:gd name="T48" fmla="*/ 197 w 473"/>
              <a:gd name="T49" fmla="*/ 12 h 190"/>
              <a:gd name="T50" fmla="*/ 197 w 473"/>
              <a:gd name="T51" fmla="*/ 41 h 190"/>
              <a:gd name="T52" fmla="*/ 207 w 473"/>
              <a:gd name="T53" fmla="*/ 52 h 190"/>
              <a:gd name="T54" fmla="*/ 265 w 473"/>
              <a:gd name="T55" fmla="*/ 52 h 190"/>
              <a:gd name="T56" fmla="*/ 272 w 473"/>
              <a:gd name="T57" fmla="*/ 48 h 190"/>
              <a:gd name="T58" fmla="*/ 276 w 473"/>
              <a:gd name="T59" fmla="*/ 39 h 190"/>
              <a:gd name="T60" fmla="*/ 276 w 473"/>
              <a:gd name="T61" fmla="*/ 12 h 190"/>
              <a:gd name="T62" fmla="*/ 278 w 473"/>
              <a:gd name="T63" fmla="*/ 12 h 190"/>
              <a:gd name="T64" fmla="*/ 430 w 473"/>
              <a:gd name="T65" fmla="*/ 12 h 190"/>
              <a:gd name="T66" fmla="*/ 436 w 473"/>
              <a:gd name="T67" fmla="*/ 13 h 190"/>
              <a:gd name="T68" fmla="*/ 457 w 473"/>
              <a:gd name="T69" fmla="*/ 4 h 190"/>
              <a:gd name="T70" fmla="*/ 472 w 473"/>
              <a:gd name="T71" fmla="*/ 9 h 190"/>
              <a:gd name="T72" fmla="*/ 473 w 473"/>
              <a:gd name="T73" fmla="*/ 1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3" h="190">
                <a:moveTo>
                  <a:pt x="473" y="11"/>
                </a:moveTo>
                <a:cubicBezTo>
                  <a:pt x="473" y="59"/>
                  <a:pt x="473" y="108"/>
                  <a:pt x="473" y="156"/>
                </a:cubicBezTo>
                <a:cubicBezTo>
                  <a:pt x="471" y="161"/>
                  <a:pt x="469" y="166"/>
                  <a:pt x="467" y="170"/>
                </a:cubicBezTo>
                <a:cubicBezTo>
                  <a:pt x="461" y="180"/>
                  <a:pt x="452" y="187"/>
                  <a:pt x="439" y="189"/>
                </a:cubicBezTo>
                <a:cubicBezTo>
                  <a:pt x="439" y="190"/>
                  <a:pt x="438" y="190"/>
                  <a:pt x="438" y="190"/>
                </a:cubicBezTo>
                <a:cubicBezTo>
                  <a:pt x="435" y="190"/>
                  <a:pt x="433" y="190"/>
                  <a:pt x="430" y="190"/>
                </a:cubicBezTo>
                <a:cubicBezTo>
                  <a:pt x="310" y="189"/>
                  <a:pt x="191" y="189"/>
                  <a:pt x="71" y="189"/>
                </a:cubicBezTo>
                <a:cubicBezTo>
                  <a:pt x="59" y="190"/>
                  <a:pt x="47" y="190"/>
                  <a:pt x="35" y="190"/>
                </a:cubicBezTo>
                <a:cubicBezTo>
                  <a:pt x="34" y="189"/>
                  <a:pt x="34" y="189"/>
                  <a:pt x="33" y="188"/>
                </a:cubicBezTo>
                <a:cubicBezTo>
                  <a:pt x="33" y="189"/>
                  <a:pt x="33" y="189"/>
                  <a:pt x="32" y="190"/>
                </a:cubicBezTo>
                <a:cubicBezTo>
                  <a:pt x="30" y="189"/>
                  <a:pt x="28" y="189"/>
                  <a:pt x="27" y="188"/>
                </a:cubicBezTo>
                <a:cubicBezTo>
                  <a:pt x="26" y="188"/>
                  <a:pt x="25" y="188"/>
                  <a:pt x="25" y="187"/>
                </a:cubicBezTo>
                <a:cubicBezTo>
                  <a:pt x="17" y="183"/>
                  <a:pt x="10" y="179"/>
                  <a:pt x="5" y="171"/>
                </a:cubicBezTo>
                <a:cubicBezTo>
                  <a:pt x="5" y="170"/>
                  <a:pt x="5" y="170"/>
                  <a:pt x="5" y="170"/>
                </a:cubicBezTo>
                <a:cubicBezTo>
                  <a:pt x="4" y="169"/>
                  <a:pt x="4" y="169"/>
                  <a:pt x="3" y="168"/>
                </a:cubicBezTo>
                <a:cubicBezTo>
                  <a:pt x="4" y="168"/>
                  <a:pt x="4" y="167"/>
                  <a:pt x="4" y="167"/>
                </a:cubicBezTo>
                <a:cubicBezTo>
                  <a:pt x="3" y="167"/>
                  <a:pt x="3" y="166"/>
                  <a:pt x="3" y="166"/>
                </a:cubicBezTo>
                <a:cubicBezTo>
                  <a:pt x="2" y="166"/>
                  <a:pt x="2" y="165"/>
                  <a:pt x="2" y="165"/>
                </a:cubicBezTo>
                <a:cubicBezTo>
                  <a:pt x="1" y="164"/>
                  <a:pt x="1" y="163"/>
                  <a:pt x="1" y="162"/>
                </a:cubicBezTo>
                <a:cubicBezTo>
                  <a:pt x="1" y="159"/>
                  <a:pt x="0" y="157"/>
                  <a:pt x="0" y="155"/>
                </a:cubicBezTo>
                <a:cubicBezTo>
                  <a:pt x="0" y="108"/>
                  <a:pt x="0" y="60"/>
                  <a:pt x="0" y="12"/>
                </a:cubicBezTo>
                <a:cubicBezTo>
                  <a:pt x="0" y="3"/>
                  <a:pt x="10" y="0"/>
                  <a:pt x="15" y="4"/>
                </a:cubicBezTo>
                <a:cubicBezTo>
                  <a:pt x="24" y="11"/>
                  <a:pt x="34" y="12"/>
                  <a:pt x="45" y="12"/>
                </a:cubicBezTo>
                <a:cubicBezTo>
                  <a:pt x="94" y="12"/>
                  <a:pt x="143" y="12"/>
                  <a:pt x="191" y="12"/>
                </a:cubicBezTo>
                <a:cubicBezTo>
                  <a:pt x="193" y="12"/>
                  <a:pt x="195" y="12"/>
                  <a:pt x="197" y="12"/>
                </a:cubicBezTo>
                <a:cubicBezTo>
                  <a:pt x="197" y="22"/>
                  <a:pt x="197" y="32"/>
                  <a:pt x="197" y="41"/>
                </a:cubicBezTo>
                <a:cubicBezTo>
                  <a:pt x="197" y="48"/>
                  <a:pt x="200" y="52"/>
                  <a:pt x="207" y="52"/>
                </a:cubicBezTo>
                <a:cubicBezTo>
                  <a:pt x="226" y="52"/>
                  <a:pt x="245" y="52"/>
                  <a:pt x="265" y="52"/>
                </a:cubicBezTo>
                <a:cubicBezTo>
                  <a:pt x="267" y="51"/>
                  <a:pt x="271" y="50"/>
                  <a:pt x="272" y="48"/>
                </a:cubicBezTo>
                <a:cubicBezTo>
                  <a:pt x="274" y="46"/>
                  <a:pt x="275" y="42"/>
                  <a:pt x="276" y="39"/>
                </a:cubicBezTo>
                <a:cubicBezTo>
                  <a:pt x="276" y="30"/>
                  <a:pt x="276" y="21"/>
                  <a:pt x="276" y="12"/>
                </a:cubicBezTo>
                <a:cubicBezTo>
                  <a:pt x="277" y="12"/>
                  <a:pt x="277" y="12"/>
                  <a:pt x="278" y="12"/>
                </a:cubicBezTo>
                <a:cubicBezTo>
                  <a:pt x="329" y="12"/>
                  <a:pt x="380" y="12"/>
                  <a:pt x="430" y="12"/>
                </a:cubicBezTo>
                <a:cubicBezTo>
                  <a:pt x="432" y="12"/>
                  <a:pt x="434" y="13"/>
                  <a:pt x="436" y="13"/>
                </a:cubicBezTo>
                <a:cubicBezTo>
                  <a:pt x="444" y="12"/>
                  <a:pt x="450" y="8"/>
                  <a:pt x="457" y="4"/>
                </a:cubicBezTo>
                <a:cubicBezTo>
                  <a:pt x="462" y="1"/>
                  <a:pt x="470" y="3"/>
                  <a:pt x="472" y="9"/>
                </a:cubicBezTo>
                <a:cubicBezTo>
                  <a:pt x="472" y="10"/>
                  <a:pt x="472" y="10"/>
                  <a:pt x="47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0"/>
          <p:cNvSpPr>
            <a:spLocks noEditPoints="1"/>
          </p:cNvSpPr>
          <p:nvPr/>
        </p:nvSpPr>
        <p:spPr bwMode="auto">
          <a:xfrm>
            <a:off x="14416088" y="5546725"/>
            <a:ext cx="1497012" cy="625475"/>
          </a:xfrm>
          <a:custGeom>
            <a:avLst/>
            <a:gdLst>
              <a:gd name="T0" fmla="*/ 473 w 473"/>
              <a:gd name="T1" fmla="*/ 91 h 197"/>
              <a:gd name="T2" fmla="*/ 473 w 473"/>
              <a:gd name="T3" fmla="*/ 165 h 197"/>
              <a:gd name="T4" fmla="*/ 466 w 473"/>
              <a:gd name="T5" fmla="*/ 178 h 197"/>
              <a:gd name="T6" fmla="*/ 434 w 473"/>
              <a:gd name="T7" fmla="*/ 196 h 197"/>
              <a:gd name="T8" fmla="*/ 279 w 473"/>
              <a:gd name="T9" fmla="*/ 197 h 197"/>
              <a:gd name="T10" fmla="*/ 275 w 473"/>
              <a:gd name="T11" fmla="*/ 196 h 197"/>
              <a:gd name="T12" fmla="*/ 275 w 473"/>
              <a:gd name="T13" fmla="*/ 186 h 197"/>
              <a:gd name="T14" fmla="*/ 268 w 473"/>
              <a:gd name="T15" fmla="*/ 178 h 197"/>
              <a:gd name="T16" fmla="*/ 266 w 473"/>
              <a:gd name="T17" fmla="*/ 177 h 197"/>
              <a:gd name="T18" fmla="*/ 207 w 473"/>
              <a:gd name="T19" fmla="*/ 177 h 197"/>
              <a:gd name="T20" fmla="*/ 197 w 473"/>
              <a:gd name="T21" fmla="*/ 188 h 197"/>
              <a:gd name="T22" fmla="*/ 197 w 473"/>
              <a:gd name="T23" fmla="*/ 196 h 197"/>
              <a:gd name="T24" fmla="*/ 195 w 473"/>
              <a:gd name="T25" fmla="*/ 197 h 197"/>
              <a:gd name="T26" fmla="*/ 34 w 473"/>
              <a:gd name="T27" fmla="*/ 197 h 197"/>
              <a:gd name="T28" fmla="*/ 32 w 473"/>
              <a:gd name="T29" fmla="*/ 196 h 197"/>
              <a:gd name="T30" fmla="*/ 0 w 473"/>
              <a:gd name="T31" fmla="*/ 162 h 197"/>
              <a:gd name="T32" fmla="*/ 0 w 473"/>
              <a:gd name="T33" fmla="*/ 98 h 197"/>
              <a:gd name="T34" fmla="*/ 2 w 473"/>
              <a:gd name="T35" fmla="*/ 84 h 197"/>
              <a:gd name="T36" fmla="*/ 4 w 473"/>
              <a:gd name="T37" fmla="*/ 81 h 197"/>
              <a:gd name="T38" fmla="*/ 4 w 473"/>
              <a:gd name="T39" fmla="*/ 80 h 197"/>
              <a:gd name="T40" fmla="*/ 4 w 473"/>
              <a:gd name="T41" fmla="*/ 79 h 197"/>
              <a:gd name="T42" fmla="*/ 5 w 473"/>
              <a:gd name="T43" fmla="*/ 77 h 197"/>
              <a:gd name="T44" fmla="*/ 25 w 473"/>
              <a:gd name="T45" fmla="*/ 61 h 197"/>
              <a:gd name="T46" fmla="*/ 27 w 473"/>
              <a:gd name="T47" fmla="*/ 60 h 197"/>
              <a:gd name="T48" fmla="*/ 32 w 473"/>
              <a:gd name="T49" fmla="*/ 59 h 197"/>
              <a:gd name="T50" fmla="*/ 34 w 473"/>
              <a:gd name="T51" fmla="*/ 58 h 197"/>
              <a:gd name="T52" fmla="*/ 39 w 473"/>
              <a:gd name="T53" fmla="*/ 59 h 197"/>
              <a:gd name="T54" fmla="*/ 132 w 473"/>
              <a:gd name="T55" fmla="*/ 59 h 197"/>
              <a:gd name="T56" fmla="*/ 137 w 473"/>
              <a:gd name="T57" fmla="*/ 59 h 197"/>
              <a:gd name="T58" fmla="*/ 137 w 473"/>
              <a:gd name="T59" fmla="*/ 38 h 197"/>
              <a:gd name="T60" fmla="*/ 157 w 473"/>
              <a:gd name="T61" fmla="*/ 5 h 197"/>
              <a:gd name="T62" fmla="*/ 179 w 473"/>
              <a:gd name="T63" fmla="*/ 0 h 197"/>
              <a:gd name="T64" fmla="*/ 281 w 473"/>
              <a:gd name="T65" fmla="*/ 0 h 197"/>
              <a:gd name="T66" fmla="*/ 303 w 473"/>
              <a:gd name="T67" fmla="*/ 1 h 197"/>
              <a:gd name="T68" fmla="*/ 317 w 473"/>
              <a:gd name="T69" fmla="*/ 6 h 197"/>
              <a:gd name="T70" fmla="*/ 334 w 473"/>
              <a:gd name="T71" fmla="*/ 42 h 197"/>
              <a:gd name="T72" fmla="*/ 334 w 473"/>
              <a:gd name="T73" fmla="*/ 59 h 197"/>
              <a:gd name="T74" fmla="*/ 336 w 473"/>
              <a:gd name="T75" fmla="*/ 59 h 197"/>
              <a:gd name="T76" fmla="*/ 433 w 473"/>
              <a:gd name="T77" fmla="*/ 59 h 197"/>
              <a:gd name="T78" fmla="*/ 436 w 473"/>
              <a:gd name="T79" fmla="*/ 58 h 197"/>
              <a:gd name="T80" fmla="*/ 439 w 473"/>
              <a:gd name="T81" fmla="*/ 59 h 197"/>
              <a:gd name="T82" fmla="*/ 452 w 473"/>
              <a:gd name="T83" fmla="*/ 64 h 197"/>
              <a:gd name="T84" fmla="*/ 470 w 473"/>
              <a:gd name="T85" fmla="*/ 85 h 197"/>
              <a:gd name="T86" fmla="*/ 473 w 473"/>
              <a:gd name="T87" fmla="*/ 91 h 197"/>
              <a:gd name="T88" fmla="*/ 177 w 473"/>
              <a:gd name="T89" fmla="*/ 58 h 197"/>
              <a:gd name="T90" fmla="*/ 295 w 473"/>
              <a:gd name="T91" fmla="*/ 58 h 197"/>
              <a:gd name="T92" fmla="*/ 295 w 473"/>
              <a:gd name="T93" fmla="*/ 39 h 197"/>
              <a:gd name="T94" fmla="*/ 177 w 473"/>
              <a:gd name="T95" fmla="*/ 39 h 197"/>
              <a:gd name="T96" fmla="*/ 177 w 473"/>
              <a:gd name="T97" fmla="*/ 5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3" h="197">
                <a:moveTo>
                  <a:pt x="473" y="91"/>
                </a:moveTo>
                <a:cubicBezTo>
                  <a:pt x="473" y="116"/>
                  <a:pt x="473" y="141"/>
                  <a:pt x="473" y="165"/>
                </a:cubicBezTo>
                <a:cubicBezTo>
                  <a:pt x="470" y="170"/>
                  <a:pt x="469" y="174"/>
                  <a:pt x="466" y="178"/>
                </a:cubicBezTo>
                <a:cubicBezTo>
                  <a:pt x="459" y="190"/>
                  <a:pt x="448" y="196"/>
                  <a:pt x="434" y="196"/>
                </a:cubicBezTo>
                <a:cubicBezTo>
                  <a:pt x="382" y="197"/>
                  <a:pt x="331" y="197"/>
                  <a:pt x="279" y="197"/>
                </a:cubicBezTo>
                <a:cubicBezTo>
                  <a:pt x="277" y="197"/>
                  <a:pt x="276" y="196"/>
                  <a:pt x="275" y="196"/>
                </a:cubicBezTo>
                <a:cubicBezTo>
                  <a:pt x="275" y="193"/>
                  <a:pt x="275" y="190"/>
                  <a:pt x="275" y="186"/>
                </a:cubicBezTo>
                <a:cubicBezTo>
                  <a:pt x="275" y="182"/>
                  <a:pt x="272" y="179"/>
                  <a:pt x="268" y="178"/>
                </a:cubicBezTo>
                <a:cubicBezTo>
                  <a:pt x="267" y="178"/>
                  <a:pt x="266" y="177"/>
                  <a:pt x="266" y="177"/>
                </a:cubicBezTo>
                <a:cubicBezTo>
                  <a:pt x="246" y="177"/>
                  <a:pt x="227" y="177"/>
                  <a:pt x="207" y="177"/>
                </a:cubicBezTo>
                <a:cubicBezTo>
                  <a:pt x="201" y="177"/>
                  <a:pt x="197" y="182"/>
                  <a:pt x="197" y="188"/>
                </a:cubicBezTo>
                <a:cubicBezTo>
                  <a:pt x="197" y="191"/>
                  <a:pt x="197" y="194"/>
                  <a:pt x="197" y="196"/>
                </a:cubicBezTo>
                <a:cubicBezTo>
                  <a:pt x="196" y="196"/>
                  <a:pt x="195" y="197"/>
                  <a:pt x="195" y="197"/>
                </a:cubicBezTo>
                <a:cubicBezTo>
                  <a:pt x="142" y="197"/>
                  <a:pt x="88" y="197"/>
                  <a:pt x="34" y="197"/>
                </a:cubicBezTo>
                <a:cubicBezTo>
                  <a:pt x="34" y="197"/>
                  <a:pt x="33" y="197"/>
                  <a:pt x="32" y="196"/>
                </a:cubicBezTo>
                <a:cubicBezTo>
                  <a:pt x="14" y="192"/>
                  <a:pt x="3" y="181"/>
                  <a:pt x="0" y="162"/>
                </a:cubicBezTo>
                <a:cubicBezTo>
                  <a:pt x="0" y="141"/>
                  <a:pt x="0" y="120"/>
                  <a:pt x="0" y="98"/>
                </a:cubicBezTo>
                <a:cubicBezTo>
                  <a:pt x="0" y="94"/>
                  <a:pt x="1" y="89"/>
                  <a:pt x="2" y="84"/>
                </a:cubicBezTo>
                <a:cubicBezTo>
                  <a:pt x="2" y="83"/>
                  <a:pt x="3" y="82"/>
                  <a:pt x="4" y="81"/>
                </a:cubicBezTo>
                <a:cubicBezTo>
                  <a:pt x="4" y="81"/>
                  <a:pt x="4" y="80"/>
                  <a:pt x="4" y="80"/>
                </a:cubicBezTo>
                <a:cubicBezTo>
                  <a:pt x="4" y="80"/>
                  <a:pt x="4" y="80"/>
                  <a:pt x="4" y="79"/>
                </a:cubicBezTo>
                <a:cubicBezTo>
                  <a:pt x="5" y="79"/>
                  <a:pt x="5" y="78"/>
                  <a:pt x="5" y="77"/>
                </a:cubicBezTo>
                <a:cubicBezTo>
                  <a:pt x="10" y="70"/>
                  <a:pt x="17" y="65"/>
                  <a:pt x="25" y="61"/>
                </a:cubicBezTo>
                <a:cubicBezTo>
                  <a:pt x="26" y="61"/>
                  <a:pt x="26" y="60"/>
                  <a:pt x="27" y="60"/>
                </a:cubicBezTo>
                <a:cubicBezTo>
                  <a:pt x="28" y="60"/>
                  <a:pt x="30" y="59"/>
                  <a:pt x="32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36" y="58"/>
                  <a:pt x="38" y="59"/>
                  <a:pt x="39" y="59"/>
                </a:cubicBezTo>
                <a:cubicBezTo>
                  <a:pt x="70" y="59"/>
                  <a:pt x="101" y="59"/>
                  <a:pt x="132" y="59"/>
                </a:cubicBezTo>
                <a:cubicBezTo>
                  <a:pt x="134" y="59"/>
                  <a:pt x="135" y="59"/>
                  <a:pt x="137" y="59"/>
                </a:cubicBezTo>
                <a:cubicBezTo>
                  <a:pt x="137" y="51"/>
                  <a:pt x="137" y="45"/>
                  <a:pt x="137" y="38"/>
                </a:cubicBezTo>
                <a:cubicBezTo>
                  <a:pt x="138" y="23"/>
                  <a:pt x="144" y="12"/>
                  <a:pt x="157" y="5"/>
                </a:cubicBezTo>
                <a:cubicBezTo>
                  <a:pt x="164" y="1"/>
                  <a:pt x="171" y="0"/>
                  <a:pt x="179" y="0"/>
                </a:cubicBezTo>
                <a:cubicBezTo>
                  <a:pt x="213" y="0"/>
                  <a:pt x="247" y="0"/>
                  <a:pt x="281" y="0"/>
                </a:cubicBezTo>
                <a:cubicBezTo>
                  <a:pt x="288" y="0"/>
                  <a:pt x="296" y="0"/>
                  <a:pt x="303" y="1"/>
                </a:cubicBezTo>
                <a:cubicBezTo>
                  <a:pt x="308" y="2"/>
                  <a:pt x="314" y="3"/>
                  <a:pt x="317" y="6"/>
                </a:cubicBezTo>
                <a:cubicBezTo>
                  <a:pt x="329" y="15"/>
                  <a:pt x="336" y="27"/>
                  <a:pt x="334" y="42"/>
                </a:cubicBezTo>
                <a:cubicBezTo>
                  <a:pt x="334" y="48"/>
                  <a:pt x="334" y="53"/>
                  <a:pt x="334" y="59"/>
                </a:cubicBezTo>
                <a:cubicBezTo>
                  <a:pt x="335" y="59"/>
                  <a:pt x="336" y="59"/>
                  <a:pt x="336" y="59"/>
                </a:cubicBezTo>
                <a:cubicBezTo>
                  <a:pt x="368" y="59"/>
                  <a:pt x="401" y="59"/>
                  <a:pt x="433" y="59"/>
                </a:cubicBezTo>
                <a:cubicBezTo>
                  <a:pt x="434" y="59"/>
                  <a:pt x="435" y="58"/>
                  <a:pt x="436" y="58"/>
                </a:cubicBezTo>
                <a:cubicBezTo>
                  <a:pt x="437" y="58"/>
                  <a:pt x="438" y="59"/>
                  <a:pt x="439" y="59"/>
                </a:cubicBezTo>
                <a:cubicBezTo>
                  <a:pt x="444" y="60"/>
                  <a:pt x="448" y="61"/>
                  <a:pt x="452" y="64"/>
                </a:cubicBezTo>
                <a:cubicBezTo>
                  <a:pt x="460" y="69"/>
                  <a:pt x="467" y="75"/>
                  <a:pt x="470" y="85"/>
                </a:cubicBezTo>
                <a:cubicBezTo>
                  <a:pt x="471" y="87"/>
                  <a:pt x="472" y="89"/>
                  <a:pt x="473" y="91"/>
                </a:cubicBezTo>
                <a:close/>
                <a:moveTo>
                  <a:pt x="177" y="58"/>
                </a:moveTo>
                <a:cubicBezTo>
                  <a:pt x="217" y="58"/>
                  <a:pt x="256" y="58"/>
                  <a:pt x="295" y="58"/>
                </a:cubicBezTo>
                <a:cubicBezTo>
                  <a:pt x="295" y="52"/>
                  <a:pt x="295" y="45"/>
                  <a:pt x="295" y="39"/>
                </a:cubicBezTo>
                <a:cubicBezTo>
                  <a:pt x="256" y="39"/>
                  <a:pt x="216" y="39"/>
                  <a:pt x="177" y="39"/>
                </a:cubicBezTo>
                <a:cubicBezTo>
                  <a:pt x="177" y="46"/>
                  <a:pt x="177" y="52"/>
                  <a:pt x="177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15909925" y="6221413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14419263" y="6707188"/>
            <a:ext cx="3175" cy="9525"/>
          </a:xfrm>
          <a:custGeom>
            <a:avLst/>
            <a:gdLst>
              <a:gd name="T0" fmla="*/ 1 w 1"/>
              <a:gd name="T1" fmla="*/ 3 h 3"/>
              <a:gd name="T2" fmla="*/ 0 w 1"/>
              <a:gd name="T3" fmla="*/ 0 h 3"/>
              <a:gd name="T4" fmla="*/ 1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14517688" y="6789738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2"/>
                  <a:pt x="0" y="2"/>
                </a:cubicBezTo>
                <a:cubicBezTo>
                  <a:pt x="1" y="1"/>
                  <a:pt x="1" y="1"/>
                  <a:pt x="1" y="0"/>
                </a:cubicBezTo>
                <a:cubicBezTo>
                  <a:pt x="2" y="1"/>
                  <a:pt x="2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>
            <a:off x="15801975" y="6792913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4495463" y="6786563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4425613" y="67198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14431963" y="67325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15795625" y="5730875"/>
            <a:ext cx="9525" cy="3175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0"/>
                  <a:pt x="2" y="1"/>
                  <a:pt x="3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14422438" y="5803900"/>
            <a:ext cx="6350" cy="9525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0"/>
          <p:cNvSpPr>
            <a:spLocks/>
          </p:cNvSpPr>
          <p:nvPr/>
        </p:nvSpPr>
        <p:spPr bwMode="auto">
          <a:xfrm>
            <a:off x="15257463" y="6108700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4517688" y="5730875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14495463" y="5737225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3"/>
          <p:cNvSpPr>
            <a:spLocks/>
          </p:cNvSpPr>
          <p:nvPr/>
        </p:nvSpPr>
        <p:spPr bwMode="auto">
          <a:xfrm>
            <a:off x="14428788" y="5797550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4"/>
          <p:cNvSpPr>
            <a:spLocks noEditPoints="1"/>
          </p:cNvSpPr>
          <p:nvPr/>
        </p:nvSpPr>
        <p:spPr bwMode="auto">
          <a:xfrm>
            <a:off x="20299363" y="5360988"/>
            <a:ext cx="1620837" cy="1625600"/>
          </a:xfrm>
          <a:custGeom>
            <a:avLst/>
            <a:gdLst>
              <a:gd name="T0" fmla="*/ 0 w 512"/>
              <a:gd name="T1" fmla="*/ 221 h 513"/>
              <a:gd name="T2" fmla="*/ 13 w 512"/>
              <a:gd name="T3" fmla="*/ 211 h 513"/>
              <a:gd name="T4" fmla="*/ 72 w 512"/>
              <a:gd name="T5" fmla="*/ 192 h 513"/>
              <a:gd name="T6" fmla="*/ 77 w 512"/>
              <a:gd name="T7" fmla="*/ 160 h 513"/>
              <a:gd name="T8" fmla="*/ 54 w 512"/>
              <a:gd name="T9" fmla="*/ 123 h 513"/>
              <a:gd name="T10" fmla="*/ 96 w 512"/>
              <a:gd name="T11" fmla="*/ 60 h 513"/>
              <a:gd name="T12" fmla="*/ 157 w 512"/>
              <a:gd name="T13" fmla="*/ 82 h 513"/>
              <a:gd name="T14" fmla="*/ 193 w 512"/>
              <a:gd name="T15" fmla="*/ 72 h 513"/>
              <a:gd name="T16" fmla="*/ 208 w 512"/>
              <a:gd name="T17" fmla="*/ 24 h 513"/>
              <a:gd name="T18" fmla="*/ 293 w 512"/>
              <a:gd name="T19" fmla="*/ 0 h 513"/>
              <a:gd name="T20" fmla="*/ 301 w 512"/>
              <a:gd name="T21" fmla="*/ 16 h 513"/>
              <a:gd name="T22" fmla="*/ 309 w 512"/>
              <a:gd name="T23" fmla="*/ 47 h 513"/>
              <a:gd name="T24" fmla="*/ 323 w 512"/>
              <a:gd name="T25" fmla="*/ 74 h 513"/>
              <a:gd name="T26" fmla="*/ 330 w 512"/>
              <a:gd name="T27" fmla="*/ 76 h 513"/>
              <a:gd name="T28" fmla="*/ 335 w 512"/>
              <a:gd name="T29" fmla="*/ 78 h 513"/>
              <a:gd name="T30" fmla="*/ 351 w 512"/>
              <a:gd name="T31" fmla="*/ 81 h 513"/>
              <a:gd name="T32" fmla="*/ 397 w 512"/>
              <a:gd name="T33" fmla="*/ 55 h 513"/>
              <a:gd name="T34" fmla="*/ 452 w 512"/>
              <a:gd name="T35" fmla="*/ 101 h 513"/>
              <a:gd name="T36" fmla="*/ 435 w 512"/>
              <a:gd name="T37" fmla="*/ 152 h 513"/>
              <a:gd name="T38" fmla="*/ 434 w 512"/>
              <a:gd name="T39" fmla="*/ 177 h 513"/>
              <a:gd name="T40" fmla="*/ 436 w 512"/>
              <a:gd name="T41" fmla="*/ 182 h 513"/>
              <a:gd name="T42" fmla="*/ 441 w 512"/>
              <a:gd name="T43" fmla="*/ 196 h 513"/>
              <a:gd name="T44" fmla="*/ 466 w 512"/>
              <a:gd name="T45" fmla="*/ 203 h 513"/>
              <a:gd name="T46" fmla="*/ 481 w 512"/>
              <a:gd name="T47" fmla="*/ 207 h 513"/>
              <a:gd name="T48" fmla="*/ 505 w 512"/>
              <a:gd name="T49" fmla="*/ 212 h 513"/>
              <a:gd name="T50" fmla="*/ 512 w 512"/>
              <a:gd name="T51" fmla="*/ 281 h 513"/>
              <a:gd name="T52" fmla="*/ 511 w 512"/>
              <a:gd name="T53" fmla="*/ 293 h 513"/>
              <a:gd name="T54" fmla="*/ 481 w 512"/>
              <a:gd name="T55" fmla="*/ 306 h 513"/>
              <a:gd name="T56" fmla="*/ 440 w 512"/>
              <a:gd name="T57" fmla="*/ 318 h 513"/>
              <a:gd name="T58" fmla="*/ 433 w 512"/>
              <a:gd name="T59" fmla="*/ 336 h 513"/>
              <a:gd name="T60" fmla="*/ 455 w 512"/>
              <a:gd name="T61" fmla="*/ 390 h 513"/>
              <a:gd name="T62" fmla="*/ 410 w 512"/>
              <a:gd name="T63" fmla="*/ 453 h 513"/>
              <a:gd name="T64" fmla="*/ 351 w 512"/>
              <a:gd name="T65" fmla="*/ 430 h 513"/>
              <a:gd name="T66" fmla="*/ 321 w 512"/>
              <a:gd name="T67" fmla="*/ 440 h 513"/>
              <a:gd name="T68" fmla="*/ 301 w 512"/>
              <a:gd name="T69" fmla="*/ 499 h 513"/>
              <a:gd name="T70" fmla="*/ 227 w 512"/>
              <a:gd name="T71" fmla="*/ 512 h 513"/>
              <a:gd name="T72" fmla="*/ 210 w 512"/>
              <a:gd name="T73" fmla="*/ 498 h 513"/>
              <a:gd name="T74" fmla="*/ 195 w 512"/>
              <a:gd name="T75" fmla="*/ 442 h 513"/>
              <a:gd name="T76" fmla="*/ 161 w 512"/>
              <a:gd name="T77" fmla="*/ 431 h 513"/>
              <a:gd name="T78" fmla="*/ 103 w 512"/>
              <a:gd name="T79" fmla="*/ 453 h 513"/>
              <a:gd name="T80" fmla="*/ 60 w 512"/>
              <a:gd name="T81" fmla="*/ 411 h 513"/>
              <a:gd name="T82" fmla="*/ 81 w 512"/>
              <a:gd name="T83" fmla="*/ 352 h 513"/>
              <a:gd name="T84" fmla="*/ 71 w 512"/>
              <a:gd name="T85" fmla="*/ 321 h 513"/>
              <a:gd name="T86" fmla="*/ 42 w 512"/>
              <a:gd name="T87" fmla="*/ 309 h 513"/>
              <a:gd name="T88" fmla="*/ 22 w 512"/>
              <a:gd name="T89" fmla="*/ 304 h 513"/>
              <a:gd name="T90" fmla="*/ 0 w 512"/>
              <a:gd name="T91" fmla="*/ 291 h 513"/>
              <a:gd name="T92" fmla="*/ 157 w 512"/>
              <a:gd name="T93" fmla="*/ 291 h 513"/>
              <a:gd name="T94" fmla="*/ 158 w 512"/>
              <a:gd name="T95" fmla="*/ 296 h 513"/>
              <a:gd name="T96" fmla="*/ 203 w 512"/>
              <a:gd name="T97" fmla="*/ 347 h 513"/>
              <a:gd name="T98" fmla="*/ 305 w 512"/>
              <a:gd name="T99" fmla="*/ 349 h 513"/>
              <a:gd name="T100" fmla="*/ 347 w 512"/>
              <a:gd name="T101" fmla="*/ 308 h 513"/>
              <a:gd name="T102" fmla="*/ 353 w 512"/>
              <a:gd name="T103" fmla="*/ 291 h 513"/>
              <a:gd name="T104" fmla="*/ 360 w 512"/>
              <a:gd name="T105" fmla="*/ 267 h 513"/>
              <a:gd name="T106" fmla="*/ 354 w 512"/>
              <a:gd name="T107" fmla="*/ 223 h 513"/>
              <a:gd name="T108" fmla="*/ 346 w 512"/>
              <a:gd name="T109" fmla="*/ 203 h 513"/>
              <a:gd name="T110" fmla="*/ 324 w 512"/>
              <a:gd name="T111" fmla="*/ 177 h 513"/>
              <a:gd name="T112" fmla="*/ 248 w 512"/>
              <a:gd name="T113" fmla="*/ 152 h 513"/>
              <a:gd name="T114" fmla="*/ 161 w 512"/>
              <a:gd name="T115" fmla="*/ 212 h 513"/>
              <a:gd name="T116" fmla="*/ 151 w 512"/>
              <a:gd name="T117" fmla="*/ 251 h 513"/>
              <a:gd name="T118" fmla="*/ 158 w 512"/>
              <a:gd name="T119" fmla="*/ 29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2" h="513">
                <a:moveTo>
                  <a:pt x="0" y="291"/>
                </a:moveTo>
                <a:cubicBezTo>
                  <a:pt x="0" y="268"/>
                  <a:pt x="0" y="245"/>
                  <a:pt x="0" y="221"/>
                </a:cubicBezTo>
                <a:cubicBezTo>
                  <a:pt x="0" y="220"/>
                  <a:pt x="0" y="219"/>
                  <a:pt x="1" y="219"/>
                </a:cubicBezTo>
                <a:cubicBezTo>
                  <a:pt x="4" y="215"/>
                  <a:pt x="8" y="212"/>
                  <a:pt x="13" y="211"/>
                </a:cubicBezTo>
                <a:cubicBezTo>
                  <a:pt x="30" y="207"/>
                  <a:pt x="47" y="203"/>
                  <a:pt x="64" y="199"/>
                </a:cubicBezTo>
                <a:cubicBezTo>
                  <a:pt x="68" y="198"/>
                  <a:pt x="71" y="196"/>
                  <a:pt x="72" y="192"/>
                </a:cubicBezTo>
                <a:cubicBezTo>
                  <a:pt x="73" y="187"/>
                  <a:pt x="75" y="182"/>
                  <a:pt x="77" y="177"/>
                </a:cubicBezTo>
                <a:cubicBezTo>
                  <a:pt x="81" y="171"/>
                  <a:pt x="82" y="166"/>
                  <a:pt x="77" y="160"/>
                </a:cubicBezTo>
                <a:cubicBezTo>
                  <a:pt x="75" y="158"/>
                  <a:pt x="74" y="156"/>
                  <a:pt x="72" y="153"/>
                </a:cubicBezTo>
                <a:cubicBezTo>
                  <a:pt x="66" y="143"/>
                  <a:pt x="61" y="133"/>
                  <a:pt x="54" y="123"/>
                </a:cubicBezTo>
                <a:cubicBezTo>
                  <a:pt x="49" y="115"/>
                  <a:pt x="48" y="108"/>
                  <a:pt x="56" y="100"/>
                </a:cubicBezTo>
                <a:cubicBezTo>
                  <a:pt x="69" y="87"/>
                  <a:pt x="82" y="73"/>
                  <a:pt x="96" y="60"/>
                </a:cubicBezTo>
                <a:cubicBezTo>
                  <a:pt x="101" y="54"/>
                  <a:pt x="110" y="53"/>
                  <a:pt x="117" y="58"/>
                </a:cubicBezTo>
                <a:cubicBezTo>
                  <a:pt x="130" y="66"/>
                  <a:pt x="144" y="74"/>
                  <a:pt x="157" y="82"/>
                </a:cubicBezTo>
                <a:cubicBezTo>
                  <a:pt x="161" y="84"/>
                  <a:pt x="164" y="84"/>
                  <a:pt x="168" y="82"/>
                </a:cubicBezTo>
                <a:cubicBezTo>
                  <a:pt x="176" y="78"/>
                  <a:pt x="184" y="75"/>
                  <a:pt x="193" y="72"/>
                </a:cubicBezTo>
                <a:cubicBezTo>
                  <a:pt x="196" y="71"/>
                  <a:pt x="197" y="69"/>
                  <a:pt x="198" y="66"/>
                </a:cubicBezTo>
                <a:cubicBezTo>
                  <a:pt x="201" y="52"/>
                  <a:pt x="204" y="38"/>
                  <a:pt x="208" y="24"/>
                </a:cubicBezTo>
                <a:cubicBezTo>
                  <a:pt x="210" y="15"/>
                  <a:pt x="211" y="5"/>
                  <a:pt x="221" y="0"/>
                </a:cubicBezTo>
                <a:cubicBezTo>
                  <a:pt x="245" y="0"/>
                  <a:pt x="269" y="0"/>
                  <a:pt x="293" y="0"/>
                </a:cubicBezTo>
                <a:cubicBezTo>
                  <a:pt x="294" y="1"/>
                  <a:pt x="294" y="3"/>
                  <a:pt x="295" y="4"/>
                </a:cubicBezTo>
                <a:cubicBezTo>
                  <a:pt x="299" y="7"/>
                  <a:pt x="300" y="11"/>
                  <a:pt x="301" y="16"/>
                </a:cubicBezTo>
                <a:cubicBezTo>
                  <a:pt x="303" y="24"/>
                  <a:pt x="306" y="33"/>
                  <a:pt x="308" y="41"/>
                </a:cubicBezTo>
                <a:cubicBezTo>
                  <a:pt x="308" y="43"/>
                  <a:pt x="309" y="45"/>
                  <a:pt x="309" y="47"/>
                </a:cubicBezTo>
                <a:cubicBezTo>
                  <a:pt x="310" y="52"/>
                  <a:pt x="311" y="56"/>
                  <a:pt x="312" y="61"/>
                </a:cubicBezTo>
                <a:cubicBezTo>
                  <a:pt x="313" y="68"/>
                  <a:pt x="316" y="72"/>
                  <a:pt x="323" y="74"/>
                </a:cubicBezTo>
                <a:cubicBezTo>
                  <a:pt x="325" y="74"/>
                  <a:pt x="326" y="75"/>
                  <a:pt x="327" y="75"/>
                </a:cubicBezTo>
                <a:cubicBezTo>
                  <a:pt x="328" y="75"/>
                  <a:pt x="329" y="76"/>
                  <a:pt x="330" y="76"/>
                </a:cubicBezTo>
                <a:cubicBezTo>
                  <a:pt x="331" y="76"/>
                  <a:pt x="332" y="77"/>
                  <a:pt x="333" y="77"/>
                </a:cubicBezTo>
                <a:cubicBezTo>
                  <a:pt x="334" y="77"/>
                  <a:pt x="334" y="78"/>
                  <a:pt x="335" y="78"/>
                </a:cubicBezTo>
                <a:cubicBezTo>
                  <a:pt x="337" y="79"/>
                  <a:pt x="340" y="80"/>
                  <a:pt x="341" y="81"/>
                </a:cubicBezTo>
                <a:cubicBezTo>
                  <a:pt x="345" y="84"/>
                  <a:pt x="348" y="83"/>
                  <a:pt x="351" y="81"/>
                </a:cubicBezTo>
                <a:cubicBezTo>
                  <a:pt x="365" y="73"/>
                  <a:pt x="380" y="64"/>
                  <a:pt x="394" y="55"/>
                </a:cubicBezTo>
                <a:cubicBezTo>
                  <a:pt x="395" y="55"/>
                  <a:pt x="396" y="55"/>
                  <a:pt x="397" y="55"/>
                </a:cubicBezTo>
                <a:cubicBezTo>
                  <a:pt x="404" y="54"/>
                  <a:pt x="410" y="58"/>
                  <a:pt x="415" y="63"/>
                </a:cubicBezTo>
                <a:cubicBezTo>
                  <a:pt x="427" y="76"/>
                  <a:pt x="439" y="89"/>
                  <a:pt x="452" y="101"/>
                </a:cubicBezTo>
                <a:cubicBezTo>
                  <a:pt x="459" y="106"/>
                  <a:pt x="458" y="115"/>
                  <a:pt x="455" y="121"/>
                </a:cubicBezTo>
                <a:cubicBezTo>
                  <a:pt x="448" y="131"/>
                  <a:pt x="442" y="142"/>
                  <a:pt x="435" y="152"/>
                </a:cubicBezTo>
                <a:cubicBezTo>
                  <a:pt x="431" y="160"/>
                  <a:pt x="426" y="167"/>
                  <a:pt x="433" y="176"/>
                </a:cubicBezTo>
                <a:cubicBezTo>
                  <a:pt x="433" y="176"/>
                  <a:pt x="434" y="177"/>
                  <a:pt x="434" y="177"/>
                </a:cubicBezTo>
                <a:cubicBezTo>
                  <a:pt x="434" y="178"/>
                  <a:pt x="435" y="179"/>
                  <a:pt x="435" y="179"/>
                </a:cubicBezTo>
                <a:cubicBezTo>
                  <a:pt x="435" y="180"/>
                  <a:pt x="436" y="181"/>
                  <a:pt x="436" y="182"/>
                </a:cubicBezTo>
                <a:cubicBezTo>
                  <a:pt x="437" y="183"/>
                  <a:pt x="437" y="184"/>
                  <a:pt x="437" y="185"/>
                </a:cubicBezTo>
                <a:cubicBezTo>
                  <a:pt x="439" y="189"/>
                  <a:pt x="440" y="193"/>
                  <a:pt x="441" y="196"/>
                </a:cubicBezTo>
                <a:cubicBezTo>
                  <a:pt x="441" y="197"/>
                  <a:pt x="442" y="198"/>
                  <a:pt x="443" y="198"/>
                </a:cubicBezTo>
                <a:cubicBezTo>
                  <a:pt x="451" y="200"/>
                  <a:pt x="458" y="202"/>
                  <a:pt x="466" y="203"/>
                </a:cubicBezTo>
                <a:cubicBezTo>
                  <a:pt x="470" y="204"/>
                  <a:pt x="474" y="205"/>
                  <a:pt x="478" y="206"/>
                </a:cubicBezTo>
                <a:cubicBezTo>
                  <a:pt x="479" y="207"/>
                  <a:pt x="480" y="207"/>
                  <a:pt x="481" y="207"/>
                </a:cubicBezTo>
                <a:cubicBezTo>
                  <a:pt x="488" y="209"/>
                  <a:pt x="496" y="211"/>
                  <a:pt x="504" y="212"/>
                </a:cubicBezTo>
                <a:cubicBezTo>
                  <a:pt x="504" y="212"/>
                  <a:pt x="505" y="212"/>
                  <a:pt x="505" y="212"/>
                </a:cubicBezTo>
                <a:cubicBezTo>
                  <a:pt x="512" y="219"/>
                  <a:pt x="512" y="228"/>
                  <a:pt x="512" y="237"/>
                </a:cubicBezTo>
                <a:cubicBezTo>
                  <a:pt x="512" y="252"/>
                  <a:pt x="512" y="267"/>
                  <a:pt x="512" y="281"/>
                </a:cubicBezTo>
                <a:cubicBezTo>
                  <a:pt x="512" y="284"/>
                  <a:pt x="512" y="287"/>
                  <a:pt x="512" y="289"/>
                </a:cubicBezTo>
                <a:cubicBezTo>
                  <a:pt x="512" y="291"/>
                  <a:pt x="511" y="292"/>
                  <a:pt x="511" y="293"/>
                </a:cubicBezTo>
                <a:cubicBezTo>
                  <a:pt x="508" y="296"/>
                  <a:pt x="504" y="299"/>
                  <a:pt x="501" y="300"/>
                </a:cubicBezTo>
                <a:cubicBezTo>
                  <a:pt x="494" y="303"/>
                  <a:pt x="487" y="304"/>
                  <a:pt x="481" y="306"/>
                </a:cubicBezTo>
                <a:cubicBezTo>
                  <a:pt x="468" y="309"/>
                  <a:pt x="456" y="312"/>
                  <a:pt x="443" y="315"/>
                </a:cubicBezTo>
                <a:cubicBezTo>
                  <a:pt x="442" y="316"/>
                  <a:pt x="441" y="317"/>
                  <a:pt x="440" y="318"/>
                </a:cubicBezTo>
                <a:cubicBezTo>
                  <a:pt x="438" y="324"/>
                  <a:pt x="436" y="329"/>
                  <a:pt x="434" y="335"/>
                </a:cubicBezTo>
                <a:cubicBezTo>
                  <a:pt x="434" y="336"/>
                  <a:pt x="433" y="336"/>
                  <a:pt x="433" y="336"/>
                </a:cubicBezTo>
                <a:cubicBezTo>
                  <a:pt x="430" y="342"/>
                  <a:pt x="428" y="347"/>
                  <a:pt x="433" y="354"/>
                </a:cubicBezTo>
                <a:cubicBezTo>
                  <a:pt x="441" y="366"/>
                  <a:pt x="448" y="378"/>
                  <a:pt x="455" y="390"/>
                </a:cubicBezTo>
                <a:cubicBezTo>
                  <a:pt x="459" y="398"/>
                  <a:pt x="458" y="405"/>
                  <a:pt x="452" y="411"/>
                </a:cubicBezTo>
                <a:cubicBezTo>
                  <a:pt x="438" y="425"/>
                  <a:pt x="424" y="439"/>
                  <a:pt x="410" y="453"/>
                </a:cubicBezTo>
                <a:cubicBezTo>
                  <a:pt x="406" y="457"/>
                  <a:pt x="397" y="458"/>
                  <a:pt x="392" y="455"/>
                </a:cubicBezTo>
                <a:cubicBezTo>
                  <a:pt x="378" y="447"/>
                  <a:pt x="365" y="438"/>
                  <a:pt x="351" y="430"/>
                </a:cubicBezTo>
                <a:cubicBezTo>
                  <a:pt x="349" y="429"/>
                  <a:pt x="346" y="429"/>
                  <a:pt x="344" y="430"/>
                </a:cubicBezTo>
                <a:cubicBezTo>
                  <a:pt x="336" y="433"/>
                  <a:pt x="328" y="437"/>
                  <a:pt x="321" y="440"/>
                </a:cubicBezTo>
                <a:cubicBezTo>
                  <a:pt x="318" y="442"/>
                  <a:pt x="315" y="442"/>
                  <a:pt x="314" y="446"/>
                </a:cubicBezTo>
                <a:cubicBezTo>
                  <a:pt x="310" y="464"/>
                  <a:pt x="305" y="481"/>
                  <a:pt x="301" y="499"/>
                </a:cubicBezTo>
                <a:cubicBezTo>
                  <a:pt x="298" y="509"/>
                  <a:pt x="292" y="513"/>
                  <a:pt x="283" y="513"/>
                </a:cubicBezTo>
                <a:cubicBezTo>
                  <a:pt x="264" y="512"/>
                  <a:pt x="245" y="513"/>
                  <a:pt x="227" y="512"/>
                </a:cubicBezTo>
                <a:cubicBezTo>
                  <a:pt x="224" y="512"/>
                  <a:pt x="221" y="511"/>
                  <a:pt x="218" y="511"/>
                </a:cubicBezTo>
                <a:cubicBezTo>
                  <a:pt x="213" y="508"/>
                  <a:pt x="211" y="503"/>
                  <a:pt x="210" y="498"/>
                </a:cubicBezTo>
                <a:cubicBezTo>
                  <a:pt x="205" y="480"/>
                  <a:pt x="201" y="463"/>
                  <a:pt x="197" y="445"/>
                </a:cubicBezTo>
                <a:cubicBezTo>
                  <a:pt x="197" y="444"/>
                  <a:pt x="196" y="442"/>
                  <a:pt x="195" y="442"/>
                </a:cubicBezTo>
                <a:cubicBezTo>
                  <a:pt x="185" y="438"/>
                  <a:pt x="176" y="434"/>
                  <a:pt x="167" y="430"/>
                </a:cubicBezTo>
                <a:cubicBezTo>
                  <a:pt x="165" y="430"/>
                  <a:pt x="162" y="430"/>
                  <a:pt x="161" y="431"/>
                </a:cubicBezTo>
                <a:cubicBezTo>
                  <a:pt x="148" y="438"/>
                  <a:pt x="135" y="446"/>
                  <a:pt x="122" y="454"/>
                </a:cubicBezTo>
                <a:cubicBezTo>
                  <a:pt x="117" y="457"/>
                  <a:pt x="107" y="458"/>
                  <a:pt x="103" y="453"/>
                </a:cubicBezTo>
                <a:cubicBezTo>
                  <a:pt x="102" y="453"/>
                  <a:pt x="102" y="453"/>
                  <a:pt x="102" y="453"/>
                </a:cubicBezTo>
                <a:cubicBezTo>
                  <a:pt x="88" y="439"/>
                  <a:pt x="74" y="425"/>
                  <a:pt x="60" y="411"/>
                </a:cubicBezTo>
                <a:cubicBezTo>
                  <a:pt x="54" y="405"/>
                  <a:pt x="53" y="399"/>
                  <a:pt x="57" y="392"/>
                </a:cubicBezTo>
                <a:cubicBezTo>
                  <a:pt x="65" y="378"/>
                  <a:pt x="73" y="365"/>
                  <a:pt x="81" y="352"/>
                </a:cubicBezTo>
                <a:cubicBezTo>
                  <a:pt x="83" y="349"/>
                  <a:pt x="83" y="347"/>
                  <a:pt x="81" y="344"/>
                </a:cubicBezTo>
                <a:cubicBezTo>
                  <a:pt x="78" y="337"/>
                  <a:pt x="74" y="329"/>
                  <a:pt x="71" y="321"/>
                </a:cubicBezTo>
                <a:cubicBezTo>
                  <a:pt x="70" y="318"/>
                  <a:pt x="69" y="316"/>
                  <a:pt x="66" y="315"/>
                </a:cubicBezTo>
                <a:cubicBezTo>
                  <a:pt x="58" y="313"/>
                  <a:pt x="50" y="311"/>
                  <a:pt x="42" y="309"/>
                </a:cubicBezTo>
                <a:cubicBezTo>
                  <a:pt x="38" y="308"/>
                  <a:pt x="35" y="307"/>
                  <a:pt x="32" y="307"/>
                </a:cubicBezTo>
                <a:cubicBezTo>
                  <a:pt x="29" y="306"/>
                  <a:pt x="26" y="305"/>
                  <a:pt x="22" y="304"/>
                </a:cubicBezTo>
                <a:cubicBezTo>
                  <a:pt x="15" y="302"/>
                  <a:pt x="6" y="301"/>
                  <a:pt x="1" y="293"/>
                </a:cubicBezTo>
                <a:cubicBezTo>
                  <a:pt x="0" y="293"/>
                  <a:pt x="0" y="292"/>
                  <a:pt x="0" y="291"/>
                </a:cubicBezTo>
                <a:close/>
                <a:moveTo>
                  <a:pt x="158" y="291"/>
                </a:moveTo>
                <a:cubicBezTo>
                  <a:pt x="157" y="291"/>
                  <a:pt x="157" y="291"/>
                  <a:pt x="157" y="291"/>
                </a:cubicBezTo>
                <a:cubicBezTo>
                  <a:pt x="157" y="291"/>
                  <a:pt x="157" y="291"/>
                  <a:pt x="158" y="291"/>
                </a:cubicBezTo>
                <a:cubicBezTo>
                  <a:pt x="158" y="293"/>
                  <a:pt x="157" y="295"/>
                  <a:pt x="158" y="296"/>
                </a:cubicBezTo>
                <a:cubicBezTo>
                  <a:pt x="162" y="304"/>
                  <a:pt x="166" y="312"/>
                  <a:pt x="171" y="319"/>
                </a:cubicBezTo>
                <a:cubicBezTo>
                  <a:pt x="180" y="330"/>
                  <a:pt x="190" y="340"/>
                  <a:pt x="203" y="347"/>
                </a:cubicBezTo>
                <a:cubicBezTo>
                  <a:pt x="216" y="355"/>
                  <a:pt x="230" y="360"/>
                  <a:pt x="244" y="361"/>
                </a:cubicBezTo>
                <a:cubicBezTo>
                  <a:pt x="266" y="363"/>
                  <a:pt x="286" y="359"/>
                  <a:pt x="305" y="349"/>
                </a:cubicBezTo>
                <a:cubicBezTo>
                  <a:pt x="322" y="340"/>
                  <a:pt x="334" y="328"/>
                  <a:pt x="344" y="312"/>
                </a:cubicBezTo>
                <a:cubicBezTo>
                  <a:pt x="345" y="311"/>
                  <a:pt x="346" y="310"/>
                  <a:pt x="347" y="308"/>
                </a:cubicBezTo>
                <a:cubicBezTo>
                  <a:pt x="348" y="307"/>
                  <a:pt x="348" y="305"/>
                  <a:pt x="349" y="304"/>
                </a:cubicBezTo>
                <a:cubicBezTo>
                  <a:pt x="350" y="300"/>
                  <a:pt x="352" y="296"/>
                  <a:pt x="353" y="291"/>
                </a:cubicBezTo>
                <a:cubicBezTo>
                  <a:pt x="354" y="290"/>
                  <a:pt x="355" y="289"/>
                  <a:pt x="356" y="287"/>
                </a:cubicBezTo>
                <a:cubicBezTo>
                  <a:pt x="357" y="281"/>
                  <a:pt x="359" y="274"/>
                  <a:pt x="360" y="267"/>
                </a:cubicBezTo>
                <a:cubicBezTo>
                  <a:pt x="360" y="258"/>
                  <a:pt x="360" y="248"/>
                  <a:pt x="359" y="239"/>
                </a:cubicBezTo>
                <a:cubicBezTo>
                  <a:pt x="358" y="233"/>
                  <a:pt x="356" y="228"/>
                  <a:pt x="354" y="223"/>
                </a:cubicBezTo>
                <a:cubicBezTo>
                  <a:pt x="356" y="221"/>
                  <a:pt x="355" y="220"/>
                  <a:pt x="353" y="218"/>
                </a:cubicBezTo>
                <a:cubicBezTo>
                  <a:pt x="351" y="213"/>
                  <a:pt x="348" y="208"/>
                  <a:pt x="346" y="203"/>
                </a:cubicBezTo>
                <a:cubicBezTo>
                  <a:pt x="345" y="202"/>
                  <a:pt x="345" y="201"/>
                  <a:pt x="344" y="200"/>
                </a:cubicBezTo>
                <a:cubicBezTo>
                  <a:pt x="339" y="191"/>
                  <a:pt x="332" y="183"/>
                  <a:pt x="324" y="177"/>
                </a:cubicBezTo>
                <a:cubicBezTo>
                  <a:pt x="313" y="167"/>
                  <a:pt x="300" y="160"/>
                  <a:pt x="286" y="156"/>
                </a:cubicBezTo>
                <a:cubicBezTo>
                  <a:pt x="274" y="153"/>
                  <a:pt x="261" y="152"/>
                  <a:pt x="248" y="152"/>
                </a:cubicBezTo>
                <a:cubicBezTo>
                  <a:pt x="235" y="152"/>
                  <a:pt x="223" y="156"/>
                  <a:pt x="212" y="161"/>
                </a:cubicBezTo>
                <a:cubicBezTo>
                  <a:pt x="189" y="171"/>
                  <a:pt x="172" y="189"/>
                  <a:pt x="161" y="212"/>
                </a:cubicBezTo>
                <a:cubicBezTo>
                  <a:pt x="159" y="215"/>
                  <a:pt x="159" y="220"/>
                  <a:pt x="157" y="223"/>
                </a:cubicBezTo>
                <a:cubicBezTo>
                  <a:pt x="152" y="232"/>
                  <a:pt x="151" y="241"/>
                  <a:pt x="151" y="251"/>
                </a:cubicBezTo>
                <a:cubicBezTo>
                  <a:pt x="151" y="253"/>
                  <a:pt x="152" y="256"/>
                  <a:pt x="152" y="258"/>
                </a:cubicBezTo>
                <a:cubicBezTo>
                  <a:pt x="149" y="270"/>
                  <a:pt x="153" y="280"/>
                  <a:pt x="158" y="2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21917025" y="6275388"/>
            <a:ext cx="6350" cy="15875"/>
          </a:xfrm>
          <a:custGeom>
            <a:avLst/>
            <a:gdLst>
              <a:gd name="T0" fmla="*/ 1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4 h 5"/>
              <a:gd name="T8" fmla="*/ 1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2"/>
                  <a:pt x="2" y="4"/>
                  <a:pt x="2" y="5"/>
                </a:cubicBezTo>
                <a:cubicBezTo>
                  <a:pt x="1" y="5"/>
                  <a:pt x="1" y="5"/>
                  <a:pt x="0" y="4"/>
                </a:cubicBezTo>
                <a:cubicBezTo>
                  <a:pt x="0" y="3"/>
                  <a:pt x="1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6"/>
          <p:cNvSpPr>
            <a:spLocks/>
          </p:cNvSpPr>
          <p:nvPr/>
        </p:nvSpPr>
        <p:spPr bwMode="auto">
          <a:xfrm>
            <a:off x="20299363" y="6051550"/>
            <a:ext cx="3175" cy="9525"/>
          </a:xfrm>
          <a:custGeom>
            <a:avLst/>
            <a:gdLst>
              <a:gd name="T0" fmla="*/ 0 w 1"/>
              <a:gd name="T1" fmla="*/ 0 h 3"/>
              <a:gd name="T2" fmla="*/ 1 w 1"/>
              <a:gd name="T3" fmla="*/ 1 h 3"/>
              <a:gd name="T4" fmla="*/ 0 w 1"/>
              <a:gd name="T5" fmla="*/ 3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0"/>
                  <a:pt x="0" y="0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7"/>
          <p:cNvSpPr>
            <a:spLocks/>
          </p:cNvSpPr>
          <p:nvPr/>
        </p:nvSpPr>
        <p:spPr bwMode="auto">
          <a:xfrm>
            <a:off x="20299363" y="6281738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2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"/>
          <p:cNvSpPr>
            <a:spLocks/>
          </p:cNvSpPr>
          <p:nvPr/>
        </p:nvSpPr>
        <p:spPr bwMode="auto">
          <a:xfrm>
            <a:off x="21774150" y="6000750"/>
            <a:ext cx="38100" cy="12700"/>
          </a:xfrm>
          <a:custGeom>
            <a:avLst/>
            <a:gdLst>
              <a:gd name="T0" fmla="*/ 0 w 12"/>
              <a:gd name="T1" fmla="*/ 1 h 4"/>
              <a:gd name="T2" fmla="*/ 12 w 12"/>
              <a:gd name="T3" fmla="*/ 4 h 4"/>
              <a:gd name="T4" fmla="*/ 0 w 12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4">
                <a:moveTo>
                  <a:pt x="0" y="1"/>
                </a:moveTo>
                <a:cubicBezTo>
                  <a:pt x="5" y="0"/>
                  <a:pt x="9" y="1"/>
                  <a:pt x="12" y="4"/>
                </a:cubicBezTo>
                <a:cubicBezTo>
                  <a:pt x="8" y="3"/>
                  <a:pt x="4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9"/>
          <p:cNvSpPr>
            <a:spLocks/>
          </p:cNvSpPr>
          <p:nvPr/>
        </p:nvSpPr>
        <p:spPr bwMode="auto">
          <a:xfrm>
            <a:off x="20399375" y="6332538"/>
            <a:ext cx="31750" cy="15875"/>
          </a:xfrm>
          <a:custGeom>
            <a:avLst/>
            <a:gdLst>
              <a:gd name="T0" fmla="*/ 10 w 10"/>
              <a:gd name="T1" fmla="*/ 2 h 5"/>
              <a:gd name="T2" fmla="*/ 0 w 10"/>
              <a:gd name="T3" fmla="*/ 0 h 5"/>
              <a:gd name="T4" fmla="*/ 10 w 10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">
                <a:moveTo>
                  <a:pt x="10" y="2"/>
                </a:moveTo>
                <a:cubicBezTo>
                  <a:pt x="6" y="5"/>
                  <a:pt x="3" y="2"/>
                  <a:pt x="0" y="0"/>
                </a:cubicBezTo>
                <a:cubicBezTo>
                  <a:pt x="3" y="0"/>
                  <a:pt x="6" y="1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0"/>
          <p:cNvSpPr>
            <a:spLocks/>
          </p:cNvSpPr>
          <p:nvPr/>
        </p:nvSpPr>
        <p:spPr bwMode="auto">
          <a:xfrm>
            <a:off x="21274088" y="5489575"/>
            <a:ext cx="6350" cy="19050"/>
          </a:xfrm>
          <a:custGeom>
            <a:avLst/>
            <a:gdLst>
              <a:gd name="T0" fmla="*/ 0 w 2"/>
              <a:gd name="T1" fmla="*/ 0 h 6"/>
              <a:gd name="T2" fmla="*/ 2 w 2"/>
              <a:gd name="T3" fmla="*/ 1 h 6"/>
              <a:gd name="T4" fmla="*/ 1 w 2"/>
              <a:gd name="T5" fmla="*/ 6 h 6"/>
              <a:gd name="T6" fmla="*/ 0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0"/>
                </a:moveTo>
                <a:cubicBezTo>
                  <a:pt x="1" y="0"/>
                  <a:pt x="2" y="1"/>
                  <a:pt x="2" y="1"/>
                </a:cubicBezTo>
                <a:cubicBezTo>
                  <a:pt x="2" y="3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1"/>
          <p:cNvSpPr>
            <a:spLocks/>
          </p:cNvSpPr>
          <p:nvPr/>
        </p:nvSpPr>
        <p:spPr bwMode="auto">
          <a:xfrm>
            <a:off x="21385213" y="6335713"/>
            <a:ext cx="12700" cy="12700"/>
          </a:xfrm>
          <a:custGeom>
            <a:avLst/>
            <a:gdLst>
              <a:gd name="T0" fmla="*/ 1 w 4"/>
              <a:gd name="T1" fmla="*/ 4 h 4"/>
              <a:gd name="T2" fmla="*/ 4 w 4"/>
              <a:gd name="T3" fmla="*/ 0 h 4"/>
              <a:gd name="T4" fmla="*/ 1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4"/>
                </a:moveTo>
                <a:cubicBezTo>
                  <a:pt x="0" y="1"/>
                  <a:pt x="1" y="0"/>
                  <a:pt x="4" y="0"/>
                </a:cubicBezTo>
                <a:cubicBezTo>
                  <a:pt x="3" y="2"/>
                  <a:pt x="2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21416963" y="6051550"/>
            <a:ext cx="9525" cy="15875"/>
          </a:xfrm>
          <a:custGeom>
            <a:avLst/>
            <a:gdLst>
              <a:gd name="T0" fmla="*/ 1 w 3"/>
              <a:gd name="T1" fmla="*/ 5 h 5"/>
              <a:gd name="T2" fmla="*/ 0 w 3"/>
              <a:gd name="T3" fmla="*/ 0 h 5"/>
              <a:gd name="T4" fmla="*/ 1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1" y="5"/>
                </a:moveTo>
                <a:cubicBezTo>
                  <a:pt x="1" y="4"/>
                  <a:pt x="1" y="2"/>
                  <a:pt x="0" y="0"/>
                </a:cubicBezTo>
                <a:cubicBezTo>
                  <a:pt x="2" y="2"/>
                  <a:pt x="3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>
            <a:off x="21416963" y="6269038"/>
            <a:ext cx="9525" cy="12700"/>
          </a:xfrm>
          <a:custGeom>
            <a:avLst/>
            <a:gdLst>
              <a:gd name="T0" fmla="*/ 1 w 3"/>
              <a:gd name="T1" fmla="*/ 2 h 4"/>
              <a:gd name="T2" fmla="*/ 3 w 3"/>
              <a:gd name="T3" fmla="*/ 0 h 4"/>
              <a:gd name="T4" fmla="*/ 0 w 3"/>
              <a:gd name="T5" fmla="*/ 4 h 4"/>
              <a:gd name="T6" fmla="*/ 0 w 3"/>
              <a:gd name="T7" fmla="*/ 2 h 4"/>
              <a:gd name="T8" fmla="*/ 1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1" y="2"/>
                </a:moveTo>
                <a:cubicBezTo>
                  <a:pt x="2" y="1"/>
                  <a:pt x="2" y="1"/>
                  <a:pt x="3" y="0"/>
                </a:cubicBezTo>
                <a:cubicBezTo>
                  <a:pt x="2" y="2"/>
                  <a:pt x="1" y="3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4"/>
          <p:cNvSpPr>
            <a:spLocks/>
          </p:cNvSpPr>
          <p:nvPr/>
        </p:nvSpPr>
        <p:spPr bwMode="auto">
          <a:xfrm>
            <a:off x="21334413" y="5591175"/>
            <a:ext cx="9525" cy="9525"/>
          </a:xfrm>
          <a:custGeom>
            <a:avLst/>
            <a:gdLst>
              <a:gd name="T0" fmla="*/ 0 w 3"/>
              <a:gd name="T1" fmla="*/ 2 h 3"/>
              <a:gd name="T2" fmla="*/ 2 w 3"/>
              <a:gd name="T3" fmla="*/ 0 h 3"/>
              <a:gd name="T4" fmla="*/ 3 w 3"/>
              <a:gd name="T5" fmla="*/ 3 h 3"/>
              <a:gd name="T6" fmla="*/ 0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2" y="3"/>
                  <a:pt x="1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5"/>
          <p:cNvSpPr>
            <a:spLocks/>
          </p:cNvSpPr>
          <p:nvPr/>
        </p:nvSpPr>
        <p:spPr bwMode="auto">
          <a:xfrm>
            <a:off x="21678900" y="5937250"/>
            <a:ext cx="9525" cy="9525"/>
          </a:xfrm>
          <a:custGeom>
            <a:avLst/>
            <a:gdLst>
              <a:gd name="T0" fmla="*/ 0 w 3"/>
              <a:gd name="T1" fmla="*/ 0 h 3"/>
              <a:gd name="T2" fmla="*/ 3 w 3"/>
              <a:gd name="T3" fmla="*/ 2 h 3"/>
              <a:gd name="T4" fmla="*/ 1 w 3"/>
              <a:gd name="T5" fmla="*/ 3 h 3"/>
              <a:gd name="T6" fmla="*/ 0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1" y="1"/>
                  <a:pt x="2" y="1"/>
                  <a:pt x="3" y="2"/>
                </a:cubicBezTo>
                <a:cubicBezTo>
                  <a:pt x="2" y="2"/>
                  <a:pt x="2" y="3"/>
                  <a:pt x="1" y="3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6"/>
          <p:cNvSpPr>
            <a:spLocks/>
          </p:cNvSpPr>
          <p:nvPr/>
        </p:nvSpPr>
        <p:spPr bwMode="auto">
          <a:xfrm>
            <a:off x="21388388" y="5994400"/>
            <a:ext cx="6350" cy="9525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7"/>
          <p:cNvSpPr>
            <a:spLocks/>
          </p:cNvSpPr>
          <p:nvPr/>
        </p:nvSpPr>
        <p:spPr bwMode="auto">
          <a:xfrm>
            <a:off x="21547138" y="5527675"/>
            <a:ext cx="9525" cy="6350"/>
          </a:xfrm>
          <a:custGeom>
            <a:avLst/>
            <a:gdLst>
              <a:gd name="T0" fmla="*/ 0 w 3"/>
              <a:gd name="T1" fmla="*/ 2 h 2"/>
              <a:gd name="T2" fmla="*/ 2 w 3"/>
              <a:gd name="T3" fmla="*/ 0 h 2"/>
              <a:gd name="T4" fmla="*/ 3 w 3"/>
              <a:gd name="T5" fmla="*/ 2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8"/>
          <p:cNvSpPr>
            <a:spLocks/>
          </p:cNvSpPr>
          <p:nvPr/>
        </p:nvSpPr>
        <p:spPr bwMode="auto">
          <a:xfrm>
            <a:off x="21672550" y="5921375"/>
            <a:ext cx="9525" cy="6350"/>
          </a:xfrm>
          <a:custGeom>
            <a:avLst/>
            <a:gdLst>
              <a:gd name="T0" fmla="*/ 0 w 3"/>
              <a:gd name="T1" fmla="*/ 0 h 2"/>
              <a:gd name="T2" fmla="*/ 3 w 3"/>
              <a:gd name="T3" fmla="*/ 1 h 2"/>
              <a:gd name="T4" fmla="*/ 1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1"/>
                  <a:pt x="2" y="1"/>
                  <a:pt x="3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9"/>
          <p:cNvSpPr>
            <a:spLocks/>
          </p:cNvSpPr>
          <p:nvPr/>
        </p:nvSpPr>
        <p:spPr bwMode="auto">
          <a:xfrm>
            <a:off x="21353463" y="5600700"/>
            <a:ext cx="6350" cy="6350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2 w 2"/>
              <a:gd name="T5" fmla="*/ 2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1"/>
                  <a:pt x="2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0"/>
          <p:cNvSpPr>
            <a:spLocks/>
          </p:cNvSpPr>
          <p:nvPr/>
        </p:nvSpPr>
        <p:spPr bwMode="auto">
          <a:xfrm>
            <a:off x="21894800" y="6032500"/>
            <a:ext cx="3175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51"/>
          <p:cNvSpPr>
            <a:spLocks/>
          </p:cNvSpPr>
          <p:nvPr/>
        </p:nvSpPr>
        <p:spPr bwMode="auto">
          <a:xfrm>
            <a:off x="20796250" y="6281738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2"/>
          <p:cNvSpPr>
            <a:spLocks/>
          </p:cNvSpPr>
          <p:nvPr/>
        </p:nvSpPr>
        <p:spPr bwMode="auto">
          <a:xfrm>
            <a:off x="21669375" y="6421438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3"/>
          <p:cNvSpPr>
            <a:spLocks/>
          </p:cNvSpPr>
          <p:nvPr/>
        </p:nvSpPr>
        <p:spPr bwMode="auto">
          <a:xfrm>
            <a:off x="20621625" y="679608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4"/>
          <p:cNvSpPr>
            <a:spLocks/>
          </p:cNvSpPr>
          <p:nvPr/>
        </p:nvSpPr>
        <p:spPr bwMode="auto">
          <a:xfrm>
            <a:off x="21416963" y="627538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PROJECT SCOPE (WHAT)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9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CHALLENGE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95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393825" y="4437063"/>
            <a:ext cx="6884988" cy="6951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1708150" y="4754563"/>
            <a:ext cx="6256338" cy="6316663"/>
          </a:xfrm>
          <a:custGeom>
            <a:avLst/>
            <a:gdLst>
              <a:gd name="T0" fmla="*/ 99 w 199"/>
              <a:gd name="T1" fmla="*/ 4 h 199"/>
              <a:gd name="T2" fmla="*/ 195 w 199"/>
              <a:gd name="T3" fmla="*/ 99 h 199"/>
              <a:gd name="T4" fmla="*/ 99 w 199"/>
              <a:gd name="T5" fmla="*/ 195 h 199"/>
              <a:gd name="T6" fmla="*/ 4 w 199"/>
              <a:gd name="T7" fmla="*/ 99 h 199"/>
              <a:gd name="T8" fmla="*/ 99 w 199"/>
              <a:gd name="T9" fmla="*/ 4 h 199"/>
              <a:gd name="T10" fmla="*/ 99 w 199"/>
              <a:gd name="T11" fmla="*/ 0 h 199"/>
              <a:gd name="T12" fmla="*/ 0 w 199"/>
              <a:gd name="T13" fmla="*/ 99 h 199"/>
              <a:gd name="T14" fmla="*/ 99 w 199"/>
              <a:gd name="T15" fmla="*/ 199 h 199"/>
              <a:gd name="T16" fmla="*/ 199 w 199"/>
              <a:gd name="T17" fmla="*/ 99 h 199"/>
              <a:gd name="T18" fmla="*/ 99 w 199"/>
              <a:gd name="T1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99" y="4"/>
                </a:moveTo>
                <a:cubicBezTo>
                  <a:pt x="152" y="4"/>
                  <a:pt x="195" y="47"/>
                  <a:pt x="195" y="99"/>
                </a:cubicBezTo>
                <a:cubicBezTo>
                  <a:pt x="195" y="152"/>
                  <a:pt x="152" y="195"/>
                  <a:pt x="99" y="195"/>
                </a:cubicBezTo>
                <a:cubicBezTo>
                  <a:pt x="47" y="195"/>
                  <a:pt x="4" y="152"/>
                  <a:pt x="4" y="99"/>
                </a:cubicBezTo>
                <a:cubicBezTo>
                  <a:pt x="4" y="47"/>
                  <a:pt x="47" y="4"/>
                  <a:pt x="99" y="4"/>
                </a:cubicBezTo>
                <a:moveTo>
                  <a:pt x="99" y="0"/>
                </a:moveTo>
                <a:cubicBezTo>
                  <a:pt x="44" y="0"/>
                  <a:pt x="0" y="45"/>
                  <a:pt x="0" y="99"/>
                </a:cubicBezTo>
                <a:cubicBezTo>
                  <a:pt x="0" y="154"/>
                  <a:pt x="44" y="199"/>
                  <a:pt x="99" y="199"/>
                </a:cubicBezTo>
                <a:cubicBezTo>
                  <a:pt x="154" y="199"/>
                  <a:pt x="199" y="154"/>
                  <a:pt x="199" y="99"/>
                </a:cubicBezTo>
                <a:cubicBezTo>
                  <a:pt x="199" y="45"/>
                  <a:pt x="154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8750300" y="4437063"/>
            <a:ext cx="6884988" cy="6951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064625" y="4754563"/>
            <a:ext cx="6256338" cy="6316663"/>
          </a:xfrm>
          <a:custGeom>
            <a:avLst/>
            <a:gdLst>
              <a:gd name="T0" fmla="*/ 100 w 199"/>
              <a:gd name="T1" fmla="*/ 4 h 199"/>
              <a:gd name="T2" fmla="*/ 195 w 199"/>
              <a:gd name="T3" fmla="*/ 99 h 199"/>
              <a:gd name="T4" fmla="*/ 100 w 199"/>
              <a:gd name="T5" fmla="*/ 195 h 199"/>
              <a:gd name="T6" fmla="*/ 4 w 199"/>
              <a:gd name="T7" fmla="*/ 99 h 199"/>
              <a:gd name="T8" fmla="*/ 100 w 199"/>
              <a:gd name="T9" fmla="*/ 4 h 199"/>
              <a:gd name="T10" fmla="*/ 100 w 199"/>
              <a:gd name="T11" fmla="*/ 0 h 199"/>
              <a:gd name="T12" fmla="*/ 0 w 199"/>
              <a:gd name="T13" fmla="*/ 99 h 199"/>
              <a:gd name="T14" fmla="*/ 100 w 199"/>
              <a:gd name="T15" fmla="*/ 199 h 199"/>
              <a:gd name="T16" fmla="*/ 199 w 199"/>
              <a:gd name="T17" fmla="*/ 99 h 199"/>
              <a:gd name="T18" fmla="*/ 100 w 199"/>
              <a:gd name="T1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00" y="4"/>
                </a:moveTo>
                <a:cubicBezTo>
                  <a:pt x="152" y="4"/>
                  <a:pt x="195" y="47"/>
                  <a:pt x="195" y="99"/>
                </a:cubicBezTo>
                <a:cubicBezTo>
                  <a:pt x="195" y="152"/>
                  <a:pt x="152" y="195"/>
                  <a:pt x="100" y="195"/>
                </a:cubicBezTo>
                <a:cubicBezTo>
                  <a:pt x="47" y="195"/>
                  <a:pt x="4" y="152"/>
                  <a:pt x="4" y="99"/>
                </a:cubicBezTo>
                <a:cubicBezTo>
                  <a:pt x="4" y="47"/>
                  <a:pt x="47" y="4"/>
                  <a:pt x="100" y="4"/>
                </a:cubicBezTo>
                <a:moveTo>
                  <a:pt x="100" y="0"/>
                </a:moveTo>
                <a:cubicBezTo>
                  <a:pt x="45" y="0"/>
                  <a:pt x="0" y="45"/>
                  <a:pt x="0" y="99"/>
                </a:cubicBezTo>
                <a:cubicBezTo>
                  <a:pt x="0" y="154"/>
                  <a:pt x="45" y="199"/>
                  <a:pt x="100" y="199"/>
                </a:cubicBezTo>
                <a:cubicBezTo>
                  <a:pt x="154" y="199"/>
                  <a:pt x="199" y="154"/>
                  <a:pt x="199" y="99"/>
                </a:cubicBezTo>
                <a:cubicBezTo>
                  <a:pt x="199" y="45"/>
                  <a:pt x="154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6106775" y="4437063"/>
            <a:ext cx="6884988" cy="69516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 noEditPoints="1"/>
          </p:cNvSpPr>
          <p:nvPr/>
        </p:nvSpPr>
        <p:spPr bwMode="auto">
          <a:xfrm>
            <a:off x="16421100" y="4754563"/>
            <a:ext cx="6256338" cy="6316663"/>
          </a:xfrm>
          <a:custGeom>
            <a:avLst/>
            <a:gdLst>
              <a:gd name="T0" fmla="*/ 100 w 199"/>
              <a:gd name="T1" fmla="*/ 4 h 199"/>
              <a:gd name="T2" fmla="*/ 195 w 199"/>
              <a:gd name="T3" fmla="*/ 99 h 199"/>
              <a:gd name="T4" fmla="*/ 100 w 199"/>
              <a:gd name="T5" fmla="*/ 195 h 199"/>
              <a:gd name="T6" fmla="*/ 4 w 199"/>
              <a:gd name="T7" fmla="*/ 99 h 199"/>
              <a:gd name="T8" fmla="*/ 100 w 199"/>
              <a:gd name="T9" fmla="*/ 4 h 199"/>
              <a:gd name="T10" fmla="*/ 100 w 199"/>
              <a:gd name="T11" fmla="*/ 0 h 199"/>
              <a:gd name="T12" fmla="*/ 0 w 199"/>
              <a:gd name="T13" fmla="*/ 99 h 199"/>
              <a:gd name="T14" fmla="*/ 100 w 199"/>
              <a:gd name="T15" fmla="*/ 199 h 199"/>
              <a:gd name="T16" fmla="*/ 199 w 199"/>
              <a:gd name="T17" fmla="*/ 99 h 199"/>
              <a:gd name="T18" fmla="*/ 100 w 199"/>
              <a:gd name="T19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00" y="4"/>
                </a:moveTo>
                <a:cubicBezTo>
                  <a:pt x="153" y="4"/>
                  <a:pt x="195" y="47"/>
                  <a:pt x="195" y="99"/>
                </a:cubicBezTo>
                <a:cubicBezTo>
                  <a:pt x="195" y="152"/>
                  <a:pt x="153" y="195"/>
                  <a:pt x="100" y="195"/>
                </a:cubicBezTo>
                <a:cubicBezTo>
                  <a:pt x="47" y="195"/>
                  <a:pt x="4" y="152"/>
                  <a:pt x="4" y="99"/>
                </a:cubicBezTo>
                <a:cubicBezTo>
                  <a:pt x="4" y="47"/>
                  <a:pt x="47" y="4"/>
                  <a:pt x="100" y="4"/>
                </a:cubicBezTo>
                <a:moveTo>
                  <a:pt x="100" y="0"/>
                </a:moveTo>
                <a:cubicBezTo>
                  <a:pt x="45" y="0"/>
                  <a:pt x="0" y="45"/>
                  <a:pt x="0" y="99"/>
                </a:cubicBezTo>
                <a:cubicBezTo>
                  <a:pt x="0" y="154"/>
                  <a:pt x="45" y="199"/>
                  <a:pt x="100" y="199"/>
                </a:cubicBezTo>
                <a:cubicBezTo>
                  <a:pt x="155" y="199"/>
                  <a:pt x="199" y="154"/>
                  <a:pt x="199" y="99"/>
                </a:cubicBezTo>
                <a:cubicBezTo>
                  <a:pt x="199" y="45"/>
                  <a:pt x="155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PROJECT SCOPE (WHAT)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24792" y="8438590"/>
            <a:ext cx="5232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24792" y="7679013"/>
            <a:ext cx="52329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Check-Ins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24790" y="5009413"/>
            <a:ext cx="52329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7500" b="1">
                <a:solidFill>
                  <a:schemeClr val="bg1"/>
                </a:solidFill>
              </a:rPr>
              <a:t>01</a:t>
            </a:r>
            <a:endParaRPr lang="en-MY" sz="17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39990" y="8438590"/>
            <a:ext cx="5232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39990" y="7679013"/>
            <a:ext cx="52329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Deliverables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439988" y="5009413"/>
            <a:ext cx="52329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7500" b="1">
                <a:solidFill>
                  <a:schemeClr val="bg1"/>
                </a:solidFill>
              </a:rPr>
              <a:t>02</a:t>
            </a:r>
            <a:endParaRPr lang="en-MY" sz="17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54522" y="8438590"/>
            <a:ext cx="52329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diam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nonummy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nibh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54522" y="7679013"/>
            <a:ext cx="52329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Comms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54520" y="5009413"/>
            <a:ext cx="52329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7500" b="1">
                <a:solidFill>
                  <a:schemeClr val="bg1"/>
                </a:solidFill>
              </a:rPr>
              <a:t>03</a:t>
            </a:r>
            <a:endParaRPr lang="en-MY" sz="17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29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MARKETING STRATEGY (WHERE)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26235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0310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Advertise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9610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685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Social Media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75038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39113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Analytic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98413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2488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SEO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968913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2204701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6472238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5734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93392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15087601" y="5216526"/>
            <a:ext cx="0" cy="787400"/>
          </a:xfrm>
          <a:prstGeom prst="lin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208581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17688" y="6003926"/>
            <a:ext cx="3513138" cy="351155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300288" y="6486526"/>
            <a:ext cx="2547938" cy="2547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7575551" y="6003926"/>
            <a:ext cx="3513138" cy="351155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8058151" y="6486526"/>
            <a:ext cx="2547938" cy="2547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13333413" y="6003926"/>
            <a:ext cx="3513138" cy="3511550"/>
          </a:xfrm>
          <a:prstGeom prst="ellips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13816013" y="6486526"/>
            <a:ext cx="2547938" cy="25479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9091276" y="6003926"/>
            <a:ext cx="3513138" cy="3511550"/>
          </a:xfrm>
          <a:prstGeom prst="ellips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9573876" y="6486526"/>
            <a:ext cx="2547938" cy="25479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2809876" y="3913188"/>
            <a:ext cx="1528763" cy="1528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21"/>
          <p:cNvSpPr>
            <a:spLocks noChangeArrowheads="1"/>
          </p:cNvSpPr>
          <p:nvPr/>
        </p:nvSpPr>
        <p:spPr bwMode="auto">
          <a:xfrm>
            <a:off x="8567738" y="3913188"/>
            <a:ext cx="1528763" cy="15287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2"/>
          <p:cNvSpPr>
            <a:spLocks noChangeArrowheads="1"/>
          </p:cNvSpPr>
          <p:nvPr/>
        </p:nvSpPr>
        <p:spPr bwMode="auto">
          <a:xfrm>
            <a:off x="14325601" y="3913188"/>
            <a:ext cx="1528763" cy="15287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3"/>
          <p:cNvSpPr>
            <a:spLocks noChangeArrowheads="1"/>
          </p:cNvSpPr>
          <p:nvPr/>
        </p:nvSpPr>
        <p:spPr bwMode="auto">
          <a:xfrm>
            <a:off x="20083463" y="3913188"/>
            <a:ext cx="1528763" cy="15287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14379576" y="7491413"/>
            <a:ext cx="415925" cy="444500"/>
          </a:xfrm>
          <a:custGeom>
            <a:avLst/>
            <a:gdLst>
              <a:gd name="T0" fmla="*/ 0 w 131"/>
              <a:gd name="T1" fmla="*/ 90 h 140"/>
              <a:gd name="T2" fmla="*/ 4 w 131"/>
              <a:gd name="T3" fmla="*/ 76 h 140"/>
              <a:gd name="T4" fmla="*/ 128 w 131"/>
              <a:gd name="T5" fmla="*/ 29 h 140"/>
              <a:gd name="T6" fmla="*/ 131 w 131"/>
              <a:gd name="T7" fmla="*/ 36 h 140"/>
              <a:gd name="T8" fmla="*/ 131 w 131"/>
              <a:gd name="T9" fmla="*/ 66 h 140"/>
              <a:gd name="T10" fmla="*/ 130 w 131"/>
              <a:gd name="T11" fmla="*/ 70 h 140"/>
              <a:gd name="T12" fmla="*/ 114 w 131"/>
              <a:gd name="T13" fmla="*/ 129 h 140"/>
              <a:gd name="T14" fmla="*/ 110 w 131"/>
              <a:gd name="T15" fmla="*/ 133 h 140"/>
              <a:gd name="T16" fmla="*/ 4 w 131"/>
              <a:gd name="T17" fmla="*/ 112 h 140"/>
              <a:gd name="T18" fmla="*/ 0 w 131"/>
              <a:gd name="T19" fmla="*/ 108 h 140"/>
              <a:gd name="T20" fmla="*/ 0 w 131"/>
              <a:gd name="T21" fmla="*/ 9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140">
                <a:moveTo>
                  <a:pt x="0" y="90"/>
                </a:moveTo>
                <a:cubicBezTo>
                  <a:pt x="2" y="85"/>
                  <a:pt x="2" y="80"/>
                  <a:pt x="4" y="76"/>
                </a:cubicBezTo>
                <a:cubicBezTo>
                  <a:pt x="19" y="23"/>
                  <a:pt x="83" y="0"/>
                  <a:pt x="128" y="29"/>
                </a:cubicBezTo>
                <a:cubicBezTo>
                  <a:pt x="131" y="31"/>
                  <a:pt x="131" y="33"/>
                  <a:pt x="131" y="36"/>
                </a:cubicBezTo>
                <a:cubicBezTo>
                  <a:pt x="131" y="46"/>
                  <a:pt x="131" y="56"/>
                  <a:pt x="131" y="66"/>
                </a:cubicBezTo>
                <a:cubicBezTo>
                  <a:pt x="131" y="68"/>
                  <a:pt x="130" y="69"/>
                  <a:pt x="130" y="70"/>
                </a:cubicBezTo>
                <a:cubicBezTo>
                  <a:pt x="119" y="88"/>
                  <a:pt x="114" y="108"/>
                  <a:pt x="114" y="129"/>
                </a:cubicBezTo>
                <a:cubicBezTo>
                  <a:pt x="114" y="132"/>
                  <a:pt x="113" y="133"/>
                  <a:pt x="110" y="133"/>
                </a:cubicBezTo>
                <a:cubicBezTo>
                  <a:pt x="72" y="140"/>
                  <a:pt x="37" y="133"/>
                  <a:pt x="4" y="112"/>
                </a:cubicBezTo>
                <a:cubicBezTo>
                  <a:pt x="3" y="111"/>
                  <a:pt x="2" y="109"/>
                  <a:pt x="0" y="108"/>
                </a:cubicBezTo>
                <a:cubicBezTo>
                  <a:pt x="0" y="102"/>
                  <a:pt x="0" y="96"/>
                  <a:pt x="0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/>
          <p:cNvSpPr>
            <a:spLocks noEditPoints="1"/>
          </p:cNvSpPr>
          <p:nvPr/>
        </p:nvSpPr>
        <p:spPr bwMode="auto">
          <a:xfrm>
            <a:off x="14776451" y="7573963"/>
            <a:ext cx="646113" cy="650875"/>
          </a:xfrm>
          <a:custGeom>
            <a:avLst/>
            <a:gdLst>
              <a:gd name="T0" fmla="*/ 102 w 204"/>
              <a:gd name="T1" fmla="*/ 0 h 205"/>
              <a:gd name="T2" fmla="*/ 102 w 204"/>
              <a:gd name="T3" fmla="*/ 205 h 205"/>
              <a:gd name="T4" fmla="*/ 35 w 204"/>
              <a:gd name="T5" fmla="*/ 148 h 205"/>
              <a:gd name="T6" fmla="*/ 35 w 204"/>
              <a:gd name="T7" fmla="*/ 52 h 205"/>
              <a:gd name="T8" fmla="*/ 24 w 204"/>
              <a:gd name="T9" fmla="*/ 53 h 205"/>
              <a:gd name="T10" fmla="*/ 32 w 204"/>
              <a:gd name="T11" fmla="*/ 160 h 205"/>
              <a:gd name="T12" fmla="*/ 173 w 204"/>
              <a:gd name="T13" fmla="*/ 160 h 205"/>
              <a:gd name="T14" fmla="*/ 173 w 204"/>
              <a:gd name="T15" fmla="*/ 149 h 205"/>
              <a:gd name="T16" fmla="*/ 163 w 204"/>
              <a:gd name="T17" fmla="*/ 144 h 205"/>
              <a:gd name="T18" fmla="*/ 156 w 204"/>
              <a:gd name="T19" fmla="*/ 74 h 205"/>
              <a:gd name="T20" fmla="*/ 135 w 204"/>
              <a:gd name="T21" fmla="*/ 83 h 205"/>
              <a:gd name="T22" fmla="*/ 133 w 204"/>
              <a:gd name="T23" fmla="*/ 149 h 205"/>
              <a:gd name="T24" fmla="*/ 132 w 204"/>
              <a:gd name="T25" fmla="*/ 111 h 205"/>
              <a:gd name="T26" fmla="*/ 110 w 204"/>
              <a:gd name="T27" fmla="*/ 104 h 205"/>
              <a:gd name="T28" fmla="*/ 104 w 204"/>
              <a:gd name="T29" fmla="*/ 136 h 205"/>
              <a:gd name="T30" fmla="*/ 102 w 204"/>
              <a:gd name="T31" fmla="*/ 149 h 205"/>
              <a:gd name="T32" fmla="*/ 100 w 204"/>
              <a:gd name="T33" fmla="*/ 143 h 205"/>
              <a:gd name="T34" fmla="*/ 93 w 204"/>
              <a:gd name="T35" fmla="*/ 89 h 205"/>
              <a:gd name="T36" fmla="*/ 72 w 204"/>
              <a:gd name="T37" fmla="*/ 97 h 205"/>
              <a:gd name="T38" fmla="*/ 71 w 204"/>
              <a:gd name="T39" fmla="*/ 149 h 205"/>
              <a:gd name="T40" fmla="*/ 69 w 204"/>
              <a:gd name="T41" fmla="*/ 126 h 205"/>
              <a:gd name="T42" fmla="*/ 49 w 204"/>
              <a:gd name="T43" fmla="*/ 119 h 205"/>
              <a:gd name="T44" fmla="*/ 41 w 204"/>
              <a:gd name="T45" fmla="*/ 148 h 205"/>
              <a:gd name="T46" fmla="*/ 136 w 204"/>
              <a:gd name="T47" fmla="*/ 51 h 205"/>
              <a:gd name="T48" fmla="*/ 90 w 204"/>
              <a:gd name="T49" fmla="*/ 55 h 205"/>
              <a:gd name="T50" fmla="*/ 51 w 204"/>
              <a:gd name="T51" fmla="*/ 88 h 205"/>
              <a:gd name="T52" fmla="*/ 59 w 204"/>
              <a:gd name="T53" fmla="*/ 96 h 205"/>
              <a:gd name="T54" fmla="*/ 86 w 204"/>
              <a:gd name="T55" fmla="*/ 66 h 205"/>
              <a:gd name="T56" fmla="*/ 123 w 204"/>
              <a:gd name="T57" fmla="*/ 82 h 205"/>
              <a:gd name="T58" fmla="*/ 150 w 204"/>
              <a:gd name="T59" fmla="*/ 65 h 205"/>
              <a:gd name="T60" fmla="*/ 154 w 204"/>
              <a:gd name="T61" fmla="*/ 46 h 205"/>
              <a:gd name="T62" fmla="*/ 136 w 204"/>
              <a:gd name="T63" fmla="*/ 40 h 205"/>
              <a:gd name="T64" fmla="*/ 136 w 204"/>
              <a:gd name="T65" fmla="*/ 5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4" h="205">
                <a:moveTo>
                  <a:pt x="0" y="102"/>
                </a:moveTo>
                <a:cubicBezTo>
                  <a:pt x="0" y="46"/>
                  <a:pt x="45" y="0"/>
                  <a:pt x="102" y="0"/>
                </a:cubicBezTo>
                <a:cubicBezTo>
                  <a:pt x="158" y="0"/>
                  <a:pt x="204" y="46"/>
                  <a:pt x="204" y="103"/>
                </a:cubicBezTo>
                <a:cubicBezTo>
                  <a:pt x="204" y="159"/>
                  <a:pt x="158" y="205"/>
                  <a:pt x="102" y="205"/>
                </a:cubicBezTo>
                <a:cubicBezTo>
                  <a:pt x="45" y="205"/>
                  <a:pt x="0" y="159"/>
                  <a:pt x="0" y="102"/>
                </a:cubicBezTo>
                <a:close/>
                <a:moveTo>
                  <a:pt x="35" y="148"/>
                </a:moveTo>
                <a:cubicBezTo>
                  <a:pt x="35" y="126"/>
                  <a:pt x="35" y="104"/>
                  <a:pt x="35" y="83"/>
                </a:cubicBezTo>
                <a:cubicBezTo>
                  <a:pt x="35" y="72"/>
                  <a:pt x="35" y="62"/>
                  <a:pt x="35" y="52"/>
                </a:cubicBezTo>
                <a:cubicBezTo>
                  <a:pt x="35" y="48"/>
                  <a:pt x="34" y="46"/>
                  <a:pt x="30" y="45"/>
                </a:cubicBezTo>
                <a:cubicBezTo>
                  <a:pt x="27" y="45"/>
                  <a:pt x="24" y="47"/>
                  <a:pt x="24" y="53"/>
                </a:cubicBezTo>
                <a:cubicBezTo>
                  <a:pt x="24" y="86"/>
                  <a:pt x="24" y="119"/>
                  <a:pt x="24" y="152"/>
                </a:cubicBezTo>
                <a:cubicBezTo>
                  <a:pt x="24" y="158"/>
                  <a:pt x="26" y="160"/>
                  <a:pt x="32" y="160"/>
                </a:cubicBezTo>
                <a:cubicBezTo>
                  <a:pt x="43" y="160"/>
                  <a:pt x="55" y="160"/>
                  <a:pt x="67" y="160"/>
                </a:cubicBezTo>
                <a:cubicBezTo>
                  <a:pt x="102" y="160"/>
                  <a:pt x="137" y="160"/>
                  <a:pt x="173" y="160"/>
                </a:cubicBezTo>
                <a:cubicBezTo>
                  <a:pt x="177" y="160"/>
                  <a:pt x="180" y="157"/>
                  <a:pt x="180" y="154"/>
                </a:cubicBezTo>
                <a:cubicBezTo>
                  <a:pt x="179" y="150"/>
                  <a:pt x="177" y="149"/>
                  <a:pt x="173" y="149"/>
                </a:cubicBezTo>
                <a:cubicBezTo>
                  <a:pt x="170" y="149"/>
                  <a:pt x="167" y="149"/>
                  <a:pt x="163" y="149"/>
                </a:cubicBezTo>
                <a:cubicBezTo>
                  <a:pt x="163" y="147"/>
                  <a:pt x="163" y="145"/>
                  <a:pt x="163" y="144"/>
                </a:cubicBezTo>
                <a:cubicBezTo>
                  <a:pt x="163" y="123"/>
                  <a:pt x="163" y="102"/>
                  <a:pt x="163" y="82"/>
                </a:cubicBezTo>
                <a:cubicBezTo>
                  <a:pt x="163" y="76"/>
                  <a:pt x="161" y="74"/>
                  <a:pt x="156" y="74"/>
                </a:cubicBezTo>
                <a:cubicBezTo>
                  <a:pt x="152" y="74"/>
                  <a:pt x="148" y="74"/>
                  <a:pt x="144" y="74"/>
                </a:cubicBezTo>
                <a:cubicBezTo>
                  <a:pt x="137" y="74"/>
                  <a:pt x="135" y="76"/>
                  <a:pt x="135" y="83"/>
                </a:cubicBezTo>
                <a:cubicBezTo>
                  <a:pt x="135" y="103"/>
                  <a:pt x="135" y="124"/>
                  <a:pt x="135" y="144"/>
                </a:cubicBezTo>
                <a:cubicBezTo>
                  <a:pt x="135" y="146"/>
                  <a:pt x="134" y="147"/>
                  <a:pt x="133" y="149"/>
                </a:cubicBezTo>
                <a:cubicBezTo>
                  <a:pt x="133" y="147"/>
                  <a:pt x="132" y="146"/>
                  <a:pt x="132" y="144"/>
                </a:cubicBezTo>
                <a:cubicBezTo>
                  <a:pt x="132" y="133"/>
                  <a:pt x="132" y="122"/>
                  <a:pt x="132" y="111"/>
                </a:cubicBezTo>
                <a:cubicBezTo>
                  <a:pt x="132" y="106"/>
                  <a:pt x="130" y="104"/>
                  <a:pt x="125" y="104"/>
                </a:cubicBezTo>
                <a:cubicBezTo>
                  <a:pt x="120" y="104"/>
                  <a:pt x="115" y="104"/>
                  <a:pt x="110" y="104"/>
                </a:cubicBezTo>
                <a:cubicBezTo>
                  <a:pt x="106" y="104"/>
                  <a:pt x="104" y="106"/>
                  <a:pt x="104" y="111"/>
                </a:cubicBezTo>
                <a:cubicBezTo>
                  <a:pt x="104" y="119"/>
                  <a:pt x="104" y="128"/>
                  <a:pt x="104" y="136"/>
                </a:cubicBezTo>
                <a:cubicBezTo>
                  <a:pt x="104" y="140"/>
                  <a:pt x="104" y="143"/>
                  <a:pt x="104" y="147"/>
                </a:cubicBezTo>
                <a:cubicBezTo>
                  <a:pt x="104" y="147"/>
                  <a:pt x="102" y="148"/>
                  <a:pt x="102" y="149"/>
                </a:cubicBezTo>
                <a:cubicBezTo>
                  <a:pt x="101" y="148"/>
                  <a:pt x="101" y="147"/>
                  <a:pt x="100" y="146"/>
                </a:cubicBezTo>
                <a:cubicBezTo>
                  <a:pt x="100" y="146"/>
                  <a:pt x="100" y="144"/>
                  <a:pt x="100" y="143"/>
                </a:cubicBezTo>
                <a:cubicBezTo>
                  <a:pt x="100" y="128"/>
                  <a:pt x="100" y="112"/>
                  <a:pt x="100" y="96"/>
                </a:cubicBezTo>
                <a:cubicBezTo>
                  <a:pt x="100" y="91"/>
                  <a:pt x="98" y="89"/>
                  <a:pt x="93" y="89"/>
                </a:cubicBezTo>
                <a:cubicBezTo>
                  <a:pt x="89" y="89"/>
                  <a:pt x="85" y="89"/>
                  <a:pt x="81" y="89"/>
                </a:cubicBezTo>
                <a:cubicBezTo>
                  <a:pt x="74" y="89"/>
                  <a:pt x="72" y="91"/>
                  <a:pt x="72" y="97"/>
                </a:cubicBezTo>
                <a:cubicBezTo>
                  <a:pt x="72" y="113"/>
                  <a:pt x="72" y="129"/>
                  <a:pt x="72" y="145"/>
                </a:cubicBezTo>
                <a:cubicBezTo>
                  <a:pt x="72" y="146"/>
                  <a:pt x="71" y="148"/>
                  <a:pt x="71" y="149"/>
                </a:cubicBezTo>
                <a:cubicBezTo>
                  <a:pt x="70" y="148"/>
                  <a:pt x="69" y="146"/>
                  <a:pt x="69" y="145"/>
                </a:cubicBezTo>
                <a:cubicBezTo>
                  <a:pt x="69" y="139"/>
                  <a:pt x="69" y="132"/>
                  <a:pt x="69" y="126"/>
                </a:cubicBezTo>
                <a:cubicBezTo>
                  <a:pt x="69" y="121"/>
                  <a:pt x="67" y="119"/>
                  <a:pt x="62" y="119"/>
                </a:cubicBezTo>
                <a:cubicBezTo>
                  <a:pt x="58" y="119"/>
                  <a:pt x="53" y="119"/>
                  <a:pt x="49" y="119"/>
                </a:cubicBezTo>
                <a:cubicBezTo>
                  <a:pt x="43" y="119"/>
                  <a:pt x="41" y="120"/>
                  <a:pt x="41" y="127"/>
                </a:cubicBezTo>
                <a:cubicBezTo>
                  <a:pt x="41" y="134"/>
                  <a:pt x="41" y="141"/>
                  <a:pt x="41" y="148"/>
                </a:cubicBezTo>
                <a:cubicBezTo>
                  <a:pt x="39" y="148"/>
                  <a:pt x="37" y="148"/>
                  <a:pt x="35" y="148"/>
                </a:cubicBezTo>
                <a:close/>
                <a:moveTo>
                  <a:pt x="136" y="51"/>
                </a:moveTo>
                <a:cubicBezTo>
                  <a:pt x="129" y="58"/>
                  <a:pt x="123" y="66"/>
                  <a:pt x="116" y="73"/>
                </a:cubicBezTo>
                <a:cubicBezTo>
                  <a:pt x="107" y="67"/>
                  <a:pt x="98" y="61"/>
                  <a:pt x="90" y="55"/>
                </a:cubicBezTo>
                <a:cubicBezTo>
                  <a:pt x="86" y="52"/>
                  <a:pt x="84" y="52"/>
                  <a:pt x="80" y="56"/>
                </a:cubicBezTo>
                <a:cubicBezTo>
                  <a:pt x="71" y="67"/>
                  <a:pt x="61" y="78"/>
                  <a:pt x="51" y="88"/>
                </a:cubicBezTo>
                <a:cubicBezTo>
                  <a:pt x="48" y="92"/>
                  <a:pt x="48" y="95"/>
                  <a:pt x="50" y="97"/>
                </a:cubicBezTo>
                <a:cubicBezTo>
                  <a:pt x="53" y="99"/>
                  <a:pt x="56" y="99"/>
                  <a:pt x="59" y="96"/>
                </a:cubicBezTo>
                <a:cubicBezTo>
                  <a:pt x="67" y="87"/>
                  <a:pt x="75" y="78"/>
                  <a:pt x="83" y="69"/>
                </a:cubicBezTo>
                <a:cubicBezTo>
                  <a:pt x="84" y="68"/>
                  <a:pt x="85" y="67"/>
                  <a:pt x="86" y="66"/>
                </a:cubicBezTo>
                <a:cubicBezTo>
                  <a:pt x="95" y="72"/>
                  <a:pt x="103" y="77"/>
                  <a:pt x="111" y="83"/>
                </a:cubicBezTo>
                <a:cubicBezTo>
                  <a:pt x="117" y="87"/>
                  <a:pt x="118" y="87"/>
                  <a:pt x="123" y="82"/>
                </a:cubicBezTo>
                <a:cubicBezTo>
                  <a:pt x="129" y="74"/>
                  <a:pt x="136" y="67"/>
                  <a:pt x="143" y="60"/>
                </a:cubicBezTo>
                <a:cubicBezTo>
                  <a:pt x="144" y="63"/>
                  <a:pt x="146" y="66"/>
                  <a:pt x="150" y="65"/>
                </a:cubicBezTo>
                <a:cubicBezTo>
                  <a:pt x="154" y="64"/>
                  <a:pt x="154" y="60"/>
                  <a:pt x="154" y="57"/>
                </a:cubicBezTo>
                <a:cubicBezTo>
                  <a:pt x="154" y="53"/>
                  <a:pt x="154" y="49"/>
                  <a:pt x="154" y="46"/>
                </a:cubicBezTo>
                <a:cubicBezTo>
                  <a:pt x="154" y="42"/>
                  <a:pt x="152" y="40"/>
                  <a:pt x="148" y="40"/>
                </a:cubicBezTo>
                <a:cubicBezTo>
                  <a:pt x="144" y="40"/>
                  <a:pt x="140" y="40"/>
                  <a:pt x="136" y="40"/>
                </a:cubicBezTo>
                <a:cubicBezTo>
                  <a:pt x="132" y="40"/>
                  <a:pt x="129" y="40"/>
                  <a:pt x="129" y="44"/>
                </a:cubicBezTo>
                <a:cubicBezTo>
                  <a:pt x="129" y="49"/>
                  <a:pt x="131" y="50"/>
                  <a:pt x="136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15381288" y="7485063"/>
            <a:ext cx="425450" cy="447675"/>
          </a:xfrm>
          <a:custGeom>
            <a:avLst/>
            <a:gdLst>
              <a:gd name="T0" fmla="*/ 24 w 134"/>
              <a:gd name="T1" fmla="*/ 136 h 141"/>
              <a:gd name="T2" fmla="*/ 12 w 134"/>
              <a:gd name="T3" fmla="*/ 80 h 141"/>
              <a:gd name="T4" fmla="*/ 11 w 134"/>
              <a:gd name="T5" fmla="*/ 78 h 141"/>
              <a:gd name="T6" fmla="*/ 2 w 134"/>
              <a:gd name="T7" fmla="*/ 62 h 141"/>
              <a:gd name="T8" fmla="*/ 1 w 134"/>
              <a:gd name="T9" fmla="*/ 43 h 141"/>
              <a:gd name="T10" fmla="*/ 1 w 134"/>
              <a:gd name="T11" fmla="*/ 42 h 141"/>
              <a:gd name="T12" fmla="*/ 8 w 134"/>
              <a:gd name="T13" fmla="*/ 29 h 141"/>
              <a:gd name="T14" fmla="*/ 130 w 134"/>
              <a:gd name="T15" fmla="*/ 91 h 141"/>
              <a:gd name="T16" fmla="*/ 114 w 134"/>
              <a:gd name="T17" fmla="*/ 122 h 141"/>
              <a:gd name="T18" fmla="*/ 26 w 134"/>
              <a:gd name="T19" fmla="*/ 136 h 141"/>
              <a:gd name="T20" fmla="*/ 24 w 134"/>
              <a:gd name="T21" fmla="*/ 13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141">
                <a:moveTo>
                  <a:pt x="24" y="136"/>
                </a:moveTo>
                <a:cubicBezTo>
                  <a:pt x="25" y="116"/>
                  <a:pt x="21" y="97"/>
                  <a:pt x="12" y="80"/>
                </a:cubicBezTo>
                <a:cubicBezTo>
                  <a:pt x="12" y="79"/>
                  <a:pt x="12" y="78"/>
                  <a:pt x="11" y="78"/>
                </a:cubicBezTo>
                <a:cubicBezTo>
                  <a:pt x="8" y="72"/>
                  <a:pt x="3" y="67"/>
                  <a:pt x="2" y="62"/>
                </a:cubicBezTo>
                <a:cubicBezTo>
                  <a:pt x="0" y="56"/>
                  <a:pt x="1" y="49"/>
                  <a:pt x="1" y="43"/>
                </a:cubicBezTo>
                <a:cubicBezTo>
                  <a:pt x="1" y="43"/>
                  <a:pt x="1" y="42"/>
                  <a:pt x="1" y="42"/>
                </a:cubicBezTo>
                <a:cubicBezTo>
                  <a:pt x="0" y="33"/>
                  <a:pt x="0" y="33"/>
                  <a:pt x="8" y="29"/>
                </a:cubicBezTo>
                <a:cubicBezTo>
                  <a:pt x="59" y="0"/>
                  <a:pt x="123" y="33"/>
                  <a:pt x="130" y="91"/>
                </a:cubicBezTo>
                <a:cubicBezTo>
                  <a:pt x="133" y="115"/>
                  <a:pt x="134" y="111"/>
                  <a:pt x="114" y="122"/>
                </a:cubicBezTo>
                <a:cubicBezTo>
                  <a:pt x="86" y="136"/>
                  <a:pt x="57" y="141"/>
                  <a:pt x="26" y="136"/>
                </a:cubicBezTo>
                <a:cubicBezTo>
                  <a:pt x="26" y="136"/>
                  <a:pt x="25" y="136"/>
                  <a:pt x="24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4827251" y="7373938"/>
            <a:ext cx="525463" cy="292100"/>
          </a:xfrm>
          <a:custGeom>
            <a:avLst/>
            <a:gdLst>
              <a:gd name="T0" fmla="*/ 0 w 166"/>
              <a:gd name="T1" fmla="*/ 92 h 92"/>
              <a:gd name="T2" fmla="*/ 33 w 166"/>
              <a:gd name="T3" fmla="*/ 23 h 92"/>
              <a:gd name="T4" fmla="*/ 120 w 166"/>
              <a:gd name="T5" fmla="*/ 15 h 92"/>
              <a:gd name="T6" fmla="*/ 166 w 166"/>
              <a:gd name="T7" fmla="*/ 85 h 92"/>
              <a:gd name="T8" fmla="*/ 81 w 166"/>
              <a:gd name="T9" fmla="*/ 52 h 92"/>
              <a:gd name="T10" fmla="*/ 0 w 166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92">
                <a:moveTo>
                  <a:pt x="0" y="92"/>
                </a:moveTo>
                <a:cubicBezTo>
                  <a:pt x="0" y="63"/>
                  <a:pt x="10" y="40"/>
                  <a:pt x="33" y="23"/>
                </a:cubicBezTo>
                <a:cubicBezTo>
                  <a:pt x="60" y="3"/>
                  <a:pt x="89" y="0"/>
                  <a:pt x="120" y="15"/>
                </a:cubicBezTo>
                <a:cubicBezTo>
                  <a:pt x="148" y="29"/>
                  <a:pt x="162" y="53"/>
                  <a:pt x="166" y="85"/>
                </a:cubicBezTo>
                <a:cubicBezTo>
                  <a:pt x="141" y="62"/>
                  <a:pt x="113" y="51"/>
                  <a:pt x="81" y="52"/>
                </a:cubicBezTo>
                <a:cubicBezTo>
                  <a:pt x="49" y="54"/>
                  <a:pt x="22" y="67"/>
                  <a:pt x="0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/>
          <p:cNvSpPr>
            <a:spLocks/>
          </p:cNvSpPr>
          <p:nvPr/>
        </p:nvSpPr>
        <p:spPr bwMode="auto">
          <a:xfrm>
            <a:off x="14500226" y="7215188"/>
            <a:ext cx="288925" cy="292100"/>
          </a:xfrm>
          <a:custGeom>
            <a:avLst/>
            <a:gdLst>
              <a:gd name="T0" fmla="*/ 45 w 91"/>
              <a:gd name="T1" fmla="*/ 91 h 92"/>
              <a:gd name="T2" fmla="*/ 0 w 91"/>
              <a:gd name="T3" fmla="*/ 45 h 92"/>
              <a:gd name="T4" fmla="*/ 46 w 91"/>
              <a:gd name="T5" fmla="*/ 0 h 92"/>
              <a:gd name="T6" fmla="*/ 91 w 91"/>
              <a:gd name="T7" fmla="*/ 47 h 92"/>
              <a:gd name="T8" fmla="*/ 45 w 91"/>
              <a:gd name="T9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2">
                <a:moveTo>
                  <a:pt x="45" y="91"/>
                </a:moveTo>
                <a:cubicBezTo>
                  <a:pt x="20" y="91"/>
                  <a:pt x="0" y="71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71" y="1"/>
                  <a:pt x="91" y="21"/>
                  <a:pt x="91" y="47"/>
                </a:cubicBezTo>
                <a:cubicBezTo>
                  <a:pt x="90" y="72"/>
                  <a:pt x="70" y="92"/>
                  <a:pt x="45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15387638" y="7215188"/>
            <a:ext cx="288925" cy="288925"/>
          </a:xfrm>
          <a:custGeom>
            <a:avLst/>
            <a:gdLst>
              <a:gd name="T0" fmla="*/ 46 w 91"/>
              <a:gd name="T1" fmla="*/ 91 h 91"/>
              <a:gd name="T2" fmla="*/ 0 w 91"/>
              <a:gd name="T3" fmla="*/ 45 h 91"/>
              <a:gd name="T4" fmla="*/ 46 w 91"/>
              <a:gd name="T5" fmla="*/ 0 h 91"/>
              <a:gd name="T6" fmla="*/ 91 w 91"/>
              <a:gd name="T7" fmla="*/ 46 h 91"/>
              <a:gd name="T8" fmla="*/ 46 w 91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6" y="91"/>
                </a:moveTo>
                <a:cubicBezTo>
                  <a:pt x="20" y="91"/>
                  <a:pt x="0" y="71"/>
                  <a:pt x="0" y="45"/>
                </a:cubicBezTo>
                <a:cubicBezTo>
                  <a:pt x="1" y="21"/>
                  <a:pt x="21" y="0"/>
                  <a:pt x="46" y="0"/>
                </a:cubicBezTo>
                <a:cubicBezTo>
                  <a:pt x="71" y="1"/>
                  <a:pt x="91" y="21"/>
                  <a:pt x="91" y="46"/>
                </a:cubicBezTo>
                <a:cubicBezTo>
                  <a:pt x="91" y="71"/>
                  <a:pt x="71" y="91"/>
                  <a:pt x="46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/>
          <p:cNvSpPr>
            <a:spLocks/>
          </p:cNvSpPr>
          <p:nvPr/>
        </p:nvSpPr>
        <p:spPr bwMode="auto">
          <a:xfrm>
            <a:off x="14944726" y="7067551"/>
            <a:ext cx="287338" cy="287338"/>
          </a:xfrm>
          <a:custGeom>
            <a:avLst/>
            <a:gdLst>
              <a:gd name="T0" fmla="*/ 46 w 91"/>
              <a:gd name="T1" fmla="*/ 0 h 91"/>
              <a:gd name="T2" fmla="*/ 91 w 91"/>
              <a:gd name="T3" fmla="*/ 46 h 91"/>
              <a:gd name="T4" fmla="*/ 45 w 91"/>
              <a:gd name="T5" fmla="*/ 91 h 91"/>
              <a:gd name="T6" fmla="*/ 0 w 91"/>
              <a:gd name="T7" fmla="*/ 45 h 91"/>
              <a:gd name="T8" fmla="*/ 46 w 91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71" y="0"/>
                  <a:pt x="91" y="20"/>
                  <a:pt x="91" y="46"/>
                </a:cubicBezTo>
                <a:cubicBezTo>
                  <a:pt x="91" y="71"/>
                  <a:pt x="70" y="91"/>
                  <a:pt x="45" y="91"/>
                </a:cubicBezTo>
                <a:cubicBezTo>
                  <a:pt x="20" y="91"/>
                  <a:pt x="0" y="70"/>
                  <a:pt x="0" y="45"/>
                </a:cubicBezTo>
                <a:cubicBezTo>
                  <a:pt x="0" y="20"/>
                  <a:pt x="21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15409863" y="8212138"/>
            <a:ext cx="206375" cy="200025"/>
          </a:xfrm>
          <a:custGeom>
            <a:avLst/>
            <a:gdLst>
              <a:gd name="T0" fmla="*/ 0 w 65"/>
              <a:gd name="T1" fmla="*/ 24 h 63"/>
              <a:gd name="T2" fmla="*/ 25 w 65"/>
              <a:gd name="T3" fmla="*/ 0 h 63"/>
              <a:gd name="T4" fmla="*/ 58 w 65"/>
              <a:gd name="T5" fmla="*/ 33 h 63"/>
              <a:gd name="T6" fmla="*/ 57 w 65"/>
              <a:gd name="T7" fmla="*/ 57 h 63"/>
              <a:gd name="T8" fmla="*/ 33 w 65"/>
              <a:gd name="T9" fmla="*/ 57 h 63"/>
              <a:gd name="T10" fmla="*/ 0 w 65"/>
              <a:gd name="T11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3">
                <a:moveTo>
                  <a:pt x="0" y="24"/>
                </a:moveTo>
                <a:cubicBezTo>
                  <a:pt x="8" y="16"/>
                  <a:pt x="17" y="8"/>
                  <a:pt x="25" y="0"/>
                </a:cubicBezTo>
                <a:cubicBezTo>
                  <a:pt x="36" y="11"/>
                  <a:pt x="47" y="21"/>
                  <a:pt x="58" y="33"/>
                </a:cubicBezTo>
                <a:cubicBezTo>
                  <a:pt x="65" y="40"/>
                  <a:pt x="63" y="51"/>
                  <a:pt x="57" y="57"/>
                </a:cubicBezTo>
                <a:cubicBezTo>
                  <a:pt x="50" y="63"/>
                  <a:pt x="39" y="63"/>
                  <a:pt x="33" y="57"/>
                </a:cubicBezTo>
                <a:cubicBezTo>
                  <a:pt x="22" y="46"/>
                  <a:pt x="11" y="35"/>
                  <a:pt x="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2"/>
          <p:cNvSpPr>
            <a:spLocks/>
          </p:cNvSpPr>
          <p:nvPr/>
        </p:nvSpPr>
        <p:spPr bwMode="auto">
          <a:xfrm>
            <a:off x="15365413" y="8164513"/>
            <a:ext cx="95250" cy="98425"/>
          </a:xfrm>
          <a:custGeom>
            <a:avLst/>
            <a:gdLst>
              <a:gd name="T0" fmla="*/ 30 w 30"/>
              <a:gd name="T1" fmla="*/ 6 h 31"/>
              <a:gd name="T2" fmla="*/ 6 w 30"/>
              <a:gd name="T3" fmla="*/ 31 h 31"/>
              <a:gd name="T4" fmla="*/ 5 w 30"/>
              <a:gd name="T5" fmla="*/ 21 h 31"/>
              <a:gd name="T6" fmla="*/ 21 w 30"/>
              <a:gd name="T7" fmla="*/ 5 h 31"/>
              <a:gd name="T8" fmla="*/ 30 w 30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30" y="6"/>
                </a:moveTo>
                <a:cubicBezTo>
                  <a:pt x="22" y="14"/>
                  <a:pt x="14" y="22"/>
                  <a:pt x="6" y="31"/>
                </a:cubicBezTo>
                <a:cubicBezTo>
                  <a:pt x="0" y="27"/>
                  <a:pt x="0" y="26"/>
                  <a:pt x="5" y="21"/>
                </a:cubicBezTo>
                <a:cubicBezTo>
                  <a:pt x="10" y="16"/>
                  <a:pt x="16" y="11"/>
                  <a:pt x="21" y="5"/>
                </a:cubicBezTo>
                <a:cubicBezTo>
                  <a:pt x="26" y="0"/>
                  <a:pt x="26" y="0"/>
                  <a:pt x="3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>
            <a:off x="15333663" y="8135938"/>
            <a:ext cx="63500" cy="63500"/>
          </a:xfrm>
          <a:custGeom>
            <a:avLst/>
            <a:gdLst>
              <a:gd name="T0" fmla="*/ 20 w 20"/>
              <a:gd name="T1" fmla="*/ 8 h 20"/>
              <a:gd name="T2" fmla="*/ 8 w 20"/>
              <a:gd name="T3" fmla="*/ 20 h 20"/>
              <a:gd name="T4" fmla="*/ 0 w 20"/>
              <a:gd name="T5" fmla="*/ 12 h 20"/>
              <a:gd name="T6" fmla="*/ 12 w 20"/>
              <a:gd name="T7" fmla="*/ 0 h 20"/>
              <a:gd name="T8" fmla="*/ 20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8"/>
                </a:moveTo>
                <a:cubicBezTo>
                  <a:pt x="17" y="12"/>
                  <a:pt x="13" y="16"/>
                  <a:pt x="8" y="20"/>
                </a:cubicBezTo>
                <a:cubicBezTo>
                  <a:pt x="6" y="17"/>
                  <a:pt x="3" y="14"/>
                  <a:pt x="0" y="12"/>
                </a:cubicBezTo>
                <a:cubicBezTo>
                  <a:pt x="4" y="8"/>
                  <a:pt x="8" y="4"/>
                  <a:pt x="12" y="0"/>
                </a:cubicBezTo>
                <a:cubicBezTo>
                  <a:pt x="15" y="2"/>
                  <a:pt x="18" y="6"/>
                  <a:pt x="2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15238413" y="7847013"/>
            <a:ext cx="19050" cy="200025"/>
          </a:xfrm>
          <a:custGeom>
            <a:avLst/>
            <a:gdLst>
              <a:gd name="T0" fmla="*/ 6 w 6"/>
              <a:gd name="T1" fmla="*/ 63 h 63"/>
              <a:gd name="T2" fmla="*/ 0 w 6"/>
              <a:gd name="T3" fmla="*/ 63 h 63"/>
              <a:gd name="T4" fmla="*/ 0 w 6"/>
              <a:gd name="T5" fmla="*/ 0 h 63"/>
              <a:gd name="T6" fmla="*/ 6 w 6"/>
              <a:gd name="T7" fmla="*/ 0 h 63"/>
              <a:gd name="T8" fmla="*/ 6 w 6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3">
                <a:moveTo>
                  <a:pt x="6" y="63"/>
                </a:moveTo>
                <a:cubicBezTo>
                  <a:pt x="4" y="63"/>
                  <a:pt x="2" y="63"/>
                  <a:pt x="0" y="63"/>
                </a:cubicBezTo>
                <a:cubicBezTo>
                  <a:pt x="0" y="42"/>
                  <a:pt x="0" y="2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20"/>
                  <a:pt x="6" y="41"/>
                  <a:pt x="6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15043151" y="7891463"/>
            <a:ext cx="15875" cy="152400"/>
          </a:xfrm>
          <a:custGeom>
            <a:avLst/>
            <a:gdLst>
              <a:gd name="T0" fmla="*/ 5 w 5"/>
              <a:gd name="T1" fmla="*/ 48 h 48"/>
              <a:gd name="T2" fmla="*/ 0 w 5"/>
              <a:gd name="T3" fmla="*/ 48 h 48"/>
              <a:gd name="T4" fmla="*/ 0 w 5"/>
              <a:gd name="T5" fmla="*/ 0 h 48"/>
              <a:gd name="T6" fmla="*/ 5 w 5"/>
              <a:gd name="T7" fmla="*/ 0 h 48"/>
              <a:gd name="T8" fmla="*/ 5 w 5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8">
                <a:moveTo>
                  <a:pt x="5" y="48"/>
                </a:moveTo>
                <a:cubicBezTo>
                  <a:pt x="3" y="48"/>
                  <a:pt x="2" y="48"/>
                  <a:pt x="0" y="48"/>
                </a:cubicBezTo>
                <a:cubicBezTo>
                  <a:pt x="0" y="32"/>
                  <a:pt x="0" y="16"/>
                  <a:pt x="0" y="0"/>
                </a:cubicBezTo>
                <a:cubicBezTo>
                  <a:pt x="1" y="0"/>
                  <a:pt x="3" y="0"/>
                  <a:pt x="5" y="0"/>
                </a:cubicBezTo>
                <a:cubicBezTo>
                  <a:pt x="5" y="16"/>
                  <a:pt x="5" y="32"/>
                  <a:pt x="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>
            <a:off x="15141576" y="7939088"/>
            <a:ext cx="14288" cy="107950"/>
          </a:xfrm>
          <a:custGeom>
            <a:avLst/>
            <a:gdLst>
              <a:gd name="T0" fmla="*/ 0 w 5"/>
              <a:gd name="T1" fmla="*/ 0 h 34"/>
              <a:gd name="T2" fmla="*/ 5 w 5"/>
              <a:gd name="T3" fmla="*/ 0 h 34"/>
              <a:gd name="T4" fmla="*/ 5 w 5"/>
              <a:gd name="T5" fmla="*/ 33 h 34"/>
              <a:gd name="T6" fmla="*/ 0 w 5"/>
              <a:gd name="T7" fmla="*/ 29 h 34"/>
              <a:gd name="T8" fmla="*/ 0 w 5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4">
                <a:moveTo>
                  <a:pt x="0" y="0"/>
                </a:moveTo>
                <a:cubicBezTo>
                  <a:pt x="2" y="0"/>
                  <a:pt x="3" y="0"/>
                  <a:pt x="5" y="0"/>
                </a:cubicBezTo>
                <a:cubicBezTo>
                  <a:pt x="5" y="11"/>
                  <a:pt x="5" y="22"/>
                  <a:pt x="5" y="33"/>
                </a:cubicBezTo>
                <a:cubicBezTo>
                  <a:pt x="0" y="34"/>
                  <a:pt x="0" y="34"/>
                  <a:pt x="0" y="29"/>
                </a:cubicBezTo>
                <a:cubicBezTo>
                  <a:pt x="0" y="20"/>
                  <a:pt x="0" y="1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>
            <a:off x="14941551" y="7986713"/>
            <a:ext cx="19050" cy="57150"/>
          </a:xfrm>
          <a:custGeom>
            <a:avLst/>
            <a:gdLst>
              <a:gd name="T0" fmla="*/ 6 w 6"/>
              <a:gd name="T1" fmla="*/ 0 h 18"/>
              <a:gd name="T2" fmla="*/ 6 w 6"/>
              <a:gd name="T3" fmla="*/ 18 h 18"/>
              <a:gd name="T4" fmla="*/ 0 w 6"/>
              <a:gd name="T5" fmla="*/ 18 h 18"/>
              <a:gd name="T6" fmla="*/ 0 w 6"/>
              <a:gd name="T7" fmla="*/ 0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6" y="6"/>
                  <a:pt x="6" y="12"/>
                  <a:pt x="6" y="18"/>
                </a:cubicBezTo>
                <a:cubicBezTo>
                  <a:pt x="4" y="18"/>
                  <a:pt x="2" y="18"/>
                  <a:pt x="0" y="18"/>
                </a:cubicBezTo>
                <a:cubicBezTo>
                  <a:pt x="0" y="12"/>
                  <a:pt x="0" y="6"/>
                  <a:pt x="0" y="0"/>
                </a:cubicBezTo>
                <a:cubicBezTo>
                  <a:pt x="2" y="0"/>
                  <a:pt x="4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3441701" y="7099301"/>
            <a:ext cx="554038" cy="554038"/>
          </a:xfrm>
          <a:custGeom>
            <a:avLst/>
            <a:gdLst>
              <a:gd name="T0" fmla="*/ 135 w 175"/>
              <a:gd name="T1" fmla="*/ 135 h 175"/>
              <a:gd name="T2" fmla="*/ 135 w 175"/>
              <a:gd name="T3" fmla="*/ 165 h 175"/>
              <a:gd name="T4" fmla="*/ 130 w 175"/>
              <a:gd name="T5" fmla="*/ 174 h 175"/>
              <a:gd name="T6" fmla="*/ 121 w 175"/>
              <a:gd name="T7" fmla="*/ 172 h 175"/>
              <a:gd name="T8" fmla="*/ 78 w 175"/>
              <a:gd name="T9" fmla="*/ 137 h 175"/>
              <a:gd name="T10" fmla="*/ 71 w 175"/>
              <a:gd name="T11" fmla="*/ 135 h 175"/>
              <a:gd name="T12" fmla="*/ 23 w 175"/>
              <a:gd name="T13" fmla="*/ 135 h 175"/>
              <a:gd name="T14" fmla="*/ 0 w 175"/>
              <a:gd name="T15" fmla="*/ 112 h 175"/>
              <a:gd name="T16" fmla="*/ 0 w 175"/>
              <a:gd name="T17" fmla="*/ 22 h 175"/>
              <a:gd name="T18" fmla="*/ 22 w 175"/>
              <a:gd name="T19" fmla="*/ 0 h 175"/>
              <a:gd name="T20" fmla="*/ 152 w 175"/>
              <a:gd name="T21" fmla="*/ 0 h 175"/>
              <a:gd name="T22" fmla="*/ 175 w 175"/>
              <a:gd name="T23" fmla="*/ 22 h 175"/>
              <a:gd name="T24" fmla="*/ 175 w 175"/>
              <a:gd name="T25" fmla="*/ 112 h 175"/>
              <a:gd name="T26" fmla="*/ 152 w 175"/>
              <a:gd name="T27" fmla="*/ 135 h 175"/>
              <a:gd name="T28" fmla="*/ 135 w 175"/>
              <a:gd name="T29" fmla="*/ 13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5" h="175">
                <a:moveTo>
                  <a:pt x="135" y="135"/>
                </a:moveTo>
                <a:cubicBezTo>
                  <a:pt x="135" y="145"/>
                  <a:pt x="134" y="155"/>
                  <a:pt x="135" y="165"/>
                </a:cubicBezTo>
                <a:cubicBezTo>
                  <a:pt x="135" y="169"/>
                  <a:pt x="134" y="172"/>
                  <a:pt x="130" y="174"/>
                </a:cubicBezTo>
                <a:cubicBezTo>
                  <a:pt x="127" y="175"/>
                  <a:pt x="124" y="174"/>
                  <a:pt x="121" y="172"/>
                </a:cubicBezTo>
                <a:cubicBezTo>
                  <a:pt x="107" y="160"/>
                  <a:pt x="92" y="148"/>
                  <a:pt x="78" y="137"/>
                </a:cubicBezTo>
                <a:cubicBezTo>
                  <a:pt x="76" y="136"/>
                  <a:pt x="73" y="135"/>
                  <a:pt x="71" y="135"/>
                </a:cubicBezTo>
                <a:cubicBezTo>
                  <a:pt x="55" y="134"/>
                  <a:pt x="39" y="135"/>
                  <a:pt x="23" y="135"/>
                </a:cubicBezTo>
                <a:cubicBezTo>
                  <a:pt x="8" y="135"/>
                  <a:pt x="0" y="126"/>
                  <a:pt x="0" y="112"/>
                </a:cubicBezTo>
                <a:cubicBezTo>
                  <a:pt x="0" y="82"/>
                  <a:pt x="0" y="52"/>
                  <a:pt x="0" y="22"/>
                </a:cubicBezTo>
                <a:cubicBezTo>
                  <a:pt x="0" y="8"/>
                  <a:pt x="8" y="0"/>
                  <a:pt x="22" y="0"/>
                </a:cubicBezTo>
                <a:cubicBezTo>
                  <a:pt x="66" y="0"/>
                  <a:pt x="109" y="0"/>
                  <a:pt x="152" y="0"/>
                </a:cubicBezTo>
                <a:cubicBezTo>
                  <a:pt x="166" y="0"/>
                  <a:pt x="175" y="8"/>
                  <a:pt x="175" y="22"/>
                </a:cubicBezTo>
                <a:cubicBezTo>
                  <a:pt x="175" y="52"/>
                  <a:pt x="175" y="82"/>
                  <a:pt x="175" y="112"/>
                </a:cubicBezTo>
                <a:cubicBezTo>
                  <a:pt x="175" y="126"/>
                  <a:pt x="166" y="134"/>
                  <a:pt x="152" y="135"/>
                </a:cubicBezTo>
                <a:cubicBezTo>
                  <a:pt x="146" y="135"/>
                  <a:pt x="141" y="135"/>
                  <a:pt x="135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3175001" y="7310438"/>
            <a:ext cx="471488" cy="479425"/>
          </a:xfrm>
          <a:custGeom>
            <a:avLst/>
            <a:gdLst>
              <a:gd name="T0" fmla="*/ 69 w 149"/>
              <a:gd name="T1" fmla="*/ 1 h 151"/>
              <a:gd name="T2" fmla="*/ 69 w 149"/>
              <a:gd name="T3" fmla="*/ 6 h 151"/>
              <a:gd name="T4" fmla="*/ 69 w 149"/>
              <a:gd name="T5" fmla="*/ 45 h 151"/>
              <a:gd name="T6" fmla="*/ 106 w 149"/>
              <a:gd name="T7" fmla="*/ 82 h 151"/>
              <a:gd name="T8" fmla="*/ 149 w 149"/>
              <a:gd name="T9" fmla="*/ 82 h 151"/>
              <a:gd name="T10" fmla="*/ 148 w 149"/>
              <a:gd name="T11" fmla="*/ 103 h 151"/>
              <a:gd name="T12" fmla="*/ 130 w 149"/>
              <a:gd name="T13" fmla="*/ 116 h 151"/>
              <a:gd name="T14" fmla="*/ 89 w 149"/>
              <a:gd name="T15" fmla="*/ 116 h 151"/>
              <a:gd name="T16" fmla="*/ 82 w 149"/>
              <a:gd name="T17" fmla="*/ 119 h 151"/>
              <a:gd name="T18" fmla="*/ 48 w 149"/>
              <a:gd name="T19" fmla="*/ 146 h 151"/>
              <a:gd name="T20" fmla="*/ 38 w 149"/>
              <a:gd name="T21" fmla="*/ 149 h 151"/>
              <a:gd name="T22" fmla="*/ 33 w 149"/>
              <a:gd name="T23" fmla="*/ 139 h 151"/>
              <a:gd name="T24" fmla="*/ 33 w 149"/>
              <a:gd name="T25" fmla="*/ 116 h 151"/>
              <a:gd name="T26" fmla="*/ 20 w 149"/>
              <a:gd name="T27" fmla="*/ 116 h 151"/>
              <a:gd name="T28" fmla="*/ 0 w 149"/>
              <a:gd name="T29" fmla="*/ 95 h 151"/>
              <a:gd name="T30" fmla="*/ 0 w 149"/>
              <a:gd name="T31" fmla="*/ 20 h 151"/>
              <a:gd name="T32" fmla="*/ 18 w 149"/>
              <a:gd name="T33" fmla="*/ 0 h 151"/>
              <a:gd name="T34" fmla="*/ 67 w 149"/>
              <a:gd name="T35" fmla="*/ 0 h 151"/>
              <a:gd name="T36" fmla="*/ 69 w 149"/>
              <a:gd name="T37" fmla="*/ 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9" h="151">
                <a:moveTo>
                  <a:pt x="69" y="1"/>
                </a:moveTo>
                <a:cubicBezTo>
                  <a:pt x="69" y="2"/>
                  <a:pt x="69" y="4"/>
                  <a:pt x="69" y="6"/>
                </a:cubicBezTo>
                <a:cubicBezTo>
                  <a:pt x="69" y="19"/>
                  <a:pt x="69" y="32"/>
                  <a:pt x="69" y="45"/>
                </a:cubicBezTo>
                <a:cubicBezTo>
                  <a:pt x="69" y="67"/>
                  <a:pt x="84" y="82"/>
                  <a:pt x="106" y="82"/>
                </a:cubicBezTo>
                <a:cubicBezTo>
                  <a:pt x="120" y="83"/>
                  <a:pt x="134" y="82"/>
                  <a:pt x="149" y="82"/>
                </a:cubicBezTo>
                <a:cubicBezTo>
                  <a:pt x="149" y="89"/>
                  <a:pt x="149" y="96"/>
                  <a:pt x="148" y="103"/>
                </a:cubicBezTo>
                <a:cubicBezTo>
                  <a:pt x="147" y="111"/>
                  <a:pt x="139" y="116"/>
                  <a:pt x="130" y="116"/>
                </a:cubicBezTo>
                <a:cubicBezTo>
                  <a:pt x="116" y="116"/>
                  <a:pt x="103" y="116"/>
                  <a:pt x="89" y="116"/>
                </a:cubicBezTo>
                <a:cubicBezTo>
                  <a:pt x="87" y="116"/>
                  <a:pt x="84" y="117"/>
                  <a:pt x="82" y="119"/>
                </a:cubicBezTo>
                <a:cubicBezTo>
                  <a:pt x="71" y="128"/>
                  <a:pt x="59" y="137"/>
                  <a:pt x="48" y="146"/>
                </a:cubicBezTo>
                <a:cubicBezTo>
                  <a:pt x="45" y="149"/>
                  <a:pt x="42" y="151"/>
                  <a:pt x="38" y="149"/>
                </a:cubicBezTo>
                <a:cubicBezTo>
                  <a:pt x="33" y="147"/>
                  <a:pt x="33" y="143"/>
                  <a:pt x="33" y="139"/>
                </a:cubicBezTo>
                <a:cubicBezTo>
                  <a:pt x="33" y="132"/>
                  <a:pt x="33" y="124"/>
                  <a:pt x="33" y="116"/>
                </a:cubicBezTo>
                <a:cubicBezTo>
                  <a:pt x="29" y="116"/>
                  <a:pt x="24" y="116"/>
                  <a:pt x="20" y="116"/>
                </a:cubicBezTo>
                <a:cubicBezTo>
                  <a:pt x="7" y="116"/>
                  <a:pt x="0" y="108"/>
                  <a:pt x="0" y="95"/>
                </a:cubicBezTo>
                <a:cubicBezTo>
                  <a:pt x="0" y="70"/>
                  <a:pt x="0" y="45"/>
                  <a:pt x="0" y="20"/>
                </a:cubicBezTo>
                <a:cubicBezTo>
                  <a:pt x="0" y="8"/>
                  <a:pt x="7" y="0"/>
                  <a:pt x="18" y="0"/>
                </a:cubicBezTo>
                <a:cubicBezTo>
                  <a:pt x="34" y="0"/>
                  <a:pt x="51" y="0"/>
                  <a:pt x="67" y="0"/>
                </a:cubicBezTo>
                <a:cubicBezTo>
                  <a:pt x="67" y="0"/>
                  <a:pt x="68" y="0"/>
                  <a:pt x="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2962276" y="8154988"/>
            <a:ext cx="552450" cy="266700"/>
          </a:xfrm>
          <a:custGeom>
            <a:avLst/>
            <a:gdLst>
              <a:gd name="T0" fmla="*/ 43 w 174"/>
              <a:gd name="T1" fmla="*/ 0 h 84"/>
              <a:gd name="T2" fmla="*/ 133 w 174"/>
              <a:gd name="T3" fmla="*/ 1 h 84"/>
              <a:gd name="T4" fmla="*/ 172 w 174"/>
              <a:gd name="T5" fmla="*/ 53 h 84"/>
              <a:gd name="T6" fmla="*/ 144 w 174"/>
              <a:gd name="T7" fmla="*/ 84 h 84"/>
              <a:gd name="T8" fmla="*/ 32 w 174"/>
              <a:gd name="T9" fmla="*/ 84 h 84"/>
              <a:gd name="T10" fmla="*/ 5 w 174"/>
              <a:gd name="T11" fmla="*/ 48 h 84"/>
              <a:gd name="T12" fmla="*/ 24 w 174"/>
              <a:gd name="T13" fmla="*/ 17 h 84"/>
              <a:gd name="T14" fmla="*/ 43 w 174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" h="84">
                <a:moveTo>
                  <a:pt x="43" y="0"/>
                </a:moveTo>
                <a:cubicBezTo>
                  <a:pt x="71" y="24"/>
                  <a:pt x="108" y="23"/>
                  <a:pt x="133" y="1"/>
                </a:cubicBezTo>
                <a:cubicBezTo>
                  <a:pt x="151" y="14"/>
                  <a:pt x="168" y="29"/>
                  <a:pt x="172" y="53"/>
                </a:cubicBezTo>
                <a:cubicBezTo>
                  <a:pt x="174" y="70"/>
                  <a:pt x="162" y="84"/>
                  <a:pt x="144" y="84"/>
                </a:cubicBezTo>
                <a:cubicBezTo>
                  <a:pt x="107" y="84"/>
                  <a:pt x="70" y="84"/>
                  <a:pt x="32" y="84"/>
                </a:cubicBezTo>
                <a:cubicBezTo>
                  <a:pt x="13" y="84"/>
                  <a:pt x="0" y="67"/>
                  <a:pt x="5" y="48"/>
                </a:cubicBezTo>
                <a:cubicBezTo>
                  <a:pt x="8" y="36"/>
                  <a:pt x="15" y="26"/>
                  <a:pt x="24" y="17"/>
                </a:cubicBezTo>
                <a:cubicBezTo>
                  <a:pt x="30" y="11"/>
                  <a:pt x="36" y="6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1"/>
          <p:cNvSpPr>
            <a:spLocks/>
          </p:cNvSpPr>
          <p:nvPr/>
        </p:nvSpPr>
        <p:spPr bwMode="auto">
          <a:xfrm>
            <a:off x="3646488" y="8158163"/>
            <a:ext cx="552450" cy="263525"/>
          </a:xfrm>
          <a:custGeom>
            <a:avLst/>
            <a:gdLst>
              <a:gd name="T0" fmla="*/ 43 w 174"/>
              <a:gd name="T1" fmla="*/ 0 h 83"/>
              <a:gd name="T2" fmla="*/ 132 w 174"/>
              <a:gd name="T3" fmla="*/ 0 h 83"/>
              <a:gd name="T4" fmla="*/ 133 w 174"/>
              <a:gd name="T5" fmla="*/ 0 h 83"/>
              <a:gd name="T6" fmla="*/ 169 w 174"/>
              <a:gd name="T7" fmla="*/ 39 h 83"/>
              <a:gd name="T8" fmla="*/ 172 w 174"/>
              <a:gd name="T9" fmla="*/ 53 h 83"/>
              <a:gd name="T10" fmla="*/ 146 w 174"/>
              <a:gd name="T11" fmla="*/ 83 h 83"/>
              <a:gd name="T12" fmla="*/ 30 w 174"/>
              <a:gd name="T13" fmla="*/ 83 h 83"/>
              <a:gd name="T14" fmla="*/ 5 w 174"/>
              <a:gd name="T15" fmla="*/ 47 h 83"/>
              <a:gd name="T16" fmla="*/ 18 w 174"/>
              <a:gd name="T17" fmla="*/ 22 h 83"/>
              <a:gd name="T18" fmla="*/ 43 w 174"/>
              <a:gd name="T1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83">
                <a:moveTo>
                  <a:pt x="43" y="0"/>
                </a:moveTo>
                <a:cubicBezTo>
                  <a:pt x="72" y="24"/>
                  <a:pt x="109" y="21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49" y="10"/>
                  <a:pt x="161" y="22"/>
                  <a:pt x="169" y="39"/>
                </a:cubicBezTo>
                <a:cubicBezTo>
                  <a:pt x="170" y="43"/>
                  <a:pt x="172" y="48"/>
                  <a:pt x="172" y="53"/>
                </a:cubicBezTo>
                <a:cubicBezTo>
                  <a:pt x="174" y="69"/>
                  <a:pt x="162" y="82"/>
                  <a:pt x="146" y="83"/>
                </a:cubicBezTo>
                <a:cubicBezTo>
                  <a:pt x="107" y="83"/>
                  <a:pt x="69" y="83"/>
                  <a:pt x="30" y="83"/>
                </a:cubicBezTo>
                <a:cubicBezTo>
                  <a:pt x="12" y="82"/>
                  <a:pt x="0" y="66"/>
                  <a:pt x="5" y="47"/>
                </a:cubicBezTo>
                <a:cubicBezTo>
                  <a:pt x="7" y="38"/>
                  <a:pt x="12" y="29"/>
                  <a:pt x="18" y="22"/>
                </a:cubicBezTo>
                <a:cubicBezTo>
                  <a:pt x="26" y="13"/>
                  <a:pt x="34" y="6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2"/>
          <p:cNvSpPr>
            <a:spLocks noChangeArrowheads="1"/>
          </p:cNvSpPr>
          <p:nvPr/>
        </p:nvSpPr>
        <p:spPr bwMode="auto">
          <a:xfrm>
            <a:off x="3079751" y="7843838"/>
            <a:ext cx="323850" cy="3206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3"/>
          <p:cNvSpPr>
            <a:spLocks/>
          </p:cNvSpPr>
          <p:nvPr/>
        </p:nvSpPr>
        <p:spPr bwMode="auto">
          <a:xfrm>
            <a:off x="3763963" y="7843838"/>
            <a:ext cx="323850" cy="320675"/>
          </a:xfrm>
          <a:custGeom>
            <a:avLst/>
            <a:gdLst>
              <a:gd name="T0" fmla="*/ 51 w 102"/>
              <a:gd name="T1" fmla="*/ 101 h 101"/>
              <a:gd name="T2" fmla="*/ 0 w 102"/>
              <a:gd name="T3" fmla="*/ 50 h 101"/>
              <a:gd name="T4" fmla="*/ 51 w 102"/>
              <a:gd name="T5" fmla="*/ 0 h 101"/>
              <a:gd name="T6" fmla="*/ 102 w 102"/>
              <a:gd name="T7" fmla="*/ 50 h 101"/>
              <a:gd name="T8" fmla="*/ 51 w 102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1">
                <a:moveTo>
                  <a:pt x="51" y="101"/>
                </a:moveTo>
                <a:cubicBezTo>
                  <a:pt x="26" y="101"/>
                  <a:pt x="1" y="84"/>
                  <a:pt x="0" y="50"/>
                </a:cubicBezTo>
                <a:cubicBezTo>
                  <a:pt x="0" y="21"/>
                  <a:pt x="22" y="0"/>
                  <a:pt x="51" y="0"/>
                </a:cubicBezTo>
                <a:cubicBezTo>
                  <a:pt x="80" y="0"/>
                  <a:pt x="102" y="22"/>
                  <a:pt x="102" y="50"/>
                </a:cubicBezTo>
                <a:cubicBezTo>
                  <a:pt x="102" y="79"/>
                  <a:pt x="80" y="101"/>
                  <a:pt x="51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4"/>
          <p:cNvSpPr>
            <a:spLocks noEditPoints="1"/>
          </p:cNvSpPr>
          <p:nvPr/>
        </p:nvSpPr>
        <p:spPr bwMode="auto">
          <a:xfrm>
            <a:off x="8761413" y="7124701"/>
            <a:ext cx="1204913" cy="1204913"/>
          </a:xfrm>
          <a:custGeom>
            <a:avLst/>
            <a:gdLst>
              <a:gd name="T0" fmla="*/ 374 w 380"/>
              <a:gd name="T1" fmla="*/ 0 h 380"/>
              <a:gd name="T2" fmla="*/ 380 w 380"/>
              <a:gd name="T3" fmla="*/ 11 h 380"/>
              <a:gd name="T4" fmla="*/ 349 w 380"/>
              <a:gd name="T5" fmla="*/ 137 h 380"/>
              <a:gd name="T6" fmla="*/ 279 w 380"/>
              <a:gd name="T7" fmla="*/ 230 h 380"/>
              <a:gd name="T8" fmla="*/ 277 w 380"/>
              <a:gd name="T9" fmla="*/ 237 h 380"/>
              <a:gd name="T10" fmla="*/ 218 w 380"/>
              <a:gd name="T11" fmla="*/ 374 h 380"/>
              <a:gd name="T12" fmla="*/ 216 w 380"/>
              <a:gd name="T13" fmla="*/ 376 h 380"/>
              <a:gd name="T14" fmla="*/ 206 w 380"/>
              <a:gd name="T15" fmla="*/ 378 h 380"/>
              <a:gd name="T16" fmla="*/ 201 w 380"/>
              <a:gd name="T17" fmla="*/ 371 h 380"/>
              <a:gd name="T18" fmla="*/ 192 w 380"/>
              <a:gd name="T19" fmla="*/ 308 h 380"/>
              <a:gd name="T20" fmla="*/ 184 w 380"/>
              <a:gd name="T21" fmla="*/ 315 h 380"/>
              <a:gd name="T22" fmla="*/ 170 w 380"/>
              <a:gd name="T23" fmla="*/ 314 h 380"/>
              <a:gd name="T24" fmla="*/ 65 w 380"/>
              <a:gd name="T25" fmla="*/ 209 h 380"/>
              <a:gd name="T26" fmla="*/ 65 w 380"/>
              <a:gd name="T27" fmla="*/ 196 h 380"/>
              <a:gd name="T28" fmla="*/ 72 w 380"/>
              <a:gd name="T29" fmla="*/ 188 h 380"/>
              <a:gd name="T30" fmla="*/ 37 w 380"/>
              <a:gd name="T31" fmla="*/ 183 h 380"/>
              <a:gd name="T32" fmla="*/ 8 w 380"/>
              <a:gd name="T33" fmla="*/ 179 h 380"/>
              <a:gd name="T34" fmla="*/ 1 w 380"/>
              <a:gd name="T35" fmla="*/ 173 h 380"/>
              <a:gd name="T36" fmla="*/ 4 w 380"/>
              <a:gd name="T37" fmla="*/ 164 h 380"/>
              <a:gd name="T38" fmla="*/ 100 w 380"/>
              <a:gd name="T39" fmla="*/ 110 h 380"/>
              <a:gd name="T40" fmla="*/ 145 w 380"/>
              <a:gd name="T41" fmla="*/ 103 h 380"/>
              <a:gd name="T42" fmla="*/ 150 w 380"/>
              <a:gd name="T43" fmla="*/ 101 h 380"/>
              <a:gd name="T44" fmla="*/ 279 w 380"/>
              <a:gd name="T45" fmla="*/ 16 h 380"/>
              <a:gd name="T46" fmla="*/ 352 w 380"/>
              <a:gd name="T47" fmla="*/ 1 h 380"/>
              <a:gd name="T48" fmla="*/ 355 w 380"/>
              <a:gd name="T49" fmla="*/ 0 h 380"/>
              <a:gd name="T50" fmla="*/ 374 w 380"/>
              <a:gd name="T51" fmla="*/ 0 h 380"/>
              <a:gd name="T52" fmla="*/ 307 w 380"/>
              <a:gd name="T53" fmla="*/ 115 h 380"/>
              <a:gd name="T54" fmla="*/ 265 w 380"/>
              <a:gd name="T55" fmla="*/ 73 h 380"/>
              <a:gd name="T56" fmla="*/ 224 w 380"/>
              <a:gd name="T57" fmla="*/ 115 h 380"/>
              <a:gd name="T58" fmla="*/ 265 w 380"/>
              <a:gd name="T59" fmla="*/ 156 h 380"/>
              <a:gd name="T60" fmla="*/ 307 w 380"/>
              <a:gd name="T61" fmla="*/ 11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0">
                <a:moveTo>
                  <a:pt x="374" y="0"/>
                </a:moveTo>
                <a:cubicBezTo>
                  <a:pt x="378" y="2"/>
                  <a:pt x="380" y="6"/>
                  <a:pt x="380" y="11"/>
                </a:cubicBezTo>
                <a:cubicBezTo>
                  <a:pt x="380" y="56"/>
                  <a:pt x="368" y="97"/>
                  <a:pt x="349" y="137"/>
                </a:cubicBezTo>
                <a:cubicBezTo>
                  <a:pt x="331" y="172"/>
                  <a:pt x="308" y="203"/>
                  <a:pt x="279" y="230"/>
                </a:cubicBezTo>
                <a:cubicBezTo>
                  <a:pt x="277" y="232"/>
                  <a:pt x="277" y="234"/>
                  <a:pt x="277" y="237"/>
                </a:cubicBezTo>
                <a:cubicBezTo>
                  <a:pt x="274" y="290"/>
                  <a:pt x="254" y="336"/>
                  <a:pt x="218" y="374"/>
                </a:cubicBezTo>
                <a:cubicBezTo>
                  <a:pt x="217" y="375"/>
                  <a:pt x="216" y="376"/>
                  <a:pt x="216" y="376"/>
                </a:cubicBezTo>
                <a:cubicBezTo>
                  <a:pt x="213" y="379"/>
                  <a:pt x="210" y="380"/>
                  <a:pt x="206" y="378"/>
                </a:cubicBezTo>
                <a:cubicBezTo>
                  <a:pt x="203" y="377"/>
                  <a:pt x="201" y="374"/>
                  <a:pt x="201" y="371"/>
                </a:cubicBezTo>
                <a:cubicBezTo>
                  <a:pt x="198" y="350"/>
                  <a:pt x="195" y="330"/>
                  <a:pt x="192" y="308"/>
                </a:cubicBezTo>
                <a:cubicBezTo>
                  <a:pt x="189" y="311"/>
                  <a:pt x="187" y="313"/>
                  <a:pt x="184" y="315"/>
                </a:cubicBezTo>
                <a:cubicBezTo>
                  <a:pt x="179" y="319"/>
                  <a:pt x="175" y="319"/>
                  <a:pt x="170" y="314"/>
                </a:cubicBezTo>
                <a:cubicBezTo>
                  <a:pt x="135" y="279"/>
                  <a:pt x="100" y="244"/>
                  <a:pt x="65" y="209"/>
                </a:cubicBezTo>
                <a:cubicBezTo>
                  <a:pt x="61" y="205"/>
                  <a:pt x="61" y="201"/>
                  <a:pt x="65" y="196"/>
                </a:cubicBezTo>
                <a:cubicBezTo>
                  <a:pt x="67" y="193"/>
                  <a:pt x="69" y="191"/>
                  <a:pt x="72" y="188"/>
                </a:cubicBezTo>
                <a:cubicBezTo>
                  <a:pt x="60" y="186"/>
                  <a:pt x="48" y="185"/>
                  <a:pt x="37" y="183"/>
                </a:cubicBezTo>
                <a:cubicBezTo>
                  <a:pt x="27" y="182"/>
                  <a:pt x="18" y="180"/>
                  <a:pt x="8" y="179"/>
                </a:cubicBezTo>
                <a:cubicBezTo>
                  <a:pt x="5" y="179"/>
                  <a:pt x="2" y="177"/>
                  <a:pt x="1" y="173"/>
                </a:cubicBezTo>
                <a:cubicBezTo>
                  <a:pt x="0" y="170"/>
                  <a:pt x="1" y="167"/>
                  <a:pt x="4" y="164"/>
                </a:cubicBezTo>
                <a:cubicBezTo>
                  <a:pt x="31" y="137"/>
                  <a:pt x="63" y="119"/>
                  <a:pt x="100" y="110"/>
                </a:cubicBezTo>
                <a:cubicBezTo>
                  <a:pt x="115" y="106"/>
                  <a:pt x="130" y="104"/>
                  <a:pt x="145" y="103"/>
                </a:cubicBezTo>
                <a:cubicBezTo>
                  <a:pt x="147" y="103"/>
                  <a:pt x="149" y="102"/>
                  <a:pt x="150" y="101"/>
                </a:cubicBezTo>
                <a:cubicBezTo>
                  <a:pt x="186" y="62"/>
                  <a:pt x="229" y="34"/>
                  <a:pt x="279" y="16"/>
                </a:cubicBezTo>
                <a:cubicBezTo>
                  <a:pt x="303" y="8"/>
                  <a:pt x="327" y="2"/>
                  <a:pt x="352" y="1"/>
                </a:cubicBezTo>
                <a:cubicBezTo>
                  <a:pt x="353" y="1"/>
                  <a:pt x="354" y="0"/>
                  <a:pt x="355" y="0"/>
                </a:cubicBezTo>
                <a:cubicBezTo>
                  <a:pt x="361" y="0"/>
                  <a:pt x="367" y="0"/>
                  <a:pt x="374" y="0"/>
                </a:cubicBezTo>
                <a:close/>
                <a:moveTo>
                  <a:pt x="307" y="115"/>
                </a:moveTo>
                <a:cubicBezTo>
                  <a:pt x="307" y="92"/>
                  <a:pt x="288" y="73"/>
                  <a:pt x="265" y="73"/>
                </a:cubicBezTo>
                <a:cubicBezTo>
                  <a:pt x="242" y="73"/>
                  <a:pt x="224" y="92"/>
                  <a:pt x="224" y="115"/>
                </a:cubicBezTo>
                <a:cubicBezTo>
                  <a:pt x="224" y="137"/>
                  <a:pt x="242" y="156"/>
                  <a:pt x="265" y="156"/>
                </a:cubicBezTo>
                <a:cubicBezTo>
                  <a:pt x="288" y="156"/>
                  <a:pt x="307" y="137"/>
                  <a:pt x="307" y="1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5"/>
          <p:cNvSpPr>
            <a:spLocks/>
          </p:cNvSpPr>
          <p:nvPr/>
        </p:nvSpPr>
        <p:spPr bwMode="auto">
          <a:xfrm>
            <a:off x="8697913" y="7958138"/>
            <a:ext cx="422275" cy="441325"/>
          </a:xfrm>
          <a:custGeom>
            <a:avLst/>
            <a:gdLst>
              <a:gd name="T0" fmla="*/ 0 w 133"/>
              <a:gd name="T1" fmla="*/ 126 h 139"/>
              <a:gd name="T2" fmla="*/ 10 w 133"/>
              <a:gd name="T3" fmla="*/ 96 h 139"/>
              <a:gd name="T4" fmla="*/ 37 w 133"/>
              <a:gd name="T5" fmla="*/ 30 h 139"/>
              <a:gd name="T6" fmla="*/ 94 w 133"/>
              <a:gd name="T7" fmla="*/ 6 h 139"/>
              <a:gd name="T8" fmla="*/ 133 w 133"/>
              <a:gd name="T9" fmla="*/ 55 h 139"/>
              <a:gd name="T10" fmla="*/ 107 w 133"/>
              <a:gd name="T11" fmla="*/ 99 h 139"/>
              <a:gd name="T12" fmla="*/ 60 w 133"/>
              <a:gd name="T13" fmla="*/ 120 h 139"/>
              <a:gd name="T14" fmla="*/ 13 w 133"/>
              <a:gd name="T15" fmla="*/ 136 h 139"/>
              <a:gd name="T16" fmla="*/ 0 w 133"/>
              <a:gd name="T17" fmla="*/ 131 h 139"/>
              <a:gd name="T18" fmla="*/ 0 w 133"/>
              <a:gd name="T19" fmla="*/ 12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9">
                <a:moveTo>
                  <a:pt x="0" y="126"/>
                </a:moveTo>
                <a:cubicBezTo>
                  <a:pt x="3" y="116"/>
                  <a:pt x="6" y="106"/>
                  <a:pt x="10" y="96"/>
                </a:cubicBezTo>
                <a:cubicBezTo>
                  <a:pt x="18" y="74"/>
                  <a:pt x="26" y="51"/>
                  <a:pt x="37" y="30"/>
                </a:cubicBezTo>
                <a:cubicBezTo>
                  <a:pt x="48" y="10"/>
                  <a:pt x="72" y="0"/>
                  <a:pt x="94" y="6"/>
                </a:cubicBezTo>
                <a:cubicBezTo>
                  <a:pt x="117" y="11"/>
                  <a:pt x="133" y="31"/>
                  <a:pt x="133" y="55"/>
                </a:cubicBezTo>
                <a:cubicBezTo>
                  <a:pt x="133" y="74"/>
                  <a:pt x="125" y="90"/>
                  <a:pt x="107" y="99"/>
                </a:cubicBezTo>
                <a:cubicBezTo>
                  <a:pt x="92" y="107"/>
                  <a:pt x="76" y="114"/>
                  <a:pt x="60" y="120"/>
                </a:cubicBezTo>
                <a:cubicBezTo>
                  <a:pt x="44" y="126"/>
                  <a:pt x="28" y="131"/>
                  <a:pt x="13" y="136"/>
                </a:cubicBezTo>
                <a:cubicBezTo>
                  <a:pt x="6" y="139"/>
                  <a:pt x="3" y="137"/>
                  <a:pt x="0" y="131"/>
                </a:cubicBezTo>
                <a:cubicBezTo>
                  <a:pt x="0" y="130"/>
                  <a:pt x="0" y="128"/>
                  <a:pt x="0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20718463" y="8412163"/>
            <a:ext cx="271463" cy="101600"/>
          </a:xfrm>
          <a:custGeom>
            <a:avLst/>
            <a:gdLst>
              <a:gd name="T0" fmla="*/ 37 w 86"/>
              <a:gd name="T1" fmla="*/ 32 h 32"/>
              <a:gd name="T2" fmla="*/ 23 w 86"/>
              <a:gd name="T3" fmla="*/ 27 h 32"/>
              <a:gd name="T4" fmla="*/ 0 w 86"/>
              <a:gd name="T5" fmla="*/ 0 h 32"/>
              <a:gd name="T6" fmla="*/ 86 w 86"/>
              <a:gd name="T7" fmla="*/ 0 h 32"/>
              <a:gd name="T8" fmla="*/ 61 w 86"/>
              <a:gd name="T9" fmla="*/ 28 h 32"/>
              <a:gd name="T10" fmla="*/ 49 w 86"/>
              <a:gd name="T11" fmla="*/ 32 h 32"/>
              <a:gd name="T12" fmla="*/ 37 w 8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32">
                <a:moveTo>
                  <a:pt x="37" y="32"/>
                </a:moveTo>
                <a:cubicBezTo>
                  <a:pt x="32" y="30"/>
                  <a:pt x="28" y="29"/>
                  <a:pt x="23" y="27"/>
                </a:cubicBezTo>
                <a:cubicBezTo>
                  <a:pt x="12" y="22"/>
                  <a:pt x="5" y="13"/>
                  <a:pt x="0" y="0"/>
                </a:cubicBezTo>
                <a:cubicBezTo>
                  <a:pt x="29" y="0"/>
                  <a:pt x="57" y="0"/>
                  <a:pt x="86" y="0"/>
                </a:cubicBezTo>
                <a:cubicBezTo>
                  <a:pt x="82" y="14"/>
                  <a:pt x="73" y="23"/>
                  <a:pt x="61" y="28"/>
                </a:cubicBezTo>
                <a:cubicBezTo>
                  <a:pt x="57" y="30"/>
                  <a:pt x="53" y="31"/>
                  <a:pt x="49" y="32"/>
                </a:cubicBezTo>
                <a:cubicBezTo>
                  <a:pt x="45" y="32"/>
                  <a:pt x="41" y="32"/>
                  <a:pt x="3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7"/>
          <p:cNvSpPr>
            <a:spLocks/>
          </p:cNvSpPr>
          <p:nvPr/>
        </p:nvSpPr>
        <p:spPr bwMode="auto">
          <a:xfrm>
            <a:off x="20369213" y="7259638"/>
            <a:ext cx="931863" cy="901700"/>
          </a:xfrm>
          <a:custGeom>
            <a:avLst/>
            <a:gdLst>
              <a:gd name="T0" fmla="*/ 218 w 294"/>
              <a:gd name="T1" fmla="*/ 284 h 284"/>
              <a:gd name="T2" fmla="*/ 168 w 294"/>
              <a:gd name="T3" fmla="*/ 284 h 284"/>
              <a:gd name="T4" fmla="*/ 168 w 294"/>
              <a:gd name="T5" fmla="*/ 279 h 284"/>
              <a:gd name="T6" fmla="*/ 168 w 294"/>
              <a:gd name="T7" fmla="*/ 180 h 284"/>
              <a:gd name="T8" fmla="*/ 171 w 294"/>
              <a:gd name="T9" fmla="*/ 173 h 284"/>
              <a:gd name="T10" fmla="*/ 188 w 294"/>
              <a:gd name="T11" fmla="*/ 132 h 284"/>
              <a:gd name="T12" fmla="*/ 153 w 294"/>
              <a:gd name="T13" fmla="*/ 106 h 284"/>
              <a:gd name="T14" fmla="*/ 118 w 294"/>
              <a:gd name="T15" fmla="*/ 132 h 284"/>
              <a:gd name="T16" fmla="*/ 135 w 294"/>
              <a:gd name="T17" fmla="*/ 173 h 284"/>
              <a:gd name="T18" fmla="*/ 139 w 294"/>
              <a:gd name="T19" fmla="*/ 180 h 284"/>
              <a:gd name="T20" fmla="*/ 139 w 294"/>
              <a:gd name="T21" fmla="*/ 279 h 284"/>
              <a:gd name="T22" fmla="*/ 139 w 294"/>
              <a:gd name="T23" fmla="*/ 284 h 284"/>
              <a:gd name="T24" fmla="*/ 90 w 294"/>
              <a:gd name="T25" fmla="*/ 284 h 284"/>
              <a:gd name="T26" fmla="*/ 88 w 294"/>
              <a:gd name="T27" fmla="*/ 274 h 284"/>
              <a:gd name="T28" fmla="*/ 76 w 294"/>
              <a:gd name="T29" fmla="*/ 254 h 284"/>
              <a:gd name="T30" fmla="*/ 26 w 294"/>
              <a:gd name="T31" fmla="*/ 187 h 284"/>
              <a:gd name="T32" fmla="*/ 128 w 294"/>
              <a:gd name="T33" fmla="*/ 13 h 284"/>
              <a:gd name="T34" fmla="*/ 285 w 294"/>
              <a:gd name="T35" fmla="*/ 122 h 284"/>
              <a:gd name="T36" fmla="*/ 235 w 294"/>
              <a:gd name="T37" fmla="*/ 251 h 284"/>
              <a:gd name="T38" fmla="*/ 218 w 294"/>
              <a:gd name="T3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4" h="284">
                <a:moveTo>
                  <a:pt x="218" y="284"/>
                </a:moveTo>
                <a:cubicBezTo>
                  <a:pt x="201" y="284"/>
                  <a:pt x="185" y="284"/>
                  <a:pt x="168" y="284"/>
                </a:cubicBezTo>
                <a:cubicBezTo>
                  <a:pt x="168" y="282"/>
                  <a:pt x="168" y="281"/>
                  <a:pt x="168" y="279"/>
                </a:cubicBezTo>
                <a:cubicBezTo>
                  <a:pt x="168" y="246"/>
                  <a:pt x="168" y="213"/>
                  <a:pt x="168" y="180"/>
                </a:cubicBezTo>
                <a:cubicBezTo>
                  <a:pt x="168" y="177"/>
                  <a:pt x="169" y="175"/>
                  <a:pt x="171" y="173"/>
                </a:cubicBezTo>
                <a:cubicBezTo>
                  <a:pt x="186" y="165"/>
                  <a:pt x="193" y="148"/>
                  <a:pt x="188" y="132"/>
                </a:cubicBezTo>
                <a:cubicBezTo>
                  <a:pt x="184" y="117"/>
                  <a:pt x="170" y="106"/>
                  <a:pt x="153" y="106"/>
                </a:cubicBezTo>
                <a:cubicBezTo>
                  <a:pt x="137" y="106"/>
                  <a:pt x="123" y="117"/>
                  <a:pt x="118" y="132"/>
                </a:cubicBezTo>
                <a:cubicBezTo>
                  <a:pt x="114" y="148"/>
                  <a:pt x="120" y="165"/>
                  <a:pt x="135" y="173"/>
                </a:cubicBezTo>
                <a:cubicBezTo>
                  <a:pt x="138" y="175"/>
                  <a:pt x="139" y="177"/>
                  <a:pt x="139" y="180"/>
                </a:cubicBezTo>
                <a:cubicBezTo>
                  <a:pt x="139" y="213"/>
                  <a:pt x="139" y="246"/>
                  <a:pt x="139" y="279"/>
                </a:cubicBezTo>
                <a:cubicBezTo>
                  <a:pt x="139" y="280"/>
                  <a:pt x="139" y="282"/>
                  <a:pt x="139" y="284"/>
                </a:cubicBezTo>
                <a:cubicBezTo>
                  <a:pt x="122" y="284"/>
                  <a:pt x="106" y="284"/>
                  <a:pt x="90" y="284"/>
                </a:cubicBezTo>
                <a:cubicBezTo>
                  <a:pt x="89" y="280"/>
                  <a:pt x="89" y="277"/>
                  <a:pt x="88" y="274"/>
                </a:cubicBezTo>
                <a:cubicBezTo>
                  <a:pt x="87" y="265"/>
                  <a:pt x="82" y="259"/>
                  <a:pt x="76" y="254"/>
                </a:cubicBezTo>
                <a:cubicBezTo>
                  <a:pt x="52" y="237"/>
                  <a:pt x="35" y="215"/>
                  <a:pt x="26" y="187"/>
                </a:cubicBezTo>
                <a:cubicBezTo>
                  <a:pt x="0" y="111"/>
                  <a:pt x="50" y="27"/>
                  <a:pt x="128" y="13"/>
                </a:cubicBezTo>
                <a:cubicBezTo>
                  <a:pt x="203" y="0"/>
                  <a:pt x="272" y="47"/>
                  <a:pt x="285" y="122"/>
                </a:cubicBezTo>
                <a:cubicBezTo>
                  <a:pt x="294" y="174"/>
                  <a:pt x="277" y="217"/>
                  <a:pt x="235" y="251"/>
                </a:cubicBezTo>
                <a:cubicBezTo>
                  <a:pt x="225" y="260"/>
                  <a:pt x="216" y="269"/>
                  <a:pt x="218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8"/>
          <p:cNvSpPr>
            <a:spLocks/>
          </p:cNvSpPr>
          <p:nvPr/>
        </p:nvSpPr>
        <p:spPr bwMode="auto">
          <a:xfrm>
            <a:off x="20188238" y="7010401"/>
            <a:ext cx="1331913" cy="1214438"/>
          </a:xfrm>
          <a:custGeom>
            <a:avLst/>
            <a:gdLst>
              <a:gd name="T0" fmla="*/ 86 w 420"/>
              <a:gd name="T1" fmla="*/ 37 h 383"/>
              <a:gd name="T2" fmla="*/ 123 w 420"/>
              <a:gd name="T3" fmla="*/ 59 h 383"/>
              <a:gd name="T4" fmla="*/ 134 w 420"/>
              <a:gd name="T5" fmla="*/ 60 h 383"/>
              <a:gd name="T6" fmla="*/ 158 w 420"/>
              <a:gd name="T7" fmla="*/ 49 h 383"/>
              <a:gd name="T8" fmla="*/ 165 w 420"/>
              <a:gd name="T9" fmla="*/ 42 h 383"/>
              <a:gd name="T10" fmla="*/ 176 w 420"/>
              <a:gd name="T11" fmla="*/ 0 h 383"/>
              <a:gd name="T12" fmla="*/ 245 w 420"/>
              <a:gd name="T13" fmla="*/ 0 h 383"/>
              <a:gd name="T14" fmla="*/ 255 w 420"/>
              <a:gd name="T15" fmla="*/ 42 h 383"/>
              <a:gd name="T16" fmla="*/ 262 w 420"/>
              <a:gd name="T17" fmla="*/ 49 h 383"/>
              <a:gd name="T18" fmla="*/ 287 w 420"/>
              <a:gd name="T19" fmla="*/ 60 h 383"/>
              <a:gd name="T20" fmla="*/ 297 w 420"/>
              <a:gd name="T21" fmla="*/ 60 h 383"/>
              <a:gd name="T22" fmla="*/ 335 w 420"/>
              <a:gd name="T23" fmla="*/ 36 h 383"/>
              <a:gd name="T24" fmla="*/ 340 w 420"/>
              <a:gd name="T25" fmla="*/ 43 h 383"/>
              <a:gd name="T26" fmla="*/ 380 w 420"/>
              <a:gd name="T27" fmla="*/ 82 h 383"/>
              <a:gd name="T28" fmla="*/ 381 w 420"/>
              <a:gd name="T29" fmla="*/ 90 h 383"/>
              <a:gd name="T30" fmla="*/ 361 w 420"/>
              <a:gd name="T31" fmla="*/ 123 h 383"/>
              <a:gd name="T32" fmla="*/ 360 w 420"/>
              <a:gd name="T33" fmla="*/ 133 h 383"/>
              <a:gd name="T34" fmla="*/ 371 w 420"/>
              <a:gd name="T35" fmla="*/ 158 h 383"/>
              <a:gd name="T36" fmla="*/ 378 w 420"/>
              <a:gd name="T37" fmla="*/ 165 h 383"/>
              <a:gd name="T38" fmla="*/ 416 w 420"/>
              <a:gd name="T39" fmla="*/ 174 h 383"/>
              <a:gd name="T40" fmla="*/ 420 w 420"/>
              <a:gd name="T41" fmla="*/ 179 h 383"/>
              <a:gd name="T42" fmla="*/ 420 w 420"/>
              <a:gd name="T43" fmla="*/ 240 h 383"/>
              <a:gd name="T44" fmla="*/ 416 w 420"/>
              <a:gd name="T45" fmla="*/ 245 h 383"/>
              <a:gd name="T46" fmla="*/ 378 w 420"/>
              <a:gd name="T47" fmla="*/ 255 h 383"/>
              <a:gd name="T48" fmla="*/ 370 w 420"/>
              <a:gd name="T49" fmla="*/ 262 h 383"/>
              <a:gd name="T50" fmla="*/ 360 w 420"/>
              <a:gd name="T51" fmla="*/ 287 h 383"/>
              <a:gd name="T52" fmla="*/ 360 w 420"/>
              <a:gd name="T53" fmla="*/ 296 h 383"/>
              <a:gd name="T54" fmla="*/ 381 w 420"/>
              <a:gd name="T55" fmla="*/ 330 h 383"/>
              <a:gd name="T56" fmla="*/ 381 w 420"/>
              <a:gd name="T57" fmla="*/ 335 h 383"/>
              <a:gd name="T58" fmla="*/ 334 w 420"/>
              <a:gd name="T59" fmla="*/ 383 h 383"/>
              <a:gd name="T60" fmla="*/ 298 w 420"/>
              <a:gd name="T61" fmla="*/ 360 h 383"/>
              <a:gd name="T62" fmla="*/ 287 w 420"/>
              <a:gd name="T63" fmla="*/ 359 h 383"/>
              <a:gd name="T64" fmla="*/ 294 w 420"/>
              <a:gd name="T65" fmla="*/ 343 h 383"/>
              <a:gd name="T66" fmla="*/ 323 w 420"/>
              <a:gd name="T67" fmla="*/ 315 h 383"/>
              <a:gd name="T68" fmla="*/ 347 w 420"/>
              <a:gd name="T69" fmla="*/ 174 h 383"/>
              <a:gd name="T70" fmla="*/ 235 w 420"/>
              <a:gd name="T71" fmla="*/ 81 h 383"/>
              <a:gd name="T72" fmla="*/ 66 w 420"/>
              <a:gd name="T73" fmla="*/ 202 h 383"/>
              <a:gd name="T74" fmla="*/ 122 w 420"/>
              <a:gd name="T75" fmla="*/ 340 h 383"/>
              <a:gd name="T76" fmla="*/ 128 w 420"/>
              <a:gd name="T77" fmla="*/ 345 h 383"/>
              <a:gd name="T78" fmla="*/ 134 w 420"/>
              <a:gd name="T79" fmla="*/ 360 h 383"/>
              <a:gd name="T80" fmla="*/ 122 w 420"/>
              <a:gd name="T81" fmla="*/ 361 h 383"/>
              <a:gd name="T82" fmla="*/ 87 w 420"/>
              <a:gd name="T83" fmla="*/ 382 h 383"/>
              <a:gd name="T84" fmla="*/ 85 w 420"/>
              <a:gd name="T85" fmla="*/ 381 h 383"/>
              <a:gd name="T86" fmla="*/ 40 w 420"/>
              <a:gd name="T87" fmla="*/ 336 h 383"/>
              <a:gd name="T88" fmla="*/ 39 w 420"/>
              <a:gd name="T89" fmla="*/ 330 h 383"/>
              <a:gd name="T90" fmla="*/ 60 w 420"/>
              <a:gd name="T91" fmla="*/ 297 h 383"/>
              <a:gd name="T92" fmla="*/ 60 w 420"/>
              <a:gd name="T93" fmla="*/ 286 h 383"/>
              <a:gd name="T94" fmla="*/ 50 w 420"/>
              <a:gd name="T95" fmla="*/ 262 h 383"/>
              <a:gd name="T96" fmla="*/ 42 w 420"/>
              <a:gd name="T97" fmla="*/ 255 h 383"/>
              <a:gd name="T98" fmla="*/ 4 w 420"/>
              <a:gd name="T99" fmla="*/ 245 h 383"/>
              <a:gd name="T100" fmla="*/ 1 w 420"/>
              <a:gd name="T101" fmla="*/ 242 h 383"/>
              <a:gd name="T102" fmla="*/ 0 w 420"/>
              <a:gd name="T103" fmla="*/ 175 h 383"/>
              <a:gd name="T104" fmla="*/ 34 w 420"/>
              <a:gd name="T105" fmla="*/ 167 h 383"/>
              <a:gd name="T106" fmla="*/ 53 w 420"/>
              <a:gd name="T107" fmla="*/ 150 h 383"/>
              <a:gd name="T108" fmla="*/ 60 w 420"/>
              <a:gd name="T109" fmla="*/ 133 h 383"/>
              <a:gd name="T110" fmla="*/ 60 w 420"/>
              <a:gd name="T111" fmla="*/ 123 h 383"/>
              <a:gd name="T112" fmla="*/ 39 w 420"/>
              <a:gd name="T113" fmla="*/ 89 h 383"/>
              <a:gd name="T114" fmla="*/ 39 w 420"/>
              <a:gd name="T115" fmla="*/ 84 h 383"/>
              <a:gd name="T116" fmla="*/ 86 w 420"/>
              <a:gd name="T117" fmla="*/ 3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0" h="383">
                <a:moveTo>
                  <a:pt x="86" y="37"/>
                </a:moveTo>
                <a:cubicBezTo>
                  <a:pt x="99" y="44"/>
                  <a:pt x="111" y="52"/>
                  <a:pt x="123" y="59"/>
                </a:cubicBezTo>
                <a:cubicBezTo>
                  <a:pt x="127" y="61"/>
                  <a:pt x="130" y="61"/>
                  <a:pt x="134" y="60"/>
                </a:cubicBezTo>
                <a:cubicBezTo>
                  <a:pt x="142" y="56"/>
                  <a:pt x="150" y="53"/>
                  <a:pt x="158" y="49"/>
                </a:cubicBezTo>
                <a:cubicBezTo>
                  <a:pt x="162" y="48"/>
                  <a:pt x="164" y="46"/>
                  <a:pt x="165" y="42"/>
                </a:cubicBezTo>
                <a:cubicBezTo>
                  <a:pt x="168" y="28"/>
                  <a:pt x="172" y="14"/>
                  <a:pt x="176" y="0"/>
                </a:cubicBezTo>
                <a:cubicBezTo>
                  <a:pt x="199" y="0"/>
                  <a:pt x="222" y="0"/>
                  <a:pt x="245" y="0"/>
                </a:cubicBezTo>
                <a:cubicBezTo>
                  <a:pt x="249" y="14"/>
                  <a:pt x="252" y="28"/>
                  <a:pt x="255" y="42"/>
                </a:cubicBezTo>
                <a:cubicBezTo>
                  <a:pt x="256" y="46"/>
                  <a:pt x="258" y="48"/>
                  <a:pt x="262" y="49"/>
                </a:cubicBezTo>
                <a:cubicBezTo>
                  <a:pt x="270" y="53"/>
                  <a:pt x="279" y="56"/>
                  <a:pt x="287" y="60"/>
                </a:cubicBezTo>
                <a:cubicBezTo>
                  <a:pt x="291" y="61"/>
                  <a:pt x="293" y="61"/>
                  <a:pt x="297" y="60"/>
                </a:cubicBezTo>
                <a:cubicBezTo>
                  <a:pt x="309" y="52"/>
                  <a:pt x="321" y="45"/>
                  <a:pt x="335" y="36"/>
                </a:cubicBezTo>
                <a:cubicBezTo>
                  <a:pt x="337" y="38"/>
                  <a:pt x="338" y="41"/>
                  <a:pt x="340" y="43"/>
                </a:cubicBezTo>
                <a:cubicBezTo>
                  <a:pt x="353" y="56"/>
                  <a:pt x="366" y="69"/>
                  <a:pt x="380" y="82"/>
                </a:cubicBezTo>
                <a:cubicBezTo>
                  <a:pt x="383" y="85"/>
                  <a:pt x="383" y="87"/>
                  <a:pt x="381" y="90"/>
                </a:cubicBezTo>
                <a:cubicBezTo>
                  <a:pt x="374" y="101"/>
                  <a:pt x="367" y="112"/>
                  <a:pt x="361" y="123"/>
                </a:cubicBezTo>
                <a:cubicBezTo>
                  <a:pt x="359" y="126"/>
                  <a:pt x="358" y="129"/>
                  <a:pt x="360" y="133"/>
                </a:cubicBezTo>
                <a:cubicBezTo>
                  <a:pt x="364" y="141"/>
                  <a:pt x="367" y="149"/>
                  <a:pt x="371" y="158"/>
                </a:cubicBezTo>
                <a:cubicBezTo>
                  <a:pt x="372" y="162"/>
                  <a:pt x="374" y="164"/>
                  <a:pt x="378" y="165"/>
                </a:cubicBezTo>
                <a:cubicBezTo>
                  <a:pt x="391" y="168"/>
                  <a:pt x="403" y="171"/>
                  <a:pt x="416" y="174"/>
                </a:cubicBezTo>
                <a:cubicBezTo>
                  <a:pt x="419" y="175"/>
                  <a:pt x="420" y="176"/>
                  <a:pt x="420" y="179"/>
                </a:cubicBezTo>
                <a:cubicBezTo>
                  <a:pt x="420" y="199"/>
                  <a:pt x="420" y="220"/>
                  <a:pt x="420" y="240"/>
                </a:cubicBezTo>
                <a:cubicBezTo>
                  <a:pt x="420" y="244"/>
                  <a:pt x="419" y="245"/>
                  <a:pt x="416" y="245"/>
                </a:cubicBezTo>
                <a:cubicBezTo>
                  <a:pt x="403" y="248"/>
                  <a:pt x="391" y="252"/>
                  <a:pt x="378" y="255"/>
                </a:cubicBezTo>
                <a:cubicBezTo>
                  <a:pt x="374" y="256"/>
                  <a:pt x="372" y="258"/>
                  <a:pt x="370" y="262"/>
                </a:cubicBezTo>
                <a:cubicBezTo>
                  <a:pt x="367" y="270"/>
                  <a:pt x="364" y="278"/>
                  <a:pt x="360" y="287"/>
                </a:cubicBezTo>
                <a:cubicBezTo>
                  <a:pt x="358" y="290"/>
                  <a:pt x="358" y="293"/>
                  <a:pt x="360" y="296"/>
                </a:cubicBezTo>
                <a:cubicBezTo>
                  <a:pt x="367" y="307"/>
                  <a:pt x="374" y="319"/>
                  <a:pt x="381" y="330"/>
                </a:cubicBezTo>
                <a:cubicBezTo>
                  <a:pt x="382" y="331"/>
                  <a:pt x="382" y="334"/>
                  <a:pt x="381" y="335"/>
                </a:cubicBezTo>
                <a:cubicBezTo>
                  <a:pt x="366" y="351"/>
                  <a:pt x="350" y="367"/>
                  <a:pt x="334" y="383"/>
                </a:cubicBezTo>
                <a:cubicBezTo>
                  <a:pt x="322" y="375"/>
                  <a:pt x="310" y="368"/>
                  <a:pt x="298" y="360"/>
                </a:cubicBezTo>
                <a:cubicBezTo>
                  <a:pt x="293" y="357"/>
                  <a:pt x="292" y="357"/>
                  <a:pt x="287" y="359"/>
                </a:cubicBezTo>
                <a:cubicBezTo>
                  <a:pt x="286" y="354"/>
                  <a:pt x="288" y="348"/>
                  <a:pt x="294" y="343"/>
                </a:cubicBezTo>
                <a:cubicBezTo>
                  <a:pt x="304" y="334"/>
                  <a:pt x="315" y="326"/>
                  <a:pt x="323" y="315"/>
                </a:cubicBezTo>
                <a:cubicBezTo>
                  <a:pt x="357" y="273"/>
                  <a:pt x="366" y="225"/>
                  <a:pt x="347" y="174"/>
                </a:cubicBezTo>
                <a:cubicBezTo>
                  <a:pt x="328" y="122"/>
                  <a:pt x="289" y="90"/>
                  <a:pt x="235" y="81"/>
                </a:cubicBezTo>
                <a:cubicBezTo>
                  <a:pt x="154" y="66"/>
                  <a:pt x="78" y="121"/>
                  <a:pt x="66" y="202"/>
                </a:cubicBezTo>
                <a:cubicBezTo>
                  <a:pt x="58" y="258"/>
                  <a:pt x="78" y="304"/>
                  <a:pt x="122" y="340"/>
                </a:cubicBezTo>
                <a:cubicBezTo>
                  <a:pt x="124" y="341"/>
                  <a:pt x="126" y="343"/>
                  <a:pt x="128" y="345"/>
                </a:cubicBezTo>
                <a:cubicBezTo>
                  <a:pt x="133" y="349"/>
                  <a:pt x="135" y="353"/>
                  <a:pt x="134" y="360"/>
                </a:cubicBezTo>
                <a:cubicBezTo>
                  <a:pt x="130" y="357"/>
                  <a:pt x="126" y="359"/>
                  <a:pt x="122" y="361"/>
                </a:cubicBezTo>
                <a:cubicBezTo>
                  <a:pt x="111" y="368"/>
                  <a:pt x="99" y="375"/>
                  <a:pt x="87" y="382"/>
                </a:cubicBezTo>
                <a:cubicBezTo>
                  <a:pt x="86" y="382"/>
                  <a:pt x="86" y="382"/>
                  <a:pt x="85" y="381"/>
                </a:cubicBezTo>
                <a:cubicBezTo>
                  <a:pt x="70" y="366"/>
                  <a:pt x="55" y="351"/>
                  <a:pt x="40" y="336"/>
                </a:cubicBezTo>
                <a:cubicBezTo>
                  <a:pt x="38" y="334"/>
                  <a:pt x="38" y="333"/>
                  <a:pt x="39" y="330"/>
                </a:cubicBezTo>
                <a:cubicBezTo>
                  <a:pt x="46" y="319"/>
                  <a:pt x="53" y="308"/>
                  <a:pt x="60" y="297"/>
                </a:cubicBezTo>
                <a:cubicBezTo>
                  <a:pt x="62" y="293"/>
                  <a:pt x="62" y="290"/>
                  <a:pt x="60" y="286"/>
                </a:cubicBezTo>
                <a:cubicBezTo>
                  <a:pt x="56" y="278"/>
                  <a:pt x="53" y="270"/>
                  <a:pt x="50" y="262"/>
                </a:cubicBezTo>
                <a:cubicBezTo>
                  <a:pt x="49" y="258"/>
                  <a:pt x="46" y="256"/>
                  <a:pt x="42" y="255"/>
                </a:cubicBezTo>
                <a:cubicBezTo>
                  <a:pt x="29" y="252"/>
                  <a:pt x="17" y="248"/>
                  <a:pt x="4" y="245"/>
                </a:cubicBezTo>
                <a:cubicBezTo>
                  <a:pt x="3" y="245"/>
                  <a:pt x="1" y="243"/>
                  <a:pt x="1" y="242"/>
                </a:cubicBezTo>
                <a:cubicBezTo>
                  <a:pt x="0" y="220"/>
                  <a:pt x="0" y="198"/>
                  <a:pt x="0" y="175"/>
                </a:cubicBezTo>
                <a:cubicBezTo>
                  <a:pt x="12" y="172"/>
                  <a:pt x="23" y="169"/>
                  <a:pt x="34" y="167"/>
                </a:cubicBezTo>
                <a:cubicBezTo>
                  <a:pt x="44" y="165"/>
                  <a:pt x="50" y="161"/>
                  <a:pt x="53" y="150"/>
                </a:cubicBezTo>
                <a:cubicBezTo>
                  <a:pt x="54" y="144"/>
                  <a:pt x="58" y="139"/>
                  <a:pt x="60" y="133"/>
                </a:cubicBezTo>
                <a:cubicBezTo>
                  <a:pt x="62" y="129"/>
                  <a:pt x="62" y="126"/>
                  <a:pt x="60" y="123"/>
                </a:cubicBezTo>
                <a:cubicBezTo>
                  <a:pt x="53" y="112"/>
                  <a:pt x="46" y="101"/>
                  <a:pt x="39" y="89"/>
                </a:cubicBezTo>
                <a:cubicBezTo>
                  <a:pt x="38" y="88"/>
                  <a:pt x="37" y="86"/>
                  <a:pt x="39" y="84"/>
                </a:cubicBezTo>
                <a:cubicBezTo>
                  <a:pt x="55" y="68"/>
                  <a:pt x="71" y="53"/>
                  <a:pt x="86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9"/>
          <p:cNvSpPr>
            <a:spLocks/>
          </p:cNvSpPr>
          <p:nvPr/>
        </p:nvSpPr>
        <p:spPr bwMode="auto">
          <a:xfrm>
            <a:off x="20651788" y="8288338"/>
            <a:ext cx="407988" cy="85725"/>
          </a:xfrm>
          <a:custGeom>
            <a:avLst/>
            <a:gdLst>
              <a:gd name="T0" fmla="*/ 128 w 129"/>
              <a:gd name="T1" fmla="*/ 0 h 27"/>
              <a:gd name="T2" fmla="*/ 128 w 129"/>
              <a:gd name="T3" fmla="*/ 16 h 27"/>
              <a:gd name="T4" fmla="*/ 113 w 129"/>
              <a:gd name="T5" fmla="*/ 27 h 27"/>
              <a:gd name="T6" fmla="*/ 42 w 129"/>
              <a:gd name="T7" fmla="*/ 27 h 27"/>
              <a:gd name="T8" fmla="*/ 15 w 129"/>
              <a:gd name="T9" fmla="*/ 27 h 27"/>
              <a:gd name="T10" fmla="*/ 0 w 129"/>
              <a:gd name="T11" fmla="*/ 13 h 27"/>
              <a:gd name="T12" fmla="*/ 0 w 129"/>
              <a:gd name="T13" fmla="*/ 0 h 27"/>
              <a:gd name="T14" fmla="*/ 128 w 129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7">
                <a:moveTo>
                  <a:pt x="128" y="0"/>
                </a:moveTo>
                <a:cubicBezTo>
                  <a:pt x="128" y="5"/>
                  <a:pt x="129" y="11"/>
                  <a:pt x="128" y="16"/>
                </a:cubicBezTo>
                <a:cubicBezTo>
                  <a:pt x="127" y="23"/>
                  <a:pt x="121" y="27"/>
                  <a:pt x="113" y="27"/>
                </a:cubicBezTo>
                <a:cubicBezTo>
                  <a:pt x="89" y="27"/>
                  <a:pt x="66" y="27"/>
                  <a:pt x="42" y="27"/>
                </a:cubicBezTo>
                <a:cubicBezTo>
                  <a:pt x="33" y="27"/>
                  <a:pt x="24" y="27"/>
                  <a:pt x="15" y="27"/>
                </a:cubicBezTo>
                <a:cubicBezTo>
                  <a:pt x="6" y="27"/>
                  <a:pt x="0" y="22"/>
                  <a:pt x="0" y="13"/>
                </a:cubicBezTo>
                <a:cubicBezTo>
                  <a:pt x="0" y="9"/>
                  <a:pt x="0" y="4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20772438" y="7634288"/>
            <a:ext cx="168275" cy="527050"/>
          </a:xfrm>
          <a:custGeom>
            <a:avLst/>
            <a:gdLst>
              <a:gd name="T0" fmla="*/ 29 w 53"/>
              <a:gd name="T1" fmla="*/ 166 h 166"/>
              <a:gd name="T2" fmla="*/ 23 w 53"/>
              <a:gd name="T3" fmla="*/ 166 h 166"/>
              <a:gd name="T4" fmla="*/ 23 w 53"/>
              <a:gd name="T5" fmla="*/ 160 h 166"/>
              <a:gd name="T6" fmla="*/ 24 w 53"/>
              <a:gd name="T7" fmla="*/ 59 h 166"/>
              <a:gd name="T8" fmla="*/ 16 w 53"/>
              <a:gd name="T9" fmla="*/ 46 h 166"/>
              <a:gd name="T10" fmla="*/ 2 w 53"/>
              <a:gd name="T11" fmla="*/ 18 h 166"/>
              <a:gd name="T12" fmla="*/ 27 w 53"/>
              <a:gd name="T13" fmla="*/ 0 h 166"/>
              <a:gd name="T14" fmla="*/ 50 w 53"/>
              <a:gd name="T15" fmla="*/ 18 h 166"/>
              <a:gd name="T16" fmla="*/ 37 w 53"/>
              <a:gd name="T17" fmla="*/ 46 h 166"/>
              <a:gd name="T18" fmla="*/ 29 w 53"/>
              <a:gd name="T19" fmla="*/ 59 h 166"/>
              <a:gd name="T20" fmla="*/ 29 w 53"/>
              <a:gd name="T21" fmla="*/ 160 h 166"/>
              <a:gd name="T22" fmla="*/ 29 w 53"/>
              <a:gd name="T2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" h="166">
                <a:moveTo>
                  <a:pt x="29" y="166"/>
                </a:moveTo>
                <a:cubicBezTo>
                  <a:pt x="27" y="166"/>
                  <a:pt x="26" y="166"/>
                  <a:pt x="23" y="166"/>
                </a:cubicBezTo>
                <a:cubicBezTo>
                  <a:pt x="23" y="164"/>
                  <a:pt x="23" y="162"/>
                  <a:pt x="23" y="160"/>
                </a:cubicBezTo>
                <a:cubicBezTo>
                  <a:pt x="23" y="127"/>
                  <a:pt x="23" y="93"/>
                  <a:pt x="24" y="59"/>
                </a:cubicBezTo>
                <a:cubicBezTo>
                  <a:pt x="24" y="53"/>
                  <a:pt x="22" y="49"/>
                  <a:pt x="16" y="46"/>
                </a:cubicBezTo>
                <a:cubicBezTo>
                  <a:pt x="5" y="41"/>
                  <a:pt x="0" y="30"/>
                  <a:pt x="2" y="18"/>
                </a:cubicBezTo>
                <a:cubicBezTo>
                  <a:pt x="5" y="7"/>
                  <a:pt x="15" y="0"/>
                  <a:pt x="27" y="0"/>
                </a:cubicBezTo>
                <a:cubicBezTo>
                  <a:pt x="38" y="0"/>
                  <a:pt x="48" y="7"/>
                  <a:pt x="50" y="18"/>
                </a:cubicBezTo>
                <a:cubicBezTo>
                  <a:pt x="53" y="30"/>
                  <a:pt x="48" y="41"/>
                  <a:pt x="37" y="46"/>
                </a:cubicBezTo>
                <a:cubicBezTo>
                  <a:pt x="31" y="49"/>
                  <a:pt x="29" y="53"/>
                  <a:pt x="29" y="59"/>
                </a:cubicBezTo>
                <a:cubicBezTo>
                  <a:pt x="29" y="93"/>
                  <a:pt x="29" y="127"/>
                  <a:pt x="29" y="160"/>
                </a:cubicBezTo>
                <a:cubicBezTo>
                  <a:pt x="29" y="162"/>
                  <a:pt x="29" y="164"/>
                  <a:pt x="29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1"/>
          <p:cNvSpPr>
            <a:spLocks/>
          </p:cNvSpPr>
          <p:nvPr/>
        </p:nvSpPr>
        <p:spPr bwMode="auto">
          <a:xfrm>
            <a:off x="20654963" y="8199438"/>
            <a:ext cx="401638" cy="50800"/>
          </a:xfrm>
          <a:custGeom>
            <a:avLst/>
            <a:gdLst>
              <a:gd name="T0" fmla="*/ 127 w 127"/>
              <a:gd name="T1" fmla="*/ 0 h 16"/>
              <a:gd name="T2" fmla="*/ 127 w 127"/>
              <a:gd name="T3" fmla="*/ 16 h 16"/>
              <a:gd name="T4" fmla="*/ 0 w 127"/>
              <a:gd name="T5" fmla="*/ 16 h 16"/>
              <a:gd name="T6" fmla="*/ 0 w 127"/>
              <a:gd name="T7" fmla="*/ 0 h 16"/>
              <a:gd name="T8" fmla="*/ 127 w 12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6">
                <a:moveTo>
                  <a:pt x="127" y="0"/>
                </a:moveTo>
                <a:cubicBezTo>
                  <a:pt x="127" y="5"/>
                  <a:pt x="127" y="10"/>
                  <a:pt x="127" y="16"/>
                </a:cubicBezTo>
                <a:cubicBezTo>
                  <a:pt x="85" y="16"/>
                  <a:pt x="42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42" y="0"/>
                  <a:pt x="84" y="0"/>
                  <a:pt x="1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005910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811630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4167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349887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04</a:t>
            </a:r>
            <a:endParaRPr lang="en-MY" sz="45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698DF6-821B-1FB4-1F39-3FE82687CDE6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932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MARKETING STRATEGY (WHERE)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6868" y="4977833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60" y="4016703"/>
            <a:ext cx="6706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Social Media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6868" y="6171502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6868" y="10311833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60" y="9350703"/>
            <a:ext cx="6706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Advertise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96868" y="11505502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4977833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4016703"/>
            <a:ext cx="6554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SEO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6171502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10311833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9350703"/>
            <a:ext cx="6554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Analytic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655334" y="11505502"/>
            <a:ext cx="61898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7" name="Freeform 55"/>
          <p:cNvSpPr>
            <a:spLocks/>
          </p:cNvSpPr>
          <p:nvPr/>
        </p:nvSpPr>
        <p:spPr bwMode="auto">
          <a:xfrm>
            <a:off x="7845426" y="8261351"/>
            <a:ext cx="5438775" cy="4240213"/>
          </a:xfrm>
          <a:custGeom>
            <a:avLst/>
            <a:gdLst>
              <a:gd name="T0" fmla="*/ 538 w 1713"/>
              <a:gd name="T1" fmla="*/ 0 h 1335"/>
              <a:gd name="T2" fmla="*/ 647 w 1713"/>
              <a:gd name="T3" fmla="*/ 323 h 1335"/>
              <a:gd name="T4" fmla="*/ 955 w 1713"/>
              <a:gd name="T5" fmla="*/ 330 h 1335"/>
              <a:gd name="T6" fmla="*/ 1075 w 1713"/>
              <a:gd name="T7" fmla="*/ 1 h 1335"/>
              <a:gd name="T8" fmla="*/ 1323 w 1713"/>
              <a:gd name="T9" fmla="*/ 1 h 1335"/>
              <a:gd name="T10" fmla="*/ 1323 w 1713"/>
              <a:gd name="T11" fmla="*/ 85 h 1335"/>
              <a:gd name="T12" fmla="*/ 1323 w 1713"/>
              <a:gd name="T13" fmla="*/ 228 h 1335"/>
              <a:gd name="T14" fmla="*/ 1460 w 1713"/>
              <a:gd name="T15" fmla="*/ 334 h 1335"/>
              <a:gd name="T16" fmla="*/ 1659 w 1713"/>
              <a:gd name="T17" fmla="*/ 401 h 1335"/>
              <a:gd name="T18" fmla="*/ 1677 w 1713"/>
              <a:gd name="T19" fmla="*/ 600 h 1335"/>
              <a:gd name="T20" fmla="*/ 1500 w 1713"/>
              <a:gd name="T21" fmla="*/ 702 h 1335"/>
              <a:gd name="T22" fmla="*/ 1454 w 1713"/>
              <a:gd name="T23" fmla="*/ 694 h 1335"/>
              <a:gd name="T24" fmla="*/ 1323 w 1713"/>
              <a:gd name="T25" fmla="*/ 792 h 1335"/>
              <a:gd name="T26" fmla="*/ 1323 w 1713"/>
              <a:gd name="T27" fmla="*/ 960 h 1335"/>
              <a:gd name="T28" fmla="*/ 1018 w 1713"/>
              <a:gd name="T29" fmla="*/ 1308 h 1335"/>
              <a:gd name="T30" fmla="*/ 594 w 1713"/>
              <a:gd name="T31" fmla="*/ 1039 h 1335"/>
              <a:gd name="T32" fmla="*/ 543 w 1713"/>
              <a:gd name="T33" fmla="*/ 995 h 1335"/>
              <a:gd name="T34" fmla="*/ 268 w 1713"/>
              <a:gd name="T35" fmla="*/ 707 h 1335"/>
              <a:gd name="T36" fmla="*/ 226 w 1713"/>
              <a:gd name="T37" fmla="*/ 646 h 1335"/>
              <a:gd name="T38" fmla="*/ 130 w 1713"/>
              <a:gd name="T39" fmla="*/ 162 h 1335"/>
              <a:gd name="T40" fmla="*/ 128 w 1713"/>
              <a:gd name="T41" fmla="*/ 74 h 1335"/>
              <a:gd name="T42" fmla="*/ 74 w 1713"/>
              <a:gd name="T43" fmla="*/ 0 h 1335"/>
              <a:gd name="T44" fmla="*/ 538 w 1713"/>
              <a:gd name="T45" fmla="*/ 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13" h="1335">
                <a:moveTo>
                  <a:pt x="538" y="0"/>
                </a:moveTo>
                <a:cubicBezTo>
                  <a:pt x="505" y="133"/>
                  <a:pt x="535" y="245"/>
                  <a:pt x="647" y="323"/>
                </a:cubicBezTo>
                <a:cubicBezTo>
                  <a:pt x="746" y="392"/>
                  <a:pt x="853" y="395"/>
                  <a:pt x="955" y="330"/>
                </a:cubicBezTo>
                <a:cubicBezTo>
                  <a:pt x="1075" y="254"/>
                  <a:pt x="1109" y="139"/>
                  <a:pt x="1075" y="1"/>
                </a:cubicBezTo>
                <a:cubicBezTo>
                  <a:pt x="1157" y="1"/>
                  <a:pt x="1238" y="1"/>
                  <a:pt x="1323" y="1"/>
                </a:cubicBezTo>
                <a:cubicBezTo>
                  <a:pt x="1323" y="29"/>
                  <a:pt x="1323" y="57"/>
                  <a:pt x="1323" y="85"/>
                </a:cubicBezTo>
                <a:cubicBezTo>
                  <a:pt x="1323" y="133"/>
                  <a:pt x="1323" y="180"/>
                  <a:pt x="1323" y="228"/>
                </a:cubicBezTo>
                <a:cubicBezTo>
                  <a:pt x="1323" y="314"/>
                  <a:pt x="1376" y="354"/>
                  <a:pt x="1460" y="334"/>
                </a:cubicBezTo>
                <a:cubicBezTo>
                  <a:pt x="1540" y="316"/>
                  <a:pt x="1608" y="336"/>
                  <a:pt x="1659" y="401"/>
                </a:cubicBezTo>
                <a:cubicBezTo>
                  <a:pt x="1707" y="462"/>
                  <a:pt x="1713" y="531"/>
                  <a:pt x="1677" y="600"/>
                </a:cubicBezTo>
                <a:cubicBezTo>
                  <a:pt x="1641" y="671"/>
                  <a:pt x="1579" y="704"/>
                  <a:pt x="1500" y="702"/>
                </a:cubicBezTo>
                <a:cubicBezTo>
                  <a:pt x="1484" y="702"/>
                  <a:pt x="1469" y="698"/>
                  <a:pt x="1454" y="694"/>
                </a:cubicBezTo>
                <a:cubicBezTo>
                  <a:pt x="1382" y="675"/>
                  <a:pt x="1325" y="717"/>
                  <a:pt x="1323" y="792"/>
                </a:cubicBezTo>
                <a:cubicBezTo>
                  <a:pt x="1322" y="848"/>
                  <a:pt x="1323" y="904"/>
                  <a:pt x="1323" y="960"/>
                </a:cubicBezTo>
                <a:cubicBezTo>
                  <a:pt x="1323" y="1138"/>
                  <a:pt x="1195" y="1284"/>
                  <a:pt x="1018" y="1308"/>
                </a:cubicBezTo>
                <a:cubicBezTo>
                  <a:pt x="816" y="1335"/>
                  <a:pt x="655" y="1234"/>
                  <a:pt x="594" y="1039"/>
                </a:cubicBezTo>
                <a:cubicBezTo>
                  <a:pt x="586" y="1013"/>
                  <a:pt x="570" y="1000"/>
                  <a:pt x="543" y="995"/>
                </a:cubicBezTo>
                <a:cubicBezTo>
                  <a:pt x="386" y="968"/>
                  <a:pt x="288" y="865"/>
                  <a:pt x="268" y="707"/>
                </a:cubicBezTo>
                <a:cubicBezTo>
                  <a:pt x="264" y="678"/>
                  <a:pt x="252" y="660"/>
                  <a:pt x="226" y="646"/>
                </a:cubicBezTo>
                <a:cubicBezTo>
                  <a:pt x="46" y="551"/>
                  <a:pt x="0" y="318"/>
                  <a:pt x="130" y="162"/>
                </a:cubicBezTo>
                <a:cubicBezTo>
                  <a:pt x="160" y="127"/>
                  <a:pt x="159" y="109"/>
                  <a:pt x="128" y="74"/>
                </a:cubicBezTo>
                <a:cubicBezTo>
                  <a:pt x="109" y="53"/>
                  <a:pt x="94" y="28"/>
                  <a:pt x="74" y="0"/>
                </a:cubicBezTo>
                <a:cubicBezTo>
                  <a:pt x="233" y="0"/>
                  <a:pt x="385" y="0"/>
                  <a:pt x="5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56"/>
          <p:cNvSpPr>
            <a:spLocks/>
          </p:cNvSpPr>
          <p:nvPr/>
        </p:nvSpPr>
        <p:spPr bwMode="auto">
          <a:xfrm>
            <a:off x="12328526" y="6962776"/>
            <a:ext cx="4216400" cy="5484813"/>
          </a:xfrm>
          <a:custGeom>
            <a:avLst/>
            <a:gdLst>
              <a:gd name="T0" fmla="*/ 10 w 1328"/>
              <a:gd name="T1" fmla="*/ 1193 h 1727"/>
              <a:gd name="T2" fmla="*/ 300 w 1328"/>
              <a:gd name="T3" fmla="*/ 1121 h 1727"/>
              <a:gd name="T4" fmla="*/ 380 w 1328"/>
              <a:gd name="T5" fmla="*/ 911 h 1727"/>
              <a:gd name="T6" fmla="*/ 5 w 1328"/>
              <a:gd name="T7" fmla="*/ 655 h 1727"/>
              <a:gd name="T8" fmla="*/ 5 w 1328"/>
              <a:gd name="T9" fmla="*/ 532 h 1727"/>
              <a:gd name="T10" fmla="*/ 5 w 1328"/>
              <a:gd name="T11" fmla="*/ 408 h 1727"/>
              <a:gd name="T12" fmla="*/ 34 w 1328"/>
              <a:gd name="T13" fmla="*/ 408 h 1727"/>
              <a:gd name="T14" fmla="*/ 234 w 1328"/>
              <a:gd name="T15" fmla="*/ 408 h 1727"/>
              <a:gd name="T16" fmla="*/ 341 w 1328"/>
              <a:gd name="T17" fmla="*/ 270 h 1727"/>
              <a:gd name="T18" fmla="*/ 470 w 1328"/>
              <a:gd name="T19" fmla="*/ 39 h 1727"/>
              <a:gd name="T20" fmla="*/ 701 w 1328"/>
              <a:gd name="T21" fmla="*/ 266 h 1727"/>
              <a:gd name="T22" fmla="*/ 814 w 1328"/>
              <a:gd name="T23" fmla="*/ 409 h 1727"/>
              <a:gd name="T24" fmla="*/ 1216 w 1328"/>
              <a:gd name="T25" fmla="*/ 408 h 1727"/>
              <a:gd name="T26" fmla="*/ 1255 w 1328"/>
              <a:gd name="T27" fmla="*/ 408 h 1727"/>
              <a:gd name="T28" fmla="*/ 1199 w 1328"/>
              <a:gd name="T29" fmla="*/ 484 h 1727"/>
              <a:gd name="T30" fmla="*/ 1196 w 1328"/>
              <a:gd name="T31" fmla="*/ 570 h 1727"/>
              <a:gd name="T32" fmla="*/ 1101 w 1328"/>
              <a:gd name="T33" fmla="*/ 1056 h 1727"/>
              <a:gd name="T34" fmla="*/ 1060 w 1328"/>
              <a:gd name="T35" fmla="*/ 1114 h 1727"/>
              <a:gd name="T36" fmla="*/ 783 w 1328"/>
              <a:gd name="T37" fmla="*/ 1404 h 1727"/>
              <a:gd name="T38" fmla="*/ 732 w 1328"/>
              <a:gd name="T39" fmla="*/ 1454 h 1727"/>
              <a:gd name="T40" fmla="*/ 361 w 1328"/>
              <a:gd name="T41" fmla="*/ 1722 h 1727"/>
              <a:gd name="T42" fmla="*/ 12 w 1328"/>
              <a:gd name="T43" fmla="*/ 1436 h 1727"/>
              <a:gd name="T44" fmla="*/ 10 w 1328"/>
              <a:gd name="T45" fmla="*/ 119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28" h="1727">
                <a:moveTo>
                  <a:pt x="10" y="1193"/>
                </a:moveTo>
                <a:cubicBezTo>
                  <a:pt x="119" y="1222"/>
                  <a:pt x="218" y="1202"/>
                  <a:pt x="300" y="1121"/>
                </a:cubicBezTo>
                <a:cubicBezTo>
                  <a:pt x="357" y="1063"/>
                  <a:pt x="383" y="992"/>
                  <a:pt x="380" y="911"/>
                </a:cubicBezTo>
                <a:cubicBezTo>
                  <a:pt x="373" y="745"/>
                  <a:pt x="214" y="600"/>
                  <a:pt x="5" y="655"/>
                </a:cubicBezTo>
                <a:cubicBezTo>
                  <a:pt x="5" y="613"/>
                  <a:pt x="5" y="573"/>
                  <a:pt x="5" y="532"/>
                </a:cubicBezTo>
                <a:cubicBezTo>
                  <a:pt x="5" y="492"/>
                  <a:pt x="5" y="451"/>
                  <a:pt x="5" y="408"/>
                </a:cubicBezTo>
                <a:cubicBezTo>
                  <a:pt x="16" y="408"/>
                  <a:pt x="25" y="408"/>
                  <a:pt x="34" y="408"/>
                </a:cubicBezTo>
                <a:cubicBezTo>
                  <a:pt x="101" y="408"/>
                  <a:pt x="167" y="408"/>
                  <a:pt x="234" y="408"/>
                </a:cubicBezTo>
                <a:cubicBezTo>
                  <a:pt x="319" y="407"/>
                  <a:pt x="362" y="353"/>
                  <a:pt x="341" y="270"/>
                </a:cubicBezTo>
                <a:cubicBezTo>
                  <a:pt x="314" y="168"/>
                  <a:pt x="371" y="67"/>
                  <a:pt x="470" y="39"/>
                </a:cubicBezTo>
                <a:cubicBezTo>
                  <a:pt x="608" y="0"/>
                  <a:pt x="742" y="127"/>
                  <a:pt x="701" y="266"/>
                </a:cubicBezTo>
                <a:cubicBezTo>
                  <a:pt x="678" y="343"/>
                  <a:pt x="728" y="412"/>
                  <a:pt x="814" y="409"/>
                </a:cubicBezTo>
                <a:cubicBezTo>
                  <a:pt x="948" y="404"/>
                  <a:pt x="1082" y="408"/>
                  <a:pt x="1216" y="408"/>
                </a:cubicBezTo>
                <a:cubicBezTo>
                  <a:pt x="1226" y="408"/>
                  <a:pt x="1236" y="408"/>
                  <a:pt x="1255" y="408"/>
                </a:cubicBezTo>
                <a:cubicBezTo>
                  <a:pt x="1234" y="437"/>
                  <a:pt x="1218" y="462"/>
                  <a:pt x="1199" y="484"/>
                </a:cubicBezTo>
                <a:cubicBezTo>
                  <a:pt x="1170" y="517"/>
                  <a:pt x="1168" y="536"/>
                  <a:pt x="1196" y="570"/>
                </a:cubicBezTo>
                <a:cubicBezTo>
                  <a:pt x="1328" y="728"/>
                  <a:pt x="1283" y="960"/>
                  <a:pt x="1101" y="1056"/>
                </a:cubicBezTo>
                <a:cubicBezTo>
                  <a:pt x="1076" y="1069"/>
                  <a:pt x="1063" y="1086"/>
                  <a:pt x="1060" y="1114"/>
                </a:cubicBezTo>
                <a:cubicBezTo>
                  <a:pt x="1039" y="1276"/>
                  <a:pt x="943" y="1376"/>
                  <a:pt x="783" y="1404"/>
                </a:cubicBezTo>
                <a:cubicBezTo>
                  <a:pt x="754" y="1410"/>
                  <a:pt x="740" y="1426"/>
                  <a:pt x="732" y="1454"/>
                </a:cubicBezTo>
                <a:cubicBezTo>
                  <a:pt x="683" y="1621"/>
                  <a:pt x="535" y="1727"/>
                  <a:pt x="361" y="1722"/>
                </a:cubicBezTo>
                <a:cubicBezTo>
                  <a:pt x="185" y="1717"/>
                  <a:pt x="38" y="1601"/>
                  <a:pt x="12" y="1436"/>
                </a:cubicBezTo>
                <a:cubicBezTo>
                  <a:pt x="0" y="1357"/>
                  <a:pt x="10" y="1276"/>
                  <a:pt x="10" y="1193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57"/>
          <p:cNvSpPr>
            <a:spLocks/>
          </p:cNvSpPr>
          <p:nvPr/>
        </p:nvSpPr>
        <p:spPr bwMode="auto">
          <a:xfrm>
            <a:off x="11115676" y="4014788"/>
            <a:ext cx="5254625" cy="3941763"/>
          </a:xfrm>
          <a:custGeom>
            <a:avLst/>
            <a:gdLst>
              <a:gd name="T0" fmla="*/ 635 w 1655"/>
              <a:gd name="T1" fmla="*/ 1241 h 1241"/>
              <a:gd name="T2" fmla="*/ 389 w 1655"/>
              <a:gd name="T3" fmla="*/ 1241 h 1241"/>
              <a:gd name="T4" fmla="*/ 387 w 1655"/>
              <a:gd name="T5" fmla="*/ 1211 h 1241"/>
              <a:gd name="T6" fmla="*/ 387 w 1655"/>
              <a:gd name="T7" fmla="*/ 1008 h 1241"/>
              <a:gd name="T8" fmla="*/ 253 w 1655"/>
              <a:gd name="T9" fmla="*/ 905 h 1241"/>
              <a:gd name="T10" fmla="*/ 45 w 1655"/>
              <a:gd name="T11" fmla="*/ 832 h 1241"/>
              <a:gd name="T12" fmla="*/ 44 w 1655"/>
              <a:gd name="T13" fmla="*/ 620 h 1241"/>
              <a:gd name="T14" fmla="*/ 252 w 1655"/>
              <a:gd name="T15" fmla="*/ 545 h 1241"/>
              <a:gd name="T16" fmla="*/ 376 w 1655"/>
              <a:gd name="T17" fmla="*/ 497 h 1241"/>
              <a:gd name="T18" fmla="*/ 386 w 1655"/>
              <a:gd name="T19" fmla="*/ 441 h 1241"/>
              <a:gd name="T20" fmla="*/ 387 w 1655"/>
              <a:gd name="T21" fmla="*/ 287 h 1241"/>
              <a:gd name="T22" fmla="*/ 595 w 1655"/>
              <a:gd name="T23" fmla="*/ 27 h 1241"/>
              <a:gd name="T24" fmla="*/ 895 w 1655"/>
              <a:gd name="T25" fmla="*/ 179 h 1241"/>
              <a:gd name="T26" fmla="*/ 973 w 1655"/>
              <a:gd name="T27" fmla="*/ 232 h 1241"/>
              <a:gd name="T28" fmla="*/ 1223 w 1655"/>
              <a:gd name="T29" fmla="*/ 577 h 1241"/>
              <a:gd name="T30" fmla="*/ 1278 w 1655"/>
              <a:gd name="T31" fmla="*/ 649 h 1241"/>
              <a:gd name="T32" fmla="*/ 1545 w 1655"/>
              <a:gd name="T33" fmla="*/ 957 h 1241"/>
              <a:gd name="T34" fmla="*/ 1573 w 1655"/>
              <a:gd name="T35" fmla="*/ 1042 h 1241"/>
              <a:gd name="T36" fmla="*/ 1654 w 1655"/>
              <a:gd name="T37" fmla="*/ 1240 h 1241"/>
              <a:gd name="T38" fmla="*/ 1171 w 1655"/>
              <a:gd name="T39" fmla="*/ 1240 h 1241"/>
              <a:gd name="T40" fmla="*/ 1090 w 1655"/>
              <a:gd name="T41" fmla="*/ 940 h 1241"/>
              <a:gd name="T42" fmla="*/ 878 w 1655"/>
              <a:gd name="T43" fmla="*/ 869 h 1241"/>
              <a:gd name="T44" fmla="*/ 635 w 1655"/>
              <a:gd name="T45" fmla="*/ 1241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55" h="1241">
                <a:moveTo>
                  <a:pt x="635" y="1241"/>
                </a:moveTo>
                <a:cubicBezTo>
                  <a:pt x="552" y="1241"/>
                  <a:pt x="472" y="1241"/>
                  <a:pt x="389" y="1241"/>
                </a:cubicBezTo>
                <a:cubicBezTo>
                  <a:pt x="388" y="1230"/>
                  <a:pt x="387" y="1221"/>
                  <a:pt x="387" y="1211"/>
                </a:cubicBezTo>
                <a:cubicBezTo>
                  <a:pt x="387" y="1143"/>
                  <a:pt x="388" y="1075"/>
                  <a:pt x="387" y="1008"/>
                </a:cubicBezTo>
                <a:cubicBezTo>
                  <a:pt x="386" y="927"/>
                  <a:pt x="331" y="885"/>
                  <a:pt x="253" y="905"/>
                </a:cubicBezTo>
                <a:cubicBezTo>
                  <a:pt x="171" y="927"/>
                  <a:pt x="91" y="899"/>
                  <a:pt x="45" y="832"/>
                </a:cubicBezTo>
                <a:cubicBezTo>
                  <a:pt x="0" y="768"/>
                  <a:pt x="0" y="684"/>
                  <a:pt x="44" y="620"/>
                </a:cubicBezTo>
                <a:cubicBezTo>
                  <a:pt x="89" y="554"/>
                  <a:pt x="171" y="524"/>
                  <a:pt x="252" y="545"/>
                </a:cubicBezTo>
                <a:cubicBezTo>
                  <a:pt x="310" y="560"/>
                  <a:pt x="355" y="543"/>
                  <a:pt x="376" y="497"/>
                </a:cubicBezTo>
                <a:cubicBezTo>
                  <a:pt x="383" y="480"/>
                  <a:pt x="386" y="460"/>
                  <a:pt x="386" y="441"/>
                </a:cubicBezTo>
                <a:cubicBezTo>
                  <a:pt x="388" y="390"/>
                  <a:pt x="387" y="338"/>
                  <a:pt x="387" y="287"/>
                </a:cubicBezTo>
                <a:cubicBezTo>
                  <a:pt x="387" y="161"/>
                  <a:pt x="473" y="54"/>
                  <a:pt x="595" y="27"/>
                </a:cubicBezTo>
                <a:cubicBezTo>
                  <a:pt x="720" y="0"/>
                  <a:pt x="846" y="62"/>
                  <a:pt x="895" y="179"/>
                </a:cubicBezTo>
                <a:cubicBezTo>
                  <a:pt x="911" y="217"/>
                  <a:pt x="931" y="231"/>
                  <a:pt x="973" y="232"/>
                </a:cubicBezTo>
                <a:cubicBezTo>
                  <a:pt x="1151" y="234"/>
                  <a:pt x="1274" y="406"/>
                  <a:pt x="1223" y="577"/>
                </a:cubicBezTo>
                <a:cubicBezTo>
                  <a:pt x="1208" y="626"/>
                  <a:pt x="1226" y="650"/>
                  <a:pt x="1278" y="649"/>
                </a:cubicBezTo>
                <a:cubicBezTo>
                  <a:pt x="1444" y="648"/>
                  <a:pt x="1571" y="794"/>
                  <a:pt x="1545" y="957"/>
                </a:cubicBezTo>
                <a:cubicBezTo>
                  <a:pt x="1539" y="993"/>
                  <a:pt x="1547" y="1017"/>
                  <a:pt x="1573" y="1042"/>
                </a:cubicBezTo>
                <a:cubicBezTo>
                  <a:pt x="1630" y="1094"/>
                  <a:pt x="1655" y="1161"/>
                  <a:pt x="1654" y="1240"/>
                </a:cubicBezTo>
                <a:cubicBezTo>
                  <a:pt x="1492" y="1240"/>
                  <a:pt x="1333" y="1240"/>
                  <a:pt x="1171" y="1240"/>
                </a:cubicBezTo>
                <a:cubicBezTo>
                  <a:pt x="1202" y="1124"/>
                  <a:pt x="1180" y="1022"/>
                  <a:pt x="1090" y="940"/>
                </a:cubicBezTo>
                <a:cubicBezTo>
                  <a:pt x="1031" y="885"/>
                  <a:pt x="958" y="862"/>
                  <a:pt x="878" y="869"/>
                </a:cubicBezTo>
                <a:cubicBezTo>
                  <a:pt x="723" y="881"/>
                  <a:pt x="578" y="1035"/>
                  <a:pt x="635" y="124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58"/>
          <p:cNvSpPr>
            <a:spLocks/>
          </p:cNvSpPr>
          <p:nvPr/>
        </p:nvSpPr>
        <p:spPr bwMode="auto">
          <a:xfrm>
            <a:off x="8020051" y="3932238"/>
            <a:ext cx="4025900" cy="5272088"/>
          </a:xfrm>
          <a:custGeom>
            <a:avLst/>
            <a:gdLst>
              <a:gd name="T0" fmla="*/ 1 w 1268"/>
              <a:gd name="T1" fmla="*/ 1268 h 1660"/>
              <a:gd name="T2" fmla="*/ 87 w 1268"/>
              <a:gd name="T3" fmla="*/ 1062 h 1660"/>
              <a:gd name="T4" fmla="*/ 111 w 1268"/>
              <a:gd name="T5" fmla="*/ 994 h 1660"/>
              <a:gd name="T6" fmla="*/ 385 w 1268"/>
              <a:gd name="T7" fmla="*/ 676 h 1660"/>
              <a:gd name="T8" fmla="*/ 433 w 1268"/>
              <a:gd name="T9" fmla="*/ 605 h 1660"/>
              <a:gd name="T10" fmla="*/ 625 w 1268"/>
              <a:gd name="T11" fmla="*/ 265 h 1660"/>
              <a:gd name="T12" fmla="*/ 696 w 1268"/>
              <a:gd name="T13" fmla="*/ 257 h 1660"/>
              <a:gd name="T14" fmla="*/ 755 w 1268"/>
              <a:gd name="T15" fmla="*/ 215 h 1660"/>
              <a:gd name="T16" fmla="*/ 1138 w 1268"/>
              <a:gd name="T17" fmla="*/ 85 h 1660"/>
              <a:gd name="T18" fmla="*/ 1268 w 1268"/>
              <a:gd name="T19" fmla="*/ 310 h 1660"/>
              <a:gd name="T20" fmla="*/ 1268 w 1268"/>
              <a:gd name="T21" fmla="*/ 484 h 1660"/>
              <a:gd name="T22" fmla="*/ 967 w 1268"/>
              <a:gd name="T23" fmla="*/ 561 h 1660"/>
              <a:gd name="T24" fmla="*/ 893 w 1268"/>
              <a:gd name="T25" fmla="*/ 767 h 1660"/>
              <a:gd name="T26" fmla="*/ 1265 w 1268"/>
              <a:gd name="T27" fmla="*/ 1021 h 1660"/>
              <a:gd name="T28" fmla="*/ 1265 w 1268"/>
              <a:gd name="T29" fmla="*/ 1268 h 1660"/>
              <a:gd name="T30" fmla="*/ 1237 w 1268"/>
              <a:gd name="T31" fmla="*/ 1268 h 1660"/>
              <a:gd name="T32" fmla="*/ 1039 w 1268"/>
              <a:gd name="T33" fmla="*/ 1267 h 1660"/>
              <a:gd name="T34" fmla="*/ 931 w 1268"/>
              <a:gd name="T35" fmla="*/ 1405 h 1660"/>
              <a:gd name="T36" fmla="*/ 843 w 1268"/>
              <a:gd name="T37" fmla="*/ 1619 h 1660"/>
              <a:gd name="T38" fmla="*/ 616 w 1268"/>
              <a:gd name="T39" fmla="*/ 1584 h 1660"/>
              <a:gd name="T40" fmla="*/ 571 w 1268"/>
              <a:gd name="T41" fmla="*/ 1406 h 1660"/>
              <a:gd name="T42" fmla="*/ 464 w 1268"/>
              <a:gd name="T43" fmla="*/ 1268 h 1660"/>
              <a:gd name="T44" fmla="*/ 35 w 1268"/>
              <a:gd name="T45" fmla="*/ 1268 h 1660"/>
              <a:gd name="T46" fmla="*/ 1 w 1268"/>
              <a:gd name="T47" fmla="*/ 1268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8" h="1660">
                <a:moveTo>
                  <a:pt x="1" y="1268"/>
                </a:moveTo>
                <a:cubicBezTo>
                  <a:pt x="0" y="1184"/>
                  <a:pt x="28" y="1116"/>
                  <a:pt x="87" y="1062"/>
                </a:cubicBezTo>
                <a:cubicBezTo>
                  <a:pt x="109" y="1042"/>
                  <a:pt x="116" y="1023"/>
                  <a:pt x="111" y="994"/>
                </a:cubicBezTo>
                <a:cubicBezTo>
                  <a:pt x="83" y="816"/>
                  <a:pt x="205" y="675"/>
                  <a:pt x="385" y="676"/>
                </a:cubicBezTo>
                <a:cubicBezTo>
                  <a:pt x="428" y="676"/>
                  <a:pt x="446" y="649"/>
                  <a:pt x="433" y="605"/>
                </a:cubicBezTo>
                <a:cubicBezTo>
                  <a:pt x="388" y="453"/>
                  <a:pt x="472" y="302"/>
                  <a:pt x="625" y="265"/>
                </a:cubicBezTo>
                <a:cubicBezTo>
                  <a:pt x="648" y="259"/>
                  <a:pt x="672" y="256"/>
                  <a:pt x="696" y="257"/>
                </a:cubicBezTo>
                <a:cubicBezTo>
                  <a:pt x="728" y="258"/>
                  <a:pt x="743" y="243"/>
                  <a:pt x="755" y="215"/>
                </a:cubicBezTo>
                <a:cubicBezTo>
                  <a:pt x="817" y="61"/>
                  <a:pt x="997" y="0"/>
                  <a:pt x="1138" y="85"/>
                </a:cubicBezTo>
                <a:cubicBezTo>
                  <a:pt x="1222" y="136"/>
                  <a:pt x="1267" y="211"/>
                  <a:pt x="1268" y="310"/>
                </a:cubicBezTo>
                <a:cubicBezTo>
                  <a:pt x="1268" y="367"/>
                  <a:pt x="1268" y="423"/>
                  <a:pt x="1268" y="484"/>
                </a:cubicBezTo>
                <a:cubicBezTo>
                  <a:pt x="1151" y="454"/>
                  <a:pt x="1050" y="476"/>
                  <a:pt x="967" y="561"/>
                </a:cubicBezTo>
                <a:cubicBezTo>
                  <a:pt x="913" y="618"/>
                  <a:pt x="889" y="689"/>
                  <a:pt x="893" y="767"/>
                </a:cubicBezTo>
                <a:cubicBezTo>
                  <a:pt x="901" y="925"/>
                  <a:pt x="1053" y="1078"/>
                  <a:pt x="1265" y="1021"/>
                </a:cubicBezTo>
                <a:cubicBezTo>
                  <a:pt x="1265" y="1102"/>
                  <a:pt x="1265" y="1183"/>
                  <a:pt x="1265" y="1268"/>
                </a:cubicBezTo>
                <a:cubicBezTo>
                  <a:pt x="1256" y="1268"/>
                  <a:pt x="1246" y="1268"/>
                  <a:pt x="1237" y="1268"/>
                </a:cubicBezTo>
                <a:cubicBezTo>
                  <a:pt x="1171" y="1268"/>
                  <a:pt x="1104" y="1271"/>
                  <a:pt x="1039" y="1267"/>
                </a:cubicBezTo>
                <a:cubicBezTo>
                  <a:pt x="965" y="1263"/>
                  <a:pt x="907" y="1328"/>
                  <a:pt x="931" y="1405"/>
                </a:cubicBezTo>
                <a:cubicBezTo>
                  <a:pt x="958" y="1489"/>
                  <a:pt x="918" y="1577"/>
                  <a:pt x="843" y="1619"/>
                </a:cubicBezTo>
                <a:cubicBezTo>
                  <a:pt x="769" y="1660"/>
                  <a:pt x="675" y="1647"/>
                  <a:pt x="616" y="1584"/>
                </a:cubicBezTo>
                <a:cubicBezTo>
                  <a:pt x="569" y="1534"/>
                  <a:pt x="554" y="1474"/>
                  <a:pt x="571" y="1406"/>
                </a:cubicBezTo>
                <a:cubicBezTo>
                  <a:pt x="593" y="1321"/>
                  <a:pt x="552" y="1268"/>
                  <a:pt x="464" y="1268"/>
                </a:cubicBezTo>
                <a:cubicBezTo>
                  <a:pt x="321" y="1268"/>
                  <a:pt x="178" y="1268"/>
                  <a:pt x="35" y="1268"/>
                </a:cubicBezTo>
                <a:cubicBezTo>
                  <a:pt x="25" y="1268"/>
                  <a:pt x="15" y="1268"/>
                  <a:pt x="1" y="1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9"/>
          <p:cNvSpPr>
            <a:spLocks noChangeArrowheads="1"/>
          </p:cNvSpPr>
          <p:nvPr/>
        </p:nvSpPr>
        <p:spPr bwMode="auto">
          <a:xfrm>
            <a:off x="1319213" y="5170488"/>
            <a:ext cx="171450" cy="171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60"/>
          <p:cNvSpPr>
            <a:spLocks noChangeArrowheads="1"/>
          </p:cNvSpPr>
          <p:nvPr/>
        </p:nvSpPr>
        <p:spPr bwMode="auto">
          <a:xfrm>
            <a:off x="1319213" y="6348413"/>
            <a:ext cx="171450" cy="173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1"/>
          <p:cNvSpPr>
            <a:spLocks noChangeArrowheads="1"/>
          </p:cNvSpPr>
          <p:nvPr/>
        </p:nvSpPr>
        <p:spPr bwMode="auto">
          <a:xfrm>
            <a:off x="1319213" y="10499726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2"/>
          <p:cNvSpPr>
            <a:spLocks noChangeArrowheads="1"/>
          </p:cNvSpPr>
          <p:nvPr/>
        </p:nvSpPr>
        <p:spPr bwMode="auto">
          <a:xfrm>
            <a:off x="1319213" y="11679238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2912388" y="51704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4"/>
          <p:cNvSpPr>
            <a:spLocks noChangeArrowheads="1"/>
          </p:cNvSpPr>
          <p:nvPr/>
        </p:nvSpPr>
        <p:spPr bwMode="auto">
          <a:xfrm>
            <a:off x="22912388" y="6348413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5"/>
          <p:cNvSpPr>
            <a:spLocks noChangeArrowheads="1"/>
          </p:cNvSpPr>
          <p:nvPr/>
        </p:nvSpPr>
        <p:spPr bwMode="auto">
          <a:xfrm>
            <a:off x="22912388" y="10499726"/>
            <a:ext cx="171450" cy="17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22912388" y="11679238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>
            <a:off x="1274763" y="8261351"/>
            <a:ext cx="5878513" cy="0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68"/>
          <p:cNvSpPr>
            <a:spLocks noChangeShapeType="1"/>
          </p:cNvSpPr>
          <p:nvPr/>
        </p:nvSpPr>
        <p:spPr bwMode="auto">
          <a:xfrm>
            <a:off x="17229138" y="8261351"/>
            <a:ext cx="5880100" cy="0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69"/>
          <p:cNvSpPr>
            <a:spLocks/>
          </p:cNvSpPr>
          <p:nvPr/>
        </p:nvSpPr>
        <p:spPr bwMode="auto">
          <a:xfrm>
            <a:off x="12865101" y="5554663"/>
            <a:ext cx="412750" cy="444500"/>
          </a:xfrm>
          <a:custGeom>
            <a:avLst/>
            <a:gdLst>
              <a:gd name="T0" fmla="*/ 0 w 130"/>
              <a:gd name="T1" fmla="*/ 91 h 140"/>
              <a:gd name="T2" fmla="*/ 3 w 130"/>
              <a:gd name="T3" fmla="*/ 76 h 140"/>
              <a:gd name="T4" fmla="*/ 127 w 130"/>
              <a:gd name="T5" fmla="*/ 30 h 140"/>
              <a:gd name="T6" fmla="*/ 130 w 130"/>
              <a:gd name="T7" fmla="*/ 36 h 140"/>
              <a:gd name="T8" fmla="*/ 130 w 130"/>
              <a:gd name="T9" fmla="*/ 66 h 140"/>
              <a:gd name="T10" fmla="*/ 129 w 130"/>
              <a:gd name="T11" fmla="*/ 71 h 140"/>
              <a:gd name="T12" fmla="*/ 113 w 130"/>
              <a:gd name="T13" fmla="*/ 129 h 140"/>
              <a:gd name="T14" fmla="*/ 109 w 130"/>
              <a:gd name="T15" fmla="*/ 134 h 140"/>
              <a:gd name="T16" fmla="*/ 4 w 130"/>
              <a:gd name="T17" fmla="*/ 112 h 140"/>
              <a:gd name="T18" fmla="*/ 0 w 130"/>
              <a:gd name="T19" fmla="*/ 108 h 140"/>
              <a:gd name="T20" fmla="*/ 0 w 130"/>
              <a:gd name="T21" fmla="*/ 9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0" h="140">
                <a:moveTo>
                  <a:pt x="0" y="91"/>
                </a:moveTo>
                <a:cubicBezTo>
                  <a:pt x="1" y="86"/>
                  <a:pt x="2" y="81"/>
                  <a:pt x="3" y="76"/>
                </a:cubicBezTo>
                <a:cubicBezTo>
                  <a:pt x="18" y="23"/>
                  <a:pt x="82" y="0"/>
                  <a:pt x="127" y="30"/>
                </a:cubicBezTo>
                <a:cubicBezTo>
                  <a:pt x="130" y="31"/>
                  <a:pt x="130" y="33"/>
                  <a:pt x="130" y="36"/>
                </a:cubicBezTo>
                <a:cubicBezTo>
                  <a:pt x="130" y="46"/>
                  <a:pt x="130" y="56"/>
                  <a:pt x="130" y="66"/>
                </a:cubicBezTo>
                <a:cubicBezTo>
                  <a:pt x="130" y="68"/>
                  <a:pt x="130" y="69"/>
                  <a:pt x="129" y="71"/>
                </a:cubicBezTo>
                <a:cubicBezTo>
                  <a:pt x="118" y="89"/>
                  <a:pt x="113" y="108"/>
                  <a:pt x="113" y="129"/>
                </a:cubicBezTo>
                <a:cubicBezTo>
                  <a:pt x="113" y="132"/>
                  <a:pt x="112" y="133"/>
                  <a:pt x="109" y="134"/>
                </a:cubicBezTo>
                <a:cubicBezTo>
                  <a:pt x="71" y="140"/>
                  <a:pt x="36" y="133"/>
                  <a:pt x="4" y="112"/>
                </a:cubicBezTo>
                <a:cubicBezTo>
                  <a:pt x="2" y="111"/>
                  <a:pt x="1" y="109"/>
                  <a:pt x="0" y="108"/>
                </a:cubicBezTo>
                <a:cubicBezTo>
                  <a:pt x="0" y="102"/>
                  <a:pt x="0" y="96"/>
                  <a:pt x="0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70"/>
          <p:cNvSpPr>
            <a:spLocks noEditPoints="1"/>
          </p:cNvSpPr>
          <p:nvPr/>
        </p:nvSpPr>
        <p:spPr bwMode="auto">
          <a:xfrm>
            <a:off x="13258801" y="5637213"/>
            <a:ext cx="647700" cy="650875"/>
          </a:xfrm>
          <a:custGeom>
            <a:avLst/>
            <a:gdLst>
              <a:gd name="T0" fmla="*/ 102 w 204"/>
              <a:gd name="T1" fmla="*/ 0 h 205"/>
              <a:gd name="T2" fmla="*/ 102 w 204"/>
              <a:gd name="T3" fmla="*/ 205 h 205"/>
              <a:gd name="T4" fmla="*/ 35 w 204"/>
              <a:gd name="T5" fmla="*/ 149 h 205"/>
              <a:gd name="T6" fmla="*/ 35 w 204"/>
              <a:gd name="T7" fmla="*/ 52 h 205"/>
              <a:gd name="T8" fmla="*/ 24 w 204"/>
              <a:gd name="T9" fmla="*/ 53 h 205"/>
              <a:gd name="T10" fmla="*/ 32 w 204"/>
              <a:gd name="T11" fmla="*/ 160 h 205"/>
              <a:gd name="T12" fmla="*/ 173 w 204"/>
              <a:gd name="T13" fmla="*/ 160 h 205"/>
              <a:gd name="T14" fmla="*/ 173 w 204"/>
              <a:gd name="T15" fmla="*/ 149 h 205"/>
              <a:gd name="T16" fmla="*/ 163 w 204"/>
              <a:gd name="T17" fmla="*/ 144 h 205"/>
              <a:gd name="T18" fmla="*/ 156 w 204"/>
              <a:gd name="T19" fmla="*/ 75 h 205"/>
              <a:gd name="T20" fmla="*/ 135 w 204"/>
              <a:gd name="T21" fmla="*/ 83 h 205"/>
              <a:gd name="T22" fmla="*/ 133 w 204"/>
              <a:gd name="T23" fmla="*/ 149 h 205"/>
              <a:gd name="T24" fmla="*/ 132 w 204"/>
              <a:gd name="T25" fmla="*/ 111 h 205"/>
              <a:gd name="T26" fmla="*/ 110 w 204"/>
              <a:gd name="T27" fmla="*/ 104 h 205"/>
              <a:gd name="T28" fmla="*/ 104 w 204"/>
              <a:gd name="T29" fmla="*/ 137 h 205"/>
              <a:gd name="T30" fmla="*/ 102 w 204"/>
              <a:gd name="T31" fmla="*/ 149 h 205"/>
              <a:gd name="T32" fmla="*/ 100 w 204"/>
              <a:gd name="T33" fmla="*/ 144 h 205"/>
              <a:gd name="T34" fmla="*/ 93 w 204"/>
              <a:gd name="T35" fmla="*/ 89 h 205"/>
              <a:gd name="T36" fmla="*/ 73 w 204"/>
              <a:gd name="T37" fmla="*/ 98 h 205"/>
              <a:gd name="T38" fmla="*/ 71 w 204"/>
              <a:gd name="T39" fmla="*/ 149 h 205"/>
              <a:gd name="T40" fmla="*/ 69 w 204"/>
              <a:gd name="T41" fmla="*/ 126 h 205"/>
              <a:gd name="T42" fmla="*/ 49 w 204"/>
              <a:gd name="T43" fmla="*/ 119 h 205"/>
              <a:gd name="T44" fmla="*/ 41 w 204"/>
              <a:gd name="T45" fmla="*/ 149 h 205"/>
              <a:gd name="T46" fmla="*/ 136 w 204"/>
              <a:gd name="T47" fmla="*/ 51 h 205"/>
              <a:gd name="T48" fmla="*/ 90 w 204"/>
              <a:gd name="T49" fmla="*/ 55 h 205"/>
              <a:gd name="T50" fmla="*/ 51 w 204"/>
              <a:gd name="T51" fmla="*/ 89 h 205"/>
              <a:gd name="T52" fmla="*/ 59 w 204"/>
              <a:gd name="T53" fmla="*/ 96 h 205"/>
              <a:gd name="T54" fmla="*/ 86 w 204"/>
              <a:gd name="T55" fmla="*/ 66 h 205"/>
              <a:gd name="T56" fmla="*/ 123 w 204"/>
              <a:gd name="T57" fmla="*/ 82 h 205"/>
              <a:gd name="T58" fmla="*/ 150 w 204"/>
              <a:gd name="T59" fmla="*/ 65 h 205"/>
              <a:gd name="T60" fmla="*/ 154 w 204"/>
              <a:gd name="T61" fmla="*/ 46 h 205"/>
              <a:gd name="T62" fmla="*/ 136 w 204"/>
              <a:gd name="T63" fmla="*/ 40 h 205"/>
              <a:gd name="T64" fmla="*/ 136 w 204"/>
              <a:gd name="T65" fmla="*/ 5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4" h="205">
                <a:moveTo>
                  <a:pt x="0" y="102"/>
                </a:moveTo>
                <a:cubicBezTo>
                  <a:pt x="0" y="46"/>
                  <a:pt x="46" y="1"/>
                  <a:pt x="102" y="0"/>
                </a:cubicBezTo>
                <a:cubicBezTo>
                  <a:pt x="158" y="0"/>
                  <a:pt x="204" y="46"/>
                  <a:pt x="204" y="103"/>
                </a:cubicBezTo>
                <a:cubicBezTo>
                  <a:pt x="204" y="159"/>
                  <a:pt x="158" y="205"/>
                  <a:pt x="102" y="205"/>
                </a:cubicBezTo>
                <a:cubicBezTo>
                  <a:pt x="46" y="205"/>
                  <a:pt x="0" y="159"/>
                  <a:pt x="0" y="102"/>
                </a:cubicBezTo>
                <a:close/>
                <a:moveTo>
                  <a:pt x="35" y="149"/>
                </a:moveTo>
                <a:cubicBezTo>
                  <a:pt x="35" y="126"/>
                  <a:pt x="35" y="105"/>
                  <a:pt x="35" y="83"/>
                </a:cubicBezTo>
                <a:cubicBezTo>
                  <a:pt x="35" y="72"/>
                  <a:pt x="35" y="62"/>
                  <a:pt x="35" y="52"/>
                </a:cubicBezTo>
                <a:cubicBezTo>
                  <a:pt x="35" y="49"/>
                  <a:pt x="34" y="46"/>
                  <a:pt x="31" y="46"/>
                </a:cubicBezTo>
                <a:cubicBezTo>
                  <a:pt x="27" y="45"/>
                  <a:pt x="24" y="48"/>
                  <a:pt x="24" y="53"/>
                </a:cubicBezTo>
                <a:cubicBezTo>
                  <a:pt x="24" y="86"/>
                  <a:pt x="24" y="119"/>
                  <a:pt x="24" y="152"/>
                </a:cubicBezTo>
                <a:cubicBezTo>
                  <a:pt x="24" y="158"/>
                  <a:pt x="26" y="160"/>
                  <a:pt x="32" y="160"/>
                </a:cubicBezTo>
                <a:cubicBezTo>
                  <a:pt x="43" y="160"/>
                  <a:pt x="55" y="160"/>
                  <a:pt x="67" y="160"/>
                </a:cubicBezTo>
                <a:cubicBezTo>
                  <a:pt x="102" y="160"/>
                  <a:pt x="138" y="160"/>
                  <a:pt x="173" y="160"/>
                </a:cubicBezTo>
                <a:cubicBezTo>
                  <a:pt x="177" y="160"/>
                  <a:pt x="180" y="158"/>
                  <a:pt x="180" y="154"/>
                </a:cubicBezTo>
                <a:cubicBezTo>
                  <a:pt x="179" y="150"/>
                  <a:pt x="177" y="149"/>
                  <a:pt x="173" y="149"/>
                </a:cubicBezTo>
                <a:cubicBezTo>
                  <a:pt x="170" y="149"/>
                  <a:pt x="167" y="149"/>
                  <a:pt x="163" y="149"/>
                </a:cubicBezTo>
                <a:cubicBezTo>
                  <a:pt x="163" y="147"/>
                  <a:pt x="163" y="145"/>
                  <a:pt x="163" y="144"/>
                </a:cubicBezTo>
                <a:cubicBezTo>
                  <a:pt x="163" y="123"/>
                  <a:pt x="163" y="103"/>
                  <a:pt x="163" y="82"/>
                </a:cubicBezTo>
                <a:cubicBezTo>
                  <a:pt x="163" y="76"/>
                  <a:pt x="161" y="75"/>
                  <a:pt x="156" y="75"/>
                </a:cubicBezTo>
                <a:cubicBezTo>
                  <a:pt x="152" y="74"/>
                  <a:pt x="148" y="74"/>
                  <a:pt x="144" y="74"/>
                </a:cubicBezTo>
                <a:cubicBezTo>
                  <a:pt x="137" y="75"/>
                  <a:pt x="135" y="76"/>
                  <a:pt x="135" y="83"/>
                </a:cubicBezTo>
                <a:cubicBezTo>
                  <a:pt x="135" y="104"/>
                  <a:pt x="135" y="124"/>
                  <a:pt x="135" y="145"/>
                </a:cubicBezTo>
                <a:cubicBezTo>
                  <a:pt x="135" y="146"/>
                  <a:pt x="134" y="147"/>
                  <a:pt x="133" y="149"/>
                </a:cubicBezTo>
                <a:cubicBezTo>
                  <a:pt x="133" y="148"/>
                  <a:pt x="132" y="146"/>
                  <a:pt x="132" y="145"/>
                </a:cubicBezTo>
                <a:cubicBezTo>
                  <a:pt x="132" y="134"/>
                  <a:pt x="132" y="122"/>
                  <a:pt x="132" y="111"/>
                </a:cubicBezTo>
                <a:cubicBezTo>
                  <a:pt x="132" y="106"/>
                  <a:pt x="130" y="104"/>
                  <a:pt x="125" y="104"/>
                </a:cubicBezTo>
                <a:cubicBezTo>
                  <a:pt x="120" y="104"/>
                  <a:pt x="115" y="104"/>
                  <a:pt x="110" y="104"/>
                </a:cubicBezTo>
                <a:cubicBezTo>
                  <a:pt x="106" y="104"/>
                  <a:pt x="104" y="106"/>
                  <a:pt x="104" y="111"/>
                </a:cubicBezTo>
                <a:cubicBezTo>
                  <a:pt x="104" y="120"/>
                  <a:pt x="104" y="128"/>
                  <a:pt x="104" y="137"/>
                </a:cubicBezTo>
                <a:cubicBezTo>
                  <a:pt x="104" y="140"/>
                  <a:pt x="104" y="143"/>
                  <a:pt x="104" y="147"/>
                </a:cubicBezTo>
                <a:cubicBezTo>
                  <a:pt x="104" y="148"/>
                  <a:pt x="103" y="148"/>
                  <a:pt x="102" y="149"/>
                </a:cubicBezTo>
                <a:cubicBezTo>
                  <a:pt x="101" y="148"/>
                  <a:pt x="101" y="148"/>
                  <a:pt x="100" y="147"/>
                </a:cubicBezTo>
                <a:cubicBezTo>
                  <a:pt x="100" y="146"/>
                  <a:pt x="100" y="145"/>
                  <a:pt x="100" y="144"/>
                </a:cubicBezTo>
                <a:cubicBezTo>
                  <a:pt x="100" y="128"/>
                  <a:pt x="100" y="112"/>
                  <a:pt x="100" y="97"/>
                </a:cubicBezTo>
                <a:cubicBezTo>
                  <a:pt x="100" y="91"/>
                  <a:pt x="99" y="89"/>
                  <a:pt x="93" y="89"/>
                </a:cubicBezTo>
                <a:cubicBezTo>
                  <a:pt x="89" y="89"/>
                  <a:pt x="85" y="89"/>
                  <a:pt x="81" y="89"/>
                </a:cubicBezTo>
                <a:cubicBezTo>
                  <a:pt x="74" y="89"/>
                  <a:pt x="73" y="91"/>
                  <a:pt x="73" y="98"/>
                </a:cubicBezTo>
                <a:cubicBezTo>
                  <a:pt x="73" y="114"/>
                  <a:pt x="73" y="130"/>
                  <a:pt x="72" y="145"/>
                </a:cubicBezTo>
                <a:cubicBezTo>
                  <a:pt x="72" y="147"/>
                  <a:pt x="71" y="148"/>
                  <a:pt x="71" y="149"/>
                </a:cubicBezTo>
                <a:cubicBezTo>
                  <a:pt x="70" y="148"/>
                  <a:pt x="69" y="147"/>
                  <a:pt x="69" y="145"/>
                </a:cubicBezTo>
                <a:cubicBezTo>
                  <a:pt x="69" y="139"/>
                  <a:pt x="69" y="132"/>
                  <a:pt x="69" y="126"/>
                </a:cubicBezTo>
                <a:cubicBezTo>
                  <a:pt x="69" y="121"/>
                  <a:pt x="67" y="119"/>
                  <a:pt x="62" y="119"/>
                </a:cubicBezTo>
                <a:cubicBezTo>
                  <a:pt x="58" y="119"/>
                  <a:pt x="53" y="119"/>
                  <a:pt x="49" y="119"/>
                </a:cubicBezTo>
                <a:cubicBezTo>
                  <a:pt x="43" y="119"/>
                  <a:pt x="41" y="121"/>
                  <a:pt x="41" y="127"/>
                </a:cubicBezTo>
                <a:cubicBezTo>
                  <a:pt x="41" y="134"/>
                  <a:pt x="41" y="141"/>
                  <a:pt x="41" y="149"/>
                </a:cubicBezTo>
                <a:cubicBezTo>
                  <a:pt x="39" y="149"/>
                  <a:pt x="37" y="149"/>
                  <a:pt x="35" y="149"/>
                </a:cubicBezTo>
                <a:close/>
                <a:moveTo>
                  <a:pt x="136" y="51"/>
                </a:moveTo>
                <a:cubicBezTo>
                  <a:pt x="129" y="59"/>
                  <a:pt x="123" y="66"/>
                  <a:pt x="116" y="73"/>
                </a:cubicBezTo>
                <a:cubicBezTo>
                  <a:pt x="107" y="67"/>
                  <a:pt x="99" y="61"/>
                  <a:pt x="90" y="55"/>
                </a:cubicBezTo>
                <a:cubicBezTo>
                  <a:pt x="86" y="52"/>
                  <a:pt x="84" y="53"/>
                  <a:pt x="80" y="56"/>
                </a:cubicBezTo>
                <a:cubicBezTo>
                  <a:pt x="71" y="67"/>
                  <a:pt x="61" y="78"/>
                  <a:pt x="51" y="89"/>
                </a:cubicBezTo>
                <a:cubicBezTo>
                  <a:pt x="48" y="92"/>
                  <a:pt x="48" y="95"/>
                  <a:pt x="50" y="97"/>
                </a:cubicBezTo>
                <a:cubicBezTo>
                  <a:pt x="53" y="100"/>
                  <a:pt x="56" y="99"/>
                  <a:pt x="59" y="96"/>
                </a:cubicBezTo>
                <a:cubicBezTo>
                  <a:pt x="67" y="87"/>
                  <a:pt x="75" y="78"/>
                  <a:pt x="83" y="70"/>
                </a:cubicBezTo>
                <a:cubicBezTo>
                  <a:pt x="84" y="68"/>
                  <a:pt x="85" y="67"/>
                  <a:pt x="86" y="66"/>
                </a:cubicBezTo>
                <a:cubicBezTo>
                  <a:pt x="95" y="72"/>
                  <a:pt x="103" y="78"/>
                  <a:pt x="112" y="83"/>
                </a:cubicBezTo>
                <a:cubicBezTo>
                  <a:pt x="117" y="87"/>
                  <a:pt x="119" y="87"/>
                  <a:pt x="123" y="82"/>
                </a:cubicBezTo>
                <a:cubicBezTo>
                  <a:pt x="129" y="75"/>
                  <a:pt x="136" y="67"/>
                  <a:pt x="143" y="60"/>
                </a:cubicBezTo>
                <a:cubicBezTo>
                  <a:pt x="144" y="63"/>
                  <a:pt x="146" y="66"/>
                  <a:pt x="150" y="65"/>
                </a:cubicBezTo>
                <a:cubicBezTo>
                  <a:pt x="154" y="64"/>
                  <a:pt x="154" y="61"/>
                  <a:pt x="154" y="57"/>
                </a:cubicBezTo>
                <a:cubicBezTo>
                  <a:pt x="154" y="53"/>
                  <a:pt x="154" y="50"/>
                  <a:pt x="154" y="46"/>
                </a:cubicBezTo>
                <a:cubicBezTo>
                  <a:pt x="154" y="42"/>
                  <a:pt x="152" y="40"/>
                  <a:pt x="148" y="40"/>
                </a:cubicBezTo>
                <a:cubicBezTo>
                  <a:pt x="144" y="40"/>
                  <a:pt x="140" y="40"/>
                  <a:pt x="136" y="40"/>
                </a:cubicBezTo>
                <a:cubicBezTo>
                  <a:pt x="132" y="40"/>
                  <a:pt x="129" y="41"/>
                  <a:pt x="129" y="45"/>
                </a:cubicBezTo>
                <a:cubicBezTo>
                  <a:pt x="129" y="49"/>
                  <a:pt x="131" y="51"/>
                  <a:pt x="136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1"/>
          <p:cNvSpPr>
            <a:spLocks/>
          </p:cNvSpPr>
          <p:nvPr/>
        </p:nvSpPr>
        <p:spPr bwMode="auto">
          <a:xfrm>
            <a:off x="13865226" y="5551488"/>
            <a:ext cx="425450" cy="444500"/>
          </a:xfrm>
          <a:custGeom>
            <a:avLst/>
            <a:gdLst>
              <a:gd name="T0" fmla="*/ 24 w 134"/>
              <a:gd name="T1" fmla="*/ 135 h 140"/>
              <a:gd name="T2" fmla="*/ 12 w 134"/>
              <a:gd name="T3" fmla="*/ 79 h 140"/>
              <a:gd name="T4" fmla="*/ 11 w 134"/>
              <a:gd name="T5" fmla="*/ 77 h 140"/>
              <a:gd name="T6" fmla="*/ 2 w 134"/>
              <a:gd name="T7" fmla="*/ 61 h 140"/>
              <a:gd name="T8" fmla="*/ 1 w 134"/>
              <a:gd name="T9" fmla="*/ 42 h 140"/>
              <a:gd name="T10" fmla="*/ 1 w 134"/>
              <a:gd name="T11" fmla="*/ 41 h 140"/>
              <a:gd name="T12" fmla="*/ 8 w 134"/>
              <a:gd name="T13" fmla="*/ 28 h 140"/>
              <a:gd name="T14" fmla="*/ 130 w 134"/>
              <a:gd name="T15" fmla="*/ 90 h 140"/>
              <a:gd name="T16" fmla="*/ 114 w 134"/>
              <a:gd name="T17" fmla="*/ 121 h 140"/>
              <a:gd name="T18" fmla="*/ 26 w 134"/>
              <a:gd name="T19" fmla="*/ 135 h 140"/>
              <a:gd name="T20" fmla="*/ 24 w 134"/>
              <a:gd name="T21" fmla="*/ 1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140">
                <a:moveTo>
                  <a:pt x="24" y="135"/>
                </a:moveTo>
                <a:cubicBezTo>
                  <a:pt x="25" y="115"/>
                  <a:pt x="21" y="97"/>
                  <a:pt x="12" y="79"/>
                </a:cubicBezTo>
                <a:cubicBezTo>
                  <a:pt x="12" y="79"/>
                  <a:pt x="12" y="78"/>
                  <a:pt x="11" y="77"/>
                </a:cubicBezTo>
                <a:cubicBezTo>
                  <a:pt x="8" y="72"/>
                  <a:pt x="4" y="67"/>
                  <a:pt x="2" y="61"/>
                </a:cubicBezTo>
                <a:cubicBezTo>
                  <a:pt x="0" y="55"/>
                  <a:pt x="1" y="49"/>
                  <a:pt x="1" y="42"/>
                </a:cubicBezTo>
                <a:cubicBezTo>
                  <a:pt x="1" y="42"/>
                  <a:pt x="1" y="41"/>
                  <a:pt x="1" y="41"/>
                </a:cubicBezTo>
                <a:cubicBezTo>
                  <a:pt x="0" y="32"/>
                  <a:pt x="0" y="32"/>
                  <a:pt x="8" y="28"/>
                </a:cubicBezTo>
                <a:cubicBezTo>
                  <a:pt x="59" y="0"/>
                  <a:pt x="124" y="32"/>
                  <a:pt x="130" y="90"/>
                </a:cubicBezTo>
                <a:cubicBezTo>
                  <a:pt x="133" y="115"/>
                  <a:pt x="134" y="110"/>
                  <a:pt x="114" y="121"/>
                </a:cubicBezTo>
                <a:cubicBezTo>
                  <a:pt x="87" y="136"/>
                  <a:pt x="57" y="140"/>
                  <a:pt x="26" y="135"/>
                </a:cubicBezTo>
                <a:cubicBezTo>
                  <a:pt x="26" y="135"/>
                  <a:pt x="25" y="135"/>
                  <a:pt x="24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72"/>
          <p:cNvSpPr>
            <a:spLocks/>
          </p:cNvSpPr>
          <p:nvPr/>
        </p:nvSpPr>
        <p:spPr bwMode="auto">
          <a:xfrm>
            <a:off x="13309601" y="5437188"/>
            <a:ext cx="527050" cy="292100"/>
          </a:xfrm>
          <a:custGeom>
            <a:avLst/>
            <a:gdLst>
              <a:gd name="T0" fmla="*/ 0 w 166"/>
              <a:gd name="T1" fmla="*/ 92 h 92"/>
              <a:gd name="T2" fmla="*/ 33 w 166"/>
              <a:gd name="T3" fmla="*/ 23 h 92"/>
              <a:gd name="T4" fmla="*/ 120 w 166"/>
              <a:gd name="T5" fmla="*/ 15 h 92"/>
              <a:gd name="T6" fmla="*/ 166 w 166"/>
              <a:gd name="T7" fmla="*/ 85 h 92"/>
              <a:gd name="T8" fmla="*/ 81 w 166"/>
              <a:gd name="T9" fmla="*/ 53 h 92"/>
              <a:gd name="T10" fmla="*/ 0 w 166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92">
                <a:moveTo>
                  <a:pt x="0" y="92"/>
                </a:moveTo>
                <a:cubicBezTo>
                  <a:pt x="0" y="63"/>
                  <a:pt x="10" y="40"/>
                  <a:pt x="33" y="23"/>
                </a:cubicBezTo>
                <a:cubicBezTo>
                  <a:pt x="60" y="3"/>
                  <a:pt x="89" y="0"/>
                  <a:pt x="120" y="15"/>
                </a:cubicBezTo>
                <a:cubicBezTo>
                  <a:pt x="148" y="29"/>
                  <a:pt x="162" y="53"/>
                  <a:pt x="166" y="85"/>
                </a:cubicBezTo>
                <a:cubicBezTo>
                  <a:pt x="141" y="62"/>
                  <a:pt x="114" y="51"/>
                  <a:pt x="81" y="53"/>
                </a:cubicBezTo>
                <a:cubicBezTo>
                  <a:pt x="49" y="54"/>
                  <a:pt x="22" y="67"/>
                  <a:pt x="0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73"/>
          <p:cNvSpPr>
            <a:spLocks/>
          </p:cNvSpPr>
          <p:nvPr/>
        </p:nvSpPr>
        <p:spPr bwMode="auto">
          <a:xfrm>
            <a:off x="12982576" y="5278438"/>
            <a:ext cx="288925" cy="292100"/>
          </a:xfrm>
          <a:custGeom>
            <a:avLst/>
            <a:gdLst>
              <a:gd name="T0" fmla="*/ 45 w 91"/>
              <a:gd name="T1" fmla="*/ 92 h 92"/>
              <a:gd name="T2" fmla="*/ 0 w 91"/>
              <a:gd name="T3" fmla="*/ 46 h 92"/>
              <a:gd name="T4" fmla="*/ 46 w 91"/>
              <a:gd name="T5" fmla="*/ 1 h 92"/>
              <a:gd name="T6" fmla="*/ 91 w 91"/>
              <a:gd name="T7" fmla="*/ 47 h 92"/>
              <a:gd name="T8" fmla="*/ 45 w 91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2">
                <a:moveTo>
                  <a:pt x="45" y="92"/>
                </a:moveTo>
                <a:cubicBezTo>
                  <a:pt x="20" y="91"/>
                  <a:pt x="0" y="71"/>
                  <a:pt x="0" y="46"/>
                </a:cubicBezTo>
                <a:cubicBezTo>
                  <a:pt x="0" y="21"/>
                  <a:pt x="21" y="0"/>
                  <a:pt x="46" y="1"/>
                </a:cubicBezTo>
                <a:cubicBezTo>
                  <a:pt x="71" y="1"/>
                  <a:pt x="91" y="22"/>
                  <a:pt x="91" y="47"/>
                </a:cubicBezTo>
                <a:cubicBezTo>
                  <a:pt x="91" y="72"/>
                  <a:pt x="70" y="92"/>
                  <a:pt x="4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74"/>
          <p:cNvSpPr>
            <a:spLocks/>
          </p:cNvSpPr>
          <p:nvPr/>
        </p:nvSpPr>
        <p:spPr bwMode="auto">
          <a:xfrm>
            <a:off x="13871576" y="5281613"/>
            <a:ext cx="292100" cy="288925"/>
          </a:xfrm>
          <a:custGeom>
            <a:avLst/>
            <a:gdLst>
              <a:gd name="T0" fmla="*/ 46 w 92"/>
              <a:gd name="T1" fmla="*/ 91 h 91"/>
              <a:gd name="T2" fmla="*/ 1 w 92"/>
              <a:gd name="T3" fmla="*/ 45 h 91"/>
              <a:gd name="T4" fmla="*/ 46 w 92"/>
              <a:gd name="T5" fmla="*/ 0 h 91"/>
              <a:gd name="T6" fmla="*/ 91 w 92"/>
              <a:gd name="T7" fmla="*/ 46 h 91"/>
              <a:gd name="T8" fmla="*/ 46 w 92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1">
                <a:moveTo>
                  <a:pt x="46" y="91"/>
                </a:moveTo>
                <a:cubicBezTo>
                  <a:pt x="20" y="90"/>
                  <a:pt x="0" y="70"/>
                  <a:pt x="1" y="45"/>
                </a:cubicBezTo>
                <a:cubicBezTo>
                  <a:pt x="1" y="20"/>
                  <a:pt x="21" y="0"/>
                  <a:pt x="46" y="0"/>
                </a:cubicBezTo>
                <a:cubicBezTo>
                  <a:pt x="71" y="0"/>
                  <a:pt x="92" y="20"/>
                  <a:pt x="91" y="46"/>
                </a:cubicBezTo>
                <a:cubicBezTo>
                  <a:pt x="91" y="70"/>
                  <a:pt x="71" y="91"/>
                  <a:pt x="46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75"/>
          <p:cNvSpPr>
            <a:spLocks/>
          </p:cNvSpPr>
          <p:nvPr/>
        </p:nvSpPr>
        <p:spPr bwMode="auto">
          <a:xfrm>
            <a:off x="13427076" y="5129213"/>
            <a:ext cx="288925" cy="288925"/>
          </a:xfrm>
          <a:custGeom>
            <a:avLst/>
            <a:gdLst>
              <a:gd name="T0" fmla="*/ 46 w 91"/>
              <a:gd name="T1" fmla="*/ 0 h 91"/>
              <a:gd name="T2" fmla="*/ 91 w 91"/>
              <a:gd name="T3" fmla="*/ 46 h 91"/>
              <a:gd name="T4" fmla="*/ 46 w 91"/>
              <a:gd name="T5" fmla="*/ 91 h 91"/>
              <a:gd name="T6" fmla="*/ 0 w 91"/>
              <a:gd name="T7" fmla="*/ 45 h 91"/>
              <a:gd name="T8" fmla="*/ 46 w 91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71" y="0"/>
                  <a:pt x="91" y="21"/>
                  <a:pt x="91" y="46"/>
                </a:cubicBezTo>
                <a:cubicBezTo>
                  <a:pt x="91" y="71"/>
                  <a:pt x="70" y="91"/>
                  <a:pt x="46" y="91"/>
                </a:cubicBezTo>
                <a:cubicBezTo>
                  <a:pt x="20" y="91"/>
                  <a:pt x="0" y="71"/>
                  <a:pt x="0" y="45"/>
                </a:cubicBezTo>
                <a:cubicBezTo>
                  <a:pt x="0" y="20"/>
                  <a:pt x="21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76"/>
          <p:cNvSpPr>
            <a:spLocks/>
          </p:cNvSpPr>
          <p:nvPr/>
        </p:nvSpPr>
        <p:spPr bwMode="auto">
          <a:xfrm>
            <a:off x="13893801" y="6275388"/>
            <a:ext cx="206375" cy="204788"/>
          </a:xfrm>
          <a:custGeom>
            <a:avLst/>
            <a:gdLst>
              <a:gd name="T0" fmla="*/ 0 w 65"/>
              <a:gd name="T1" fmla="*/ 25 h 64"/>
              <a:gd name="T2" fmla="*/ 25 w 65"/>
              <a:gd name="T3" fmla="*/ 0 h 64"/>
              <a:gd name="T4" fmla="*/ 58 w 65"/>
              <a:gd name="T5" fmla="*/ 33 h 64"/>
              <a:gd name="T6" fmla="*/ 57 w 65"/>
              <a:gd name="T7" fmla="*/ 57 h 64"/>
              <a:gd name="T8" fmla="*/ 33 w 65"/>
              <a:gd name="T9" fmla="*/ 57 h 64"/>
              <a:gd name="T10" fmla="*/ 0 w 65"/>
              <a:gd name="T11" fmla="*/ 2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4">
                <a:moveTo>
                  <a:pt x="0" y="25"/>
                </a:moveTo>
                <a:cubicBezTo>
                  <a:pt x="8" y="16"/>
                  <a:pt x="17" y="8"/>
                  <a:pt x="25" y="0"/>
                </a:cubicBezTo>
                <a:cubicBezTo>
                  <a:pt x="36" y="11"/>
                  <a:pt x="48" y="22"/>
                  <a:pt x="58" y="33"/>
                </a:cubicBezTo>
                <a:cubicBezTo>
                  <a:pt x="65" y="40"/>
                  <a:pt x="63" y="51"/>
                  <a:pt x="57" y="57"/>
                </a:cubicBezTo>
                <a:cubicBezTo>
                  <a:pt x="50" y="63"/>
                  <a:pt x="39" y="64"/>
                  <a:pt x="33" y="57"/>
                </a:cubicBezTo>
                <a:cubicBezTo>
                  <a:pt x="22" y="47"/>
                  <a:pt x="11" y="36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77"/>
          <p:cNvSpPr>
            <a:spLocks/>
          </p:cNvSpPr>
          <p:nvPr/>
        </p:nvSpPr>
        <p:spPr bwMode="auto">
          <a:xfrm>
            <a:off x="13849351" y="6227763"/>
            <a:ext cx="95250" cy="98425"/>
          </a:xfrm>
          <a:custGeom>
            <a:avLst/>
            <a:gdLst>
              <a:gd name="T0" fmla="*/ 30 w 30"/>
              <a:gd name="T1" fmla="*/ 6 h 31"/>
              <a:gd name="T2" fmla="*/ 6 w 30"/>
              <a:gd name="T3" fmla="*/ 31 h 31"/>
              <a:gd name="T4" fmla="*/ 5 w 30"/>
              <a:gd name="T5" fmla="*/ 22 h 31"/>
              <a:gd name="T6" fmla="*/ 21 w 30"/>
              <a:gd name="T7" fmla="*/ 5 h 31"/>
              <a:gd name="T8" fmla="*/ 30 w 30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30" y="6"/>
                </a:moveTo>
                <a:cubicBezTo>
                  <a:pt x="22" y="14"/>
                  <a:pt x="14" y="23"/>
                  <a:pt x="6" y="31"/>
                </a:cubicBezTo>
                <a:cubicBezTo>
                  <a:pt x="0" y="27"/>
                  <a:pt x="0" y="26"/>
                  <a:pt x="5" y="22"/>
                </a:cubicBezTo>
                <a:cubicBezTo>
                  <a:pt x="10" y="16"/>
                  <a:pt x="16" y="11"/>
                  <a:pt x="21" y="5"/>
                </a:cubicBezTo>
                <a:cubicBezTo>
                  <a:pt x="26" y="0"/>
                  <a:pt x="26" y="0"/>
                  <a:pt x="3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8"/>
          <p:cNvSpPr>
            <a:spLocks/>
          </p:cNvSpPr>
          <p:nvPr/>
        </p:nvSpPr>
        <p:spPr bwMode="auto">
          <a:xfrm>
            <a:off x="13817601" y="6199188"/>
            <a:ext cx="63500" cy="63500"/>
          </a:xfrm>
          <a:custGeom>
            <a:avLst/>
            <a:gdLst>
              <a:gd name="T0" fmla="*/ 20 w 20"/>
              <a:gd name="T1" fmla="*/ 9 h 20"/>
              <a:gd name="T2" fmla="*/ 8 w 20"/>
              <a:gd name="T3" fmla="*/ 20 h 20"/>
              <a:gd name="T4" fmla="*/ 0 w 20"/>
              <a:gd name="T5" fmla="*/ 12 h 20"/>
              <a:gd name="T6" fmla="*/ 13 w 20"/>
              <a:gd name="T7" fmla="*/ 0 h 20"/>
              <a:gd name="T8" fmla="*/ 20 w 20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9"/>
                </a:moveTo>
                <a:cubicBezTo>
                  <a:pt x="17" y="12"/>
                  <a:pt x="13" y="16"/>
                  <a:pt x="8" y="20"/>
                </a:cubicBezTo>
                <a:cubicBezTo>
                  <a:pt x="6" y="18"/>
                  <a:pt x="3" y="15"/>
                  <a:pt x="0" y="12"/>
                </a:cubicBezTo>
                <a:cubicBezTo>
                  <a:pt x="4" y="8"/>
                  <a:pt x="8" y="4"/>
                  <a:pt x="13" y="0"/>
                </a:cubicBezTo>
                <a:cubicBezTo>
                  <a:pt x="15" y="3"/>
                  <a:pt x="18" y="6"/>
                  <a:pt x="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79"/>
          <p:cNvSpPr>
            <a:spLocks/>
          </p:cNvSpPr>
          <p:nvPr/>
        </p:nvSpPr>
        <p:spPr bwMode="auto">
          <a:xfrm>
            <a:off x="13725526" y="5910263"/>
            <a:ext cx="15875" cy="200025"/>
          </a:xfrm>
          <a:custGeom>
            <a:avLst/>
            <a:gdLst>
              <a:gd name="T0" fmla="*/ 5 w 5"/>
              <a:gd name="T1" fmla="*/ 63 h 63"/>
              <a:gd name="T2" fmla="*/ 0 w 5"/>
              <a:gd name="T3" fmla="*/ 63 h 63"/>
              <a:gd name="T4" fmla="*/ 0 w 5"/>
              <a:gd name="T5" fmla="*/ 0 h 63"/>
              <a:gd name="T6" fmla="*/ 5 w 5"/>
              <a:gd name="T7" fmla="*/ 0 h 63"/>
              <a:gd name="T8" fmla="*/ 5 w 5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3">
                <a:moveTo>
                  <a:pt x="5" y="63"/>
                </a:moveTo>
                <a:cubicBezTo>
                  <a:pt x="3" y="63"/>
                  <a:pt x="1" y="63"/>
                  <a:pt x="0" y="63"/>
                </a:cubicBezTo>
                <a:cubicBezTo>
                  <a:pt x="0" y="42"/>
                  <a:pt x="0" y="21"/>
                  <a:pt x="0" y="0"/>
                </a:cubicBezTo>
                <a:cubicBezTo>
                  <a:pt x="1" y="0"/>
                  <a:pt x="3" y="0"/>
                  <a:pt x="5" y="0"/>
                </a:cubicBezTo>
                <a:cubicBezTo>
                  <a:pt x="5" y="21"/>
                  <a:pt x="5" y="41"/>
                  <a:pt x="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0"/>
          <p:cNvSpPr>
            <a:spLocks/>
          </p:cNvSpPr>
          <p:nvPr/>
        </p:nvSpPr>
        <p:spPr bwMode="auto">
          <a:xfrm>
            <a:off x="13525501" y="5957888"/>
            <a:ext cx="15875" cy="152400"/>
          </a:xfrm>
          <a:custGeom>
            <a:avLst/>
            <a:gdLst>
              <a:gd name="T0" fmla="*/ 5 w 5"/>
              <a:gd name="T1" fmla="*/ 48 h 48"/>
              <a:gd name="T2" fmla="*/ 0 w 5"/>
              <a:gd name="T3" fmla="*/ 48 h 48"/>
              <a:gd name="T4" fmla="*/ 0 w 5"/>
              <a:gd name="T5" fmla="*/ 0 h 48"/>
              <a:gd name="T6" fmla="*/ 5 w 5"/>
              <a:gd name="T7" fmla="*/ 0 h 48"/>
              <a:gd name="T8" fmla="*/ 5 w 5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8">
                <a:moveTo>
                  <a:pt x="5" y="48"/>
                </a:moveTo>
                <a:cubicBezTo>
                  <a:pt x="3" y="48"/>
                  <a:pt x="2" y="48"/>
                  <a:pt x="0" y="48"/>
                </a:cubicBezTo>
                <a:cubicBezTo>
                  <a:pt x="0" y="32"/>
                  <a:pt x="0" y="16"/>
                  <a:pt x="0" y="0"/>
                </a:cubicBezTo>
                <a:cubicBezTo>
                  <a:pt x="2" y="0"/>
                  <a:pt x="3" y="0"/>
                  <a:pt x="5" y="0"/>
                </a:cubicBezTo>
                <a:cubicBezTo>
                  <a:pt x="5" y="15"/>
                  <a:pt x="5" y="31"/>
                  <a:pt x="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1"/>
          <p:cNvSpPr>
            <a:spLocks/>
          </p:cNvSpPr>
          <p:nvPr/>
        </p:nvSpPr>
        <p:spPr bwMode="auto">
          <a:xfrm>
            <a:off x="13623926" y="6002338"/>
            <a:ext cx="15875" cy="111125"/>
          </a:xfrm>
          <a:custGeom>
            <a:avLst/>
            <a:gdLst>
              <a:gd name="T0" fmla="*/ 0 w 5"/>
              <a:gd name="T1" fmla="*/ 0 h 35"/>
              <a:gd name="T2" fmla="*/ 5 w 5"/>
              <a:gd name="T3" fmla="*/ 0 h 35"/>
              <a:gd name="T4" fmla="*/ 5 w 5"/>
              <a:gd name="T5" fmla="*/ 33 h 35"/>
              <a:gd name="T6" fmla="*/ 0 w 5"/>
              <a:gd name="T7" fmla="*/ 29 h 35"/>
              <a:gd name="T8" fmla="*/ 0 w 5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5">
                <a:moveTo>
                  <a:pt x="0" y="0"/>
                </a:moveTo>
                <a:cubicBezTo>
                  <a:pt x="2" y="0"/>
                  <a:pt x="3" y="0"/>
                  <a:pt x="5" y="0"/>
                </a:cubicBezTo>
                <a:cubicBezTo>
                  <a:pt x="5" y="11"/>
                  <a:pt x="5" y="22"/>
                  <a:pt x="5" y="33"/>
                </a:cubicBezTo>
                <a:cubicBezTo>
                  <a:pt x="0" y="35"/>
                  <a:pt x="0" y="34"/>
                  <a:pt x="0" y="29"/>
                </a:cubicBezTo>
                <a:cubicBezTo>
                  <a:pt x="0" y="20"/>
                  <a:pt x="0" y="1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82"/>
          <p:cNvSpPr>
            <a:spLocks/>
          </p:cNvSpPr>
          <p:nvPr/>
        </p:nvSpPr>
        <p:spPr bwMode="auto">
          <a:xfrm>
            <a:off x="13423901" y="6049963"/>
            <a:ext cx="19050" cy="60325"/>
          </a:xfrm>
          <a:custGeom>
            <a:avLst/>
            <a:gdLst>
              <a:gd name="T0" fmla="*/ 6 w 6"/>
              <a:gd name="T1" fmla="*/ 0 h 19"/>
              <a:gd name="T2" fmla="*/ 6 w 6"/>
              <a:gd name="T3" fmla="*/ 19 h 19"/>
              <a:gd name="T4" fmla="*/ 0 w 6"/>
              <a:gd name="T5" fmla="*/ 19 h 19"/>
              <a:gd name="T6" fmla="*/ 0 w 6"/>
              <a:gd name="T7" fmla="*/ 0 h 19"/>
              <a:gd name="T8" fmla="*/ 6 w 6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9">
                <a:moveTo>
                  <a:pt x="6" y="0"/>
                </a:moveTo>
                <a:cubicBezTo>
                  <a:pt x="6" y="6"/>
                  <a:pt x="6" y="12"/>
                  <a:pt x="6" y="19"/>
                </a:cubicBezTo>
                <a:cubicBezTo>
                  <a:pt x="4" y="19"/>
                  <a:pt x="2" y="19"/>
                  <a:pt x="0" y="19"/>
                </a:cubicBezTo>
                <a:cubicBezTo>
                  <a:pt x="0" y="12"/>
                  <a:pt x="0" y="6"/>
                  <a:pt x="0" y="0"/>
                </a:cubicBezTo>
                <a:cubicBezTo>
                  <a:pt x="2" y="0"/>
                  <a:pt x="4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3"/>
          <p:cNvSpPr>
            <a:spLocks/>
          </p:cNvSpPr>
          <p:nvPr/>
        </p:nvSpPr>
        <p:spPr bwMode="auto">
          <a:xfrm>
            <a:off x="9890126" y="6097588"/>
            <a:ext cx="555625" cy="560388"/>
          </a:xfrm>
          <a:custGeom>
            <a:avLst/>
            <a:gdLst>
              <a:gd name="T0" fmla="*/ 135 w 175"/>
              <a:gd name="T1" fmla="*/ 135 h 176"/>
              <a:gd name="T2" fmla="*/ 135 w 175"/>
              <a:gd name="T3" fmla="*/ 165 h 176"/>
              <a:gd name="T4" fmla="*/ 131 w 175"/>
              <a:gd name="T5" fmla="*/ 174 h 176"/>
              <a:gd name="T6" fmla="*/ 121 w 175"/>
              <a:gd name="T7" fmla="*/ 172 h 176"/>
              <a:gd name="T8" fmla="*/ 78 w 175"/>
              <a:gd name="T9" fmla="*/ 137 h 176"/>
              <a:gd name="T10" fmla="*/ 71 w 175"/>
              <a:gd name="T11" fmla="*/ 135 h 176"/>
              <a:gd name="T12" fmla="*/ 23 w 175"/>
              <a:gd name="T13" fmla="*/ 135 h 176"/>
              <a:gd name="T14" fmla="*/ 0 w 175"/>
              <a:gd name="T15" fmla="*/ 112 h 176"/>
              <a:gd name="T16" fmla="*/ 0 w 175"/>
              <a:gd name="T17" fmla="*/ 23 h 176"/>
              <a:gd name="T18" fmla="*/ 23 w 175"/>
              <a:gd name="T19" fmla="*/ 0 h 176"/>
              <a:gd name="T20" fmla="*/ 153 w 175"/>
              <a:gd name="T21" fmla="*/ 0 h 176"/>
              <a:gd name="T22" fmla="*/ 175 w 175"/>
              <a:gd name="T23" fmla="*/ 22 h 176"/>
              <a:gd name="T24" fmla="*/ 175 w 175"/>
              <a:gd name="T25" fmla="*/ 112 h 176"/>
              <a:gd name="T26" fmla="*/ 153 w 175"/>
              <a:gd name="T27" fmla="*/ 135 h 176"/>
              <a:gd name="T28" fmla="*/ 135 w 175"/>
              <a:gd name="T29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5" h="176">
                <a:moveTo>
                  <a:pt x="135" y="135"/>
                </a:moveTo>
                <a:cubicBezTo>
                  <a:pt x="135" y="145"/>
                  <a:pt x="135" y="155"/>
                  <a:pt x="135" y="165"/>
                </a:cubicBezTo>
                <a:cubicBezTo>
                  <a:pt x="135" y="169"/>
                  <a:pt x="134" y="172"/>
                  <a:pt x="131" y="174"/>
                </a:cubicBezTo>
                <a:cubicBezTo>
                  <a:pt x="127" y="176"/>
                  <a:pt x="124" y="174"/>
                  <a:pt x="121" y="172"/>
                </a:cubicBezTo>
                <a:cubicBezTo>
                  <a:pt x="107" y="160"/>
                  <a:pt x="93" y="149"/>
                  <a:pt x="78" y="137"/>
                </a:cubicBezTo>
                <a:cubicBezTo>
                  <a:pt x="76" y="136"/>
                  <a:pt x="74" y="135"/>
                  <a:pt x="71" y="135"/>
                </a:cubicBezTo>
                <a:cubicBezTo>
                  <a:pt x="55" y="135"/>
                  <a:pt x="39" y="135"/>
                  <a:pt x="23" y="135"/>
                </a:cubicBezTo>
                <a:cubicBezTo>
                  <a:pt x="9" y="135"/>
                  <a:pt x="0" y="126"/>
                  <a:pt x="0" y="112"/>
                </a:cubicBezTo>
                <a:cubicBezTo>
                  <a:pt x="0" y="82"/>
                  <a:pt x="0" y="52"/>
                  <a:pt x="0" y="23"/>
                </a:cubicBezTo>
                <a:cubicBezTo>
                  <a:pt x="0" y="8"/>
                  <a:pt x="9" y="0"/>
                  <a:pt x="23" y="0"/>
                </a:cubicBezTo>
                <a:cubicBezTo>
                  <a:pt x="66" y="0"/>
                  <a:pt x="109" y="0"/>
                  <a:pt x="153" y="0"/>
                </a:cubicBezTo>
                <a:cubicBezTo>
                  <a:pt x="167" y="0"/>
                  <a:pt x="175" y="8"/>
                  <a:pt x="175" y="22"/>
                </a:cubicBezTo>
                <a:cubicBezTo>
                  <a:pt x="175" y="52"/>
                  <a:pt x="175" y="82"/>
                  <a:pt x="175" y="112"/>
                </a:cubicBezTo>
                <a:cubicBezTo>
                  <a:pt x="175" y="126"/>
                  <a:pt x="166" y="135"/>
                  <a:pt x="153" y="135"/>
                </a:cubicBezTo>
                <a:cubicBezTo>
                  <a:pt x="147" y="135"/>
                  <a:pt x="141" y="135"/>
                  <a:pt x="135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84"/>
          <p:cNvSpPr>
            <a:spLocks/>
          </p:cNvSpPr>
          <p:nvPr/>
        </p:nvSpPr>
        <p:spPr bwMode="auto">
          <a:xfrm>
            <a:off x="9623426" y="6310313"/>
            <a:ext cx="476250" cy="481013"/>
          </a:xfrm>
          <a:custGeom>
            <a:avLst/>
            <a:gdLst>
              <a:gd name="T0" fmla="*/ 69 w 150"/>
              <a:gd name="T1" fmla="*/ 1 h 151"/>
              <a:gd name="T2" fmla="*/ 69 w 150"/>
              <a:gd name="T3" fmla="*/ 6 h 151"/>
              <a:gd name="T4" fmla="*/ 70 w 150"/>
              <a:gd name="T5" fmla="*/ 45 h 151"/>
              <a:gd name="T6" fmla="*/ 107 w 150"/>
              <a:gd name="T7" fmla="*/ 83 h 151"/>
              <a:gd name="T8" fmla="*/ 150 w 150"/>
              <a:gd name="T9" fmla="*/ 83 h 151"/>
              <a:gd name="T10" fmla="*/ 149 w 150"/>
              <a:gd name="T11" fmla="*/ 103 h 151"/>
              <a:gd name="T12" fmla="*/ 130 w 150"/>
              <a:gd name="T13" fmla="*/ 116 h 151"/>
              <a:gd name="T14" fmla="*/ 90 w 150"/>
              <a:gd name="T15" fmla="*/ 116 h 151"/>
              <a:gd name="T16" fmla="*/ 83 w 150"/>
              <a:gd name="T17" fmla="*/ 119 h 151"/>
              <a:gd name="T18" fmla="*/ 48 w 150"/>
              <a:gd name="T19" fmla="*/ 146 h 151"/>
              <a:gd name="T20" fmla="*/ 38 w 150"/>
              <a:gd name="T21" fmla="*/ 149 h 151"/>
              <a:gd name="T22" fmla="*/ 34 w 150"/>
              <a:gd name="T23" fmla="*/ 139 h 151"/>
              <a:gd name="T24" fmla="*/ 34 w 150"/>
              <a:gd name="T25" fmla="*/ 116 h 151"/>
              <a:gd name="T26" fmla="*/ 21 w 150"/>
              <a:gd name="T27" fmla="*/ 116 h 151"/>
              <a:gd name="T28" fmla="*/ 0 w 150"/>
              <a:gd name="T29" fmla="*/ 96 h 151"/>
              <a:gd name="T30" fmla="*/ 0 w 150"/>
              <a:gd name="T31" fmla="*/ 20 h 151"/>
              <a:gd name="T32" fmla="*/ 19 w 150"/>
              <a:gd name="T33" fmla="*/ 0 h 151"/>
              <a:gd name="T34" fmla="*/ 67 w 150"/>
              <a:gd name="T35" fmla="*/ 0 h 151"/>
              <a:gd name="T36" fmla="*/ 69 w 150"/>
              <a:gd name="T37" fmla="*/ 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0" h="151">
                <a:moveTo>
                  <a:pt x="69" y="1"/>
                </a:moveTo>
                <a:cubicBezTo>
                  <a:pt x="69" y="2"/>
                  <a:pt x="69" y="4"/>
                  <a:pt x="69" y="6"/>
                </a:cubicBezTo>
                <a:cubicBezTo>
                  <a:pt x="69" y="19"/>
                  <a:pt x="69" y="32"/>
                  <a:pt x="70" y="45"/>
                </a:cubicBezTo>
                <a:cubicBezTo>
                  <a:pt x="70" y="67"/>
                  <a:pt x="85" y="82"/>
                  <a:pt x="107" y="83"/>
                </a:cubicBezTo>
                <a:cubicBezTo>
                  <a:pt x="121" y="83"/>
                  <a:pt x="135" y="83"/>
                  <a:pt x="150" y="83"/>
                </a:cubicBezTo>
                <a:cubicBezTo>
                  <a:pt x="150" y="90"/>
                  <a:pt x="150" y="96"/>
                  <a:pt x="149" y="103"/>
                </a:cubicBezTo>
                <a:cubicBezTo>
                  <a:pt x="147" y="111"/>
                  <a:pt x="139" y="116"/>
                  <a:pt x="130" y="116"/>
                </a:cubicBezTo>
                <a:cubicBezTo>
                  <a:pt x="117" y="116"/>
                  <a:pt x="103" y="116"/>
                  <a:pt x="90" y="116"/>
                </a:cubicBezTo>
                <a:cubicBezTo>
                  <a:pt x="87" y="116"/>
                  <a:pt x="85" y="117"/>
                  <a:pt x="83" y="119"/>
                </a:cubicBezTo>
                <a:cubicBezTo>
                  <a:pt x="71" y="128"/>
                  <a:pt x="60" y="137"/>
                  <a:pt x="48" y="146"/>
                </a:cubicBezTo>
                <a:cubicBezTo>
                  <a:pt x="45" y="149"/>
                  <a:pt x="42" y="151"/>
                  <a:pt x="38" y="149"/>
                </a:cubicBezTo>
                <a:cubicBezTo>
                  <a:pt x="34" y="147"/>
                  <a:pt x="34" y="143"/>
                  <a:pt x="34" y="139"/>
                </a:cubicBezTo>
                <a:cubicBezTo>
                  <a:pt x="34" y="132"/>
                  <a:pt x="34" y="124"/>
                  <a:pt x="34" y="116"/>
                </a:cubicBezTo>
                <a:cubicBezTo>
                  <a:pt x="29" y="116"/>
                  <a:pt x="25" y="116"/>
                  <a:pt x="21" y="116"/>
                </a:cubicBezTo>
                <a:cubicBezTo>
                  <a:pt x="8" y="116"/>
                  <a:pt x="0" y="109"/>
                  <a:pt x="0" y="96"/>
                </a:cubicBezTo>
                <a:cubicBezTo>
                  <a:pt x="0" y="70"/>
                  <a:pt x="0" y="45"/>
                  <a:pt x="0" y="20"/>
                </a:cubicBezTo>
                <a:cubicBezTo>
                  <a:pt x="0" y="8"/>
                  <a:pt x="7" y="0"/>
                  <a:pt x="19" y="0"/>
                </a:cubicBezTo>
                <a:cubicBezTo>
                  <a:pt x="35" y="0"/>
                  <a:pt x="51" y="0"/>
                  <a:pt x="67" y="0"/>
                </a:cubicBezTo>
                <a:cubicBezTo>
                  <a:pt x="68" y="0"/>
                  <a:pt x="68" y="0"/>
                  <a:pt x="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85"/>
          <p:cNvSpPr>
            <a:spLocks/>
          </p:cNvSpPr>
          <p:nvPr/>
        </p:nvSpPr>
        <p:spPr bwMode="auto">
          <a:xfrm>
            <a:off x="9413876" y="7156451"/>
            <a:ext cx="552450" cy="266700"/>
          </a:xfrm>
          <a:custGeom>
            <a:avLst/>
            <a:gdLst>
              <a:gd name="T0" fmla="*/ 42 w 174"/>
              <a:gd name="T1" fmla="*/ 0 h 84"/>
              <a:gd name="T2" fmla="*/ 133 w 174"/>
              <a:gd name="T3" fmla="*/ 1 h 84"/>
              <a:gd name="T4" fmla="*/ 171 w 174"/>
              <a:gd name="T5" fmla="*/ 53 h 84"/>
              <a:gd name="T6" fmla="*/ 144 w 174"/>
              <a:gd name="T7" fmla="*/ 84 h 84"/>
              <a:gd name="T8" fmla="*/ 32 w 174"/>
              <a:gd name="T9" fmla="*/ 84 h 84"/>
              <a:gd name="T10" fmla="*/ 4 w 174"/>
              <a:gd name="T11" fmla="*/ 48 h 84"/>
              <a:gd name="T12" fmla="*/ 23 w 174"/>
              <a:gd name="T13" fmla="*/ 17 h 84"/>
              <a:gd name="T14" fmla="*/ 42 w 174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" h="84">
                <a:moveTo>
                  <a:pt x="42" y="0"/>
                </a:moveTo>
                <a:cubicBezTo>
                  <a:pt x="70" y="24"/>
                  <a:pt x="107" y="23"/>
                  <a:pt x="133" y="1"/>
                </a:cubicBezTo>
                <a:cubicBezTo>
                  <a:pt x="151" y="14"/>
                  <a:pt x="168" y="29"/>
                  <a:pt x="171" y="53"/>
                </a:cubicBezTo>
                <a:cubicBezTo>
                  <a:pt x="174" y="70"/>
                  <a:pt x="161" y="84"/>
                  <a:pt x="144" y="84"/>
                </a:cubicBezTo>
                <a:cubicBezTo>
                  <a:pt x="106" y="84"/>
                  <a:pt x="69" y="84"/>
                  <a:pt x="32" y="84"/>
                </a:cubicBezTo>
                <a:cubicBezTo>
                  <a:pt x="12" y="84"/>
                  <a:pt x="0" y="67"/>
                  <a:pt x="4" y="48"/>
                </a:cubicBezTo>
                <a:cubicBezTo>
                  <a:pt x="7" y="36"/>
                  <a:pt x="14" y="26"/>
                  <a:pt x="23" y="17"/>
                </a:cubicBezTo>
                <a:cubicBezTo>
                  <a:pt x="29" y="11"/>
                  <a:pt x="36" y="6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86"/>
          <p:cNvSpPr>
            <a:spLocks/>
          </p:cNvSpPr>
          <p:nvPr/>
        </p:nvSpPr>
        <p:spPr bwMode="auto">
          <a:xfrm>
            <a:off x="10099676" y="7159626"/>
            <a:ext cx="549275" cy="263525"/>
          </a:xfrm>
          <a:custGeom>
            <a:avLst/>
            <a:gdLst>
              <a:gd name="T0" fmla="*/ 43 w 173"/>
              <a:gd name="T1" fmla="*/ 0 h 83"/>
              <a:gd name="T2" fmla="*/ 132 w 173"/>
              <a:gd name="T3" fmla="*/ 0 h 83"/>
              <a:gd name="T4" fmla="*/ 133 w 173"/>
              <a:gd name="T5" fmla="*/ 0 h 83"/>
              <a:gd name="T6" fmla="*/ 168 w 173"/>
              <a:gd name="T7" fmla="*/ 39 h 83"/>
              <a:gd name="T8" fmla="*/ 172 w 173"/>
              <a:gd name="T9" fmla="*/ 53 h 83"/>
              <a:gd name="T10" fmla="*/ 145 w 173"/>
              <a:gd name="T11" fmla="*/ 83 h 83"/>
              <a:gd name="T12" fmla="*/ 30 w 173"/>
              <a:gd name="T13" fmla="*/ 83 h 83"/>
              <a:gd name="T14" fmla="*/ 4 w 173"/>
              <a:gd name="T15" fmla="*/ 48 h 83"/>
              <a:gd name="T16" fmla="*/ 18 w 173"/>
              <a:gd name="T17" fmla="*/ 22 h 83"/>
              <a:gd name="T18" fmla="*/ 43 w 173"/>
              <a:gd name="T1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83">
                <a:moveTo>
                  <a:pt x="43" y="0"/>
                </a:moveTo>
                <a:cubicBezTo>
                  <a:pt x="71" y="24"/>
                  <a:pt x="108" y="21"/>
                  <a:pt x="132" y="0"/>
                </a:cubicBezTo>
                <a:cubicBezTo>
                  <a:pt x="132" y="0"/>
                  <a:pt x="133" y="0"/>
                  <a:pt x="133" y="0"/>
                </a:cubicBezTo>
                <a:cubicBezTo>
                  <a:pt x="148" y="10"/>
                  <a:pt x="160" y="23"/>
                  <a:pt x="168" y="39"/>
                </a:cubicBezTo>
                <a:cubicBezTo>
                  <a:pt x="170" y="44"/>
                  <a:pt x="171" y="48"/>
                  <a:pt x="172" y="53"/>
                </a:cubicBezTo>
                <a:cubicBezTo>
                  <a:pt x="173" y="69"/>
                  <a:pt x="161" y="83"/>
                  <a:pt x="145" y="83"/>
                </a:cubicBezTo>
                <a:cubicBezTo>
                  <a:pt x="107" y="83"/>
                  <a:pt x="68" y="83"/>
                  <a:pt x="30" y="83"/>
                </a:cubicBezTo>
                <a:cubicBezTo>
                  <a:pt x="12" y="83"/>
                  <a:pt x="0" y="66"/>
                  <a:pt x="4" y="48"/>
                </a:cubicBezTo>
                <a:cubicBezTo>
                  <a:pt x="7" y="38"/>
                  <a:pt x="12" y="30"/>
                  <a:pt x="18" y="22"/>
                </a:cubicBezTo>
                <a:cubicBezTo>
                  <a:pt x="25" y="13"/>
                  <a:pt x="33" y="6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87"/>
          <p:cNvSpPr>
            <a:spLocks/>
          </p:cNvSpPr>
          <p:nvPr/>
        </p:nvSpPr>
        <p:spPr bwMode="auto">
          <a:xfrm>
            <a:off x="9528176" y="6845301"/>
            <a:ext cx="327025" cy="320675"/>
          </a:xfrm>
          <a:custGeom>
            <a:avLst/>
            <a:gdLst>
              <a:gd name="T0" fmla="*/ 52 w 103"/>
              <a:gd name="T1" fmla="*/ 0 h 101"/>
              <a:gd name="T2" fmla="*/ 103 w 103"/>
              <a:gd name="T3" fmla="*/ 50 h 101"/>
              <a:gd name="T4" fmla="*/ 52 w 103"/>
              <a:gd name="T5" fmla="*/ 101 h 101"/>
              <a:gd name="T6" fmla="*/ 1 w 103"/>
              <a:gd name="T7" fmla="*/ 50 h 101"/>
              <a:gd name="T8" fmla="*/ 52 w 103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1">
                <a:moveTo>
                  <a:pt x="52" y="0"/>
                </a:moveTo>
                <a:cubicBezTo>
                  <a:pt x="81" y="0"/>
                  <a:pt x="103" y="22"/>
                  <a:pt x="103" y="50"/>
                </a:cubicBezTo>
                <a:cubicBezTo>
                  <a:pt x="103" y="79"/>
                  <a:pt x="81" y="101"/>
                  <a:pt x="52" y="101"/>
                </a:cubicBezTo>
                <a:cubicBezTo>
                  <a:pt x="23" y="101"/>
                  <a:pt x="0" y="79"/>
                  <a:pt x="1" y="50"/>
                </a:cubicBezTo>
                <a:cubicBezTo>
                  <a:pt x="1" y="22"/>
                  <a:pt x="23" y="0"/>
                  <a:pt x="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88"/>
          <p:cNvSpPr>
            <a:spLocks/>
          </p:cNvSpPr>
          <p:nvPr/>
        </p:nvSpPr>
        <p:spPr bwMode="auto">
          <a:xfrm>
            <a:off x="10213976" y="6845301"/>
            <a:ext cx="327025" cy="320675"/>
          </a:xfrm>
          <a:custGeom>
            <a:avLst/>
            <a:gdLst>
              <a:gd name="T0" fmla="*/ 51 w 103"/>
              <a:gd name="T1" fmla="*/ 101 h 101"/>
              <a:gd name="T2" fmla="*/ 1 w 103"/>
              <a:gd name="T3" fmla="*/ 50 h 101"/>
              <a:gd name="T4" fmla="*/ 52 w 103"/>
              <a:gd name="T5" fmla="*/ 0 h 101"/>
              <a:gd name="T6" fmla="*/ 103 w 103"/>
              <a:gd name="T7" fmla="*/ 51 h 101"/>
              <a:gd name="T8" fmla="*/ 51 w 103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1">
                <a:moveTo>
                  <a:pt x="51" y="101"/>
                </a:moveTo>
                <a:cubicBezTo>
                  <a:pt x="26" y="101"/>
                  <a:pt x="1" y="84"/>
                  <a:pt x="1" y="50"/>
                </a:cubicBezTo>
                <a:cubicBezTo>
                  <a:pt x="0" y="21"/>
                  <a:pt x="23" y="0"/>
                  <a:pt x="52" y="0"/>
                </a:cubicBezTo>
                <a:cubicBezTo>
                  <a:pt x="81" y="0"/>
                  <a:pt x="103" y="22"/>
                  <a:pt x="103" y="51"/>
                </a:cubicBezTo>
                <a:cubicBezTo>
                  <a:pt x="103" y="79"/>
                  <a:pt x="80" y="101"/>
                  <a:pt x="51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89"/>
          <p:cNvSpPr>
            <a:spLocks noEditPoints="1"/>
          </p:cNvSpPr>
          <p:nvPr/>
        </p:nvSpPr>
        <p:spPr bwMode="auto">
          <a:xfrm>
            <a:off x="9950451" y="9848851"/>
            <a:ext cx="1206500" cy="1204913"/>
          </a:xfrm>
          <a:custGeom>
            <a:avLst/>
            <a:gdLst>
              <a:gd name="T0" fmla="*/ 374 w 380"/>
              <a:gd name="T1" fmla="*/ 0 h 379"/>
              <a:gd name="T2" fmla="*/ 380 w 380"/>
              <a:gd name="T3" fmla="*/ 11 h 379"/>
              <a:gd name="T4" fmla="*/ 349 w 380"/>
              <a:gd name="T5" fmla="*/ 136 h 379"/>
              <a:gd name="T6" fmla="*/ 280 w 380"/>
              <a:gd name="T7" fmla="*/ 229 h 379"/>
              <a:gd name="T8" fmla="*/ 277 w 380"/>
              <a:gd name="T9" fmla="*/ 236 h 379"/>
              <a:gd name="T10" fmla="*/ 218 w 380"/>
              <a:gd name="T11" fmla="*/ 374 h 379"/>
              <a:gd name="T12" fmla="*/ 216 w 380"/>
              <a:gd name="T13" fmla="*/ 376 h 379"/>
              <a:gd name="T14" fmla="*/ 207 w 380"/>
              <a:gd name="T15" fmla="*/ 378 h 379"/>
              <a:gd name="T16" fmla="*/ 201 w 380"/>
              <a:gd name="T17" fmla="*/ 370 h 379"/>
              <a:gd name="T18" fmla="*/ 192 w 380"/>
              <a:gd name="T19" fmla="*/ 308 h 379"/>
              <a:gd name="T20" fmla="*/ 185 w 380"/>
              <a:gd name="T21" fmla="*/ 314 h 379"/>
              <a:gd name="T22" fmla="*/ 171 w 380"/>
              <a:gd name="T23" fmla="*/ 314 h 379"/>
              <a:gd name="T24" fmla="*/ 66 w 380"/>
              <a:gd name="T25" fmla="*/ 209 h 379"/>
              <a:gd name="T26" fmla="*/ 65 w 380"/>
              <a:gd name="T27" fmla="*/ 195 h 379"/>
              <a:gd name="T28" fmla="*/ 72 w 380"/>
              <a:gd name="T29" fmla="*/ 188 h 379"/>
              <a:gd name="T30" fmla="*/ 37 w 380"/>
              <a:gd name="T31" fmla="*/ 183 h 379"/>
              <a:gd name="T32" fmla="*/ 9 w 380"/>
              <a:gd name="T33" fmla="*/ 179 h 379"/>
              <a:gd name="T34" fmla="*/ 1 w 380"/>
              <a:gd name="T35" fmla="*/ 173 h 379"/>
              <a:gd name="T36" fmla="*/ 4 w 380"/>
              <a:gd name="T37" fmla="*/ 164 h 379"/>
              <a:gd name="T38" fmla="*/ 100 w 380"/>
              <a:gd name="T39" fmla="*/ 109 h 379"/>
              <a:gd name="T40" fmla="*/ 146 w 380"/>
              <a:gd name="T41" fmla="*/ 103 h 379"/>
              <a:gd name="T42" fmla="*/ 150 w 380"/>
              <a:gd name="T43" fmla="*/ 100 h 379"/>
              <a:gd name="T44" fmla="*/ 280 w 380"/>
              <a:gd name="T45" fmla="*/ 16 h 379"/>
              <a:gd name="T46" fmla="*/ 352 w 380"/>
              <a:gd name="T47" fmla="*/ 0 h 379"/>
              <a:gd name="T48" fmla="*/ 355 w 380"/>
              <a:gd name="T49" fmla="*/ 0 h 379"/>
              <a:gd name="T50" fmla="*/ 374 w 380"/>
              <a:gd name="T51" fmla="*/ 0 h 379"/>
              <a:gd name="T52" fmla="*/ 307 w 380"/>
              <a:gd name="T53" fmla="*/ 114 h 379"/>
              <a:gd name="T54" fmla="*/ 265 w 380"/>
              <a:gd name="T55" fmla="*/ 72 h 379"/>
              <a:gd name="T56" fmla="*/ 224 w 380"/>
              <a:gd name="T57" fmla="*/ 114 h 379"/>
              <a:gd name="T58" fmla="*/ 266 w 380"/>
              <a:gd name="T59" fmla="*/ 156 h 379"/>
              <a:gd name="T60" fmla="*/ 307 w 380"/>
              <a:gd name="T61" fmla="*/ 114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79">
                <a:moveTo>
                  <a:pt x="374" y="0"/>
                </a:moveTo>
                <a:cubicBezTo>
                  <a:pt x="379" y="2"/>
                  <a:pt x="380" y="6"/>
                  <a:pt x="380" y="11"/>
                </a:cubicBezTo>
                <a:cubicBezTo>
                  <a:pt x="380" y="55"/>
                  <a:pt x="369" y="97"/>
                  <a:pt x="349" y="136"/>
                </a:cubicBezTo>
                <a:cubicBezTo>
                  <a:pt x="332" y="171"/>
                  <a:pt x="309" y="203"/>
                  <a:pt x="280" y="229"/>
                </a:cubicBezTo>
                <a:cubicBezTo>
                  <a:pt x="277" y="231"/>
                  <a:pt x="277" y="234"/>
                  <a:pt x="277" y="236"/>
                </a:cubicBezTo>
                <a:cubicBezTo>
                  <a:pt x="274" y="290"/>
                  <a:pt x="255" y="335"/>
                  <a:pt x="218" y="374"/>
                </a:cubicBezTo>
                <a:cubicBezTo>
                  <a:pt x="218" y="375"/>
                  <a:pt x="217" y="375"/>
                  <a:pt x="216" y="376"/>
                </a:cubicBezTo>
                <a:cubicBezTo>
                  <a:pt x="213" y="378"/>
                  <a:pt x="210" y="379"/>
                  <a:pt x="207" y="378"/>
                </a:cubicBezTo>
                <a:cubicBezTo>
                  <a:pt x="203" y="377"/>
                  <a:pt x="202" y="374"/>
                  <a:pt x="201" y="370"/>
                </a:cubicBezTo>
                <a:cubicBezTo>
                  <a:pt x="198" y="350"/>
                  <a:pt x="195" y="329"/>
                  <a:pt x="192" y="308"/>
                </a:cubicBezTo>
                <a:cubicBezTo>
                  <a:pt x="189" y="310"/>
                  <a:pt x="187" y="312"/>
                  <a:pt x="185" y="314"/>
                </a:cubicBezTo>
                <a:cubicBezTo>
                  <a:pt x="180" y="319"/>
                  <a:pt x="176" y="319"/>
                  <a:pt x="171" y="314"/>
                </a:cubicBezTo>
                <a:cubicBezTo>
                  <a:pt x="136" y="279"/>
                  <a:pt x="101" y="244"/>
                  <a:pt x="66" y="209"/>
                </a:cubicBezTo>
                <a:cubicBezTo>
                  <a:pt x="61" y="204"/>
                  <a:pt x="61" y="200"/>
                  <a:pt x="65" y="195"/>
                </a:cubicBezTo>
                <a:cubicBezTo>
                  <a:pt x="68" y="193"/>
                  <a:pt x="70" y="191"/>
                  <a:pt x="72" y="188"/>
                </a:cubicBezTo>
                <a:cubicBezTo>
                  <a:pt x="60" y="186"/>
                  <a:pt x="49" y="184"/>
                  <a:pt x="37" y="183"/>
                </a:cubicBezTo>
                <a:cubicBezTo>
                  <a:pt x="28" y="181"/>
                  <a:pt x="18" y="180"/>
                  <a:pt x="9" y="179"/>
                </a:cubicBezTo>
                <a:cubicBezTo>
                  <a:pt x="5" y="178"/>
                  <a:pt x="2" y="176"/>
                  <a:pt x="1" y="173"/>
                </a:cubicBezTo>
                <a:cubicBezTo>
                  <a:pt x="0" y="169"/>
                  <a:pt x="1" y="166"/>
                  <a:pt x="4" y="164"/>
                </a:cubicBezTo>
                <a:cubicBezTo>
                  <a:pt x="31" y="137"/>
                  <a:pt x="63" y="119"/>
                  <a:pt x="100" y="109"/>
                </a:cubicBezTo>
                <a:cubicBezTo>
                  <a:pt x="115" y="105"/>
                  <a:pt x="130" y="103"/>
                  <a:pt x="146" y="103"/>
                </a:cubicBezTo>
                <a:cubicBezTo>
                  <a:pt x="147" y="103"/>
                  <a:pt x="149" y="102"/>
                  <a:pt x="150" y="100"/>
                </a:cubicBezTo>
                <a:cubicBezTo>
                  <a:pt x="186" y="61"/>
                  <a:pt x="230" y="33"/>
                  <a:pt x="280" y="16"/>
                </a:cubicBezTo>
                <a:cubicBezTo>
                  <a:pt x="303" y="7"/>
                  <a:pt x="327" y="2"/>
                  <a:pt x="352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61" y="0"/>
                  <a:pt x="368" y="0"/>
                  <a:pt x="374" y="0"/>
                </a:cubicBezTo>
                <a:close/>
                <a:moveTo>
                  <a:pt x="307" y="114"/>
                </a:moveTo>
                <a:cubicBezTo>
                  <a:pt x="307" y="91"/>
                  <a:pt x="288" y="72"/>
                  <a:pt x="265" y="72"/>
                </a:cubicBezTo>
                <a:cubicBezTo>
                  <a:pt x="243" y="73"/>
                  <a:pt x="224" y="91"/>
                  <a:pt x="224" y="114"/>
                </a:cubicBezTo>
                <a:cubicBezTo>
                  <a:pt x="224" y="137"/>
                  <a:pt x="243" y="156"/>
                  <a:pt x="266" y="156"/>
                </a:cubicBezTo>
                <a:cubicBezTo>
                  <a:pt x="289" y="156"/>
                  <a:pt x="307" y="137"/>
                  <a:pt x="307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90"/>
          <p:cNvSpPr>
            <a:spLocks/>
          </p:cNvSpPr>
          <p:nvPr/>
        </p:nvSpPr>
        <p:spPr bwMode="auto">
          <a:xfrm>
            <a:off x="9886951" y="10685463"/>
            <a:ext cx="422275" cy="438150"/>
          </a:xfrm>
          <a:custGeom>
            <a:avLst/>
            <a:gdLst>
              <a:gd name="T0" fmla="*/ 0 w 133"/>
              <a:gd name="T1" fmla="*/ 126 h 138"/>
              <a:gd name="T2" fmla="*/ 10 w 133"/>
              <a:gd name="T3" fmla="*/ 95 h 138"/>
              <a:gd name="T4" fmla="*/ 37 w 133"/>
              <a:gd name="T5" fmla="*/ 30 h 138"/>
              <a:gd name="T6" fmla="*/ 94 w 133"/>
              <a:gd name="T7" fmla="*/ 5 h 138"/>
              <a:gd name="T8" fmla="*/ 133 w 133"/>
              <a:gd name="T9" fmla="*/ 54 h 138"/>
              <a:gd name="T10" fmla="*/ 108 w 133"/>
              <a:gd name="T11" fmla="*/ 99 h 138"/>
              <a:gd name="T12" fmla="*/ 60 w 133"/>
              <a:gd name="T13" fmla="*/ 120 h 138"/>
              <a:gd name="T14" fmla="*/ 13 w 133"/>
              <a:gd name="T15" fmla="*/ 136 h 138"/>
              <a:gd name="T16" fmla="*/ 0 w 133"/>
              <a:gd name="T17" fmla="*/ 131 h 138"/>
              <a:gd name="T18" fmla="*/ 0 w 133"/>
              <a:gd name="T19" fmla="*/ 12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8">
                <a:moveTo>
                  <a:pt x="0" y="126"/>
                </a:moveTo>
                <a:cubicBezTo>
                  <a:pt x="3" y="116"/>
                  <a:pt x="7" y="105"/>
                  <a:pt x="10" y="95"/>
                </a:cubicBezTo>
                <a:cubicBezTo>
                  <a:pt x="18" y="73"/>
                  <a:pt x="26" y="51"/>
                  <a:pt x="37" y="30"/>
                </a:cubicBezTo>
                <a:cubicBezTo>
                  <a:pt x="48" y="9"/>
                  <a:pt x="72" y="0"/>
                  <a:pt x="94" y="5"/>
                </a:cubicBezTo>
                <a:cubicBezTo>
                  <a:pt x="117" y="11"/>
                  <a:pt x="133" y="31"/>
                  <a:pt x="133" y="54"/>
                </a:cubicBezTo>
                <a:cubicBezTo>
                  <a:pt x="133" y="74"/>
                  <a:pt x="125" y="90"/>
                  <a:pt x="108" y="99"/>
                </a:cubicBezTo>
                <a:cubicBezTo>
                  <a:pt x="92" y="107"/>
                  <a:pt x="76" y="114"/>
                  <a:pt x="60" y="120"/>
                </a:cubicBezTo>
                <a:cubicBezTo>
                  <a:pt x="45" y="126"/>
                  <a:pt x="29" y="131"/>
                  <a:pt x="13" y="136"/>
                </a:cubicBezTo>
                <a:cubicBezTo>
                  <a:pt x="6" y="138"/>
                  <a:pt x="4" y="137"/>
                  <a:pt x="0" y="131"/>
                </a:cubicBezTo>
                <a:cubicBezTo>
                  <a:pt x="0" y="129"/>
                  <a:pt x="0" y="127"/>
                  <a:pt x="0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1"/>
          <p:cNvSpPr>
            <a:spLocks/>
          </p:cNvSpPr>
          <p:nvPr/>
        </p:nvSpPr>
        <p:spPr bwMode="auto">
          <a:xfrm>
            <a:off x="14560551" y="10290176"/>
            <a:ext cx="273050" cy="101600"/>
          </a:xfrm>
          <a:custGeom>
            <a:avLst/>
            <a:gdLst>
              <a:gd name="T0" fmla="*/ 37 w 86"/>
              <a:gd name="T1" fmla="*/ 32 h 32"/>
              <a:gd name="T2" fmla="*/ 23 w 86"/>
              <a:gd name="T3" fmla="*/ 27 h 32"/>
              <a:gd name="T4" fmla="*/ 0 w 86"/>
              <a:gd name="T5" fmla="*/ 0 h 32"/>
              <a:gd name="T6" fmla="*/ 86 w 86"/>
              <a:gd name="T7" fmla="*/ 0 h 32"/>
              <a:gd name="T8" fmla="*/ 60 w 86"/>
              <a:gd name="T9" fmla="*/ 28 h 32"/>
              <a:gd name="T10" fmla="*/ 49 w 86"/>
              <a:gd name="T11" fmla="*/ 32 h 32"/>
              <a:gd name="T12" fmla="*/ 37 w 8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32">
                <a:moveTo>
                  <a:pt x="37" y="32"/>
                </a:moveTo>
                <a:cubicBezTo>
                  <a:pt x="32" y="30"/>
                  <a:pt x="27" y="29"/>
                  <a:pt x="23" y="27"/>
                </a:cubicBezTo>
                <a:cubicBezTo>
                  <a:pt x="12" y="22"/>
                  <a:pt x="4" y="13"/>
                  <a:pt x="0" y="0"/>
                </a:cubicBezTo>
                <a:cubicBezTo>
                  <a:pt x="29" y="0"/>
                  <a:pt x="57" y="0"/>
                  <a:pt x="86" y="0"/>
                </a:cubicBezTo>
                <a:cubicBezTo>
                  <a:pt x="81" y="14"/>
                  <a:pt x="73" y="23"/>
                  <a:pt x="60" y="28"/>
                </a:cubicBezTo>
                <a:cubicBezTo>
                  <a:pt x="57" y="30"/>
                  <a:pt x="52" y="31"/>
                  <a:pt x="49" y="32"/>
                </a:cubicBezTo>
                <a:cubicBezTo>
                  <a:pt x="45" y="32"/>
                  <a:pt x="41" y="32"/>
                  <a:pt x="3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92"/>
          <p:cNvSpPr>
            <a:spLocks/>
          </p:cNvSpPr>
          <p:nvPr/>
        </p:nvSpPr>
        <p:spPr bwMode="auto">
          <a:xfrm>
            <a:off x="14211301" y="9137651"/>
            <a:ext cx="933450" cy="901700"/>
          </a:xfrm>
          <a:custGeom>
            <a:avLst/>
            <a:gdLst>
              <a:gd name="T0" fmla="*/ 217 w 294"/>
              <a:gd name="T1" fmla="*/ 284 h 284"/>
              <a:gd name="T2" fmla="*/ 168 w 294"/>
              <a:gd name="T3" fmla="*/ 284 h 284"/>
              <a:gd name="T4" fmla="*/ 168 w 294"/>
              <a:gd name="T5" fmla="*/ 279 h 284"/>
              <a:gd name="T6" fmla="*/ 167 w 294"/>
              <a:gd name="T7" fmla="*/ 180 h 284"/>
              <a:gd name="T8" fmla="*/ 171 w 294"/>
              <a:gd name="T9" fmla="*/ 173 h 284"/>
              <a:gd name="T10" fmla="*/ 188 w 294"/>
              <a:gd name="T11" fmla="*/ 132 h 284"/>
              <a:gd name="T12" fmla="*/ 153 w 294"/>
              <a:gd name="T13" fmla="*/ 106 h 284"/>
              <a:gd name="T14" fmla="*/ 118 w 294"/>
              <a:gd name="T15" fmla="*/ 132 h 284"/>
              <a:gd name="T16" fmla="*/ 135 w 294"/>
              <a:gd name="T17" fmla="*/ 173 h 284"/>
              <a:gd name="T18" fmla="*/ 138 w 294"/>
              <a:gd name="T19" fmla="*/ 180 h 284"/>
              <a:gd name="T20" fmla="*/ 138 w 294"/>
              <a:gd name="T21" fmla="*/ 279 h 284"/>
              <a:gd name="T22" fmla="*/ 138 w 294"/>
              <a:gd name="T23" fmla="*/ 284 h 284"/>
              <a:gd name="T24" fmla="*/ 89 w 294"/>
              <a:gd name="T25" fmla="*/ 284 h 284"/>
              <a:gd name="T26" fmla="*/ 88 w 294"/>
              <a:gd name="T27" fmla="*/ 274 h 284"/>
              <a:gd name="T28" fmla="*/ 75 w 294"/>
              <a:gd name="T29" fmla="*/ 254 h 284"/>
              <a:gd name="T30" fmla="*/ 25 w 294"/>
              <a:gd name="T31" fmla="*/ 187 h 284"/>
              <a:gd name="T32" fmla="*/ 128 w 294"/>
              <a:gd name="T33" fmla="*/ 13 h 284"/>
              <a:gd name="T34" fmla="*/ 285 w 294"/>
              <a:gd name="T35" fmla="*/ 122 h 284"/>
              <a:gd name="T36" fmla="*/ 235 w 294"/>
              <a:gd name="T37" fmla="*/ 251 h 284"/>
              <a:gd name="T38" fmla="*/ 217 w 294"/>
              <a:gd name="T3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4" h="284">
                <a:moveTo>
                  <a:pt x="217" y="284"/>
                </a:moveTo>
                <a:cubicBezTo>
                  <a:pt x="200" y="284"/>
                  <a:pt x="184" y="284"/>
                  <a:pt x="168" y="284"/>
                </a:cubicBezTo>
                <a:cubicBezTo>
                  <a:pt x="168" y="282"/>
                  <a:pt x="168" y="281"/>
                  <a:pt x="168" y="279"/>
                </a:cubicBezTo>
                <a:cubicBezTo>
                  <a:pt x="168" y="246"/>
                  <a:pt x="168" y="213"/>
                  <a:pt x="167" y="180"/>
                </a:cubicBezTo>
                <a:cubicBezTo>
                  <a:pt x="167" y="177"/>
                  <a:pt x="168" y="175"/>
                  <a:pt x="171" y="173"/>
                </a:cubicBezTo>
                <a:cubicBezTo>
                  <a:pt x="186" y="165"/>
                  <a:pt x="192" y="148"/>
                  <a:pt x="188" y="132"/>
                </a:cubicBezTo>
                <a:cubicBezTo>
                  <a:pt x="184" y="117"/>
                  <a:pt x="169" y="106"/>
                  <a:pt x="153" y="106"/>
                </a:cubicBezTo>
                <a:cubicBezTo>
                  <a:pt x="137" y="106"/>
                  <a:pt x="122" y="117"/>
                  <a:pt x="118" y="132"/>
                </a:cubicBezTo>
                <a:cubicBezTo>
                  <a:pt x="114" y="148"/>
                  <a:pt x="120" y="165"/>
                  <a:pt x="135" y="173"/>
                </a:cubicBezTo>
                <a:cubicBezTo>
                  <a:pt x="137" y="175"/>
                  <a:pt x="138" y="177"/>
                  <a:pt x="138" y="180"/>
                </a:cubicBezTo>
                <a:cubicBezTo>
                  <a:pt x="138" y="213"/>
                  <a:pt x="138" y="246"/>
                  <a:pt x="138" y="279"/>
                </a:cubicBezTo>
                <a:cubicBezTo>
                  <a:pt x="138" y="280"/>
                  <a:pt x="138" y="282"/>
                  <a:pt x="138" y="284"/>
                </a:cubicBezTo>
                <a:cubicBezTo>
                  <a:pt x="122" y="284"/>
                  <a:pt x="106" y="284"/>
                  <a:pt x="89" y="284"/>
                </a:cubicBezTo>
                <a:cubicBezTo>
                  <a:pt x="89" y="280"/>
                  <a:pt x="89" y="277"/>
                  <a:pt x="88" y="274"/>
                </a:cubicBezTo>
                <a:cubicBezTo>
                  <a:pt x="87" y="265"/>
                  <a:pt x="82" y="259"/>
                  <a:pt x="75" y="254"/>
                </a:cubicBezTo>
                <a:cubicBezTo>
                  <a:pt x="52" y="237"/>
                  <a:pt x="35" y="215"/>
                  <a:pt x="25" y="187"/>
                </a:cubicBezTo>
                <a:cubicBezTo>
                  <a:pt x="0" y="111"/>
                  <a:pt x="49" y="27"/>
                  <a:pt x="128" y="13"/>
                </a:cubicBezTo>
                <a:cubicBezTo>
                  <a:pt x="202" y="0"/>
                  <a:pt x="272" y="47"/>
                  <a:pt x="285" y="122"/>
                </a:cubicBezTo>
                <a:cubicBezTo>
                  <a:pt x="294" y="174"/>
                  <a:pt x="276" y="217"/>
                  <a:pt x="235" y="251"/>
                </a:cubicBezTo>
                <a:cubicBezTo>
                  <a:pt x="224" y="260"/>
                  <a:pt x="216" y="269"/>
                  <a:pt x="217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3"/>
          <p:cNvSpPr>
            <a:spLocks/>
          </p:cNvSpPr>
          <p:nvPr/>
        </p:nvSpPr>
        <p:spPr bwMode="auto">
          <a:xfrm>
            <a:off x="14030326" y="8886826"/>
            <a:ext cx="1333500" cy="1216025"/>
          </a:xfrm>
          <a:custGeom>
            <a:avLst/>
            <a:gdLst>
              <a:gd name="T0" fmla="*/ 86 w 420"/>
              <a:gd name="T1" fmla="*/ 37 h 383"/>
              <a:gd name="T2" fmla="*/ 123 w 420"/>
              <a:gd name="T3" fmla="*/ 59 h 383"/>
              <a:gd name="T4" fmla="*/ 133 w 420"/>
              <a:gd name="T5" fmla="*/ 60 h 383"/>
              <a:gd name="T6" fmla="*/ 158 w 420"/>
              <a:gd name="T7" fmla="*/ 49 h 383"/>
              <a:gd name="T8" fmla="*/ 165 w 420"/>
              <a:gd name="T9" fmla="*/ 42 h 383"/>
              <a:gd name="T10" fmla="*/ 175 w 420"/>
              <a:gd name="T11" fmla="*/ 0 h 383"/>
              <a:gd name="T12" fmla="*/ 245 w 420"/>
              <a:gd name="T13" fmla="*/ 0 h 383"/>
              <a:gd name="T14" fmla="*/ 255 w 420"/>
              <a:gd name="T15" fmla="*/ 42 h 383"/>
              <a:gd name="T16" fmla="*/ 262 w 420"/>
              <a:gd name="T17" fmla="*/ 49 h 383"/>
              <a:gd name="T18" fmla="*/ 287 w 420"/>
              <a:gd name="T19" fmla="*/ 60 h 383"/>
              <a:gd name="T20" fmla="*/ 296 w 420"/>
              <a:gd name="T21" fmla="*/ 60 h 383"/>
              <a:gd name="T22" fmla="*/ 335 w 420"/>
              <a:gd name="T23" fmla="*/ 36 h 383"/>
              <a:gd name="T24" fmla="*/ 340 w 420"/>
              <a:gd name="T25" fmla="*/ 43 h 383"/>
              <a:gd name="T26" fmla="*/ 380 w 420"/>
              <a:gd name="T27" fmla="*/ 82 h 383"/>
              <a:gd name="T28" fmla="*/ 380 w 420"/>
              <a:gd name="T29" fmla="*/ 90 h 383"/>
              <a:gd name="T30" fmla="*/ 360 w 420"/>
              <a:gd name="T31" fmla="*/ 123 h 383"/>
              <a:gd name="T32" fmla="*/ 360 w 420"/>
              <a:gd name="T33" fmla="*/ 133 h 383"/>
              <a:gd name="T34" fmla="*/ 370 w 420"/>
              <a:gd name="T35" fmla="*/ 158 h 383"/>
              <a:gd name="T36" fmla="*/ 378 w 420"/>
              <a:gd name="T37" fmla="*/ 165 h 383"/>
              <a:gd name="T38" fmla="*/ 416 w 420"/>
              <a:gd name="T39" fmla="*/ 174 h 383"/>
              <a:gd name="T40" fmla="*/ 420 w 420"/>
              <a:gd name="T41" fmla="*/ 179 h 383"/>
              <a:gd name="T42" fmla="*/ 420 w 420"/>
              <a:gd name="T43" fmla="*/ 240 h 383"/>
              <a:gd name="T44" fmla="*/ 416 w 420"/>
              <a:gd name="T45" fmla="*/ 245 h 383"/>
              <a:gd name="T46" fmla="*/ 378 w 420"/>
              <a:gd name="T47" fmla="*/ 255 h 383"/>
              <a:gd name="T48" fmla="*/ 370 w 420"/>
              <a:gd name="T49" fmla="*/ 262 h 383"/>
              <a:gd name="T50" fmla="*/ 360 w 420"/>
              <a:gd name="T51" fmla="*/ 287 h 383"/>
              <a:gd name="T52" fmla="*/ 360 w 420"/>
              <a:gd name="T53" fmla="*/ 296 h 383"/>
              <a:gd name="T54" fmla="*/ 381 w 420"/>
              <a:gd name="T55" fmla="*/ 330 h 383"/>
              <a:gd name="T56" fmla="*/ 381 w 420"/>
              <a:gd name="T57" fmla="*/ 335 h 383"/>
              <a:gd name="T58" fmla="*/ 334 w 420"/>
              <a:gd name="T59" fmla="*/ 383 h 383"/>
              <a:gd name="T60" fmla="*/ 297 w 420"/>
              <a:gd name="T61" fmla="*/ 360 h 383"/>
              <a:gd name="T62" fmla="*/ 287 w 420"/>
              <a:gd name="T63" fmla="*/ 359 h 383"/>
              <a:gd name="T64" fmla="*/ 294 w 420"/>
              <a:gd name="T65" fmla="*/ 343 h 383"/>
              <a:gd name="T66" fmla="*/ 323 w 420"/>
              <a:gd name="T67" fmla="*/ 315 h 383"/>
              <a:gd name="T68" fmla="*/ 346 w 420"/>
              <a:gd name="T69" fmla="*/ 174 h 383"/>
              <a:gd name="T70" fmla="*/ 235 w 420"/>
              <a:gd name="T71" fmla="*/ 81 h 383"/>
              <a:gd name="T72" fmla="*/ 66 w 420"/>
              <a:gd name="T73" fmla="*/ 202 h 383"/>
              <a:gd name="T74" fmla="*/ 121 w 420"/>
              <a:gd name="T75" fmla="*/ 340 h 383"/>
              <a:gd name="T76" fmla="*/ 128 w 420"/>
              <a:gd name="T77" fmla="*/ 345 h 383"/>
              <a:gd name="T78" fmla="*/ 134 w 420"/>
              <a:gd name="T79" fmla="*/ 360 h 383"/>
              <a:gd name="T80" fmla="*/ 122 w 420"/>
              <a:gd name="T81" fmla="*/ 361 h 383"/>
              <a:gd name="T82" fmla="*/ 87 w 420"/>
              <a:gd name="T83" fmla="*/ 382 h 383"/>
              <a:gd name="T84" fmla="*/ 85 w 420"/>
              <a:gd name="T85" fmla="*/ 381 h 383"/>
              <a:gd name="T86" fmla="*/ 39 w 420"/>
              <a:gd name="T87" fmla="*/ 336 h 383"/>
              <a:gd name="T88" fmla="*/ 39 w 420"/>
              <a:gd name="T89" fmla="*/ 330 h 383"/>
              <a:gd name="T90" fmla="*/ 59 w 420"/>
              <a:gd name="T91" fmla="*/ 297 h 383"/>
              <a:gd name="T92" fmla="*/ 60 w 420"/>
              <a:gd name="T93" fmla="*/ 286 h 383"/>
              <a:gd name="T94" fmla="*/ 50 w 420"/>
              <a:gd name="T95" fmla="*/ 262 h 383"/>
              <a:gd name="T96" fmla="*/ 42 w 420"/>
              <a:gd name="T97" fmla="*/ 255 h 383"/>
              <a:gd name="T98" fmla="*/ 4 w 420"/>
              <a:gd name="T99" fmla="*/ 245 h 383"/>
              <a:gd name="T100" fmla="*/ 0 w 420"/>
              <a:gd name="T101" fmla="*/ 242 h 383"/>
              <a:gd name="T102" fmla="*/ 0 w 420"/>
              <a:gd name="T103" fmla="*/ 175 h 383"/>
              <a:gd name="T104" fmla="*/ 34 w 420"/>
              <a:gd name="T105" fmla="*/ 167 h 383"/>
              <a:gd name="T106" fmla="*/ 53 w 420"/>
              <a:gd name="T107" fmla="*/ 150 h 383"/>
              <a:gd name="T108" fmla="*/ 60 w 420"/>
              <a:gd name="T109" fmla="*/ 133 h 383"/>
              <a:gd name="T110" fmla="*/ 60 w 420"/>
              <a:gd name="T111" fmla="*/ 123 h 383"/>
              <a:gd name="T112" fmla="*/ 39 w 420"/>
              <a:gd name="T113" fmla="*/ 89 h 383"/>
              <a:gd name="T114" fmla="*/ 39 w 420"/>
              <a:gd name="T115" fmla="*/ 84 h 383"/>
              <a:gd name="T116" fmla="*/ 86 w 420"/>
              <a:gd name="T117" fmla="*/ 3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0" h="383">
                <a:moveTo>
                  <a:pt x="86" y="37"/>
                </a:moveTo>
                <a:cubicBezTo>
                  <a:pt x="99" y="44"/>
                  <a:pt x="111" y="52"/>
                  <a:pt x="123" y="59"/>
                </a:cubicBezTo>
                <a:cubicBezTo>
                  <a:pt x="127" y="61"/>
                  <a:pt x="130" y="61"/>
                  <a:pt x="133" y="60"/>
                </a:cubicBezTo>
                <a:cubicBezTo>
                  <a:pt x="142" y="56"/>
                  <a:pt x="150" y="53"/>
                  <a:pt x="158" y="49"/>
                </a:cubicBezTo>
                <a:cubicBezTo>
                  <a:pt x="162" y="48"/>
                  <a:pt x="164" y="46"/>
                  <a:pt x="165" y="42"/>
                </a:cubicBezTo>
                <a:cubicBezTo>
                  <a:pt x="168" y="28"/>
                  <a:pt x="172" y="14"/>
                  <a:pt x="175" y="0"/>
                </a:cubicBezTo>
                <a:cubicBezTo>
                  <a:pt x="198" y="0"/>
                  <a:pt x="221" y="0"/>
                  <a:pt x="245" y="0"/>
                </a:cubicBezTo>
                <a:cubicBezTo>
                  <a:pt x="248" y="14"/>
                  <a:pt x="252" y="28"/>
                  <a:pt x="255" y="42"/>
                </a:cubicBezTo>
                <a:cubicBezTo>
                  <a:pt x="256" y="46"/>
                  <a:pt x="258" y="48"/>
                  <a:pt x="262" y="49"/>
                </a:cubicBezTo>
                <a:cubicBezTo>
                  <a:pt x="270" y="53"/>
                  <a:pt x="279" y="56"/>
                  <a:pt x="287" y="60"/>
                </a:cubicBezTo>
                <a:cubicBezTo>
                  <a:pt x="290" y="61"/>
                  <a:pt x="293" y="61"/>
                  <a:pt x="296" y="60"/>
                </a:cubicBezTo>
                <a:cubicBezTo>
                  <a:pt x="309" y="52"/>
                  <a:pt x="321" y="45"/>
                  <a:pt x="335" y="36"/>
                </a:cubicBezTo>
                <a:cubicBezTo>
                  <a:pt x="336" y="38"/>
                  <a:pt x="338" y="41"/>
                  <a:pt x="340" y="43"/>
                </a:cubicBezTo>
                <a:cubicBezTo>
                  <a:pt x="353" y="56"/>
                  <a:pt x="366" y="69"/>
                  <a:pt x="380" y="82"/>
                </a:cubicBezTo>
                <a:cubicBezTo>
                  <a:pt x="382" y="85"/>
                  <a:pt x="382" y="87"/>
                  <a:pt x="380" y="90"/>
                </a:cubicBezTo>
                <a:cubicBezTo>
                  <a:pt x="374" y="101"/>
                  <a:pt x="367" y="112"/>
                  <a:pt x="360" y="123"/>
                </a:cubicBezTo>
                <a:cubicBezTo>
                  <a:pt x="358" y="126"/>
                  <a:pt x="358" y="129"/>
                  <a:pt x="360" y="133"/>
                </a:cubicBezTo>
                <a:cubicBezTo>
                  <a:pt x="364" y="141"/>
                  <a:pt x="367" y="149"/>
                  <a:pt x="370" y="158"/>
                </a:cubicBezTo>
                <a:cubicBezTo>
                  <a:pt x="372" y="162"/>
                  <a:pt x="374" y="164"/>
                  <a:pt x="378" y="165"/>
                </a:cubicBezTo>
                <a:cubicBezTo>
                  <a:pt x="390" y="168"/>
                  <a:pt x="403" y="171"/>
                  <a:pt x="416" y="174"/>
                </a:cubicBezTo>
                <a:cubicBezTo>
                  <a:pt x="419" y="175"/>
                  <a:pt x="420" y="176"/>
                  <a:pt x="420" y="179"/>
                </a:cubicBezTo>
                <a:cubicBezTo>
                  <a:pt x="420" y="199"/>
                  <a:pt x="420" y="220"/>
                  <a:pt x="420" y="240"/>
                </a:cubicBezTo>
                <a:cubicBezTo>
                  <a:pt x="420" y="244"/>
                  <a:pt x="419" y="245"/>
                  <a:pt x="416" y="245"/>
                </a:cubicBezTo>
                <a:cubicBezTo>
                  <a:pt x="403" y="248"/>
                  <a:pt x="391" y="252"/>
                  <a:pt x="378" y="255"/>
                </a:cubicBezTo>
                <a:cubicBezTo>
                  <a:pt x="374" y="256"/>
                  <a:pt x="372" y="258"/>
                  <a:pt x="370" y="262"/>
                </a:cubicBezTo>
                <a:cubicBezTo>
                  <a:pt x="367" y="270"/>
                  <a:pt x="363" y="278"/>
                  <a:pt x="360" y="287"/>
                </a:cubicBezTo>
                <a:cubicBezTo>
                  <a:pt x="358" y="290"/>
                  <a:pt x="358" y="293"/>
                  <a:pt x="360" y="296"/>
                </a:cubicBezTo>
                <a:cubicBezTo>
                  <a:pt x="367" y="307"/>
                  <a:pt x="374" y="319"/>
                  <a:pt x="381" y="330"/>
                </a:cubicBezTo>
                <a:cubicBezTo>
                  <a:pt x="382" y="331"/>
                  <a:pt x="382" y="334"/>
                  <a:pt x="381" y="335"/>
                </a:cubicBezTo>
                <a:cubicBezTo>
                  <a:pt x="365" y="351"/>
                  <a:pt x="350" y="367"/>
                  <a:pt x="334" y="383"/>
                </a:cubicBezTo>
                <a:cubicBezTo>
                  <a:pt x="321" y="375"/>
                  <a:pt x="309" y="368"/>
                  <a:pt x="297" y="360"/>
                </a:cubicBezTo>
                <a:cubicBezTo>
                  <a:pt x="292" y="357"/>
                  <a:pt x="292" y="357"/>
                  <a:pt x="287" y="359"/>
                </a:cubicBezTo>
                <a:cubicBezTo>
                  <a:pt x="285" y="354"/>
                  <a:pt x="288" y="348"/>
                  <a:pt x="294" y="343"/>
                </a:cubicBezTo>
                <a:cubicBezTo>
                  <a:pt x="304" y="334"/>
                  <a:pt x="315" y="326"/>
                  <a:pt x="323" y="315"/>
                </a:cubicBezTo>
                <a:cubicBezTo>
                  <a:pt x="357" y="273"/>
                  <a:pt x="365" y="225"/>
                  <a:pt x="346" y="174"/>
                </a:cubicBezTo>
                <a:cubicBezTo>
                  <a:pt x="327" y="122"/>
                  <a:pt x="289" y="90"/>
                  <a:pt x="235" y="81"/>
                </a:cubicBezTo>
                <a:cubicBezTo>
                  <a:pt x="154" y="66"/>
                  <a:pt x="78" y="121"/>
                  <a:pt x="66" y="202"/>
                </a:cubicBezTo>
                <a:cubicBezTo>
                  <a:pt x="58" y="258"/>
                  <a:pt x="77" y="304"/>
                  <a:pt x="121" y="340"/>
                </a:cubicBezTo>
                <a:cubicBezTo>
                  <a:pt x="124" y="341"/>
                  <a:pt x="126" y="343"/>
                  <a:pt x="128" y="345"/>
                </a:cubicBezTo>
                <a:cubicBezTo>
                  <a:pt x="132" y="349"/>
                  <a:pt x="134" y="353"/>
                  <a:pt x="134" y="360"/>
                </a:cubicBezTo>
                <a:cubicBezTo>
                  <a:pt x="129" y="357"/>
                  <a:pt x="126" y="359"/>
                  <a:pt x="122" y="361"/>
                </a:cubicBezTo>
                <a:cubicBezTo>
                  <a:pt x="110" y="368"/>
                  <a:pt x="98" y="375"/>
                  <a:pt x="87" y="382"/>
                </a:cubicBezTo>
                <a:cubicBezTo>
                  <a:pt x="86" y="382"/>
                  <a:pt x="85" y="382"/>
                  <a:pt x="85" y="381"/>
                </a:cubicBezTo>
                <a:cubicBezTo>
                  <a:pt x="70" y="366"/>
                  <a:pt x="55" y="351"/>
                  <a:pt x="39" y="336"/>
                </a:cubicBezTo>
                <a:cubicBezTo>
                  <a:pt x="38" y="334"/>
                  <a:pt x="38" y="333"/>
                  <a:pt x="39" y="330"/>
                </a:cubicBezTo>
                <a:cubicBezTo>
                  <a:pt x="46" y="319"/>
                  <a:pt x="52" y="308"/>
                  <a:pt x="59" y="297"/>
                </a:cubicBezTo>
                <a:cubicBezTo>
                  <a:pt x="62" y="293"/>
                  <a:pt x="62" y="290"/>
                  <a:pt x="60" y="286"/>
                </a:cubicBezTo>
                <a:cubicBezTo>
                  <a:pt x="56" y="278"/>
                  <a:pt x="53" y="270"/>
                  <a:pt x="50" y="262"/>
                </a:cubicBezTo>
                <a:cubicBezTo>
                  <a:pt x="48" y="258"/>
                  <a:pt x="46" y="256"/>
                  <a:pt x="42" y="255"/>
                </a:cubicBezTo>
                <a:cubicBezTo>
                  <a:pt x="29" y="252"/>
                  <a:pt x="16" y="248"/>
                  <a:pt x="4" y="245"/>
                </a:cubicBezTo>
                <a:cubicBezTo>
                  <a:pt x="2" y="245"/>
                  <a:pt x="0" y="243"/>
                  <a:pt x="0" y="242"/>
                </a:cubicBezTo>
                <a:cubicBezTo>
                  <a:pt x="0" y="220"/>
                  <a:pt x="0" y="198"/>
                  <a:pt x="0" y="175"/>
                </a:cubicBezTo>
                <a:cubicBezTo>
                  <a:pt x="12" y="172"/>
                  <a:pt x="23" y="169"/>
                  <a:pt x="34" y="167"/>
                </a:cubicBezTo>
                <a:cubicBezTo>
                  <a:pt x="44" y="165"/>
                  <a:pt x="50" y="161"/>
                  <a:pt x="53" y="150"/>
                </a:cubicBezTo>
                <a:cubicBezTo>
                  <a:pt x="54" y="144"/>
                  <a:pt x="57" y="139"/>
                  <a:pt x="60" y="133"/>
                </a:cubicBezTo>
                <a:cubicBezTo>
                  <a:pt x="62" y="129"/>
                  <a:pt x="62" y="126"/>
                  <a:pt x="60" y="123"/>
                </a:cubicBezTo>
                <a:cubicBezTo>
                  <a:pt x="53" y="112"/>
                  <a:pt x="46" y="101"/>
                  <a:pt x="39" y="89"/>
                </a:cubicBezTo>
                <a:cubicBezTo>
                  <a:pt x="38" y="88"/>
                  <a:pt x="37" y="86"/>
                  <a:pt x="39" y="84"/>
                </a:cubicBezTo>
                <a:cubicBezTo>
                  <a:pt x="55" y="68"/>
                  <a:pt x="70" y="53"/>
                  <a:pt x="86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94"/>
          <p:cNvSpPr>
            <a:spLocks/>
          </p:cNvSpPr>
          <p:nvPr/>
        </p:nvSpPr>
        <p:spPr bwMode="auto">
          <a:xfrm>
            <a:off x="14493876" y="10166351"/>
            <a:ext cx="406400" cy="85725"/>
          </a:xfrm>
          <a:custGeom>
            <a:avLst/>
            <a:gdLst>
              <a:gd name="T0" fmla="*/ 128 w 128"/>
              <a:gd name="T1" fmla="*/ 0 h 27"/>
              <a:gd name="T2" fmla="*/ 128 w 128"/>
              <a:gd name="T3" fmla="*/ 16 h 27"/>
              <a:gd name="T4" fmla="*/ 113 w 128"/>
              <a:gd name="T5" fmla="*/ 27 h 27"/>
              <a:gd name="T6" fmla="*/ 42 w 128"/>
              <a:gd name="T7" fmla="*/ 27 h 27"/>
              <a:gd name="T8" fmla="*/ 15 w 128"/>
              <a:gd name="T9" fmla="*/ 27 h 27"/>
              <a:gd name="T10" fmla="*/ 0 w 128"/>
              <a:gd name="T11" fmla="*/ 13 h 27"/>
              <a:gd name="T12" fmla="*/ 0 w 128"/>
              <a:gd name="T13" fmla="*/ 0 h 27"/>
              <a:gd name="T14" fmla="*/ 128 w 1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27">
                <a:moveTo>
                  <a:pt x="128" y="0"/>
                </a:moveTo>
                <a:cubicBezTo>
                  <a:pt x="128" y="5"/>
                  <a:pt x="128" y="11"/>
                  <a:pt x="128" y="16"/>
                </a:cubicBezTo>
                <a:cubicBezTo>
                  <a:pt x="127" y="23"/>
                  <a:pt x="121" y="27"/>
                  <a:pt x="113" y="27"/>
                </a:cubicBezTo>
                <a:cubicBezTo>
                  <a:pt x="89" y="27"/>
                  <a:pt x="65" y="27"/>
                  <a:pt x="42" y="27"/>
                </a:cubicBezTo>
                <a:cubicBezTo>
                  <a:pt x="33" y="27"/>
                  <a:pt x="24" y="27"/>
                  <a:pt x="15" y="27"/>
                </a:cubicBezTo>
                <a:cubicBezTo>
                  <a:pt x="6" y="27"/>
                  <a:pt x="0" y="22"/>
                  <a:pt x="0" y="13"/>
                </a:cubicBezTo>
                <a:cubicBezTo>
                  <a:pt x="0" y="9"/>
                  <a:pt x="0" y="4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95"/>
          <p:cNvSpPr>
            <a:spLocks/>
          </p:cNvSpPr>
          <p:nvPr/>
        </p:nvSpPr>
        <p:spPr bwMode="auto">
          <a:xfrm>
            <a:off x="14611351" y="9512301"/>
            <a:ext cx="171450" cy="527050"/>
          </a:xfrm>
          <a:custGeom>
            <a:avLst/>
            <a:gdLst>
              <a:gd name="T0" fmla="*/ 30 w 54"/>
              <a:gd name="T1" fmla="*/ 166 h 166"/>
              <a:gd name="T2" fmla="*/ 24 w 54"/>
              <a:gd name="T3" fmla="*/ 166 h 166"/>
              <a:gd name="T4" fmla="*/ 24 w 54"/>
              <a:gd name="T5" fmla="*/ 160 h 166"/>
              <a:gd name="T6" fmla="*/ 24 w 54"/>
              <a:gd name="T7" fmla="*/ 59 h 166"/>
              <a:gd name="T8" fmla="*/ 16 w 54"/>
              <a:gd name="T9" fmla="*/ 46 h 166"/>
              <a:gd name="T10" fmla="*/ 3 w 54"/>
              <a:gd name="T11" fmla="*/ 18 h 166"/>
              <a:gd name="T12" fmla="*/ 27 w 54"/>
              <a:gd name="T13" fmla="*/ 0 h 166"/>
              <a:gd name="T14" fmla="*/ 51 w 54"/>
              <a:gd name="T15" fmla="*/ 18 h 166"/>
              <a:gd name="T16" fmla="*/ 37 w 54"/>
              <a:gd name="T17" fmla="*/ 46 h 166"/>
              <a:gd name="T18" fmla="*/ 30 w 54"/>
              <a:gd name="T19" fmla="*/ 59 h 166"/>
              <a:gd name="T20" fmla="*/ 30 w 54"/>
              <a:gd name="T21" fmla="*/ 160 h 166"/>
              <a:gd name="T22" fmla="*/ 30 w 54"/>
              <a:gd name="T2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166">
                <a:moveTo>
                  <a:pt x="30" y="166"/>
                </a:moveTo>
                <a:cubicBezTo>
                  <a:pt x="28" y="166"/>
                  <a:pt x="26" y="166"/>
                  <a:pt x="24" y="166"/>
                </a:cubicBezTo>
                <a:cubicBezTo>
                  <a:pt x="24" y="164"/>
                  <a:pt x="24" y="162"/>
                  <a:pt x="24" y="160"/>
                </a:cubicBezTo>
                <a:cubicBezTo>
                  <a:pt x="24" y="127"/>
                  <a:pt x="24" y="93"/>
                  <a:pt x="24" y="59"/>
                </a:cubicBezTo>
                <a:cubicBezTo>
                  <a:pt x="24" y="53"/>
                  <a:pt x="22" y="49"/>
                  <a:pt x="16" y="46"/>
                </a:cubicBezTo>
                <a:cubicBezTo>
                  <a:pt x="6" y="41"/>
                  <a:pt x="0" y="30"/>
                  <a:pt x="3" y="18"/>
                </a:cubicBezTo>
                <a:cubicBezTo>
                  <a:pt x="6" y="7"/>
                  <a:pt x="16" y="0"/>
                  <a:pt x="27" y="0"/>
                </a:cubicBezTo>
                <a:cubicBezTo>
                  <a:pt x="38" y="0"/>
                  <a:pt x="48" y="7"/>
                  <a:pt x="51" y="18"/>
                </a:cubicBezTo>
                <a:cubicBezTo>
                  <a:pt x="54" y="30"/>
                  <a:pt x="48" y="41"/>
                  <a:pt x="37" y="46"/>
                </a:cubicBezTo>
                <a:cubicBezTo>
                  <a:pt x="32" y="49"/>
                  <a:pt x="30" y="53"/>
                  <a:pt x="30" y="59"/>
                </a:cubicBezTo>
                <a:cubicBezTo>
                  <a:pt x="30" y="93"/>
                  <a:pt x="30" y="127"/>
                  <a:pt x="30" y="160"/>
                </a:cubicBezTo>
                <a:cubicBezTo>
                  <a:pt x="30" y="162"/>
                  <a:pt x="30" y="164"/>
                  <a:pt x="30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96"/>
          <p:cNvSpPr>
            <a:spLocks/>
          </p:cNvSpPr>
          <p:nvPr/>
        </p:nvSpPr>
        <p:spPr bwMode="auto">
          <a:xfrm>
            <a:off x="14493876" y="10077451"/>
            <a:ext cx="406400" cy="50800"/>
          </a:xfrm>
          <a:custGeom>
            <a:avLst/>
            <a:gdLst>
              <a:gd name="T0" fmla="*/ 128 w 128"/>
              <a:gd name="T1" fmla="*/ 0 h 16"/>
              <a:gd name="T2" fmla="*/ 128 w 128"/>
              <a:gd name="T3" fmla="*/ 16 h 16"/>
              <a:gd name="T4" fmla="*/ 0 w 128"/>
              <a:gd name="T5" fmla="*/ 16 h 16"/>
              <a:gd name="T6" fmla="*/ 0 w 128"/>
              <a:gd name="T7" fmla="*/ 0 h 16"/>
              <a:gd name="T8" fmla="*/ 128 w 128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6">
                <a:moveTo>
                  <a:pt x="128" y="0"/>
                </a:moveTo>
                <a:cubicBezTo>
                  <a:pt x="128" y="5"/>
                  <a:pt x="128" y="10"/>
                  <a:pt x="128" y="16"/>
                </a:cubicBezTo>
                <a:cubicBezTo>
                  <a:pt x="85" y="16"/>
                  <a:pt x="43" y="16"/>
                  <a:pt x="0" y="16"/>
                </a:cubicBezTo>
                <a:cubicBezTo>
                  <a:pt x="0" y="11"/>
                  <a:pt x="0" y="5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F89C37F-C7AC-D561-422B-EEABF4DDE43A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862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WORK PROCESS (HOW)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432" y="4742683"/>
            <a:ext cx="56312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433" y="3911515"/>
            <a:ext cx="5631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432" y="10361636"/>
            <a:ext cx="56312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433" y="9493892"/>
            <a:ext cx="5631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Design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57528" y="4742683"/>
            <a:ext cx="56312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57529" y="3911515"/>
            <a:ext cx="5631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Test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57528" y="10361636"/>
            <a:ext cx="56312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57529" y="9493892"/>
            <a:ext cx="5631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Production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8097838" y="4003675"/>
            <a:ext cx="3217863" cy="5129213"/>
          </a:xfrm>
          <a:custGeom>
            <a:avLst/>
            <a:gdLst>
              <a:gd name="T0" fmla="*/ 0 w 1014"/>
              <a:gd name="T1" fmla="*/ 1126 h 1615"/>
              <a:gd name="T2" fmla="*/ 24 w 1014"/>
              <a:gd name="T3" fmla="*/ 963 h 1615"/>
              <a:gd name="T4" fmla="*/ 517 w 1014"/>
              <a:gd name="T5" fmla="*/ 182 h 1615"/>
              <a:gd name="T6" fmla="*/ 837 w 1014"/>
              <a:gd name="T7" fmla="*/ 6 h 1615"/>
              <a:gd name="T8" fmla="*/ 854 w 1014"/>
              <a:gd name="T9" fmla="*/ 0 h 1615"/>
              <a:gd name="T10" fmla="*/ 771 w 1014"/>
              <a:gd name="T11" fmla="*/ 412 h 1615"/>
              <a:gd name="T12" fmla="*/ 1014 w 1014"/>
              <a:gd name="T13" fmla="*/ 747 h 1615"/>
              <a:gd name="T14" fmla="*/ 909 w 1014"/>
              <a:gd name="T15" fmla="*/ 836 h 1615"/>
              <a:gd name="T16" fmla="*/ 758 w 1014"/>
              <a:gd name="T17" fmla="*/ 1202 h 1615"/>
              <a:gd name="T18" fmla="*/ 460 w 1014"/>
              <a:gd name="T19" fmla="*/ 1569 h 1615"/>
              <a:gd name="T20" fmla="*/ 5 w 1014"/>
              <a:gd name="T21" fmla="*/ 1262 h 1615"/>
              <a:gd name="T22" fmla="*/ 0 w 1014"/>
              <a:gd name="T23" fmla="*/ 1246 h 1615"/>
              <a:gd name="T24" fmla="*/ 0 w 1014"/>
              <a:gd name="T25" fmla="*/ 1126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4" h="1615">
                <a:moveTo>
                  <a:pt x="0" y="1126"/>
                </a:moveTo>
                <a:cubicBezTo>
                  <a:pt x="8" y="1071"/>
                  <a:pt x="13" y="1016"/>
                  <a:pt x="24" y="963"/>
                </a:cubicBezTo>
                <a:cubicBezTo>
                  <a:pt x="89" y="640"/>
                  <a:pt x="257" y="381"/>
                  <a:pt x="517" y="182"/>
                </a:cubicBezTo>
                <a:cubicBezTo>
                  <a:pt x="615" y="107"/>
                  <a:pt x="722" y="48"/>
                  <a:pt x="837" y="6"/>
                </a:cubicBezTo>
                <a:cubicBezTo>
                  <a:pt x="840" y="4"/>
                  <a:pt x="844" y="3"/>
                  <a:pt x="854" y="0"/>
                </a:cubicBezTo>
                <a:cubicBezTo>
                  <a:pt x="769" y="129"/>
                  <a:pt x="738" y="265"/>
                  <a:pt x="771" y="412"/>
                </a:cubicBezTo>
                <a:cubicBezTo>
                  <a:pt x="805" y="558"/>
                  <a:pt x="889" y="668"/>
                  <a:pt x="1014" y="747"/>
                </a:cubicBezTo>
                <a:cubicBezTo>
                  <a:pt x="978" y="777"/>
                  <a:pt x="941" y="804"/>
                  <a:pt x="909" y="836"/>
                </a:cubicBezTo>
                <a:cubicBezTo>
                  <a:pt x="809" y="937"/>
                  <a:pt x="760" y="1060"/>
                  <a:pt x="758" y="1202"/>
                </a:cubicBezTo>
                <a:cubicBezTo>
                  <a:pt x="756" y="1382"/>
                  <a:pt x="635" y="1530"/>
                  <a:pt x="460" y="1569"/>
                </a:cubicBezTo>
                <a:cubicBezTo>
                  <a:pt x="252" y="1615"/>
                  <a:pt x="41" y="1473"/>
                  <a:pt x="5" y="1262"/>
                </a:cubicBezTo>
                <a:cubicBezTo>
                  <a:pt x="4" y="1257"/>
                  <a:pt x="2" y="1252"/>
                  <a:pt x="0" y="1246"/>
                </a:cubicBezTo>
                <a:cubicBezTo>
                  <a:pt x="0" y="1206"/>
                  <a:pt x="0" y="1166"/>
                  <a:pt x="0" y="11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10864850" y="3736975"/>
            <a:ext cx="5122863" cy="3217863"/>
          </a:xfrm>
          <a:custGeom>
            <a:avLst/>
            <a:gdLst>
              <a:gd name="T0" fmla="*/ 489 w 1614"/>
              <a:gd name="T1" fmla="*/ 0 h 1013"/>
              <a:gd name="T2" fmla="*/ 652 w 1614"/>
              <a:gd name="T3" fmla="*/ 24 h 1013"/>
              <a:gd name="T4" fmla="*/ 1439 w 1614"/>
              <a:gd name="T5" fmla="*/ 525 h 1013"/>
              <a:gd name="T6" fmla="*/ 1608 w 1614"/>
              <a:gd name="T7" fmla="*/ 834 h 1013"/>
              <a:gd name="T8" fmla="*/ 1614 w 1614"/>
              <a:gd name="T9" fmla="*/ 853 h 1013"/>
              <a:gd name="T10" fmla="*/ 1202 w 1614"/>
              <a:gd name="T11" fmla="*/ 771 h 1013"/>
              <a:gd name="T12" fmla="*/ 868 w 1614"/>
              <a:gd name="T13" fmla="*/ 1013 h 1013"/>
              <a:gd name="T14" fmla="*/ 776 w 1614"/>
              <a:gd name="T15" fmla="*/ 906 h 1013"/>
              <a:gd name="T16" fmla="*/ 411 w 1614"/>
              <a:gd name="T17" fmla="*/ 758 h 1013"/>
              <a:gd name="T18" fmla="*/ 45 w 1614"/>
              <a:gd name="T19" fmla="*/ 458 h 1013"/>
              <a:gd name="T20" fmla="*/ 357 w 1614"/>
              <a:gd name="T21" fmla="*/ 5 h 1013"/>
              <a:gd name="T22" fmla="*/ 373 w 1614"/>
              <a:gd name="T23" fmla="*/ 0 h 1013"/>
              <a:gd name="T24" fmla="*/ 489 w 1614"/>
              <a:gd name="T25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4" h="1013">
                <a:moveTo>
                  <a:pt x="489" y="0"/>
                </a:moveTo>
                <a:cubicBezTo>
                  <a:pt x="543" y="8"/>
                  <a:pt x="598" y="13"/>
                  <a:pt x="652" y="24"/>
                </a:cubicBezTo>
                <a:cubicBezTo>
                  <a:pt x="979" y="90"/>
                  <a:pt x="1239" y="260"/>
                  <a:pt x="1439" y="525"/>
                </a:cubicBezTo>
                <a:cubicBezTo>
                  <a:pt x="1511" y="620"/>
                  <a:pt x="1566" y="724"/>
                  <a:pt x="1608" y="834"/>
                </a:cubicBezTo>
                <a:cubicBezTo>
                  <a:pt x="1610" y="839"/>
                  <a:pt x="1611" y="843"/>
                  <a:pt x="1614" y="853"/>
                </a:cubicBezTo>
                <a:cubicBezTo>
                  <a:pt x="1485" y="768"/>
                  <a:pt x="1350" y="738"/>
                  <a:pt x="1202" y="771"/>
                </a:cubicBezTo>
                <a:cubicBezTo>
                  <a:pt x="1056" y="805"/>
                  <a:pt x="947" y="889"/>
                  <a:pt x="868" y="1013"/>
                </a:cubicBezTo>
                <a:cubicBezTo>
                  <a:pt x="836" y="976"/>
                  <a:pt x="809" y="938"/>
                  <a:pt x="776" y="906"/>
                </a:cubicBezTo>
                <a:cubicBezTo>
                  <a:pt x="675" y="808"/>
                  <a:pt x="552" y="760"/>
                  <a:pt x="411" y="758"/>
                </a:cubicBezTo>
                <a:cubicBezTo>
                  <a:pt x="232" y="755"/>
                  <a:pt x="84" y="634"/>
                  <a:pt x="45" y="458"/>
                </a:cubicBezTo>
                <a:cubicBezTo>
                  <a:pt x="0" y="251"/>
                  <a:pt x="146" y="37"/>
                  <a:pt x="357" y="5"/>
                </a:cubicBezTo>
                <a:cubicBezTo>
                  <a:pt x="362" y="4"/>
                  <a:pt x="368" y="2"/>
                  <a:pt x="373" y="0"/>
                </a:cubicBezTo>
                <a:cubicBezTo>
                  <a:pt x="412" y="0"/>
                  <a:pt x="450" y="0"/>
                  <a:pt x="489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8370888" y="8669338"/>
            <a:ext cx="5138738" cy="3249613"/>
          </a:xfrm>
          <a:custGeom>
            <a:avLst/>
            <a:gdLst>
              <a:gd name="T0" fmla="*/ 748 w 1619"/>
              <a:gd name="T1" fmla="*/ 0 h 1023"/>
              <a:gd name="T2" fmla="*/ 914 w 1619"/>
              <a:gd name="T3" fmla="*/ 173 h 1023"/>
              <a:gd name="T4" fmla="*/ 1203 w 1619"/>
              <a:gd name="T5" fmla="*/ 259 h 1023"/>
              <a:gd name="T6" fmla="*/ 1567 w 1619"/>
              <a:gd name="T7" fmla="*/ 557 h 1023"/>
              <a:gd name="T8" fmla="*/ 1196 w 1619"/>
              <a:gd name="T9" fmla="*/ 1016 h 1023"/>
              <a:gd name="T10" fmla="*/ 50 w 1619"/>
              <a:gd name="T11" fmla="*/ 290 h 1023"/>
              <a:gd name="T12" fmla="*/ 0 w 1619"/>
              <a:gd name="T13" fmla="*/ 171 h 1023"/>
              <a:gd name="T14" fmla="*/ 410 w 1619"/>
              <a:gd name="T15" fmla="*/ 246 h 1023"/>
              <a:gd name="T16" fmla="*/ 748 w 1619"/>
              <a:gd name="T17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9" h="1023">
                <a:moveTo>
                  <a:pt x="748" y="0"/>
                </a:moveTo>
                <a:cubicBezTo>
                  <a:pt x="793" y="72"/>
                  <a:pt x="847" y="129"/>
                  <a:pt x="914" y="173"/>
                </a:cubicBezTo>
                <a:cubicBezTo>
                  <a:pt x="1002" y="231"/>
                  <a:pt x="1098" y="258"/>
                  <a:pt x="1203" y="259"/>
                </a:cubicBezTo>
                <a:cubicBezTo>
                  <a:pt x="1381" y="262"/>
                  <a:pt x="1529" y="383"/>
                  <a:pt x="1567" y="557"/>
                </a:cubicBezTo>
                <a:cubicBezTo>
                  <a:pt x="1619" y="791"/>
                  <a:pt x="1436" y="1023"/>
                  <a:pt x="1196" y="1016"/>
                </a:cubicBezTo>
                <a:cubicBezTo>
                  <a:pt x="672" y="1001"/>
                  <a:pt x="292" y="752"/>
                  <a:pt x="50" y="290"/>
                </a:cubicBezTo>
                <a:cubicBezTo>
                  <a:pt x="30" y="252"/>
                  <a:pt x="15" y="212"/>
                  <a:pt x="0" y="171"/>
                </a:cubicBezTo>
                <a:cubicBezTo>
                  <a:pt x="128" y="250"/>
                  <a:pt x="263" y="279"/>
                  <a:pt x="410" y="246"/>
                </a:cubicBezTo>
                <a:cubicBezTo>
                  <a:pt x="556" y="213"/>
                  <a:pt x="666" y="129"/>
                  <a:pt x="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13036550" y="6615113"/>
            <a:ext cx="3236913" cy="5027613"/>
          </a:xfrm>
          <a:custGeom>
            <a:avLst/>
            <a:gdLst>
              <a:gd name="T0" fmla="*/ 164 w 1020"/>
              <a:gd name="T1" fmla="*/ 1583 h 1583"/>
              <a:gd name="T2" fmla="*/ 0 w 1020"/>
              <a:gd name="T3" fmla="*/ 831 h 1583"/>
              <a:gd name="T4" fmla="*/ 15 w 1020"/>
              <a:gd name="T5" fmla="*/ 819 h 1583"/>
              <a:gd name="T6" fmla="*/ 256 w 1020"/>
              <a:gd name="T7" fmla="*/ 379 h 1583"/>
              <a:gd name="T8" fmla="*/ 642 w 1020"/>
              <a:gd name="T9" fmla="*/ 3 h 1583"/>
              <a:gd name="T10" fmla="*/ 1014 w 1020"/>
              <a:gd name="T11" fmla="*/ 383 h 1583"/>
              <a:gd name="T12" fmla="*/ 288 w 1020"/>
              <a:gd name="T13" fmla="*/ 1528 h 1583"/>
              <a:gd name="T14" fmla="*/ 164 w 1020"/>
              <a:gd name="T15" fmla="*/ 1583 h 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583">
                <a:moveTo>
                  <a:pt x="164" y="1583"/>
                </a:moveTo>
                <a:cubicBezTo>
                  <a:pt x="353" y="1293"/>
                  <a:pt x="227" y="966"/>
                  <a:pt x="0" y="831"/>
                </a:cubicBezTo>
                <a:cubicBezTo>
                  <a:pt x="5" y="827"/>
                  <a:pt x="10" y="823"/>
                  <a:pt x="15" y="819"/>
                </a:cubicBezTo>
                <a:cubicBezTo>
                  <a:pt x="170" y="713"/>
                  <a:pt x="253" y="567"/>
                  <a:pt x="256" y="379"/>
                </a:cubicBezTo>
                <a:cubicBezTo>
                  <a:pt x="260" y="165"/>
                  <a:pt x="429" y="0"/>
                  <a:pt x="642" y="3"/>
                </a:cubicBezTo>
                <a:cubicBezTo>
                  <a:pt x="846" y="6"/>
                  <a:pt x="1020" y="179"/>
                  <a:pt x="1014" y="383"/>
                </a:cubicBezTo>
                <a:cubicBezTo>
                  <a:pt x="998" y="907"/>
                  <a:pt x="749" y="1286"/>
                  <a:pt x="288" y="1528"/>
                </a:cubicBezTo>
                <a:cubicBezTo>
                  <a:pt x="250" y="1549"/>
                  <a:pt x="209" y="1563"/>
                  <a:pt x="164" y="1583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1239500" y="6888163"/>
            <a:ext cx="1873250" cy="18700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11315700" y="4019550"/>
            <a:ext cx="1870075" cy="187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8370888" y="6799263"/>
            <a:ext cx="1868488" cy="187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1191875" y="9745663"/>
            <a:ext cx="1870075" cy="18716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4128750" y="6954838"/>
            <a:ext cx="1868488" cy="187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1257300" y="7821613"/>
            <a:ext cx="51927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7902238" y="7821613"/>
            <a:ext cx="51927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1614150" y="10172700"/>
            <a:ext cx="1050925" cy="1019175"/>
            <a:chOff x="11614150" y="10172700"/>
            <a:chExt cx="1050925" cy="1019175"/>
          </a:xfrm>
          <a:solidFill>
            <a:schemeClr val="accent2"/>
          </a:solidFill>
        </p:grpSpPr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11614150" y="10887075"/>
              <a:ext cx="301625" cy="304800"/>
            </a:xfrm>
            <a:custGeom>
              <a:avLst/>
              <a:gdLst>
                <a:gd name="T0" fmla="*/ 0 w 95"/>
                <a:gd name="T1" fmla="*/ 77 h 96"/>
                <a:gd name="T2" fmla="*/ 20 w 95"/>
                <a:gd name="T3" fmla="*/ 57 h 96"/>
                <a:gd name="T4" fmla="*/ 21 w 95"/>
                <a:gd name="T5" fmla="*/ 33 h 96"/>
                <a:gd name="T6" fmla="*/ 60 w 95"/>
                <a:gd name="T7" fmla="*/ 2 h 96"/>
                <a:gd name="T8" fmla="*/ 95 w 95"/>
                <a:gd name="T9" fmla="*/ 39 h 96"/>
                <a:gd name="T10" fmla="*/ 46 w 95"/>
                <a:gd name="T11" fmla="*/ 96 h 96"/>
                <a:gd name="T12" fmla="*/ 44 w 95"/>
                <a:gd name="T13" fmla="*/ 96 h 96"/>
                <a:gd name="T14" fmla="*/ 0 w 95"/>
                <a:gd name="T15" fmla="*/ 96 h 96"/>
                <a:gd name="T16" fmla="*/ 0 w 9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6">
                  <a:moveTo>
                    <a:pt x="0" y="77"/>
                  </a:moveTo>
                  <a:cubicBezTo>
                    <a:pt x="12" y="77"/>
                    <a:pt x="20" y="68"/>
                    <a:pt x="20" y="57"/>
                  </a:cubicBezTo>
                  <a:cubicBezTo>
                    <a:pt x="20" y="49"/>
                    <a:pt x="19" y="41"/>
                    <a:pt x="21" y="33"/>
                  </a:cubicBezTo>
                  <a:cubicBezTo>
                    <a:pt x="23" y="14"/>
                    <a:pt x="41" y="0"/>
                    <a:pt x="60" y="2"/>
                  </a:cubicBezTo>
                  <a:cubicBezTo>
                    <a:pt x="80" y="3"/>
                    <a:pt x="95" y="20"/>
                    <a:pt x="95" y="39"/>
                  </a:cubicBezTo>
                  <a:cubicBezTo>
                    <a:pt x="95" y="67"/>
                    <a:pt x="74" y="92"/>
                    <a:pt x="46" y="96"/>
                  </a:cubicBezTo>
                  <a:cubicBezTo>
                    <a:pt x="46" y="96"/>
                    <a:pt x="45" y="96"/>
                    <a:pt x="44" y="96"/>
                  </a:cubicBezTo>
                  <a:cubicBezTo>
                    <a:pt x="30" y="96"/>
                    <a:pt x="15" y="96"/>
                    <a:pt x="0" y="96"/>
                  </a:cubicBezTo>
                  <a:cubicBezTo>
                    <a:pt x="0" y="90"/>
                    <a:pt x="0" y="84"/>
                    <a:pt x="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11928475" y="10229850"/>
              <a:ext cx="736600" cy="904875"/>
            </a:xfrm>
            <a:custGeom>
              <a:avLst/>
              <a:gdLst>
                <a:gd name="T0" fmla="*/ 6 w 232"/>
                <a:gd name="T1" fmla="*/ 151 h 285"/>
                <a:gd name="T2" fmla="*/ 36 w 232"/>
                <a:gd name="T3" fmla="*/ 124 h 285"/>
                <a:gd name="T4" fmla="*/ 5 w 232"/>
                <a:gd name="T5" fmla="*/ 95 h 285"/>
                <a:gd name="T6" fmla="*/ 4 w 232"/>
                <a:gd name="T7" fmla="*/ 75 h 285"/>
                <a:gd name="T8" fmla="*/ 0 w 232"/>
                <a:gd name="T9" fmla="*/ 32 h 285"/>
                <a:gd name="T10" fmla="*/ 1 w 232"/>
                <a:gd name="T11" fmla="*/ 29 h 285"/>
                <a:gd name="T12" fmla="*/ 88 w 232"/>
                <a:gd name="T13" fmla="*/ 1 h 285"/>
                <a:gd name="T14" fmla="*/ 169 w 232"/>
                <a:gd name="T15" fmla="*/ 32 h 285"/>
                <a:gd name="T16" fmla="*/ 219 w 232"/>
                <a:gd name="T17" fmla="*/ 111 h 285"/>
                <a:gd name="T18" fmla="*/ 165 w 232"/>
                <a:gd name="T19" fmla="*/ 256 h 285"/>
                <a:gd name="T20" fmla="*/ 76 w 232"/>
                <a:gd name="T21" fmla="*/ 284 h 285"/>
                <a:gd name="T22" fmla="*/ 54 w 232"/>
                <a:gd name="T23" fmla="*/ 281 h 285"/>
                <a:gd name="T24" fmla="*/ 33 w 232"/>
                <a:gd name="T25" fmla="*/ 246 h 285"/>
                <a:gd name="T26" fmla="*/ 25 w 232"/>
                <a:gd name="T27" fmla="*/ 210 h 285"/>
                <a:gd name="T28" fmla="*/ 7 w 232"/>
                <a:gd name="T29" fmla="*/ 196 h 285"/>
                <a:gd name="T30" fmla="*/ 5 w 232"/>
                <a:gd name="T31" fmla="*/ 193 h 285"/>
                <a:gd name="T32" fmla="*/ 6 w 232"/>
                <a:gd name="T33" fmla="*/ 152 h 285"/>
                <a:gd name="T34" fmla="*/ 6 w 232"/>
                <a:gd name="T35" fmla="*/ 151 h 285"/>
                <a:gd name="T36" fmla="*/ 61 w 232"/>
                <a:gd name="T37" fmla="*/ 98 h 285"/>
                <a:gd name="T38" fmla="*/ 90 w 232"/>
                <a:gd name="T39" fmla="*/ 70 h 285"/>
                <a:gd name="T40" fmla="*/ 61 w 232"/>
                <a:gd name="T41" fmla="*/ 42 h 285"/>
                <a:gd name="T42" fmla="*/ 33 w 232"/>
                <a:gd name="T43" fmla="*/ 70 h 285"/>
                <a:gd name="T44" fmla="*/ 61 w 232"/>
                <a:gd name="T45" fmla="*/ 98 h 285"/>
                <a:gd name="T46" fmla="*/ 153 w 232"/>
                <a:gd name="T47" fmla="*/ 190 h 285"/>
                <a:gd name="T48" fmla="*/ 182 w 232"/>
                <a:gd name="T49" fmla="*/ 162 h 285"/>
                <a:gd name="T50" fmla="*/ 154 w 232"/>
                <a:gd name="T51" fmla="*/ 134 h 285"/>
                <a:gd name="T52" fmla="*/ 125 w 232"/>
                <a:gd name="T53" fmla="*/ 162 h 285"/>
                <a:gd name="T54" fmla="*/ 153 w 232"/>
                <a:gd name="T55" fmla="*/ 190 h 285"/>
                <a:gd name="T56" fmla="*/ 100 w 232"/>
                <a:gd name="T57" fmla="*/ 187 h 285"/>
                <a:gd name="T58" fmla="*/ 72 w 232"/>
                <a:gd name="T59" fmla="*/ 215 h 285"/>
                <a:gd name="T60" fmla="*/ 100 w 232"/>
                <a:gd name="T61" fmla="*/ 244 h 285"/>
                <a:gd name="T62" fmla="*/ 129 w 232"/>
                <a:gd name="T63" fmla="*/ 215 h 285"/>
                <a:gd name="T64" fmla="*/ 100 w 232"/>
                <a:gd name="T65" fmla="*/ 187 h 285"/>
                <a:gd name="T66" fmla="*/ 134 w 232"/>
                <a:gd name="T67" fmla="*/ 118 h 285"/>
                <a:gd name="T68" fmla="*/ 162 w 232"/>
                <a:gd name="T69" fmla="*/ 89 h 285"/>
                <a:gd name="T70" fmla="*/ 134 w 232"/>
                <a:gd name="T71" fmla="*/ 61 h 285"/>
                <a:gd name="T72" fmla="*/ 106 w 232"/>
                <a:gd name="T73" fmla="*/ 89 h 285"/>
                <a:gd name="T74" fmla="*/ 134 w 232"/>
                <a:gd name="T75" fmla="*/ 11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85">
                  <a:moveTo>
                    <a:pt x="6" y="151"/>
                  </a:moveTo>
                  <a:cubicBezTo>
                    <a:pt x="26" y="152"/>
                    <a:pt x="36" y="136"/>
                    <a:pt x="36" y="124"/>
                  </a:cubicBezTo>
                  <a:cubicBezTo>
                    <a:pt x="37" y="107"/>
                    <a:pt x="25" y="96"/>
                    <a:pt x="5" y="95"/>
                  </a:cubicBezTo>
                  <a:cubicBezTo>
                    <a:pt x="5" y="88"/>
                    <a:pt x="4" y="81"/>
                    <a:pt x="4" y="75"/>
                  </a:cubicBezTo>
                  <a:cubicBezTo>
                    <a:pt x="3" y="60"/>
                    <a:pt x="1" y="46"/>
                    <a:pt x="0" y="32"/>
                  </a:cubicBezTo>
                  <a:cubicBezTo>
                    <a:pt x="0" y="31"/>
                    <a:pt x="0" y="29"/>
                    <a:pt x="1" y="29"/>
                  </a:cubicBezTo>
                  <a:cubicBezTo>
                    <a:pt x="27" y="11"/>
                    <a:pt x="56" y="0"/>
                    <a:pt x="88" y="1"/>
                  </a:cubicBezTo>
                  <a:cubicBezTo>
                    <a:pt x="119" y="2"/>
                    <a:pt x="146" y="13"/>
                    <a:pt x="169" y="32"/>
                  </a:cubicBezTo>
                  <a:cubicBezTo>
                    <a:pt x="195" y="53"/>
                    <a:pt x="212" y="79"/>
                    <a:pt x="219" y="111"/>
                  </a:cubicBezTo>
                  <a:cubicBezTo>
                    <a:pt x="232" y="166"/>
                    <a:pt x="210" y="223"/>
                    <a:pt x="165" y="256"/>
                  </a:cubicBezTo>
                  <a:cubicBezTo>
                    <a:pt x="138" y="275"/>
                    <a:pt x="109" y="285"/>
                    <a:pt x="76" y="284"/>
                  </a:cubicBezTo>
                  <a:cubicBezTo>
                    <a:pt x="69" y="283"/>
                    <a:pt x="61" y="282"/>
                    <a:pt x="54" y="281"/>
                  </a:cubicBezTo>
                  <a:cubicBezTo>
                    <a:pt x="38" y="278"/>
                    <a:pt x="30" y="263"/>
                    <a:pt x="33" y="246"/>
                  </a:cubicBezTo>
                  <a:cubicBezTo>
                    <a:pt x="35" y="233"/>
                    <a:pt x="34" y="221"/>
                    <a:pt x="25" y="210"/>
                  </a:cubicBezTo>
                  <a:cubicBezTo>
                    <a:pt x="20" y="204"/>
                    <a:pt x="14" y="200"/>
                    <a:pt x="7" y="196"/>
                  </a:cubicBezTo>
                  <a:cubicBezTo>
                    <a:pt x="6" y="196"/>
                    <a:pt x="4" y="194"/>
                    <a:pt x="5" y="193"/>
                  </a:cubicBezTo>
                  <a:cubicBezTo>
                    <a:pt x="5" y="180"/>
                    <a:pt x="5" y="166"/>
                    <a:pt x="6" y="152"/>
                  </a:cubicBezTo>
                  <a:cubicBezTo>
                    <a:pt x="6" y="152"/>
                    <a:pt x="6" y="152"/>
                    <a:pt x="6" y="151"/>
                  </a:cubicBezTo>
                  <a:close/>
                  <a:moveTo>
                    <a:pt x="61" y="98"/>
                  </a:moveTo>
                  <a:cubicBezTo>
                    <a:pt x="77" y="98"/>
                    <a:pt x="90" y="85"/>
                    <a:pt x="90" y="70"/>
                  </a:cubicBezTo>
                  <a:cubicBezTo>
                    <a:pt x="90" y="54"/>
                    <a:pt x="77" y="42"/>
                    <a:pt x="61" y="42"/>
                  </a:cubicBezTo>
                  <a:cubicBezTo>
                    <a:pt x="46" y="42"/>
                    <a:pt x="33" y="55"/>
                    <a:pt x="33" y="70"/>
                  </a:cubicBezTo>
                  <a:cubicBezTo>
                    <a:pt x="33" y="86"/>
                    <a:pt x="46" y="98"/>
                    <a:pt x="61" y="98"/>
                  </a:cubicBezTo>
                  <a:close/>
                  <a:moveTo>
                    <a:pt x="153" y="190"/>
                  </a:moveTo>
                  <a:cubicBezTo>
                    <a:pt x="169" y="190"/>
                    <a:pt x="182" y="178"/>
                    <a:pt x="182" y="162"/>
                  </a:cubicBezTo>
                  <a:cubicBezTo>
                    <a:pt x="182" y="147"/>
                    <a:pt x="169" y="134"/>
                    <a:pt x="154" y="134"/>
                  </a:cubicBezTo>
                  <a:cubicBezTo>
                    <a:pt x="138" y="134"/>
                    <a:pt x="125" y="147"/>
                    <a:pt x="125" y="162"/>
                  </a:cubicBezTo>
                  <a:cubicBezTo>
                    <a:pt x="125" y="178"/>
                    <a:pt x="138" y="190"/>
                    <a:pt x="153" y="190"/>
                  </a:cubicBezTo>
                  <a:close/>
                  <a:moveTo>
                    <a:pt x="100" y="187"/>
                  </a:moveTo>
                  <a:cubicBezTo>
                    <a:pt x="85" y="187"/>
                    <a:pt x="72" y="200"/>
                    <a:pt x="72" y="215"/>
                  </a:cubicBezTo>
                  <a:cubicBezTo>
                    <a:pt x="72" y="231"/>
                    <a:pt x="85" y="244"/>
                    <a:pt x="100" y="244"/>
                  </a:cubicBezTo>
                  <a:cubicBezTo>
                    <a:pt x="116" y="244"/>
                    <a:pt x="129" y="231"/>
                    <a:pt x="129" y="215"/>
                  </a:cubicBezTo>
                  <a:cubicBezTo>
                    <a:pt x="129" y="200"/>
                    <a:pt x="116" y="187"/>
                    <a:pt x="100" y="187"/>
                  </a:cubicBezTo>
                  <a:close/>
                  <a:moveTo>
                    <a:pt x="134" y="118"/>
                  </a:moveTo>
                  <a:cubicBezTo>
                    <a:pt x="150" y="118"/>
                    <a:pt x="162" y="105"/>
                    <a:pt x="162" y="89"/>
                  </a:cubicBezTo>
                  <a:cubicBezTo>
                    <a:pt x="162" y="74"/>
                    <a:pt x="150" y="61"/>
                    <a:pt x="134" y="61"/>
                  </a:cubicBezTo>
                  <a:cubicBezTo>
                    <a:pt x="119" y="61"/>
                    <a:pt x="106" y="74"/>
                    <a:pt x="106" y="89"/>
                  </a:cubicBezTo>
                  <a:cubicBezTo>
                    <a:pt x="106" y="105"/>
                    <a:pt x="118" y="118"/>
                    <a:pt x="13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11706225" y="10172700"/>
              <a:ext cx="180975" cy="539750"/>
            </a:xfrm>
            <a:custGeom>
              <a:avLst/>
              <a:gdLst>
                <a:gd name="T0" fmla="*/ 57 w 57"/>
                <a:gd name="T1" fmla="*/ 170 h 170"/>
                <a:gd name="T2" fmla="*/ 0 w 57"/>
                <a:gd name="T3" fmla="*/ 170 h 170"/>
                <a:gd name="T4" fmla="*/ 0 w 57"/>
                <a:gd name="T5" fmla="*/ 167 h 170"/>
                <a:gd name="T6" fmla="*/ 3 w 57"/>
                <a:gd name="T7" fmla="*/ 79 h 170"/>
                <a:gd name="T8" fmla="*/ 12 w 57"/>
                <a:gd name="T9" fmla="*/ 21 h 170"/>
                <a:gd name="T10" fmla="*/ 17 w 57"/>
                <a:gd name="T11" fmla="*/ 9 h 170"/>
                <a:gd name="T12" fmla="*/ 29 w 57"/>
                <a:gd name="T13" fmla="*/ 0 h 170"/>
                <a:gd name="T14" fmla="*/ 40 w 57"/>
                <a:gd name="T15" fmla="*/ 9 h 170"/>
                <a:gd name="T16" fmla="*/ 48 w 57"/>
                <a:gd name="T17" fmla="*/ 33 h 170"/>
                <a:gd name="T18" fmla="*/ 55 w 57"/>
                <a:gd name="T19" fmla="*/ 89 h 170"/>
                <a:gd name="T20" fmla="*/ 57 w 57"/>
                <a:gd name="T21" fmla="*/ 166 h 170"/>
                <a:gd name="T22" fmla="*/ 57 w 57"/>
                <a:gd name="T2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70">
                  <a:moveTo>
                    <a:pt x="57" y="170"/>
                  </a:moveTo>
                  <a:cubicBezTo>
                    <a:pt x="38" y="170"/>
                    <a:pt x="19" y="170"/>
                    <a:pt x="0" y="170"/>
                  </a:cubicBezTo>
                  <a:cubicBezTo>
                    <a:pt x="0" y="169"/>
                    <a:pt x="0" y="168"/>
                    <a:pt x="0" y="167"/>
                  </a:cubicBezTo>
                  <a:cubicBezTo>
                    <a:pt x="1" y="138"/>
                    <a:pt x="2" y="108"/>
                    <a:pt x="3" y="79"/>
                  </a:cubicBezTo>
                  <a:cubicBezTo>
                    <a:pt x="4" y="59"/>
                    <a:pt x="6" y="40"/>
                    <a:pt x="12" y="21"/>
                  </a:cubicBezTo>
                  <a:cubicBezTo>
                    <a:pt x="13" y="17"/>
                    <a:pt x="15" y="13"/>
                    <a:pt x="17" y="9"/>
                  </a:cubicBezTo>
                  <a:cubicBezTo>
                    <a:pt x="20" y="4"/>
                    <a:pt x="23" y="0"/>
                    <a:pt x="29" y="0"/>
                  </a:cubicBezTo>
                  <a:cubicBezTo>
                    <a:pt x="35" y="0"/>
                    <a:pt x="38" y="4"/>
                    <a:pt x="40" y="9"/>
                  </a:cubicBezTo>
                  <a:cubicBezTo>
                    <a:pt x="43" y="17"/>
                    <a:pt x="46" y="25"/>
                    <a:pt x="48" y="33"/>
                  </a:cubicBezTo>
                  <a:cubicBezTo>
                    <a:pt x="52" y="51"/>
                    <a:pt x="54" y="70"/>
                    <a:pt x="55" y="89"/>
                  </a:cubicBezTo>
                  <a:cubicBezTo>
                    <a:pt x="56" y="115"/>
                    <a:pt x="56" y="140"/>
                    <a:pt x="57" y="166"/>
                  </a:cubicBezTo>
                  <a:cubicBezTo>
                    <a:pt x="57" y="167"/>
                    <a:pt x="57" y="168"/>
                    <a:pt x="5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11709400" y="10772775"/>
              <a:ext cx="174625" cy="82550"/>
            </a:xfrm>
            <a:custGeom>
              <a:avLst/>
              <a:gdLst>
                <a:gd name="T0" fmla="*/ 55 w 55"/>
                <a:gd name="T1" fmla="*/ 0 h 26"/>
                <a:gd name="T2" fmla="*/ 55 w 55"/>
                <a:gd name="T3" fmla="*/ 26 h 26"/>
                <a:gd name="T4" fmla="*/ 0 w 55"/>
                <a:gd name="T5" fmla="*/ 26 h 26"/>
                <a:gd name="T6" fmla="*/ 0 w 55"/>
                <a:gd name="T7" fmla="*/ 0 h 26"/>
                <a:gd name="T8" fmla="*/ 55 w 5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6">
                  <a:moveTo>
                    <a:pt x="55" y="0"/>
                  </a:moveTo>
                  <a:cubicBezTo>
                    <a:pt x="55" y="9"/>
                    <a:pt x="55" y="17"/>
                    <a:pt x="55" y="26"/>
                  </a:cubicBezTo>
                  <a:cubicBezTo>
                    <a:pt x="37" y="16"/>
                    <a:pt x="19" y="1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18" y="0"/>
                    <a:pt x="3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11944350" y="10591800"/>
              <a:ext cx="41275" cy="60325"/>
            </a:xfrm>
            <a:custGeom>
              <a:avLst/>
              <a:gdLst>
                <a:gd name="T0" fmla="*/ 0 w 13"/>
                <a:gd name="T1" fmla="*/ 9 h 19"/>
                <a:gd name="T2" fmla="*/ 0 w 13"/>
                <a:gd name="T3" fmla="*/ 3 h 19"/>
                <a:gd name="T4" fmla="*/ 3 w 13"/>
                <a:gd name="T5" fmla="*/ 0 h 19"/>
                <a:gd name="T6" fmla="*/ 11 w 13"/>
                <a:gd name="T7" fmla="*/ 4 h 19"/>
                <a:gd name="T8" fmla="*/ 11 w 13"/>
                <a:gd name="T9" fmla="*/ 14 h 19"/>
                <a:gd name="T10" fmla="*/ 2 w 13"/>
                <a:gd name="T11" fmla="*/ 18 h 19"/>
                <a:gd name="T12" fmla="*/ 1 w 13"/>
                <a:gd name="T13" fmla="*/ 16 h 19"/>
                <a:gd name="T14" fmla="*/ 1 w 13"/>
                <a:gd name="T15" fmla="*/ 9 h 19"/>
                <a:gd name="T16" fmla="*/ 0 w 13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9" y="1"/>
                    <a:pt x="11" y="4"/>
                  </a:cubicBezTo>
                  <a:cubicBezTo>
                    <a:pt x="13" y="8"/>
                    <a:pt x="13" y="11"/>
                    <a:pt x="11" y="14"/>
                  </a:cubicBezTo>
                  <a:cubicBezTo>
                    <a:pt x="9" y="17"/>
                    <a:pt x="6" y="19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4"/>
                    <a:pt x="1" y="11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12093575" y="10420350"/>
              <a:ext cx="60325" cy="60325"/>
            </a:xfrm>
            <a:custGeom>
              <a:avLst/>
              <a:gdLst>
                <a:gd name="T0" fmla="*/ 19 w 19"/>
                <a:gd name="T1" fmla="*/ 10 h 19"/>
                <a:gd name="T2" fmla="*/ 10 w 19"/>
                <a:gd name="T3" fmla="*/ 19 h 19"/>
                <a:gd name="T4" fmla="*/ 0 w 19"/>
                <a:gd name="T5" fmla="*/ 10 h 19"/>
                <a:gd name="T6" fmla="*/ 9 w 19"/>
                <a:gd name="T7" fmla="*/ 0 h 19"/>
                <a:gd name="T8" fmla="*/ 19 w 1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cubicBezTo>
                    <a:pt x="19" y="15"/>
                    <a:pt x="15" y="19"/>
                    <a:pt x="10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5"/>
                    <a:pt x="4" y="1"/>
                    <a:pt x="9" y="0"/>
                  </a:cubicBezTo>
                  <a:cubicBezTo>
                    <a:pt x="14" y="0"/>
                    <a:pt x="19" y="5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12385675" y="10715625"/>
              <a:ext cx="60325" cy="60325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0 h 19"/>
                <a:gd name="T4" fmla="*/ 19 w 19"/>
                <a:gd name="T5" fmla="*/ 9 h 19"/>
                <a:gd name="T6" fmla="*/ 9 w 19"/>
                <a:gd name="T7" fmla="*/ 18 h 19"/>
                <a:gd name="T8" fmla="*/ 0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2217400" y="10883900"/>
              <a:ext cx="60325" cy="60325"/>
            </a:xfrm>
            <a:custGeom>
              <a:avLst/>
              <a:gdLst>
                <a:gd name="T0" fmla="*/ 19 w 19"/>
                <a:gd name="T1" fmla="*/ 9 h 19"/>
                <a:gd name="T2" fmla="*/ 10 w 19"/>
                <a:gd name="T3" fmla="*/ 19 h 19"/>
                <a:gd name="T4" fmla="*/ 0 w 19"/>
                <a:gd name="T5" fmla="*/ 9 h 19"/>
                <a:gd name="T6" fmla="*/ 9 w 19"/>
                <a:gd name="T7" fmla="*/ 0 h 19"/>
                <a:gd name="T8" fmla="*/ 19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9"/>
                  </a:moveTo>
                  <a:cubicBezTo>
                    <a:pt x="19" y="14"/>
                    <a:pt x="15" y="19"/>
                    <a:pt x="10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2325350" y="10483850"/>
              <a:ext cx="60325" cy="60325"/>
            </a:xfrm>
            <a:custGeom>
              <a:avLst/>
              <a:gdLst>
                <a:gd name="T0" fmla="*/ 0 w 19"/>
                <a:gd name="T1" fmla="*/ 9 h 19"/>
                <a:gd name="T2" fmla="*/ 9 w 19"/>
                <a:gd name="T3" fmla="*/ 0 h 19"/>
                <a:gd name="T4" fmla="*/ 19 w 19"/>
                <a:gd name="T5" fmla="*/ 9 h 19"/>
                <a:gd name="T6" fmla="*/ 9 w 19"/>
                <a:gd name="T7" fmla="*/ 19 h 19"/>
                <a:gd name="T8" fmla="*/ 0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5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809038" y="7304088"/>
            <a:ext cx="996950" cy="863600"/>
            <a:chOff x="8809038" y="7304088"/>
            <a:chExt cx="996950" cy="863600"/>
          </a:xfrm>
          <a:solidFill>
            <a:schemeClr val="accent1"/>
          </a:solidFill>
        </p:grpSpPr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8809038" y="7304088"/>
              <a:ext cx="949325" cy="860425"/>
            </a:xfrm>
            <a:custGeom>
              <a:avLst/>
              <a:gdLst>
                <a:gd name="T0" fmla="*/ 48 w 299"/>
                <a:gd name="T1" fmla="*/ 271 h 271"/>
                <a:gd name="T2" fmla="*/ 48 w 299"/>
                <a:gd name="T3" fmla="*/ 255 h 271"/>
                <a:gd name="T4" fmla="*/ 67 w 299"/>
                <a:gd name="T5" fmla="*/ 240 h 271"/>
                <a:gd name="T6" fmla="*/ 98 w 299"/>
                <a:gd name="T7" fmla="*/ 240 h 271"/>
                <a:gd name="T8" fmla="*/ 102 w 299"/>
                <a:gd name="T9" fmla="*/ 240 h 271"/>
                <a:gd name="T10" fmla="*/ 102 w 299"/>
                <a:gd name="T11" fmla="*/ 204 h 271"/>
                <a:gd name="T12" fmla="*/ 98 w 299"/>
                <a:gd name="T13" fmla="*/ 204 h 271"/>
                <a:gd name="T14" fmla="*/ 25 w 299"/>
                <a:gd name="T15" fmla="*/ 204 h 271"/>
                <a:gd name="T16" fmla="*/ 0 w 299"/>
                <a:gd name="T17" fmla="*/ 179 h 271"/>
                <a:gd name="T18" fmla="*/ 0 w 299"/>
                <a:gd name="T19" fmla="*/ 25 h 271"/>
                <a:gd name="T20" fmla="*/ 25 w 299"/>
                <a:gd name="T21" fmla="*/ 0 h 271"/>
                <a:gd name="T22" fmla="*/ 273 w 299"/>
                <a:gd name="T23" fmla="*/ 0 h 271"/>
                <a:gd name="T24" fmla="*/ 299 w 299"/>
                <a:gd name="T25" fmla="*/ 25 h 271"/>
                <a:gd name="T26" fmla="*/ 299 w 299"/>
                <a:gd name="T27" fmla="*/ 179 h 271"/>
                <a:gd name="T28" fmla="*/ 280 w 299"/>
                <a:gd name="T29" fmla="*/ 203 h 271"/>
                <a:gd name="T30" fmla="*/ 271 w 299"/>
                <a:gd name="T31" fmla="*/ 204 h 271"/>
                <a:gd name="T32" fmla="*/ 268 w 299"/>
                <a:gd name="T33" fmla="*/ 198 h 271"/>
                <a:gd name="T34" fmla="*/ 274 w 299"/>
                <a:gd name="T35" fmla="*/ 168 h 271"/>
                <a:gd name="T36" fmla="*/ 274 w 299"/>
                <a:gd name="T37" fmla="*/ 165 h 271"/>
                <a:gd name="T38" fmla="*/ 276 w 299"/>
                <a:gd name="T39" fmla="*/ 165 h 271"/>
                <a:gd name="T40" fmla="*/ 279 w 299"/>
                <a:gd name="T41" fmla="*/ 165 h 271"/>
                <a:gd name="T42" fmla="*/ 279 w 299"/>
                <a:gd name="T43" fmla="*/ 162 h 271"/>
                <a:gd name="T44" fmla="*/ 279 w 299"/>
                <a:gd name="T45" fmla="*/ 24 h 271"/>
                <a:gd name="T46" fmla="*/ 274 w 299"/>
                <a:gd name="T47" fmla="*/ 19 h 271"/>
                <a:gd name="T48" fmla="*/ 24 w 299"/>
                <a:gd name="T49" fmla="*/ 19 h 271"/>
                <a:gd name="T50" fmla="*/ 19 w 299"/>
                <a:gd name="T51" fmla="*/ 24 h 271"/>
                <a:gd name="T52" fmla="*/ 19 w 299"/>
                <a:gd name="T53" fmla="*/ 162 h 271"/>
                <a:gd name="T54" fmla="*/ 19 w 299"/>
                <a:gd name="T55" fmla="*/ 165 h 271"/>
                <a:gd name="T56" fmla="*/ 137 w 299"/>
                <a:gd name="T57" fmla="*/ 165 h 271"/>
                <a:gd name="T58" fmla="*/ 138 w 299"/>
                <a:gd name="T59" fmla="*/ 180 h 271"/>
                <a:gd name="T60" fmla="*/ 193 w 299"/>
                <a:gd name="T61" fmla="*/ 236 h 271"/>
                <a:gd name="T62" fmla="*/ 196 w 299"/>
                <a:gd name="T63" fmla="*/ 240 h 271"/>
                <a:gd name="T64" fmla="*/ 226 w 299"/>
                <a:gd name="T65" fmla="*/ 240 h 271"/>
                <a:gd name="T66" fmla="*/ 235 w 299"/>
                <a:gd name="T67" fmla="*/ 241 h 271"/>
                <a:gd name="T68" fmla="*/ 251 w 299"/>
                <a:gd name="T69" fmla="*/ 259 h 271"/>
                <a:gd name="T70" fmla="*/ 251 w 299"/>
                <a:gd name="T71" fmla="*/ 271 h 271"/>
                <a:gd name="T72" fmla="*/ 48 w 299"/>
                <a:gd name="T73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9" h="271">
                  <a:moveTo>
                    <a:pt x="48" y="271"/>
                  </a:moveTo>
                  <a:cubicBezTo>
                    <a:pt x="48" y="266"/>
                    <a:pt x="47" y="260"/>
                    <a:pt x="48" y="255"/>
                  </a:cubicBezTo>
                  <a:cubicBezTo>
                    <a:pt x="48" y="246"/>
                    <a:pt x="57" y="240"/>
                    <a:pt x="67" y="240"/>
                  </a:cubicBezTo>
                  <a:cubicBezTo>
                    <a:pt x="77" y="240"/>
                    <a:pt x="88" y="240"/>
                    <a:pt x="98" y="240"/>
                  </a:cubicBezTo>
                  <a:cubicBezTo>
                    <a:pt x="99" y="240"/>
                    <a:pt x="101" y="240"/>
                    <a:pt x="102" y="240"/>
                  </a:cubicBezTo>
                  <a:cubicBezTo>
                    <a:pt x="102" y="228"/>
                    <a:pt x="102" y="216"/>
                    <a:pt x="102" y="204"/>
                  </a:cubicBezTo>
                  <a:cubicBezTo>
                    <a:pt x="101" y="204"/>
                    <a:pt x="99" y="204"/>
                    <a:pt x="98" y="204"/>
                  </a:cubicBezTo>
                  <a:cubicBezTo>
                    <a:pt x="74" y="204"/>
                    <a:pt x="49" y="204"/>
                    <a:pt x="25" y="204"/>
                  </a:cubicBezTo>
                  <a:cubicBezTo>
                    <a:pt x="9" y="204"/>
                    <a:pt x="0" y="194"/>
                    <a:pt x="0" y="179"/>
                  </a:cubicBezTo>
                  <a:cubicBezTo>
                    <a:pt x="0" y="127"/>
                    <a:pt x="0" y="76"/>
                    <a:pt x="0" y="25"/>
                  </a:cubicBezTo>
                  <a:cubicBezTo>
                    <a:pt x="0" y="9"/>
                    <a:pt x="9" y="0"/>
                    <a:pt x="25" y="0"/>
                  </a:cubicBezTo>
                  <a:cubicBezTo>
                    <a:pt x="108" y="0"/>
                    <a:pt x="191" y="0"/>
                    <a:pt x="273" y="0"/>
                  </a:cubicBezTo>
                  <a:cubicBezTo>
                    <a:pt x="289" y="0"/>
                    <a:pt x="299" y="9"/>
                    <a:pt x="299" y="25"/>
                  </a:cubicBezTo>
                  <a:cubicBezTo>
                    <a:pt x="299" y="76"/>
                    <a:pt x="299" y="127"/>
                    <a:pt x="299" y="179"/>
                  </a:cubicBezTo>
                  <a:cubicBezTo>
                    <a:pt x="299" y="192"/>
                    <a:pt x="292" y="201"/>
                    <a:pt x="280" y="203"/>
                  </a:cubicBezTo>
                  <a:cubicBezTo>
                    <a:pt x="277" y="204"/>
                    <a:pt x="274" y="204"/>
                    <a:pt x="271" y="204"/>
                  </a:cubicBezTo>
                  <a:cubicBezTo>
                    <a:pt x="268" y="204"/>
                    <a:pt x="266" y="201"/>
                    <a:pt x="268" y="198"/>
                  </a:cubicBezTo>
                  <a:cubicBezTo>
                    <a:pt x="272" y="189"/>
                    <a:pt x="274" y="179"/>
                    <a:pt x="274" y="168"/>
                  </a:cubicBezTo>
                  <a:cubicBezTo>
                    <a:pt x="274" y="167"/>
                    <a:pt x="274" y="166"/>
                    <a:pt x="274" y="165"/>
                  </a:cubicBezTo>
                  <a:cubicBezTo>
                    <a:pt x="275" y="165"/>
                    <a:pt x="276" y="165"/>
                    <a:pt x="276" y="165"/>
                  </a:cubicBezTo>
                  <a:cubicBezTo>
                    <a:pt x="277" y="165"/>
                    <a:pt x="278" y="165"/>
                    <a:pt x="279" y="165"/>
                  </a:cubicBezTo>
                  <a:cubicBezTo>
                    <a:pt x="279" y="164"/>
                    <a:pt x="279" y="163"/>
                    <a:pt x="279" y="162"/>
                  </a:cubicBezTo>
                  <a:cubicBezTo>
                    <a:pt x="279" y="116"/>
                    <a:pt x="279" y="70"/>
                    <a:pt x="279" y="24"/>
                  </a:cubicBezTo>
                  <a:cubicBezTo>
                    <a:pt x="279" y="20"/>
                    <a:pt x="279" y="19"/>
                    <a:pt x="274" y="19"/>
                  </a:cubicBezTo>
                  <a:cubicBezTo>
                    <a:pt x="191" y="19"/>
                    <a:pt x="107" y="19"/>
                    <a:pt x="24" y="19"/>
                  </a:cubicBezTo>
                  <a:cubicBezTo>
                    <a:pt x="20" y="19"/>
                    <a:pt x="19" y="20"/>
                    <a:pt x="19" y="24"/>
                  </a:cubicBezTo>
                  <a:cubicBezTo>
                    <a:pt x="19" y="70"/>
                    <a:pt x="19" y="116"/>
                    <a:pt x="19" y="162"/>
                  </a:cubicBezTo>
                  <a:cubicBezTo>
                    <a:pt x="19" y="163"/>
                    <a:pt x="19" y="164"/>
                    <a:pt x="19" y="165"/>
                  </a:cubicBezTo>
                  <a:cubicBezTo>
                    <a:pt x="58" y="165"/>
                    <a:pt x="97" y="165"/>
                    <a:pt x="137" y="165"/>
                  </a:cubicBezTo>
                  <a:cubicBezTo>
                    <a:pt x="137" y="170"/>
                    <a:pt x="137" y="175"/>
                    <a:pt x="138" y="180"/>
                  </a:cubicBezTo>
                  <a:cubicBezTo>
                    <a:pt x="142" y="208"/>
                    <a:pt x="165" y="231"/>
                    <a:pt x="193" y="236"/>
                  </a:cubicBezTo>
                  <a:cubicBezTo>
                    <a:pt x="195" y="237"/>
                    <a:pt x="196" y="237"/>
                    <a:pt x="196" y="240"/>
                  </a:cubicBezTo>
                  <a:cubicBezTo>
                    <a:pt x="206" y="240"/>
                    <a:pt x="216" y="240"/>
                    <a:pt x="226" y="240"/>
                  </a:cubicBezTo>
                  <a:cubicBezTo>
                    <a:pt x="229" y="240"/>
                    <a:pt x="232" y="240"/>
                    <a:pt x="235" y="241"/>
                  </a:cubicBezTo>
                  <a:cubicBezTo>
                    <a:pt x="245" y="243"/>
                    <a:pt x="251" y="249"/>
                    <a:pt x="251" y="259"/>
                  </a:cubicBezTo>
                  <a:cubicBezTo>
                    <a:pt x="251" y="263"/>
                    <a:pt x="251" y="267"/>
                    <a:pt x="251" y="271"/>
                  </a:cubicBezTo>
                  <a:cubicBezTo>
                    <a:pt x="183" y="271"/>
                    <a:pt x="115" y="271"/>
                    <a:pt x="48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9259888" y="7634288"/>
              <a:ext cx="546100" cy="533400"/>
            </a:xfrm>
            <a:custGeom>
              <a:avLst/>
              <a:gdLst>
                <a:gd name="T0" fmla="*/ 112 w 172"/>
                <a:gd name="T1" fmla="*/ 97 h 168"/>
                <a:gd name="T2" fmla="*/ 129 w 172"/>
                <a:gd name="T3" fmla="*/ 116 h 168"/>
                <a:gd name="T4" fmla="*/ 140 w 172"/>
                <a:gd name="T5" fmla="*/ 117 h 168"/>
                <a:gd name="T6" fmla="*/ 168 w 172"/>
                <a:gd name="T7" fmla="*/ 145 h 168"/>
                <a:gd name="T8" fmla="*/ 168 w 172"/>
                <a:gd name="T9" fmla="*/ 155 h 168"/>
                <a:gd name="T10" fmla="*/ 159 w 172"/>
                <a:gd name="T11" fmla="*/ 165 h 168"/>
                <a:gd name="T12" fmla="*/ 150 w 172"/>
                <a:gd name="T13" fmla="*/ 165 h 168"/>
                <a:gd name="T14" fmla="*/ 121 w 172"/>
                <a:gd name="T15" fmla="*/ 136 h 168"/>
                <a:gd name="T16" fmla="*/ 118 w 172"/>
                <a:gd name="T17" fmla="*/ 127 h 168"/>
                <a:gd name="T18" fmla="*/ 102 w 172"/>
                <a:gd name="T19" fmla="*/ 109 h 168"/>
                <a:gd name="T20" fmla="*/ 19 w 172"/>
                <a:gd name="T21" fmla="*/ 102 h 168"/>
                <a:gd name="T22" fmla="*/ 21 w 172"/>
                <a:gd name="T23" fmla="*/ 25 h 168"/>
                <a:gd name="T24" fmla="*/ 98 w 172"/>
                <a:gd name="T25" fmla="*/ 18 h 168"/>
                <a:gd name="T26" fmla="*/ 112 w 172"/>
                <a:gd name="T27" fmla="*/ 97 h 168"/>
                <a:gd name="T28" fmla="*/ 105 w 172"/>
                <a:gd name="T29" fmla="*/ 65 h 168"/>
                <a:gd name="T30" fmla="*/ 64 w 172"/>
                <a:gd name="T31" fmla="*/ 23 h 168"/>
                <a:gd name="T32" fmla="*/ 22 w 172"/>
                <a:gd name="T33" fmla="*/ 65 h 168"/>
                <a:gd name="T34" fmla="*/ 63 w 172"/>
                <a:gd name="T35" fmla="*/ 107 h 168"/>
                <a:gd name="T36" fmla="*/ 105 w 172"/>
                <a:gd name="T37" fmla="*/ 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68">
                  <a:moveTo>
                    <a:pt x="112" y="97"/>
                  </a:moveTo>
                  <a:cubicBezTo>
                    <a:pt x="118" y="104"/>
                    <a:pt x="123" y="110"/>
                    <a:pt x="129" y="116"/>
                  </a:cubicBezTo>
                  <a:cubicBezTo>
                    <a:pt x="135" y="113"/>
                    <a:pt x="135" y="113"/>
                    <a:pt x="140" y="117"/>
                  </a:cubicBezTo>
                  <a:cubicBezTo>
                    <a:pt x="150" y="127"/>
                    <a:pt x="159" y="136"/>
                    <a:pt x="168" y="145"/>
                  </a:cubicBezTo>
                  <a:cubicBezTo>
                    <a:pt x="172" y="149"/>
                    <a:pt x="172" y="151"/>
                    <a:pt x="168" y="155"/>
                  </a:cubicBezTo>
                  <a:cubicBezTo>
                    <a:pt x="165" y="158"/>
                    <a:pt x="162" y="161"/>
                    <a:pt x="159" y="165"/>
                  </a:cubicBezTo>
                  <a:cubicBezTo>
                    <a:pt x="156" y="168"/>
                    <a:pt x="153" y="168"/>
                    <a:pt x="150" y="165"/>
                  </a:cubicBezTo>
                  <a:cubicBezTo>
                    <a:pt x="140" y="155"/>
                    <a:pt x="130" y="146"/>
                    <a:pt x="121" y="136"/>
                  </a:cubicBezTo>
                  <a:cubicBezTo>
                    <a:pt x="116" y="132"/>
                    <a:pt x="116" y="131"/>
                    <a:pt x="118" y="127"/>
                  </a:cubicBezTo>
                  <a:cubicBezTo>
                    <a:pt x="113" y="121"/>
                    <a:pt x="107" y="115"/>
                    <a:pt x="102" y="109"/>
                  </a:cubicBezTo>
                  <a:cubicBezTo>
                    <a:pt x="73" y="132"/>
                    <a:pt x="37" y="124"/>
                    <a:pt x="19" y="102"/>
                  </a:cubicBezTo>
                  <a:cubicBezTo>
                    <a:pt x="0" y="79"/>
                    <a:pt x="1" y="46"/>
                    <a:pt x="21" y="25"/>
                  </a:cubicBezTo>
                  <a:cubicBezTo>
                    <a:pt x="41" y="4"/>
                    <a:pt x="74" y="0"/>
                    <a:pt x="98" y="18"/>
                  </a:cubicBezTo>
                  <a:cubicBezTo>
                    <a:pt x="122" y="35"/>
                    <a:pt x="130" y="70"/>
                    <a:pt x="112" y="97"/>
                  </a:cubicBezTo>
                  <a:close/>
                  <a:moveTo>
                    <a:pt x="105" y="65"/>
                  </a:moveTo>
                  <a:cubicBezTo>
                    <a:pt x="105" y="42"/>
                    <a:pt x="87" y="23"/>
                    <a:pt x="64" y="23"/>
                  </a:cubicBezTo>
                  <a:cubicBezTo>
                    <a:pt x="41" y="23"/>
                    <a:pt x="22" y="41"/>
                    <a:pt x="22" y="65"/>
                  </a:cubicBezTo>
                  <a:cubicBezTo>
                    <a:pt x="22" y="88"/>
                    <a:pt x="40" y="106"/>
                    <a:pt x="63" y="107"/>
                  </a:cubicBezTo>
                  <a:cubicBezTo>
                    <a:pt x="86" y="107"/>
                    <a:pt x="105" y="88"/>
                    <a:pt x="10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9170988" y="7570788"/>
              <a:ext cx="76200" cy="228600"/>
            </a:xfrm>
            <a:custGeom>
              <a:avLst/>
              <a:gdLst>
                <a:gd name="T0" fmla="*/ 0 w 24"/>
                <a:gd name="T1" fmla="*/ 36 h 72"/>
                <a:gd name="T2" fmla="*/ 0 w 24"/>
                <a:gd name="T3" fmla="*/ 5 h 72"/>
                <a:gd name="T4" fmla="*/ 5 w 24"/>
                <a:gd name="T5" fmla="*/ 0 h 72"/>
                <a:gd name="T6" fmla="*/ 20 w 24"/>
                <a:gd name="T7" fmla="*/ 0 h 72"/>
                <a:gd name="T8" fmla="*/ 24 w 24"/>
                <a:gd name="T9" fmla="*/ 4 h 72"/>
                <a:gd name="T10" fmla="*/ 24 w 24"/>
                <a:gd name="T11" fmla="*/ 68 h 72"/>
                <a:gd name="T12" fmla="*/ 20 w 24"/>
                <a:gd name="T13" fmla="*/ 72 h 72"/>
                <a:gd name="T14" fmla="*/ 5 w 24"/>
                <a:gd name="T15" fmla="*/ 72 h 72"/>
                <a:gd name="T16" fmla="*/ 0 w 24"/>
                <a:gd name="T17" fmla="*/ 67 h 72"/>
                <a:gd name="T18" fmla="*/ 0 w 24"/>
                <a:gd name="T1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2">
                  <a:moveTo>
                    <a:pt x="0" y="36"/>
                  </a:moveTo>
                  <a:cubicBezTo>
                    <a:pt x="0" y="25"/>
                    <a:pt x="0" y="15"/>
                    <a:pt x="0" y="5"/>
                  </a:cubicBezTo>
                  <a:cubicBezTo>
                    <a:pt x="0" y="0"/>
                    <a:pt x="1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25"/>
                    <a:pt x="24" y="46"/>
                    <a:pt x="24" y="68"/>
                  </a:cubicBezTo>
                  <a:cubicBezTo>
                    <a:pt x="24" y="71"/>
                    <a:pt x="23" y="72"/>
                    <a:pt x="20" y="72"/>
                  </a:cubicBezTo>
                  <a:cubicBezTo>
                    <a:pt x="15" y="72"/>
                    <a:pt x="10" y="72"/>
                    <a:pt x="5" y="72"/>
                  </a:cubicBezTo>
                  <a:cubicBezTo>
                    <a:pt x="0" y="72"/>
                    <a:pt x="0" y="71"/>
                    <a:pt x="0" y="67"/>
                  </a:cubicBezTo>
                  <a:cubicBezTo>
                    <a:pt x="0" y="57"/>
                    <a:pt x="0" y="4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8"/>
            <p:cNvSpPr>
              <a:spLocks/>
            </p:cNvSpPr>
            <p:nvPr/>
          </p:nvSpPr>
          <p:spPr bwMode="auto">
            <a:xfrm>
              <a:off x="9463088" y="7412038"/>
              <a:ext cx="76200" cy="222250"/>
            </a:xfrm>
            <a:custGeom>
              <a:avLst/>
              <a:gdLst>
                <a:gd name="T0" fmla="*/ 0 w 24"/>
                <a:gd name="T1" fmla="*/ 65 h 70"/>
                <a:gd name="T2" fmla="*/ 0 w 24"/>
                <a:gd name="T3" fmla="*/ 63 h 70"/>
                <a:gd name="T4" fmla="*/ 0 w 24"/>
                <a:gd name="T5" fmla="*/ 6 h 70"/>
                <a:gd name="T6" fmla="*/ 5 w 24"/>
                <a:gd name="T7" fmla="*/ 0 h 70"/>
                <a:gd name="T8" fmla="*/ 20 w 24"/>
                <a:gd name="T9" fmla="*/ 0 h 70"/>
                <a:gd name="T10" fmla="*/ 24 w 24"/>
                <a:gd name="T11" fmla="*/ 4 h 70"/>
                <a:gd name="T12" fmla="*/ 24 w 24"/>
                <a:gd name="T13" fmla="*/ 70 h 70"/>
                <a:gd name="T14" fmla="*/ 24 w 24"/>
                <a:gd name="T15" fmla="*/ 70 h 70"/>
                <a:gd name="T16" fmla="*/ 0 w 24"/>
                <a:gd name="T1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0" y="44"/>
                    <a:pt x="0" y="25"/>
                    <a:pt x="0" y="6"/>
                  </a:cubicBezTo>
                  <a:cubicBezTo>
                    <a:pt x="0" y="1"/>
                    <a:pt x="0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26"/>
                    <a:pt x="24" y="48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6" y="68"/>
                    <a:pt x="8" y="67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9317038" y="7488238"/>
              <a:ext cx="76200" cy="187325"/>
            </a:xfrm>
            <a:custGeom>
              <a:avLst/>
              <a:gdLst>
                <a:gd name="T0" fmla="*/ 0 w 24"/>
                <a:gd name="T1" fmla="*/ 59 h 59"/>
                <a:gd name="T2" fmla="*/ 0 w 24"/>
                <a:gd name="T3" fmla="*/ 56 h 59"/>
                <a:gd name="T4" fmla="*/ 0 w 24"/>
                <a:gd name="T5" fmla="*/ 5 h 59"/>
                <a:gd name="T6" fmla="*/ 5 w 24"/>
                <a:gd name="T7" fmla="*/ 0 h 59"/>
                <a:gd name="T8" fmla="*/ 20 w 24"/>
                <a:gd name="T9" fmla="*/ 0 h 59"/>
                <a:gd name="T10" fmla="*/ 24 w 24"/>
                <a:gd name="T11" fmla="*/ 4 h 59"/>
                <a:gd name="T12" fmla="*/ 24 w 24"/>
                <a:gd name="T13" fmla="*/ 43 h 59"/>
                <a:gd name="T14" fmla="*/ 23 w 24"/>
                <a:gd name="T15" fmla="*/ 46 h 59"/>
                <a:gd name="T16" fmla="*/ 1 w 24"/>
                <a:gd name="T17" fmla="*/ 59 h 59"/>
                <a:gd name="T18" fmla="*/ 0 w 24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9">
                  <a:moveTo>
                    <a:pt x="0" y="59"/>
                  </a:moveTo>
                  <a:cubicBezTo>
                    <a:pt x="0" y="58"/>
                    <a:pt x="0" y="57"/>
                    <a:pt x="0" y="56"/>
                  </a:cubicBezTo>
                  <a:cubicBezTo>
                    <a:pt x="0" y="39"/>
                    <a:pt x="0" y="22"/>
                    <a:pt x="0" y="5"/>
                  </a:cubicBezTo>
                  <a:cubicBezTo>
                    <a:pt x="0" y="0"/>
                    <a:pt x="0" y="0"/>
                    <a:pt x="5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17"/>
                    <a:pt x="24" y="30"/>
                    <a:pt x="24" y="43"/>
                  </a:cubicBezTo>
                  <a:cubicBezTo>
                    <a:pt x="24" y="44"/>
                    <a:pt x="24" y="46"/>
                    <a:pt x="23" y="46"/>
                  </a:cubicBezTo>
                  <a:cubicBezTo>
                    <a:pt x="15" y="49"/>
                    <a:pt x="7" y="53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9024938" y="7650163"/>
              <a:ext cx="76200" cy="149225"/>
            </a:xfrm>
            <a:custGeom>
              <a:avLst/>
              <a:gdLst>
                <a:gd name="T0" fmla="*/ 24 w 24"/>
                <a:gd name="T1" fmla="*/ 23 h 47"/>
                <a:gd name="T2" fmla="*/ 24 w 24"/>
                <a:gd name="T3" fmla="*/ 42 h 47"/>
                <a:gd name="T4" fmla="*/ 20 w 24"/>
                <a:gd name="T5" fmla="*/ 47 h 47"/>
                <a:gd name="T6" fmla="*/ 4 w 24"/>
                <a:gd name="T7" fmla="*/ 47 h 47"/>
                <a:gd name="T8" fmla="*/ 0 w 24"/>
                <a:gd name="T9" fmla="*/ 43 h 47"/>
                <a:gd name="T10" fmla="*/ 0 w 24"/>
                <a:gd name="T11" fmla="*/ 4 h 47"/>
                <a:gd name="T12" fmla="*/ 4 w 24"/>
                <a:gd name="T13" fmla="*/ 0 h 47"/>
                <a:gd name="T14" fmla="*/ 20 w 24"/>
                <a:gd name="T15" fmla="*/ 0 h 47"/>
                <a:gd name="T16" fmla="*/ 24 w 24"/>
                <a:gd name="T17" fmla="*/ 4 h 47"/>
                <a:gd name="T18" fmla="*/ 24 w 24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24" y="23"/>
                  </a:moveTo>
                  <a:cubicBezTo>
                    <a:pt x="24" y="30"/>
                    <a:pt x="24" y="36"/>
                    <a:pt x="24" y="42"/>
                  </a:cubicBezTo>
                  <a:cubicBezTo>
                    <a:pt x="24" y="46"/>
                    <a:pt x="24" y="47"/>
                    <a:pt x="20" y="47"/>
                  </a:cubicBezTo>
                  <a:cubicBezTo>
                    <a:pt x="15" y="47"/>
                    <a:pt x="9" y="47"/>
                    <a:pt x="4" y="47"/>
                  </a:cubicBezTo>
                  <a:cubicBezTo>
                    <a:pt x="1" y="47"/>
                    <a:pt x="0" y="46"/>
                    <a:pt x="0" y="43"/>
                  </a:cubicBezTo>
                  <a:cubicBezTo>
                    <a:pt x="0" y="30"/>
                    <a:pt x="0" y="17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3" y="0"/>
                    <a:pt x="24" y="1"/>
                    <a:pt x="24" y="4"/>
                  </a:cubicBezTo>
                  <a:cubicBezTo>
                    <a:pt x="24" y="10"/>
                    <a:pt x="24" y="17"/>
                    <a:pt x="2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544675" y="7364413"/>
            <a:ext cx="1049338" cy="1050925"/>
            <a:chOff x="14544675" y="7364413"/>
            <a:chExt cx="1049338" cy="1050925"/>
          </a:xfrm>
          <a:solidFill>
            <a:srgbClr val="706F6F"/>
          </a:solidFill>
        </p:grpSpPr>
        <p:sp>
          <p:nvSpPr>
            <p:cNvPr id="47" name="Freeform 31"/>
            <p:cNvSpPr>
              <a:spLocks noEditPoints="1"/>
            </p:cNvSpPr>
            <p:nvPr/>
          </p:nvSpPr>
          <p:spPr bwMode="auto">
            <a:xfrm>
              <a:off x="14544675" y="7364413"/>
              <a:ext cx="1049338" cy="1050925"/>
            </a:xfrm>
            <a:custGeom>
              <a:avLst/>
              <a:gdLst>
                <a:gd name="T0" fmla="*/ 331 w 331"/>
                <a:gd name="T1" fmla="*/ 194 h 331"/>
                <a:gd name="T2" fmla="*/ 302 w 331"/>
                <a:gd name="T3" fmla="*/ 201 h 331"/>
                <a:gd name="T4" fmla="*/ 285 w 331"/>
                <a:gd name="T5" fmla="*/ 236 h 331"/>
                <a:gd name="T6" fmla="*/ 290 w 331"/>
                <a:gd name="T7" fmla="*/ 274 h 331"/>
                <a:gd name="T8" fmla="*/ 248 w 331"/>
                <a:gd name="T9" fmla="*/ 299 h 331"/>
                <a:gd name="T10" fmla="*/ 203 w 331"/>
                <a:gd name="T11" fmla="*/ 299 h 331"/>
                <a:gd name="T12" fmla="*/ 201 w 331"/>
                <a:gd name="T13" fmla="*/ 320 h 331"/>
                <a:gd name="T14" fmla="*/ 140 w 331"/>
                <a:gd name="T15" fmla="*/ 331 h 331"/>
                <a:gd name="T16" fmla="*/ 130 w 331"/>
                <a:gd name="T17" fmla="*/ 303 h 331"/>
                <a:gd name="T18" fmla="*/ 107 w 331"/>
                <a:gd name="T19" fmla="*/ 291 h 331"/>
                <a:gd name="T20" fmla="*/ 82 w 331"/>
                <a:gd name="T21" fmla="*/ 299 h 331"/>
                <a:gd name="T22" fmla="*/ 32 w 331"/>
                <a:gd name="T23" fmla="*/ 266 h 331"/>
                <a:gd name="T24" fmla="*/ 46 w 331"/>
                <a:gd name="T25" fmla="*/ 235 h 331"/>
                <a:gd name="T26" fmla="*/ 29 w 331"/>
                <a:gd name="T27" fmla="*/ 201 h 331"/>
                <a:gd name="T28" fmla="*/ 0 w 331"/>
                <a:gd name="T29" fmla="*/ 190 h 331"/>
                <a:gd name="T30" fmla="*/ 11 w 331"/>
                <a:gd name="T31" fmla="*/ 130 h 331"/>
                <a:gd name="T32" fmla="*/ 32 w 331"/>
                <a:gd name="T33" fmla="*/ 128 h 331"/>
                <a:gd name="T34" fmla="*/ 45 w 331"/>
                <a:gd name="T35" fmla="*/ 96 h 331"/>
                <a:gd name="T36" fmla="*/ 32 w 331"/>
                <a:gd name="T37" fmla="*/ 82 h 331"/>
                <a:gd name="T38" fmla="*/ 66 w 331"/>
                <a:gd name="T39" fmla="*/ 32 h 331"/>
                <a:gd name="T40" fmla="*/ 96 w 331"/>
                <a:gd name="T41" fmla="*/ 46 h 331"/>
                <a:gd name="T42" fmla="*/ 130 w 331"/>
                <a:gd name="T43" fmla="*/ 29 h 331"/>
                <a:gd name="T44" fmla="*/ 137 w 331"/>
                <a:gd name="T45" fmla="*/ 0 h 331"/>
                <a:gd name="T46" fmla="*/ 201 w 331"/>
                <a:gd name="T47" fmla="*/ 13 h 331"/>
                <a:gd name="T48" fmla="*/ 203 w 331"/>
                <a:gd name="T49" fmla="*/ 32 h 331"/>
                <a:gd name="T50" fmla="*/ 235 w 331"/>
                <a:gd name="T51" fmla="*/ 46 h 331"/>
                <a:gd name="T52" fmla="*/ 265 w 331"/>
                <a:gd name="T53" fmla="*/ 32 h 331"/>
                <a:gd name="T54" fmla="*/ 299 w 331"/>
                <a:gd name="T55" fmla="*/ 82 h 331"/>
                <a:gd name="T56" fmla="*/ 299 w 331"/>
                <a:gd name="T57" fmla="*/ 128 h 331"/>
                <a:gd name="T58" fmla="*/ 318 w 331"/>
                <a:gd name="T59" fmla="*/ 130 h 331"/>
                <a:gd name="T60" fmla="*/ 256 w 331"/>
                <a:gd name="T61" fmla="*/ 166 h 331"/>
                <a:gd name="T62" fmla="*/ 75 w 331"/>
                <a:gd name="T63" fmla="*/ 165 h 331"/>
                <a:gd name="T64" fmla="*/ 256 w 331"/>
                <a:gd name="T65" fmla="*/ 16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31">
                  <a:moveTo>
                    <a:pt x="331" y="137"/>
                  </a:moveTo>
                  <a:cubicBezTo>
                    <a:pt x="331" y="156"/>
                    <a:pt x="331" y="175"/>
                    <a:pt x="331" y="194"/>
                  </a:cubicBezTo>
                  <a:cubicBezTo>
                    <a:pt x="328" y="200"/>
                    <a:pt x="324" y="202"/>
                    <a:pt x="318" y="201"/>
                  </a:cubicBezTo>
                  <a:cubicBezTo>
                    <a:pt x="312" y="201"/>
                    <a:pt x="307" y="201"/>
                    <a:pt x="302" y="201"/>
                  </a:cubicBezTo>
                  <a:cubicBezTo>
                    <a:pt x="301" y="201"/>
                    <a:pt x="299" y="202"/>
                    <a:pt x="299" y="203"/>
                  </a:cubicBezTo>
                  <a:cubicBezTo>
                    <a:pt x="296" y="214"/>
                    <a:pt x="291" y="225"/>
                    <a:pt x="285" y="236"/>
                  </a:cubicBezTo>
                  <a:cubicBezTo>
                    <a:pt x="287" y="237"/>
                    <a:pt x="288" y="239"/>
                    <a:pt x="290" y="240"/>
                  </a:cubicBezTo>
                  <a:cubicBezTo>
                    <a:pt x="308" y="257"/>
                    <a:pt x="308" y="257"/>
                    <a:pt x="290" y="274"/>
                  </a:cubicBezTo>
                  <a:cubicBezTo>
                    <a:pt x="282" y="282"/>
                    <a:pt x="274" y="290"/>
                    <a:pt x="266" y="299"/>
                  </a:cubicBezTo>
                  <a:cubicBezTo>
                    <a:pt x="259" y="305"/>
                    <a:pt x="255" y="305"/>
                    <a:pt x="248" y="299"/>
                  </a:cubicBezTo>
                  <a:cubicBezTo>
                    <a:pt x="244" y="294"/>
                    <a:pt x="240" y="290"/>
                    <a:pt x="235" y="285"/>
                  </a:cubicBezTo>
                  <a:cubicBezTo>
                    <a:pt x="225" y="291"/>
                    <a:pt x="214" y="296"/>
                    <a:pt x="203" y="299"/>
                  </a:cubicBezTo>
                  <a:cubicBezTo>
                    <a:pt x="201" y="300"/>
                    <a:pt x="201" y="301"/>
                    <a:pt x="201" y="302"/>
                  </a:cubicBezTo>
                  <a:cubicBezTo>
                    <a:pt x="201" y="308"/>
                    <a:pt x="201" y="314"/>
                    <a:pt x="201" y="320"/>
                  </a:cubicBezTo>
                  <a:cubicBezTo>
                    <a:pt x="201" y="327"/>
                    <a:pt x="197" y="331"/>
                    <a:pt x="190" y="331"/>
                  </a:cubicBezTo>
                  <a:cubicBezTo>
                    <a:pt x="174" y="331"/>
                    <a:pt x="157" y="331"/>
                    <a:pt x="140" y="331"/>
                  </a:cubicBezTo>
                  <a:cubicBezTo>
                    <a:pt x="134" y="331"/>
                    <a:pt x="130" y="327"/>
                    <a:pt x="130" y="320"/>
                  </a:cubicBezTo>
                  <a:cubicBezTo>
                    <a:pt x="130" y="315"/>
                    <a:pt x="130" y="309"/>
                    <a:pt x="130" y="303"/>
                  </a:cubicBezTo>
                  <a:cubicBezTo>
                    <a:pt x="130" y="301"/>
                    <a:pt x="129" y="300"/>
                    <a:pt x="127" y="299"/>
                  </a:cubicBezTo>
                  <a:cubicBezTo>
                    <a:pt x="120" y="297"/>
                    <a:pt x="113" y="294"/>
                    <a:pt x="107" y="291"/>
                  </a:cubicBezTo>
                  <a:cubicBezTo>
                    <a:pt x="103" y="290"/>
                    <a:pt x="99" y="288"/>
                    <a:pt x="95" y="286"/>
                  </a:cubicBezTo>
                  <a:cubicBezTo>
                    <a:pt x="91" y="290"/>
                    <a:pt x="86" y="295"/>
                    <a:pt x="82" y="299"/>
                  </a:cubicBezTo>
                  <a:cubicBezTo>
                    <a:pt x="76" y="305"/>
                    <a:pt x="71" y="305"/>
                    <a:pt x="65" y="299"/>
                  </a:cubicBezTo>
                  <a:cubicBezTo>
                    <a:pt x="54" y="288"/>
                    <a:pt x="43" y="277"/>
                    <a:pt x="32" y="266"/>
                  </a:cubicBezTo>
                  <a:cubicBezTo>
                    <a:pt x="26" y="260"/>
                    <a:pt x="26" y="255"/>
                    <a:pt x="32" y="249"/>
                  </a:cubicBezTo>
                  <a:cubicBezTo>
                    <a:pt x="36" y="244"/>
                    <a:pt x="41" y="240"/>
                    <a:pt x="46" y="235"/>
                  </a:cubicBezTo>
                  <a:cubicBezTo>
                    <a:pt x="39" y="225"/>
                    <a:pt x="35" y="214"/>
                    <a:pt x="32" y="203"/>
                  </a:cubicBezTo>
                  <a:cubicBezTo>
                    <a:pt x="31" y="202"/>
                    <a:pt x="30" y="201"/>
                    <a:pt x="29" y="201"/>
                  </a:cubicBezTo>
                  <a:cubicBezTo>
                    <a:pt x="23" y="201"/>
                    <a:pt x="17" y="201"/>
                    <a:pt x="11" y="201"/>
                  </a:cubicBezTo>
                  <a:cubicBezTo>
                    <a:pt x="4" y="201"/>
                    <a:pt x="0" y="197"/>
                    <a:pt x="0" y="190"/>
                  </a:cubicBezTo>
                  <a:cubicBezTo>
                    <a:pt x="0" y="174"/>
                    <a:pt x="0" y="157"/>
                    <a:pt x="0" y="141"/>
                  </a:cubicBezTo>
                  <a:cubicBezTo>
                    <a:pt x="0" y="134"/>
                    <a:pt x="4" y="130"/>
                    <a:pt x="11" y="130"/>
                  </a:cubicBezTo>
                  <a:cubicBezTo>
                    <a:pt x="17" y="130"/>
                    <a:pt x="23" y="130"/>
                    <a:pt x="29" y="130"/>
                  </a:cubicBezTo>
                  <a:cubicBezTo>
                    <a:pt x="31" y="130"/>
                    <a:pt x="31" y="130"/>
                    <a:pt x="32" y="128"/>
                  </a:cubicBezTo>
                  <a:cubicBezTo>
                    <a:pt x="33" y="125"/>
                    <a:pt x="34" y="122"/>
                    <a:pt x="35" y="119"/>
                  </a:cubicBezTo>
                  <a:cubicBezTo>
                    <a:pt x="38" y="111"/>
                    <a:pt x="42" y="103"/>
                    <a:pt x="45" y="96"/>
                  </a:cubicBezTo>
                  <a:cubicBezTo>
                    <a:pt x="45" y="96"/>
                    <a:pt x="45" y="95"/>
                    <a:pt x="45" y="95"/>
                  </a:cubicBezTo>
                  <a:cubicBezTo>
                    <a:pt x="41" y="91"/>
                    <a:pt x="36" y="87"/>
                    <a:pt x="32" y="82"/>
                  </a:cubicBezTo>
                  <a:cubicBezTo>
                    <a:pt x="26" y="76"/>
                    <a:pt x="26" y="71"/>
                    <a:pt x="32" y="66"/>
                  </a:cubicBezTo>
                  <a:cubicBezTo>
                    <a:pt x="43" y="54"/>
                    <a:pt x="54" y="43"/>
                    <a:pt x="66" y="32"/>
                  </a:cubicBezTo>
                  <a:cubicBezTo>
                    <a:pt x="71" y="26"/>
                    <a:pt x="76" y="26"/>
                    <a:pt x="82" y="32"/>
                  </a:cubicBezTo>
                  <a:cubicBezTo>
                    <a:pt x="86" y="36"/>
                    <a:pt x="91" y="41"/>
                    <a:pt x="96" y="46"/>
                  </a:cubicBezTo>
                  <a:cubicBezTo>
                    <a:pt x="106" y="40"/>
                    <a:pt x="117" y="35"/>
                    <a:pt x="128" y="32"/>
                  </a:cubicBezTo>
                  <a:cubicBezTo>
                    <a:pt x="129" y="32"/>
                    <a:pt x="130" y="30"/>
                    <a:pt x="130" y="29"/>
                  </a:cubicBezTo>
                  <a:cubicBezTo>
                    <a:pt x="130" y="24"/>
                    <a:pt x="130" y="19"/>
                    <a:pt x="130" y="13"/>
                  </a:cubicBezTo>
                  <a:cubicBezTo>
                    <a:pt x="129" y="7"/>
                    <a:pt x="131" y="3"/>
                    <a:pt x="137" y="0"/>
                  </a:cubicBezTo>
                  <a:cubicBezTo>
                    <a:pt x="156" y="0"/>
                    <a:pt x="175" y="0"/>
                    <a:pt x="194" y="0"/>
                  </a:cubicBezTo>
                  <a:cubicBezTo>
                    <a:pt x="199" y="3"/>
                    <a:pt x="201" y="7"/>
                    <a:pt x="201" y="13"/>
                  </a:cubicBezTo>
                  <a:cubicBezTo>
                    <a:pt x="201" y="19"/>
                    <a:pt x="201" y="24"/>
                    <a:pt x="201" y="29"/>
                  </a:cubicBezTo>
                  <a:cubicBezTo>
                    <a:pt x="201" y="31"/>
                    <a:pt x="201" y="32"/>
                    <a:pt x="203" y="32"/>
                  </a:cubicBezTo>
                  <a:cubicBezTo>
                    <a:pt x="213" y="36"/>
                    <a:pt x="222" y="40"/>
                    <a:pt x="231" y="44"/>
                  </a:cubicBezTo>
                  <a:cubicBezTo>
                    <a:pt x="233" y="44"/>
                    <a:pt x="234" y="45"/>
                    <a:pt x="235" y="46"/>
                  </a:cubicBezTo>
                  <a:cubicBezTo>
                    <a:pt x="240" y="41"/>
                    <a:pt x="244" y="36"/>
                    <a:pt x="249" y="32"/>
                  </a:cubicBezTo>
                  <a:cubicBezTo>
                    <a:pt x="254" y="26"/>
                    <a:pt x="260" y="26"/>
                    <a:pt x="265" y="32"/>
                  </a:cubicBezTo>
                  <a:cubicBezTo>
                    <a:pt x="276" y="43"/>
                    <a:pt x="288" y="54"/>
                    <a:pt x="299" y="66"/>
                  </a:cubicBezTo>
                  <a:cubicBezTo>
                    <a:pt x="305" y="71"/>
                    <a:pt x="305" y="76"/>
                    <a:pt x="299" y="82"/>
                  </a:cubicBezTo>
                  <a:cubicBezTo>
                    <a:pt x="294" y="87"/>
                    <a:pt x="290" y="91"/>
                    <a:pt x="285" y="96"/>
                  </a:cubicBezTo>
                  <a:cubicBezTo>
                    <a:pt x="291" y="106"/>
                    <a:pt x="296" y="117"/>
                    <a:pt x="299" y="128"/>
                  </a:cubicBezTo>
                  <a:cubicBezTo>
                    <a:pt x="299" y="129"/>
                    <a:pt x="301" y="130"/>
                    <a:pt x="302" y="130"/>
                  </a:cubicBezTo>
                  <a:cubicBezTo>
                    <a:pt x="307" y="130"/>
                    <a:pt x="312" y="130"/>
                    <a:pt x="318" y="130"/>
                  </a:cubicBezTo>
                  <a:cubicBezTo>
                    <a:pt x="324" y="130"/>
                    <a:pt x="328" y="132"/>
                    <a:pt x="331" y="137"/>
                  </a:cubicBezTo>
                  <a:close/>
                  <a:moveTo>
                    <a:pt x="256" y="166"/>
                  </a:moveTo>
                  <a:cubicBezTo>
                    <a:pt x="256" y="116"/>
                    <a:pt x="215" y="75"/>
                    <a:pt x="165" y="75"/>
                  </a:cubicBezTo>
                  <a:cubicBezTo>
                    <a:pt x="116" y="75"/>
                    <a:pt x="75" y="116"/>
                    <a:pt x="75" y="165"/>
                  </a:cubicBezTo>
                  <a:cubicBezTo>
                    <a:pt x="75" y="215"/>
                    <a:pt x="116" y="256"/>
                    <a:pt x="166" y="256"/>
                  </a:cubicBezTo>
                  <a:cubicBezTo>
                    <a:pt x="215" y="256"/>
                    <a:pt x="256" y="215"/>
                    <a:pt x="256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14916150" y="7735888"/>
              <a:ext cx="306388" cy="307975"/>
            </a:xfrm>
            <a:custGeom>
              <a:avLst/>
              <a:gdLst>
                <a:gd name="T0" fmla="*/ 39 w 97"/>
                <a:gd name="T1" fmla="*/ 0 h 97"/>
                <a:gd name="T2" fmla="*/ 39 w 97"/>
                <a:gd name="T3" fmla="*/ 19 h 97"/>
                <a:gd name="T4" fmla="*/ 48 w 97"/>
                <a:gd name="T5" fmla="*/ 29 h 97"/>
                <a:gd name="T6" fmla="*/ 58 w 97"/>
                <a:gd name="T7" fmla="*/ 19 h 97"/>
                <a:gd name="T8" fmla="*/ 58 w 97"/>
                <a:gd name="T9" fmla="*/ 0 h 97"/>
                <a:gd name="T10" fmla="*/ 80 w 97"/>
                <a:gd name="T11" fmla="*/ 0 h 97"/>
                <a:gd name="T12" fmla="*/ 87 w 97"/>
                <a:gd name="T13" fmla="*/ 0 h 97"/>
                <a:gd name="T14" fmla="*/ 97 w 97"/>
                <a:gd name="T15" fmla="*/ 10 h 97"/>
                <a:gd name="T16" fmla="*/ 97 w 97"/>
                <a:gd name="T17" fmla="*/ 87 h 97"/>
                <a:gd name="T18" fmla="*/ 87 w 97"/>
                <a:gd name="T19" fmla="*/ 97 h 97"/>
                <a:gd name="T20" fmla="*/ 10 w 97"/>
                <a:gd name="T21" fmla="*/ 97 h 97"/>
                <a:gd name="T22" fmla="*/ 0 w 97"/>
                <a:gd name="T23" fmla="*/ 87 h 97"/>
                <a:gd name="T24" fmla="*/ 0 w 97"/>
                <a:gd name="T25" fmla="*/ 10 h 97"/>
                <a:gd name="T26" fmla="*/ 9 w 97"/>
                <a:gd name="T27" fmla="*/ 0 h 97"/>
                <a:gd name="T28" fmla="*/ 36 w 97"/>
                <a:gd name="T29" fmla="*/ 0 h 97"/>
                <a:gd name="T30" fmla="*/ 39 w 97"/>
                <a:gd name="T3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97">
                  <a:moveTo>
                    <a:pt x="39" y="0"/>
                  </a:moveTo>
                  <a:cubicBezTo>
                    <a:pt x="39" y="7"/>
                    <a:pt x="39" y="13"/>
                    <a:pt x="39" y="19"/>
                  </a:cubicBezTo>
                  <a:cubicBezTo>
                    <a:pt x="39" y="25"/>
                    <a:pt x="43" y="29"/>
                    <a:pt x="48" y="29"/>
                  </a:cubicBezTo>
                  <a:cubicBezTo>
                    <a:pt x="54" y="29"/>
                    <a:pt x="58" y="25"/>
                    <a:pt x="58" y="19"/>
                  </a:cubicBezTo>
                  <a:cubicBezTo>
                    <a:pt x="58" y="13"/>
                    <a:pt x="58" y="7"/>
                    <a:pt x="58" y="0"/>
                  </a:cubicBezTo>
                  <a:cubicBezTo>
                    <a:pt x="65" y="0"/>
                    <a:pt x="72" y="0"/>
                    <a:pt x="80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93" y="0"/>
                    <a:pt x="97" y="4"/>
                    <a:pt x="97" y="10"/>
                  </a:cubicBezTo>
                  <a:cubicBezTo>
                    <a:pt x="97" y="36"/>
                    <a:pt x="97" y="62"/>
                    <a:pt x="97" y="87"/>
                  </a:cubicBezTo>
                  <a:cubicBezTo>
                    <a:pt x="97" y="93"/>
                    <a:pt x="93" y="97"/>
                    <a:pt x="87" y="97"/>
                  </a:cubicBezTo>
                  <a:cubicBezTo>
                    <a:pt x="61" y="97"/>
                    <a:pt x="35" y="97"/>
                    <a:pt x="10" y="97"/>
                  </a:cubicBezTo>
                  <a:cubicBezTo>
                    <a:pt x="4" y="97"/>
                    <a:pt x="0" y="93"/>
                    <a:pt x="0" y="87"/>
                  </a:cubicBezTo>
                  <a:cubicBezTo>
                    <a:pt x="0" y="62"/>
                    <a:pt x="0" y="3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8" y="0"/>
                    <a:pt x="27" y="0"/>
                    <a:pt x="36" y="0"/>
                  </a:cubicBezTo>
                  <a:cubicBezTo>
                    <a:pt x="37" y="0"/>
                    <a:pt x="3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77675" y="4470400"/>
            <a:ext cx="742950" cy="971550"/>
            <a:chOff x="11877675" y="4470400"/>
            <a:chExt cx="742950" cy="971550"/>
          </a:xfrm>
          <a:solidFill>
            <a:srgbClr val="706F6F"/>
          </a:solidFill>
        </p:grpSpPr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11877675" y="4521200"/>
              <a:ext cx="742950" cy="920750"/>
            </a:xfrm>
            <a:custGeom>
              <a:avLst/>
              <a:gdLst>
                <a:gd name="T0" fmla="*/ 24 w 234"/>
                <a:gd name="T1" fmla="*/ 290 h 290"/>
                <a:gd name="T2" fmla="*/ 0 w 234"/>
                <a:gd name="T3" fmla="*/ 261 h 290"/>
                <a:gd name="T4" fmla="*/ 1 w 234"/>
                <a:gd name="T5" fmla="*/ 23 h 290"/>
                <a:gd name="T6" fmla="*/ 39 w 234"/>
                <a:gd name="T7" fmla="*/ 12 h 290"/>
                <a:gd name="T8" fmla="*/ 64 w 234"/>
                <a:gd name="T9" fmla="*/ 37 h 290"/>
                <a:gd name="T10" fmla="*/ 195 w 234"/>
                <a:gd name="T11" fmla="*/ 12 h 290"/>
                <a:gd name="T12" fmla="*/ 207 w 234"/>
                <a:gd name="T13" fmla="*/ 2 h 290"/>
                <a:gd name="T14" fmla="*/ 233 w 234"/>
                <a:gd name="T15" fmla="*/ 262 h 290"/>
                <a:gd name="T16" fmla="*/ 210 w 234"/>
                <a:gd name="T17" fmla="*/ 290 h 290"/>
                <a:gd name="T18" fmla="*/ 121 w 234"/>
                <a:gd name="T19" fmla="*/ 211 h 290"/>
                <a:gd name="T20" fmla="*/ 121 w 234"/>
                <a:gd name="T21" fmla="*/ 229 h 290"/>
                <a:gd name="T22" fmla="*/ 193 w 234"/>
                <a:gd name="T23" fmla="*/ 220 h 290"/>
                <a:gd name="T24" fmla="*/ 152 w 234"/>
                <a:gd name="T25" fmla="*/ 211 h 290"/>
                <a:gd name="T26" fmla="*/ 182 w 234"/>
                <a:gd name="T27" fmla="*/ 109 h 290"/>
                <a:gd name="T28" fmla="*/ 183 w 234"/>
                <a:gd name="T29" fmla="*/ 91 h 290"/>
                <a:gd name="T30" fmla="*/ 111 w 234"/>
                <a:gd name="T31" fmla="*/ 100 h 290"/>
                <a:gd name="T32" fmla="*/ 152 w 234"/>
                <a:gd name="T33" fmla="*/ 109 h 290"/>
                <a:gd name="T34" fmla="*/ 182 w 234"/>
                <a:gd name="T35" fmla="*/ 169 h 290"/>
                <a:gd name="T36" fmla="*/ 183 w 234"/>
                <a:gd name="T37" fmla="*/ 151 h 290"/>
                <a:gd name="T38" fmla="*/ 111 w 234"/>
                <a:gd name="T39" fmla="*/ 160 h 290"/>
                <a:gd name="T40" fmla="*/ 152 w 234"/>
                <a:gd name="T41" fmla="*/ 169 h 290"/>
                <a:gd name="T42" fmla="*/ 56 w 234"/>
                <a:gd name="T43" fmla="*/ 156 h 290"/>
                <a:gd name="T44" fmla="*/ 44 w 234"/>
                <a:gd name="T45" fmla="*/ 169 h 290"/>
                <a:gd name="T46" fmla="*/ 68 w 234"/>
                <a:gd name="T47" fmla="*/ 180 h 290"/>
                <a:gd name="T48" fmla="*/ 97 w 234"/>
                <a:gd name="T49" fmla="*/ 145 h 290"/>
                <a:gd name="T50" fmla="*/ 82 w 234"/>
                <a:gd name="T51" fmla="*/ 140 h 290"/>
                <a:gd name="T52" fmla="*/ 61 w 234"/>
                <a:gd name="T53" fmla="*/ 221 h 290"/>
                <a:gd name="T54" fmla="*/ 44 w 234"/>
                <a:gd name="T55" fmla="*/ 216 h 290"/>
                <a:gd name="T56" fmla="*/ 55 w 234"/>
                <a:gd name="T57" fmla="*/ 240 h 290"/>
                <a:gd name="T58" fmla="*/ 94 w 234"/>
                <a:gd name="T59" fmla="*/ 213 h 290"/>
                <a:gd name="T60" fmla="*/ 91 w 234"/>
                <a:gd name="T61" fmla="*/ 198 h 290"/>
                <a:gd name="T62" fmla="*/ 61 w 234"/>
                <a:gd name="T63" fmla="*/ 221 h 290"/>
                <a:gd name="T64" fmla="*/ 56 w 234"/>
                <a:gd name="T65" fmla="*/ 92 h 290"/>
                <a:gd name="T66" fmla="*/ 44 w 234"/>
                <a:gd name="T67" fmla="*/ 104 h 290"/>
                <a:gd name="T68" fmla="*/ 68 w 234"/>
                <a:gd name="T69" fmla="*/ 115 h 290"/>
                <a:gd name="T70" fmla="*/ 97 w 234"/>
                <a:gd name="T71" fmla="*/ 80 h 290"/>
                <a:gd name="T72" fmla="*/ 81 w 234"/>
                <a:gd name="T73" fmla="*/ 7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4" h="290">
                  <a:moveTo>
                    <a:pt x="210" y="290"/>
                  </a:moveTo>
                  <a:cubicBezTo>
                    <a:pt x="148" y="290"/>
                    <a:pt x="86" y="290"/>
                    <a:pt x="24" y="290"/>
                  </a:cubicBezTo>
                  <a:cubicBezTo>
                    <a:pt x="23" y="290"/>
                    <a:pt x="23" y="290"/>
                    <a:pt x="23" y="290"/>
                  </a:cubicBezTo>
                  <a:cubicBezTo>
                    <a:pt x="8" y="286"/>
                    <a:pt x="0" y="276"/>
                    <a:pt x="0" y="261"/>
                  </a:cubicBezTo>
                  <a:cubicBezTo>
                    <a:pt x="0" y="184"/>
                    <a:pt x="0" y="108"/>
                    <a:pt x="0" y="31"/>
                  </a:cubicBezTo>
                  <a:cubicBezTo>
                    <a:pt x="0" y="28"/>
                    <a:pt x="0" y="25"/>
                    <a:pt x="1" y="23"/>
                  </a:cubicBezTo>
                  <a:cubicBezTo>
                    <a:pt x="6" y="3"/>
                    <a:pt x="23" y="0"/>
                    <a:pt x="39" y="2"/>
                  </a:cubicBezTo>
                  <a:cubicBezTo>
                    <a:pt x="39" y="5"/>
                    <a:pt x="39" y="9"/>
                    <a:pt x="39" y="12"/>
                  </a:cubicBezTo>
                  <a:cubicBezTo>
                    <a:pt x="39" y="14"/>
                    <a:pt x="40" y="17"/>
                    <a:pt x="40" y="19"/>
                  </a:cubicBezTo>
                  <a:cubicBezTo>
                    <a:pt x="43" y="30"/>
                    <a:pt x="52" y="37"/>
                    <a:pt x="64" y="37"/>
                  </a:cubicBezTo>
                  <a:cubicBezTo>
                    <a:pt x="99" y="38"/>
                    <a:pt x="134" y="37"/>
                    <a:pt x="169" y="37"/>
                  </a:cubicBezTo>
                  <a:cubicBezTo>
                    <a:pt x="185" y="37"/>
                    <a:pt x="195" y="28"/>
                    <a:pt x="195" y="12"/>
                  </a:cubicBezTo>
                  <a:cubicBezTo>
                    <a:pt x="195" y="8"/>
                    <a:pt x="195" y="5"/>
                    <a:pt x="195" y="2"/>
                  </a:cubicBezTo>
                  <a:cubicBezTo>
                    <a:pt x="199" y="2"/>
                    <a:pt x="203" y="2"/>
                    <a:pt x="207" y="2"/>
                  </a:cubicBezTo>
                  <a:cubicBezTo>
                    <a:pt x="222" y="2"/>
                    <a:pt x="234" y="13"/>
                    <a:pt x="234" y="29"/>
                  </a:cubicBezTo>
                  <a:cubicBezTo>
                    <a:pt x="234" y="106"/>
                    <a:pt x="233" y="184"/>
                    <a:pt x="233" y="262"/>
                  </a:cubicBezTo>
                  <a:cubicBezTo>
                    <a:pt x="233" y="276"/>
                    <a:pt x="225" y="286"/>
                    <a:pt x="211" y="290"/>
                  </a:cubicBezTo>
                  <a:cubicBezTo>
                    <a:pt x="211" y="290"/>
                    <a:pt x="211" y="290"/>
                    <a:pt x="210" y="290"/>
                  </a:cubicBezTo>
                  <a:close/>
                  <a:moveTo>
                    <a:pt x="152" y="211"/>
                  </a:moveTo>
                  <a:cubicBezTo>
                    <a:pt x="142" y="211"/>
                    <a:pt x="131" y="211"/>
                    <a:pt x="121" y="211"/>
                  </a:cubicBezTo>
                  <a:cubicBezTo>
                    <a:pt x="115" y="211"/>
                    <a:pt x="111" y="215"/>
                    <a:pt x="111" y="220"/>
                  </a:cubicBezTo>
                  <a:cubicBezTo>
                    <a:pt x="111" y="225"/>
                    <a:pt x="115" y="229"/>
                    <a:pt x="121" y="229"/>
                  </a:cubicBezTo>
                  <a:cubicBezTo>
                    <a:pt x="142" y="229"/>
                    <a:pt x="162" y="229"/>
                    <a:pt x="183" y="229"/>
                  </a:cubicBezTo>
                  <a:cubicBezTo>
                    <a:pt x="189" y="229"/>
                    <a:pt x="193" y="225"/>
                    <a:pt x="193" y="220"/>
                  </a:cubicBezTo>
                  <a:cubicBezTo>
                    <a:pt x="193" y="215"/>
                    <a:pt x="189" y="211"/>
                    <a:pt x="183" y="211"/>
                  </a:cubicBezTo>
                  <a:cubicBezTo>
                    <a:pt x="173" y="211"/>
                    <a:pt x="162" y="211"/>
                    <a:pt x="152" y="211"/>
                  </a:cubicBezTo>
                  <a:close/>
                  <a:moveTo>
                    <a:pt x="152" y="109"/>
                  </a:moveTo>
                  <a:cubicBezTo>
                    <a:pt x="162" y="109"/>
                    <a:pt x="172" y="109"/>
                    <a:pt x="182" y="109"/>
                  </a:cubicBezTo>
                  <a:cubicBezTo>
                    <a:pt x="189" y="109"/>
                    <a:pt x="193" y="106"/>
                    <a:pt x="193" y="100"/>
                  </a:cubicBezTo>
                  <a:cubicBezTo>
                    <a:pt x="193" y="95"/>
                    <a:pt x="189" y="91"/>
                    <a:pt x="183" y="91"/>
                  </a:cubicBezTo>
                  <a:cubicBezTo>
                    <a:pt x="162" y="91"/>
                    <a:pt x="142" y="91"/>
                    <a:pt x="121" y="91"/>
                  </a:cubicBezTo>
                  <a:cubicBezTo>
                    <a:pt x="115" y="91"/>
                    <a:pt x="111" y="95"/>
                    <a:pt x="111" y="100"/>
                  </a:cubicBezTo>
                  <a:cubicBezTo>
                    <a:pt x="111" y="106"/>
                    <a:pt x="115" y="109"/>
                    <a:pt x="121" y="109"/>
                  </a:cubicBezTo>
                  <a:cubicBezTo>
                    <a:pt x="131" y="109"/>
                    <a:pt x="142" y="109"/>
                    <a:pt x="152" y="109"/>
                  </a:cubicBezTo>
                  <a:close/>
                  <a:moveTo>
                    <a:pt x="152" y="169"/>
                  </a:moveTo>
                  <a:cubicBezTo>
                    <a:pt x="162" y="169"/>
                    <a:pt x="172" y="169"/>
                    <a:pt x="182" y="169"/>
                  </a:cubicBezTo>
                  <a:cubicBezTo>
                    <a:pt x="189" y="169"/>
                    <a:pt x="193" y="166"/>
                    <a:pt x="193" y="160"/>
                  </a:cubicBezTo>
                  <a:cubicBezTo>
                    <a:pt x="193" y="155"/>
                    <a:pt x="189" y="151"/>
                    <a:pt x="183" y="151"/>
                  </a:cubicBezTo>
                  <a:cubicBezTo>
                    <a:pt x="162" y="151"/>
                    <a:pt x="142" y="151"/>
                    <a:pt x="121" y="151"/>
                  </a:cubicBezTo>
                  <a:cubicBezTo>
                    <a:pt x="115" y="151"/>
                    <a:pt x="111" y="155"/>
                    <a:pt x="111" y="160"/>
                  </a:cubicBezTo>
                  <a:cubicBezTo>
                    <a:pt x="111" y="165"/>
                    <a:pt x="115" y="169"/>
                    <a:pt x="121" y="169"/>
                  </a:cubicBezTo>
                  <a:cubicBezTo>
                    <a:pt x="131" y="169"/>
                    <a:pt x="142" y="169"/>
                    <a:pt x="152" y="169"/>
                  </a:cubicBezTo>
                  <a:close/>
                  <a:moveTo>
                    <a:pt x="61" y="161"/>
                  </a:moveTo>
                  <a:cubicBezTo>
                    <a:pt x="59" y="159"/>
                    <a:pt x="58" y="158"/>
                    <a:pt x="56" y="156"/>
                  </a:cubicBezTo>
                  <a:cubicBezTo>
                    <a:pt x="53" y="153"/>
                    <a:pt x="47" y="153"/>
                    <a:pt x="44" y="156"/>
                  </a:cubicBezTo>
                  <a:cubicBezTo>
                    <a:pt x="40" y="159"/>
                    <a:pt x="40" y="165"/>
                    <a:pt x="44" y="169"/>
                  </a:cubicBezTo>
                  <a:cubicBezTo>
                    <a:pt x="47" y="173"/>
                    <a:pt x="51" y="176"/>
                    <a:pt x="55" y="180"/>
                  </a:cubicBezTo>
                  <a:cubicBezTo>
                    <a:pt x="59" y="184"/>
                    <a:pt x="64" y="184"/>
                    <a:pt x="68" y="180"/>
                  </a:cubicBezTo>
                  <a:cubicBezTo>
                    <a:pt x="77" y="171"/>
                    <a:pt x="85" y="162"/>
                    <a:pt x="94" y="153"/>
                  </a:cubicBezTo>
                  <a:cubicBezTo>
                    <a:pt x="97" y="151"/>
                    <a:pt x="98" y="148"/>
                    <a:pt x="97" y="145"/>
                  </a:cubicBezTo>
                  <a:cubicBezTo>
                    <a:pt x="96" y="141"/>
                    <a:pt x="94" y="139"/>
                    <a:pt x="91" y="138"/>
                  </a:cubicBezTo>
                  <a:cubicBezTo>
                    <a:pt x="87" y="137"/>
                    <a:pt x="84" y="138"/>
                    <a:pt x="82" y="140"/>
                  </a:cubicBezTo>
                  <a:cubicBezTo>
                    <a:pt x="75" y="147"/>
                    <a:pt x="68" y="154"/>
                    <a:pt x="61" y="161"/>
                  </a:cubicBezTo>
                  <a:close/>
                  <a:moveTo>
                    <a:pt x="61" y="221"/>
                  </a:moveTo>
                  <a:cubicBezTo>
                    <a:pt x="59" y="219"/>
                    <a:pt x="58" y="217"/>
                    <a:pt x="56" y="216"/>
                  </a:cubicBezTo>
                  <a:cubicBezTo>
                    <a:pt x="52" y="212"/>
                    <a:pt x="47" y="212"/>
                    <a:pt x="44" y="216"/>
                  </a:cubicBezTo>
                  <a:cubicBezTo>
                    <a:pt x="40" y="219"/>
                    <a:pt x="40" y="225"/>
                    <a:pt x="44" y="229"/>
                  </a:cubicBezTo>
                  <a:cubicBezTo>
                    <a:pt x="47" y="232"/>
                    <a:pt x="51" y="236"/>
                    <a:pt x="55" y="240"/>
                  </a:cubicBezTo>
                  <a:cubicBezTo>
                    <a:pt x="59" y="243"/>
                    <a:pt x="64" y="243"/>
                    <a:pt x="68" y="240"/>
                  </a:cubicBezTo>
                  <a:cubicBezTo>
                    <a:pt x="77" y="231"/>
                    <a:pt x="86" y="222"/>
                    <a:pt x="94" y="213"/>
                  </a:cubicBezTo>
                  <a:cubicBezTo>
                    <a:pt x="97" y="211"/>
                    <a:pt x="98" y="208"/>
                    <a:pt x="97" y="205"/>
                  </a:cubicBezTo>
                  <a:cubicBezTo>
                    <a:pt x="96" y="201"/>
                    <a:pt x="94" y="199"/>
                    <a:pt x="91" y="198"/>
                  </a:cubicBezTo>
                  <a:cubicBezTo>
                    <a:pt x="87" y="197"/>
                    <a:pt x="84" y="198"/>
                    <a:pt x="82" y="200"/>
                  </a:cubicBezTo>
                  <a:cubicBezTo>
                    <a:pt x="75" y="207"/>
                    <a:pt x="68" y="214"/>
                    <a:pt x="61" y="221"/>
                  </a:cubicBezTo>
                  <a:close/>
                  <a:moveTo>
                    <a:pt x="61" y="97"/>
                  </a:moveTo>
                  <a:cubicBezTo>
                    <a:pt x="59" y="95"/>
                    <a:pt x="58" y="93"/>
                    <a:pt x="56" y="92"/>
                  </a:cubicBezTo>
                  <a:cubicBezTo>
                    <a:pt x="52" y="88"/>
                    <a:pt x="47" y="88"/>
                    <a:pt x="44" y="92"/>
                  </a:cubicBezTo>
                  <a:cubicBezTo>
                    <a:pt x="40" y="95"/>
                    <a:pt x="40" y="101"/>
                    <a:pt x="44" y="104"/>
                  </a:cubicBezTo>
                  <a:cubicBezTo>
                    <a:pt x="47" y="108"/>
                    <a:pt x="51" y="112"/>
                    <a:pt x="55" y="116"/>
                  </a:cubicBezTo>
                  <a:cubicBezTo>
                    <a:pt x="59" y="119"/>
                    <a:pt x="64" y="119"/>
                    <a:pt x="68" y="115"/>
                  </a:cubicBezTo>
                  <a:cubicBezTo>
                    <a:pt x="77" y="107"/>
                    <a:pt x="85" y="98"/>
                    <a:pt x="94" y="89"/>
                  </a:cubicBezTo>
                  <a:cubicBezTo>
                    <a:pt x="97" y="86"/>
                    <a:pt x="98" y="84"/>
                    <a:pt x="97" y="80"/>
                  </a:cubicBezTo>
                  <a:cubicBezTo>
                    <a:pt x="96" y="77"/>
                    <a:pt x="94" y="75"/>
                    <a:pt x="91" y="74"/>
                  </a:cubicBezTo>
                  <a:cubicBezTo>
                    <a:pt x="87" y="73"/>
                    <a:pt x="84" y="74"/>
                    <a:pt x="81" y="76"/>
                  </a:cubicBezTo>
                  <a:cubicBezTo>
                    <a:pt x="75" y="83"/>
                    <a:pt x="68" y="90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12058650" y="4470400"/>
              <a:ext cx="381000" cy="114300"/>
            </a:xfrm>
            <a:custGeom>
              <a:avLst/>
              <a:gdLst>
                <a:gd name="T0" fmla="*/ 60 w 120"/>
                <a:gd name="T1" fmla="*/ 36 h 36"/>
                <a:gd name="T2" fmla="*/ 8 w 120"/>
                <a:gd name="T3" fmla="*/ 36 h 36"/>
                <a:gd name="T4" fmla="*/ 0 w 120"/>
                <a:gd name="T5" fmla="*/ 28 h 36"/>
                <a:gd name="T6" fmla="*/ 0 w 120"/>
                <a:gd name="T7" fmla="*/ 7 h 36"/>
                <a:gd name="T8" fmla="*/ 8 w 120"/>
                <a:gd name="T9" fmla="*/ 0 h 36"/>
                <a:gd name="T10" fmla="*/ 112 w 120"/>
                <a:gd name="T11" fmla="*/ 0 h 36"/>
                <a:gd name="T12" fmla="*/ 120 w 120"/>
                <a:gd name="T13" fmla="*/ 7 h 36"/>
                <a:gd name="T14" fmla="*/ 120 w 120"/>
                <a:gd name="T15" fmla="*/ 28 h 36"/>
                <a:gd name="T16" fmla="*/ 113 w 120"/>
                <a:gd name="T17" fmla="*/ 36 h 36"/>
                <a:gd name="T18" fmla="*/ 60 w 120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6">
                  <a:moveTo>
                    <a:pt x="60" y="36"/>
                  </a:moveTo>
                  <a:cubicBezTo>
                    <a:pt x="43" y="36"/>
                    <a:pt x="25" y="36"/>
                    <a:pt x="8" y="36"/>
                  </a:cubicBezTo>
                  <a:cubicBezTo>
                    <a:pt x="2" y="36"/>
                    <a:pt x="0" y="33"/>
                    <a:pt x="0" y="28"/>
                  </a:cubicBezTo>
                  <a:cubicBezTo>
                    <a:pt x="0" y="21"/>
                    <a:pt x="0" y="14"/>
                    <a:pt x="0" y="7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43" y="0"/>
                    <a:pt x="77" y="0"/>
                    <a:pt x="112" y="0"/>
                  </a:cubicBezTo>
                  <a:cubicBezTo>
                    <a:pt x="118" y="0"/>
                    <a:pt x="120" y="2"/>
                    <a:pt x="120" y="7"/>
                  </a:cubicBezTo>
                  <a:cubicBezTo>
                    <a:pt x="120" y="14"/>
                    <a:pt x="120" y="21"/>
                    <a:pt x="120" y="28"/>
                  </a:cubicBezTo>
                  <a:cubicBezTo>
                    <a:pt x="120" y="33"/>
                    <a:pt x="118" y="36"/>
                    <a:pt x="113" y="36"/>
                  </a:cubicBezTo>
                  <a:cubicBezTo>
                    <a:pt x="95" y="36"/>
                    <a:pt x="78" y="36"/>
                    <a:pt x="6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BD3AB7-51CE-F984-5E40-0AE1072E0C16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646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81113" y="3616325"/>
            <a:ext cx="9674225" cy="893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281113" y="6872288"/>
            <a:ext cx="9674225" cy="893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281113" y="10126663"/>
            <a:ext cx="9674225" cy="893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WORK PROCESS (HOW)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381" y="4628383"/>
            <a:ext cx="97643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4183" y="3663865"/>
            <a:ext cx="9459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 err="1">
                <a:solidFill>
                  <a:schemeClr val="bg1"/>
                </a:solidFill>
              </a:rPr>
              <a:t>Mentalization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381" y="7873986"/>
            <a:ext cx="97643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4183" y="6909468"/>
            <a:ext cx="9459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Comment 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9381" y="11112486"/>
            <a:ext cx="97643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4183" y="10147968"/>
            <a:ext cx="9459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Uploading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22613" y="4564033"/>
            <a:ext cx="1189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accent1"/>
                </a:solidFill>
              </a:rPr>
              <a:t>01</a:t>
            </a:r>
            <a:endParaRPr lang="en-MY" sz="5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802757" y="9081169"/>
            <a:ext cx="1189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accent2"/>
                </a:solidFill>
              </a:rPr>
              <a:t>02</a:t>
            </a:r>
            <a:endParaRPr lang="en-MY" sz="5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752197" y="9081169"/>
            <a:ext cx="11898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500" b="1">
                <a:solidFill>
                  <a:schemeClr val="accent3"/>
                </a:solidFill>
              </a:rPr>
              <a:t>03</a:t>
            </a:r>
            <a:endParaRPr lang="en-MY" sz="5500">
              <a:solidFill>
                <a:schemeClr val="accent3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2541251" y="7734300"/>
            <a:ext cx="3741738" cy="3763962"/>
          </a:xfrm>
          <a:custGeom>
            <a:avLst/>
            <a:gdLst>
              <a:gd name="T0" fmla="*/ 60 w 118"/>
              <a:gd name="T1" fmla="*/ 118 h 118"/>
              <a:gd name="T2" fmla="*/ 54 w 118"/>
              <a:gd name="T3" fmla="*/ 118 h 118"/>
              <a:gd name="T4" fmla="*/ 48 w 118"/>
              <a:gd name="T5" fmla="*/ 112 h 118"/>
              <a:gd name="T6" fmla="*/ 40 w 118"/>
              <a:gd name="T7" fmla="*/ 102 h 118"/>
              <a:gd name="T8" fmla="*/ 36 w 118"/>
              <a:gd name="T9" fmla="*/ 103 h 118"/>
              <a:gd name="T10" fmla="*/ 19 w 118"/>
              <a:gd name="T11" fmla="*/ 102 h 118"/>
              <a:gd name="T12" fmla="*/ 14 w 118"/>
              <a:gd name="T13" fmla="*/ 98 h 118"/>
              <a:gd name="T14" fmla="*/ 14 w 118"/>
              <a:gd name="T15" fmla="*/ 88 h 118"/>
              <a:gd name="T16" fmla="*/ 15 w 118"/>
              <a:gd name="T17" fmla="*/ 75 h 118"/>
              <a:gd name="T18" fmla="*/ 12 w 118"/>
              <a:gd name="T19" fmla="*/ 74 h 118"/>
              <a:gd name="T20" fmla="*/ 0 w 118"/>
              <a:gd name="T21" fmla="*/ 61 h 118"/>
              <a:gd name="T22" fmla="*/ 0 w 118"/>
              <a:gd name="T23" fmla="*/ 54 h 118"/>
              <a:gd name="T24" fmla="*/ 6 w 118"/>
              <a:gd name="T25" fmla="*/ 48 h 118"/>
              <a:gd name="T26" fmla="*/ 6 w 118"/>
              <a:gd name="T27" fmla="*/ 48 h 118"/>
              <a:gd name="T28" fmla="*/ 17 w 118"/>
              <a:gd name="T29" fmla="*/ 39 h 118"/>
              <a:gd name="T30" fmla="*/ 16 w 118"/>
              <a:gd name="T31" fmla="*/ 36 h 118"/>
              <a:gd name="T32" fmla="*/ 13 w 118"/>
              <a:gd name="T33" fmla="*/ 33 h 118"/>
              <a:gd name="T34" fmla="*/ 13 w 118"/>
              <a:gd name="T35" fmla="*/ 22 h 118"/>
              <a:gd name="T36" fmla="*/ 21 w 118"/>
              <a:gd name="T37" fmla="*/ 14 h 118"/>
              <a:gd name="T38" fmla="*/ 30 w 118"/>
              <a:gd name="T39" fmla="*/ 14 h 118"/>
              <a:gd name="T40" fmla="*/ 42 w 118"/>
              <a:gd name="T41" fmla="*/ 15 h 118"/>
              <a:gd name="T42" fmla="*/ 45 w 118"/>
              <a:gd name="T43" fmla="*/ 12 h 118"/>
              <a:gd name="T44" fmla="*/ 57 w 118"/>
              <a:gd name="T45" fmla="*/ 0 h 118"/>
              <a:gd name="T46" fmla="*/ 63 w 118"/>
              <a:gd name="T47" fmla="*/ 0 h 118"/>
              <a:gd name="T48" fmla="*/ 70 w 118"/>
              <a:gd name="T49" fmla="*/ 7 h 118"/>
              <a:gd name="T50" fmla="*/ 78 w 118"/>
              <a:gd name="T51" fmla="*/ 16 h 118"/>
              <a:gd name="T52" fmla="*/ 82 w 118"/>
              <a:gd name="T53" fmla="*/ 16 h 118"/>
              <a:gd name="T54" fmla="*/ 99 w 118"/>
              <a:gd name="T55" fmla="*/ 16 h 118"/>
              <a:gd name="T56" fmla="*/ 104 w 118"/>
              <a:gd name="T57" fmla="*/ 20 h 118"/>
              <a:gd name="T58" fmla="*/ 104 w 118"/>
              <a:gd name="T59" fmla="*/ 30 h 118"/>
              <a:gd name="T60" fmla="*/ 103 w 118"/>
              <a:gd name="T61" fmla="*/ 42 h 118"/>
              <a:gd name="T62" fmla="*/ 107 w 118"/>
              <a:gd name="T63" fmla="*/ 45 h 118"/>
              <a:gd name="T64" fmla="*/ 111 w 118"/>
              <a:gd name="T65" fmla="*/ 45 h 118"/>
              <a:gd name="T66" fmla="*/ 118 w 118"/>
              <a:gd name="T67" fmla="*/ 52 h 118"/>
              <a:gd name="T68" fmla="*/ 118 w 118"/>
              <a:gd name="T69" fmla="*/ 63 h 118"/>
              <a:gd name="T70" fmla="*/ 111 w 118"/>
              <a:gd name="T71" fmla="*/ 71 h 118"/>
              <a:gd name="T72" fmla="*/ 102 w 118"/>
              <a:gd name="T73" fmla="*/ 77 h 118"/>
              <a:gd name="T74" fmla="*/ 104 w 118"/>
              <a:gd name="T75" fmla="*/ 83 h 118"/>
              <a:gd name="T76" fmla="*/ 106 w 118"/>
              <a:gd name="T77" fmla="*/ 86 h 118"/>
              <a:gd name="T78" fmla="*/ 106 w 118"/>
              <a:gd name="T79" fmla="*/ 95 h 118"/>
              <a:gd name="T80" fmla="*/ 97 w 118"/>
              <a:gd name="T81" fmla="*/ 104 h 118"/>
              <a:gd name="T82" fmla="*/ 88 w 118"/>
              <a:gd name="T83" fmla="*/ 105 h 118"/>
              <a:gd name="T84" fmla="*/ 75 w 118"/>
              <a:gd name="T85" fmla="*/ 103 h 118"/>
              <a:gd name="T86" fmla="*/ 74 w 118"/>
              <a:gd name="T87" fmla="*/ 106 h 118"/>
              <a:gd name="T88" fmla="*/ 60 w 118"/>
              <a:gd name="T89" fmla="*/ 118 h 118"/>
              <a:gd name="T90" fmla="*/ 59 w 118"/>
              <a:gd name="T91" fmla="*/ 35 h 118"/>
              <a:gd name="T92" fmla="*/ 35 w 118"/>
              <a:gd name="T93" fmla="*/ 59 h 118"/>
              <a:gd name="T94" fmla="*/ 59 w 118"/>
              <a:gd name="T95" fmla="*/ 83 h 118"/>
              <a:gd name="T96" fmla="*/ 83 w 118"/>
              <a:gd name="T97" fmla="*/ 59 h 118"/>
              <a:gd name="T98" fmla="*/ 59 w 118"/>
              <a:gd name="T99" fmla="*/ 3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118">
                <a:moveTo>
                  <a:pt x="60" y="118"/>
                </a:moveTo>
                <a:cubicBezTo>
                  <a:pt x="58" y="118"/>
                  <a:pt x="56" y="118"/>
                  <a:pt x="54" y="118"/>
                </a:cubicBezTo>
                <a:cubicBezTo>
                  <a:pt x="50" y="118"/>
                  <a:pt x="47" y="116"/>
                  <a:pt x="48" y="112"/>
                </a:cubicBezTo>
                <a:cubicBezTo>
                  <a:pt x="48" y="106"/>
                  <a:pt x="45" y="103"/>
                  <a:pt x="40" y="102"/>
                </a:cubicBezTo>
                <a:cubicBezTo>
                  <a:pt x="39" y="102"/>
                  <a:pt x="37" y="102"/>
                  <a:pt x="36" y="103"/>
                </a:cubicBezTo>
                <a:cubicBezTo>
                  <a:pt x="28" y="110"/>
                  <a:pt x="27" y="110"/>
                  <a:pt x="19" y="102"/>
                </a:cubicBezTo>
                <a:cubicBezTo>
                  <a:pt x="17" y="101"/>
                  <a:pt x="16" y="99"/>
                  <a:pt x="14" y="98"/>
                </a:cubicBezTo>
                <a:cubicBezTo>
                  <a:pt x="11" y="95"/>
                  <a:pt x="11" y="92"/>
                  <a:pt x="14" y="88"/>
                </a:cubicBezTo>
                <a:cubicBezTo>
                  <a:pt x="18" y="82"/>
                  <a:pt x="19" y="82"/>
                  <a:pt x="15" y="75"/>
                </a:cubicBezTo>
                <a:cubicBezTo>
                  <a:pt x="14" y="74"/>
                  <a:pt x="13" y="74"/>
                  <a:pt x="12" y="74"/>
                </a:cubicBezTo>
                <a:cubicBezTo>
                  <a:pt x="1" y="73"/>
                  <a:pt x="0" y="73"/>
                  <a:pt x="0" y="61"/>
                </a:cubicBezTo>
                <a:cubicBezTo>
                  <a:pt x="0" y="59"/>
                  <a:pt x="0" y="56"/>
                  <a:pt x="0" y="54"/>
                </a:cubicBezTo>
                <a:cubicBezTo>
                  <a:pt x="0" y="50"/>
                  <a:pt x="2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14" y="47"/>
                  <a:pt x="15" y="46"/>
                  <a:pt x="17" y="39"/>
                </a:cubicBezTo>
                <a:cubicBezTo>
                  <a:pt x="17" y="38"/>
                  <a:pt x="16" y="37"/>
                  <a:pt x="16" y="36"/>
                </a:cubicBezTo>
                <a:cubicBezTo>
                  <a:pt x="15" y="35"/>
                  <a:pt x="14" y="34"/>
                  <a:pt x="13" y="33"/>
                </a:cubicBezTo>
                <a:cubicBezTo>
                  <a:pt x="9" y="29"/>
                  <a:pt x="9" y="26"/>
                  <a:pt x="13" y="22"/>
                </a:cubicBezTo>
                <a:cubicBezTo>
                  <a:pt x="15" y="20"/>
                  <a:pt x="18" y="17"/>
                  <a:pt x="21" y="14"/>
                </a:cubicBezTo>
                <a:cubicBezTo>
                  <a:pt x="24" y="11"/>
                  <a:pt x="27" y="11"/>
                  <a:pt x="30" y="14"/>
                </a:cubicBezTo>
                <a:cubicBezTo>
                  <a:pt x="34" y="19"/>
                  <a:pt x="38" y="18"/>
                  <a:pt x="42" y="15"/>
                </a:cubicBezTo>
                <a:cubicBezTo>
                  <a:pt x="43" y="14"/>
                  <a:pt x="44" y="13"/>
                  <a:pt x="45" y="12"/>
                </a:cubicBezTo>
                <a:cubicBezTo>
                  <a:pt x="45" y="1"/>
                  <a:pt x="46" y="1"/>
                  <a:pt x="57" y="0"/>
                </a:cubicBezTo>
                <a:cubicBezTo>
                  <a:pt x="59" y="0"/>
                  <a:pt x="61" y="0"/>
                  <a:pt x="63" y="0"/>
                </a:cubicBezTo>
                <a:cubicBezTo>
                  <a:pt x="68" y="0"/>
                  <a:pt x="71" y="2"/>
                  <a:pt x="70" y="7"/>
                </a:cubicBezTo>
                <a:cubicBezTo>
                  <a:pt x="70" y="13"/>
                  <a:pt x="73" y="15"/>
                  <a:pt x="78" y="16"/>
                </a:cubicBezTo>
                <a:cubicBezTo>
                  <a:pt x="79" y="16"/>
                  <a:pt x="81" y="16"/>
                  <a:pt x="82" y="16"/>
                </a:cubicBezTo>
                <a:cubicBezTo>
                  <a:pt x="89" y="8"/>
                  <a:pt x="92" y="9"/>
                  <a:pt x="99" y="16"/>
                </a:cubicBezTo>
                <a:cubicBezTo>
                  <a:pt x="100" y="18"/>
                  <a:pt x="102" y="19"/>
                  <a:pt x="104" y="20"/>
                </a:cubicBezTo>
                <a:cubicBezTo>
                  <a:pt x="107" y="24"/>
                  <a:pt x="107" y="27"/>
                  <a:pt x="104" y="30"/>
                </a:cubicBezTo>
                <a:cubicBezTo>
                  <a:pt x="100" y="34"/>
                  <a:pt x="100" y="37"/>
                  <a:pt x="103" y="42"/>
                </a:cubicBezTo>
                <a:cubicBezTo>
                  <a:pt x="104" y="44"/>
                  <a:pt x="105" y="45"/>
                  <a:pt x="107" y="45"/>
                </a:cubicBezTo>
                <a:cubicBezTo>
                  <a:pt x="108" y="45"/>
                  <a:pt x="110" y="45"/>
                  <a:pt x="111" y="45"/>
                </a:cubicBezTo>
                <a:cubicBezTo>
                  <a:pt x="115" y="45"/>
                  <a:pt x="117" y="47"/>
                  <a:pt x="118" y="52"/>
                </a:cubicBezTo>
                <a:cubicBezTo>
                  <a:pt x="118" y="55"/>
                  <a:pt x="118" y="59"/>
                  <a:pt x="118" y="63"/>
                </a:cubicBezTo>
                <a:cubicBezTo>
                  <a:pt x="118" y="68"/>
                  <a:pt x="116" y="71"/>
                  <a:pt x="111" y="71"/>
                </a:cubicBezTo>
                <a:cubicBezTo>
                  <a:pt x="106" y="71"/>
                  <a:pt x="104" y="73"/>
                  <a:pt x="102" y="77"/>
                </a:cubicBezTo>
                <a:cubicBezTo>
                  <a:pt x="101" y="80"/>
                  <a:pt x="101" y="82"/>
                  <a:pt x="104" y="83"/>
                </a:cubicBezTo>
                <a:cubicBezTo>
                  <a:pt x="105" y="84"/>
                  <a:pt x="105" y="85"/>
                  <a:pt x="106" y="86"/>
                </a:cubicBezTo>
                <a:cubicBezTo>
                  <a:pt x="109" y="89"/>
                  <a:pt x="109" y="92"/>
                  <a:pt x="106" y="95"/>
                </a:cubicBezTo>
                <a:cubicBezTo>
                  <a:pt x="103" y="98"/>
                  <a:pt x="100" y="101"/>
                  <a:pt x="97" y="104"/>
                </a:cubicBezTo>
                <a:cubicBezTo>
                  <a:pt x="94" y="107"/>
                  <a:pt x="91" y="107"/>
                  <a:pt x="88" y="105"/>
                </a:cubicBezTo>
                <a:cubicBezTo>
                  <a:pt x="84" y="99"/>
                  <a:pt x="80" y="101"/>
                  <a:pt x="75" y="103"/>
                </a:cubicBezTo>
                <a:cubicBezTo>
                  <a:pt x="74" y="104"/>
                  <a:pt x="74" y="105"/>
                  <a:pt x="74" y="106"/>
                </a:cubicBezTo>
                <a:cubicBezTo>
                  <a:pt x="72" y="118"/>
                  <a:pt x="72" y="118"/>
                  <a:pt x="60" y="118"/>
                </a:cubicBezTo>
                <a:close/>
                <a:moveTo>
                  <a:pt x="59" y="35"/>
                </a:moveTo>
                <a:cubicBezTo>
                  <a:pt x="46" y="35"/>
                  <a:pt x="35" y="46"/>
                  <a:pt x="35" y="59"/>
                </a:cubicBezTo>
                <a:cubicBezTo>
                  <a:pt x="35" y="72"/>
                  <a:pt x="46" y="83"/>
                  <a:pt x="59" y="83"/>
                </a:cubicBezTo>
                <a:cubicBezTo>
                  <a:pt x="72" y="83"/>
                  <a:pt x="83" y="72"/>
                  <a:pt x="83" y="59"/>
                </a:cubicBezTo>
                <a:cubicBezTo>
                  <a:pt x="83" y="46"/>
                  <a:pt x="72" y="35"/>
                  <a:pt x="59" y="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19486563" y="7734300"/>
            <a:ext cx="3743325" cy="3763962"/>
          </a:xfrm>
          <a:custGeom>
            <a:avLst/>
            <a:gdLst>
              <a:gd name="T0" fmla="*/ 14 w 118"/>
              <a:gd name="T1" fmla="*/ 73 h 118"/>
              <a:gd name="T2" fmla="*/ 6 w 118"/>
              <a:gd name="T3" fmla="*/ 72 h 118"/>
              <a:gd name="T4" fmla="*/ 0 w 118"/>
              <a:gd name="T5" fmla="*/ 65 h 118"/>
              <a:gd name="T6" fmla="*/ 0 w 118"/>
              <a:gd name="T7" fmla="*/ 53 h 118"/>
              <a:gd name="T8" fmla="*/ 6 w 118"/>
              <a:gd name="T9" fmla="*/ 46 h 118"/>
              <a:gd name="T10" fmla="*/ 17 w 118"/>
              <a:gd name="T11" fmla="*/ 39 h 118"/>
              <a:gd name="T12" fmla="*/ 16 w 118"/>
              <a:gd name="T13" fmla="*/ 35 h 118"/>
              <a:gd name="T14" fmla="*/ 17 w 118"/>
              <a:gd name="T15" fmla="*/ 18 h 118"/>
              <a:gd name="T16" fmla="*/ 22 w 118"/>
              <a:gd name="T17" fmla="*/ 13 h 118"/>
              <a:gd name="T18" fmla="*/ 31 w 118"/>
              <a:gd name="T19" fmla="*/ 13 h 118"/>
              <a:gd name="T20" fmla="*/ 44 w 118"/>
              <a:gd name="T21" fmla="*/ 14 h 118"/>
              <a:gd name="T22" fmla="*/ 46 w 118"/>
              <a:gd name="T23" fmla="*/ 12 h 118"/>
              <a:gd name="T24" fmla="*/ 58 w 118"/>
              <a:gd name="T25" fmla="*/ 0 h 118"/>
              <a:gd name="T26" fmla="*/ 65 w 118"/>
              <a:gd name="T27" fmla="*/ 0 h 118"/>
              <a:gd name="T28" fmla="*/ 72 w 118"/>
              <a:gd name="T29" fmla="*/ 7 h 118"/>
              <a:gd name="T30" fmla="*/ 80 w 118"/>
              <a:gd name="T31" fmla="*/ 17 h 118"/>
              <a:gd name="T32" fmla="*/ 83 w 118"/>
              <a:gd name="T33" fmla="*/ 16 h 118"/>
              <a:gd name="T34" fmla="*/ 100 w 118"/>
              <a:gd name="T35" fmla="*/ 17 h 118"/>
              <a:gd name="T36" fmla="*/ 105 w 118"/>
              <a:gd name="T37" fmla="*/ 22 h 118"/>
              <a:gd name="T38" fmla="*/ 105 w 118"/>
              <a:gd name="T39" fmla="*/ 31 h 118"/>
              <a:gd name="T40" fmla="*/ 104 w 118"/>
              <a:gd name="T41" fmla="*/ 44 h 118"/>
              <a:gd name="T42" fmla="*/ 107 w 118"/>
              <a:gd name="T43" fmla="*/ 46 h 118"/>
              <a:gd name="T44" fmla="*/ 118 w 118"/>
              <a:gd name="T45" fmla="*/ 58 h 118"/>
              <a:gd name="T46" fmla="*/ 118 w 118"/>
              <a:gd name="T47" fmla="*/ 65 h 118"/>
              <a:gd name="T48" fmla="*/ 112 w 118"/>
              <a:gd name="T49" fmla="*/ 72 h 118"/>
              <a:gd name="T50" fmla="*/ 110 w 118"/>
              <a:gd name="T51" fmla="*/ 72 h 118"/>
              <a:gd name="T52" fmla="*/ 102 w 118"/>
              <a:gd name="T53" fmla="*/ 78 h 118"/>
              <a:gd name="T54" fmla="*/ 103 w 118"/>
              <a:gd name="T55" fmla="*/ 85 h 118"/>
              <a:gd name="T56" fmla="*/ 103 w 118"/>
              <a:gd name="T57" fmla="*/ 99 h 118"/>
              <a:gd name="T58" fmla="*/ 96 w 118"/>
              <a:gd name="T59" fmla="*/ 105 h 118"/>
              <a:gd name="T60" fmla="*/ 87 w 118"/>
              <a:gd name="T61" fmla="*/ 105 h 118"/>
              <a:gd name="T62" fmla="*/ 75 w 118"/>
              <a:gd name="T63" fmla="*/ 104 h 118"/>
              <a:gd name="T64" fmla="*/ 72 w 118"/>
              <a:gd name="T65" fmla="*/ 107 h 118"/>
              <a:gd name="T66" fmla="*/ 72 w 118"/>
              <a:gd name="T67" fmla="*/ 108 h 118"/>
              <a:gd name="T68" fmla="*/ 61 w 118"/>
              <a:gd name="T69" fmla="*/ 118 h 118"/>
              <a:gd name="T70" fmla="*/ 53 w 118"/>
              <a:gd name="T71" fmla="*/ 118 h 118"/>
              <a:gd name="T72" fmla="*/ 46 w 118"/>
              <a:gd name="T73" fmla="*/ 112 h 118"/>
              <a:gd name="T74" fmla="*/ 46 w 118"/>
              <a:gd name="T75" fmla="*/ 112 h 118"/>
              <a:gd name="T76" fmla="*/ 39 w 118"/>
              <a:gd name="T77" fmla="*/ 102 h 118"/>
              <a:gd name="T78" fmla="*/ 35 w 118"/>
              <a:gd name="T79" fmla="*/ 102 h 118"/>
              <a:gd name="T80" fmla="*/ 18 w 118"/>
              <a:gd name="T81" fmla="*/ 101 h 118"/>
              <a:gd name="T82" fmla="*/ 13 w 118"/>
              <a:gd name="T83" fmla="*/ 96 h 118"/>
              <a:gd name="T84" fmla="*/ 13 w 118"/>
              <a:gd name="T85" fmla="*/ 87 h 118"/>
              <a:gd name="T86" fmla="*/ 15 w 118"/>
              <a:gd name="T87" fmla="*/ 75 h 118"/>
              <a:gd name="T88" fmla="*/ 14 w 118"/>
              <a:gd name="T89" fmla="*/ 73 h 118"/>
              <a:gd name="T90" fmla="*/ 83 w 118"/>
              <a:gd name="T91" fmla="*/ 59 h 118"/>
              <a:gd name="T92" fmla="*/ 59 w 118"/>
              <a:gd name="T93" fmla="*/ 35 h 118"/>
              <a:gd name="T94" fmla="*/ 35 w 118"/>
              <a:gd name="T95" fmla="*/ 59 h 118"/>
              <a:gd name="T96" fmla="*/ 59 w 118"/>
              <a:gd name="T97" fmla="*/ 83 h 118"/>
              <a:gd name="T98" fmla="*/ 83 w 118"/>
              <a:gd name="T99" fmla="*/ 5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118">
                <a:moveTo>
                  <a:pt x="14" y="73"/>
                </a:moveTo>
                <a:cubicBezTo>
                  <a:pt x="11" y="72"/>
                  <a:pt x="9" y="72"/>
                  <a:pt x="6" y="72"/>
                </a:cubicBezTo>
                <a:cubicBezTo>
                  <a:pt x="2" y="72"/>
                  <a:pt x="0" y="69"/>
                  <a:pt x="0" y="65"/>
                </a:cubicBezTo>
                <a:cubicBezTo>
                  <a:pt x="0" y="61"/>
                  <a:pt x="0" y="57"/>
                  <a:pt x="0" y="53"/>
                </a:cubicBezTo>
                <a:cubicBezTo>
                  <a:pt x="0" y="49"/>
                  <a:pt x="3" y="46"/>
                  <a:pt x="6" y="46"/>
                </a:cubicBezTo>
                <a:cubicBezTo>
                  <a:pt x="12" y="47"/>
                  <a:pt x="15" y="44"/>
                  <a:pt x="17" y="39"/>
                </a:cubicBezTo>
                <a:cubicBezTo>
                  <a:pt x="17" y="38"/>
                  <a:pt x="17" y="36"/>
                  <a:pt x="16" y="35"/>
                </a:cubicBezTo>
                <a:cubicBezTo>
                  <a:pt x="8" y="27"/>
                  <a:pt x="10" y="24"/>
                  <a:pt x="17" y="18"/>
                </a:cubicBezTo>
                <a:cubicBezTo>
                  <a:pt x="18" y="17"/>
                  <a:pt x="20" y="15"/>
                  <a:pt x="22" y="13"/>
                </a:cubicBezTo>
                <a:cubicBezTo>
                  <a:pt x="25" y="10"/>
                  <a:pt x="28" y="10"/>
                  <a:pt x="31" y="13"/>
                </a:cubicBezTo>
                <a:cubicBezTo>
                  <a:pt x="37" y="18"/>
                  <a:pt x="38" y="18"/>
                  <a:pt x="44" y="14"/>
                </a:cubicBezTo>
                <a:cubicBezTo>
                  <a:pt x="45" y="14"/>
                  <a:pt x="46" y="13"/>
                  <a:pt x="46" y="12"/>
                </a:cubicBezTo>
                <a:cubicBezTo>
                  <a:pt x="47" y="1"/>
                  <a:pt x="47" y="0"/>
                  <a:pt x="58" y="0"/>
                </a:cubicBezTo>
                <a:cubicBezTo>
                  <a:pt x="60" y="0"/>
                  <a:pt x="63" y="0"/>
                  <a:pt x="65" y="0"/>
                </a:cubicBezTo>
                <a:cubicBezTo>
                  <a:pt x="69" y="1"/>
                  <a:pt x="72" y="3"/>
                  <a:pt x="72" y="7"/>
                </a:cubicBezTo>
                <a:cubicBezTo>
                  <a:pt x="72" y="15"/>
                  <a:pt x="72" y="15"/>
                  <a:pt x="80" y="17"/>
                </a:cubicBezTo>
                <a:cubicBezTo>
                  <a:pt x="81" y="17"/>
                  <a:pt x="83" y="17"/>
                  <a:pt x="83" y="16"/>
                </a:cubicBezTo>
                <a:cubicBezTo>
                  <a:pt x="91" y="8"/>
                  <a:pt x="94" y="10"/>
                  <a:pt x="100" y="17"/>
                </a:cubicBezTo>
                <a:cubicBezTo>
                  <a:pt x="102" y="19"/>
                  <a:pt x="103" y="20"/>
                  <a:pt x="105" y="22"/>
                </a:cubicBezTo>
                <a:cubicBezTo>
                  <a:pt x="108" y="25"/>
                  <a:pt x="108" y="29"/>
                  <a:pt x="105" y="31"/>
                </a:cubicBezTo>
                <a:cubicBezTo>
                  <a:pt x="99" y="36"/>
                  <a:pt x="101" y="40"/>
                  <a:pt x="104" y="44"/>
                </a:cubicBezTo>
                <a:cubicBezTo>
                  <a:pt x="104" y="45"/>
                  <a:pt x="106" y="46"/>
                  <a:pt x="107" y="46"/>
                </a:cubicBezTo>
                <a:cubicBezTo>
                  <a:pt x="117" y="46"/>
                  <a:pt x="118" y="49"/>
                  <a:pt x="118" y="58"/>
                </a:cubicBezTo>
                <a:cubicBezTo>
                  <a:pt x="118" y="61"/>
                  <a:pt x="118" y="63"/>
                  <a:pt x="118" y="65"/>
                </a:cubicBezTo>
                <a:cubicBezTo>
                  <a:pt x="118" y="69"/>
                  <a:pt x="116" y="71"/>
                  <a:pt x="112" y="72"/>
                </a:cubicBezTo>
                <a:cubicBezTo>
                  <a:pt x="111" y="72"/>
                  <a:pt x="111" y="72"/>
                  <a:pt x="110" y="72"/>
                </a:cubicBezTo>
                <a:cubicBezTo>
                  <a:pt x="106" y="72"/>
                  <a:pt x="103" y="74"/>
                  <a:pt x="102" y="78"/>
                </a:cubicBezTo>
                <a:cubicBezTo>
                  <a:pt x="101" y="81"/>
                  <a:pt x="101" y="83"/>
                  <a:pt x="103" y="85"/>
                </a:cubicBezTo>
                <a:cubicBezTo>
                  <a:pt x="109" y="91"/>
                  <a:pt x="109" y="93"/>
                  <a:pt x="103" y="99"/>
                </a:cubicBezTo>
                <a:cubicBezTo>
                  <a:pt x="101" y="101"/>
                  <a:pt x="98" y="103"/>
                  <a:pt x="96" y="105"/>
                </a:cubicBezTo>
                <a:cubicBezTo>
                  <a:pt x="93" y="108"/>
                  <a:pt x="90" y="108"/>
                  <a:pt x="87" y="105"/>
                </a:cubicBezTo>
                <a:cubicBezTo>
                  <a:pt x="83" y="101"/>
                  <a:pt x="79" y="101"/>
                  <a:pt x="75" y="104"/>
                </a:cubicBezTo>
                <a:cubicBezTo>
                  <a:pt x="74" y="104"/>
                  <a:pt x="73" y="106"/>
                  <a:pt x="72" y="107"/>
                </a:cubicBezTo>
                <a:cubicBezTo>
                  <a:pt x="72" y="107"/>
                  <a:pt x="72" y="107"/>
                  <a:pt x="72" y="108"/>
                </a:cubicBezTo>
                <a:cubicBezTo>
                  <a:pt x="72" y="118"/>
                  <a:pt x="68" y="118"/>
                  <a:pt x="61" y="118"/>
                </a:cubicBezTo>
                <a:cubicBezTo>
                  <a:pt x="58" y="118"/>
                  <a:pt x="55" y="118"/>
                  <a:pt x="53" y="118"/>
                </a:cubicBezTo>
                <a:cubicBezTo>
                  <a:pt x="49" y="118"/>
                  <a:pt x="47" y="116"/>
                  <a:pt x="4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7" y="106"/>
                  <a:pt x="44" y="103"/>
                  <a:pt x="39" y="102"/>
                </a:cubicBezTo>
                <a:cubicBezTo>
                  <a:pt x="37" y="101"/>
                  <a:pt x="36" y="101"/>
                  <a:pt x="35" y="102"/>
                </a:cubicBezTo>
                <a:cubicBezTo>
                  <a:pt x="26" y="109"/>
                  <a:pt x="26" y="109"/>
                  <a:pt x="18" y="101"/>
                </a:cubicBezTo>
                <a:cubicBezTo>
                  <a:pt x="16" y="100"/>
                  <a:pt x="15" y="98"/>
                  <a:pt x="13" y="96"/>
                </a:cubicBezTo>
                <a:cubicBezTo>
                  <a:pt x="10" y="94"/>
                  <a:pt x="10" y="90"/>
                  <a:pt x="13" y="87"/>
                </a:cubicBezTo>
                <a:cubicBezTo>
                  <a:pt x="18" y="84"/>
                  <a:pt x="18" y="79"/>
                  <a:pt x="15" y="75"/>
                </a:cubicBezTo>
                <a:cubicBezTo>
                  <a:pt x="14" y="74"/>
                  <a:pt x="14" y="73"/>
                  <a:pt x="14" y="73"/>
                </a:cubicBezTo>
                <a:close/>
                <a:moveTo>
                  <a:pt x="83" y="59"/>
                </a:moveTo>
                <a:cubicBezTo>
                  <a:pt x="83" y="46"/>
                  <a:pt x="72" y="35"/>
                  <a:pt x="59" y="35"/>
                </a:cubicBezTo>
                <a:cubicBezTo>
                  <a:pt x="46" y="35"/>
                  <a:pt x="35" y="46"/>
                  <a:pt x="35" y="59"/>
                </a:cubicBezTo>
                <a:cubicBezTo>
                  <a:pt x="35" y="72"/>
                  <a:pt x="46" y="83"/>
                  <a:pt x="59" y="83"/>
                </a:cubicBezTo>
                <a:cubicBezTo>
                  <a:pt x="72" y="83"/>
                  <a:pt x="83" y="72"/>
                  <a:pt x="83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15997238" y="3170238"/>
            <a:ext cx="3743325" cy="3765550"/>
          </a:xfrm>
          <a:custGeom>
            <a:avLst/>
            <a:gdLst>
              <a:gd name="T0" fmla="*/ 91 w 118"/>
              <a:gd name="T1" fmla="*/ 108 h 118"/>
              <a:gd name="T2" fmla="*/ 85 w 118"/>
              <a:gd name="T3" fmla="*/ 103 h 118"/>
              <a:gd name="T4" fmla="*/ 78 w 118"/>
              <a:gd name="T5" fmla="*/ 102 h 118"/>
              <a:gd name="T6" fmla="*/ 78 w 118"/>
              <a:gd name="T7" fmla="*/ 102 h 118"/>
              <a:gd name="T8" fmla="*/ 72 w 118"/>
              <a:gd name="T9" fmla="*/ 110 h 118"/>
              <a:gd name="T10" fmla="*/ 64 w 118"/>
              <a:gd name="T11" fmla="*/ 118 h 118"/>
              <a:gd name="T12" fmla="*/ 53 w 118"/>
              <a:gd name="T13" fmla="*/ 118 h 118"/>
              <a:gd name="T14" fmla="*/ 46 w 118"/>
              <a:gd name="T15" fmla="*/ 111 h 118"/>
              <a:gd name="T16" fmla="*/ 38 w 118"/>
              <a:gd name="T17" fmla="*/ 101 h 118"/>
              <a:gd name="T18" fmla="*/ 35 w 118"/>
              <a:gd name="T19" fmla="*/ 102 h 118"/>
              <a:gd name="T20" fmla="*/ 18 w 118"/>
              <a:gd name="T21" fmla="*/ 101 h 118"/>
              <a:gd name="T22" fmla="*/ 13 w 118"/>
              <a:gd name="T23" fmla="*/ 96 h 118"/>
              <a:gd name="T24" fmla="*/ 13 w 118"/>
              <a:gd name="T25" fmla="*/ 87 h 118"/>
              <a:gd name="T26" fmla="*/ 14 w 118"/>
              <a:gd name="T27" fmla="*/ 74 h 118"/>
              <a:gd name="T28" fmla="*/ 11 w 118"/>
              <a:gd name="T29" fmla="*/ 72 h 118"/>
              <a:gd name="T30" fmla="*/ 0 w 118"/>
              <a:gd name="T31" fmla="*/ 60 h 118"/>
              <a:gd name="T32" fmla="*/ 0 w 118"/>
              <a:gd name="T33" fmla="*/ 53 h 118"/>
              <a:gd name="T34" fmla="*/ 7 w 118"/>
              <a:gd name="T35" fmla="*/ 46 h 118"/>
              <a:gd name="T36" fmla="*/ 16 w 118"/>
              <a:gd name="T37" fmla="*/ 39 h 118"/>
              <a:gd name="T38" fmla="*/ 15 w 118"/>
              <a:gd name="T39" fmla="*/ 34 h 118"/>
              <a:gd name="T40" fmla="*/ 12 w 118"/>
              <a:gd name="T41" fmla="*/ 30 h 118"/>
              <a:gd name="T42" fmla="*/ 13 w 118"/>
              <a:gd name="T43" fmla="*/ 22 h 118"/>
              <a:gd name="T44" fmla="*/ 22 w 118"/>
              <a:gd name="T45" fmla="*/ 13 h 118"/>
              <a:gd name="T46" fmla="*/ 31 w 118"/>
              <a:gd name="T47" fmla="*/ 13 h 118"/>
              <a:gd name="T48" fmla="*/ 43 w 118"/>
              <a:gd name="T49" fmla="*/ 15 h 118"/>
              <a:gd name="T50" fmla="*/ 46 w 118"/>
              <a:gd name="T51" fmla="*/ 11 h 118"/>
              <a:gd name="T52" fmla="*/ 46 w 118"/>
              <a:gd name="T53" fmla="*/ 6 h 118"/>
              <a:gd name="T54" fmla="*/ 53 w 118"/>
              <a:gd name="T55" fmla="*/ 0 h 118"/>
              <a:gd name="T56" fmla="*/ 66 w 118"/>
              <a:gd name="T57" fmla="*/ 0 h 118"/>
              <a:gd name="T58" fmla="*/ 72 w 118"/>
              <a:gd name="T59" fmla="*/ 6 h 118"/>
              <a:gd name="T60" fmla="*/ 80 w 118"/>
              <a:gd name="T61" fmla="*/ 17 h 118"/>
              <a:gd name="T62" fmla="*/ 83 w 118"/>
              <a:gd name="T63" fmla="*/ 16 h 118"/>
              <a:gd name="T64" fmla="*/ 100 w 118"/>
              <a:gd name="T65" fmla="*/ 17 h 118"/>
              <a:gd name="T66" fmla="*/ 105 w 118"/>
              <a:gd name="T67" fmla="*/ 22 h 118"/>
              <a:gd name="T68" fmla="*/ 105 w 118"/>
              <a:gd name="T69" fmla="*/ 31 h 118"/>
              <a:gd name="T70" fmla="*/ 103 w 118"/>
              <a:gd name="T71" fmla="*/ 43 h 118"/>
              <a:gd name="T72" fmla="*/ 107 w 118"/>
              <a:gd name="T73" fmla="*/ 46 h 118"/>
              <a:gd name="T74" fmla="*/ 118 w 118"/>
              <a:gd name="T75" fmla="*/ 58 h 118"/>
              <a:gd name="T76" fmla="*/ 118 w 118"/>
              <a:gd name="T77" fmla="*/ 65 h 118"/>
              <a:gd name="T78" fmla="*/ 111 w 118"/>
              <a:gd name="T79" fmla="*/ 72 h 118"/>
              <a:gd name="T80" fmla="*/ 102 w 118"/>
              <a:gd name="T81" fmla="*/ 79 h 118"/>
              <a:gd name="T82" fmla="*/ 103 w 118"/>
              <a:gd name="T83" fmla="*/ 84 h 118"/>
              <a:gd name="T84" fmla="*/ 106 w 118"/>
              <a:gd name="T85" fmla="*/ 87 h 118"/>
              <a:gd name="T86" fmla="*/ 105 w 118"/>
              <a:gd name="T87" fmla="*/ 95 h 118"/>
              <a:gd name="T88" fmla="*/ 96 w 118"/>
              <a:gd name="T89" fmla="*/ 105 h 118"/>
              <a:gd name="T90" fmla="*/ 91 w 118"/>
              <a:gd name="T91" fmla="*/ 108 h 118"/>
              <a:gd name="T92" fmla="*/ 83 w 118"/>
              <a:gd name="T93" fmla="*/ 59 h 118"/>
              <a:gd name="T94" fmla="*/ 59 w 118"/>
              <a:gd name="T95" fmla="*/ 35 h 118"/>
              <a:gd name="T96" fmla="*/ 35 w 118"/>
              <a:gd name="T97" fmla="*/ 59 h 118"/>
              <a:gd name="T98" fmla="*/ 59 w 118"/>
              <a:gd name="T99" fmla="*/ 83 h 118"/>
              <a:gd name="T100" fmla="*/ 83 w 118"/>
              <a:gd name="T101" fmla="*/ 5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8" h="118">
                <a:moveTo>
                  <a:pt x="91" y="108"/>
                </a:moveTo>
                <a:cubicBezTo>
                  <a:pt x="89" y="106"/>
                  <a:pt x="86" y="105"/>
                  <a:pt x="85" y="103"/>
                </a:cubicBezTo>
                <a:cubicBezTo>
                  <a:pt x="83" y="101"/>
                  <a:pt x="81" y="100"/>
                  <a:pt x="78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3" y="103"/>
                  <a:pt x="72" y="106"/>
                  <a:pt x="72" y="110"/>
                </a:cubicBezTo>
                <a:cubicBezTo>
                  <a:pt x="72" y="116"/>
                  <a:pt x="70" y="118"/>
                  <a:pt x="64" y="118"/>
                </a:cubicBezTo>
                <a:cubicBezTo>
                  <a:pt x="60" y="118"/>
                  <a:pt x="57" y="118"/>
                  <a:pt x="53" y="118"/>
                </a:cubicBezTo>
                <a:cubicBezTo>
                  <a:pt x="49" y="118"/>
                  <a:pt x="46" y="115"/>
                  <a:pt x="46" y="111"/>
                </a:cubicBezTo>
                <a:cubicBezTo>
                  <a:pt x="47" y="105"/>
                  <a:pt x="44" y="102"/>
                  <a:pt x="38" y="101"/>
                </a:cubicBezTo>
                <a:cubicBezTo>
                  <a:pt x="37" y="101"/>
                  <a:pt x="36" y="101"/>
                  <a:pt x="35" y="102"/>
                </a:cubicBezTo>
                <a:cubicBezTo>
                  <a:pt x="26" y="109"/>
                  <a:pt x="26" y="109"/>
                  <a:pt x="18" y="101"/>
                </a:cubicBezTo>
                <a:cubicBezTo>
                  <a:pt x="16" y="99"/>
                  <a:pt x="15" y="98"/>
                  <a:pt x="13" y="96"/>
                </a:cubicBezTo>
                <a:cubicBezTo>
                  <a:pt x="10" y="93"/>
                  <a:pt x="10" y="89"/>
                  <a:pt x="13" y="87"/>
                </a:cubicBezTo>
                <a:cubicBezTo>
                  <a:pt x="19" y="83"/>
                  <a:pt x="17" y="78"/>
                  <a:pt x="14" y="74"/>
                </a:cubicBezTo>
                <a:cubicBezTo>
                  <a:pt x="14" y="73"/>
                  <a:pt x="12" y="72"/>
                  <a:pt x="11" y="72"/>
                </a:cubicBezTo>
                <a:cubicBezTo>
                  <a:pt x="1" y="72"/>
                  <a:pt x="0" y="69"/>
                  <a:pt x="0" y="60"/>
                </a:cubicBezTo>
                <a:cubicBezTo>
                  <a:pt x="0" y="58"/>
                  <a:pt x="0" y="55"/>
                  <a:pt x="0" y="53"/>
                </a:cubicBezTo>
                <a:cubicBezTo>
                  <a:pt x="0" y="49"/>
                  <a:pt x="3" y="46"/>
                  <a:pt x="7" y="46"/>
                </a:cubicBezTo>
                <a:cubicBezTo>
                  <a:pt x="12" y="46"/>
                  <a:pt x="15" y="44"/>
                  <a:pt x="16" y="39"/>
                </a:cubicBezTo>
                <a:cubicBezTo>
                  <a:pt x="17" y="37"/>
                  <a:pt x="17" y="35"/>
                  <a:pt x="15" y="34"/>
                </a:cubicBezTo>
                <a:cubicBezTo>
                  <a:pt x="14" y="33"/>
                  <a:pt x="13" y="32"/>
                  <a:pt x="12" y="30"/>
                </a:cubicBezTo>
                <a:cubicBezTo>
                  <a:pt x="10" y="28"/>
                  <a:pt x="10" y="24"/>
                  <a:pt x="13" y="22"/>
                </a:cubicBezTo>
                <a:cubicBezTo>
                  <a:pt x="16" y="19"/>
                  <a:pt x="19" y="16"/>
                  <a:pt x="22" y="13"/>
                </a:cubicBezTo>
                <a:cubicBezTo>
                  <a:pt x="25" y="10"/>
                  <a:pt x="28" y="10"/>
                  <a:pt x="31" y="13"/>
                </a:cubicBezTo>
                <a:cubicBezTo>
                  <a:pt x="35" y="17"/>
                  <a:pt x="38" y="18"/>
                  <a:pt x="43" y="15"/>
                </a:cubicBezTo>
                <a:cubicBezTo>
                  <a:pt x="45" y="14"/>
                  <a:pt x="46" y="13"/>
                  <a:pt x="46" y="11"/>
                </a:cubicBezTo>
                <a:cubicBezTo>
                  <a:pt x="46" y="9"/>
                  <a:pt x="46" y="8"/>
                  <a:pt x="46" y="6"/>
                </a:cubicBezTo>
                <a:cubicBezTo>
                  <a:pt x="47" y="2"/>
                  <a:pt x="49" y="0"/>
                  <a:pt x="53" y="0"/>
                </a:cubicBezTo>
                <a:cubicBezTo>
                  <a:pt x="57" y="0"/>
                  <a:pt x="61" y="0"/>
                  <a:pt x="66" y="0"/>
                </a:cubicBezTo>
                <a:cubicBezTo>
                  <a:pt x="69" y="0"/>
                  <a:pt x="72" y="3"/>
                  <a:pt x="72" y="6"/>
                </a:cubicBezTo>
                <a:cubicBezTo>
                  <a:pt x="71" y="13"/>
                  <a:pt x="75" y="15"/>
                  <a:pt x="80" y="17"/>
                </a:cubicBezTo>
                <a:cubicBezTo>
                  <a:pt x="81" y="17"/>
                  <a:pt x="82" y="17"/>
                  <a:pt x="83" y="16"/>
                </a:cubicBezTo>
                <a:cubicBezTo>
                  <a:pt x="92" y="9"/>
                  <a:pt x="92" y="9"/>
                  <a:pt x="100" y="17"/>
                </a:cubicBezTo>
                <a:cubicBezTo>
                  <a:pt x="102" y="18"/>
                  <a:pt x="103" y="20"/>
                  <a:pt x="105" y="22"/>
                </a:cubicBezTo>
                <a:cubicBezTo>
                  <a:pt x="108" y="25"/>
                  <a:pt x="108" y="28"/>
                  <a:pt x="105" y="31"/>
                </a:cubicBezTo>
                <a:cubicBezTo>
                  <a:pt x="100" y="35"/>
                  <a:pt x="101" y="39"/>
                  <a:pt x="103" y="43"/>
                </a:cubicBezTo>
                <a:cubicBezTo>
                  <a:pt x="104" y="45"/>
                  <a:pt x="105" y="46"/>
                  <a:pt x="107" y="46"/>
                </a:cubicBezTo>
                <a:cubicBezTo>
                  <a:pt x="117" y="46"/>
                  <a:pt x="118" y="47"/>
                  <a:pt x="118" y="58"/>
                </a:cubicBezTo>
                <a:cubicBezTo>
                  <a:pt x="118" y="60"/>
                  <a:pt x="118" y="63"/>
                  <a:pt x="118" y="65"/>
                </a:cubicBezTo>
                <a:cubicBezTo>
                  <a:pt x="118" y="69"/>
                  <a:pt x="115" y="72"/>
                  <a:pt x="111" y="72"/>
                </a:cubicBezTo>
                <a:cubicBezTo>
                  <a:pt x="106" y="71"/>
                  <a:pt x="103" y="73"/>
                  <a:pt x="102" y="79"/>
                </a:cubicBezTo>
                <a:cubicBezTo>
                  <a:pt x="101" y="81"/>
                  <a:pt x="101" y="82"/>
                  <a:pt x="103" y="84"/>
                </a:cubicBezTo>
                <a:cubicBezTo>
                  <a:pt x="104" y="85"/>
                  <a:pt x="105" y="86"/>
                  <a:pt x="106" y="87"/>
                </a:cubicBezTo>
                <a:cubicBezTo>
                  <a:pt x="108" y="90"/>
                  <a:pt x="108" y="93"/>
                  <a:pt x="105" y="95"/>
                </a:cubicBezTo>
                <a:cubicBezTo>
                  <a:pt x="102" y="99"/>
                  <a:pt x="99" y="102"/>
                  <a:pt x="96" y="105"/>
                </a:cubicBezTo>
                <a:cubicBezTo>
                  <a:pt x="95" y="106"/>
                  <a:pt x="93" y="107"/>
                  <a:pt x="91" y="108"/>
                </a:cubicBezTo>
                <a:close/>
                <a:moveTo>
                  <a:pt x="83" y="59"/>
                </a:moveTo>
                <a:cubicBezTo>
                  <a:pt x="83" y="46"/>
                  <a:pt x="72" y="35"/>
                  <a:pt x="59" y="35"/>
                </a:cubicBezTo>
                <a:cubicBezTo>
                  <a:pt x="46" y="35"/>
                  <a:pt x="35" y="46"/>
                  <a:pt x="35" y="59"/>
                </a:cubicBezTo>
                <a:cubicBezTo>
                  <a:pt x="35" y="72"/>
                  <a:pt x="46" y="83"/>
                  <a:pt x="59" y="83"/>
                </a:cubicBezTo>
                <a:cubicBezTo>
                  <a:pt x="72" y="83"/>
                  <a:pt x="83" y="72"/>
                  <a:pt x="83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15522576" y="11403013"/>
            <a:ext cx="4694238" cy="1373187"/>
          </a:xfrm>
          <a:custGeom>
            <a:avLst/>
            <a:gdLst>
              <a:gd name="T0" fmla="*/ 141 w 148"/>
              <a:gd name="T1" fmla="*/ 0 h 43"/>
              <a:gd name="T2" fmla="*/ 148 w 148"/>
              <a:gd name="T3" fmla="*/ 8 h 43"/>
              <a:gd name="T4" fmla="*/ 0 w 148"/>
              <a:gd name="T5" fmla="*/ 8 h 43"/>
              <a:gd name="T6" fmla="*/ 6 w 148"/>
              <a:gd name="T7" fmla="*/ 0 h 43"/>
              <a:gd name="T8" fmla="*/ 141 w 148"/>
              <a:gd name="T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43">
                <a:moveTo>
                  <a:pt x="141" y="0"/>
                </a:moveTo>
                <a:cubicBezTo>
                  <a:pt x="144" y="3"/>
                  <a:pt x="146" y="5"/>
                  <a:pt x="148" y="8"/>
                </a:cubicBezTo>
                <a:cubicBezTo>
                  <a:pt x="107" y="43"/>
                  <a:pt x="41" y="43"/>
                  <a:pt x="0" y="8"/>
                </a:cubicBezTo>
                <a:cubicBezTo>
                  <a:pt x="2" y="5"/>
                  <a:pt x="4" y="2"/>
                  <a:pt x="6" y="0"/>
                </a:cubicBezTo>
                <a:cubicBezTo>
                  <a:pt x="46" y="31"/>
                  <a:pt x="102" y="31"/>
                  <a:pt x="141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14347826" y="5564188"/>
            <a:ext cx="1522413" cy="1817687"/>
          </a:xfrm>
          <a:custGeom>
            <a:avLst/>
            <a:gdLst>
              <a:gd name="T0" fmla="*/ 42 w 48"/>
              <a:gd name="T1" fmla="*/ 0 h 57"/>
              <a:gd name="T2" fmla="*/ 48 w 48"/>
              <a:gd name="T3" fmla="*/ 9 h 57"/>
              <a:gd name="T4" fmla="*/ 10 w 48"/>
              <a:gd name="T5" fmla="*/ 57 h 57"/>
              <a:gd name="T6" fmla="*/ 5 w 48"/>
              <a:gd name="T7" fmla="*/ 55 h 57"/>
              <a:gd name="T8" fmla="*/ 0 w 48"/>
              <a:gd name="T9" fmla="*/ 53 h 57"/>
              <a:gd name="T10" fmla="*/ 42 w 48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7">
                <a:moveTo>
                  <a:pt x="42" y="0"/>
                </a:moveTo>
                <a:cubicBezTo>
                  <a:pt x="44" y="3"/>
                  <a:pt x="46" y="6"/>
                  <a:pt x="48" y="9"/>
                </a:cubicBezTo>
                <a:cubicBezTo>
                  <a:pt x="31" y="22"/>
                  <a:pt x="19" y="37"/>
                  <a:pt x="10" y="57"/>
                </a:cubicBezTo>
                <a:cubicBezTo>
                  <a:pt x="9" y="56"/>
                  <a:pt x="7" y="56"/>
                  <a:pt x="5" y="55"/>
                </a:cubicBezTo>
                <a:cubicBezTo>
                  <a:pt x="4" y="55"/>
                  <a:pt x="2" y="54"/>
                  <a:pt x="0" y="53"/>
                </a:cubicBezTo>
                <a:cubicBezTo>
                  <a:pt x="9" y="31"/>
                  <a:pt x="23" y="14"/>
                  <a:pt x="42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19867563" y="5564188"/>
            <a:ext cx="1522413" cy="1817687"/>
          </a:xfrm>
          <a:custGeom>
            <a:avLst/>
            <a:gdLst>
              <a:gd name="T0" fmla="*/ 48 w 48"/>
              <a:gd name="T1" fmla="*/ 53 h 57"/>
              <a:gd name="T2" fmla="*/ 38 w 48"/>
              <a:gd name="T3" fmla="*/ 57 h 57"/>
              <a:gd name="T4" fmla="*/ 0 w 48"/>
              <a:gd name="T5" fmla="*/ 9 h 57"/>
              <a:gd name="T6" fmla="*/ 0 w 48"/>
              <a:gd name="T7" fmla="*/ 8 h 57"/>
              <a:gd name="T8" fmla="*/ 6 w 48"/>
              <a:gd name="T9" fmla="*/ 0 h 57"/>
              <a:gd name="T10" fmla="*/ 48 w 48"/>
              <a:gd name="T11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57">
                <a:moveTo>
                  <a:pt x="48" y="53"/>
                </a:moveTo>
                <a:cubicBezTo>
                  <a:pt x="44" y="55"/>
                  <a:pt x="41" y="56"/>
                  <a:pt x="38" y="57"/>
                </a:cubicBezTo>
                <a:cubicBezTo>
                  <a:pt x="30" y="38"/>
                  <a:pt x="17" y="22"/>
                  <a:pt x="0" y="9"/>
                </a:cubicBezTo>
                <a:cubicBezTo>
                  <a:pt x="0" y="9"/>
                  <a:pt x="0" y="8"/>
                  <a:pt x="0" y="8"/>
                </a:cubicBezTo>
                <a:cubicBezTo>
                  <a:pt x="2" y="6"/>
                  <a:pt x="4" y="3"/>
                  <a:pt x="6" y="0"/>
                </a:cubicBezTo>
                <a:cubicBezTo>
                  <a:pt x="25" y="14"/>
                  <a:pt x="39" y="31"/>
                  <a:pt x="48" y="53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FEE4552-A081-E727-1C56-491471306C5B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20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“Innovation is the future delivered.”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142996" y="9720370"/>
            <a:ext cx="808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Jorge Barba</a:t>
            </a:r>
            <a:endParaRPr lang="en-MY" sz="45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91742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587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276941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ADDITIONAL STRATEGY PAGES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524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PROBLEM &amp; SOLUTION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2" y="5116923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3" y="4249179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 Problems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63900" y="6938678"/>
            <a:ext cx="65350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64720" y="4249179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Solutions Business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63900" y="8664040"/>
            <a:ext cx="653507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63900" y="10421906"/>
            <a:ext cx="65350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9456" y="6938678"/>
            <a:ext cx="65350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9456" y="8664040"/>
            <a:ext cx="653507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9456" y="10421906"/>
            <a:ext cx="65350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64719" y="5116923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9988551" y="3602038"/>
            <a:ext cx="2232025" cy="3219450"/>
          </a:xfrm>
          <a:custGeom>
            <a:avLst/>
            <a:gdLst>
              <a:gd name="T0" fmla="*/ 351 w 700"/>
              <a:gd name="T1" fmla="*/ 1009 h 1009"/>
              <a:gd name="T2" fmla="*/ 82 w 700"/>
              <a:gd name="T3" fmla="*/ 1009 h 1009"/>
              <a:gd name="T4" fmla="*/ 7 w 700"/>
              <a:gd name="T5" fmla="*/ 935 h 1009"/>
              <a:gd name="T6" fmla="*/ 1 w 700"/>
              <a:gd name="T7" fmla="*/ 341 h 1009"/>
              <a:gd name="T8" fmla="*/ 69 w 700"/>
              <a:gd name="T9" fmla="*/ 269 h 1009"/>
              <a:gd name="T10" fmla="*/ 216 w 700"/>
              <a:gd name="T11" fmla="*/ 267 h 1009"/>
              <a:gd name="T12" fmla="*/ 272 w 700"/>
              <a:gd name="T13" fmla="*/ 242 h 1009"/>
              <a:gd name="T14" fmla="*/ 253 w 700"/>
              <a:gd name="T15" fmla="*/ 181 h 1009"/>
              <a:gd name="T16" fmla="*/ 234 w 700"/>
              <a:gd name="T17" fmla="*/ 62 h 1009"/>
              <a:gd name="T18" fmla="*/ 342 w 700"/>
              <a:gd name="T19" fmla="*/ 6 h 1009"/>
              <a:gd name="T20" fmla="*/ 427 w 700"/>
              <a:gd name="T21" fmla="*/ 90 h 1009"/>
              <a:gd name="T22" fmla="*/ 398 w 700"/>
              <a:gd name="T23" fmla="*/ 182 h 1009"/>
              <a:gd name="T24" fmla="*/ 380 w 700"/>
              <a:gd name="T25" fmla="*/ 238 h 1009"/>
              <a:gd name="T26" fmla="*/ 435 w 700"/>
              <a:gd name="T27" fmla="*/ 266 h 1009"/>
              <a:gd name="T28" fmla="*/ 617 w 700"/>
              <a:gd name="T29" fmla="*/ 263 h 1009"/>
              <a:gd name="T30" fmla="*/ 694 w 700"/>
              <a:gd name="T31" fmla="*/ 337 h 1009"/>
              <a:gd name="T32" fmla="*/ 696 w 700"/>
              <a:gd name="T33" fmla="*/ 525 h 1009"/>
              <a:gd name="T34" fmla="*/ 668 w 700"/>
              <a:gd name="T35" fmla="*/ 579 h 1009"/>
              <a:gd name="T36" fmla="*/ 612 w 700"/>
              <a:gd name="T37" fmla="*/ 561 h 1009"/>
              <a:gd name="T38" fmla="*/ 495 w 700"/>
              <a:gd name="T39" fmla="*/ 540 h 1009"/>
              <a:gd name="T40" fmla="*/ 436 w 700"/>
              <a:gd name="T41" fmla="*/ 638 h 1009"/>
              <a:gd name="T42" fmla="*/ 504 w 700"/>
              <a:gd name="T43" fmla="*/ 730 h 1009"/>
              <a:gd name="T44" fmla="*/ 612 w 700"/>
              <a:gd name="T45" fmla="*/ 705 h 1009"/>
              <a:gd name="T46" fmla="*/ 671 w 700"/>
              <a:gd name="T47" fmla="*/ 686 h 1009"/>
              <a:gd name="T48" fmla="*/ 698 w 700"/>
              <a:gd name="T49" fmla="*/ 741 h 1009"/>
              <a:gd name="T50" fmla="*/ 700 w 700"/>
              <a:gd name="T51" fmla="*/ 931 h 1009"/>
              <a:gd name="T52" fmla="*/ 630 w 700"/>
              <a:gd name="T53" fmla="*/ 1003 h 1009"/>
              <a:gd name="T54" fmla="*/ 351 w 700"/>
              <a:gd name="T55" fmla="*/ 1003 h 1009"/>
              <a:gd name="T56" fmla="*/ 351 w 700"/>
              <a:gd name="T57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0" h="1009">
                <a:moveTo>
                  <a:pt x="351" y="1009"/>
                </a:moveTo>
                <a:cubicBezTo>
                  <a:pt x="261" y="1009"/>
                  <a:pt x="172" y="1009"/>
                  <a:pt x="82" y="1009"/>
                </a:cubicBezTo>
                <a:cubicBezTo>
                  <a:pt x="27" y="1009"/>
                  <a:pt x="7" y="991"/>
                  <a:pt x="7" y="935"/>
                </a:cubicBezTo>
                <a:cubicBezTo>
                  <a:pt x="5" y="737"/>
                  <a:pt x="3" y="539"/>
                  <a:pt x="1" y="341"/>
                </a:cubicBezTo>
                <a:cubicBezTo>
                  <a:pt x="0" y="290"/>
                  <a:pt x="19" y="271"/>
                  <a:pt x="69" y="269"/>
                </a:cubicBezTo>
                <a:cubicBezTo>
                  <a:pt x="118" y="268"/>
                  <a:pt x="167" y="267"/>
                  <a:pt x="216" y="267"/>
                </a:cubicBezTo>
                <a:cubicBezTo>
                  <a:pt x="239" y="267"/>
                  <a:pt x="261" y="266"/>
                  <a:pt x="272" y="242"/>
                </a:cubicBezTo>
                <a:cubicBezTo>
                  <a:pt x="284" y="216"/>
                  <a:pt x="271" y="199"/>
                  <a:pt x="253" y="181"/>
                </a:cubicBezTo>
                <a:cubicBezTo>
                  <a:pt x="220" y="147"/>
                  <a:pt x="213" y="103"/>
                  <a:pt x="234" y="62"/>
                </a:cubicBezTo>
                <a:cubicBezTo>
                  <a:pt x="254" y="22"/>
                  <a:pt x="296" y="0"/>
                  <a:pt x="342" y="6"/>
                </a:cubicBezTo>
                <a:cubicBezTo>
                  <a:pt x="384" y="12"/>
                  <a:pt x="419" y="46"/>
                  <a:pt x="427" y="90"/>
                </a:cubicBezTo>
                <a:cubicBezTo>
                  <a:pt x="434" y="125"/>
                  <a:pt x="424" y="156"/>
                  <a:pt x="398" y="182"/>
                </a:cubicBezTo>
                <a:cubicBezTo>
                  <a:pt x="381" y="198"/>
                  <a:pt x="371" y="215"/>
                  <a:pt x="380" y="238"/>
                </a:cubicBezTo>
                <a:cubicBezTo>
                  <a:pt x="390" y="262"/>
                  <a:pt x="411" y="266"/>
                  <a:pt x="435" y="266"/>
                </a:cubicBezTo>
                <a:cubicBezTo>
                  <a:pt x="495" y="264"/>
                  <a:pt x="556" y="264"/>
                  <a:pt x="617" y="263"/>
                </a:cubicBezTo>
                <a:cubicBezTo>
                  <a:pt x="673" y="262"/>
                  <a:pt x="694" y="282"/>
                  <a:pt x="694" y="337"/>
                </a:cubicBezTo>
                <a:cubicBezTo>
                  <a:pt x="695" y="400"/>
                  <a:pt x="695" y="463"/>
                  <a:pt x="696" y="525"/>
                </a:cubicBezTo>
                <a:cubicBezTo>
                  <a:pt x="696" y="549"/>
                  <a:pt x="693" y="569"/>
                  <a:pt x="668" y="579"/>
                </a:cubicBezTo>
                <a:cubicBezTo>
                  <a:pt x="643" y="589"/>
                  <a:pt x="628" y="576"/>
                  <a:pt x="612" y="561"/>
                </a:cubicBezTo>
                <a:cubicBezTo>
                  <a:pt x="578" y="529"/>
                  <a:pt x="534" y="521"/>
                  <a:pt x="495" y="540"/>
                </a:cubicBezTo>
                <a:cubicBezTo>
                  <a:pt x="458" y="558"/>
                  <a:pt x="434" y="597"/>
                  <a:pt x="436" y="638"/>
                </a:cubicBezTo>
                <a:cubicBezTo>
                  <a:pt x="438" y="680"/>
                  <a:pt x="464" y="716"/>
                  <a:pt x="504" y="730"/>
                </a:cubicBezTo>
                <a:cubicBezTo>
                  <a:pt x="545" y="744"/>
                  <a:pt x="582" y="736"/>
                  <a:pt x="612" y="705"/>
                </a:cubicBezTo>
                <a:cubicBezTo>
                  <a:pt x="629" y="689"/>
                  <a:pt x="645" y="675"/>
                  <a:pt x="671" y="686"/>
                </a:cubicBezTo>
                <a:cubicBezTo>
                  <a:pt x="695" y="696"/>
                  <a:pt x="698" y="718"/>
                  <a:pt x="698" y="741"/>
                </a:cubicBezTo>
                <a:cubicBezTo>
                  <a:pt x="699" y="804"/>
                  <a:pt x="700" y="868"/>
                  <a:pt x="700" y="931"/>
                </a:cubicBezTo>
                <a:cubicBezTo>
                  <a:pt x="700" y="980"/>
                  <a:pt x="679" y="1002"/>
                  <a:pt x="630" y="1003"/>
                </a:cubicBezTo>
                <a:cubicBezTo>
                  <a:pt x="537" y="1003"/>
                  <a:pt x="444" y="1003"/>
                  <a:pt x="351" y="1003"/>
                </a:cubicBezTo>
                <a:cubicBezTo>
                  <a:pt x="351" y="1005"/>
                  <a:pt x="351" y="1007"/>
                  <a:pt x="351" y="1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12663488" y="4811713"/>
            <a:ext cx="3132138" cy="3168650"/>
          </a:xfrm>
          <a:custGeom>
            <a:avLst/>
            <a:gdLst>
              <a:gd name="T0" fmla="*/ 355 w 982"/>
              <a:gd name="T1" fmla="*/ 529 h 993"/>
              <a:gd name="T2" fmla="*/ 253 w 982"/>
              <a:gd name="T3" fmla="*/ 627 h 993"/>
              <a:gd name="T4" fmla="*/ 243 w 982"/>
              <a:gd name="T5" fmla="*/ 671 h 993"/>
              <a:gd name="T6" fmla="*/ 179 w 982"/>
              <a:gd name="T7" fmla="*/ 677 h 993"/>
              <a:gd name="T8" fmla="*/ 23 w 982"/>
              <a:gd name="T9" fmla="*/ 518 h 993"/>
              <a:gd name="T10" fmla="*/ 29 w 982"/>
              <a:gd name="T11" fmla="*/ 436 h 993"/>
              <a:gd name="T12" fmla="*/ 165 w 982"/>
              <a:gd name="T13" fmla="*/ 303 h 993"/>
              <a:gd name="T14" fmla="*/ 189 w 982"/>
              <a:gd name="T15" fmla="*/ 243 h 993"/>
              <a:gd name="T16" fmla="*/ 133 w 982"/>
              <a:gd name="T17" fmla="*/ 214 h 993"/>
              <a:gd name="T18" fmla="*/ 32 w 982"/>
              <a:gd name="T19" fmla="*/ 114 h 993"/>
              <a:gd name="T20" fmla="*/ 116 w 982"/>
              <a:gd name="T21" fmla="*/ 9 h 993"/>
              <a:gd name="T22" fmla="*/ 233 w 982"/>
              <a:gd name="T23" fmla="*/ 80 h 993"/>
              <a:gd name="T24" fmla="*/ 238 w 982"/>
              <a:gd name="T25" fmla="*/ 120 h 993"/>
              <a:gd name="T26" fmla="*/ 265 w 982"/>
              <a:gd name="T27" fmla="*/ 166 h 993"/>
              <a:gd name="T28" fmla="*/ 317 w 982"/>
              <a:gd name="T29" fmla="*/ 153 h 993"/>
              <a:gd name="T30" fmla="*/ 431 w 982"/>
              <a:gd name="T31" fmla="*/ 42 h 993"/>
              <a:gd name="T32" fmla="*/ 528 w 982"/>
              <a:gd name="T33" fmla="*/ 43 h 993"/>
              <a:gd name="T34" fmla="*/ 950 w 982"/>
              <a:gd name="T35" fmla="*/ 474 h 993"/>
              <a:gd name="T36" fmla="*/ 950 w 982"/>
              <a:gd name="T37" fmla="*/ 569 h 993"/>
              <a:gd name="T38" fmla="*/ 552 w 982"/>
              <a:gd name="T39" fmla="*/ 959 h 993"/>
              <a:gd name="T40" fmla="*/ 452 w 982"/>
              <a:gd name="T41" fmla="*/ 957 h 993"/>
              <a:gd name="T42" fmla="*/ 319 w 982"/>
              <a:gd name="T43" fmla="*/ 821 h 993"/>
              <a:gd name="T44" fmla="*/ 300 w 982"/>
              <a:gd name="T45" fmla="*/ 763 h 993"/>
              <a:gd name="T46" fmla="*/ 354 w 982"/>
              <a:gd name="T47" fmla="*/ 735 h 993"/>
              <a:gd name="T48" fmla="*/ 458 w 982"/>
              <a:gd name="T49" fmla="*/ 631 h 993"/>
              <a:gd name="T50" fmla="*/ 355 w 982"/>
              <a:gd name="T51" fmla="*/ 529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82" h="993">
                <a:moveTo>
                  <a:pt x="355" y="529"/>
                </a:moveTo>
                <a:cubicBezTo>
                  <a:pt x="301" y="529"/>
                  <a:pt x="257" y="572"/>
                  <a:pt x="253" y="627"/>
                </a:cubicBezTo>
                <a:cubicBezTo>
                  <a:pt x="252" y="642"/>
                  <a:pt x="251" y="659"/>
                  <a:pt x="243" y="671"/>
                </a:cubicBezTo>
                <a:cubicBezTo>
                  <a:pt x="230" y="694"/>
                  <a:pt x="199" y="697"/>
                  <a:pt x="179" y="677"/>
                </a:cubicBezTo>
                <a:cubicBezTo>
                  <a:pt x="126" y="625"/>
                  <a:pt x="74" y="572"/>
                  <a:pt x="23" y="518"/>
                </a:cubicBezTo>
                <a:cubicBezTo>
                  <a:pt x="0" y="493"/>
                  <a:pt x="3" y="462"/>
                  <a:pt x="29" y="436"/>
                </a:cubicBezTo>
                <a:cubicBezTo>
                  <a:pt x="74" y="391"/>
                  <a:pt x="119" y="347"/>
                  <a:pt x="165" y="303"/>
                </a:cubicBezTo>
                <a:cubicBezTo>
                  <a:pt x="182" y="286"/>
                  <a:pt x="198" y="270"/>
                  <a:pt x="189" y="243"/>
                </a:cubicBezTo>
                <a:cubicBezTo>
                  <a:pt x="180" y="216"/>
                  <a:pt x="157" y="215"/>
                  <a:pt x="133" y="214"/>
                </a:cubicBezTo>
                <a:cubicBezTo>
                  <a:pt x="76" y="211"/>
                  <a:pt x="35" y="169"/>
                  <a:pt x="32" y="114"/>
                </a:cubicBezTo>
                <a:cubicBezTo>
                  <a:pt x="30" y="64"/>
                  <a:pt x="67" y="18"/>
                  <a:pt x="116" y="9"/>
                </a:cubicBezTo>
                <a:cubicBezTo>
                  <a:pt x="168" y="0"/>
                  <a:pt x="218" y="30"/>
                  <a:pt x="233" y="80"/>
                </a:cubicBezTo>
                <a:cubicBezTo>
                  <a:pt x="237" y="93"/>
                  <a:pt x="237" y="107"/>
                  <a:pt x="238" y="120"/>
                </a:cubicBezTo>
                <a:cubicBezTo>
                  <a:pt x="238" y="141"/>
                  <a:pt x="245" y="158"/>
                  <a:pt x="265" y="166"/>
                </a:cubicBezTo>
                <a:cubicBezTo>
                  <a:pt x="286" y="175"/>
                  <a:pt x="302" y="168"/>
                  <a:pt x="317" y="153"/>
                </a:cubicBezTo>
                <a:cubicBezTo>
                  <a:pt x="355" y="116"/>
                  <a:pt x="393" y="79"/>
                  <a:pt x="431" y="42"/>
                </a:cubicBezTo>
                <a:cubicBezTo>
                  <a:pt x="465" y="9"/>
                  <a:pt x="494" y="9"/>
                  <a:pt x="528" y="43"/>
                </a:cubicBezTo>
                <a:cubicBezTo>
                  <a:pt x="669" y="187"/>
                  <a:pt x="810" y="330"/>
                  <a:pt x="950" y="474"/>
                </a:cubicBezTo>
                <a:cubicBezTo>
                  <a:pt x="982" y="507"/>
                  <a:pt x="982" y="537"/>
                  <a:pt x="950" y="569"/>
                </a:cubicBezTo>
                <a:cubicBezTo>
                  <a:pt x="817" y="699"/>
                  <a:pt x="685" y="829"/>
                  <a:pt x="552" y="959"/>
                </a:cubicBezTo>
                <a:cubicBezTo>
                  <a:pt x="516" y="993"/>
                  <a:pt x="487" y="992"/>
                  <a:pt x="452" y="957"/>
                </a:cubicBezTo>
                <a:cubicBezTo>
                  <a:pt x="408" y="912"/>
                  <a:pt x="364" y="866"/>
                  <a:pt x="319" y="821"/>
                </a:cubicBezTo>
                <a:cubicBezTo>
                  <a:pt x="303" y="805"/>
                  <a:pt x="289" y="788"/>
                  <a:pt x="300" y="763"/>
                </a:cubicBezTo>
                <a:cubicBezTo>
                  <a:pt x="310" y="738"/>
                  <a:pt x="331" y="735"/>
                  <a:pt x="354" y="735"/>
                </a:cubicBezTo>
                <a:cubicBezTo>
                  <a:pt x="414" y="735"/>
                  <a:pt x="459" y="690"/>
                  <a:pt x="458" y="631"/>
                </a:cubicBezTo>
                <a:cubicBezTo>
                  <a:pt x="458" y="575"/>
                  <a:pt x="411" y="529"/>
                  <a:pt x="355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0185401" y="7259638"/>
            <a:ext cx="3633788" cy="2057400"/>
          </a:xfrm>
          <a:custGeom>
            <a:avLst/>
            <a:gdLst>
              <a:gd name="T0" fmla="*/ 576 w 1139"/>
              <a:gd name="T1" fmla="*/ 1 h 645"/>
              <a:gd name="T2" fmla="*/ 809 w 1139"/>
              <a:gd name="T3" fmla="*/ 1 h 645"/>
              <a:gd name="T4" fmla="*/ 882 w 1139"/>
              <a:gd name="T5" fmla="*/ 74 h 645"/>
              <a:gd name="T6" fmla="*/ 882 w 1139"/>
              <a:gd name="T7" fmla="*/ 215 h 645"/>
              <a:gd name="T8" fmla="*/ 910 w 1139"/>
              <a:gd name="T9" fmla="*/ 270 h 645"/>
              <a:gd name="T10" fmla="*/ 965 w 1139"/>
              <a:gd name="T11" fmla="*/ 251 h 645"/>
              <a:gd name="T12" fmla="*/ 1077 w 1139"/>
              <a:gd name="T13" fmla="*/ 229 h 645"/>
              <a:gd name="T14" fmla="*/ 1139 w 1139"/>
              <a:gd name="T15" fmla="*/ 322 h 645"/>
              <a:gd name="T16" fmla="*/ 1077 w 1139"/>
              <a:gd name="T17" fmla="*/ 415 h 645"/>
              <a:gd name="T18" fmla="*/ 966 w 1139"/>
              <a:gd name="T19" fmla="*/ 393 h 645"/>
              <a:gd name="T20" fmla="*/ 907 w 1139"/>
              <a:gd name="T21" fmla="*/ 376 h 645"/>
              <a:gd name="T22" fmla="*/ 882 w 1139"/>
              <a:gd name="T23" fmla="*/ 432 h 645"/>
              <a:gd name="T24" fmla="*/ 882 w 1139"/>
              <a:gd name="T25" fmla="*/ 579 h 645"/>
              <a:gd name="T26" fmla="*/ 815 w 1139"/>
              <a:gd name="T27" fmla="*/ 644 h 645"/>
              <a:gd name="T28" fmla="*/ 683 w 1139"/>
              <a:gd name="T29" fmla="*/ 644 h 645"/>
              <a:gd name="T30" fmla="*/ 627 w 1139"/>
              <a:gd name="T31" fmla="*/ 618 h 645"/>
              <a:gd name="T32" fmla="*/ 646 w 1139"/>
              <a:gd name="T33" fmla="*/ 560 h 645"/>
              <a:gd name="T34" fmla="*/ 663 w 1139"/>
              <a:gd name="T35" fmla="*/ 440 h 645"/>
              <a:gd name="T36" fmla="*/ 556 w 1139"/>
              <a:gd name="T37" fmla="*/ 389 h 645"/>
              <a:gd name="T38" fmla="*/ 474 w 1139"/>
              <a:gd name="T39" fmla="*/ 475 h 645"/>
              <a:gd name="T40" fmla="*/ 504 w 1139"/>
              <a:gd name="T41" fmla="*/ 561 h 645"/>
              <a:gd name="T42" fmla="*/ 521 w 1139"/>
              <a:gd name="T43" fmla="*/ 617 h 645"/>
              <a:gd name="T44" fmla="*/ 469 w 1139"/>
              <a:gd name="T45" fmla="*/ 644 h 645"/>
              <a:gd name="T46" fmla="*/ 336 w 1139"/>
              <a:gd name="T47" fmla="*/ 644 h 645"/>
              <a:gd name="T48" fmla="*/ 266 w 1139"/>
              <a:gd name="T49" fmla="*/ 573 h 645"/>
              <a:gd name="T50" fmla="*/ 266 w 1139"/>
              <a:gd name="T51" fmla="*/ 426 h 645"/>
              <a:gd name="T52" fmla="*/ 239 w 1139"/>
              <a:gd name="T53" fmla="*/ 374 h 645"/>
              <a:gd name="T54" fmla="*/ 185 w 1139"/>
              <a:gd name="T55" fmla="*/ 391 h 645"/>
              <a:gd name="T56" fmla="*/ 38 w 1139"/>
              <a:gd name="T57" fmla="*/ 393 h 645"/>
              <a:gd name="T58" fmla="*/ 38 w 1139"/>
              <a:gd name="T59" fmla="*/ 252 h 645"/>
              <a:gd name="T60" fmla="*/ 185 w 1139"/>
              <a:gd name="T61" fmla="*/ 253 h 645"/>
              <a:gd name="T62" fmla="*/ 238 w 1139"/>
              <a:gd name="T63" fmla="*/ 270 h 645"/>
              <a:gd name="T64" fmla="*/ 266 w 1139"/>
              <a:gd name="T65" fmla="*/ 218 h 645"/>
              <a:gd name="T66" fmla="*/ 266 w 1139"/>
              <a:gd name="T67" fmla="*/ 71 h 645"/>
              <a:gd name="T68" fmla="*/ 336 w 1139"/>
              <a:gd name="T69" fmla="*/ 1 h 645"/>
              <a:gd name="T70" fmla="*/ 576 w 1139"/>
              <a:gd name="T71" fmla="*/ 1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39" h="645">
                <a:moveTo>
                  <a:pt x="576" y="1"/>
                </a:moveTo>
                <a:cubicBezTo>
                  <a:pt x="653" y="1"/>
                  <a:pt x="731" y="0"/>
                  <a:pt x="809" y="1"/>
                </a:cubicBezTo>
                <a:cubicBezTo>
                  <a:pt x="863" y="1"/>
                  <a:pt x="882" y="20"/>
                  <a:pt x="882" y="74"/>
                </a:cubicBezTo>
                <a:cubicBezTo>
                  <a:pt x="882" y="121"/>
                  <a:pt x="882" y="168"/>
                  <a:pt x="882" y="215"/>
                </a:cubicBezTo>
                <a:cubicBezTo>
                  <a:pt x="881" y="239"/>
                  <a:pt x="885" y="259"/>
                  <a:pt x="910" y="270"/>
                </a:cubicBezTo>
                <a:cubicBezTo>
                  <a:pt x="934" y="280"/>
                  <a:pt x="949" y="267"/>
                  <a:pt x="965" y="251"/>
                </a:cubicBezTo>
                <a:cubicBezTo>
                  <a:pt x="998" y="220"/>
                  <a:pt x="1036" y="213"/>
                  <a:pt x="1077" y="229"/>
                </a:cubicBezTo>
                <a:cubicBezTo>
                  <a:pt x="1117" y="246"/>
                  <a:pt x="1138" y="279"/>
                  <a:pt x="1139" y="322"/>
                </a:cubicBezTo>
                <a:cubicBezTo>
                  <a:pt x="1139" y="365"/>
                  <a:pt x="1118" y="398"/>
                  <a:pt x="1077" y="415"/>
                </a:cubicBezTo>
                <a:cubicBezTo>
                  <a:pt x="1036" y="433"/>
                  <a:pt x="998" y="425"/>
                  <a:pt x="966" y="393"/>
                </a:cubicBezTo>
                <a:cubicBezTo>
                  <a:pt x="949" y="377"/>
                  <a:pt x="932" y="365"/>
                  <a:pt x="907" y="376"/>
                </a:cubicBezTo>
                <a:cubicBezTo>
                  <a:pt x="883" y="386"/>
                  <a:pt x="881" y="408"/>
                  <a:pt x="882" y="432"/>
                </a:cubicBezTo>
                <a:cubicBezTo>
                  <a:pt x="882" y="481"/>
                  <a:pt x="882" y="530"/>
                  <a:pt x="882" y="579"/>
                </a:cubicBezTo>
                <a:cubicBezTo>
                  <a:pt x="881" y="622"/>
                  <a:pt x="860" y="643"/>
                  <a:pt x="815" y="644"/>
                </a:cubicBezTo>
                <a:cubicBezTo>
                  <a:pt x="771" y="644"/>
                  <a:pt x="727" y="643"/>
                  <a:pt x="683" y="644"/>
                </a:cubicBezTo>
                <a:cubicBezTo>
                  <a:pt x="660" y="644"/>
                  <a:pt x="638" y="643"/>
                  <a:pt x="627" y="618"/>
                </a:cubicBezTo>
                <a:cubicBezTo>
                  <a:pt x="616" y="593"/>
                  <a:pt x="630" y="577"/>
                  <a:pt x="646" y="560"/>
                </a:cubicBezTo>
                <a:cubicBezTo>
                  <a:pt x="678" y="526"/>
                  <a:pt x="684" y="479"/>
                  <a:pt x="663" y="440"/>
                </a:cubicBezTo>
                <a:cubicBezTo>
                  <a:pt x="642" y="402"/>
                  <a:pt x="601" y="382"/>
                  <a:pt x="556" y="389"/>
                </a:cubicBezTo>
                <a:cubicBezTo>
                  <a:pt x="514" y="396"/>
                  <a:pt x="481" y="430"/>
                  <a:pt x="474" y="475"/>
                </a:cubicBezTo>
                <a:cubicBezTo>
                  <a:pt x="469" y="508"/>
                  <a:pt x="480" y="538"/>
                  <a:pt x="504" y="561"/>
                </a:cubicBezTo>
                <a:cubicBezTo>
                  <a:pt x="521" y="577"/>
                  <a:pt x="531" y="595"/>
                  <a:pt x="521" y="617"/>
                </a:cubicBezTo>
                <a:cubicBezTo>
                  <a:pt x="512" y="640"/>
                  <a:pt x="492" y="645"/>
                  <a:pt x="469" y="644"/>
                </a:cubicBezTo>
                <a:cubicBezTo>
                  <a:pt x="425" y="643"/>
                  <a:pt x="381" y="644"/>
                  <a:pt x="336" y="644"/>
                </a:cubicBezTo>
                <a:cubicBezTo>
                  <a:pt x="287" y="644"/>
                  <a:pt x="267" y="623"/>
                  <a:pt x="266" y="573"/>
                </a:cubicBezTo>
                <a:cubicBezTo>
                  <a:pt x="266" y="524"/>
                  <a:pt x="266" y="475"/>
                  <a:pt x="266" y="426"/>
                </a:cubicBezTo>
                <a:cubicBezTo>
                  <a:pt x="266" y="404"/>
                  <a:pt x="262" y="383"/>
                  <a:pt x="239" y="374"/>
                </a:cubicBezTo>
                <a:cubicBezTo>
                  <a:pt x="217" y="366"/>
                  <a:pt x="200" y="376"/>
                  <a:pt x="185" y="391"/>
                </a:cubicBezTo>
                <a:cubicBezTo>
                  <a:pt x="140" y="435"/>
                  <a:pt x="79" y="435"/>
                  <a:pt x="38" y="393"/>
                </a:cubicBezTo>
                <a:cubicBezTo>
                  <a:pt x="0" y="353"/>
                  <a:pt x="0" y="291"/>
                  <a:pt x="38" y="252"/>
                </a:cubicBezTo>
                <a:cubicBezTo>
                  <a:pt x="78" y="211"/>
                  <a:pt x="140" y="211"/>
                  <a:pt x="185" y="253"/>
                </a:cubicBezTo>
                <a:cubicBezTo>
                  <a:pt x="200" y="268"/>
                  <a:pt x="216" y="279"/>
                  <a:pt x="238" y="270"/>
                </a:cubicBezTo>
                <a:cubicBezTo>
                  <a:pt x="262" y="260"/>
                  <a:pt x="266" y="241"/>
                  <a:pt x="266" y="218"/>
                </a:cubicBezTo>
                <a:cubicBezTo>
                  <a:pt x="266" y="169"/>
                  <a:pt x="266" y="120"/>
                  <a:pt x="266" y="71"/>
                </a:cubicBezTo>
                <a:cubicBezTo>
                  <a:pt x="267" y="21"/>
                  <a:pt x="287" y="1"/>
                  <a:pt x="336" y="1"/>
                </a:cubicBezTo>
                <a:cubicBezTo>
                  <a:pt x="416" y="0"/>
                  <a:pt x="496" y="1"/>
                  <a:pt x="576" y="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8610601" y="7907338"/>
            <a:ext cx="3081338" cy="3659188"/>
          </a:xfrm>
          <a:custGeom>
            <a:avLst/>
            <a:gdLst>
              <a:gd name="T0" fmla="*/ 966 w 966"/>
              <a:gd name="T1" fmla="*/ 1147 h 1147"/>
              <a:gd name="T2" fmla="*/ 944 w 966"/>
              <a:gd name="T3" fmla="*/ 1147 h 1147"/>
              <a:gd name="T4" fmla="*/ 613 w 966"/>
              <a:gd name="T5" fmla="*/ 1147 h 1147"/>
              <a:gd name="T6" fmla="*/ 582 w 966"/>
              <a:gd name="T7" fmla="*/ 1130 h 1147"/>
              <a:gd name="T8" fmla="*/ 472 w 966"/>
              <a:gd name="T9" fmla="*/ 1018 h 1147"/>
              <a:gd name="T10" fmla="*/ 226 w 966"/>
              <a:gd name="T11" fmla="*/ 694 h 1147"/>
              <a:gd name="T12" fmla="*/ 31 w 966"/>
              <a:gd name="T13" fmla="*/ 164 h 1147"/>
              <a:gd name="T14" fmla="*/ 10 w 966"/>
              <a:gd name="T15" fmla="*/ 86 h 1147"/>
              <a:gd name="T16" fmla="*/ 89 w 966"/>
              <a:gd name="T17" fmla="*/ 19 h 1147"/>
              <a:gd name="T18" fmla="*/ 152 w 966"/>
              <a:gd name="T19" fmla="*/ 66 h 1147"/>
              <a:gd name="T20" fmla="*/ 211 w 966"/>
              <a:gd name="T21" fmla="*/ 164 h 1147"/>
              <a:gd name="T22" fmla="*/ 338 w 966"/>
              <a:gd name="T23" fmla="*/ 421 h 1147"/>
              <a:gd name="T24" fmla="*/ 341 w 966"/>
              <a:gd name="T25" fmla="*/ 444 h 1147"/>
              <a:gd name="T26" fmla="*/ 342 w 966"/>
              <a:gd name="T27" fmla="*/ 551 h 1147"/>
              <a:gd name="T28" fmla="*/ 459 w 966"/>
              <a:gd name="T29" fmla="*/ 720 h 1147"/>
              <a:gd name="T30" fmla="*/ 565 w 966"/>
              <a:gd name="T31" fmla="*/ 822 h 1147"/>
              <a:gd name="T32" fmla="*/ 609 w 966"/>
              <a:gd name="T33" fmla="*/ 825 h 1147"/>
              <a:gd name="T34" fmla="*/ 602 w 966"/>
              <a:gd name="T35" fmla="*/ 781 h 1147"/>
              <a:gd name="T36" fmla="*/ 437 w 966"/>
              <a:gd name="T37" fmla="*/ 608 h 1147"/>
              <a:gd name="T38" fmla="*/ 391 w 966"/>
              <a:gd name="T39" fmla="*/ 522 h 1147"/>
              <a:gd name="T40" fmla="*/ 402 w 966"/>
              <a:gd name="T41" fmla="*/ 455 h 1147"/>
              <a:gd name="T42" fmla="*/ 472 w 966"/>
              <a:gd name="T43" fmla="*/ 439 h 1147"/>
              <a:gd name="T44" fmla="*/ 532 w 966"/>
              <a:gd name="T45" fmla="*/ 475 h 1147"/>
              <a:gd name="T46" fmla="*/ 825 w 966"/>
              <a:gd name="T47" fmla="*/ 730 h 1147"/>
              <a:gd name="T48" fmla="*/ 948 w 966"/>
              <a:gd name="T49" fmla="*/ 983 h 1147"/>
              <a:gd name="T50" fmla="*/ 966 w 966"/>
              <a:gd name="T51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6" h="1147">
                <a:moveTo>
                  <a:pt x="966" y="1147"/>
                </a:moveTo>
                <a:cubicBezTo>
                  <a:pt x="959" y="1147"/>
                  <a:pt x="952" y="1147"/>
                  <a:pt x="944" y="1147"/>
                </a:cubicBezTo>
                <a:cubicBezTo>
                  <a:pt x="834" y="1147"/>
                  <a:pt x="724" y="1147"/>
                  <a:pt x="613" y="1147"/>
                </a:cubicBezTo>
                <a:cubicBezTo>
                  <a:pt x="598" y="1147"/>
                  <a:pt x="590" y="1143"/>
                  <a:pt x="582" y="1130"/>
                </a:cubicBezTo>
                <a:cubicBezTo>
                  <a:pt x="554" y="1085"/>
                  <a:pt x="517" y="1046"/>
                  <a:pt x="472" y="1018"/>
                </a:cubicBezTo>
                <a:cubicBezTo>
                  <a:pt x="348" y="941"/>
                  <a:pt x="273" y="830"/>
                  <a:pt x="226" y="694"/>
                </a:cubicBezTo>
                <a:cubicBezTo>
                  <a:pt x="165" y="516"/>
                  <a:pt x="96" y="340"/>
                  <a:pt x="31" y="164"/>
                </a:cubicBezTo>
                <a:cubicBezTo>
                  <a:pt x="22" y="139"/>
                  <a:pt x="16" y="112"/>
                  <a:pt x="10" y="86"/>
                </a:cubicBezTo>
                <a:cubicBezTo>
                  <a:pt x="0" y="41"/>
                  <a:pt x="45" y="0"/>
                  <a:pt x="89" y="19"/>
                </a:cubicBezTo>
                <a:cubicBezTo>
                  <a:pt x="112" y="28"/>
                  <a:pt x="136" y="46"/>
                  <a:pt x="152" y="66"/>
                </a:cubicBezTo>
                <a:cubicBezTo>
                  <a:pt x="175" y="96"/>
                  <a:pt x="193" y="130"/>
                  <a:pt x="211" y="164"/>
                </a:cubicBezTo>
                <a:cubicBezTo>
                  <a:pt x="254" y="249"/>
                  <a:pt x="296" y="335"/>
                  <a:pt x="338" y="421"/>
                </a:cubicBezTo>
                <a:cubicBezTo>
                  <a:pt x="341" y="428"/>
                  <a:pt x="344" y="438"/>
                  <a:pt x="341" y="444"/>
                </a:cubicBezTo>
                <a:cubicBezTo>
                  <a:pt x="325" y="480"/>
                  <a:pt x="329" y="516"/>
                  <a:pt x="342" y="551"/>
                </a:cubicBezTo>
                <a:cubicBezTo>
                  <a:pt x="367" y="617"/>
                  <a:pt x="411" y="671"/>
                  <a:pt x="459" y="720"/>
                </a:cubicBezTo>
                <a:cubicBezTo>
                  <a:pt x="493" y="755"/>
                  <a:pt x="529" y="789"/>
                  <a:pt x="565" y="822"/>
                </a:cubicBezTo>
                <a:cubicBezTo>
                  <a:pt x="581" y="838"/>
                  <a:pt x="598" y="838"/>
                  <a:pt x="609" y="825"/>
                </a:cubicBezTo>
                <a:cubicBezTo>
                  <a:pt x="623" y="808"/>
                  <a:pt x="615" y="795"/>
                  <a:pt x="602" y="781"/>
                </a:cubicBezTo>
                <a:cubicBezTo>
                  <a:pt x="546" y="724"/>
                  <a:pt x="490" y="668"/>
                  <a:pt x="437" y="608"/>
                </a:cubicBezTo>
                <a:cubicBezTo>
                  <a:pt x="416" y="584"/>
                  <a:pt x="403" y="552"/>
                  <a:pt x="391" y="522"/>
                </a:cubicBezTo>
                <a:cubicBezTo>
                  <a:pt x="381" y="499"/>
                  <a:pt x="382" y="474"/>
                  <a:pt x="402" y="455"/>
                </a:cubicBezTo>
                <a:cubicBezTo>
                  <a:pt x="421" y="436"/>
                  <a:pt x="446" y="429"/>
                  <a:pt x="472" y="439"/>
                </a:cubicBezTo>
                <a:cubicBezTo>
                  <a:pt x="493" y="448"/>
                  <a:pt x="515" y="460"/>
                  <a:pt x="532" y="475"/>
                </a:cubicBezTo>
                <a:cubicBezTo>
                  <a:pt x="630" y="559"/>
                  <a:pt x="726" y="646"/>
                  <a:pt x="825" y="730"/>
                </a:cubicBezTo>
                <a:cubicBezTo>
                  <a:pt x="904" y="797"/>
                  <a:pt x="941" y="881"/>
                  <a:pt x="948" y="983"/>
                </a:cubicBezTo>
                <a:cubicBezTo>
                  <a:pt x="952" y="1037"/>
                  <a:pt x="960" y="1091"/>
                  <a:pt x="966" y="1147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2753976" y="7910513"/>
            <a:ext cx="3092450" cy="3659188"/>
          </a:xfrm>
          <a:custGeom>
            <a:avLst/>
            <a:gdLst>
              <a:gd name="T0" fmla="*/ 0 w 970"/>
              <a:gd name="T1" fmla="*/ 1146 h 1147"/>
              <a:gd name="T2" fmla="*/ 28 w 970"/>
              <a:gd name="T3" fmla="*/ 917 h 1147"/>
              <a:gd name="T4" fmla="*/ 146 w 970"/>
              <a:gd name="T5" fmla="*/ 726 h 1147"/>
              <a:gd name="T6" fmla="*/ 430 w 970"/>
              <a:gd name="T7" fmla="*/ 478 h 1147"/>
              <a:gd name="T8" fmla="*/ 488 w 970"/>
              <a:gd name="T9" fmla="*/ 440 h 1147"/>
              <a:gd name="T10" fmla="*/ 564 w 970"/>
              <a:gd name="T11" fmla="*/ 454 h 1147"/>
              <a:gd name="T12" fmla="*/ 575 w 970"/>
              <a:gd name="T13" fmla="*/ 524 h 1147"/>
              <a:gd name="T14" fmla="*/ 530 w 970"/>
              <a:gd name="T15" fmla="*/ 606 h 1147"/>
              <a:gd name="T16" fmla="*/ 373 w 970"/>
              <a:gd name="T17" fmla="*/ 773 h 1147"/>
              <a:gd name="T18" fmla="*/ 356 w 970"/>
              <a:gd name="T19" fmla="*/ 791 h 1147"/>
              <a:gd name="T20" fmla="*/ 359 w 970"/>
              <a:gd name="T21" fmla="*/ 824 h 1147"/>
              <a:gd name="T22" fmla="*/ 392 w 970"/>
              <a:gd name="T23" fmla="*/ 829 h 1147"/>
              <a:gd name="T24" fmla="*/ 397 w 970"/>
              <a:gd name="T25" fmla="*/ 825 h 1147"/>
              <a:gd name="T26" fmla="*/ 591 w 970"/>
              <a:gd name="T27" fmla="*/ 616 h 1147"/>
              <a:gd name="T28" fmla="*/ 635 w 970"/>
              <a:gd name="T29" fmla="*/ 500 h 1147"/>
              <a:gd name="T30" fmla="*/ 630 w 970"/>
              <a:gd name="T31" fmla="*/ 457 h 1147"/>
              <a:gd name="T32" fmla="*/ 634 w 970"/>
              <a:gd name="T33" fmla="*/ 409 h 1147"/>
              <a:gd name="T34" fmla="*/ 764 w 970"/>
              <a:gd name="T35" fmla="*/ 147 h 1147"/>
              <a:gd name="T36" fmla="*/ 828 w 970"/>
              <a:gd name="T37" fmla="*/ 50 h 1147"/>
              <a:gd name="T38" fmla="*/ 877 w 970"/>
              <a:gd name="T39" fmla="*/ 18 h 1147"/>
              <a:gd name="T40" fmla="*/ 956 w 970"/>
              <a:gd name="T41" fmla="*/ 86 h 1147"/>
              <a:gd name="T42" fmla="*/ 874 w 970"/>
              <a:gd name="T43" fmla="*/ 330 h 1147"/>
              <a:gd name="T44" fmla="*/ 712 w 970"/>
              <a:gd name="T45" fmla="*/ 762 h 1147"/>
              <a:gd name="T46" fmla="*/ 536 w 970"/>
              <a:gd name="T47" fmla="*/ 986 h 1147"/>
              <a:gd name="T48" fmla="*/ 396 w 970"/>
              <a:gd name="T49" fmla="*/ 1114 h 1147"/>
              <a:gd name="T50" fmla="*/ 329 w 970"/>
              <a:gd name="T51" fmla="*/ 1147 h 1147"/>
              <a:gd name="T52" fmla="*/ 26 w 970"/>
              <a:gd name="T53" fmla="*/ 1146 h 1147"/>
              <a:gd name="T54" fmla="*/ 0 w 970"/>
              <a:gd name="T55" fmla="*/ 1146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70" h="1147">
                <a:moveTo>
                  <a:pt x="0" y="1146"/>
                </a:moveTo>
                <a:cubicBezTo>
                  <a:pt x="9" y="1067"/>
                  <a:pt x="16" y="992"/>
                  <a:pt x="28" y="917"/>
                </a:cubicBezTo>
                <a:cubicBezTo>
                  <a:pt x="40" y="838"/>
                  <a:pt x="86" y="777"/>
                  <a:pt x="146" y="726"/>
                </a:cubicBezTo>
                <a:cubicBezTo>
                  <a:pt x="242" y="644"/>
                  <a:pt x="335" y="560"/>
                  <a:pt x="430" y="478"/>
                </a:cubicBezTo>
                <a:cubicBezTo>
                  <a:pt x="447" y="463"/>
                  <a:pt x="467" y="450"/>
                  <a:pt x="488" y="440"/>
                </a:cubicBezTo>
                <a:cubicBezTo>
                  <a:pt x="515" y="428"/>
                  <a:pt x="542" y="433"/>
                  <a:pt x="564" y="454"/>
                </a:cubicBezTo>
                <a:cubicBezTo>
                  <a:pt x="586" y="474"/>
                  <a:pt x="585" y="500"/>
                  <a:pt x="575" y="524"/>
                </a:cubicBezTo>
                <a:cubicBezTo>
                  <a:pt x="563" y="552"/>
                  <a:pt x="550" y="583"/>
                  <a:pt x="530" y="606"/>
                </a:cubicBezTo>
                <a:cubicBezTo>
                  <a:pt x="480" y="664"/>
                  <a:pt x="426" y="718"/>
                  <a:pt x="373" y="773"/>
                </a:cubicBezTo>
                <a:cubicBezTo>
                  <a:pt x="367" y="779"/>
                  <a:pt x="357" y="784"/>
                  <a:pt x="356" y="791"/>
                </a:cubicBezTo>
                <a:cubicBezTo>
                  <a:pt x="354" y="802"/>
                  <a:pt x="353" y="817"/>
                  <a:pt x="359" y="824"/>
                </a:cubicBezTo>
                <a:cubicBezTo>
                  <a:pt x="365" y="830"/>
                  <a:pt x="381" y="828"/>
                  <a:pt x="392" y="829"/>
                </a:cubicBezTo>
                <a:cubicBezTo>
                  <a:pt x="394" y="829"/>
                  <a:pt x="396" y="827"/>
                  <a:pt x="397" y="825"/>
                </a:cubicBezTo>
                <a:cubicBezTo>
                  <a:pt x="468" y="761"/>
                  <a:pt x="539" y="698"/>
                  <a:pt x="591" y="616"/>
                </a:cubicBezTo>
                <a:cubicBezTo>
                  <a:pt x="613" y="581"/>
                  <a:pt x="633" y="543"/>
                  <a:pt x="635" y="500"/>
                </a:cubicBezTo>
                <a:cubicBezTo>
                  <a:pt x="636" y="486"/>
                  <a:pt x="636" y="469"/>
                  <a:pt x="630" y="457"/>
                </a:cubicBezTo>
                <a:cubicBezTo>
                  <a:pt x="621" y="439"/>
                  <a:pt x="626" y="425"/>
                  <a:pt x="634" y="409"/>
                </a:cubicBezTo>
                <a:cubicBezTo>
                  <a:pt x="678" y="322"/>
                  <a:pt x="719" y="234"/>
                  <a:pt x="764" y="147"/>
                </a:cubicBezTo>
                <a:cubicBezTo>
                  <a:pt x="782" y="113"/>
                  <a:pt x="804" y="81"/>
                  <a:pt x="828" y="50"/>
                </a:cubicBezTo>
                <a:cubicBezTo>
                  <a:pt x="840" y="36"/>
                  <a:pt x="859" y="25"/>
                  <a:pt x="877" y="18"/>
                </a:cubicBezTo>
                <a:cubicBezTo>
                  <a:pt x="922" y="0"/>
                  <a:pt x="970" y="40"/>
                  <a:pt x="956" y="86"/>
                </a:cubicBezTo>
                <a:cubicBezTo>
                  <a:pt x="931" y="168"/>
                  <a:pt x="904" y="249"/>
                  <a:pt x="874" y="330"/>
                </a:cubicBezTo>
                <a:cubicBezTo>
                  <a:pt x="821" y="474"/>
                  <a:pt x="767" y="618"/>
                  <a:pt x="712" y="762"/>
                </a:cubicBezTo>
                <a:cubicBezTo>
                  <a:pt x="677" y="855"/>
                  <a:pt x="619" y="930"/>
                  <a:pt x="536" y="986"/>
                </a:cubicBezTo>
                <a:cubicBezTo>
                  <a:pt x="484" y="1022"/>
                  <a:pt x="431" y="1059"/>
                  <a:pt x="396" y="1114"/>
                </a:cubicBezTo>
                <a:cubicBezTo>
                  <a:pt x="379" y="1141"/>
                  <a:pt x="359" y="1147"/>
                  <a:pt x="329" y="1147"/>
                </a:cubicBezTo>
                <a:cubicBezTo>
                  <a:pt x="228" y="1145"/>
                  <a:pt x="127" y="1146"/>
                  <a:pt x="26" y="1146"/>
                </a:cubicBezTo>
                <a:cubicBezTo>
                  <a:pt x="17" y="1146"/>
                  <a:pt x="9" y="1146"/>
                  <a:pt x="0" y="1146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 noEditPoints="1"/>
          </p:cNvSpPr>
          <p:nvPr/>
        </p:nvSpPr>
        <p:spPr bwMode="auto">
          <a:xfrm>
            <a:off x="10342563" y="11742738"/>
            <a:ext cx="1693863" cy="717550"/>
          </a:xfrm>
          <a:custGeom>
            <a:avLst/>
            <a:gdLst>
              <a:gd name="T0" fmla="*/ 2 w 531"/>
              <a:gd name="T1" fmla="*/ 225 h 225"/>
              <a:gd name="T2" fmla="*/ 2 w 531"/>
              <a:gd name="T3" fmla="*/ 54 h 225"/>
              <a:gd name="T4" fmla="*/ 68 w 531"/>
              <a:gd name="T5" fmla="*/ 0 h 225"/>
              <a:gd name="T6" fmla="*/ 390 w 531"/>
              <a:gd name="T7" fmla="*/ 0 h 225"/>
              <a:gd name="T8" fmla="*/ 470 w 531"/>
              <a:gd name="T9" fmla="*/ 0 h 225"/>
              <a:gd name="T10" fmla="*/ 529 w 531"/>
              <a:gd name="T11" fmla="*/ 54 h 225"/>
              <a:gd name="T12" fmla="*/ 530 w 531"/>
              <a:gd name="T13" fmla="*/ 225 h 225"/>
              <a:gd name="T14" fmla="*/ 2 w 531"/>
              <a:gd name="T15" fmla="*/ 225 h 225"/>
              <a:gd name="T16" fmla="*/ 415 w 531"/>
              <a:gd name="T17" fmla="*/ 65 h 225"/>
              <a:gd name="T18" fmla="*/ 363 w 531"/>
              <a:gd name="T19" fmla="*/ 117 h 225"/>
              <a:gd name="T20" fmla="*/ 416 w 531"/>
              <a:gd name="T21" fmla="*/ 170 h 225"/>
              <a:gd name="T22" fmla="*/ 468 w 531"/>
              <a:gd name="T23" fmla="*/ 117 h 225"/>
              <a:gd name="T24" fmla="*/ 415 w 531"/>
              <a:gd name="T25" fmla="*/ 6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225">
                <a:moveTo>
                  <a:pt x="2" y="225"/>
                </a:moveTo>
                <a:cubicBezTo>
                  <a:pt x="2" y="167"/>
                  <a:pt x="0" y="110"/>
                  <a:pt x="2" y="54"/>
                </a:cubicBezTo>
                <a:cubicBezTo>
                  <a:pt x="3" y="20"/>
                  <a:pt x="30" y="0"/>
                  <a:pt x="68" y="0"/>
                </a:cubicBezTo>
                <a:cubicBezTo>
                  <a:pt x="175" y="0"/>
                  <a:pt x="282" y="0"/>
                  <a:pt x="390" y="0"/>
                </a:cubicBezTo>
                <a:cubicBezTo>
                  <a:pt x="417" y="0"/>
                  <a:pt x="444" y="0"/>
                  <a:pt x="470" y="0"/>
                </a:cubicBezTo>
                <a:cubicBezTo>
                  <a:pt x="503" y="1"/>
                  <a:pt x="528" y="23"/>
                  <a:pt x="529" y="54"/>
                </a:cubicBezTo>
                <a:cubicBezTo>
                  <a:pt x="531" y="110"/>
                  <a:pt x="530" y="167"/>
                  <a:pt x="530" y="225"/>
                </a:cubicBezTo>
                <a:cubicBezTo>
                  <a:pt x="354" y="225"/>
                  <a:pt x="179" y="225"/>
                  <a:pt x="2" y="225"/>
                </a:cubicBezTo>
                <a:close/>
                <a:moveTo>
                  <a:pt x="415" y="65"/>
                </a:moveTo>
                <a:cubicBezTo>
                  <a:pt x="386" y="65"/>
                  <a:pt x="363" y="88"/>
                  <a:pt x="363" y="117"/>
                </a:cubicBezTo>
                <a:cubicBezTo>
                  <a:pt x="363" y="146"/>
                  <a:pt x="387" y="170"/>
                  <a:pt x="416" y="170"/>
                </a:cubicBezTo>
                <a:cubicBezTo>
                  <a:pt x="444" y="170"/>
                  <a:pt x="468" y="146"/>
                  <a:pt x="468" y="117"/>
                </a:cubicBezTo>
                <a:cubicBezTo>
                  <a:pt x="468" y="88"/>
                  <a:pt x="444" y="65"/>
                  <a:pt x="415" y="6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/>
        </p:nvSpPr>
        <p:spPr bwMode="auto">
          <a:xfrm>
            <a:off x="12412663" y="11742738"/>
            <a:ext cx="1689100" cy="714375"/>
          </a:xfrm>
          <a:custGeom>
            <a:avLst/>
            <a:gdLst>
              <a:gd name="T0" fmla="*/ 1 w 530"/>
              <a:gd name="T1" fmla="*/ 224 h 224"/>
              <a:gd name="T2" fmla="*/ 1 w 530"/>
              <a:gd name="T3" fmla="*/ 57 h 224"/>
              <a:gd name="T4" fmla="*/ 59 w 530"/>
              <a:gd name="T5" fmla="*/ 1 h 224"/>
              <a:gd name="T6" fmla="*/ 471 w 530"/>
              <a:gd name="T7" fmla="*/ 1 h 224"/>
              <a:gd name="T8" fmla="*/ 529 w 530"/>
              <a:gd name="T9" fmla="*/ 57 h 224"/>
              <a:gd name="T10" fmla="*/ 529 w 530"/>
              <a:gd name="T11" fmla="*/ 224 h 224"/>
              <a:gd name="T12" fmla="*/ 1 w 530"/>
              <a:gd name="T13" fmla="*/ 224 h 224"/>
              <a:gd name="T14" fmla="*/ 116 w 530"/>
              <a:gd name="T15" fmla="*/ 65 h 224"/>
              <a:gd name="T16" fmla="*/ 63 w 530"/>
              <a:gd name="T17" fmla="*/ 116 h 224"/>
              <a:gd name="T18" fmla="*/ 114 w 530"/>
              <a:gd name="T19" fmla="*/ 170 h 224"/>
              <a:gd name="T20" fmla="*/ 167 w 530"/>
              <a:gd name="T21" fmla="*/ 118 h 224"/>
              <a:gd name="T22" fmla="*/ 116 w 530"/>
              <a:gd name="T23" fmla="*/ 6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0" h="224">
                <a:moveTo>
                  <a:pt x="1" y="224"/>
                </a:moveTo>
                <a:cubicBezTo>
                  <a:pt x="1" y="168"/>
                  <a:pt x="0" y="113"/>
                  <a:pt x="1" y="57"/>
                </a:cubicBezTo>
                <a:cubicBezTo>
                  <a:pt x="2" y="25"/>
                  <a:pt x="26" y="1"/>
                  <a:pt x="59" y="1"/>
                </a:cubicBezTo>
                <a:cubicBezTo>
                  <a:pt x="196" y="0"/>
                  <a:pt x="334" y="0"/>
                  <a:pt x="471" y="1"/>
                </a:cubicBezTo>
                <a:cubicBezTo>
                  <a:pt x="503" y="1"/>
                  <a:pt x="528" y="25"/>
                  <a:pt x="529" y="57"/>
                </a:cubicBezTo>
                <a:cubicBezTo>
                  <a:pt x="530" y="112"/>
                  <a:pt x="529" y="167"/>
                  <a:pt x="529" y="224"/>
                </a:cubicBezTo>
                <a:cubicBezTo>
                  <a:pt x="353" y="224"/>
                  <a:pt x="178" y="224"/>
                  <a:pt x="1" y="224"/>
                </a:cubicBezTo>
                <a:close/>
                <a:moveTo>
                  <a:pt x="116" y="65"/>
                </a:moveTo>
                <a:cubicBezTo>
                  <a:pt x="87" y="64"/>
                  <a:pt x="63" y="88"/>
                  <a:pt x="63" y="116"/>
                </a:cubicBezTo>
                <a:cubicBezTo>
                  <a:pt x="62" y="145"/>
                  <a:pt x="86" y="169"/>
                  <a:pt x="114" y="170"/>
                </a:cubicBezTo>
                <a:cubicBezTo>
                  <a:pt x="143" y="170"/>
                  <a:pt x="167" y="147"/>
                  <a:pt x="167" y="118"/>
                </a:cubicBezTo>
                <a:cubicBezTo>
                  <a:pt x="168" y="89"/>
                  <a:pt x="145" y="65"/>
                  <a:pt x="116" y="65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1408113" y="7219951"/>
            <a:ext cx="0" cy="4522788"/>
          </a:xfrm>
          <a:prstGeom prst="line">
            <a:avLst/>
          </a:prstGeom>
          <a:noFill/>
          <a:ln w="508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2918738" y="7219951"/>
            <a:ext cx="0" cy="4522788"/>
          </a:xfrm>
          <a:prstGeom prst="line">
            <a:avLst/>
          </a:prstGeom>
          <a:noFill/>
          <a:ln w="508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252538" y="7064376"/>
            <a:ext cx="312738" cy="312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1252538" y="8802688"/>
            <a:ext cx="312738" cy="3127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1252538" y="10545763"/>
            <a:ext cx="312738" cy="312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22761576" y="7064376"/>
            <a:ext cx="312738" cy="3127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22761576" y="8802688"/>
            <a:ext cx="312738" cy="3127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22761576" y="10545763"/>
            <a:ext cx="312738" cy="312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0479875-45AE-D6CE-B35A-3F9353783F6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891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BUSINESS SOLUTIONS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6256" y="5145019"/>
            <a:ext cx="6691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6257" y="4277275"/>
            <a:ext cx="6691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Solution #01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6256" y="10225412"/>
            <a:ext cx="6691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6257" y="9357668"/>
            <a:ext cx="6691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Solution #02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82800" y="5145019"/>
            <a:ext cx="6691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82801" y="4277275"/>
            <a:ext cx="6691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Solution #03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82800" y="10225412"/>
            <a:ext cx="66919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582801" y="9357668"/>
            <a:ext cx="6691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Solution #04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65238" y="4441825"/>
            <a:ext cx="393700" cy="204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265238" y="9531350"/>
            <a:ext cx="393700" cy="2041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2710775" y="4441825"/>
            <a:ext cx="393700" cy="2041525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2710775" y="9531350"/>
            <a:ext cx="393700" cy="2041525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12257088" y="3641725"/>
            <a:ext cx="2857500" cy="3879850"/>
          </a:xfrm>
          <a:custGeom>
            <a:avLst/>
            <a:gdLst>
              <a:gd name="T0" fmla="*/ 899 w 900"/>
              <a:gd name="T1" fmla="*/ 961 h 1222"/>
              <a:gd name="T2" fmla="*/ 899 w 900"/>
              <a:gd name="T3" fmla="*/ 1004 h 1222"/>
              <a:gd name="T4" fmla="*/ 899 w 900"/>
              <a:gd name="T5" fmla="*/ 1027 h 1222"/>
              <a:gd name="T6" fmla="*/ 670 w 900"/>
              <a:gd name="T7" fmla="*/ 1027 h 1222"/>
              <a:gd name="T8" fmla="*/ 635 w 900"/>
              <a:gd name="T9" fmla="*/ 1061 h 1222"/>
              <a:gd name="T10" fmla="*/ 477 w 900"/>
              <a:gd name="T11" fmla="*/ 1222 h 1222"/>
              <a:gd name="T12" fmla="*/ 462 w 900"/>
              <a:gd name="T13" fmla="*/ 1222 h 1222"/>
              <a:gd name="T14" fmla="*/ 297 w 900"/>
              <a:gd name="T15" fmla="*/ 1095 h 1222"/>
              <a:gd name="T16" fmla="*/ 292 w 900"/>
              <a:gd name="T17" fmla="*/ 1065 h 1222"/>
              <a:gd name="T18" fmla="*/ 291 w 900"/>
              <a:gd name="T19" fmla="*/ 1058 h 1222"/>
              <a:gd name="T20" fmla="*/ 259 w 900"/>
              <a:gd name="T21" fmla="*/ 1027 h 1222"/>
              <a:gd name="T22" fmla="*/ 83 w 900"/>
              <a:gd name="T23" fmla="*/ 1027 h 1222"/>
              <a:gd name="T24" fmla="*/ 52 w 900"/>
              <a:gd name="T25" fmla="*/ 1027 h 1222"/>
              <a:gd name="T26" fmla="*/ 34 w 900"/>
              <a:gd name="T27" fmla="*/ 1026 h 1222"/>
              <a:gd name="T28" fmla="*/ 0 w 900"/>
              <a:gd name="T29" fmla="*/ 1025 h 1222"/>
              <a:gd name="T30" fmla="*/ 1 w 900"/>
              <a:gd name="T31" fmla="*/ 890 h 1222"/>
              <a:gd name="T32" fmla="*/ 0 w 900"/>
              <a:gd name="T33" fmla="*/ 821 h 1222"/>
              <a:gd name="T34" fmla="*/ 35 w 900"/>
              <a:gd name="T35" fmla="*/ 774 h 1222"/>
              <a:gd name="T36" fmla="*/ 196 w 900"/>
              <a:gd name="T37" fmla="*/ 564 h 1222"/>
              <a:gd name="T38" fmla="*/ 35 w 900"/>
              <a:gd name="T39" fmla="*/ 355 h 1222"/>
              <a:gd name="T40" fmla="*/ 2 w 900"/>
              <a:gd name="T41" fmla="*/ 315 h 1222"/>
              <a:gd name="T42" fmla="*/ 3 w 900"/>
              <a:gd name="T43" fmla="*/ 69 h 1222"/>
              <a:gd name="T44" fmla="*/ 3 w 900"/>
              <a:gd name="T45" fmla="*/ 0 h 1222"/>
              <a:gd name="T46" fmla="*/ 56 w 900"/>
              <a:gd name="T47" fmla="*/ 0 h 1222"/>
              <a:gd name="T48" fmla="*/ 57 w 900"/>
              <a:gd name="T49" fmla="*/ 0 h 1222"/>
              <a:gd name="T50" fmla="*/ 114 w 900"/>
              <a:gd name="T51" fmla="*/ 10 h 1222"/>
              <a:gd name="T52" fmla="*/ 241 w 900"/>
              <a:gd name="T53" fmla="*/ 37 h 1222"/>
              <a:gd name="T54" fmla="*/ 899 w 900"/>
              <a:gd name="T55" fmla="*/ 873 h 1222"/>
              <a:gd name="T56" fmla="*/ 899 w 900"/>
              <a:gd name="T57" fmla="*/ 961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00" h="1222">
                <a:moveTo>
                  <a:pt x="899" y="961"/>
                </a:moveTo>
                <a:cubicBezTo>
                  <a:pt x="899" y="975"/>
                  <a:pt x="899" y="989"/>
                  <a:pt x="899" y="1004"/>
                </a:cubicBezTo>
                <a:cubicBezTo>
                  <a:pt x="899" y="1027"/>
                  <a:pt x="899" y="1027"/>
                  <a:pt x="899" y="1027"/>
                </a:cubicBezTo>
                <a:cubicBezTo>
                  <a:pt x="670" y="1027"/>
                  <a:pt x="670" y="1027"/>
                  <a:pt x="670" y="1027"/>
                </a:cubicBezTo>
                <a:cubicBezTo>
                  <a:pt x="640" y="1027"/>
                  <a:pt x="637" y="1031"/>
                  <a:pt x="635" y="1061"/>
                </a:cubicBezTo>
                <a:cubicBezTo>
                  <a:pt x="628" y="1147"/>
                  <a:pt x="562" y="1214"/>
                  <a:pt x="477" y="1222"/>
                </a:cubicBezTo>
                <a:cubicBezTo>
                  <a:pt x="472" y="1222"/>
                  <a:pt x="467" y="1222"/>
                  <a:pt x="462" y="1222"/>
                </a:cubicBezTo>
                <a:cubicBezTo>
                  <a:pt x="386" y="1222"/>
                  <a:pt x="318" y="1170"/>
                  <a:pt x="297" y="1095"/>
                </a:cubicBezTo>
                <a:cubicBezTo>
                  <a:pt x="294" y="1086"/>
                  <a:pt x="293" y="1075"/>
                  <a:pt x="292" y="1065"/>
                </a:cubicBezTo>
                <a:cubicBezTo>
                  <a:pt x="291" y="1058"/>
                  <a:pt x="291" y="1058"/>
                  <a:pt x="291" y="1058"/>
                </a:cubicBezTo>
                <a:cubicBezTo>
                  <a:pt x="288" y="1032"/>
                  <a:pt x="284" y="1027"/>
                  <a:pt x="259" y="1027"/>
                </a:cubicBezTo>
                <a:cubicBezTo>
                  <a:pt x="230" y="1027"/>
                  <a:pt x="83" y="1027"/>
                  <a:pt x="83" y="1027"/>
                </a:cubicBezTo>
                <a:cubicBezTo>
                  <a:pt x="52" y="1027"/>
                  <a:pt x="52" y="1027"/>
                  <a:pt x="52" y="1027"/>
                </a:cubicBezTo>
                <a:cubicBezTo>
                  <a:pt x="47" y="1027"/>
                  <a:pt x="41" y="1027"/>
                  <a:pt x="34" y="1026"/>
                </a:cubicBezTo>
                <a:cubicBezTo>
                  <a:pt x="0" y="1025"/>
                  <a:pt x="0" y="1025"/>
                  <a:pt x="0" y="1025"/>
                </a:cubicBezTo>
                <a:cubicBezTo>
                  <a:pt x="1" y="890"/>
                  <a:pt x="1" y="890"/>
                  <a:pt x="1" y="890"/>
                </a:cubicBezTo>
                <a:cubicBezTo>
                  <a:pt x="1" y="867"/>
                  <a:pt x="1" y="844"/>
                  <a:pt x="0" y="821"/>
                </a:cubicBezTo>
                <a:cubicBezTo>
                  <a:pt x="0" y="797"/>
                  <a:pt x="11" y="782"/>
                  <a:pt x="35" y="774"/>
                </a:cubicBezTo>
                <a:cubicBezTo>
                  <a:pt x="135" y="742"/>
                  <a:pt x="196" y="662"/>
                  <a:pt x="196" y="564"/>
                </a:cubicBezTo>
                <a:cubicBezTo>
                  <a:pt x="195" y="467"/>
                  <a:pt x="133" y="387"/>
                  <a:pt x="35" y="355"/>
                </a:cubicBezTo>
                <a:cubicBezTo>
                  <a:pt x="21" y="351"/>
                  <a:pt x="2" y="334"/>
                  <a:pt x="2" y="315"/>
                </a:cubicBezTo>
                <a:cubicBezTo>
                  <a:pt x="1" y="233"/>
                  <a:pt x="2" y="151"/>
                  <a:pt x="3" y="69"/>
                </a:cubicBezTo>
                <a:cubicBezTo>
                  <a:pt x="3" y="0"/>
                  <a:pt x="3" y="0"/>
                  <a:pt x="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76" y="4"/>
                  <a:pt x="95" y="7"/>
                  <a:pt x="114" y="10"/>
                </a:cubicBezTo>
                <a:cubicBezTo>
                  <a:pt x="156" y="18"/>
                  <a:pt x="199" y="25"/>
                  <a:pt x="241" y="37"/>
                </a:cubicBezTo>
                <a:cubicBezTo>
                  <a:pt x="616" y="147"/>
                  <a:pt x="880" y="483"/>
                  <a:pt x="899" y="873"/>
                </a:cubicBezTo>
                <a:cubicBezTo>
                  <a:pt x="900" y="903"/>
                  <a:pt x="900" y="931"/>
                  <a:pt x="899" y="96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9258300" y="3641725"/>
            <a:ext cx="3478212" cy="3260725"/>
          </a:xfrm>
          <a:custGeom>
            <a:avLst/>
            <a:gdLst>
              <a:gd name="T0" fmla="*/ 1095 w 1096"/>
              <a:gd name="T1" fmla="*/ 565 h 1027"/>
              <a:gd name="T2" fmla="*/ 937 w 1096"/>
              <a:gd name="T3" fmla="*/ 736 h 1027"/>
              <a:gd name="T4" fmla="*/ 900 w 1096"/>
              <a:gd name="T5" fmla="*/ 776 h 1027"/>
              <a:gd name="T6" fmla="*/ 900 w 1096"/>
              <a:gd name="T7" fmla="*/ 1027 h 1027"/>
              <a:gd name="T8" fmla="*/ 795 w 1096"/>
              <a:gd name="T9" fmla="*/ 1027 h 1027"/>
              <a:gd name="T10" fmla="*/ 686 w 1096"/>
              <a:gd name="T11" fmla="*/ 1026 h 1027"/>
              <a:gd name="T12" fmla="*/ 648 w 1096"/>
              <a:gd name="T13" fmla="*/ 991 h 1027"/>
              <a:gd name="T14" fmla="*/ 467 w 1096"/>
              <a:gd name="T15" fmla="*/ 835 h 1027"/>
              <a:gd name="T16" fmla="*/ 436 w 1096"/>
              <a:gd name="T17" fmla="*/ 832 h 1027"/>
              <a:gd name="T18" fmla="*/ 231 w 1096"/>
              <a:gd name="T19" fmla="*/ 986 h 1027"/>
              <a:gd name="T20" fmla="*/ 219 w 1096"/>
              <a:gd name="T21" fmla="*/ 1026 h 1027"/>
              <a:gd name="T22" fmla="*/ 4 w 1096"/>
              <a:gd name="T23" fmla="*/ 1026 h 1027"/>
              <a:gd name="T24" fmla="*/ 4 w 1096"/>
              <a:gd name="T25" fmla="*/ 1003 h 1027"/>
              <a:gd name="T26" fmla="*/ 3 w 1096"/>
              <a:gd name="T27" fmla="*/ 949 h 1027"/>
              <a:gd name="T28" fmla="*/ 5 w 1096"/>
              <a:gd name="T29" fmla="*/ 829 h 1027"/>
              <a:gd name="T30" fmla="*/ 497 w 1096"/>
              <a:gd name="T31" fmla="*/ 102 h 1027"/>
              <a:gd name="T32" fmla="*/ 822 w 1096"/>
              <a:gd name="T33" fmla="*/ 5 h 1027"/>
              <a:gd name="T34" fmla="*/ 835 w 1096"/>
              <a:gd name="T35" fmla="*/ 2 h 1027"/>
              <a:gd name="T36" fmla="*/ 845 w 1096"/>
              <a:gd name="T37" fmla="*/ 0 h 1027"/>
              <a:gd name="T38" fmla="*/ 897 w 1096"/>
              <a:gd name="T39" fmla="*/ 0 h 1027"/>
              <a:gd name="T40" fmla="*/ 899 w 1096"/>
              <a:gd name="T41" fmla="*/ 41 h 1027"/>
              <a:gd name="T42" fmla="*/ 900 w 1096"/>
              <a:gd name="T43" fmla="*/ 85 h 1027"/>
              <a:gd name="T44" fmla="*/ 900 w 1096"/>
              <a:gd name="T45" fmla="*/ 356 h 1027"/>
              <a:gd name="T46" fmla="*/ 933 w 1096"/>
              <a:gd name="T47" fmla="*/ 393 h 1027"/>
              <a:gd name="T48" fmla="*/ 1095 w 1096"/>
              <a:gd name="T49" fmla="*/ 565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6" h="1027">
                <a:moveTo>
                  <a:pt x="1095" y="565"/>
                </a:moveTo>
                <a:cubicBezTo>
                  <a:pt x="1096" y="654"/>
                  <a:pt x="1030" y="724"/>
                  <a:pt x="937" y="736"/>
                </a:cubicBezTo>
                <a:cubicBezTo>
                  <a:pt x="902" y="740"/>
                  <a:pt x="900" y="742"/>
                  <a:pt x="900" y="776"/>
                </a:cubicBezTo>
                <a:cubicBezTo>
                  <a:pt x="900" y="823"/>
                  <a:pt x="900" y="1027"/>
                  <a:pt x="900" y="1027"/>
                </a:cubicBezTo>
                <a:cubicBezTo>
                  <a:pt x="795" y="1027"/>
                  <a:pt x="795" y="1027"/>
                  <a:pt x="795" y="1027"/>
                </a:cubicBezTo>
                <a:cubicBezTo>
                  <a:pt x="758" y="1027"/>
                  <a:pt x="722" y="1027"/>
                  <a:pt x="686" y="1026"/>
                </a:cubicBezTo>
                <a:cubicBezTo>
                  <a:pt x="660" y="1025"/>
                  <a:pt x="648" y="992"/>
                  <a:pt x="648" y="991"/>
                </a:cubicBezTo>
                <a:cubicBezTo>
                  <a:pt x="617" y="899"/>
                  <a:pt x="557" y="848"/>
                  <a:pt x="467" y="835"/>
                </a:cubicBezTo>
                <a:cubicBezTo>
                  <a:pt x="456" y="833"/>
                  <a:pt x="446" y="832"/>
                  <a:pt x="436" y="832"/>
                </a:cubicBezTo>
                <a:cubicBezTo>
                  <a:pt x="342" y="832"/>
                  <a:pt x="259" y="894"/>
                  <a:pt x="231" y="986"/>
                </a:cubicBezTo>
                <a:cubicBezTo>
                  <a:pt x="219" y="1026"/>
                  <a:pt x="219" y="1026"/>
                  <a:pt x="219" y="1026"/>
                </a:cubicBezTo>
                <a:cubicBezTo>
                  <a:pt x="4" y="1026"/>
                  <a:pt x="4" y="1026"/>
                  <a:pt x="4" y="1026"/>
                </a:cubicBezTo>
                <a:cubicBezTo>
                  <a:pt x="4" y="1003"/>
                  <a:pt x="4" y="1003"/>
                  <a:pt x="4" y="1003"/>
                </a:cubicBezTo>
                <a:cubicBezTo>
                  <a:pt x="4" y="985"/>
                  <a:pt x="3" y="967"/>
                  <a:pt x="3" y="949"/>
                </a:cubicBezTo>
                <a:cubicBezTo>
                  <a:pt x="2" y="910"/>
                  <a:pt x="0" y="869"/>
                  <a:pt x="5" y="829"/>
                </a:cubicBezTo>
                <a:cubicBezTo>
                  <a:pt x="43" y="503"/>
                  <a:pt x="209" y="259"/>
                  <a:pt x="497" y="102"/>
                </a:cubicBezTo>
                <a:cubicBezTo>
                  <a:pt x="594" y="50"/>
                  <a:pt x="703" y="17"/>
                  <a:pt x="822" y="5"/>
                </a:cubicBezTo>
                <a:cubicBezTo>
                  <a:pt x="826" y="4"/>
                  <a:pt x="831" y="3"/>
                  <a:pt x="835" y="2"/>
                </a:cubicBezTo>
                <a:cubicBezTo>
                  <a:pt x="845" y="0"/>
                  <a:pt x="845" y="0"/>
                  <a:pt x="845" y="0"/>
                </a:cubicBezTo>
                <a:cubicBezTo>
                  <a:pt x="897" y="0"/>
                  <a:pt x="897" y="0"/>
                  <a:pt x="897" y="0"/>
                </a:cubicBezTo>
                <a:cubicBezTo>
                  <a:pt x="899" y="41"/>
                  <a:pt x="899" y="41"/>
                  <a:pt x="899" y="41"/>
                </a:cubicBezTo>
                <a:cubicBezTo>
                  <a:pt x="899" y="55"/>
                  <a:pt x="900" y="70"/>
                  <a:pt x="900" y="85"/>
                </a:cubicBezTo>
                <a:cubicBezTo>
                  <a:pt x="900" y="356"/>
                  <a:pt x="900" y="356"/>
                  <a:pt x="900" y="356"/>
                </a:cubicBezTo>
                <a:cubicBezTo>
                  <a:pt x="900" y="387"/>
                  <a:pt x="904" y="390"/>
                  <a:pt x="933" y="393"/>
                </a:cubicBezTo>
                <a:cubicBezTo>
                  <a:pt x="1027" y="402"/>
                  <a:pt x="1095" y="474"/>
                  <a:pt x="1095" y="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11636375" y="7045325"/>
            <a:ext cx="3459162" cy="3092450"/>
          </a:xfrm>
          <a:custGeom>
            <a:avLst/>
            <a:gdLst>
              <a:gd name="T0" fmla="*/ 1090 w 1090"/>
              <a:gd name="T1" fmla="*/ 2 h 974"/>
              <a:gd name="T2" fmla="*/ 1082 w 1090"/>
              <a:gd name="T3" fmla="*/ 31 h 974"/>
              <a:gd name="T4" fmla="*/ 1071 w 1090"/>
              <a:gd name="T5" fmla="*/ 70 h 974"/>
              <a:gd name="T6" fmla="*/ 1047 w 1090"/>
              <a:gd name="T7" fmla="*/ 152 h 974"/>
              <a:gd name="T8" fmla="*/ 856 w 1090"/>
              <a:gd name="T9" fmla="*/ 475 h 974"/>
              <a:gd name="T10" fmla="*/ 713 w 1090"/>
              <a:gd name="T11" fmla="*/ 846 h 974"/>
              <a:gd name="T12" fmla="*/ 713 w 1090"/>
              <a:gd name="T13" fmla="*/ 917 h 974"/>
              <a:gd name="T14" fmla="*/ 713 w 1090"/>
              <a:gd name="T15" fmla="*/ 974 h 974"/>
              <a:gd name="T16" fmla="*/ 196 w 1090"/>
              <a:gd name="T17" fmla="*/ 974 h 974"/>
              <a:gd name="T18" fmla="*/ 197 w 1090"/>
              <a:gd name="T19" fmla="*/ 850 h 974"/>
              <a:gd name="T20" fmla="*/ 196 w 1090"/>
              <a:gd name="T21" fmla="*/ 670 h 974"/>
              <a:gd name="T22" fmla="*/ 163 w 1090"/>
              <a:gd name="T23" fmla="*/ 634 h 974"/>
              <a:gd name="T24" fmla="*/ 2 w 1090"/>
              <a:gd name="T25" fmla="*/ 464 h 974"/>
              <a:gd name="T26" fmla="*/ 162 w 1090"/>
              <a:gd name="T27" fmla="*/ 291 h 974"/>
              <a:gd name="T28" fmla="*/ 196 w 1090"/>
              <a:gd name="T29" fmla="*/ 255 h 974"/>
              <a:gd name="T30" fmla="*/ 197 w 1090"/>
              <a:gd name="T31" fmla="*/ 114 h 974"/>
              <a:gd name="T32" fmla="*/ 196 w 1090"/>
              <a:gd name="T33" fmla="*/ 1 h 974"/>
              <a:gd name="T34" fmla="*/ 302 w 1090"/>
              <a:gd name="T35" fmla="*/ 0 h 974"/>
              <a:gd name="T36" fmla="*/ 412 w 1090"/>
              <a:gd name="T37" fmla="*/ 2 h 974"/>
              <a:gd name="T38" fmla="*/ 450 w 1090"/>
              <a:gd name="T39" fmla="*/ 40 h 974"/>
              <a:gd name="T40" fmla="*/ 637 w 1090"/>
              <a:gd name="T41" fmla="*/ 192 h 974"/>
              <a:gd name="T42" fmla="*/ 664 w 1090"/>
              <a:gd name="T43" fmla="*/ 194 h 974"/>
              <a:gd name="T44" fmla="*/ 842 w 1090"/>
              <a:gd name="T45" fmla="*/ 92 h 974"/>
              <a:gd name="T46" fmla="*/ 866 w 1090"/>
              <a:gd name="T47" fmla="*/ 43 h 974"/>
              <a:gd name="T48" fmla="*/ 878 w 1090"/>
              <a:gd name="T49" fmla="*/ 16 h 974"/>
              <a:gd name="T50" fmla="*/ 884 w 1090"/>
              <a:gd name="T51" fmla="*/ 2 h 974"/>
              <a:gd name="T52" fmla="*/ 1090 w 1090"/>
              <a:gd name="T53" fmla="*/ 2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0" h="974">
                <a:moveTo>
                  <a:pt x="1090" y="2"/>
                </a:moveTo>
                <a:cubicBezTo>
                  <a:pt x="1082" y="31"/>
                  <a:pt x="1082" y="31"/>
                  <a:pt x="1082" y="31"/>
                </a:cubicBezTo>
                <a:cubicBezTo>
                  <a:pt x="1078" y="45"/>
                  <a:pt x="1075" y="57"/>
                  <a:pt x="1071" y="70"/>
                </a:cubicBezTo>
                <a:cubicBezTo>
                  <a:pt x="1064" y="99"/>
                  <a:pt x="1057" y="126"/>
                  <a:pt x="1047" y="152"/>
                </a:cubicBezTo>
                <a:cubicBezTo>
                  <a:pt x="1005" y="280"/>
                  <a:pt x="940" y="388"/>
                  <a:pt x="856" y="475"/>
                </a:cubicBezTo>
                <a:cubicBezTo>
                  <a:pt x="754" y="580"/>
                  <a:pt x="707" y="702"/>
                  <a:pt x="713" y="846"/>
                </a:cubicBezTo>
                <a:cubicBezTo>
                  <a:pt x="714" y="870"/>
                  <a:pt x="714" y="893"/>
                  <a:pt x="713" y="917"/>
                </a:cubicBezTo>
                <a:cubicBezTo>
                  <a:pt x="713" y="974"/>
                  <a:pt x="713" y="974"/>
                  <a:pt x="713" y="974"/>
                </a:cubicBezTo>
                <a:cubicBezTo>
                  <a:pt x="196" y="974"/>
                  <a:pt x="196" y="974"/>
                  <a:pt x="196" y="974"/>
                </a:cubicBezTo>
                <a:cubicBezTo>
                  <a:pt x="197" y="850"/>
                  <a:pt x="197" y="850"/>
                  <a:pt x="197" y="850"/>
                </a:cubicBezTo>
                <a:cubicBezTo>
                  <a:pt x="197" y="790"/>
                  <a:pt x="197" y="730"/>
                  <a:pt x="196" y="670"/>
                </a:cubicBezTo>
                <a:cubicBezTo>
                  <a:pt x="196" y="640"/>
                  <a:pt x="192" y="636"/>
                  <a:pt x="163" y="634"/>
                </a:cubicBezTo>
                <a:cubicBezTo>
                  <a:pt x="73" y="627"/>
                  <a:pt x="3" y="555"/>
                  <a:pt x="2" y="464"/>
                </a:cubicBezTo>
                <a:cubicBezTo>
                  <a:pt x="0" y="375"/>
                  <a:pt x="70" y="299"/>
                  <a:pt x="162" y="291"/>
                </a:cubicBezTo>
                <a:cubicBezTo>
                  <a:pt x="191" y="289"/>
                  <a:pt x="196" y="284"/>
                  <a:pt x="196" y="255"/>
                </a:cubicBezTo>
                <a:cubicBezTo>
                  <a:pt x="197" y="208"/>
                  <a:pt x="197" y="161"/>
                  <a:pt x="197" y="114"/>
                </a:cubicBezTo>
                <a:cubicBezTo>
                  <a:pt x="196" y="1"/>
                  <a:pt x="196" y="1"/>
                  <a:pt x="196" y="1"/>
                </a:cubicBezTo>
                <a:cubicBezTo>
                  <a:pt x="302" y="0"/>
                  <a:pt x="302" y="0"/>
                  <a:pt x="302" y="0"/>
                </a:cubicBezTo>
                <a:cubicBezTo>
                  <a:pt x="340" y="0"/>
                  <a:pt x="376" y="1"/>
                  <a:pt x="412" y="2"/>
                </a:cubicBezTo>
                <a:cubicBezTo>
                  <a:pt x="434" y="2"/>
                  <a:pt x="445" y="26"/>
                  <a:pt x="450" y="40"/>
                </a:cubicBezTo>
                <a:cubicBezTo>
                  <a:pt x="482" y="131"/>
                  <a:pt x="545" y="183"/>
                  <a:pt x="637" y="192"/>
                </a:cubicBezTo>
                <a:cubicBezTo>
                  <a:pt x="646" y="194"/>
                  <a:pt x="655" y="194"/>
                  <a:pt x="664" y="194"/>
                </a:cubicBezTo>
                <a:cubicBezTo>
                  <a:pt x="739" y="194"/>
                  <a:pt x="798" y="159"/>
                  <a:pt x="842" y="92"/>
                </a:cubicBezTo>
                <a:cubicBezTo>
                  <a:pt x="852" y="77"/>
                  <a:pt x="859" y="61"/>
                  <a:pt x="866" y="43"/>
                </a:cubicBezTo>
                <a:cubicBezTo>
                  <a:pt x="869" y="34"/>
                  <a:pt x="873" y="24"/>
                  <a:pt x="878" y="16"/>
                </a:cubicBezTo>
                <a:cubicBezTo>
                  <a:pt x="884" y="2"/>
                  <a:pt x="884" y="2"/>
                  <a:pt x="884" y="2"/>
                </a:cubicBezTo>
                <a:lnTo>
                  <a:pt x="1090" y="2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9296400" y="6429375"/>
            <a:ext cx="2822575" cy="3708400"/>
          </a:xfrm>
          <a:custGeom>
            <a:avLst/>
            <a:gdLst>
              <a:gd name="T0" fmla="*/ 887 w 889"/>
              <a:gd name="T1" fmla="*/ 907 h 1168"/>
              <a:gd name="T2" fmla="*/ 888 w 889"/>
              <a:gd name="T3" fmla="*/ 1097 h 1168"/>
              <a:gd name="T4" fmla="*/ 888 w 889"/>
              <a:gd name="T5" fmla="*/ 1136 h 1168"/>
              <a:gd name="T6" fmla="*/ 885 w 889"/>
              <a:gd name="T7" fmla="*/ 1149 h 1168"/>
              <a:gd name="T8" fmla="*/ 880 w 889"/>
              <a:gd name="T9" fmla="*/ 1166 h 1168"/>
              <a:gd name="T10" fmla="*/ 862 w 889"/>
              <a:gd name="T11" fmla="*/ 1168 h 1168"/>
              <a:gd name="T12" fmla="*/ 372 w 889"/>
              <a:gd name="T13" fmla="*/ 1168 h 1168"/>
              <a:gd name="T14" fmla="*/ 372 w 889"/>
              <a:gd name="T15" fmla="*/ 1115 h 1168"/>
              <a:gd name="T16" fmla="*/ 371 w 889"/>
              <a:gd name="T17" fmla="*/ 1053 h 1168"/>
              <a:gd name="T18" fmla="*/ 370 w 889"/>
              <a:gd name="T19" fmla="*/ 1019 h 1168"/>
              <a:gd name="T20" fmla="*/ 358 w 889"/>
              <a:gd name="T21" fmla="*/ 896 h 1168"/>
              <a:gd name="T22" fmla="*/ 242 w 889"/>
              <a:gd name="T23" fmla="*/ 685 h 1168"/>
              <a:gd name="T24" fmla="*/ 11 w 889"/>
              <a:gd name="T25" fmla="*/ 254 h 1168"/>
              <a:gd name="T26" fmla="*/ 7 w 889"/>
              <a:gd name="T27" fmla="*/ 234 h 1168"/>
              <a:gd name="T28" fmla="*/ 0 w 889"/>
              <a:gd name="T29" fmla="*/ 194 h 1168"/>
              <a:gd name="T30" fmla="*/ 208 w 889"/>
              <a:gd name="T31" fmla="*/ 194 h 1168"/>
              <a:gd name="T32" fmla="*/ 255 w 889"/>
              <a:gd name="T33" fmla="*/ 154 h 1168"/>
              <a:gd name="T34" fmla="*/ 426 w 889"/>
              <a:gd name="T35" fmla="*/ 0 h 1168"/>
              <a:gd name="T36" fmla="*/ 597 w 889"/>
              <a:gd name="T37" fmla="*/ 156 h 1168"/>
              <a:gd name="T38" fmla="*/ 641 w 889"/>
              <a:gd name="T39" fmla="*/ 194 h 1168"/>
              <a:gd name="T40" fmla="*/ 888 w 889"/>
              <a:gd name="T41" fmla="*/ 194 h 1168"/>
              <a:gd name="T42" fmla="*/ 888 w 889"/>
              <a:gd name="T43" fmla="*/ 324 h 1168"/>
              <a:gd name="T44" fmla="*/ 888 w 889"/>
              <a:gd name="T45" fmla="*/ 400 h 1168"/>
              <a:gd name="T46" fmla="*/ 854 w 889"/>
              <a:gd name="T47" fmla="*/ 447 h 1168"/>
              <a:gd name="T48" fmla="*/ 693 w 889"/>
              <a:gd name="T49" fmla="*/ 654 h 1168"/>
              <a:gd name="T50" fmla="*/ 853 w 889"/>
              <a:gd name="T51" fmla="*/ 866 h 1168"/>
              <a:gd name="T52" fmla="*/ 887 w 889"/>
              <a:gd name="T53" fmla="*/ 90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9" h="1168">
                <a:moveTo>
                  <a:pt x="887" y="907"/>
                </a:moveTo>
                <a:cubicBezTo>
                  <a:pt x="888" y="970"/>
                  <a:pt x="888" y="1034"/>
                  <a:pt x="888" y="1097"/>
                </a:cubicBezTo>
                <a:cubicBezTo>
                  <a:pt x="888" y="1136"/>
                  <a:pt x="888" y="1136"/>
                  <a:pt x="888" y="1136"/>
                </a:cubicBezTo>
                <a:cubicBezTo>
                  <a:pt x="888" y="1142"/>
                  <a:pt x="886" y="1146"/>
                  <a:pt x="885" y="1149"/>
                </a:cubicBezTo>
                <a:cubicBezTo>
                  <a:pt x="880" y="1166"/>
                  <a:pt x="880" y="1166"/>
                  <a:pt x="880" y="1166"/>
                </a:cubicBezTo>
                <a:cubicBezTo>
                  <a:pt x="862" y="1168"/>
                  <a:pt x="862" y="1168"/>
                  <a:pt x="862" y="1168"/>
                </a:cubicBezTo>
                <a:cubicBezTo>
                  <a:pt x="372" y="1168"/>
                  <a:pt x="372" y="1168"/>
                  <a:pt x="372" y="1168"/>
                </a:cubicBezTo>
                <a:cubicBezTo>
                  <a:pt x="372" y="1115"/>
                  <a:pt x="372" y="1115"/>
                  <a:pt x="372" y="1115"/>
                </a:cubicBezTo>
                <a:cubicBezTo>
                  <a:pt x="372" y="1094"/>
                  <a:pt x="373" y="1073"/>
                  <a:pt x="371" y="1053"/>
                </a:cubicBezTo>
                <a:cubicBezTo>
                  <a:pt x="370" y="1019"/>
                  <a:pt x="370" y="1019"/>
                  <a:pt x="370" y="1019"/>
                </a:cubicBezTo>
                <a:cubicBezTo>
                  <a:pt x="368" y="978"/>
                  <a:pt x="365" y="936"/>
                  <a:pt x="358" y="896"/>
                </a:cubicBezTo>
                <a:cubicBezTo>
                  <a:pt x="344" y="821"/>
                  <a:pt x="306" y="752"/>
                  <a:pt x="242" y="685"/>
                </a:cubicBezTo>
                <a:cubicBezTo>
                  <a:pt x="126" y="562"/>
                  <a:pt x="48" y="417"/>
                  <a:pt x="11" y="254"/>
                </a:cubicBezTo>
                <a:cubicBezTo>
                  <a:pt x="10" y="248"/>
                  <a:pt x="9" y="242"/>
                  <a:pt x="7" y="234"/>
                </a:cubicBezTo>
                <a:cubicBezTo>
                  <a:pt x="0" y="194"/>
                  <a:pt x="0" y="194"/>
                  <a:pt x="0" y="194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50" y="194"/>
                  <a:pt x="250" y="194"/>
                  <a:pt x="255" y="154"/>
                </a:cubicBezTo>
                <a:cubicBezTo>
                  <a:pt x="266" y="65"/>
                  <a:pt x="338" y="0"/>
                  <a:pt x="426" y="0"/>
                </a:cubicBezTo>
                <a:cubicBezTo>
                  <a:pt x="517" y="2"/>
                  <a:pt x="587" y="67"/>
                  <a:pt x="597" y="156"/>
                </a:cubicBezTo>
                <a:cubicBezTo>
                  <a:pt x="601" y="192"/>
                  <a:pt x="603" y="194"/>
                  <a:pt x="641" y="194"/>
                </a:cubicBezTo>
                <a:cubicBezTo>
                  <a:pt x="888" y="194"/>
                  <a:pt x="888" y="194"/>
                  <a:pt x="888" y="194"/>
                </a:cubicBezTo>
                <a:cubicBezTo>
                  <a:pt x="888" y="324"/>
                  <a:pt x="888" y="324"/>
                  <a:pt x="888" y="324"/>
                </a:cubicBezTo>
                <a:cubicBezTo>
                  <a:pt x="888" y="350"/>
                  <a:pt x="888" y="375"/>
                  <a:pt x="888" y="400"/>
                </a:cubicBezTo>
                <a:cubicBezTo>
                  <a:pt x="889" y="425"/>
                  <a:pt x="878" y="440"/>
                  <a:pt x="854" y="447"/>
                </a:cubicBezTo>
                <a:cubicBezTo>
                  <a:pt x="756" y="477"/>
                  <a:pt x="695" y="557"/>
                  <a:pt x="693" y="654"/>
                </a:cubicBezTo>
                <a:cubicBezTo>
                  <a:pt x="693" y="752"/>
                  <a:pt x="754" y="832"/>
                  <a:pt x="853" y="866"/>
                </a:cubicBezTo>
                <a:cubicBezTo>
                  <a:pt x="867" y="870"/>
                  <a:pt x="887" y="887"/>
                  <a:pt x="887" y="9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10452100" y="10290175"/>
            <a:ext cx="3468687" cy="1000125"/>
          </a:xfrm>
          <a:custGeom>
            <a:avLst/>
            <a:gdLst>
              <a:gd name="T0" fmla="*/ 1025 w 1093"/>
              <a:gd name="T1" fmla="*/ 220 h 315"/>
              <a:gd name="T2" fmla="*/ 827 w 1093"/>
              <a:gd name="T3" fmla="*/ 313 h 315"/>
              <a:gd name="T4" fmla="*/ 547 w 1093"/>
              <a:gd name="T5" fmla="*/ 315 h 315"/>
              <a:gd name="T6" fmla="*/ 267 w 1093"/>
              <a:gd name="T7" fmla="*/ 313 h 315"/>
              <a:gd name="T8" fmla="*/ 69 w 1093"/>
              <a:gd name="T9" fmla="*/ 220 h 315"/>
              <a:gd name="T10" fmla="*/ 11 w 1093"/>
              <a:gd name="T11" fmla="*/ 20 h 315"/>
              <a:gd name="T12" fmla="*/ 14 w 1093"/>
              <a:gd name="T13" fmla="*/ 0 h 315"/>
              <a:gd name="T14" fmla="*/ 1080 w 1093"/>
              <a:gd name="T15" fmla="*/ 0 h 315"/>
              <a:gd name="T16" fmla="*/ 1083 w 1093"/>
              <a:gd name="T17" fmla="*/ 20 h 315"/>
              <a:gd name="T18" fmla="*/ 1025 w 1093"/>
              <a:gd name="T19" fmla="*/ 22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3" h="315">
                <a:moveTo>
                  <a:pt x="1025" y="220"/>
                </a:moveTo>
                <a:cubicBezTo>
                  <a:pt x="976" y="278"/>
                  <a:pt x="903" y="312"/>
                  <a:pt x="827" y="313"/>
                </a:cubicBezTo>
                <a:cubicBezTo>
                  <a:pt x="734" y="315"/>
                  <a:pt x="640" y="315"/>
                  <a:pt x="547" y="315"/>
                </a:cubicBezTo>
                <a:cubicBezTo>
                  <a:pt x="454" y="315"/>
                  <a:pt x="360" y="315"/>
                  <a:pt x="267" y="313"/>
                </a:cubicBezTo>
                <a:cubicBezTo>
                  <a:pt x="191" y="312"/>
                  <a:pt x="118" y="278"/>
                  <a:pt x="69" y="220"/>
                </a:cubicBezTo>
                <a:cubicBezTo>
                  <a:pt x="21" y="164"/>
                  <a:pt x="0" y="92"/>
                  <a:pt x="11" y="20"/>
                </a:cubicBezTo>
                <a:cubicBezTo>
                  <a:pt x="14" y="0"/>
                  <a:pt x="14" y="0"/>
                  <a:pt x="14" y="0"/>
                </a:cubicBezTo>
                <a:cubicBezTo>
                  <a:pt x="1080" y="0"/>
                  <a:pt x="1080" y="0"/>
                  <a:pt x="1080" y="0"/>
                </a:cubicBezTo>
                <a:cubicBezTo>
                  <a:pt x="1083" y="20"/>
                  <a:pt x="1083" y="20"/>
                  <a:pt x="1083" y="20"/>
                </a:cubicBezTo>
                <a:cubicBezTo>
                  <a:pt x="1093" y="91"/>
                  <a:pt x="1072" y="164"/>
                  <a:pt x="1025" y="22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>
            <a:off x="11042650" y="11420475"/>
            <a:ext cx="2287587" cy="1095375"/>
          </a:xfrm>
          <a:custGeom>
            <a:avLst/>
            <a:gdLst>
              <a:gd name="T0" fmla="*/ 720 w 721"/>
              <a:gd name="T1" fmla="*/ 23 h 345"/>
              <a:gd name="T2" fmla="*/ 628 w 721"/>
              <a:gd name="T3" fmla="*/ 229 h 345"/>
              <a:gd name="T4" fmla="*/ 364 w 721"/>
              <a:gd name="T5" fmla="*/ 345 h 345"/>
              <a:gd name="T6" fmla="*/ 363 w 721"/>
              <a:gd name="T7" fmla="*/ 345 h 345"/>
              <a:gd name="T8" fmla="*/ 1 w 721"/>
              <a:gd name="T9" fmla="*/ 25 h 345"/>
              <a:gd name="T10" fmla="*/ 0 w 721"/>
              <a:gd name="T11" fmla="*/ 0 h 345"/>
              <a:gd name="T12" fmla="*/ 720 w 721"/>
              <a:gd name="T13" fmla="*/ 0 h 345"/>
              <a:gd name="T14" fmla="*/ 720 w 721"/>
              <a:gd name="T15" fmla="*/ 23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21" h="345">
                <a:moveTo>
                  <a:pt x="720" y="23"/>
                </a:moveTo>
                <a:cubicBezTo>
                  <a:pt x="721" y="95"/>
                  <a:pt x="689" y="168"/>
                  <a:pt x="628" y="229"/>
                </a:cubicBezTo>
                <a:cubicBezTo>
                  <a:pt x="557" y="302"/>
                  <a:pt x="458" y="345"/>
                  <a:pt x="364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138" y="345"/>
                  <a:pt x="8" y="159"/>
                  <a:pt x="1" y="25"/>
                </a:cubicBezTo>
                <a:cubicBezTo>
                  <a:pt x="0" y="0"/>
                  <a:pt x="0" y="0"/>
                  <a:pt x="0" y="0"/>
                </a:cubicBezTo>
                <a:cubicBezTo>
                  <a:pt x="720" y="0"/>
                  <a:pt x="720" y="0"/>
                  <a:pt x="720" y="0"/>
                </a:cubicBezTo>
                <a:lnTo>
                  <a:pt x="720" y="2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1265238" y="8029575"/>
            <a:ext cx="72009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15903575" y="8029575"/>
            <a:ext cx="72009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12731647" y="8072519"/>
            <a:ext cx="877762" cy="1133569"/>
          </a:xfrm>
          <a:custGeom>
            <a:avLst/>
            <a:gdLst>
              <a:gd name="connsiteX0" fmla="*/ 471194 w 877762"/>
              <a:gd name="connsiteY0" fmla="*/ 113822 h 1133569"/>
              <a:gd name="connsiteX1" fmla="*/ 535091 w 877762"/>
              <a:gd name="connsiteY1" fmla="*/ 128506 h 1133569"/>
              <a:gd name="connsiteX2" fmla="*/ 671616 w 877762"/>
              <a:gd name="connsiteY2" fmla="*/ 299956 h 1133569"/>
              <a:gd name="connsiteX3" fmla="*/ 636691 w 877762"/>
              <a:gd name="connsiteY3" fmla="*/ 528556 h 1133569"/>
              <a:gd name="connsiteX4" fmla="*/ 627166 w 877762"/>
              <a:gd name="connsiteY4" fmla="*/ 538081 h 1133569"/>
              <a:gd name="connsiteX5" fmla="*/ 589066 w 877762"/>
              <a:gd name="connsiteY5" fmla="*/ 544431 h 1133569"/>
              <a:gd name="connsiteX6" fmla="*/ 579541 w 877762"/>
              <a:gd name="connsiteY6" fmla="*/ 541256 h 1133569"/>
              <a:gd name="connsiteX7" fmla="*/ 541441 w 877762"/>
              <a:gd name="connsiteY7" fmla="*/ 531731 h 1133569"/>
              <a:gd name="connsiteX8" fmla="*/ 493816 w 877762"/>
              <a:gd name="connsiteY8" fmla="*/ 531731 h 1133569"/>
              <a:gd name="connsiteX9" fmla="*/ 427141 w 877762"/>
              <a:gd name="connsiteY9" fmla="*/ 601581 h 1133569"/>
              <a:gd name="connsiteX10" fmla="*/ 493816 w 877762"/>
              <a:gd name="connsiteY10" fmla="*/ 668256 h 1133569"/>
              <a:gd name="connsiteX11" fmla="*/ 554141 w 877762"/>
              <a:gd name="connsiteY11" fmla="*/ 668256 h 1133569"/>
              <a:gd name="connsiteX12" fmla="*/ 554141 w 877762"/>
              <a:gd name="connsiteY12" fmla="*/ 677781 h 1133569"/>
              <a:gd name="connsiteX13" fmla="*/ 579541 w 877762"/>
              <a:gd name="connsiteY13" fmla="*/ 731756 h 1133569"/>
              <a:gd name="connsiteX14" fmla="*/ 649391 w 877762"/>
              <a:gd name="connsiteY14" fmla="*/ 763506 h 1133569"/>
              <a:gd name="connsiteX15" fmla="*/ 824016 w 877762"/>
              <a:gd name="connsiteY15" fmla="*/ 858756 h 1133569"/>
              <a:gd name="connsiteX16" fmla="*/ 874816 w 877762"/>
              <a:gd name="connsiteY16" fmla="*/ 1011156 h 1133569"/>
              <a:gd name="connsiteX17" fmla="*/ 830366 w 877762"/>
              <a:gd name="connsiteY17" fmla="*/ 1068306 h 1133569"/>
              <a:gd name="connsiteX18" fmla="*/ 719241 w 877762"/>
              <a:gd name="connsiteY18" fmla="*/ 1112756 h 1133569"/>
              <a:gd name="connsiteX19" fmla="*/ 465241 w 877762"/>
              <a:gd name="connsiteY19" fmla="*/ 1131806 h 1133569"/>
              <a:gd name="connsiteX20" fmla="*/ 223941 w 877762"/>
              <a:gd name="connsiteY20" fmla="*/ 1122281 h 1133569"/>
              <a:gd name="connsiteX21" fmla="*/ 81066 w 877762"/>
              <a:gd name="connsiteY21" fmla="*/ 1084181 h 1133569"/>
              <a:gd name="connsiteX22" fmla="*/ 4866 w 877762"/>
              <a:gd name="connsiteY22" fmla="*/ 1007981 h 1133569"/>
              <a:gd name="connsiteX23" fmla="*/ 36616 w 877762"/>
              <a:gd name="connsiteY23" fmla="*/ 880981 h 1133569"/>
              <a:gd name="connsiteX24" fmla="*/ 131866 w 877762"/>
              <a:gd name="connsiteY24" fmla="*/ 811131 h 1133569"/>
              <a:gd name="connsiteX25" fmla="*/ 274741 w 877762"/>
              <a:gd name="connsiteY25" fmla="*/ 741281 h 1133569"/>
              <a:gd name="connsiteX26" fmla="*/ 296966 w 877762"/>
              <a:gd name="connsiteY26" fmla="*/ 728581 h 1133569"/>
              <a:gd name="connsiteX27" fmla="*/ 319191 w 877762"/>
              <a:gd name="connsiteY27" fmla="*/ 649206 h 1133569"/>
              <a:gd name="connsiteX28" fmla="*/ 296966 w 877762"/>
              <a:gd name="connsiteY28" fmla="*/ 617456 h 1133569"/>
              <a:gd name="connsiteX29" fmla="*/ 211241 w 877762"/>
              <a:gd name="connsiteY29" fmla="*/ 436481 h 1133569"/>
              <a:gd name="connsiteX30" fmla="*/ 230291 w 877762"/>
              <a:gd name="connsiteY30" fmla="*/ 242806 h 1133569"/>
              <a:gd name="connsiteX31" fmla="*/ 404916 w 877762"/>
              <a:gd name="connsiteY31" fmla="*/ 115806 h 1133569"/>
              <a:gd name="connsiteX32" fmla="*/ 471194 w 877762"/>
              <a:gd name="connsiteY32" fmla="*/ 113822 h 1133569"/>
              <a:gd name="connsiteX33" fmla="*/ 456721 w 877762"/>
              <a:gd name="connsiteY33" fmla="*/ 303 h 1133569"/>
              <a:gd name="connsiteX34" fmla="*/ 792266 w 877762"/>
              <a:gd name="connsiteY34" fmla="*/ 296781 h 1133569"/>
              <a:gd name="connsiteX35" fmla="*/ 792266 w 877762"/>
              <a:gd name="connsiteY35" fmla="*/ 312656 h 1133569"/>
              <a:gd name="connsiteX36" fmla="*/ 811316 w 877762"/>
              <a:gd name="connsiteY36" fmla="*/ 353931 h 1133569"/>
              <a:gd name="connsiteX37" fmla="*/ 830366 w 877762"/>
              <a:gd name="connsiteY37" fmla="*/ 395206 h 1133569"/>
              <a:gd name="connsiteX38" fmla="*/ 830366 w 877762"/>
              <a:gd name="connsiteY38" fmla="*/ 512681 h 1133569"/>
              <a:gd name="connsiteX39" fmla="*/ 747816 w 877762"/>
              <a:gd name="connsiteY39" fmla="*/ 566656 h 1133569"/>
              <a:gd name="connsiteX40" fmla="*/ 725591 w 877762"/>
              <a:gd name="connsiteY40" fmla="*/ 569831 h 1133569"/>
              <a:gd name="connsiteX41" fmla="*/ 582716 w 877762"/>
              <a:gd name="connsiteY41" fmla="*/ 617456 h 1133569"/>
              <a:gd name="connsiteX42" fmla="*/ 570016 w 877762"/>
              <a:gd name="connsiteY42" fmla="*/ 623806 h 1133569"/>
              <a:gd name="connsiteX43" fmla="*/ 541441 w 877762"/>
              <a:gd name="connsiteY43" fmla="*/ 636506 h 1133569"/>
              <a:gd name="connsiteX44" fmla="*/ 496991 w 877762"/>
              <a:gd name="connsiteY44" fmla="*/ 636506 h 1133569"/>
              <a:gd name="connsiteX45" fmla="*/ 462066 w 877762"/>
              <a:gd name="connsiteY45" fmla="*/ 601581 h 1133569"/>
              <a:gd name="connsiteX46" fmla="*/ 490641 w 877762"/>
              <a:gd name="connsiteY46" fmla="*/ 566656 h 1133569"/>
              <a:gd name="connsiteX47" fmla="*/ 544616 w 877762"/>
              <a:gd name="connsiteY47" fmla="*/ 566656 h 1133569"/>
              <a:gd name="connsiteX48" fmla="*/ 563666 w 877762"/>
              <a:gd name="connsiteY48" fmla="*/ 573006 h 1133569"/>
              <a:gd name="connsiteX49" fmla="*/ 589066 w 877762"/>
              <a:gd name="connsiteY49" fmla="*/ 579356 h 1133569"/>
              <a:gd name="connsiteX50" fmla="*/ 703366 w 877762"/>
              <a:gd name="connsiteY50" fmla="*/ 541256 h 1133569"/>
              <a:gd name="connsiteX51" fmla="*/ 709716 w 877762"/>
              <a:gd name="connsiteY51" fmla="*/ 525381 h 1133569"/>
              <a:gd name="connsiteX52" fmla="*/ 709716 w 877762"/>
              <a:gd name="connsiteY52" fmla="*/ 487281 h 1133569"/>
              <a:gd name="connsiteX53" fmla="*/ 709716 w 877762"/>
              <a:gd name="connsiteY53" fmla="*/ 398381 h 1133569"/>
              <a:gd name="connsiteX54" fmla="*/ 735116 w 877762"/>
              <a:gd name="connsiteY54" fmla="*/ 344406 h 1133569"/>
              <a:gd name="connsiteX55" fmla="*/ 741466 w 877762"/>
              <a:gd name="connsiteY55" fmla="*/ 331706 h 1133569"/>
              <a:gd name="connsiteX56" fmla="*/ 509691 w 877762"/>
              <a:gd name="connsiteY56" fmla="*/ 61831 h 1133569"/>
              <a:gd name="connsiteX57" fmla="*/ 138216 w 877762"/>
              <a:gd name="connsiteY57" fmla="*/ 309481 h 1133569"/>
              <a:gd name="connsiteX58" fmla="*/ 138216 w 877762"/>
              <a:gd name="connsiteY58" fmla="*/ 322181 h 1133569"/>
              <a:gd name="connsiteX59" fmla="*/ 147741 w 877762"/>
              <a:gd name="connsiteY59" fmla="*/ 350756 h 1133569"/>
              <a:gd name="connsiteX60" fmla="*/ 169966 w 877762"/>
              <a:gd name="connsiteY60" fmla="*/ 392031 h 1133569"/>
              <a:gd name="connsiteX61" fmla="*/ 169966 w 877762"/>
              <a:gd name="connsiteY61" fmla="*/ 452356 h 1133569"/>
              <a:gd name="connsiteX62" fmla="*/ 169966 w 877762"/>
              <a:gd name="connsiteY62" fmla="*/ 512681 h 1133569"/>
              <a:gd name="connsiteX63" fmla="*/ 109641 w 877762"/>
              <a:gd name="connsiteY63" fmla="*/ 569831 h 1133569"/>
              <a:gd name="connsiteX64" fmla="*/ 49316 w 877762"/>
              <a:gd name="connsiteY64" fmla="*/ 509506 h 1133569"/>
              <a:gd name="connsiteX65" fmla="*/ 49316 w 877762"/>
              <a:gd name="connsiteY65" fmla="*/ 395206 h 1133569"/>
              <a:gd name="connsiteX66" fmla="*/ 74716 w 877762"/>
              <a:gd name="connsiteY66" fmla="*/ 344406 h 1133569"/>
              <a:gd name="connsiteX67" fmla="*/ 81066 w 877762"/>
              <a:gd name="connsiteY67" fmla="*/ 331706 h 1133569"/>
              <a:gd name="connsiteX68" fmla="*/ 385866 w 877762"/>
              <a:gd name="connsiteY68" fmla="*/ 4681 h 1133569"/>
              <a:gd name="connsiteX69" fmla="*/ 456721 w 877762"/>
              <a:gd name="connsiteY69" fmla="*/ 303 h 11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7762" h="1133569">
                <a:moveTo>
                  <a:pt x="471194" y="113822"/>
                </a:moveTo>
                <a:cubicBezTo>
                  <a:pt x="493022" y="115806"/>
                  <a:pt x="514454" y="120569"/>
                  <a:pt x="535091" y="128506"/>
                </a:cubicBezTo>
                <a:cubicBezTo>
                  <a:pt x="611291" y="160256"/>
                  <a:pt x="655741" y="220581"/>
                  <a:pt x="671616" y="299956"/>
                </a:cubicBezTo>
                <a:cubicBezTo>
                  <a:pt x="684316" y="379331"/>
                  <a:pt x="671616" y="455531"/>
                  <a:pt x="636691" y="528556"/>
                </a:cubicBezTo>
                <a:cubicBezTo>
                  <a:pt x="636691" y="531731"/>
                  <a:pt x="630341" y="534906"/>
                  <a:pt x="627166" y="538081"/>
                </a:cubicBezTo>
                <a:cubicBezTo>
                  <a:pt x="614466" y="541256"/>
                  <a:pt x="601766" y="544431"/>
                  <a:pt x="589066" y="544431"/>
                </a:cubicBezTo>
                <a:cubicBezTo>
                  <a:pt x="585891" y="547606"/>
                  <a:pt x="582716" y="544431"/>
                  <a:pt x="579541" y="541256"/>
                </a:cubicBezTo>
                <a:cubicBezTo>
                  <a:pt x="566841" y="538081"/>
                  <a:pt x="554141" y="534906"/>
                  <a:pt x="541441" y="531731"/>
                </a:cubicBezTo>
                <a:cubicBezTo>
                  <a:pt x="525566" y="531731"/>
                  <a:pt x="509691" y="531731"/>
                  <a:pt x="493816" y="531731"/>
                </a:cubicBezTo>
                <a:cubicBezTo>
                  <a:pt x="455716" y="534906"/>
                  <a:pt x="427141" y="563481"/>
                  <a:pt x="427141" y="601581"/>
                </a:cubicBezTo>
                <a:cubicBezTo>
                  <a:pt x="427141" y="636506"/>
                  <a:pt x="455716" y="668256"/>
                  <a:pt x="493816" y="668256"/>
                </a:cubicBezTo>
                <a:cubicBezTo>
                  <a:pt x="512866" y="668256"/>
                  <a:pt x="535091" y="668256"/>
                  <a:pt x="554141" y="668256"/>
                </a:cubicBezTo>
                <a:cubicBezTo>
                  <a:pt x="554141" y="671431"/>
                  <a:pt x="554141" y="674606"/>
                  <a:pt x="554141" y="677781"/>
                </a:cubicBezTo>
                <a:cubicBezTo>
                  <a:pt x="550966" y="700006"/>
                  <a:pt x="560491" y="719056"/>
                  <a:pt x="579541" y="731756"/>
                </a:cubicBezTo>
                <a:cubicBezTo>
                  <a:pt x="601766" y="744456"/>
                  <a:pt x="627166" y="753981"/>
                  <a:pt x="649391" y="763506"/>
                </a:cubicBezTo>
                <a:cubicBezTo>
                  <a:pt x="712891" y="788906"/>
                  <a:pt x="773216" y="814306"/>
                  <a:pt x="824016" y="858756"/>
                </a:cubicBezTo>
                <a:cubicBezTo>
                  <a:pt x="871641" y="900031"/>
                  <a:pt x="884341" y="950831"/>
                  <a:pt x="874816" y="1011156"/>
                </a:cubicBezTo>
                <a:cubicBezTo>
                  <a:pt x="868466" y="1036556"/>
                  <a:pt x="852591" y="1055606"/>
                  <a:pt x="830366" y="1068306"/>
                </a:cubicBezTo>
                <a:cubicBezTo>
                  <a:pt x="798616" y="1093706"/>
                  <a:pt x="757341" y="1103231"/>
                  <a:pt x="719241" y="1112756"/>
                </a:cubicBezTo>
                <a:cubicBezTo>
                  <a:pt x="633516" y="1128631"/>
                  <a:pt x="550966" y="1131806"/>
                  <a:pt x="465241" y="1131806"/>
                </a:cubicBezTo>
                <a:cubicBezTo>
                  <a:pt x="382691" y="1134981"/>
                  <a:pt x="303316" y="1134981"/>
                  <a:pt x="223941" y="1122281"/>
                </a:cubicBezTo>
                <a:cubicBezTo>
                  <a:pt x="176316" y="1115931"/>
                  <a:pt x="125516" y="1106406"/>
                  <a:pt x="81066" y="1084181"/>
                </a:cubicBezTo>
                <a:cubicBezTo>
                  <a:pt x="46141" y="1068306"/>
                  <a:pt x="17566" y="1046081"/>
                  <a:pt x="4866" y="1007981"/>
                </a:cubicBezTo>
                <a:cubicBezTo>
                  <a:pt x="-7834" y="960356"/>
                  <a:pt x="4866" y="919081"/>
                  <a:pt x="36616" y="880981"/>
                </a:cubicBezTo>
                <a:cubicBezTo>
                  <a:pt x="65191" y="852406"/>
                  <a:pt x="96941" y="830181"/>
                  <a:pt x="131866" y="811131"/>
                </a:cubicBezTo>
                <a:cubicBezTo>
                  <a:pt x="179491" y="785731"/>
                  <a:pt x="227116" y="763506"/>
                  <a:pt x="274741" y="741281"/>
                </a:cubicBezTo>
                <a:cubicBezTo>
                  <a:pt x="281091" y="738106"/>
                  <a:pt x="290616" y="734931"/>
                  <a:pt x="296966" y="728581"/>
                </a:cubicBezTo>
                <a:cubicBezTo>
                  <a:pt x="328716" y="709531"/>
                  <a:pt x="335066" y="680956"/>
                  <a:pt x="319191" y="649206"/>
                </a:cubicBezTo>
                <a:cubicBezTo>
                  <a:pt x="312841" y="639681"/>
                  <a:pt x="303316" y="626981"/>
                  <a:pt x="296966" y="617456"/>
                </a:cubicBezTo>
                <a:cubicBezTo>
                  <a:pt x="255691" y="563481"/>
                  <a:pt x="223941" y="503156"/>
                  <a:pt x="211241" y="436481"/>
                </a:cubicBezTo>
                <a:cubicBezTo>
                  <a:pt x="198541" y="369806"/>
                  <a:pt x="198541" y="303131"/>
                  <a:pt x="230291" y="242806"/>
                </a:cubicBezTo>
                <a:cubicBezTo>
                  <a:pt x="265216" y="166606"/>
                  <a:pt x="325541" y="125331"/>
                  <a:pt x="404916" y="115806"/>
                </a:cubicBezTo>
                <a:cubicBezTo>
                  <a:pt x="427141" y="112631"/>
                  <a:pt x="449366" y="111838"/>
                  <a:pt x="471194" y="113822"/>
                </a:cubicBezTo>
                <a:close/>
                <a:moveTo>
                  <a:pt x="456721" y="303"/>
                </a:moveTo>
                <a:cubicBezTo>
                  <a:pt x="620022" y="7162"/>
                  <a:pt x="764485" y="130094"/>
                  <a:pt x="792266" y="296781"/>
                </a:cubicBezTo>
                <a:cubicBezTo>
                  <a:pt x="792266" y="303131"/>
                  <a:pt x="792266" y="306306"/>
                  <a:pt x="792266" y="312656"/>
                </a:cubicBezTo>
                <a:cubicBezTo>
                  <a:pt x="795441" y="328531"/>
                  <a:pt x="795441" y="344406"/>
                  <a:pt x="811316" y="353931"/>
                </a:cubicBezTo>
                <a:cubicBezTo>
                  <a:pt x="827191" y="360281"/>
                  <a:pt x="830366" y="379331"/>
                  <a:pt x="830366" y="395206"/>
                </a:cubicBezTo>
                <a:cubicBezTo>
                  <a:pt x="830366" y="433306"/>
                  <a:pt x="830366" y="471406"/>
                  <a:pt x="830366" y="512681"/>
                </a:cubicBezTo>
                <a:cubicBezTo>
                  <a:pt x="830366" y="553956"/>
                  <a:pt x="785916" y="582531"/>
                  <a:pt x="747816" y="566656"/>
                </a:cubicBezTo>
                <a:cubicBezTo>
                  <a:pt x="738291" y="563481"/>
                  <a:pt x="731941" y="563481"/>
                  <a:pt x="725591" y="569831"/>
                </a:cubicBezTo>
                <a:cubicBezTo>
                  <a:pt x="681141" y="598406"/>
                  <a:pt x="633516" y="611106"/>
                  <a:pt x="582716" y="617456"/>
                </a:cubicBezTo>
                <a:cubicBezTo>
                  <a:pt x="579541" y="617456"/>
                  <a:pt x="573191" y="620631"/>
                  <a:pt x="570016" y="623806"/>
                </a:cubicBezTo>
                <a:cubicBezTo>
                  <a:pt x="560491" y="626981"/>
                  <a:pt x="550966" y="633331"/>
                  <a:pt x="541441" y="636506"/>
                </a:cubicBezTo>
                <a:cubicBezTo>
                  <a:pt x="525566" y="636506"/>
                  <a:pt x="509691" y="636506"/>
                  <a:pt x="496991" y="636506"/>
                </a:cubicBezTo>
                <a:cubicBezTo>
                  <a:pt x="474766" y="636506"/>
                  <a:pt x="462066" y="620631"/>
                  <a:pt x="462066" y="601581"/>
                </a:cubicBezTo>
                <a:cubicBezTo>
                  <a:pt x="458891" y="582531"/>
                  <a:pt x="471591" y="566656"/>
                  <a:pt x="490641" y="566656"/>
                </a:cubicBezTo>
                <a:cubicBezTo>
                  <a:pt x="509691" y="563481"/>
                  <a:pt x="528741" y="563481"/>
                  <a:pt x="544616" y="566656"/>
                </a:cubicBezTo>
                <a:cubicBezTo>
                  <a:pt x="550966" y="566656"/>
                  <a:pt x="560491" y="569831"/>
                  <a:pt x="563666" y="573006"/>
                </a:cubicBezTo>
                <a:cubicBezTo>
                  <a:pt x="570016" y="579356"/>
                  <a:pt x="579541" y="579356"/>
                  <a:pt x="589066" y="579356"/>
                </a:cubicBezTo>
                <a:cubicBezTo>
                  <a:pt x="630341" y="573006"/>
                  <a:pt x="668441" y="563481"/>
                  <a:pt x="703366" y="541256"/>
                </a:cubicBezTo>
                <a:cubicBezTo>
                  <a:pt x="709716" y="534906"/>
                  <a:pt x="712891" y="531731"/>
                  <a:pt x="709716" y="525381"/>
                </a:cubicBezTo>
                <a:cubicBezTo>
                  <a:pt x="709716" y="512681"/>
                  <a:pt x="709716" y="499981"/>
                  <a:pt x="709716" y="487281"/>
                </a:cubicBezTo>
                <a:cubicBezTo>
                  <a:pt x="709716" y="458706"/>
                  <a:pt x="709716" y="430131"/>
                  <a:pt x="709716" y="398381"/>
                </a:cubicBezTo>
                <a:cubicBezTo>
                  <a:pt x="709716" y="376156"/>
                  <a:pt x="716066" y="357106"/>
                  <a:pt x="735116" y="344406"/>
                </a:cubicBezTo>
                <a:cubicBezTo>
                  <a:pt x="738291" y="341231"/>
                  <a:pt x="741466" y="334881"/>
                  <a:pt x="741466" y="331706"/>
                </a:cubicBezTo>
                <a:cubicBezTo>
                  <a:pt x="731941" y="204706"/>
                  <a:pt x="633516" y="90406"/>
                  <a:pt x="509691" y="61831"/>
                </a:cubicBezTo>
                <a:cubicBezTo>
                  <a:pt x="335066" y="23731"/>
                  <a:pt x="169966" y="134856"/>
                  <a:pt x="138216" y="309481"/>
                </a:cubicBezTo>
                <a:cubicBezTo>
                  <a:pt x="138216" y="312656"/>
                  <a:pt x="138216" y="319006"/>
                  <a:pt x="138216" y="322181"/>
                </a:cubicBezTo>
                <a:cubicBezTo>
                  <a:pt x="135041" y="334881"/>
                  <a:pt x="138216" y="341231"/>
                  <a:pt x="147741" y="350756"/>
                </a:cubicBezTo>
                <a:cubicBezTo>
                  <a:pt x="160441" y="357106"/>
                  <a:pt x="169966" y="372981"/>
                  <a:pt x="169966" y="392031"/>
                </a:cubicBezTo>
                <a:cubicBezTo>
                  <a:pt x="169966" y="411081"/>
                  <a:pt x="169966" y="433306"/>
                  <a:pt x="169966" y="452356"/>
                </a:cubicBezTo>
                <a:cubicBezTo>
                  <a:pt x="169966" y="471406"/>
                  <a:pt x="169966" y="490456"/>
                  <a:pt x="169966" y="512681"/>
                </a:cubicBezTo>
                <a:cubicBezTo>
                  <a:pt x="166791" y="547606"/>
                  <a:pt x="144566" y="569831"/>
                  <a:pt x="109641" y="569831"/>
                </a:cubicBezTo>
                <a:cubicBezTo>
                  <a:pt x="74716" y="573006"/>
                  <a:pt x="49316" y="544431"/>
                  <a:pt x="49316" y="509506"/>
                </a:cubicBezTo>
                <a:cubicBezTo>
                  <a:pt x="49316" y="471406"/>
                  <a:pt x="49316" y="433306"/>
                  <a:pt x="49316" y="395206"/>
                </a:cubicBezTo>
                <a:cubicBezTo>
                  <a:pt x="49316" y="372981"/>
                  <a:pt x="55666" y="357106"/>
                  <a:pt x="74716" y="344406"/>
                </a:cubicBezTo>
                <a:cubicBezTo>
                  <a:pt x="77891" y="341231"/>
                  <a:pt x="81066" y="338056"/>
                  <a:pt x="81066" y="331706"/>
                </a:cubicBezTo>
                <a:cubicBezTo>
                  <a:pt x="96941" y="163431"/>
                  <a:pt x="220766" y="30081"/>
                  <a:pt x="385866" y="4681"/>
                </a:cubicBezTo>
                <a:cubicBezTo>
                  <a:pt x="409679" y="713"/>
                  <a:pt x="433392" y="-677"/>
                  <a:pt x="456721" y="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3171488" y="5137150"/>
            <a:ext cx="1241425" cy="1241425"/>
            <a:chOff x="13171488" y="5137150"/>
            <a:chExt cx="1241425" cy="1241425"/>
          </a:xfrm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13171488" y="5137150"/>
              <a:ext cx="1241425" cy="1241425"/>
            </a:xfrm>
            <a:custGeom>
              <a:avLst/>
              <a:gdLst>
                <a:gd name="T0" fmla="*/ 162 w 391"/>
                <a:gd name="T1" fmla="*/ 391 h 391"/>
                <a:gd name="T2" fmla="*/ 153 w 391"/>
                <a:gd name="T3" fmla="*/ 357 h 391"/>
                <a:gd name="T4" fmla="*/ 113 w 391"/>
                <a:gd name="T5" fmla="*/ 338 h 391"/>
                <a:gd name="T6" fmla="*/ 74 w 391"/>
                <a:gd name="T7" fmla="*/ 351 h 391"/>
                <a:gd name="T8" fmla="*/ 44 w 391"/>
                <a:gd name="T9" fmla="*/ 287 h 391"/>
                <a:gd name="T10" fmla="*/ 37 w 391"/>
                <a:gd name="T11" fmla="*/ 240 h 391"/>
                <a:gd name="T12" fmla="*/ 12 w 391"/>
                <a:gd name="T13" fmla="*/ 238 h 391"/>
                <a:gd name="T14" fmla="*/ 0 w 391"/>
                <a:gd name="T15" fmla="*/ 166 h 391"/>
                <a:gd name="T16" fmla="*/ 33 w 391"/>
                <a:gd name="T17" fmla="*/ 154 h 391"/>
                <a:gd name="T18" fmla="*/ 51 w 391"/>
                <a:gd name="T19" fmla="*/ 118 h 391"/>
                <a:gd name="T20" fmla="*/ 53 w 391"/>
                <a:gd name="T21" fmla="*/ 112 h 391"/>
                <a:gd name="T22" fmla="*/ 37 w 391"/>
                <a:gd name="T23" fmla="*/ 78 h 391"/>
                <a:gd name="T24" fmla="*/ 96 w 391"/>
                <a:gd name="T25" fmla="*/ 37 h 391"/>
                <a:gd name="T26" fmla="*/ 132 w 391"/>
                <a:gd name="T27" fmla="*/ 44 h 391"/>
                <a:gd name="T28" fmla="*/ 153 w 391"/>
                <a:gd name="T29" fmla="*/ 34 h 391"/>
                <a:gd name="T30" fmla="*/ 166 w 391"/>
                <a:gd name="T31" fmla="*/ 0 h 391"/>
                <a:gd name="T32" fmla="*/ 237 w 391"/>
                <a:gd name="T33" fmla="*/ 13 h 391"/>
                <a:gd name="T34" fmla="*/ 240 w 391"/>
                <a:gd name="T35" fmla="*/ 38 h 391"/>
                <a:gd name="T36" fmla="*/ 279 w 391"/>
                <a:gd name="T37" fmla="*/ 53 h 391"/>
                <a:gd name="T38" fmla="*/ 313 w 391"/>
                <a:gd name="T39" fmla="*/ 37 h 391"/>
                <a:gd name="T40" fmla="*/ 354 w 391"/>
                <a:gd name="T41" fmla="*/ 97 h 391"/>
                <a:gd name="T42" fmla="*/ 354 w 391"/>
                <a:gd name="T43" fmla="*/ 152 h 391"/>
                <a:gd name="T44" fmla="*/ 376 w 391"/>
                <a:gd name="T45" fmla="*/ 154 h 391"/>
                <a:gd name="T46" fmla="*/ 391 w 391"/>
                <a:gd name="T47" fmla="*/ 229 h 391"/>
                <a:gd name="T48" fmla="*/ 357 w 391"/>
                <a:gd name="T49" fmla="*/ 238 h 391"/>
                <a:gd name="T50" fmla="*/ 345 w 391"/>
                <a:gd name="T51" fmla="*/ 263 h 391"/>
                <a:gd name="T52" fmla="*/ 354 w 391"/>
                <a:gd name="T53" fmla="*/ 294 h 391"/>
                <a:gd name="T54" fmla="*/ 314 w 391"/>
                <a:gd name="T55" fmla="*/ 354 h 391"/>
                <a:gd name="T56" fmla="*/ 278 w 391"/>
                <a:gd name="T57" fmla="*/ 338 h 391"/>
                <a:gd name="T58" fmla="*/ 237 w 391"/>
                <a:gd name="T59" fmla="*/ 357 h 391"/>
                <a:gd name="T60" fmla="*/ 229 w 391"/>
                <a:gd name="T61" fmla="*/ 391 h 391"/>
                <a:gd name="T62" fmla="*/ 88 w 391"/>
                <a:gd name="T63" fmla="*/ 195 h 391"/>
                <a:gd name="T64" fmla="*/ 302 w 391"/>
                <a:gd name="T65" fmla="*/ 1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1" h="391">
                  <a:moveTo>
                    <a:pt x="229" y="391"/>
                  </a:moveTo>
                  <a:cubicBezTo>
                    <a:pt x="207" y="391"/>
                    <a:pt x="184" y="391"/>
                    <a:pt x="162" y="391"/>
                  </a:cubicBezTo>
                  <a:cubicBezTo>
                    <a:pt x="155" y="388"/>
                    <a:pt x="153" y="383"/>
                    <a:pt x="153" y="376"/>
                  </a:cubicBezTo>
                  <a:cubicBezTo>
                    <a:pt x="154" y="370"/>
                    <a:pt x="153" y="363"/>
                    <a:pt x="153" y="357"/>
                  </a:cubicBezTo>
                  <a:cubicBezTo>
                    <a:pt x="153" y="356"/>
                    <a:pt x="152" y="354"/>
                    <a:pt x="152" y="354"/>
                  </a:cubicBezTo>
                  <a:cubicBezTo>
                    <a:pt x="138" y="350"/>
                    <a:pt x="125" y="345"/>
                    <a:pt x="113" y="338"/>
                  </a:cubicBezTo>
                  <a:cubicBezTo>
                    <a:pt x="108" y="342"/>
                    <a:pt x="104" y="346"/>
                    <a:pt x="100" y="351"/>
                  </a:cubicBezTo>
                  <a:cubicBezTo>
                    <a:pt x="90" y="362"/>
                    <a:pt x="84" y="361"/>
                    <a:pt x="74" y="351"/>
                  </a:cubicBezTo>
                  <a:cubicBezTo>
                    <a:pt x="64" y="341"/>
                    <a:pt x="54" y="331"/>
                    <a:pt x="44" y="321"/>
                  </a:cubicBezTo>
                  <a:cubicBezTo>
                    <a:pt x="28" y="306"/>
                    <a:pt x="28" y="303"/>
                    <a:pt x="44" y="287"/>
                  </a:cubicBezTo>
                  <a:cubicBezTo>
                    <a:pt x="47" y="284"/>
                    <a:pt x="51" y="282"/>
                    <a:pt x="54" y="279"/>
                  </a:cubicBezTo>
                  <a:cubicBezTo>
                    <a:pt x="46" y="266"/>
                    <a:pt x="41" y="253"/>
                    <a:pt x="37" y="240"/>
                  </a:cubicBezTo>
                  <a:cubicBezTo>
                    <a:pt x="37" y="238"/>
                    <a:pt x="36" y="238"/>
                    <a:pt x="34" y="238"/>
                  </a:cubicBezTo>
                  <a:cubicBezTo>
                    <a:pt x="27" y="238"/>
                    <a:pt x="19" y="238"/>
                    <a:pt x="12" y="238"/>
                  </a:cubicBezTo>
                  <a:cubicBezTo>
                    <a:pt x="5" y="238"/>
                    <a:pt x="0" y="233"/>
                    <a:pt x="0" y="225"/>
                  </a:cubicBezTo>
                  <a:cubicBezTo>
                    <a:pt x="0" y="206"/>
                    <a:pt x="0" y="186"/>
                    <a:pt x="0" y="166"/>
                  </a:cubicBezTo>
                  <a:cubicBezTo>
                    <a:pt x="0" y="158"/>
                    <a:pt x="5" y="154"/>
                    <a:pt x="12" y="154"/>
                  </a:cubicBezTo>
                  <a:cubicBezTo>
                    <a:pt x="19" y="154"/>
                    <a:pt x="26" y="154"/>
                    <a:pt x="33" y="154"/>
                  </a:cubicBezTo>
                  <a:cubicBezTo>
                    <a:pt x="36" y="154"/>
                    <a:pt x="37" y="153"/>
                    <a:pt x="38" y="150"/>
                  </a:cubicBezTo>
                  <a:cubicBezTo>
                    <a:pt x="42" y="139"/>
                    <a:pt x="46" y="129"/>
                    <a:pt x="51" y="118"/>
                  </a:cubicBezTo>
                  <a:cubicBezTo>
                    <a:pt x="51" y="116"/>
                    <a:pt x="52" y="115"/>
                    <a:pt x="53" y="113"/>
                  </a:cubicBezTo>
                  <a:cubicBezTo>
                    <a:pt x="53" y="113"/>
                    <a:pt x="53" y="113"/>
                    <a:pt x="53" y="112"/>
                  </a:cubicBezTo>
                  <a:cubicBezTo>
                    <a:pt x="47" y="107"/>
                    <a:pt x="42" y="102"/>
                    <a:pt x="37" y="97"/>
                  </a:cubicBezTo>
                  <a:cubicBezTo>
                    <a:pt x="30" y="90"/>
                    <a:pt x="30" y="84"/>
                    <a:pt x="37" y="78"/>
                  </a:cubicBezTo>
                  <a:cubicBezTo>
                    <a:pt x="50" y="64"/>
                    <a:pt x="64" y="51"/>
                    <a:pt x="77" y="37"/>
                  </a:cubicBezTo>
                  <a:cubicBezTo>
                    <a:pt x="84" y="31"/>
                    <a:pt x="90" y="31"/>
                    <a:pt x="96" y="37"/>
                  </a:cubicBezTo>
                  <a:cubicBezTo>
                    <a:pt x="102" y="43"/>
                    <a:pt x="107" y="48"/>
                    <a:pt x="113" y="53"/>
                  </a:cubicBezTo>
                  <a:cubicBezTo>
                    <a:pt x="119" y="50"/>
                    <a:pt x="125" y="47"/>
                    <a:pt x="132" y="44"/>
                  </a:cubicBezTo>
                  <a:cubicBezTo>
                    <a:pt x="138" y="42"/>
                    <a:pt x="145" y="40"/>
                    <a:pt x="151" y="37"/>
                  </a:cubicBezTo>
                  <a:cubicBezTo>
                    <a:pt x="152" y="37"/>
                    <a:pt x="153" y="35"/>
                    <a:pt x="153" y="34"/>
                  </a:cubicBezTo>
                  <a:cubicBezTo>
                    <a:pt x="153" y="27"/>
                    <a:pt x="153" y="20"/>
                    <a:pt x="153" y="13"/>
                  </a:cubicBezTo>
                  <a:cubicBezTo>
                    <a:pt x="153" y="5"/>
                    <a:pt x="158" y="0"/>
                    <a:pt x="166" y="0"/>
                  </a:cubicBezTo>
                  <a:cubicBezTo>
                    <a:pt x="186" y="0"/>
                    <a:pt x="205" y="0"/>
                    <a:pt x="225" y="0"/>
                  </a:cubicBezTo>
                  <a:cubicBezTo>
                    <a:pt x="233" y="0"/>
                    <a:pt x="237" y="5"/>
                    <a:pt x="237" y="13"/>
                  </a:cubicBezTo>
                  <a:cubicBezTo>
                    <a:pt x="237" y="20"/>
                    <a:pt x="237" y="27"/>
                    <a:pt x="237" y="34"/>
                  </a:cubicBezTo>
                  <a:cubicBezTo>
                    <a:pt x="237" y="36"/>
                    <a:pt x="238" y="37"/>
                    <a:pt x="240" y="38"/>
                  </a:cubicBezTo>
                  <a:cubicBezTo>
                    <a:pt x="243" y="38"/>
                    <a:pt x="246" y="39"/>
                    <a:pt x="248" y="40"/>
                  </a:cubicBezTo>
                  <a:cubicBezTo>
                    <a:pt x="258" y="44"/>
                    <a:pt x="268" y="49"/>
                    <a:pt x="279" y="53"/>
                  </a:cubicBezTo>
                  <a:cubicBezTo>
                    <a:pt x="284" y="48"/>
                    <a:pt x="289" y="43"/>
                    <a:pt x="294" y="37"/>
                  </a:cubicBezTo>
                  <a:cubicBezTo>
                    <a:pt x="301" y="31"/>
                    <a:pt x="307" y="31"/>
                    <a:pt x="313" y="37"/>
                  </a:cubicBezTo>
                  <a:cubicBezTo>
                    <a:pt x="327" y="51"/>
                    <a:pt x="340" y="64"/>
                    <a:pt x="354" y="77"/>
                  </a:cubicBezTo>
                  <a:cubicBezTo>
                    <a:pt x="360" y="84"/>
                    <a:pt x="360" y="90"/>
                    <a:pt x="354" y="97"/>
                  </a:cubicBezTo>
                  <a:cubicBezTo>
                    <a:pt x="348" y="102"/>
                    <a:pt x="343" y="108"/>
                    <a:pt x="337" y="113"/>
                  </a:cubicBezTo>
                  <a:cubicBezTo>
                    <a:pt x="344" y="126"/>
                    <a:pt x="350" y="138"/>
                    <a:pt x="354" y="152"/>
                  </a:cubicBezTo>
                  <a:cubicBezTo>
                    <a:pt x="354" y="153"/>
                    <a:pt x="356" y="154"/>
                    <a:pt x="357" y="154"/>
                  </a:cubicBezTo>
                  <a:cubicBezTo>
                    <a:pt x="363" y="154"/>
                    <a:pt x="369" y="154"/>
                    <a:pt x="376" y="154"/>
                  </a:cubicBezTo>
                  <a:cubicBezTo>
                    <a:pt x="383" y="153"/>
                    <a:pt x="388" y="155"/>
                    <a:pt x="391" y="162"/>
                  </a:cubicBezTo>
                  <a:cubicBezTo>
                    <a:pt x="391" y="184"/>
                    <a:pt x="391" y="207"/>
                    <a:pt x="391" y="229"/>
                  </a:cubicBezTo>
                  <a:cubicBezTo>
                    <a:pt x="388" y="236"/>
                    <a:pt x="383" y="238"/>
                    <a:pt x="376" y="238"/>
                  </a:cubicBezTo>
                  <a:cubicBezTo>
                    <a:pt x="369" y="237"/>
                    <a:pt x="363" y="238"/>
                    <a:pt x="357" y="238"/>
                  </a:cubicBezTo>
                  <a:cubicBezTo>
                    <a:pt x="355" y="238"/>
                    <a:pt x="354" y="238"/>
                    <a:pt x="353" y="241"/>
                  </a:cubicBezTo>
                  <a:cubicBezTo>
                    <a:pt x="351" y="248"/>
                    <a:pt x="348" y="256"/>
                    <a:pt x="345" y="263"/>
                  </a:cubicBezTo>
                  <a:cubicBezTo>
                    <a:pt x="343" y="268"/>
                    <a:pt x="340" y="273"/>
                    <a:pt x="337" y="279"/>
                  </a:cubicBezTo>
                  <a:cubicBezTo>
                    <a:pt x="343" y="284"/>
                    <a:pt x="348" y="289"/>
                    <a:pt x="354" y="294"/>
                  </a:cubicBezTo>
                  <a:cubicBezTo>
                    <a:pt x="360" y="301"/>
                    <a:pt x="360" y="307"/>
                    <a:pt x="354" y="314"/>
                  </a:cubicBezTo>
                  <a:cubicBezTo>
                    <a:pt x="340" y="327"/>
                    <a:pt x="327" y="341"/>
                    <a:pt x="314" y="354"/>
                  </a:cubicBezTo>
                  <a:cubicBezTo>
                    <a:pt x="307" y="361"/>
                    <a:pt x="301" y="361"/>
                    <a:pt x="294" y="354"/>
                  </a:cubicBezTo>
                  <a:cubicBezTo>
                    <a:pt x="289" y="349"/>
                    <a:pt x="283" y="343"/>
                    <a:pt x="278" y="338"/>
                  </a:cubicBezTo>
                  <a:cubicBezTo>
                    <a:pt x="266" y="345"/>
                    <a:pt x="253" y="350"/>
                    <a:pt x="240" y="354"/>
                  </a:cubicBezTo>
                  <a:cubicBezTo>
                    <a:pt x="239" y="354"/>
                    <a:pt x="238" y="356"/>
                    <a:pt x="237" y="357"/>
                  </a:cubicBezTo>
                  <a:cubicBezTo>
                    <a:pt x="237" y="363"/>
                    <a:pt x="237" y="370"/>
                    <a:pt x="237" y="376"/>
                  </a:cubicBezTo>
                  <a:cubicBezTo>
                    <a:pt x="238" y="383"/>
                    <a:pt x="236" y="388"/>
                    <a:pt x="229" y="391"/>
                  </a:cubicBezTo>
                  <a:close/>
                  <a:moveTo>
                    <a:pt x="195" y="89"/>
                  </a:moveTo>
                  <a:cubicBezTo>
                    <a:pt x="137" y="89"/>
                    <a:pt x="89" y="137"/>
                    <a:pt x="88" y="195"/>
                  </a:cubicBezTo>
                  <a:cubicBezTo>
                    <a:pt x="88" y="254"/>
                    <a:pt x="136" y="303"/>
                    <a:pt x="195" y="303"/>
                  </a:cubicBezTo>
                  <a:cubicBezTo>
                    <a:pt x="254" y="303"/>
                    <a:pt x="302" y="255"/>
                    <a:pt x="302" y="196"/>
                  </a:cubicBezTo>
                  <a:cubicBezTo>
                    <a:pt x="302" y="137"/>
                    <a:pt x="254" y="89"/>
                    <a:pt x="195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3609638" y="5575300"/>
              <a:ext cx="365125" cy="365125"/>
            </a:xfrm>
            <a:custGeom>
              <a:avLst/>
              <a:gdLst>
                <a:gd name="T0" fmla="*/ 46 w 115"/>
                <a:gd name="T1" fmla="*/ 0 h 115"/>
                <a:gd name="T2" fmla="*/ 46 w 115"/>
                <a:gd name="T3" fmla="*/ 22 h 115"/>
                <a:gd name="T4" fmla="*/ 57 w 115"/>
                <a:gd name="T5" fmla="*/ 35 h 115"/>
                <a:gd name="T6" fmla="*/ 69 w 115"/>
                <a:gd name="T7" fmla="*/ 22 h 115"/>
                <a:gd name="T8" fmla="*/ 69 w 115"/>
                <a:gd name="T9" fmla="*/ 0 h 115"/>
                <a:gd name="T10" fmla="*/ 77 w 115"/>
                <a:gd name="T11" fmla="*/ 0 h 115"/>
                <a:gd name="T12" fmla="*/ 102 w 115"/>
                <a:gd name="T13" fmla="*/ 0 h 115"/>
                <a:gd name="T14" fmla="*/ 115 w 115"/>
                <a:gd name="T15" fmla="*/ 13 h 115"/>
                <a:gd name="T16" fmla="*/ 115 w 115"/>
                <a:gd name="T17" fmla="*/ 103 h 115"/>
                <a:gd name="T18" fmla="*/ 103 w 115"/>
                <a:gd name="T19" fmla="*/ 115 h 115"/>
                <a:gd name="T20" fmla="*/ 12 w 115"/>
                <a:gd name="T21" fmla="*/ 115 h 115"/>
                <a:gd name="T22" fmla="*/ 0 w 115"/>
                <a:gd name="T23" fmla="*/ 103 h 115"/>
                <a:gd name="T24" fmla="*/ 0 w 115"/>
                <a:gd name="T25" fmla="*/ 12 h 115"/>
                <a:gd name="T26" fmla="*/ 11 w 115"/>
                <a:gd name="T27" fmla="*/ 0 h 115"/>
                <a:gd name="T28" fmla="*/ 46 w 115"/>
                <a:gd name="T2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15">
                  <a:moveTo>
                    <a:pt x="46" y="0"/>
                  </a:moveTo>
                  <a:cubicBezTo>
                    <a:pt x="46" y="8"/>
                    <a:pt x="46" y="15"/>
                    <a:pt x="46" y="22"/>
                  </a:cubicBezTo>
                  <a:cubicBezTo>
                    <a:pt x="46" y="29"/>
                    <a:pt x="50" y="35"/>
                    <a:pt x="57" y="35"/>
                  </a:cubicBezTo>
                  <a:cubicBezTo>
                    <a:pt x="64" y="35"/>
                    <a:pt x="69" y="30"/>
                    <a:pt x="69" y="22"/>
                  </a:cubicBezTo>
                  <a:cubicBezTo>
                    <a:pt x="69" y="15"/>
                    <a:pt x="69" y="8"/>
                    <a:pt x="69" y="0"/>
                  </a:cubicBezTo>
                  <a:cubicBezTo>
                    <a:pt x="72" y="0"/>
                    <a:pt x="74" y="0"/>
                    <a:pt x="77" y="0"/>
                  </a:cubicBezTo>
                  <a:cubicBezTo>
                    <a:pt x="85" y="0"/>
                    <a:pt x="94" y="0"/>
                    <a:pt x="102" y="0"/>
                  </a:cubicBezTo>
                  <a:cubicBezTo>
                    <a:pt x="110" y="0"/>
                    <a:pt x="115" y="5"/>
                    <a:pt x="115" y="13"/>
                  </a:cubicBezTo>
                  <a:cubicBezTo>
                    <a:pt x="115" y="43"/>
                    <a:pt x="115" y="73"/>
                    <a:pt x="115" y="103"/>
                  </a:cubicBezTo>
                  <a:cubicBezTo>
                    <a:pt x="115" y="110"/>
                    <a:pt x="110" y="115"/>
                    <a:pt x="103" y="115"/>
                  </a:cubicBezTo>
                  <a:cubicBezTo>
                    <a:pt x="72" y="115"/>
                    <a:pt x="42" y="115"/>
                    <a:pt x="12" y="115"/>
                  </a:cubicBezTo>
                  <a:cubicBezTo>
                    <a:pt x="5" y="115"/>
                    <a:pt x="0" y="110"/>
                    <a:pt x="0" y="103"/>
                  </a:cubicBezTo>
                  <a:cubicBezTo>
                    <a:pt x="0" y="73"/>
                    <a:pt x="0" y="43"/>
                    <a:pt x="0" y="12"/>
                  </a:cubicBezTo>
                  <a:cubicBezTo>
                    <a:pt x="0" y="6"/>
                    <a:pt x="5" y="1"/>
                    <a:pt x="11" y="0"/>
                  </a:cubicBezTo>
                  <a:cubicBezTo>
                    <a:pt x="23" y="0"/>
                    <a:pt x="34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20325" y="7426325"/>
            <a:ext cx="1006475" cy="1000125"/>
            <a:chOff x="10220325" y="7426325"/>
            <a:chExt cx="1006475" cy="1000125"/>
          </a:xfrm>
        </p:grpSpPr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10220325" y="7426325"/>
              <a:ext cx="800100" cy="1000125"/>
            </a:xfrm>
            <a:custGeom>
              <a:avLst/>
              <a:gdLst>
                <a:gd name="T0" fmla="*/ 0 w 252"/>
                <a:gd name="T1" fmla="*/ 301 h 315"/>
                <a:gd name="T2" fmla="*/ 0 w 252"/>
                <a:gd name="T3" fmla="*/ 14 h 315"/>
                <a:gd name="T4" fmla="*/ 4 w 252"/>
                <a:gd name="T5" fmla="*/ 6 h 315"/>
                <a:gd name="T6" fmla="*/ 18 w 252"/>
                <a:gd name="T7" fmla="*/ 0 h 315"/>
                <a:gd name="T8" fmla="*/ 235 w 252"/>
                <a:gd name="T9" fmla="*/ 0 h 315"/>
                <a:gd name="T10" fmla="*/ 238 w 252"/>
                <a:gd name="T11" fmla="*/ 0 h 315"/>
                <a:gd name="T12" fmla="*/ 252 w 252"/>
                <a:gd name="T13" fmla="*/ 12 h 315"/>
                <a:gd name="T14" fmla="*/ 252 w 252"/>
                <a:gd name="T15" fmla="*/ 18 h 315"/>
                <a:gd name="T16" fmla="*/ 252 w 252"/>
                <a:gd name="T17" fmla="*/ 140 h 315"/>
                <a:gd name="T18" fmla="*/ 252 w 252"/>
                <a:gd name="T19" fmla="*/ 143 h 315"/>
                <a:gd name="T20" fmla="*/ 217 w 252"/>
                <a:gd name="T21" fmla="*/ 144 h 315"/>
                <a:gd name="T22" fmla="*/ 166 w 252"/>
                <a:gd name="T23" fmla="*/ 174 h 315"/>
                <a:gd name="T24" fmla="*/ 142 w 252"/>
                <a:gd name="T25" fmla="*/ 237 h 315"/>
                <a:gd name="T26" fmla="*/ 173 w 252"/>
                <a:gd name="T27" fmla="*/ 306 h 315"/>
                <a:gd name="T28" fmla="*/ 184 w 252"/>
                <a:gd name="T29" fmla="*/ 315 h 315"/>
                <a:gd name="T30" fmla="*/ 16 w 252"/>
                <a:gd name="T31" fmla="*/ 315 h 315"/>
                <a:gd name="T32" fmla="*/ 13 w 252"/>
                <a:gd name="T33" fmla="*/ 314 h 315"/>
                <a:gd name="T34" fmla="*/ 3 w 252"/>
                <a:gd name="T35" fmla="*/ 307 h 315"/>
                <a:gd name="T36" fmla="*/ 0 w 252"/>
                <a:gd name="T37" fmla="*/ 301 h 315"/>
                <a:gd name="T38" fmla="*/ 126 w 252"/>
                <a:gd name="T39" fmla="*/ 63 h 315"/>
                <a:gd name="T40" fmla="*/ 204 w 252"/>
                <a:gd name="T41" fmla="*/ 63 h 315"/>
                <a:gd name="T42" fmla="*/ 219 w 252"/>
                <a:gd name="T43" fmla="*/ 39 h 315"/>
                <a:gd name="T44" fmla="*/ 204 w 252"/>
                <a:gd name="T45" fmla="*/ 32 h 315"/>
                <a:gd name="T46" fmla="*/ 49 w 252"/>
                <a:gd name="T47" fmla="*/ 32 h 315"/>
                <a:gd name="T48" fmla="*/ 45 w 252"/>
                <a:gd name="T49" fmla="*/ 32 h 315"/>
                <a:gd name="T50" fmla="*/ 32 w 252"/>
                <a:gd name="T51" fmla="*/ 48 h 315"/>
                <a:gd name="T52" fmla="*/ 49 w 252"/>
                <a:gd name="T53" fmla="*/ 63 h 315"/>
                <a:gd name="T54" fmla="*/ 126 w 252"/>
                <a:gd name="T55" fmla="*/ 63 h 315"/>
                <a:gd name="T56" fmla="*/ 87 w 252"/>
                <a:gd name="T57" fmla="*/ 95 h 315"/>
                <a:gd name="T58" fmla="*/ 46 w 252"/>
                <a:gd name="T59" fmla="*/ 95 h 315"/>
                <a:gd name="T60" fmla="*/ 33 w 252"/>
                <a:gd name="T61" fmla="*/ 115 h 315"/>
                <a:gd name="T62" fmla="*/ 50 w 252"/>
                <a:gd name="T63" fmla="*/ 126 h 315"/>
                <a:gd name="T64" fmla="*/ 124 w 252"/>
                <a:gd name="T65" fmla="*/ 126 h 315"/>
                <a:gd name="T66" fmla="*/ 128 w 252"/>
                <a:gd name="T67" fmla="*/ 126 h 315"/>
                <a:gd name="T68" fmla="*/ 142 w 252"/>
                <a:gd name="T69" fmla="*/ 110 h 315"/>
                <a:gd name="T70" fmla="*/ 128 w 252"/>
                <a:gd name="T71" fmla="*/ 95 h 315"/>
                <a:gd name="T72" fmla="*/ 87 w 252"/>
                <a:gd name="T73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315">
                  <a:moveTo>
                    <a:pt x="0" y="301"/>
                  </a:moveTo>
                  <a:cubicBezTo>
                    <a:pt x="0" y="205"/>
                    <a:pt x="0" y="110"/>
                    <a:pt x="0" y="14"/>
                  </a:cubicBezTo>
                  <a:cubicBezTo>
                    <a:pt x="2" y="11"/>
                    <a:pt x="2" y="9"/>
                    <a:pt x="4" y="6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0" y="0"/>
                    <a:pt x="162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245" y="1"/>
                    <a:pt x="250" y="5"/>
                    <a:pt x="252" y="12"/>
                  </a:cubicBezTo>
                  <a:cubicBezTo>
                    <a:pt x="252" y="14"/>
                    <a:pt x="252" y="16"/>
                    <a:pt x="252" y="18"/>
                  </a:cubicBezTo>
                  <a:cubicBezTo>
                    <a:pt x="252" y="59"/>
                    <a:pt x="252" y="99"/>
                    <a:pt x="252" y="140"/>
                  </a:cubicBezTo>
                  <a:cubicBezTo>
                    <a:pt x="252" y="141"/>
                    <a:pt x="252" y="142"/>
                    <a:pt x="252" y="143"/>
                  </a:cubicBezTo>
                  <a:cubicBezTo>
                    <a:pt x="240" y="141"/>
                    <a:pt x="228" y="141"/>
                    <a:pt x="217" y="144"/>
                  </a:cubicBezTo>
                  <a:cubicBezTo>
                    <a:pt x="196" y="148"/>
                    <a:pt x="179" y="158"/>
                    <a:pt x="166" y="174"/>
                  </a:cubicBezTo>
                  <a:cubicBezTo>
                    <a:pt x="150" y="192"/>
                    <a:pt x="142" y="213"/>
                    <a:pt x="142" y="237"/>
                  </a:cubicBezTo>
                  <a:cubicBezTo>
                    <a:pt x="142" y="264"/>
                    <a:pt x="153" y="287"/>
                    <a:pt x="173" y="306"/>
                  </a:cubicBezTo>
                  <a:cubicBezTo>
                    <a:pt x="177" y="309"/>
                    <a:pt x="181" y="312"/>
                    <a:pt x="184" y="315"/>
                  </a:cubicBezTo>
                  <a:cubicBezTo>
                    <a:pt x="128" y="315"/>
                    <a:pt x="72" y="315"/>
                    <a:pt x="16" y="315"/>
                  </a:cubicBezTo>
                  <a:cubicBezTo>
                    <a:pt x="15" y="315"/>
                    <a:pt x="14" y="314"/>
                    <a:pt x="13" y="314"/>
                  </a:cubicBezTo>
                  <a:cubicBezTo>
                    <a:pt x="9" y="314"/>
                    <a:pt x="5" y="311"/>
                    <a:pt x="3" y="307"/>
                  </a:cubicBezTo>
                  <a:cubicBezTo>
                    <a:pt x="2" y="305"/>
                    <a:pt x="1" y="303"/>
                    <a:pt x="0" y="301"/>
                  </a:cubicBezTo>
                  <a:close/>
                  <a:moveTo>
                    <a:pt x="126" y="63"/>
                  </a:moveTo>
                  <a:cubicBezTo>
                    <a:pt x="152" y="63"/>
                    <a:pt x="178" y="63"/>
                    <a:pt x="204" y="63"/>
                  </a:cubicBezTo>
                  <a:cubicBezTo>
                    <a:pt x="217" y="63"/>
                    <a:pt x="224" y="50"/>
                    <a:pt x="219" y="39"/>
                  </a:cubicBezTo>
                  <a:cubicBezTo>
                    <a:pt x="215" y="34"/>
                    <a:pt x="210" y="32"/>
                    <a:pt x="204" y="32"/>
                  </a:cubicBezTo>
                  <a:cubicBezTo>
                    <a:pt x="152" y="32"/>
                    <a:pt x="100" y="32"/>
                    <a:pt x="49" y="32"/>
                  </a:cubicBezTo>
                  <a:cubicBezTo>
                    <a:pt x="47" y="32"/>
                    <a:pt x="46" y="32"/>
                    <a:pt x="45" y="32"/>
                  </a:cubicBezTo>
                  <a:cubicBezTo>
                    <a:pt x="37" y="33"/>
                    <a:pt x="32" y="40"/>
                    <a:pt x="32" y="48"/>
                  </a:cubicBezTo>
                  <a:cubicBezTo>
                    <a:pt x="33" y="56"/>
                    <a:pt x="39" y="63"/>
                    <a:pt x="49" y="63"/>
                  </a:cubicBezTo>
                  <a:cubicBezTo>
                    <a:pt x="75" y="63"/>
                    <a:pt x="101" y="63"/>
                    <a:pt x="126" y="63"/>
                  </a:cubicBezTo>
                  <a:close/>
                  <a:moveTo>
                    <a:pt x="87" y="95"/>
                  </a:moveTo>
                  <a:cubicBezTo>
                    <a:pt x="74" y="95"/>
                    <a:pt x="60" y="94"/>
                    <a:pt x="46" y="95"/>
                  </a:cubicBezTo>
                  <a:cubicBezTo>
                    <a:pt x="36" y="95"/>
                    <a:pt x="30" y="105"/>
                    <a:pt x="33" y="115"/>
                  </a:cubicBezTo>
                  <a:cubicBezTo>
                    <a:pt x="35" y="122"/>
                    <a:pt x="41" y="126"/>
                    <a:pt x="50" y="126"/>
                  </a:cubicBezTo>
                  <a:cubicBezTo>
                    <a:pt x="75" y="126"/>
                    <a:pt x="100" y="126"/>
                    <a:pt x="124" y="126"/>
                  </a:cubicBezTo>
                  <a:cubicBezTo>
                    <a:pt x="126" y="126"/>
                    <a:pt x="127" y="126"/>
                    <a:pt x="128" y="126"/>
                  </a:cubicBezTo>
                  <a:cubicBezTo>
                    <a:pt x="136" y="125"/>
                    <a:pt x="142" y="118"/>
                    <a:pt x="142" y="110"/>
                  </a:cubicBezTo>
                  <a:cubicBezTo>
                    <a:pt x="142" y="101"/>
                    <a:pt x="137" y="95"/>
                    <a:pt x="128" y="95"/>
                  </a:cubicBezTo>
                  <a:cubicBezTo>
                    <a:pt x="114" y="95"/>
                    <a:pt x="101" y="95"/>
                    <a:pt x="87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10750550" y="7956550"/>
              <a:ext cx="476250" cy="469900"/>
            </a:xfrm>
            <a:custGeom>
              <a:avLst/>
              <a:gdLst>
                <a:gd name="T0" fmla="*/ 130 w 150"/>
                <a:gd name="T1" fmla="*/ 148 h 148"/>
                <a:gd name="T2" fmla="*/ 117 w 150"/>
                <a:gd name="T3" fmla="*/ 138 h 148"/>
                <a:gd name="T4" fmla="*/ 101 w 150"/>
                <a:gd name="T5" fmla="*/ 123 h 148"/>
                <a:gd name="T6" fmla="*/ 17 w 150"/>
                <a:gd name="T7" fmla="*/ 104 h 148"/>
                <a:gd name="T8" fmla="*/ 26 w 150"/>
                <a:gd name="T9" fmla="*/ 24 h 148"/>
                <a:gd name="T10" fmla="*/ 109 w 150"/>
                <a:gd name="T11" fmla="*/ 20 h 148"/>
                <a:gd name="T12" fmla="*/ 123 w 150"/>
                <a:gd name="T13" fmla="*/ 101 h 148"/>
                <a:gd name="T14" fmla="*/ 142 w 150"/>
                <a:gd name="T15" fmla="*/ 120 h 148"/>
                <a:gd name="T16" fmla="*/ 147 w 150"/>
                <a:gd name="T17" fmla="*/ 127 h 148"/>
                <a:gd name="T18" fmla="*/ 136 w 150"/>
                <a:gd name="T19" fmla="*/ 147 h 148"/>
                <a:gd name="T20" fmla="*/ 135 w 150"/>
                <a:gd name="T21" fmla="*/ 148 h 148"/>
                <a:gd name="T22" fmla="*/ 130 w 150"/>
                <a:gd name="T23" fmla="*/ 148 h 148"/>
                <a:gd name="T24" fmla="*/ 69 w 150"/>
                <a:gd name="T25" fmla="*/ 38 h 148"/>
                <a:gd name="T26" fmla="*/ 38 w 150"/>
                <a:gd name="T27" fmla="*/ 69 h 148"/>
                <a:gd name="T28" fmla="*/ 69 w 150"/>
                <a:gd name="T29" fmla="*/ 101 h 148"/>
                <a:gd name="T30" fmla="*/ 101 w 150"/>
                <a:gd name="T31" fmla="*/ 69 h 148"/>
                <a:gd name="T32" fmla="*/ 69 w 150"/>
                <a:gd name="T33" fmla="*/ 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48">
                  <a:moveTo>
                    <a:pt x="130" y="148"/>
                  </a:moveTo>
                  <a:cubicBezTo>
                    <a:pt x="124" y="146"/>
                    <a:pt x="120" y="142"/>
                    <a:pt x="117" y="138"/>
                  </a:cubicBezTo>
                  <a:cubicBezTo>
                    <a:pt x="111" y="133"/>
                    <a:pt x="106" y="128"/>
                    <a:pt x="101" y="123"/>
                  </a:cubicBezTo>
                  <a:cubicBezTo>
                    <a:pt x="69" y="142"/>
                    <a:pt x="33" y="128"/>
                    <a:pt x="17" y="104"/>
                  </a:cubicBezTo>
                  <a:cubicBezTo>
                    <a:pt x="0" y="79"/>
                    <a:pt x="4" y="45"/>
                    <a:pt x="26" y="24"/>
                  </a:cubicBezTo>
                  <a:cubicBezTo>
                    <a:pt x="49" y="2"/>
                    <a:pt x="83" y="0"/>
                    <a:pt x="109" y="20"/>
                  </a:cubicBezTo>
                  <a:cubicBezTo>
                    <a:pt x="132" y="38"/>
                    <a:pt x="140" y="73"/>
                    <a:pt x="123" y="101"/>
                  </a:cubicBezTo>
                  <a:cubicBezTo>
                    <a:pt x="129" y="107"/>
                    <a:pt x="136" y="113"/>
                    <a:pt x="142" y="120"/>
                  </a:cubicBezTo>
                  <a:cubicBezTo>
                    <a:pt x="144" y="122"/>
                    <a:pt x="146" y="124"/>
                    <a:pt x="147" y="127"/>
                  </a:cubicBezTo>
                  <a:cubicBezTo>
                    <a:pt x="150" y="135"/>
                    <a:pt x="145" y="144"/>
                    <a:pt x="136" y="147"/>
                  </a:cubicBezTo>
                  <a:cubicBezTo>
                    <a:pt x="136" y="147"/>
                    <a:pt x="135" y="148"/>
                    <a:pt x="135" y="148"/>
                  </a:cubicBezTo>
                  <a:cubicBezTo>
                    <a:pt x="133" y="148"/>
                    <a:pt x="131" y="148"/>
                    <a:pt x="130" y="148"/>
                  </a:cubicBezTo>
                  <a:close/>
                  <a:moveTo>
                    <a:pt x="69" y="38"/>
                  </a:moveTo>
                  <a:cubicBezTo>
                    <a:pt x="52" y="38"/>
                    <a:pt x="38" y="52"/>
                    <a:pt x="38" y="69"/>
                  </a:cubicBezTo>
                  <a:cubicBezTo>
                    <a:pt x="38" y="86"/>
                    <a:pt x="52" y="101"/>
                    <a:pt x="69" y="101"/>
                  </a:cubicBezTo>
                  <a:cubicBezTo>
                    <a:pt x="86" y="100"/>
                    <a:pt x="101" y="86"/>
                    <a:pt x="101" y="69"/>
                  </a:cubicBezTo>
                  <a:cubicBezTo>
                    <a:pt x="101" y="52"/>
                    <a:pt x="87" y="38"/>
                    <a:pt x="6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49"/>
          <p:cNvSpPr>
            <a:spLocks/>
          </p:cNvSpPr>
          <p:nvPr/>
        </p:nvSpPr>
        <p:spPr bwMode="auto">
          <a:xfrm>
            <a:off x="10461918" y="4606925"/>
            <a:ext cx="1168306" cy="1266825"/>
          </a:xfrm>
          <a:custGeom>
            <a:avLst/>
            <a:gdLst>
              <a:gd name="connsiteX0" fmla="*/ 777581 w 1168306"/>
              <a:gd name="connsiteY0" fmla="*/ 1016000 h 1266825"/>
              <a:gd name="connsiteX1" fmla="*/ 1047456 w 1168306"/>
              <a:gd name="connsiteY1" fmla="*/ 1016000 h 1266825"/>
              <a:gd name="connsiteX2" fmla="*/ 1050631 w 1168306"/>
              <a:gd name="connsiteY2" fmla="*/ 1016000 h 1266825"/>
              <a:gd name="connsiteX3" fmla="*/ 1155406 w 1168306"/>
              <a:gd name="connsiteY3" fmla="*/ 1133475 h 1266825"/>
              <a:gd name="connsiteX4" fmla="*/ 1168106 w 1168306"/>
              <a:gd name="connsiteY4" fmla="*/ 1177925 h 1266825"/>
              <a:gd name="connsiteX5" fmla="*/ 1088731 w 1168306"/>
              <a:gd name="connsiteY5" fmla="*/ 1266825 h 1266825"/>
              <a:gd name="connsiteX6" fmla="*/ 736306 w 1168306"/>
              <a:gd name="connsiteY6" fmla="*/ 1266825 h 1266825"/>
              <a:gd name="connsiteX7" fmla="*/ 660106 w 1168306"/>
              <a:gd name="connsiteY7" fmla="*/ 1158875 h 1266825"/>
              <a:gd name="connsiteX8" fmla="*/ 701381 w 1168306"/>
              <a:gd name="connsiteY8" fmla="*/ 1082675 h 1266825"/>
              <a:gd name="connsiteX9" fmla="*/ 777581 w 1168306"/>
              <a:gd name="connsiteY9" fmla="*/ 1016000 h 1266825"/>
              <a:gd name="connsiteX10" fmla="*/ 120356 w 1168306"/>
              <a:gd name="connsiteY10" fmla="*/ 1016000 h 1266825"/>
              <a:gd name="connsiteX11" fmla="*/ 393406 w 1168306"/>
              <a:gd name="connsiteY11" fmla="*/ 1016000 h 1266825"/>
              <a:gd name="connsiteX12" fmla="*/ 507706 w 1168306"/>
              <a:gd name="connsiteY12" fmla="*/ 1149350 h 1266825"/>
              <a:gd name="connsiteX13" fmla="*/ 421981 w 1168306"/>
              <a:gd name="connsiteY13" fmla="*/ 1266825 h 1266825"/>
              <a:gd name="connsiteX14" fmla="*/ 91781 w 1168306"/>
              <a:gd name="connsiteY14" fmla="*/ 1266825 h 1266825"/>
              <a:gd name="connsiteX15" fmla="*/ 6056 w 1168306"/>
              <a:gd name="connsiteY15" fmla="*/ 1149350 h 1266825"/>
              <a:gd name="connsiteX16" fmla="*/ 120356 w 1168306"/>
              <a:gd name="connsiteY16" fmla="*/ 1016000 h 1266825"/>
              <a:gd name="connsiteX17" fmla="*/ 914106 w 1168306"/>
              <a:gd name="connsiteY17" fmla="*/ 714375 h 1266825"/>
              <a:gd name="connsiteX18" fmla="*/ 1066506 w 1168306"/>
              <a:gd name="connsiteY18" fmla="*/ 866775 h 1266825"/>
              <a:gd name="connsiteX19" fmla="*/ 910931 w 1168306"/>
              <a:gd name="connsiteY19" fmla="*/ 1022350 h 1266825"/>
              <a:gd name="connsiteX20" fmla="*/ 758531 w 1168306"/>
              <a:gd name="connsiteY20" fmla="*/ 866775 h 1266825"/>
              <a:gd name="connsiteX21" fmla="*/ 914106 w 1168306"/>
              <a:gd name="connsiteY21" fmla="*/ 714375 h 1266825"/>
              <a:gd name="connsiteX22" fmla="*/ 256881 w 1168306"/>
              <a:gd name="connsiteY22" fmla="*/ 714375 h 1266825"/>
              <a:gd name="connsiteX23" fmla="*/ 412456 w 1168306"/>
              <a:gd name="connsiteY23" fmla="*/ 869950 h 1266825"/>
              <a:gd name="connsiteX24" fmla="*/ 256881 w 1168306"/>
              <a:gd name="connsiteY24" fmla="*/ 1022350 h 1266825"/>
              <a:gd name="connsiteX25" fmla="*/ 101306 w 1168306"/>
              <a:gd name="connsiteY25" fmla="*/ 866775 h 1266825"/>
              <a:gd name="connsiteX26" fmla="*/ 256881 w 1168306"/>
              <a:gd name="connsiteY26" fmla="*/ 714375 h 1266825"/>
              <a:gd name="connsiteX27" fmla="*/ 244181 w 1168306"/>
              <a:gd name="connsiteY27" fmla="*/ 203200 h 1266825"/>
              <a:gd name="connsiteX28" fmla="*/ 399756 w 1168306"/>
              <a:gd name="connsiteY28" fmla="*/ 203200 h 1266825"/>
              <a:gd name="connsiteX29" fmla="*/ 402931 w 1168306"/>
              <a:gd name="connsiteY29" fmla="*/ 219075 h 1266825"/>
              <a:gd name="connsiteX30" fmla="*/ 402931 w 1168306"/>
              <a:gd name="connsiteY30" fmla="*/ 339725 h 1266825"/>
              <a:gd name="connsiteX31" fmla="*/ 517231 w 1168306"/>
              <a:gd name="connsiteY31" fmla="*/ 454025 h 1266825"/>
              <a:gd name="connsiteX32" fmla="*/ 647406 w 1168306"/>
              <a:gd name="connsiteY32" fmla="*/ 454025 h 1266825"/>
              <a:gd name="connsiteX33" fmla="*/ 644231 w 1168306"/>
              <a:gd name="connsiteY33" fmla="*/ 514350 h 1266825"/>
              <a:gd name="connsiteX34" fmla="*/ 587081 w 1168306"/>
              <a:gd name="connsiteY34" fmla="*/ 555625 h 1266825"/>
              <a:gd name="connsiteX35" fmla="*/ 463256 w 1168306"/>
              <a:gd name="connsiteY35" fmla="*/ 555625 h 1266825"/>
              <a:gd name="connsiteX36" fmla="*/ 441031 w 1168306"/>
              <a:gd name="connsiteY36" fmla="*/ 565150 h 1266825"/>
              <a:gd name="connsiteX37" fmla="*/ 336256 w 1168306"/>
              <a:gd name="connsiteY37" fmla="*/ 650875 h 1266825"/>
              <a:gd name="connsiteX38" fmla="*/ 307681 w 1168306"/>
              <a:gd name="connsiteY38" fmla="*/ 657225 h 1266825"/>
              <a:gd name="connsiteX39" fmla="*/ 294981 w 1168306"/>
              <a:gd name="connsiteY39" fmla="*/ 628650 h 1266825"/>
              <a:gd name="connsiteX40" fmla="*/ 294981 w 1168306"/>
              <a:gd name="connsiteY40" fmla="*/ 555625 h 1266825"/>
              <a:gd name="connsiteX41" fmla="*/ 250531 w 1168306"/>
              <a:gd name="connsiteY41" fmla="*/ 555625 h 1266825"/>
              <a:gd name="connsiteX42" fmla="*/ 190206 w 1168306"/>
              <a:gd name="connsiteY42" fmla="*/ 498475 h 1266825"/>
              <a:gd name="connsiteX43" fmla="*/ 190206 w 1168306"/>
              <a:gd name="connsiteY43" fmla="*/ 260350 h 1266825"/>
              <a:gd name="connsiteX44" fmla="*/ 244181 w 1168306"/>
              <a:gd name="connsiteY44" fmla="*/ 203200 h 1266825"/>
              <a:gd name="connsiteX45" fmla="*/ 514056 w 1168306"/>
              <a:gd name="connsiteY45" fmla="*/ 0 h 1266825"/>
              <a:gd name="connsiteX46" fmla="*/ 910931 w 1168306"/>
              <a:gd name="connsiteY46" fmla="*/ 0 h 1266825"/>
              <a:gd name="connsiteX47" fmla="*/ 977606 w 1168306"/>
              <a:gd name="connsiteY47" fmla="*/ 66675 h 1266825"/>
              <a:gd name="connsiteX48" fmla="*/ 977606 w 1168306"/>
              <a:gd name="connsiteY48" fmla="*/ 339725 h 1266825"/>
              <a:gd name="connsiteX49" fmla="*/ 910931 w 1168306"/>
              <a:gd name="connsiteY49" fmla="*/ 409575 h 1266825"/>
              <a:gd name="connsiteX50" fmla="*/ 856956 w 1168306"/>
              <a:gd name="connsiteY50" fmla="*/ 409575 h 1266825"/>
              <a:gd name="connsiteX51" fmla="*/ 856956 w 1168306"/>
              <a:gd name="connsiteY51" fmla="*/ 501650 h 1266825"/>
              <a:gd name="connsiteX52" fmla="*/ 844256 w 1168306"/>
              <a:gd name="connsiteY52" fmla="*/ 527050 h 1266825"/>
              <a:gd name="connsiteX53" fmla="*/ 815681 w 1168306"/>
              <a:gd name="connsiteY53" fmla="*/ 520700 h 1266825"/>
              <a:gd name="connsiteX54" fmla="*/ 682331 w 1168306"/>
              <a:gd name="connsiteY54" fmla="*/ 415925 h 1266825"/>
              <a:gd name="connsiteX55" fmla="*/ 663281 w 1168306"/>
              <a:gd name="connsiteY55" fmla="*/ 409575 h 1266825"/>
              <a:gd name="connsiteX56" fmla="*/ 517231 w 1168306"/>
              <a:gd name="connsiteY56" fmla="*/ 409575 h 1266825"/>
              <a:gd name="connsiteX57" fmla="*/ 447381 w 1168306"/>
              <a:gd name="connsiteY57" fmla="*/ 339725 h 1266825"/>
              <a:gd name="connsiteX58" fmla="*/ 447381 w 1168306"/>
              <a:gd name="connsiteY58" fmla="*/ 66675 h 1266825"/>
              <a:gd name="connsiteX59" fmla="*/ 514056 w 1168306"/>
              <a:gd name="connsiteY59" fmla="*/ 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68306" h="1266825">
                <a:moveTo>
                  <a:pt x="777581" y="1016000"/>
                </a:moveTo>
                <a:cubicBezTo>
                  <a:pt x="863306" y="1089025"/>
                  <a:pt x="974431" y="1079500"/>
                  <a:pt x="1047456" y="1016000"/>
                </a:cubicBezTo>
                <a:cubicBezTo>
                  <a:pt x="1047456" y="1016000"/>
                  <a:pt x="1047456" y="1016000"/>
                  <a:pt x="1050631" y="1016000"/>
                </a:cubicBezTo>
                <a:cubicBezTo>
                  <a:pt x="1095081" y="1044575"/>
                  <a:pt x="1133181" y="1082675"/>
                  <a:pt x="1155406" y="1133475"/>
                </a:cubicBezTo>
                <a:cubicBezTo>
                  <a:pt x="1161756" y="1146175"/>
                  <a:pt x="1164931" y="1162050"/>
                  <a:pt x="1168106" y="1177925"/>
                </a:cubicBezTo>
                <a:cubicBezTo>
                  <a:pt x="1171281" y="1225550"/>
                  <a:pt x="1136356" y="1266825"/>
                  <a:pt x="1088731" y="1266825"/>
                </a:cubicBezTo>
                <a:cubicBezTo>
                  <a:pt x="971256" y="1266825"/>
                  <a:pt x="853781" y="1266825"/>
                  <a:pt x="736306" y="1266825"/>
                </a:cubicBezTo>
                <a:cubicBezTo>
                  <a:pt x="682331" y="1266825"/>
                  <a:pt x="647406" y="1216025"/>
                  <a:pt x="660106" y="1158875"/>
                </a:cubicBezTo>
                <a:cubicBezTo>
                  <a:pt x="666456" y="1130300"/>
                  <a:pt x="682331" y="1104900"/>
                  <a:pt x="701381" y="1082675"/>
                </a:cubicBezTo>
                <a:cubicBezTo>
                  <a:pt x="723606" y="1057275"/>
                  <a:pt x="745831" y="1031875"/>
                  <a:pt x="777581" y="1016000"/>
                </a:cubicBezTo>
                <a:close/>
                <a:moveTo>
                  <a:pt x="120356" y="1016000"/>
                </a:moveTo>
                <a:cubicBezTo>
                  <a:pt x="196556" y="1082675"/>
                  <a:pt x="310856" y="1085850"/>
                  <a:pt x="393406" y="1016000"/>
                </a:cubicBezTo>
                <a:cubicBezTo>
                  <a:pt x="444206" y="1047750"/>
                  <a:pt x="485481" y="1089025"/>
                  <a:pt x="507706" y="1149350"/>
                </a:cubicBezTo>
                <a:cubicBezTo>
                  <a:pt x="529931" y="1216025"/>
                  <a:pt x="488656" y="1266825"/>
                  <a:pt x="421981" y="1266825"/>
                </a:cubicBezTo>
                <a:cubicBezTo>
                  <a:pt x="310856" y="1266825"/>
                  <a:pt x="202906" y="1266825"/>
                  <a:pt x="91781" y="1266825"/>
                </a:cubicBezTo>
                <a:cubicBezTo>
                  <a:pt x="25106" y="1266825"/>
                  <a:pt x="-16169" y="1212850"/>
                  <a:pt x="6056" y="1149350"/>
                </a:cubicBezTo>
                <a:cubicBezTo>
                  <a:pt x="28281" y="1089025"/>
                  <a:pt x="69556" y="1047750"/>
                  <a:pt x="120356" y="1016000"/>
                </a:cubicBezTo>
                <a:close/>
                <a:moveTo>
                  <a:pt x="914106" y="714375"/>
                </a:moveTo>
                <a:cubicBezTo>
                  <a:pt x="999831" y="714375"/>
                  <a:pt x="1066506" y="781050"/>
                  <a:pt x="1066506" y="866775"/>
                </a:cubicBezTo>
                <a:cubicBezTo>
                  <a:pt x="1066506" y="955675"/>
                  <a:pt x="999831" y="1022350"/>
                  <a:pt x="910931" y="1022350"/>
                </a:cubicBezTo>
                <a:cubicBezTo>
                  <a:pt x="834731" y="1022350"/>
                  <a:pt x="758531" y="968375"/>
                  <a:pt x="758531" y="866775"/>
                </a:cubicBezTo>
                <a:cubicBezTo>
                  <a:pt x="758531" y="777875"/>
                  <a:pt x="825206" y="714375"/>
                  <a:pt x="914106" y="714375"/>
                </a:cubicBezTo>
                <a:close/>
                <a:moveTo>
                  <a:pt x="256881" y="714375"/>
                </a:moveTo>
                <a:cubicBezTo>
                  <a:pt x="336256" y="714375"/>
                  <a:pt x="409281" y="768350"/>
                  <a:pt x="412456" y="869950"/>
                </a:cubicBezTo>
                <a:cubicBezTo>
                  <a:pt x="412456" y="955675"/>
                  <a:pt x="342606" y="1022350"/>
                  <a:pt x="256881" y="1022350"/>
                </a:cubicBezTo>
                <a:cubicBezTo>
                  <a:pt x="167981" y="1022350"/>
                  <a:pt x="101306" y="955675"/>
                  <a:pt x="101306" y="866775"/>
                </a:cubicBezTo>
                <a:cubicBezTo>
                  <a:pt x="101306" y="781050"/>
                  <a:pt x="167981" y="714375"/>
                  <a:pt x="256881" y="714375"/>
                </a:cubicBezTo>
                <a:close/>
                <a:moveTo>
                  <a:pt x="244181" y="203200"/>
                </a:moveTo>
                <a:cubicBezTo>
                  <a:pt x="294981" y="203200"/>
                  <a:pt x="345781" y="203200"/>
                  <a:pt x="399756" y="203200"/>
                </a:cubicBezTo>
                <a:cubicBezTo>
                  <a:pt x="399756" y="209550"/>
                  <a:pt x="402931" y="215900"/>
                  <a:pt x="402931" y="219075"/>
                </a:cubicBezTo>
                <a:cubicBezTo>
                  <a:pt x="402931" y="260350"/>
                  <a:pt x="402931" y="298450"/>
                  <a:pt x="402931" y="339725"/>
                </a:cubicBezTo>
                <a:cubicBezTo>
                  <a:pt x="402931" y="409575"/>
                  <a:pt x="447381" y="454025"/>
                  <a:pt x="517231" y="454025"/>
                </a:cubicBezTo>
                <a:cubicBezTo>
                  <a:pt x="558506" y="454025"/>
                  <a:pt x="602956" y="454025"/>
                  <a:pt x="647406" y="454025"/>
                </a:cubicBezTo>
                <a:cubicBezTo>
                  <a:pt x="644231" y="476250"/>
                  <a:pt x="647406" y="495300"/>
                  <a:pt x="644231" y="514350"/>
                </a:cubicBezTo>
                <a:cubicBezTo>
                  <a:pt x="637881" y="539750"/>
                  <a:pt x="615656" y="555625"/>
                  <a:pt x="587081" y="555625"/>
                </a:cubicBezTo>
                <a:cubicBezTo>
                  <a:pt x="545806" y="555625"/>
                  <a:pt x="504531" y="555625"/>
                  <a:pt x="463256" y="555625"/>
                </a:cubicBezTo>
                <a:cubicBezTo>
                  <a:pt x="456906" y="555625"/>
                  <a:pt x="447381" y="558800"/>
                  <a:pt x="441031" y="565150"/>
                </a:cubicBezTo>
                <a:cubicBezTo>
                  <a:pt x="406106" y="593725"/>
                  <a:pt x="371181" y="622300"/>
                  <a:pt x="336256" y="650875"/>
                </a:cubicBezTo>
                <a:cubicBezTo>
                  <a:pt x="326731" y="657225"/>
                  <a:pt x="317206" y="660400"/>
                  <a:pt x="307681" y="657225"/>
                </a:cubicBezTo>
                <a:cubicBezTo>
                  <a:pt x="294981" y="650875"/>
                  <a:pt x="291806" y="641350"/>
                  <a:pt x="294981" y="628650"/>
                </a:cubicBezTo>
                <a:cubicBezTo>
                  <a:pt x="294981" y="606425"/>
                  <a:pt x="294981" y="581025"/>
                  <a:pt x="294981" y="555625"/>
                </a:cubicBezTo>
                <a:cubicBezTo>
                  <a:pt x="275931" y="555625"/>
                  <a:pt x="263231" y="555625"/>
                  <a:pt x="250531" y="555625"/>
                </a:cubicBezTo>
                <a:cubicBezTo>
                  <a:pt x="215606" y="555625"/>
                  <a:pt x="190206" y="533400"/>
                  <a:pt x="190206" y="498475"/>
                </a:cubicBezTo>
                <a:cubicBezTo>
                  <a:pt x="190206" y="419100"/>
                  <a:pt x="190206" y="339725"/>
                  <a:pt x="190206" y="260350"/>
                </a:cubicBezTo>
                <a:cubicBezTo>
                  <a:pt x="190206" y="231775"/>
                  <a:pt x="212431" y="206375"/>
                  <a:pt x="244181" y="203200"/>
                </a:cubicBezTo>
                <a:close/>
                <a:moveTo>
                  <a:pt x="514056" y="0"/>
                </a:moveTo>
                <a:cubicBezTo>
                  <a:pt x="647406" y="0"/>
                  <a:pt x="777581" y="0"/>
                  <a:pt x="910931" y="0"/>
                </a:cubicBezTo>
                <a:cubicBezTo>
                  <a:pt x="952206" y="0"/>
                  <a:pt x="977606" y="25400"/>
                  <a:pt x="977606" y="66675"/>
                </a:cubicBezTo>
                <a:cubicBezTo>
                  <a:pt x="977606" y="158750"/>
                  <a:pt x="977606" y="250825"/>
                  <a:pt x="977606" y="339725"/>
                </a:cubicBezTo>
                <a:cubicBezTo>
                  <a:pt x="977606" y="384175"/>
                  <a:pt x="952206" y="409575"/>
                  <a:pt x="910931" y="409575"/>
                </a:cubicBezTo>
                <a:cubicBezTo>
                  <a:pt x="891881" y="409575"/>
                  <a:pt x="876006" y="409575"/>
                  <a:pt x="856956" y="409575"/>
                </a:cubicBezTo>
                <a:cubicBezTo>
                  <a:pt x="856956" y="441325"/>
                  <a:pt x="856956" y="473075"/>
                  <a:pt x="856956" y="501650"/>
                </a:cubicBezTo>
                <a:cubicBezTo>
                  <a:pt x="856956" y="514350"/>
                  <a:pt x="853781" y="523875"/>
                  <a:pt x="844256" y="527050"/>
                </a:cubicBezTo>
                <a:cubicBezTo>
                  <a:pt x="831556" y="533400"/>
                  <a:pt x="822031" y="530225"/>
                  <a:pt x="815681" y="520700"/>
                </a:cubicBezTo>
                <a:cubicBezTo>
                  <a:pt x="771231" y="485775"/>
                  <a:pt x="726781" y="450850"/>
                  <a:pt x="682331" y="415925"/>
                </a:cubicBezTo>
                <a:cubicBezTo>
                  <a:pt x="679156" y="412750"/>
                  <a:pt x="669631" y="409575"/>
                  <a:pt x="663281" y="409575"/>
                </a:cubicBezTo>
                <a:cubicBezTo>
                  <a:pt x="612481" y="409575"/>
                  <a:pt x="564856" y="409575"/>
                  <a:pt x="517231" y="409575"/>
                </a:cubicBezTo>
                <a:cubicBezTo>
                  <a:pt x="472781" y="409575"/>
                  <a:pt x="447381" y="384175"/>
                  <a:pt x="447381" y="339725"/>
                </a:cubicBezTo>
                <a:cubicBezTo>
                  <a:pt x="447381" y="247650"/>
                  <a:pt x="447381" y="158750"/>
                  <a:pt x="447381" y="66675"/>
                </a:cubicBezTo>
                <a:cubicBezTo>
                  <a:pt x="447381" y="25400"/>
                  <a:pt x="472781" y="0"/>
                  <a:pt x="5140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B40A0E-5245-06BD-CBE8-DDAF30948C9A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816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SALES STRATEGY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71850" y="4749786"/>
            <a:ext cx="93107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52800" y="3850656"/>
            <a:ext cx="9310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Needs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71850" y="7928369"/>
            <a:ext cx="93107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52800" y="7029239"/>
            <a:ext cx="9310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71850" y="11106952"/>
            <a:ext cx="93107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852800" y="10207822"/>
            <a:ext cx="9310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Contacts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71588" y="4038600"/>
            <a:ext cx="2025650" cy="2014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71588" y="7218363"/>
            <a:ext cx="2025650" cy="2017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71588" y="10401300"/>
            <a:ext cx="2025650" cy="2014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93876" y="7653338"/>
            <a:ext cx="1028700" cy="1081088"/>
            <a:chOff x="1793876" y="7653338"/>
            <a:chExt cx="1028700" cy="1081088"/>
          </a:xfrm>
        </p:grpSpPr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793876" y="7916863"/>
              <a:ext cx="987425" cy="817563"/>
            </a:xfrm>
            <a:custGeom>
              <a:avLst/>
              <a:gdLst>
                <a:gd name="T0" fmla="*/ 46 w 310"/>
                <a:gd name="T1" fmla="*/ 0 h 258"/>
                <a:gd name="T2" fmla="*/ 46 w 310"/>
                <a:gd name="T3" fmla="*/ 12 h 258"/>
                <a:gd name="T4" fmla="*/ 31 w 310"/>
                <a:gd name="T5" fmla="*/ 12 h 258"/>
                <a:gd name="T6" fmla="*/ 14 w 310"/>
                <a:gd name="T7" fmla="*/ 24 h 258"/>
                <a:gd name="T8" fmla="*/ 18 w 310"/>
                <a:gd name="T9" fmla="*/ 46 h 258"/>
                <a:gd name="T10" fmla="*/ 33 w 310"/>
                <a:gd name="T11" fmla="*/ 52 h 258"/>
                <a:gd name="T12" fmla="*/ 77 w 310"/>
                <a:gd name="T13" fmla="*/ 52 h 258"/>
                <a:gd name="T14" fmla="*/ 254 w 310"/>
                <a:gd name="T15" fmla="*/ 52 h 258"/>
                <a:gd name="T16" fmla="*/ 259 w 310"/>
                <a:gd name="T17" fmla="*/ 52 h 258"/>
                <a:gd name="T18" fmla="*/ 259 w 310"/>
                <a:gd name="T19" fmla="*/ 12 h 258"/>
                <a:gd name="T20" fmla="*/ 225 w 310"/>
                <a:gd name="T21" fmla="*/ 12 h 258"/>
                <a:gd name="T22" fmla="*/ 226 w 310"/>
                <a:gd name="T23" fmla="*/ 0 h 258"/>
                <a:gd name="T24" fmla="*/ 229 w 310"/>
                <a:gd name="T25" fmla="*/ 0 h 258"/>
                <a:gd name="T26" fmla="*/ 264 w 310"/>
                <a:gd name="T27" fmla="*/ 0 h 258"/>
                <a:gd name="T28" fmla="*/ 271 w 310"/>
                <a:gd name="T29" fmla="*/ 8 h 258"/>
                <a:gd name="T30" fmla="*/ 271 w 310"/>
                <a:gd name="T31" fmla="*/ 47 h 258"/>
                <a:gd name="T32" fmla="*/ 271 w 310"/>
                <a:gd name="T33" fmla="*/ 51 h 258"/>
                <a:gd name="T34" fmla="*/ 285 w 310"/>
                <a:gd name="T35" fmla="*/ 53 h 258"/>
                <a:gd name="T36" fmla="*/ 310 w 310"/>
                <a:gd name="T37" fmla="*/ 84 h 258"/>
                <a:gd name="T38" fmla="*/ 310 w 310"/>
                <a:gd name="T39" fmla="*/ 105 h 258"/>
                <a:gd name="T40" fmla="*/ 305 w 310"/>
                <a:gd name="T41" fmla="*/ 105 h 258"/>
                <a:gd name="T42" fmla="*/ 265 w 310"/>
                <a:gd name="T43" fmla="*/ 105 h 258"/>
                <a:gd name="T44" fmla="*/ 221 w 310"/>
                <a:gd name="T45" fmla="*/ 152 h 258"/>
                <a:gd name="T46" fmla="*/ 261 w 310"/>
                <a:gd name="T47" fmla="*/ 204 h 258"/>
                <a:gd name="T48" fmla="*/ 274 w 310"/>
                <a:gd name="T49" fmla="*/ 205 h 258"/>
                <a:gd name="T50" fmla="*/ 310 w 310"/>
                <a:gd name="T51" fmla="*/ 205 h 258"/>
                <a:gd name="T52" fmla="*/ 308 w 310"/>
                <a:gd name="T53" fmla="*/ 235 h 258"/>
                <a:gd name="T54" fmla="*/ 277 w 310"/>
                <a:gd name="T55" fmla="*/ 258 h 258"/>
                <a:gd name="T56" fmla="*/ 81 w 310"/>
                <a:gd name="T57" fmla="*/ 258 h 258"/>
                <a:gd name="T58" fmla="*/ 33 w 310"/>
                <a:gd name="T59" fmla="*/ 258 h 258"/>
                <a:gd name="T60" fmla="*/ 0 w 310"/>
                <a:gd name="T61" fmla="*/ 225 h 258"/>
                <a:gd name="T62" fmla="*/ 0 w 310"/>
                <a:gd name="T63" fmla="*/ 33 h 258"/>
                <a:gd name="T64" fmla="*/ 33 w 310"/>
                <a:gd name="T65" fmla="*/ 0 h 258"/>
                <a:gd name="T66" fmla="*/ 46 w 310"/>
                <a:gd name="T67" fmla="*/ 0 h 258"/>
                <a:gd name="T68" fmla="*/ 66 w 310"/>
                <a:gd name="T69" fmla="*/ 210 h 258"/>
                <a:gd name="T70" fmla="*/ 43 w 310"/>
                <a:gd name="T71" fmla="*/ 210 h 258"/>
                <a:gd name="T72" fmla="*/ 36 w 310"/>
                <a:gd name="T73" fmla="*/ 216 h 258"/>
                <a:gd name="T74" fmla="*/ 43 w 310"/>
                <a:gd name="T75" fmla="*/ 222 h 258"/>
                <a:gd name="T76" fmla="*/ 89 w 310"/>
                <a:gd name="T77" fmla="*/ 222 h 258"/>
                <a:gd name="T78" fmla="*/ 96 w 310"/>
                <a:gd name="T79" fmla="*/ 216 h 258"/>
                <a:gd name="T80" fmla="*/ 89 w 310"/>
                <a:gd name="T81" fmla="*/ 210 h 258"/>
                <a:gd name="T82" fmla="*/ 66 w 310"/>
                <a:gd name="T83" fmla="*/ 2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258">
                  <a:moveTo>
                    <a:pt x="46" y="0"/>
                  </a:moveTo>
                  <a:cubicBezTo>
                    <a:pt x="46" y="4"/>
                    <a:pt x="46" y="8"/>
                    <a:pt x="46" y="12"/>
                  </a:cubicBezTo>
                  <a:cubicBezTo>
                    <a:pt x="41" y="12"/>
                    <a:pt x="36" y="12"/>
                    <a:pt x="31" y="12"/>
                  </a:cubicBezTo>
                  <a:cubicBezTo>
                    <a:pt x="23" y="13"/>
                    <a:pt x="17" y="17"/>
                    <a:pt x="14" y="24"/>
                  </a:cubicBezTo>
                  <a:cubicBezTo>
                    <a:pt x="11" y="32"/>
                    <a:pt x="12" y="39"/>
                    <a:pt x="18" y="46"/>
                  </a:cubicBezTo>
                  <a:cubicBezTo>
                    <a:pt x="22" y="50"/>
                    <a:pt x="27" y="52"/>
                    <a:pt x="33" y="52"/>
                  </a:cubicBezTo>
                  <a:cubicBezTo>
                    <a:pt x="48" y="52"/>
                    <a:pt x="62" y="52"/>
                    <a:pt x="77" y="52"/>
                  </a:cubicBezTo>
                  <a:cubicBezTo>
                    <a:pt x="136" y="52"/>
                    <a:pt x="195" y="52"/>
                    <a:pt x="254" y="52"/>
                  </a:cubicBezTo>
                  <a:cubicBezTo>
                    <a:pt x="255" y="52"/>
                    <a:pt x="257" y="52"/>
                    <a:pt x="259" y="52"/>
                  </a:cubicBezTo>
                  <a:cubicBezTo>
                    <a:pt x="259" y="39"/>
                    <a:pt x="259" y="26"/>
                    <a:pt x="259" y="12"/>
                  </a:cubicBezTo>
                  <a:cubicBezTo>
                    <a:pt x="248" y="12"/>
                    <a:pt x="236" y="12"/>
                    <a:pt x="225" y="12"/>
                  </a:cubicBezTo>
                  <a:cubicBezTo>
                    <a:pt x="225" y="8"/>
                    <a:pt x="225" y="4"/>
                    <a:pt x="226" y="0"/>
                  </a:cubicBezTo>
                  <a:cubicBezTo>
                    <a:pt x="227" y="0"/>
                    <a:pt x="228" y="0"/>
                    <a:pt x="229" y="0"/>
                  </a:cubicBezTo>
                  <a:cubicBezTo>
                    <a:pt x="240" y="0"/>
                    <a:pt x="252" y="0"/>
                    <a:pt x="264" y="0"/>
                  </a:cubicBezTo>
                  <a:cubicBezTo>
                    <a:pt x="269" y="0"/>
                    <a:pt x="271" y="2"/>
                    <a:pt x="271" y="8"/>
                  </a:cubicBezTo>
                  <a:cubicBezTo>
                    <a:pt x="271" y="21"/>
                    <a:pt x="271" y="34"/>
                    <a:pt x="271" y="47"/>
                  </a:cubicBezTo>
                  <a:cubicBezTo>
                    <a:pt x="271" y="49"/>
                    <a:pt x="271" y="50"/>
                    <a:pt x="271" y="51"/>
                  </a:cubicBezTo>
                  <a:cubicBezTo>
                    <a:pt x="276" y="52"/>
                    <a:pt x="280" y="52"/>
                    <a:pt x="285" y="53"/>
                  </a:cubicBezTo>
                  <a:cubicBezTo>
                    <a:pt x="300" y="56"/>
                    <a:pt x="310" y="68"/>
                    <a:pt x="310" y="84"/>
                  </a:cubicBezTo>
                  <a:cubicBezTo>
                    <a:pt x="310" y="91"/>
                    <a:pt x="310" y="97"/>
                    <a:pt x="310" y="105"/>
                  </a:cubicBezTo>
                  <a:cubicBezTo>
                    <a:pt x="308" y="105"/>
                    <a:pt x="307" y="105"/>
                    <a:pt x="305" y="105"/>
                  </a:cubicBezTo>
                  <a:cubicBezTo>
                    <a:pt x="292" y="105"/>
                    <a:pt x="278" y="104"/>
                    <a:pt x="265" y="105"/>
                  </a:cubicBezTo>
                  <a:cubicBezTo>
                    <a:pt x="241" y="108"/>
                    <a:pt x="222" y="128"/>
                    <a:pt x="221" y="152"/>
                  </a:cubicBezTo>
                  <a:cubicBezTo>
                    <a:pt x="220" y="177"/>
                    <a:pt x="237" y="199"/>
                    <a:pt x="261" y="204"/>
                  </a:cubicBezTo>
                  <a:cubicBezTo>
                    <a:pt x="265" y="205"/>
                    <a:pt x="270" y="205"/>
                    <a:pt x="274" y="205"/>
                  </a:cubicBezTo>
                  <a:cubicBezTo>
                    <a:pt x="286" y="206"/>
                    <a:pt x="298" y="205"/>
                    <a:pt x="310" y="205"/>
                  </a:cubicBezTo>
                  <a:cubicBezTo>
                    <a:pt x="310" y="216"/>
                    <a:pt x="310" y="226"/>
                    <a:pt x="308" y="235"/>
                  </a:cubicBezTo>
                  <a:cubicBezTo>
                    <a:pt x="305" y="249"/>
                    <a:pt x="292" y="258"/>
                    <a:pt x="277" y="258"/>
                  </a:cubicBezTo>
                  <a:cubicBezTo>
                    <a:pt x="212" y="258"/>
                    <a:pt x="146" y="258"/>
                    <a:pt x="81" y="258"/>
                  </a:cubicBezTo>
                  <a:cubicBezTo>
                    <a:pt x="65" y="258"/>
                    <a:pt x="49" y="258"/>
                    <a:pt x="33" y="258"/>
                  </a:cubicBezTo>
                  <a:cubicBezTo>
                    <a:pt x="14" y="258"/>
                    <a:pt x="0" y="245"/>
                    <a:pt x="0" y="225"/>
                  </a:cubicBezTo>
                  <a:cubicBezTo>
                    <a:pt x="0" y="161"/>
                    <a:pt x="0" y="97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37" y="0"/>
                    <a:pt x="41" y="0"/>
                    <a:pt x="46" y="0"/>
                  </a:cubicBezTo>
                  <a:close/>
                  <a:moveTo>
                    <a:pt x="66" y="210"/>
                  </a:moveTo>
                  <a:cubicBezTo>
                    <a:pt x="58" y="210"/>
                    <a:pt x="51" y="210"/>
                    <a:pt x="43" y="210"/>
                  </a:cubicBezTo>
                  <a:cubicBezTo>
                    <a:pt x="39" y="210"/>
                    <a:pt x="36" y="212"/>
                    <a:pt x="36" y="216"/>
                  </a:cubicBezTo>
                  <a:cubicBezTo>
                    <a:pt x="36" y="220"/>
                    <a:pt x="39" y="222"/>
                    <a:pt x="43" y="222"/>
                  </a:cubicBezTo>
                  <a:cubicBezTo>
                    <a:pt x="58" y="222"/>
                    <a:pt x="74" y="222"/>
                    <a:pt x="89" y="222"/>
                  </a:cubicBezTo>
                  <a:cubicBezTo>
                    <a:pt x="93" y="222"/>
                    <a:pt x="96" y="220"/>
                    <a:pt x="96" y="216"/>
                  </a:cubicBezTo>
                  <a:cubicBezTo>
                    <a:pt x="96" y="213"/>
                    <a:pt x="93" y="210"/>
                    <a:pt x="89" y="210"/>
                  </a:cubicBezTo>
                  <a:cubicBezTo>
                    <a:pt x="81" y="210"/>
                    <a:pt x="73" y="210"/>
                    <a:pt x="66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952626" y="7653338"/>
              <a:ext cx="525463" cy="390525"/>
            </a:xfrm>
            <a:custGeom>
              <a:avLst/>
              <a:gdLst>
                <a:gd name="T0" fmla="*/ 79 w 165"/>
                <a:gd name="T1" fmla="*/ 116 h 123"/>
                <a:gd name="T2" fmla="*/ 79 w 165"/>
                <a:gd name="T3" fmla="*/ 123 h 123"/>
                <a:gd name="T4" fmla="*/ 76 w 165"/>
                <a:gd name="T5" fmla="*/ 123 h 123"/>
                <a:gd name="T6" fmla="*/ 22 w 165"/>
                <a:gd name="T7" fmla="*/ 123 h 123"/>
                <a:gd name="T8" fmla="*/ 17 w 165"/>
                <a:gd name="T9" fmla="*/ 120 h 123"/>
                <a:gd name="T10" fmla="*/ 34 w 165"/>
                <a:gd name="T11" fmla="*/ 25 h 123"/>
                <a:gd name="T12" fmla="*/ 112 w 165"/>
                <a:gd name="T13" fmla="*/ 10 h 123"/>
                <a:gd name="T14" fmla="*/ 162 w 165"/>
                <a:gd name="T15" fmla="*/ 72 h 123"/>
                <a:gd name="T16" fmla="*/ 154 w 165"/>
                <a:gd name="T17" fmla="*/ 120 h 123"/>
                <a:gd name="T18" fmla="*/ 151 w 165"/>
                <a:gd name="T19" fmla="*/ 123 h 123"/>
                <a:gd name="T20" fmla="*/ 92 w 165"/>
                <a:gd name="T21" fmla="*/ 123 h 123"/>
                <a:gd name="T22" fmla="*/ 92 w 165"/>
                <a:gd name="T23" fmla="*/ 116 h 123"/>
                <a:gd name="T24" fmla="*/ 95 w 165"/>
                <a:gd name="T25" fmla="*/ 116 h 123"/>
                <a:gd name="T26" fmla="*/ 109 w 165"/>
                <a:gd name="T27" fmla="*/ 94 h 123"/>
                <a:gd name="T28" fmla="*/ 91 w 165"/>
                <a:gd name="T29" fmla="*/ 77 h 123"/>
                <a:gd name="T30" fmla="*/ 81 w 165"/>
                <a:gd name="T31" fmla="*/ 77 h 123"/>
                <a:gd name="T32" fmla="*/ 74 w 165"/>
                <a:gd name="T33" fmla="*/ 70 h 123"/>
                <a:gd name="T34" fmla="*/ 81 w 165"/>
                <a:gd name="T35" fmla="*/ 62 h 123"/>
                <a:gd name="T36" fmla="*/ 101 w 165"/>
                <a:gd name="T37" fmla="*/ 62 h 123"/>
                <a:gd name="T38" fmla="*/ 109 w 165"/>
                <a:gd name="T39" fmla="*/ 56 h 123"/>
                <a:gd name="T40" fmla="*/ 101 w 165"/>
                <a:gd name="T41" fmla="*/ 50 h 123"/>
                <a:gd name="T42" fmla="*/ 93 w 165"/>
                <a:gd name="T43" fmla="*/ 50 h 123"/>
                <a:gd name="T44" fmla="*/ 92 w 165"/>
                <a:gd name="T45" fmla="*/ 50 h 123"/>
                <a:gd name="T46" fmla="*/ 91 w 165"/>
                <a:gd name="T47" fmla="*/ 46 h 123"/>
                <a:gd name="T48" fmla="*/ 86 w 165"/>
                <a:gd name="T49" fmla="*/ 41 h 123"/>
                <a:gd name="T50" fmla="*/ 80 w 165"/>
                <a:gd name="T51" fmla="*/ 45 h 123"/>
                <a:gd name="T52" fmla="*/ 75 w 165"/>
                <a:gd name="T53" fmla="*/ 52 h 123"/>
                <a:gd name="T54" fmla="*/ 62 w 165"/>
                <a:gd name="T55" fmla="*/ 73 h 123"/>
                <a:gd name="T56" fmla="*/ 80 w 165"/>
                <a:gd name="T57" fmla="*/ 89 h 123"/>
                <a:gd name="T58" fmla="*/ 90 w 165"/>
                <a:gd name="T59" fmla="*/ 89 h 123"/>
                <a:gd name="T60" fmla="*/ 97 w 165"/>
                <a:gd name="T61" fmla="*/ 97 h 123"/>
                <a:gd name="T62" fmla="*/ 90 w 165"/>
                <a:gd name="T63" fmla="*/ 104 h 123"/>
                <a:gd name="T64" fmla="*/ 69 w 165"/>
                <a:gd name="T65" fmla="*/ 104 h 123"/>
                <a:gd name="T66" fmla="*/ 62 w 165"/>
                <a:gd name="T67" fmla="*/ 110 h 123"/>
                <a:gd name="T68" fmla="*/ 69 w 165"/>
                <a:gd name="T69" fmla="*/ 116 h 123"/>
                <a:gd name="T70" fmla="*/ 79 w 165"/>
                <a:gd name="T71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123">
                  <a:moveTo>
                    <a:pt x="79" y="116"/>
                  </a:moveTo>
                  <a:cubicBezTo>
                    <a:pt x="79" y="119"/>
                    <a:pt x="79" y="120"/>
                    <a:pt x="79" y="123"/>
                  </a:cubicBezTo>
                  <a:cubicBezTo>
                    <a:pt x="78" y="123"/>
                    <a:pt x="77" y="123"/>
                    <a:pt x="76" y="123"/>
                  </a:cubicBezTo>
                  <a:cubicBezTo>
                    <a:pt x="58" y="123"/>
                    <a:pt x="40" y="123"/>
                    <a:pt x="22" y="123"/>
                  </a:cubicBezTo>
                  <a:cubicBezTo>
                    <a:pt x="19" y="123"/>
                    <a:pt x="18" y="122"/>
                    <a:pt x="17" y="120"/>
                  </a:cubicBezTo>
                  <a:cubicBezTo>
                    <a:pt x="0" y="89"/>
                    <a:pt x="7" y="49"/>
                    <a:pt x="34" y="25"/>
                  </a:cubicBezTo>
                  <a:cubicBezTo>
                    <a:pt x="57" y="5"/>
                    <a:pt x="84" y="0"/>
                    <a:pt x="112" y="10"/>
                  </a:cubicBezTo>
                  <a:cubicBezTo>
                    <a:pt x="141" y="21"/>
                    <a:pt x="158" y="42"/>
                    <a:pt x="162" y="72"/>
                  </a:cubicBezTo>
                  <a:cubicBezTo>
                    <a:pt x="165" y="89"/>
                    <a:pt x="162" y="105"/>
                    <a:pt x="154" y="120"/>
                  </a:cubicBezTo>
                  <a:cubicBezTo>
                    <a:pt x="154" y="121"/>
                    <a:pt x="152" y="123"/>
                    <a:pt x="151" y="123"/>
                  </a:cubicBezTo>
                  <a:cubicBezTo>
                    <a:pt x="131" y="123"/>
                    <a:pt x="112" y="123"/>
                    <a:pt x="92" y="123"/>
                  </a:cubicBezTo>
                  <a:cubicBezTo>
                    <a:pt x="92" y="121"/>
                    <a:pt x="92" y="119"/>
                    <a:pt x="92" y="116"/>
                  </a:cubicBezTo>
                  <a:cubicBezTo>
                    <a:pt x="93" y="116"/>
                    <a:pt x="94" y="116"/>
                    <a:pt x="95" y="116"/>
                  </a:cubicBezTo>
                  <a:cubicBezTo>
                    <a:pt x="104" y="113"/>
                    <a:pt x="110" y="104"/>
                    <a:pt x="109" y="94"/>
                  </a:cubicBezTo>
                  <a:cubicBezTo>
                    <a:pt x="108" y="85"/>
                    <a:pt x="100" y="78"/>
                    <a:pt x="91" y="77"/>
                  </a:cubicBezTo>
                  <a:cubicBezTo>
                    <a:pt x="88" y="77"/>
                    <a:pt x="85" y="77"/>
                    <a:pt x="81" y="77"/>
                  </a:cubicBezTo>
                  <a:cubicBezTo>
                    <a:pt x="77" y="77"/>
                    <a:pt x="74" y="74"/>
                    <a:pt x="74" y="70"/>
                  </a:cubicBezTo>
                  <a:cubicBezTo>
                    <a:pt x="74" y="65"/>
                    <a:pt x="77" y="62"/>
                    <a:pt x="81" y="62"/>
                  </a:cubicBezTo>
                  <a:cubicBezTo>
                    <a:pt x="88" y="62"/>
                    <a:pt x="95" y="62"/>
                    <a:pt x="101" y="62"/>
                  </a:cubicBezTo>
                  <a:cubicBezTo>
                    <a:pt x="107" y="62"/>
                    <a:pt x="109" y="60"/>
                    <a:pt x="109" y="56"/>
                  </a:cubicBezTo>
                  <a:cubicBezTo>
                    <a:pt x="109" y="52"/>
                    <a:pt x="107" y="50"/>
                    <a:pt x="101" y="50"/>
                  </a:cubicBezTo>
                  <a:cubicBezTo>
                    <a:pt x="98" y="50"/>
                    <a:pt x="95" y="50"/>
                    <a:pt x="93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49"/>
                    <a:pt x="92" y="47"/>
                    <a:pt x="91" y="46"/>
                  </a:cubicBezTo>
                  <a:cubicBezTo>
                    <a:pt x="91" y="43"/>
                    <a:pt x="89" y="41"/>
                    <a:pt x="86" y="41"/>
                  </a:cubicBezTo>
                  <a:cubicBezTo>
                    <a:pt x="82" y="40"/>
                    <a:pt x="80" y="42"/>
                    <a:pt x="80" y="45"/>
                  </a:cubicBezTo>
                  <a:cubicBezTo>
                    <a:pt x="80" y="49"/>
                    <a:pt x="78" y="51"/>
                    <a:pt x="75" y="52"/>
                  </a:cubicBezTo>
                  <a:cubicBezTo>
                    <a:pt x="66" y="55"/>
                    <a:pt x="61" y="64"/>
                    <a:pt x="62" y="73"/>
                  </a:cubicBezTo>
                  <a:cubicBezTo>
                    <a:pt x="63" y="82"/>
                    <a:pt x="71" y="89"/>
                    <a:pt x="80" y="89"/>
                  </a:cubicBezTo>
                  <a:cubicBezTo>
                    <a:pt x="83" y="89"/>
                    <a:pt x="86" y="89"/>
                    <a:pt x="90" y="89"/>
                  </a:cubicBezTo>
                  <a:cubicBezTo>
                    <a:pt x="94" y="89"/>
                    <a:pt x="97" y="92"/>
                    <a:pt x="97" y="97"/>
                  </a:cubicBezTo>
                  <a:cubicBezTo>
                    <a:pt x="98" y="101"/>
                    <a:pt x="94" y="104"/>
                    <a:pt x="90" y="104"/>
                  </a:cubicBezTo>
                  <a:cubicBezTo>
                    <a:pt x="83" y="104"/>
                    <a:pt x="76" y="104"/>
                    <a:pt x="69" y="104"/>
                  </a:cubicBezTo>
                  <a:cubicBezTo>
                    <a:pt x="64" y="104"/>
                    <a:pt x="62" y="107"/>
                    <a:pt x="62" y="110"/>
                  </a:cubicBezTo>
                  <a:cubicBezTo>
                    <a:pt x="62" y="114"/>
                    <a:pt x="64" y="116"/>
                    <a:pt x="69" y="116"/>
                  </a:cubicBezTo>
                  <a:cubicBezTo>
                    <a:pt x="72" y="116"/>
                    <a:pt x="76" y="116"/>
                    <a:pt x="79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2535238" y="8283575"/>
              <a:ext cx="287338" cy="247650"/>
            </a:xfrm>
            <a:custGeom>
              <a:avLst/>
              <a:gdLst>
                <a:gd name="T0" fmla="*/ 90 w 90"/>
                <a:gd name="T1" fmla="*/ 40 h 78"/>
                <a:gd name="T2" fmla="*/ 90 w 90"/>
                <a:gd name="T3" fmla="*/ 65 h 78"/>
                <a:gd name="T4" fmla="*/ 78 w 90"/>
                <a:gd name="T5" fmla="*/ 77 h 78"/>
                <a:gd name="T6" fmla="*/ 35 w 90"/>
                <a:gd name="T7" fmla="*/ 77 h 78"/>
                <a:gd name="T8" fmla="*/ 0 w 90"/>
                <a:gd name="T9" fmla="*/ 40 h 78"/>
                <a:gd name="T10" fmla="*/ 34 w 90"/>
                <a:gd name="T11" fmla="*/ 1 h 78"/>
                <a:gd name="T12" fmla="*/ 79 w 90"/>
                <a:gd name="T13" fmla="*/ 1 h 78"/>
                <a:gd name="T14" fmla="*/ 90 w 90"/>
                <a:gd name="T15" fmla="*/ 13 h 78"/>
                <a:gd name="T16" fmla="*/ 90 w 90"/>
                <a:gd name="T17" fmla="*/ 40 h 78"/>
                <a:gd name="T18" fmla="*/ 90 w 90"/>
                <a:gd name="T19" fmla="*/ 40 h 78"/>
                <a:gd name="T20" fmla="*/ 44 w 90"/>
                <a:gd name="T21" fmla="*/ 39 h 78"/>
                <a:gd name="T22" fmla="*/ 38 w 90"/>
                <a:gd name="T23" fmla="*/ 33 h 78"/>
                <a:gd name="T24" fmla="*/ 33 w 90"/>
                <a:gd name="T25" fmla="*/ 39 h 78"/>
                <a:gd name="T26" fmla="*/ 39 w 90"/>
                <a:gd name="T27" fmla="*/ 45 h 78"/>
                <a:gd name="T28" fmla="*/ 44 w 90"/>
                <a:gd name="T2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78">
                  <a:moveTo>
                    <a:pt x="90" y="40"/>
                  </a:moveTo>
                  <a:cubicBezTo>
                    <a:pt x="90" y="48"/>
                    <a:pt x="90" y="57"/>
                    <a:pt x="90" y="65"/>
                  </a:cubicBezTo>
                  <a:cubicBezTo>
                    <a:pt x="90" y="72"/>
                    <a:pt x="85" y="77"/>
                    <a:pt x="78" y="77"/>
                  </a:cubicBezTo>
                  <a:cubicBezTo>
                    <a:pt x="64" y="78"/>
                    <a:pt x="49" y="78"/>
                    <a:pt x="35" y="77"/>
                  </a:cubicBezTo>
                  <a:cubicBezTo>
                    <a:pt x="15" y="76"/>
                    <a:pt x="1" y="60"/>
                    <a:pt x="0" y="40"/>
                  </a:cubicBezTo>
                  <a:cubicBezTo>
                    <a:pt x="0" y="20"/>
                    <a:pt x="14" y="3"/>
                    <a:pt x="34" y="1"/>
                  </a:cubicBezTo>
                  <a:cubicBezTo>
                    <a:pt x="49" y="0"/>
                    <a:pt x="64" y="1"/>
                    <a:pt x="79" y="1"/>
                  </a:cubicBezTo>
                  <a:cubicBezTo>
                    <a:pt x="85" y="1"/>
                    <a:pt x="90" y="6"/>
                    <a:pt x="90" y="13"/>
                  </a:cubicBezTo>
                  <a:cubicBezTo>
                    <a:pt x="90" y="22"/>
                    <a:pt x="90" y="3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lose/>
                  <a:moveTo>
                    <a:pt x="44" y="39"/>
                  </a:moveTo>
                  <a:cubicBezTo>
                    <a:pt x="44" y="36"/>
                    <a:pt x="41" y="33"/>
                    <a:pt x="38" y="33"/>
                  </a:cubicBezTo>
                  <a:cubicBezTo>
                    <a:pt x="35" y="33"/>
                    <a:pt x="33" y="36"/>
                    <a:pt x="33" y="39"/>
                  </a:cubicBezTo>
                  <a:cubicBezTo>
                    <a:pt x="33" y="43"/>
                    <a:pt x="35" y="45"/>
                    <a:pt x="39" y="45"/>
                  </a:cubicBezTo>
                  <a:cubicBezTo>
                    <a:pt x="42" y="45"/>
                    <a:pt x="45" y="42"/>
                    <a:pt x="4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24026" y="10845800"/>
            <a:ext cx="1123950" cy="1122363"/>
            <a:chOff x="1724026" y="10845800"/>
            <a:chExt cx="1123950" cy="1122363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724026" y="11482388"/>
              <a:ext cx="1123950" cy="485775"/>
            </a:xfrm>
            <a:custGeom>
              <a:avLst/>
              <a:gdLst>
                <a:gd name="T0" fmla="*/ 191 w 353"/>
                <a:gd name="T1" fmla="*/ 153 h 153"/>
                <a:gd name="T2" fmla="*/ 166 w 353"/>
                <a:gd name="T3" fmla="*/ 148 h 153"/>
                <a:gd name="T4" fmla="*/ 75 w 353"/>
                <a:gd name="T5" fmla="*/ 132 h 153"/>
                <a:gd name="T6" fmla="*/ 69 w 353"/>
                <a:gd name="T7" fmla="*/ 131 h 153"/>
                <a:gd name="T8" fmla="*/ 12 w 353"/>
                <a:gd name="T9" fmla="*/ 131 h 153"/>
                <a:gd name="T10" fmla="*/ 0 w 353"/>
                <a:gd name="T11" fmla="*/ 119 h 153"/>
                <a:gd name="T12" fmla="*/ 0 w 353"/>
                <a:gd name="T13" fmla="*/ 40 h 153"/>
                <a:gd name="T14" fmla="*/ 13 w 353"/>
                <a:gd name="T15" fmla="*/ 28 h 153"/>
                <a:gd name="T16" fmla="*/ 66 w 353"/>
                <a:gd name="T17" fmla="*/ 28 h 153"/>
                <a:gd name="T18" fmla="*/ 72 w 353"/>
                <a:gd name="T19" fmla="*/ 26 h 153"/>
                <a:gd name="T20" fmla="*/ 110 w 353"/>
                <a:gd name="T21" fmla="*/ 5 h 153"/>
                <a:gd name="T22" fmla="*/ 175 w 353"/>
                <a:gd name="T23" fmla="*/ 23 h 153"/>
                <a:gd name="T24" fmla="*/ 189 w 353"/>
                <a:gd name="T25" fmla="*/ 28 h 153"/>
                <a:gd name="T26" fmla="*/ 197 w 353"/>
                <a:gd name="T27" fmla="*/ 28 h 153"/>
                <a:gd name="T28" fmla="*/ 218 w 353"/>
                <a:gd name="T29" fmla="*/ 49 h 153"/>
                <a:gd name="T30" fmla="*/ 197 w 353"/>
                <a:gd name="T31" fmla="*/ 69 h 153"/>
                <a:gd name="T32" fmla="*/ 137 w 353"/>
                <a:gd name="T33" fmla="*/ 69 h 153"/>
                <a:gd name="T34" fmla="*/ 126 w 353"/>
                <a:gd name="T35" fmla="*/ 75 h 153"/>
                <a:gd name="T36" fmla="*/ 135 w 353"/>
                <a:gd name="T37" fmla="*/ 90 h 153"/>
                <a:gd name="T38" fmla="*/ 148 w 353"/>
                <a:gd name="T39" fmla="*/ 90 h 153"/>
                <a:gd name="T40" fmla="*/ 208 w 353"/>
                <a:gd name="T41" fmla="*/ 90 h 153"/>
                <a:gd name="T42" fmla="*/ 215 w 353"/>
                <a:gd name="T43" fmla="*/ 88 h 153"/>
                <a:gd name="T44" fmla="*/ 307 w 353"/>
                <a:gd name="T45" fmla="*/ 24 h 153"/>
                <a:gd name="T46" fmla="*/ 341 w 353"/>
                <a:gd name="T47" fmla="*/ 21 h 153"/>
                <a:gd name="T48" fmla="*/ 353 w 353"/>
                <a:gd name="T49" fmla="*/ 34 h 153"/>
                <a:gd name="T50" fmla="*/ 353 w 353"/>
                <a:gd name="T51" fmla="*/ 39 h 153"/>
                <a:gd name="T52" fmla="*/ 347 w 353"/>
                <a:gd name="T53" fmla="*/ 47 h 153"/>
                <a:gd name="T54" fmla="*/ 247 w 353"/>
                <a:gd name="T55" fmla="*/ 117 h 153"/>
                <a:gd name="T56" fmla="*/ 196 w 353"/>
                <a:gd name="T57" fmla="*/ 153 h 153"/>
                <a:gd name="T58" fmla="*/ 191 w 353"/>
                <a:gd name="T5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153">
                  <a:moveTo>
                    <a:pt x="191" y="153"/>
                  </a:moveTo>
                  <a:cubicBezTo>
                    <a:pt x="182" y="151"/>
                    <a:pt x="174" y="150"/>
                    <a:pt x="166" y="148"/>
                  </a:cubicBezTo>
                  <a:cubicBezTo>
                    <a:pt x="135" y="143"/>
                    <a:pt x="105" y="137"/>
                    <a:pt x="75" y="132"/>
                  </a:cubicBezTo>
                  <a:cubicBezTo>
                    <a:pt x="73" y="131"/>
                    <a:pt x="71" y="131"/>
                    <a:pt x="69" y="131"/>
                  </a:cubicBezTo>
                  <a:cubicBezTo>
                    <a:pt x="50" y="131"/>
                    <a:pt x="31" y="131"/>
                    <a:pt x="12" y="131"/>
                  </a:cubicBezTo>
                  <a:cubicBezTo>
                    <a:pt x="4" y="131"/>
                    <a:pt x="0" y="128"/>
                    <a:pt x="0" y="119"/>
                  </a:cubicBezTo>
                  <a:cubicBezTo>
                    <a:pt x="0" y="93"/>
                    <a:pt x="0" y="67"/>
                    <a:pt x="0" y="40"/>
                  </a:cubicBezTo>
                  <a:cubicBezTo>
                    <a:pt x="0" y="32"/>
                    <a:pt x="4" y="28"/>
                    <a:pt x="13" y="28"/>
                  </a:cubicBezTo>
                  <a:cubicBezTo>
                    <a:pt x="30" y="28"/>
                    <a:pt x="48" y="28"/>
                    <a:pt x="66" y="28"/>
                  </a:cubicBezTo>
                  <a:cubicBezTo>
                    <a:pt x="68" y="28"/>
                    <a:pt x="70" y="27"/>
                    <a:pt x="72" y="26"/>
                  </a:cubicBezTo>
                  <a:cubicBezTo>
                    <a:pt x="83" y="16"/>
                    <a:pt x="95" y="7"/>
                    <a:pt x="110" y="5"/>
                  </a:cubicBezTo>
                  <a:cubicBezTo>
                    <a:pt x="135" y="0"/>
                    <a:pt x="156" y="6"/>
                    <a:pt x="175" y="23"/>
                  </a:cubicBezTo>
                  <a:cubicBezTo>
                    <a:pt x="179" y="27"/>
                    <a:pt x="183" y="28"/>
                    <a:pt x="189" y="28"/>
                  </a:cubicBezTo>
                  <a:cubicBezTo>
                    <a:pt x="192" y="28"/>
                    <a:pt x="194" y="28"/>
                    <a:pt x="197" y="28"/>
                  </a:cubicBezTo>
                  <a:cubicBezTo>
                    <a:pt x="209" y="28"/>
                    <a:pt x="218" y="37"/>
                    <a:pt x="218" y="49"/>
                  </a:cubicBezTo>
                  <a:cubicBezTo>
                    <a:pt x="218" y="60"/>
                    <a:pt x="209" y="69"/>
                    <a:pt x="197" y="69"/>
                  </a:cubicBezTo>
                  <a:cubicBezTo>
                    <a:pt x="177" y="69"/>
                    <a:pt x="157" y="69"/>
                    <a:pt x="137" y="69"/>
                  </a:cubicBezTo>
                  <a:cubicBezTo>
                    <a:pt x="132" y="69"/>
                    <a:pt x="128" y="71"/>
                    <a:pt x="126" y="75"/>
                  </a:cubicBezTo>
                  <a:cubicBezTo>
                    <a:pt x="123" y="82"/>
                    <a:pt x="127" y="90"/>
                    <a:pt x="135" y="90"/>
                  </a:cubicBezTo>
                  <a:cubicBezTo>
                    <a:pt x="139" y="90"/>
                    <a:pt x="144" y="90"/>
                    <a:pt x="148" y="90"/>
                  </a:cubicBezTo>
                  <a:cubicBezTo>
                    <a:pt x="168" y="90"/>
                    <a:pt x="188" y="90"/>
                    <a:pt x="208" y="90"/>
                  </a:cubicBezTo>
                  <a:cubicBezTo>
                    <a:pt x="211" y="90"/>
                    <a:pt x="213" y="89"/>
                    <a:pt x="215" y="88"/>
                  </a:cubicBezTo>
                  <a:cubicBezTo>
                    <a:pt x="246" y="67"/>
                    <a:pt x="276" y="46"/>
                    <a:pt x="307" y="24"/>
                  </a:cubicBezTo>
                  <a:cubicBezTo>
                    <a:pt x="317" y="17"/>
                    <a:pt x="329" y="15"/>
                    <a:pt x="341" y="21"/>
                  </a:cubicBezTo>
                  <a:cubicBezTo>
                    <a:pt x="346" y="24"/>
                    <a:pt x="351" y="29"/>
                    <a:pt x="353" y="34"/>
                  </a:cubicBezTo>
                  <a:cubicBezTo>
                    <a:pt x="353" y="36"/>
                    <a:pt x="353" y="37"/>
                    <a:pt x="353" y="39"/>
                  </a:cubicBezTo>
                  <a:cubicBezTo>
                    <a:pt x="351" y="42"/>
                    <a:pt x="349" y="45"/>
                    <a:pt x="347" y="47"/>
                  </a:cubicBezTo>
                  <a:cubicBezTo>
                    <a:pt x="313" y="70"/>
                    <a:pt x="280" y="94"/>
                    <a:pt x="247" y="117"/>
                  </a:cubicBezTo>
                  <a:cubicBezTo>
                    <a:pt x="230" y="129"/>
                    <a:pt x="213" y="141"/>
                    <a:pt x="196" y="153"/>
                  </a:cubicBezTo>
                  <a:cubicBezTo>
                    <a:pt x="194" y="153"/>
                    <a:pt x="192" y="153"/>
                    <a:pt x="191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1987551" y="10845800"/>
              <a:ext cx="600075" cy="595313"/>
            </a:xfrm>
            <a:custGeom>
              <a:avLst/>
              <a:gdLst>
                <a:gd name="T0" fmla="*/ 94 w 188"/>
                <a:gd name="T1" fmla="*/ 1 h 188"/>
                <a:gd name="T2" fmla="*/ 187 w 188"/>
                <a:gd name="T3" fmla="*/ 95 h 188"/>
                <a:gd name="T4" fmla="*/ 93 w 188"/>
                <a:gd name="T5" fmla="*/ 188 h 188"/>
                <a:gd name="T6" fmla="*/ 1 w 188"/>
                <a:gd name="T7" fmla="*/ 94 h 188"/>
                <a:gd name="T8" fmla="*/ 94 w 188"/>
                <a:gd name="T9" fmla="*/ 1 h 188"/>
                <a:gd name="T10" fmla="*/ 104 w 188"/>
                <a:gd name="T11" fmla="*/ 39 h 188"/>
                <a:gd name="T12" fmla="*/ 104 w 188"/>
                <a:gd name="T13" fmla="*/ 33 h 188"/>
                <a:gd name="T14" fmla="*/ 94 w 188"/>
                <a:gd name="T15" fmla="*/ 22 h 188"/>
                <a:gd name="T16" fmla="*/ 84 w 188"/>
                <a:gd name="T17" fmla="*/ 33 h 188"/>
                <a:gd name="T18" fmla="*/ 84 w 188"/>
                <a:gd name="T19" fmla="*/ 44 h 188"/>
                <a:gd name="T20" fmla="*/ 81 w 188"/>
                <a:gd name="T21" fmla="*/ 49 h 188"/>
                <a:gd name="T22" fmla="*/ 63 w 188"/>
                <a:gd name="T23" fmla="*/ 75 h 188"/>
                <a:gd name="T24" fmla="*/ 79 w 188"/>
                <a:gd name="T25" fmla="*/ 104 h 188"/>
                <a:gd name="T26" fmla="*/ 96 w 188"/>
                <a:gd name="T27" fmla="*/ 108 h 188"/>
                <a:gd name="T28" fmla="*/ 104 w 188"/>
                <a:gd name="T29" fmla="*/ 119 h 188"/>
                <a:gd name="T30" fmla="*/ 94 w 188"/>
                <a:gd name="T31" fmla="*/ 128 h 188"/>
                <a:gd name="T32" fmla="*/ 84 w 188"/>
                <a:gd name="T33" fmla="*/ 120 h 188"/>
                <a:gd name="T34" fmla="*/ 83 w 188"/>
                <a:gd name="T35" fmla="*/ 116 h 188"/>
                <a:gd name="T36" fmla="*/ 72 w 188"/>
                <a:gd name="T37" fmla="*/ 108 h 188"/>
                <a:gd name="T38" fmla="*/ 63 w 188"/>
                <a:gd name="T39" fmla="*/ 118 h 188"/>
                <a:gd name="T40" fmla="*/ 76 w 188"/>
                <a:gd name="T41" fmla="*/ 143 h 188"/>
                <a:gd name="T42" fmla="*/ 84 w 188"/>
                <a:gd name="T43" fmla="*/ 157 h 188"/>
                <a:gd name="T44" fmla="*/ 94 w 188"/>
                <a:gd name="T45" fmla="*/ 167 h 188"/>
                <a:gd name="T46" fmla="*/ 104 w 188"/>
                <a:gd name="T47" fmla="*/ 157 h 188"/>
                <a:gd name="T48" fmla="*/ 104 w 188"/>
                <a:gd name="T49" fmla="*/ 151 h 188"/>
                <a:gd name="T50" fmla="*/ 108 w 188"/>
                <a:gd name="T51" fmla="*/ 146 h 188"/>
                <a:gd name="T52" fmla="*/ 125 w 188"/>
                <a:gd name="T53" fmla="*/ 119 h 188"/>
                <a:gd name="T54" fmla="*/ 109 w 188"/>
                <a:gd name="T55" fmla="*/ 91 h 188"/>
                <a:gd name="T56" fmla="*/ 92 w 188"/>
                <a:gd name="T57" fmla="*/ 87 h 188"/>
                <a:gd name="T58" fmla="*/ 83 w 188"/>
                <a:gd name="T59" fmla="*/ 77 h 188"/>
                <a:gd name="T60" fmla="*/ 92 w 188"/>
                <a:gd name="T61" fmla="*/ 67 h 188"/>
                <a:gd name="T62" fmla="*/ 104 w 188"/>
                <a:gd name="T63" fmla="*/ 77 h 188"/>
                <a:gd name="T64" fmla="*/ 115 w 188"/>
                <a:gd name="T65" fmla="*/ 87 h 188"/>
                <a:gd name="T66" fmla="*/ 125 w 188"/>
                <a:gd name="T67" fmla="*/ 76 h 188"/>
                <a:gd name="T68" fmla="*/ 111 w 188"/>
                <a:gd name="T69" fmla="*/ 51 h 188"/>
                <a:gd name="T70" fmla="*/ 104 w 188"/>
                <a:gd name="T71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188">
                  <a:moveTo>
                    <a:pt x="94" y="1"/>
                  </a:moveTo>
                  <a:cubicBezTo>
                    <a:pt x="146" y="1"/>
                    <a:pt x="188" y="44"/>
                    <a:pt x="187" y="95"/>
                  </a:cubicBezTo>
                  <a:cubicBezTo>
                    <a:pt x="186" y="146"/>
                    <a:pt x="144" y="188"/>
                    <a:pt x="93" y="188"/>
                  </a:cubicBezTo>
                  <a:cubicBezTo>
                    <a:pt x="42" y="187"/>
                    <a:pt x="0" y="145"/>
                    <a:pt x="1" y="94"/>
                  </a:cubicBezTo>
                  <a:cubicBezTo>
                    <a:pt x="1" y="42"/>
                    <a:pt x="44" y="0"/>
                    <a:pt x="94" y="1"/>
                  </a:cubicBezTo>
                  <a:close/>
                  <a:moveTo>
                    <a:pt x="104" y="39"/>
                  </a:moveTo>
                  <a:cubicBezTo>
                    <a:pt x="104" y="37"/>
                    <a:pt x="104" y="35"/>
                    <a:pt x="104" y="33"/>
                  </a:cubicBezTo>
                  <a:cubicBezTo>
                    <a:pt x="104" y="27"/>
                    <a:pt x="100" y="22"/>
                    <a:pt x="94" y="22"/>
                  </a:cubicBezTo>
                  <a:cubicBezTo>
                    <a:pt x="88" y="22"/>
                    <a:pt x="84" y="27"/>
                    <a:pt x="84" y="33"/>
                  </a:cubicBezTo>
                  <a:cubicBezTo>
                    <a:pt x="83" y="37"/>
                    <a:pt x="83" y="40"/>
                    <a:pt x="84" y="44"/>
                  </a:cubicBezTo>
                  <a:cubicBezTo>
                    <a:pt x="84" y="47"/>
                    <a:pt x="83" y="48"/>
                    <a:pt x="81" y="49"/>
                  </a:cubicBezTo>
                  <a:cubicBezTo>
                    <a:pt x="70" y="54"/>
                    <a:pt x="63" y="63"/>
                    <a:pt x="63" y="75"/>
                  </a:cubicBezTo>
                  <a:cubicBezTo>
                    <a:pt x="62" y="88"/>
                    <a:pt x="68" y="97"/>
                    <a:pt x="79" y="104"/>
                  </a:cubicBezTo>
                  <a:cubicBezTo>
                    <a:pt x="84" y="107"/>
                    <a:pt x="90" y="107"/>
                    <a:pt x="96" y="108"/>
                  </a:cubicBezTo>
                  <a:cubicBezTo>
                    <a:pt x="101" y="109"/>
                    <a:pt x="104" y="114"/>
                    <a:pt x="104" y="119"/>
                  </a:cubicBezTo>
                  <a:cubicBezTo>
                    <a:pt x="104" y="124"/>
                    <a:pt x="99" y="128"/>
                    <a:pt x="94" y="128"/>
                  </a:cubicBezTo>
                  <a:cubicBezTo>
                    <a:pt x="89" y="129"/>
                    <a:pt x="84" y="125"/>
                    <a:pt x="84" y="120"/>
                  </a:cubicBezTo>
                  <a:cubicBezTo>
                    <a:pt x="83" y="118"/>
                    <a:pt x="83" y="117"/>
                    <a:pt x="83" y="116"/>
                  </a:cubicBezTo>
                  <a:cubicBezTo>
                    <a:pt x="82" y="111"/>
                    <a:pt x="77" y="107"/>
                    <a:pt x="72" y="108"/>
                  </a:cubicBezTo>
                  <a:cubicBezTo>
                    <a:pt x="67" y="108"/>
                    <a:pt x="63" y="113"/>
                    <a:pt x="63" y="118"/>
                  </a:cubicBezTo>
                  <a:cubicBezTo>
                    <a:pt x="63" y="129"/>
                    <a:pt x="67" y="138"/>
                    <a:pt x="76" y="143"/>
                  </a:cubicBezTo>
                  <a:cubicBezTo>
                    <a:pt x="82" y="146"/>
                    <a:pt x="84" y="150"/>
                    <a:pt x="84" y="157"/>
                  </a:cubicBezTo>
                  <a:cubicBezTo>
                    <a:pt x="83" y="163"/>
                    <a:pt x="89" y="167"/>
                    <a:pt x="94" y="167"/>
                  </a:cubicBezTo>
                  <a:cubicBezTo>
                    <a:pt x="99" y="167"/>
                    <a:pt x="104" y="163"/>
                    <a:pt x="104" y="157"/>
                  </a:cubicBezTo>
                  <a:cubicBezTo>
                    <a:pt x="104" y="155"/>
                    <a:pt x="104" y="153"/>
                    <a:pt x="104" y="151"/>
                  </a:cubicBezTo>
                  <a:cubicBezTo>
                    <a:pt x="104" y="148"/>
                    <a:pt x="105" y="147"/>
                    <a:pt x="108" y="146"/>
                  </a:cubicBezTo>
                  <a:cubicBezTo>
                    <a:pt x="118" y="140"/>
                    <a:pt x="124" y="131"/>
                    <a:pt x="125" y="119"/>
                  </a:cubicBezTo>
                  <a:cubicBezTo>
                    <a:pt x="125" y="107"/>
                    <a:pt x="119" y="98"/>
                    <a:pt x="109" y="91"/>
                  </a:cubicBezTo>
                  <a:cubicBezTo>
                    <a:pt x="104" y="88"/>
                    <a:pt x="98" y="88"/>
                    <a:pt x="92" y="87"/>
                  </a:cubicBezTo>
                  <a:cubicBezTo>
                    <a:pt x="87" y="86"/>
                    <a:pt x="83" y="82"/>
                    <a:pt x="83" y="77"/>
                  </a:cubicBezTo>
                  <a:cubicBezTo>
                    <a:pt x="84" y="71"/>
                    <a:pt x="87" y="67"/>
                    <a:pt x="92" y="67"/>
                  </a:cubicBezTo>
                  <a:cubicBezTo>
                    <a:pt x="99" y="66"/>
                    <a:pt x="103" y="70"/>
                    <a:pt x="104" y="77"/>
                  </a:cubicBezTo>
                  <a:cubicBezTo>
                    <a:pt x="105" y="84"/>
                    <a:pt x="109" y="87"/>
                    <a:pt x="115" y="87"/>
                  </a:cubicBezTo>
                  <a:cubicBezTo>
                    <a:pt x="121" y="87"/>
                    <a:pt x="125" y="82"/>
                    <a:pt x="125" y="76"/>
                  </a:cubicBezTo>
                  <a:cubicBezTo>
                    <a:pt x="124" y="65"/>
                    <a:pt x="120" y="56"/>
                    <a:pt x="111" y="51"/>
                  </a:cubicBezTo>
                  <a:cubicBezTo>
                    <a:pt x="105" y="48"/>
                    <a:pt x="103" y="45"/>
                    <a:pt x="10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4826" y="4540250"/>
            <a:ext cx="1019175" cy="1011238"/>
            <a:chOff x="1774826" y="4540250"/>
            <a:chExt cx="1019175" cy="1011238"/>
          </a:xfrm>
        </p:grpSpPr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509838" y="4759325"/>
              <a:ext cx="284163" cy="741363"/>
            </a:xfrm>
            <a:custGeom>
              <a:avLst/>
              <a:gdLst>
                <a:gd name="T0" fmla="*/ 89 w 89"/>
                <a:gd name="T1" fmla="*/ 66 h 234"/>
                <a:gd name="T2" fmla="*/ 84 w 89"/>
                <a:gd name="T3" fmla="*/ 69 h 234"/>
                <a:gd name="T4" fmla="*/ 68 w 89"/>
                <a:gd name="T5" fmla="*/ 69 h 234"/>
                <a:gd name="T6" fmla="*/ 68 w 89"/>
                <a:gd name="T7" fmla="*/ 234 h 234"/>
                <a:gd name="T8" fmla="*/ 22 w 89"/>
                <a:gd name="T9" fmla="*/ 234 h 234"/>
                <a:gd name="T10" fmla="*/ 22 w 89"/>
                <a:gd name="T11" fmla="*/ 69 h 234"/>
                <a:gd name="T12" fmla="*/ 7 w 89"/>
                <a:gd name="T13" fmla="*/ 69 h 234"/>
                <a:gd name="T14" fmla="*/ 2 w 89"/>
                <a:gd name="T15" fmla="*/ 67 h 234"/>
                <a:gd name="T16" fmla="*/ 3 w 89"/>
                <a:gd name="T17" fmla="*/ 61 h 234"/>
                <a:gd name="T18" fmla="*/ 40 w 89"/>
                <a:gd name="T19" fmla="*/ 4 h 234"/>
                <a:gd name="T20" fmla="*/ 48 w 89"/>
                <a:gd name="T21" fmla="*/ 4 h 234"/>
                <a:gd name="T22" fmla="*/ 87 w 89"/>
                <a:gd name="T23" fmla="*/ 60 h 234"/>
                <a:gd name="T24" fmla="*/ 89 w 89"/>
                <a:gd name="T25" fmla="*/ 63 h 234"/>
                <a:gd name="T26" fmla="*/ 89 w 89"/>
                <a:gd name="T27" fmla="*/ 6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34">
                  <a:moveTo>
                    <a:pt x="89" y="66"/>
                  </a:moveTo>
                  <a:cubicBezTo>
                    <a:pt x="88" y="68"/>
                    <a:pt x="86" y="69"/>
                    <a:pt x="84" y="69"/>
                  </a:cubicBezTo>
                  <a:cubicBezTo>
                    <a:pt x="79" y="69"/>
                    <a:pt x="73" y="69"/>
                    <a:pt x="68" y="69"/>
                  </a:cubicBezTo>
                  <a:cubicBezTo>
                    <a:pt x="68" y="124"/>
                    <a:pt x="68" y="179"/>
                    <a:pt x="68" y="234"/>
                  </a:cubicBezTo>
                  <a:cubicBezTo>
                    <a:pt x="53" y="234"/>
                    <a:pt x="38" y="234"/>
                    <a:pt x="22" y="234"/>
                  </a:cubicBezTo>
                  <a:cubicBezTo>
                    <a:pt x="22" y="179"/>
                    <a:pt x="22" y="124"/>
                    <a:pt x="22" y="69"/>
                  </a:cubicBezTo>
                  <a:cubicBezTo>
                    <a:pt x="17" y="69"/>
                    <a:pt x="12" y="69"/>
                    <a:pt x="7" y="69"/>
                  </a:cubicBezTo>
                  <a:cubicBezTo>
                    <a:pt x="5" y="68"/>
                    <a:pt x="3" y="68"/>
                    <a:pt x="2" y="67"/>
                  </a:cubicBezTo>
                  <a:cubicBezTo>
                    <a:pt x="0" y="65"/>
                    <a:pt x="2" y="63"/>
                    <a:pt x="3" y="61"/>
                  </a:cubicBezTo>
                  <a:cubicBezTo>
                    <a:pt x="15" y="42"/>
                    <a:pt x="28" y="23"/>
                    <a:pt x="40" y="4"/>
                  </a:cubicBezTo>
                  <a:cubicBezTo>
                    <a:pt x="43" y="0"/>
                    <a:pt x="45" y="0"/>
                    <a:pt x="48" y="4"/>
                  </a:cubicBezTo>
                  <a:cubicBezTo>
                    <a:pt x="61" y="23"/>
                    <a:pt x="74" y="41"/>
                    <a:pt x="87" y="60"/>
                  </a:cubicBezTo>
                  <a:cubicBezTo>
                    <a:pt x="88" y="61"/>
                    <a:pt x="88" y="62"/>
                    <a:pt x="89" y="63"/>
                  </a:cubicBezTo>
                  <a:cubicBezTo>
                    <a:pt x="89" y="64"/>
                    <a:pt x="89" y="65"/>
                    <a:pt x="8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1774826" y="4562475"/>
              <a:ext cx="436563" cy="438150"/>
            </a:xfrm>
            <a:custGeom>
              <a:avLst/>
              <a:gdLst>
                <a:gd name="T0" fmla="*/ 69 w 137"/>
                <a:gd name="T1" fmla="*/ 138 h 138"/>
                <a:gd name="T2" fmla="*/ 0 w 137"/>
                <a:gd name="T3" fmla="*/ 69 h 138"/>
                <a:gd name="T4" fmla="*/ 68 w 137"/>
                <a:gd name="T5" fmla="*/ 0 h 138"/>
                <a:gd name="T6" fmla="*/ 137 w 137"/>
                <a:gd name="T7" fmla="*/ 69 h 138"/>
                <a:gd name="T8" fmla="*/ 69 w 137"/>
                <a:gd name="T9" fmla="*/ 138 h 138"/>
                <a:gd name="T10" fmla="*/ 72 w 137"/>
                <a:gd name="T11" fmla="*/ 29 h 138"/>
                <a:gd name="T12" fmla="*/ 69 w 137"/>
                <a:gd name="T13" fmla="*/ 23 h 138"/>
                <a:gd name="T14" fmla="*/ 65 w 137"/>
                <a:gd name="T15" fmla="*/ 29 h 138"/>
                <a:gd name="T16" fmla="*/ 46 w 137"/>
                <a:gd name="T17" fmla="*/ 49 h 138"/>
                <a:gd name="T18" fmla="*/ 65 w 137"/>
                <a:gd name="T19" fmla="*/ 73 h 138"/>
                <a:gd name="T20" fmla="*/ 65 w 137"/>
                <a:gd name="T21" fmla="*/ 102 h 138"/>
                <a:gd name="T22" fmla="*/ 54 w 137"/>
                <a:gd name="T23" fmla="*/ 89 h 138"/>
                <a:gd name="T24" fmla="*/ 50 w 137"/>
                <a:gd name="T25" fmla="*/ 84 h 138"/>
                <a:gd name="T26" fmla="*/ 46 w 137"/>
                <a:gd name="T27" fmla="*/ 90 h 138"/>
                <a:gd name="T28" fmla="*/ 55 w 137"/>
                <a:gd name="T29" fmla="*/ 106 h 138"/>
                <a:gd name="T30" fmla="*/ 65 w 137"/>
                <a:gd name="T31" fmla="*/ 111 h 138"/>
                <a:gd name="T32" fmla="*/ 68 w 137"/>
                <a:gd name="T33" fmla="*/ 116 h 138"/>
                <a:gd name="T34" fmla="*/ 73 w 137"/>
                <a:gd name="T35" fmla="*/ 110 h 138"/>
                <a:gd name="T36" fmla="*/ 90 w 137"/>
                <a:gd name="T37" fmla="*/ 89 h 138"/>
                <a:gd name="T38" fmla="*/ 72 w 137"/>
                <a:gd name="T39" fmla="*/ 66 h 138"/>
                <a:gd name="T40" fmla="*/ 72 w 137"/>
                <a:gd name="T41" fmla="*/ 52 h 138"/>
                <a:gd name="T42" fmla="*/ 72 w 137"/>
                <a:gd name="T43" fmla="*/ 37 h 138"/>
                <a:gd name="T44" fmla="*/ 83 w 137"/>
                <a:gd name="T45" fmla="*/ 50 h 138"/>
                <a:gd name="T46" fmla="*/ 87 w 137"/>
                <a:gd name="T47" fmla="*/ 55 h 138"/>
                <a:gd name="T48" fmla="*/ 90 w 137"/>
                <a:gd name="T49" fmla="*/ 49 h 138"/>
                <a:gd name="T50" fmla="*/ 90 w 137"/>
                <a:gd name="T51" fmla="*/ 48 h 138"/>
                <a:gd name="T52" fmla="*/ 72 w 137"/>
                <a:gd name="T53" fmla="*/ 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38">
                  <a:moveTo>
                    <a:pt x="69" y="138"/>
                  </a:moveTo>
                  <a:cubicBezTo>
                    <a:pt x="31" y="138"/>
                    <a:pt x="0" y="108"/>
                    <a:pt x="0" y="69"/>
                  </a:cubicBezTo>
                  <a:cubicBezTo>
                    <a:pt x="0" y="32"/>
                    <a:pt x="31" y="0"/>
                    <a:pt x="68" y="0"/>
                  </a:cubicBezTo>
                  <a:cubicBezTo>
                    <a:pt x="106" y="0"/>
                    <a:pt x="137" y="31"/>
                    <a:pt x="137" y="69"/>
                  </a:cubicBezTo>
                  <a:cubicBezTo>
                    <a:pt x="137" y="107"/>
                    <a:pt x="107" y="138"/>
                    <a:pt x="69" y="138"/>
                  </a:cubicBezTo>
                  <a:close/>
                  <a:moveTo>
                    <a:pt x="72" y="29"/>
                  </a:moveTo>
                  <a:cubicBezTo>
                    <a:pt x="72" y="26"/>
                    <a:pt x="72" y="24"/>
                    <a:pt x="69" y="23"/>
                  </a:cubicBezTo>
                  <a:cubicBezTo>
                    <a:pt x="66" y="23"/>
                    <a:pt x="65" y="25"/>
                    <a:pt x="65" y="29"/>
                  </a:cubicBezTo>
                  <a:cubicBezTo>
                    <a:pt x="53" y="33"/>
                    <a:pt x="47" y="40"/>
                    <a:pt x="46" y="49"/>
                  </a:cubicBezTo>
                  <a:cubicBezTo>
                    <a:pt x="46" y="62"/>
                    <a:pt x="53" y="70"/>
                    <a:pt x="65" y="73"/>
                  </a:cubicBezTo>
                  <a:cubicBezTo>
                    <a:pt x="65" y="83"/>
                    <a:pt x="65" y="93"/>
                    <a:pt x="65" y="102"/>
                  </a:cubicBezTo>
                  <a:cubicBezTo>
                    <a:pt x="58" y="100"/>
                    <a:pt x="54" y="95"/>
                    <a:pt x="54" y="89"/>
                  </a:cubicBezTo>
                  <a:cubicBezTo>
                    <a:pt x="53" y="86"/>
                    <a:pt x="52" y="84"/>
                    <a:pt x="50" y="84"/>
                  </a:cubicBezTo>
                  <a:cubicBezTo>
                    <a:pt x="47" y="85"/>
                    <a:pt x="46" y="87"/>
                    <a:pt x="46" y="90"/>
                  </a:cubicBezTo>
                  <a:cubicBezTo>
                    <a:pt x="47" y="96"/>
                    <a:pt x="49" y="102"/>
                    <a:pt x="55" y="106"/>
                  </a:cubicBezTo>
                  <a:cubicBezTo>
                    <a:pt x="58" y="108"/>
                    <a:pt x="61" y="109"/>
                    <a:pt x="65" y="111"/>
                  </a:cubicBezTo>
                  <a:cubicBezTo>
                    <a:pt x="65" y="113"/>
                    <a:pt x="65" y="115"/>
                    <a:pt x="68" y="116"/>
                  </a:cubicBezTo>
                  <a:cubicBezTo>
                    <a:pt x="72" y="116"/>
                    <a:pt x="72" y="113"/>
                    <a:pt x="73" y="110"/>
                  </a:cubicBezTo>
                  <a:cubicBezTo>
                    <a:pt x="84" y="106"/>
                    <a:pt x="90" y="99"/>
                    <a:pt x="90" y="89"/>
                  </a:cubicBezTo>
                  <a:cubicBezTo>
                    <a:pt x="91" y="78"/>
                    <a:pt x="86" y="71"/>
                    <a:pt x="72" y="66"/>
                  </a:cubicBezTo>
                  <a:cubicBezTo>
                    <a:pt x="72" y="61"/>
                    <a:pt x="72" y="56"/>
                    <a:pt x="72" y="52"/>
                  </a:cubicBezTo>
                  <a:cubicBezTo>
                    <a:pt x="72" y="47"/>
                    <a:pt x="72" y="42"/>
                    <a:pt x="72" y="37"/>
                  </a:cubicBezTo>
                  <a:cubicBezTo>
                    <a:pt x="79" y="39"/>
                    <a:pt x="82" y="43"/>
                    <a:pt x="83" y="50"/>
                  </a:cubicBezTo>
                  <a:cubicBezTo>
                    <a:pt x="83" y="53"/>
                    <a:pt x="85" y="55"/>
                    <a:pt x="87" y="55"/>
                  </a:cubicBezTo>
                  <a:cubicBezTo>
                    <a:pt x="90" y="54"/>
                    <a:pt x="91" y="53"/>
                    <a:pt x="90" y="49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38"/>
                    <a:pt x="82" y="32"/>
                    <a:pt x="7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863726" y="4540250"/>
              <a:ext cx="720725" cy="739775"/>
            </a:xfrm>
            <a:custGeom>
              <a:avLst/>
              <a:gdLst>
                <a:gd name="T0" fmla="*/ 171 w 226"/>
                <a:gd name="T1" fmla="*/ 38 h 233"/>
                <a:gd name="T2" fmla="*/ 153 w 226"/>
                <a:gd name="T3" fmla="*/ 30 h 233"/>
                <a:gd name="T4" fmla="*/ 148 w 226"/>
                <a:gd name="T5" fmla="*/ 25 h 233"/>
                <a:gd name="T6" fmla="*/ 153 w 226"/>
                <a:gd name="T7" fmla="*/ 21 h 233"/>
                <a:gd name="T8" fmla="*/ 198 w 226"/>
                <a:gd name="T9" fmla="*/ 2 h 233"/>
                <a:gd name="T10" fmla="*/ 205 w 226"/>
                <a:gd name="T11" fmla="*/ 5 h 233"/>
                <a:gd name="T12" fmla="*/ 225 w 226"/>
                <a:gd name="T13" fmla="*/ 51 h 233"/>
                <a:gd name="T14" fmla="*/ 224 w 226"/>
                <a:gd name="T15" fmla="*/ 57 h 233"/>
                <a:gd name="T16" fmla="*/ 218 w 226"/>
                <a:gd name="T17" fmla="*/ 57 h 233"/>
                <a:gd name="T18" fmla="*/ 200 w 226"/>
                <a:gd name="T19" fmla="*/ 49 h 233"/>
                <a:gd name="T20" fmla="*/ 196 w 226"/>
                <a:gd name="T21" fmla="*/ 63 h 233"/>
                <a:gd name="T22" fmla="*/ 81 w 226"/>
                <a:gd name="T23" fmla="*/ 205 h 233"/>
                <a:gd name="T24" fmla="*/ 25 w 226"/>
                <a:gd name="T25" fmla="*/ 232 h 233"/>
                <a:gd name="T26" fmla="*/ 14 w 226"/>
                <a:gd name="T27" fmla="*/ 233 h 233"/>
                <a:gd name="T28" fmla="*/ 1 w 226"/>
                <a:gd name="T29" fmla="*/ 220 h 233"/>
                <a:gd name="T30" fmla="*/ 11 w 226"/>
                <a:gd name="T31" fmla="*/ 203 h 233"/>
                <a:gd name="T32" fmla="*/ 31 w 226"/>
                <a:gd name="T33" fmla="*/ 195 h 233"/>
                <a:gd name="T34" fmla="*/ 86 w 226"/>
                <a:gd name="T35" fmla="*/ 163 h 233"/>
                <a:gd name="T36" fmla="*/ 164 w 226"/>
                <a:gd name="T37" fmla="*/ 59 h 233"/>
                <a:gd name="T38" fmla="*/ 171 w 226"/>
                <a:gd name="T39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233">
                  <a:moveTo>
                    <a:pt x="171" y="38"/>
                  </a:moveTo>
                  <a:cubicBezTo>
                    <a:pt x="165" y="35"/>
                    <a:pt x="159" y="32"/>
                    <a:pt x="153" y="30"/>
                  </a:cubicBezTo>
                  <a:cubicBezTo>
                    <a:pt x="151" y="29"/>
                    <a:pt x="148" y="28"/>
                    <a:pt x="148" y="25"/>
                  </a:cubicBezTo>
                  <a:cubicBezTo>
                    <a:pt x="148" y="22"/>
                    <a:pt x="151" y="22"/>
                    <a:pt x="153" y="21"/>
                  </a:cubicBezTo>
                  <a:cubicBezTo>
                    <a:pt x="168" y="14"/>
                    <a:pt x="183" y="8"/>
                    <a:pt x="198" y="2"/>
                  </a:cubicBezTo>
                  <a:cubicBezTo>
                    <a:pt x="203" y="0"/>
                    <a:pt x="204" y="1"/>
                    <a:pt x="205" y="5"/>
                  </a:cubicBezTo>
                  <a:cubicBezTo>
                    <a:pt x="212" y="20"/>
                    <a:pt x="218" y="36"/>
                    <a:pt x="225" y="51"/>
                  </a:cubicBezTo>
                  <a:cubicBezTo>
                    <a:pt x="225" y="53"/>
                    <a:pt x="226" y="55"/>
                    <a:pt x="224" y="57"/>
                  </a:cubicBezTo>
                  <a:cubicBezTo>
                    <a:pt x="222" y="59"/>
                    <a:pt x="220" y="58"/>
                    <a:pt x="218" y="57"/>
                  </a:cubicBezTo>
                  <a:cubicBezTo>
                    <a:pt x="212" y="55"/>
                    <a:pt x="207" y="52"/>
                    <a:pt x="200" y="49"/>
                  </a:cubicBezTo>
                  <a:cubicBezTo>
                    <a:pt x="199" y="54"/>
                    <a:pt x="197" y="59"/>
                    <a:pt x="196" y="63"/>
                  </a:cubicBezTo>
                  <a:cubicBezTo>
                    <a:pt x="174" y="124"/>
                    <a:pt x="135" y="170"/>
                    <a:pt x="81" y="205"/>
                  </a:cubicBezTo>
                  <a:cubicBezTo>
                    <a:pt x="64" y="216"/>
                    <a:pt x="45" y="225"/>
                    <a:pt x="25" y="232"/>
                  </a:cubicBezTo>
                  <a:cubicBezTo>
                    <a:pt x="22" y="233"/>
                    <a:pt x="17" y="233"/>
                    <a:pt x="14" y="233"/>
                  </a:cubicBezTo>
                  <a:cubicBezTo>
                    <a:pt x="6" y="233"/>
                    <a:pt x="1" y="227"/>
                    <a:pt x="1" y="220"/>
                  </a:cubicBezTo>
                  <a:cubicBezTo>
                    <a:pt x="0" y="213"/>
                    <a:pt x="4" y="206"/>
                    <a:pt x="11" y="203"/>
                  </a:cubicBezTo>
                  <a:cubicBezTo>
                    <a:pt x="18" y="201"/>
                    <a:pt x="25" y="198"/>
                    <a:pt x="31" y="195"/>
                  </a:cubicBezTo>
                  <a:cubicBezTo>
                    <a:pt x="51" y="187"/>
                    <a:pt x="69" y="176"/>
                    <a:pt x="86" y="163"/>
                  </a:cubicBezTo>
                  <a:cubicBezTo>
                    <a:pt x="121" y="135"/>
                    <a:pt x="148" y="101"/>
                    <a:pt x="164" y="59"/>
                  </a:cubicBezTo>
                  <a:cubicBezTo>
                    <a:pt x="167" y="52"/>
                    <a:pt x="169" y="45"/>
                    <a:pt x="17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382838" y="5137150"/>
              <a:ext cx="146050" cy="363538"/>
            </a:xfrm>
            <a:custGeom>
              <a:avLst/>
              <a:gdLst>
                <a:gd name="T0" fmla="*/ 46 w 46"/>
                <a:gd name="T1" fmla="*/ 115 h 115"/>
                <a:gd name="T2" fmla="*/ 0 w 46"/>
                <a:gd name="T3" fmla="*/ 115 h 115"/>
                <a:gd name="T4" fmla="*/ 0 w 46"/>
                <a:gd name="T5" fmla="*/ 112 h 115"/>
                <a:gd name="T6" fmla="*/ 0 w 46"/>
                <a:gd name="T7" fmla="*/ 6 h 115"/>
                <a:gd name="T8" fmla="*/ 6 w 46"/>
                <a:gd name="T9" fmla="*/ 0 h 115"/>
                <a:gd name="T10" fmla="*/ 41 w 46"/>
                <a:gd name="T11" fmla="*/ 0 h 115"/>
                <a:gd name="T12" fmla="*/ 46 w 46"/>
                <a:gd name="T13" fmla="*/ 5 h 115"/>
                <a:gd name="T14" fmla="*/ 46 w 46"/>
                <a:gd name="T15" fmla="*/ 114 h 115"/>
                <a:gd name="T16" fmla="*/ 46 w 46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5">
                  <a:moveTo>
                    <a:pt x="46" y="115"/>
                  </a:moveTo>
                  <a:cubicBezTo>
                    <a:pt x="31" y="115"/>
                    <a:pt x="16" y="115"/>
                    <a:pt x="0" y="115"/>
                  </a:cubicBezTo>
                  <a:cubicBezTo>
                    <a:pt x="0" y="114"/>
                    <a:pt x="0" y="113"/>
                    <a:pt x="0" y="112"/>
                  </a:cubicBezTo>
                  <a:cubicBezTo>
                    <a:pt x="0" y="77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18" y="0"/>
                    <a:pt x="29" y="0"/>
                    <a:pt x="41" y="0"/>
                  </a:cubicBezTo>
                  <a:cubicBezTo>
                    <a:pt x="45" y="0"/>
                    <a:pt x="46" y="1"/>
                    <a:pt x="46" y="5"/>
                  </a:cubicBezTo>
                  <a:cubicBezTo>
                    <a:pt x="46" y="41"/>
                    <a:pt x="46" y="78"/>
                    <a:pt x="46" y="114"/>
                  </a:cubicBezTo>
                  <a:cubicBezTo>
                    <a:pt x="46" y="114"/>
                    <a:pt x="46" y="115"/>
                    <a:pt x="4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2185988" y="5254625"/>
              <a:ext cx="142875" cy="246063"/>
            </a:xfrm>
            <a:custGeom>
              <a:avLst/>
              <a:gdLst>
                <a:gd name="T0" fmla="*/ 45 w 45"/>
                <a:gd name="T1" fmla="*/ 78 h 78"/>
                <a:gd name="T2" fmla="*/ 0 w 45"/>
                <a:gd name="T3" fmla="*/ 78 h 78"/>
                <a:gd name="T4" fmla="*/ 0 w 45"/>
                <a:gd name="T5" fmla="*/ 75 h 78"/>
                <a:gd name="T6" fmla="*/ 0 w 45"/>
                <a:gd name="T7" fmla="*/ 5 h 78"/>
                <a:gd name="T8" fmla="*/ 5 w 45"/>
                <a:gd name="T9" fmla="*/ 0 h 78"/>
                <a:gd name="T10" fmla="*/ 41 w 45"/>
                <a:gd name="T11" fmla="*/ 0 h 78"/>
                <a:gd name="T12" fmla="*/ 45 w 45"/>
                <a:gd name="T13" fmla="*/ 4 h 78"/>
                <a:gd name="T14" fmla="*/ 45 w 45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8">
                  <a:moveTo>
                    <a:pt x="45" y="78"/>
                  </a:moveTo>
                  <a:cubicBezTo>
                    <a:pt x="30" y="78"/>
                    <a:pt x="15" y="78"/>
                    <a:pt x="0" y="78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0" y="52"/>
                    <a:pt x="0" y="29"/>
                    <a:pt x="0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7" y="0"/>
                    <a:pt x="29" y="0"/>
                    <a:pt x="41" y="0"/>
                  </a:cubicBezTo>
                  <a:cubicBezTo>
                    <a:pt x="44" y="0"/>
                    <a:pt x="45" y="1"/>
                    <a:pt x="45" y="4"/>
                  </a:cubicBezTo>
                  <a:cubicBezTo>
                    <a:pt x="45" y="28"/>
                    <a:pt x="45" y="53"/>
                    <a:pt x="45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1987551" y="5330825"/>
              <a:ext cx="144463" cy="169863"/>
            </a:xfrm>
            <a:custGeom>
              <a:avLst/>
              <a:gdLst>
                <a:gd name="T0" fmla="*/ 45 w 45"/>
                <a:gd name="T1" fmla="*/ 54 h 54"/>
                <a:gd name="T2" fmla="*/ 0 w 45"/>
                <a:gd name="T3" fmla="*/ 54 h 54"/>
                <a:gd name="T4" fmla="*/ 0 w 45"/>
                <a:gd name="T5" fmla="*/ 52 h 54"/>
                <a:gd name="T6" fmla="*/ 0 w 45"/>
                <a:gd name="T7" fmla="*/ 6 h 54"/>
                <a:gd name="T8" fmla="*/ 5 w 45"/>
                <a:gd name="T9" fmla="*/ 0 h 54"/>
                <a:gd name="T10" fmla="*/ 40 w 45"/>
                <a:gd name="T11" fmla="*/ 0 h 54"/>
                <a:gd name="T12" fmla="*/ 45 w 45"/>
                <a:gd name="T13" fmla="*/ 5 h 54"/>
                <a:gd name="T14" fmla="*/ 45 w 45"/>
                <a:gd name="T15" fmla="*/ 53 h 54"/>
                <a:gd name="T16" fmla="*/ 45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45" y="54"/>
                  </a:moveTo>
                  <a:cubicBezTo>
                    <a:pt x="30" y="54"/>
                    <a:pt x="15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36"/>
                    <a:pt x="0" y="21"/>
                    <a:pt x="0" y="6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7" y="0"/>
                    <a:pt x="29" y="0"/>
                    <a:pt x="40" y="0"/>
                  </a:cubicBezTo>
                  <a:cubicBezTo>
                    <a:pt x="44" y="0"/>
                    <a:pt x="45" y="1"/>
                    <a:pt x="45" y="5"/>
                  </a:cubicBezTo>
                  <a:cubicBezTo>
                    <a:pt x="45" y="21"/>
                    <a:pt x="45" y="37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914526" y="5526088"/>
              <a:ext cx="860425" cy="25400"/>
            </a:xfrm>
            <a:custGeom>
              <a:avLst/>
              <a:gdLst>
                <a:gd name="T0" fmla="*/ 135 w 270"/>
                <a:gd name="T1" fmla="*/ 0 h 8"/>
                <a:gd name="T2" fmla="*/ 264 w 270"/>
                <a:gd name="T3" fmla="*/ 0 h 8"/>
                <a:gd name="T4" fmla="*/ 270 w 270"/>
                <a:gd name="T5" fmla="*/ 4 h 8"/>
                <a:gd name="T6" fmla="*/ 264 w 270"/>
                <a:gd name="T7" fmla="*/ 8 h 8"/>
                <a:gd name="T8" fmla="*/ 6 w 270"/>
                <a:gd name="T9" fmla="*/ 8 h 8"/>
                <a:gd name="T10" fmla="*/ 5 w 270"/>
                <a:gd name="T11" fmla="*/ 8 h 8"/>
                <a:gd name="T12" fmla="*/ 0 w 270"/>
                <a:gd name="T13" fmla="*/ 4 h 8"/>
                <a:gd name="T14" fmla="*/ 5 w 270"/>
                <a:gd name="T15" fmla="*/ 0 h 8"/>
                <a:gd name="T16" fmla="*/ 32 w 270"/>
                <a:gd name="T17" fmla="*/ 0 h 8"/>
                <a:gd name="T18" fmla="*/ 135 w 270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8">
                  <a:moveTo>
                    <a:pt x="135" y="0"/>
                  </a:moveTo>
                  <a:cubicBezTo>
                    <a:pt x="178" y="0"/>
                    <a:pt x="221" y="0"/>
                    <a:pt x="264" y="0"/>
                  </a:cubicBezTo>
                  <a:cubicBezTo>
                    <a:pt x="268" y="0"/>
                    <a:pt x="270" y="1"/>
                    <a:pt x="270" y="4"/>
                  </a:cubicBezTo>
                  <a:cubicBezTo>
                    <a:pt x="270" y="6"/>
                    <a:pt x="268" y="8"/>
                    <a:pt x="264" y="8"/>
                  </a:cubicBezTo>
                  <a:cubicBezTo>
                    <a:pt x="178" y="8"/>
                    <a:pt x="92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14" y="0"/>
                    <a:pt x="23" y="0"/>
                    <a:pt x="32" y="0"/>
                  </a:cubicBezTo>
                  <a:cubicBezTo>
                    <a:pt x="66" y="0"/>
                    <a:pt x="101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1943101" y="4679950"/>
              <a:ext cx="38100" cy="88900"/>
            </a:xfrm>
            <a:custGeom>
              <a:avLst/>
              <a:gdLst>
                <a:gd name="T0" fmla="*/ 12 w 12"/>
                <a:gd name="T1" fmla="*/ 0 h 28"/>
                <a:gd name="T2" fmla="*/ 12 w 12"/>
                <a:gd name="T3" fmla="*/ 28 h 28"/>
                <a:gd name="T4" fmla="*/ 1 w 12"/>
                <a:gd name="T5" fmla="*/ 15 h 28"/>
                <a:gd name="T6" fmla="*/ 12 w 1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8">
                  <a:moveTo>
                    <a:pt x="12" y="0"/>
                  </a:moveTo>
                  <a:cubicBezTo>
                    <a:pt x="12" y="10"/>
                    <a:pt x="12" y="19"/>
                    <a:pt x="12" y="28"/>
                  </a:cubicBezTo>
                  <a:cubicBezTo>
                    <a:pt x="6" y="27"/>
                    <a:pt x="1" y="21"/>
                    <a:pt x="1" y="15"/>
                  </a:cubicBezTo>
                  <a:cubicBezTo>
                    <a:pt x="0" y="8"/>
                    <a:pt x="5" y="2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003426" y="4797425"/>
              <a:ext cx="34925" cy="88900"/>
            </a:xfrm>
            <a:custGeom>
              <a:avLst/>
              <a:gdLst>
                <a:gd name="T0" fmla="*/ 0 w 11"/>
                <a:gd name="T1" fmla="*/ 28 h 28"/>
                <a:gd name="T2" fmla="*/ 0 w 11"/>
                <a:gd name="T3" fmla="*/ 0 h 28"/>
                <a:gd name="T4" fmla="*/ 11 w 11"/>
                <a:gd name="T5" fmla="*/ 13 h 28"/>
                <a:gd name="T6" fmla="*/ 0 w 1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28"/>
                  </a:moveTo>
                  <a:cubicBezTo>
                    <a:pt x="0" y="19"/>
                    <a:pt x="0" y="9"/>
                    <a:pt x="0" y="0"/>
                  </a:cubicBezTo>
                  <a:cubicBezTo>
                    <a:pt x="6" y="1"/>
                    <a:pt x="11" y="7"/>
                    <a:pt x="11" y="13"/>
                  </a:cubicBezTo>
                  <a:cubicBezTo>
                    <a:pt x="11" y="20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617EB1-509D-547B-A21A-F2235E57DE16}"/>
              </a:ext>
            </a:extLst>
          </p:cNvPr>
          <p:cNvCxnSpPr>
            <a:cxnSpLocks/>
          </p:cNvCxnSpPr>
          <p:nvPr/>
        </p:nvCxnSpPr>
        <p:spPr>
          <a:xfrm>
            <a:off x="1245734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1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/>
        </p:nvSpPr>
        <p:spPr bwMode="auto">
          <a:xfrm>
            <a:off x="10620375" y="4786313"/>
            <a:ext cx="3173412" cy="6262688"/>
          </a:xfrm>
          <a:custGeom>
            <a:avLst/>
            <a:gdLst>
              <a:gd name="T0" fmla="*/ 0 w 1999"/>
              <a:gd name="T1" fmla="*/ 0 h 3945"/>
              <a:gd name="T2" fmla="*/ 1999 w 1999"/>
              <a:gd name="T3" fmla="*/ 0 h 3945"/>
              <a:gd name="T4" fmla="*/ 1999 w 1999"/>
              <a:gd name="T5" fmla="*/ 1972 h 3945"/>
              <a:gd name="T6" fmla="*/ 0 w 1999"/>
              <a:gd name="T7" fmla="*/ 1972 h 3945"/>
              <a:gd name="T8" fmla="*/ 0 w 1999"/>
              <a:gd name="T9" fmla="*/ 3945 h 3945"/>
              <a:gd name="T10" fmla="*/ 1999 w 1999"/>
              <a:gd name="T11" fmla="*/ 3945 h 3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9" h="3945">
                <a:moveTo>
                  <a:pt x="0" y="0"/>
                </a:moveTo>
                <a:lnTo>
                  <a:pt x="1999" y="0"/>
                </a:lnTo>
                <a:lnTo>
                  <a:pt x="1999" y="1972"/>
                </a:lnTo>
                <a:lnTo>
                  <a:pt x="0" y="1972"/>
                </a:lnTo>
                <a:lnTo>
                  <a:pt x="0" y="3945"/>
                </a:lnTo>
                <a:lnTo>
                  <a:pt x="1999" y="3945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12765088" y="6891338"/>
            <a:ext cx="2058987" cy="2052638"/>
          </a:xfrm>
          <a:custGeom>
            <a:avLst/>
            <a:gdLst>
              <a:gd name="T0" fmla="*/ 324 w 649"/>
              <a:gd name="T1" fmla="*/ 648 h 648"/>
              <a:gd name="T2" fmla="*/ 324 w 649"/>
              <a:gd name="T3" fmla="*/ 648 h 648"/>
              <a:gd name="T4" fmla="*/ 649 w 649"/>
              <a:gd name="T5" fmla="*/ 324 h 648"/>
              <a:gd name="T6" fmla="*/ 649 w 649"/>
              <a:gd name="T7" fmla="*/ 324 h 648"/>
              <a:gd name="T8" fmla="*/ 324 w 649"/>
              <a:gd name="T9" fmla="*/ 0 h 648"/>
              <a:gd name="T10" fmla="*/ 324 w 649"/>
              <a:gd name="T11" fmla="*/ 0 h 648"/>
              <a:gd name="T12" fmla="*/ 0 w 649"/>
              <a:gd name="T13" fmla="*/ 324 h 648"/>
              <a:gd name="T14" fmla="*/ 0 w 649"/>
              <a:gd name="T15" fmla="*/ 324 h 648"/>
              <a:gd name="T16" fmla="*/ 324 w 649"/>
              <a:gd name="T17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8">
                <a:moveTo>
                  <a:pt x="324" y="648"/>
                </a:moveTo>
                <a:cubicBezTo>
                  <a:pt x="324" y="648"/>
                  <a:pt x="324" y="648"/>
                  <a:pt x="324" y="648"/>
                </a:cubicBezTo>
                <a:cubicBezTo>
                  <a:pt x="504" y="648"/>
                  <a:pt x="649" y="503"/>
                  <a:pt x="649" y="324"/>
                </a:cubicBezTo>
                <a:cubicBezTo>
                  <a:pt x="649" y="324"/>
                  <a:pt x="649" y="324"/>
                  <a:pt x="649" y="324"/>
                </a:cubicBezTo>
                <a:cubicBezTo>
                  <a:pt x="649" y="145"/>
                  <a:pt x="504" y="0"/>
                  <a:pt x="324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145" y="0"/>
                  <a:pt x="0" y="145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503"/>
                  <a:pt x="145" y="648"/>
                  <a:pt x="324" y="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9590088" y="3756025"/>
            <a:ext cx="2058987" cy="2057400"/>
          </a:xfrm>
          <a:custGeom>
            <a:avLst/>
            <a:gdLst>
              <a:gd name="T0" fmla="*/ 325 w 649"/>
              <a:gd name="T1" fmla="*/ 649 h 649"/>
              <a:gd name="T2" fmla="*/ 325 w 649"/>
              <a:gd name="T3" fmla="*/ 649 h 649"/>
              <a:gd name="T4" fmla="*/ 649 w 649"/>
              <a:gd name="T5" fmla="*/ 325 h 649"/>
              <a:gd name="T6" fmla="*/ 649 w 649"/>
              <a:gd name="T7" fmla="*/ 325 h 649"/>
              <a:gd name="T8" fmla="*/ 325 w 649"/>
              <a:gd name="T9" fmla="*/ 0 h 649"/>
              <a:gd name="T10" fmla="*/ 325 w 649"/>
              <a:gd name="T11" fmla="*/ 0 h 649"/>
              <a:gd name="T12" fmla="*/ 0 w 649"/>
              <a:gd name="T13" fmla="*/ 325 h 649"/>
              <a:gd name="T14" fmla="*/ 0 w 649"/>
              <a:gd name="T15" fmla="*/ 325 h 649"/>
              <a:gd name="T16" fmla="*/ 325 w 649"/>
              <a:gd name="T17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9">
                <a:moveTo>
                  <a:pt x="325" y="649"/>
                </a:moveTo>
                <a:cubicBezTo>
                  <a:pt x="325" y="649"/>
                  <a:pt x="325" y="649"/>
                  <a:pt x="325" y="649"/>
                </a:cubicBezTo>
                <a:cubicBezTo>
                  <a:pt x="504" y="649"/>
                  <a:pt x="649" y="504"/>
                  <a:pt x="649" y="325"/>
                </a:cubicBezTo>
                <a:cubicBezTo>
                  <a:pt x="649" y="325"/>
                  <a:pt x="649" y="325"/>
                  <a:pt x="649" y="325"/>
                </a:cubicBezTo>
                <a:cubicBezTo>
                  <a:pt x="649" y="145"/>
                  <a:pt x="504" y="0"/>
                  <a:pt x="325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45" y="0"/>
                  <a:pt x="0" y="145"/>
                  <a:pt x="0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504"/>
                  <a:pt x="145" y="649"/>
                  <a:pt x="325" y="6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9590088" y="6891338"/>
            <a:ext cx="2058987" cy="2052638"/>
          </a:xfrm>
          <a:custGeom>
            <a:avLst/>
            <a:gdLst>
              <a:gd name="T0" fmla="*/ 325 w 649"/>
              <a:gd name="T1" fmla="*/ 648 h 648"/>
              <a:gd name="T2" fmla="*/ 325 w 649"/>
              <a:gd name="T3" fmla="*/ 648 h 648"/>
              <a:gd name="T4" fmla="*/ 649 w 649"/>
              <a:gd name="T5" fmla="*/ 324 h 648"/>
              <a:gd name="T6" fmla="*/ 649 w 649"/>
              <a:gd name="T7" fmla="*/ 324 h 648"/>
              <a:gd name="T8" fmla="*/ 325 w 649"/>
              <a:gd name="T9" fmla="*/ 0 h 648"/>
              <a:gd name="T10" fmla="*/ 325 w 649"/>
              <a:gd name="T11" fmla="*/ 0 h 648"/>
              <a:gd name="T12" fmla="*/ 0 w 649"/>
              <a:gd name="T13" fmla="*/ 324 h 648"/>
              <a:gd name="T14" fmla="*/ 0 w 649"/>
              <a:gd name="T15" fmla="*/ 324 h 648"/>
              <a:gd name="T16" fmla="*/ 325 w 649"/>
              <a:gd name="T17" fmla="*/ 64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8">
                <a:moveTo>
                  <a:pt x="325" y="648"/>
                </a:moveTo>
                <a:cubicBezTo>
                  <a:pt x="325" y="648"/>
                  <a:pt x="325" y="648"/>
                  <a:pt x="325" y="648"/>
                </a:cubicBezTo>
                <a:cubicBezTo>
                  <a:pt x="504" y="648"/>
                  <a:pt x="649" y="503"/>
                  <a:pt x="649" y="324"/>
                </a:cubicBezTo>
                <a:cubicBezTo>
                  <a:pt x="649" y="324"/>
                  <a:pt x="649" y="324"/>
                  <a:pt x="649" y="324"/>
                </a:cubicBezTo>
                <a:cubicBezTo>
                  <a:pt x="649" y="145"/>
                  <a:pt x="504" y="0"/>
                  <a:pt x="325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45" y="0"/>
                  <a:pt x="0" y="145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503"/>
                  <a:pt x="145" y="648"/>
                  <a:pt x="325" y="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9590088" y="10021888"/>
            <a:ext cx="2058987" cy="2057400"/>
          </a:xfrm>
          <a:custGeom>
            <a:avLst/>
            <a:gdLst>
              <a:gd name="T0" fmla="*/ 325 w 649"/>
              <a:gd name="T1" fmla="*/ 649 h 649"/>
              <a:gd name="T2" fmla="*/ 325 w 649"/>
              <a:gd name="T3" fmla="*/ 649 h 649"/>
              <a:gd name="T4" fmla="*/ 649 w 649"/>
              <a:gd name="T5" fmla="*/ 324 h 649"/>
              <a:gd name="T6" fmla="*/ 649 w 649"/>
              <a:gd name="T7" fmla="*/ 324 h 649"/>
              <a:gd name="T8" fmla="*/ 325 w 649"/>
              <a:gd name="T9" fmla="*/ 0 h 649"/>
              <a:gd name="T10" fmla="*/ 325 w 649"/>
              <a:gd name="T11" fmla="*/ 0 h 649"/>
              <a:gd name="T12" fmla="*/ 0 w 649"/>
              <a:gd name="T13" fmla="*/ 324 h 649"/>
              <a:gd name="T14" fmla="*/ 0 w 649"/>
              <a:gd name="T15" fmla="*/ 324 h 649"/>
              <a:gd name="T16" fmla="*/ 325 w 649"/>
              <a:gd name="T17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9">
                <a:moveTo>
                  <a:pt x="325" y="649"/>
                </a:moveTo>
                <a:cubicBezTo>
                  <a:pt x="325" y="649"/>
                  <a:pt x="325" y="649"/>
                  <a:pt x="325" y="649"/>
                </a:cubicBezTo>
                <a:cubicBezTo>
                  <a:pt x="504" y="649"/>
                  <a:pt x="649" y="504"/>
                  <a:pt x="649" y="324"/>
                </a:cubicBezTo>
                <a:cubicBezTo>
                  <a:pt x="649" y="324"/>
                  <a:pt x="649" y="324"/>
                  <a:pt x="649" y="324"/>
                </a:cubicBezTo>
                <a:cubicBezTo>
                  <a:pt x="649" y="145"/>
                  <a:pt x="504" y="0"/>
                  <a:pt x="325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45" y="0"/>
                  <a:pt x="0" y="145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504"/>
                  <a:pt x="145" y="649"/>
                  <a:pt x="325" y="6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12765088" y="3756025"/>
            <a:ext cx="2058987" cy="2057400"/>
          </a:xfrm>
          <a:custGeom>
            <a:avLst/>
            <a:gdLst>
              <a:gd name="T0" fmla="*/ 324 w 649"/>
              <a:gd name="T1" fmla="*/ 649 h 649"/>
              <a:gd name="T2" fmla="*/ 324 w 649"/>
              <a:gd name="T3" fmla="*/ 649 h 649"/>
              <a:gd name="T4" fmla="*/ 649 w 649"/>
              <a:gd name="T5" fmla="*/ 325 h 649"/>
              <a:gd name="T6" fmla="*/ 649 w 649"/>
              <a:gd name="T7" fmla="*/ 325 h 649"/>
              <a:gd name="T8" fmla="*/ 324 w 649"/>
              <a:gd name="T9" fmla="*/ 0 h 649"/>
              <a:gd name="T10" fmla="*/ 324 w 649"/>
              <a:gd name="T11" fmla="*/ 0 h 649"/>
              <a:gd name="T12" fmla="*/ 0 w 649"/>
              <a:gd name="T13" fmla="*/ 325 h 649"/>
              <a:gd name="T14" fmla="*/ 0 w 649"/>
              <a:gd name="T15" fmla="*/ 325 h 649"/>
              <a:gd name="T16" fmla="*/ 324 w 649"/>
              <a:gd name="T17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9">
                <a:moveTo>
                  <a:pt x="324" y="649"/>
                </a:moveTo>
                <a:cubicBezTo>
                  <a:pt x="324" y="649"/>
                  <a:pt x="324" y="649"/>
                  <a:pt x="324" y="649"/>
                </a:cubicBezTo>
                <a:cubicBezTo>
                  <a:pt x="504" y="649"/>
                  <a:pt x="649" y="504"/>
                  <a:pt x="649" y="325"/>
                </a:cubicBezTo>
                <a:cubicBezTo>
                  <a:pt x="649" y="325"/>
                  <a:pt x="649" y="325"/>
                  <a:pt x="649" y="325"/>
                </a:cubicBezTo>
                <a:cubicBezTo>
                  <a:pt x="649" y="145"/>
                  <a:pt x="504" y="0"/>
                  <a:pt x="324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145" y="0"/>
                  <a:pt x="0" y="145"/>
                  <a:pt x="0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504"/>
                  <a:pt x="145" y="649"/>
                  <a:pt x="324" y="6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1"/>
          <p:cNvSpPr>
            <a:spLocks/>
          </p:cNvSpPr>
          <p:nvPr/>
        </p:nvSpPr>
        <p:spPr bwMode="auto">
          <a:xfrm>
            <a:off x="12765088" y="10021888"/>
            <a:ext cx="2058987" cy="2057400"/>
          </a:xfrm>
          <a:custGeom>
            <a:avLst/>
            <a:gdLst>
              <a:gd name="T0" fmla="*/ 324 w 649"/>
              <a:gd name="T1" fmla="*/ 649 h 649"/>
              <a:gd name="T2" fmla="*/ 324 w 649"/>
              <a:gd name="T3" fmla="*/ 649 h 649"/>
              <a:gd name="T4" fmla="*/ 649 w 649"/>
              <a:gd name="T5" fmla="*/ 324 h 649"/>
              <a:gd name="T6" fmla="*/ 649 w 649"/>
              <a:gd name="T7" fmla="*/ 324 h 649"/>
              <a:gd name="T8" fmla="*/ 324 w 649"/>
              <a:gd name="T9" fmla="*/ 0 h 649"/>
              <a:gd name="T10" fmla="*/ 324 w 649"/>
              <a:gd name="T11" fmla="*/ 0 h 649"/>
              <a:gd name="T12" fmla="*/ 0 w 649"/>
              <a:gd name="T13" fmla="*/ 324 h 649"/>
              <a:gd name="T14" fmla="*/ 0 w 649"/>
              <a:gd name="T15" fmla="*/ 324 h 649"/>
              <a:gd name="T16" fmla="*/ 324 w 649"/>
              <a:gd name="T17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649">
                <a:moveTo>
                  <a:pt x="324" y="649"/>
                </a:moveTo>
                <a:cubicBezTo>
                  <a:pt x="324" y="649"/>
                  <a:pt x="324" y="649"/>
                  <a:pt x="324" y="649"/>
                </a:cubicBezTo>
                <a:cubicBezTo>
                  <a:pt x="504" y="649"/>
                  <a:pt x="649" y="504"/>
                  <a:pt x="649" y="324"/>
                </a:cubicBezTo>
                <a:cubicBezTo>
                  <a:pt x="649" y="324"/>
                  <a:pt x="649" y="324"/>
                  <a:pt x="649" y="324"/>
                </a:cubicBezTo>
                <a:cubicBezTo>
                  <a:pt x="649" y="145"/>
                  <a:pt x="504" y="0"/>
                  <a:pt x="324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145" y="0"/>
                  <a:pt x="0" y="145"/>
                  <a:pt x="0" y="324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504"/>
                  <a:pt x="145" y="649"/>
                  <a:pt x="324" y="6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CHALLENGES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899" y="4483972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900" y="3616228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Declining Sales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899" y="7616049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900" y="6748305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Lack of Innovation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899" y="10749181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04900" y="9881437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Regulatory Compliance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49" y="4483972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50" y="3616228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Operational Inefficiencies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49" y="7616049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50" y="6748305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Customer Satisfaction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49" y="10749181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20950" y="9881437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Financial Constraints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799637" y="10489304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05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799637" y="7365516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03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799637" y="4184578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01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46063" y="10489304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06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46063" y="7365516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04</a:t>
            </a:r>
            <a:endParaRPr lang="en-MY" sz="70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46063" y="4184578"/>
            <a:ext cx="1519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000" b="1">
                <a:solidFill>
                  <a:schemeClr val="bg1"/>
                </a:solidFill>
              </a:rPr>
              <a:t>02</a:t>
            </a:r>
            <a:endParaRPr lang="en-MY" sz="70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2711A-BE05-9768-38C5-62E77AC1EAA5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245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SALES STRATEGY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8176" y="7090312"/>
            <a:ext cx="58276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9126" y="6191182"/>
            <a:ext cx="5827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Needs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9386" y="4197918"/>
            <a:ext cx="109821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8176" y="10600972"/>
            <a:ext cx="58276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9126" y="9701842"/>
            <a:ext cx="5827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Marketing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67344" y="7090312"/>
            <a:ext cx="58276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48294" y="6191182"/>
            <a:ext cx="5827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SEO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67344" y="10600972"/>
            <a:ext cx="58276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948294" y="9701842"/>
            <a:ext cx="5827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Strategy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17252950" y="10971213"/>
            <a:ext cx="2867025" cy="1346200"/>
          </a:xfrm>
          <a:custGeom>
            <a:avLst/>
            <a:gdLst>
              <a:gd name="T0" fmla="*/ 5 w 905"/>
              <a:gd name="T1" fmla="*/ 30 h 425"/>
              <a:gd name="T2" fmla="*/ 230 w 905"/>
              <a:gd name="T3" fmla="*/ 363 h 425"/>
              <a:gd name="T4" fmla="*/ 347 w 905"/>
              <a:gd name="T5" fmla="*/ 407 h 425"/>
              <a:gd name="T6" fmla="*/ 399 w 905"/>
              <a:gd name="T7" fmla="*/ 424 h 425"/>
              <a:gd name="T8" fmla="*/ 403 w 905"/>
              <a:gd name="T9" fmla="*/ 425 h 425"/>
              <a:gd name="T10" fmla="*/ 507 w 905"/>
              <a:gd name="T11" fmla="*/ 425 h 425"/>
              <a:gd name="T12" fmla="*/ 521 w 905"/>
              <a:gd name="T13" fmla="*/ 419 h 425"/>
              <a:gd name="T14" fmla="*/ 830 w 905"/>
              <a:gd name="T15" fmla="*/ 225 h 425"/>
              <a:gd name="T16" fmla="*/ 902 w 905"/>
              <a:gd name="T17" fmla="*/ 29 h 425"/>
              <a:gd name="T18" fmla="*/ 905 w 905"/>
              <a:gd name="T19" fmla="*/ 0 h 425"/>
              <a:gd name="T20" fmla="*/ 0 w 905"/>
              <a:gd name="T21" fmla="*/ 0 h 425"/>
              <a:gd name="T22" fmla="*/ 5 w 905"/>
              <a:gd name="T23" fmla="*/ 3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5" h="425">
                <a:moveTo>
                  <a:pt x="5" y="30"/>
                </a:moveTo>
                <a:cubicBezTo>
                  <a:pt x="30" y="183"/>
                  <a:pt x="105" y="294"/>
                  <a:pt x="230" y="363"/>
                </a:cubicBezTo>
                <a:cubicBezTo>
                  <a:pt x="267" y="383"/>
                  <a:pt x="308" y="395"/>
                  <a:pt x="347" y="407"/>
                </a:cubicBezTo>
                <a:cubicBezTo>
                  <a:pt x="365" y="413"/>
                  <a:pt x="382" y="418"/>
                  <a:pt x="399" y="424"/>
                </a:cubicBezTo>
                <a:cubicBezTo>
                  <a:pt x="403" y="425"/>
                  <a:pt x="403" y="425"/>
                  <a:pt x="403" y="425"/>
                </a:cubicBezTo>
                <a:cubicBezTo>
                  <a:pt x="507" y="425"/>
                  <a:pt x="507" y="425"/>
                  <a:pt x="507" y="425"/>
                </a:cubicBezTo>
                <a:cubicBezTo>
                  <a:pt x="521" y="419"/>
                  <a:pt x="521" y="419"/>
                  <a:pt x="521" y="419"/>
                </a:cubicBezTo>
                <a:cubicBezTo>
                  <a:pt x="651" y="399"/>
                  <a:pt x="755" y="334"/>
                  <a:pt x="830" y="225"/>
                </a:cubicBezTo>
                <a:cubicBezTo>
                  <a:pt x="871" y="164"/>
                  <a:pt x="896" y="98"/>
                  <a:pt x="902" y="29"/>
                </a:cubicBezTo>
                <a:cubicBezTo>
                  <a:pt x="905" y="0"/>
                  <a:pt x="905" y="0"/>
                  <a:pt x="905" y="0"/>
                </a:cubicBezTo>
                <a:cubicBezTo>
                  <a:pt x="0" y="0"/>
                  <a:pt x="0" y="0"/>
                  <a:pt x="0" y="0"/>
                </a:cubicBezTo>
                <a:lnTo>
                  <a:pt x="5" y="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18789650" y="1301750"/>
            <a:ext cx="3614738" cy="4797425"/>
          </a:xfrm>
          <a:custGeom>
            <a:avLst/>
            <a:gdLst>
              <a:gd name="T0" fmla="*/ 819 w 1141"/>
              <a:gd name="T1" fmla="*/ 368 h 1514"/>
              <a:gd name="T2" fmla="*/ 27 w 1141"/>
              <a:gd name="T3" fmla="*/ 0 h 1514"/>
              <a:gd name="T4" fmla="*/ 0 w 1141"/>
              <a:gd name="T5" fmla="*/ 0 h 1514"/>
              <a:gd name="T6" fmla="*/ 0 w 1141"/>
              <a:gd name="T7" fmla="*/ 92 h 1514"/>
              <a:gd name="T8" fmla="*/ 1 w 1141"/>
              <a:gd name="T9" fmla="*/ 388 h 1514"/>
              <a:gd name="T10" fmla="*/ 37 w 1141"/>
              <a:gd name="T11" fmla="*/ 432 h 1514"/>
              <a:gd name="T12" fmla="*/ 70 w 1141"/>
              <a:gd name="T13" fmla="*/ 446 h 1514"/>
              <a:gd name="T14" fmla="*/ 110 w 1141"/>
              <a:gd name="T15" fmla="*/ 464 h 1514"/>
              <a:gd name="T16" fmla="*/ 240 w 1141"/>
              <a:gd name="T17" fmla="*/ 722 h 1514"/>
              <a:gd name="T18" fmla="*/ 49 w 1141"/>
              <a:gd name="T19" fmla="*/ 959 h 1514"/>
              <a:gd name="T20" fmla="*/ 2 w 1141"/>
              <a:gd name="T21" fmla="*/ 1007 h 1514"/>
              <a:gd name="T22" fmla="*/ 0 w 1141"/>
              <a:gd name="T23" fmla="*/ 1190 h 1514"/>
              <a:gd name="T24" fmla="*/ 0 w 1141"/>
              <a:gd name="T25" fmla="*/ 1272 h 1514"/>
              <a:gd name="T26" fmla="*/ 311 w 1141"/>
              <a:gd name="T27" fmla="*/ 1272 h 1514"/>
              <a:gd name="T28" fmla="*/ 363 w 1141"/>
              <a:gd name="T29" fmla="*/ 1319 h 1514"/>
              <a:gd name="T30" fmla="*/ 574 w 1141"/>
              <a:gd name="T31" fmla="*/ 1514 h 1514"/>
              <a:gd name="T32" fmla="*/ 578 w 1141"/>
              <a:gd name="T33" fmla="*/ 1514 h 1514"/>
              <a:gd name="T34" fmla="*/ 786 w 1141"/>
              <a:gd name="T35" fmla="*/ 1311 h 1514"/>
              <a:gd name="T36" fmla="*/ 827 w 1141"/>
              <a:gd name="T37" fmla="*/ 1272 h 1514"/>
              <a:gd name="T38" fmla="*/ 919 w 1141"/>
              <a:gd name="T39" fmla="*/ 1271 h 1514"/>
              <a:gd name="T40" fmla="*/ 1051 w 1141"/>
              <a:gd name="T41" fmla="*/ 1271 h 1514"/>
              <a:gd name="T42" fmla="*/ 1077 w 1141"/>
              <a:gd name="T43" fmla="*/ 1270 h 1514"/>
              <a:gd name="T44" fmla="*/ 1110 w 1141"/>
              <a:gd name="T45" fmla="*/ 1269 h 1514"/>
              <a:gd name="T46" fmla="*/ 1112 w 1141"/>
              <a:gd name="T47" fmla="*/ 1246 h 1514"/>
              <a:gd name="T48" fmla="*/ 819 w 1141"/>
              <a:gd name="T49" fmla="*/ 368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1" h="1514">
                <a:moveTo>
                  <a:pt x="819" y="368"/>
                </a:moveTo>
                <a:cubicBezTo>
                  <a:pt x="610" y="139"/>
                  <a:pt x="314" y="2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91"/>
                  <a:pt x="0" y="289"/>
                  <a:pt x="1" y="388"/>
                </a:cubicBezTo>
                <a:cubicBezTo>
                  <a:pt x="1" y="414"/>
                  <a:pt x="31" y="429"/>
                  <a:pt x="37" y="432"/>
                </a:cubicBezTo>
                <a:cubicBezTo>
                  <a:pt x="47" y="438"/>
                  <a:pt x="58" y="442"/>
                  <a:pt x="70" y="446"/>
                </a:cubicBezTo>
                <a:cubicBezTo>
                  <a:pt x="84" y="452"/>
                  <a:pt x="98" y="457"/>
                  <a:pt x="110" y="464"/>
                </a:cubicBezTo>
                <a:cubicBezTo>
                  <a:pt x="207" y="526"/>
                  <a:pt x="251" y="612"/>
                  <a:pt x="240" y="722"/>
                </a:cubicBezTo>
                <a:cubicBezTo>
                  <a:pt x="229" y="838"/>
                  <a:pt x="165" y="918"/>
                  <a:pt x="49" y="959"/>
                </a:cubicBezTo>
                <a:cubicBezTo>
                  <a:pt x="41" y="962"/>
                  <a:pt x="3" y="978"/>
                  <a:pt x="2" y="1007"/>
                </a:cubicBezTo>
                <a:cubicBezTo>
                  <a:pt x="0" y="1067"/>
                  <a:pt x="0" y="1128"/>
                  <a:pt x="0" y="1190"/>
                </a:cubicBezTo>
                <a:cubicBezTo>
                  <a:pt x="0" y="1272"/>
                  <a:pt x="0" y="1272"/>
                  <a:pt x="0" y="1272"/>
                </a:cubicBezTo>
                <a:cubicBezTo>
                  <a:pt x="311" y="1272"/>
                  <a:pt x="311" y="1272"/>
                  <a:pt x="311" y="1272"/>
                </a:cubicBezTo>
                <a:cubicBezTo>
                  <a:pt x="355" y="1272"/>
                  <a:pt x="359" y="1275"/>
                  <a:pt x="363" y="1319"/>
                </a:cubicBezTo>
                <a:cubicBezTo>
                  <a:pt x="374" y="1432"/>
                  <a:pt x="463" y="1514"/>
                  <a:pt x="574" y="1514"/>
                </a:cubicBezTo>
                <a:cubicBezTo>
                  <a:pt x="578" y="1514"/>
                  <a:pt x="578" y="1514"/>
                  <a:pt x="578" y="1514"/>
                </a:cubicBezTo>
                <a:cubicBezTo>
                  <a:pt x="690" y="1513"/>
                  <a:pt x="778" y="1427"/>
                  <a:pt x="786" y="1311"/>
                </a:cubicBezTo>
                <a:cubicBezTo>
                  <a:pt x="788" y="1279"/>
                  <a:pt x="795" y="1272"/>
                  <a:pt x="827" y="1272"/>
                </a:cubicBezTo>
                <a:cubicBezTo>
                  <a:pt x="858" y="1271"/>
                  <a:pt x="888" y="1271"/>
                  <a:pt x="919" y="1271"/>
                </a:cubicBezTo>
                <a:cubicBezTo>
                  <a:pt x="1051" y="1271"/>
                  <a:pt x="1051" y="1271"/>
                  <a:pt x="1051" y="1271"/>
                </a:cubicBezTo>
                <a:cubicBezTo>
                  <a:pt x="1060" y="1271"/>
                  <a:pt x="1068" y="1271"/>
                  <a:pt x="1077" y="1270"/>
                </a:cubicBezTo>
                <a:cubicBezTo>
                  <a:pt x="1110" y="1269"/>
                  <a:pt x="1110" y="1269"/>
                  <a:pt x="1110" y="1269"/>
                </a:cubicBezTo>
                <a:cubicBezTo>
                  <a:pt x="1112" y="1246"/>
                  <a:pt x="1112" y="1246"/>
                  <a:pt x="1112" y="1246"/>
                </a:cubicBezTo>
                <a:cubicBezTo>
                  <a:pt x="1141" y="919"/>
                  <a:pt x="1037" y="608"/>
                  <a:pt x="819" y="36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14976475" y="1289050"/>
            <a:ext cx="4389438" cy="4043363"/>
          </a:xfrm>
          <a:custGeom>
            <a:avLst/>
            <a:gdLst>
              <a:gd name="T0" fmla="*/ 237 w 1386"/>
              <a:gd name="T1" fmla="*/ 1276 h 1276"/>
              <a:gd name="T2" fmla="*/ 242 w 1386"/>
              <a:gd name="T3" fmla="*/ 1276 h 1276"/>
              <a:gd name="T4" fmla="*/ 310 w 1386"/>
              <a:gd name="T5" fmla="*/ 1224 h 1276"/>
              <a:gd name="T6" fmla="*/ 566 w 1386"/>
              <a:gd name="T7" fmla="*/ 1032 h 1276"/>
              <a:gd name="T8" fmla="*/ 603 w 1386"/>
              <a:gd name="T9" fmla="*/ 1035 h 1276"/>
              <a:gd name="T10" fmla="*/ 833 w 1386"/>
              <a:gd name="T11" fmla="*/ 1232 h 1276"/>
              <a:gd name="T12" fmla="*/ 878 w 1386"/>
              <a:gd name="T13" fmla="*/ 1274 h 1276"/>
              <a:gd name="T14" fmla="*/ 1014 w 1386"/>
              <a:gd name="T15" fmla="*/ 1275 h 1276"/>
              <a:gd name="T16" fmla="*/ 1143 w 1386"/>
              <a:gd name="T17" fmla="*/ 1275 h 1276"/>
              <a:gd name="T18" fmla="*/ 1143 w 1386"/>
              <a:gd name="T19" fmla="*/ 972 h 1276"/>
              <a:gd name="T20" fmla="*/ 1194 w 1386"/>
              <a:gd name="T21" fmla="*/ 912 h 1276"/>
              <a:gd name="T22" fmla="*/ 1386 w 1386"/>
              <a:gd name="T23" fmla="*/ 701 h 1276"/>
              <a:gd name="T24" fmla="*/ 1190 w 1386"/>
              <a:gd name="T25" fmla="*/ 489 h 1276"/>
              <a:gd name="T26" fmla="*/ 1143 w 1386"/>
              <a:gd name="T27" fmla="*/ 437 h 1276"/>
              <a:gd name="T28" fmla="*/ 1143 w 1386"/>
              <a:gd name="T29" fmla="*/ 66 h 1276"/>
              <a:gd name="T30" fmla="*/ 1142 w 1386"/>
              <a:gd name="T31" fmla="*/ 38 h 1276"/>
              <a:gd name="T32" fmla="*/ 1139 w 1386"/>
              <a:gd name="T33" fmla="*/ 0 h 1276"/>
              <a:gd name="T34" fmla="*/ 1113 w 1386"/>
              <a:gd name="T35" fmla="*/ 1 h 1276"/>
              <a:gd name="T36" fmla="*/ 302 w 1386"/>
              <a:gd name="T37" fmla="*/ 399 h 1276"/>
              <a:gd name="T38" fmla="*/ 32 w 1386"/>
              <a:gd name="T39" fmla="*/ 1252 h 1276"/>
              <a:gd name="T40" fmla="*/ 35 w 1386"/>
              <a:gd name="T41" fmla="*/ 1276 h 1276"/>
              <a:gd name="T42" fmla="*/ 162 w 1386"/>
              <a:gd name="T43" fmla="*/ 1275 h 1276"/>
              <a:gd name="T44" fmla="*/ 237 w 1386"/>
              <a:gd name="T45" fmla="*/ 1276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6" h="1276">
                <a:moveTo>
                  <a:pt x="237" y="1276"/>
                </a:moveTo>
                <a:cubicBezTo>
                  <a:pt x="242" y="1276"/>
                  <a:pt x="242" y="1276"/>
                  <a:pt x="242" y="1276"/>
                </a:cubicBezTo>
                <a:cubicBezTo>
                  <a:pt x="279" y="1276"/>
                  <a:pt x="299" y="1261"/>
                  <a:pt x="310" y="1224"/>
                </a:cubicBezTo>
                <a:cubicBezTo>
                  <a:pt x="343" y="1111"/>
                  <a:pt x="448" y="1032"/>
                  <a:pt x="566" y="1032"/>
                </a:cubicBezTo>
                <a:cubicBezTo>
                  <a:pt x="578" y="1032"/>
                  <a:pt x="590" y="1033"/>
                  <a:pt x="603" y="1035"/>
                </a:cubicBezTo>
                <a:cubicBezTo>
                  <a:pt x="718" y="1051"/>
                  <a:pt x="794" y="1116"/>
                  <a:pt x="833" y="1232"/>
                </a:cubicBezTo>
                <a:cubicBezTo>
                  <a:pt x="833" y="1232"/>
                  <a:pt x="848" y="1273"/>
                  <a:pt x="878" y="1274"/>
                </a:cubicBezTo>
                <a:cubicBezTo>
                  <a:pt x="923" y="1275"/>
                  <a:pt x="968" y="1275"/>
                  <a:pt x="1014" y="1275"/>
                </a:cubicBezTo>
                <a:cubicBezTo>
                  <a:pt x="1143" y="1275"/>
                  <a:pt x="1143" y="1275"/>
                  <a:pt x="1143" y="1275"/>
                </a:cubicBezTo>
                <a:cubicBezTo>
                  <a:pt x="1143" y="972"/>
                  <a:pt x="1143" y="972"/>
                  <a:pt x="1143" y="972"/>
                </a:cubicBezTo>
                <a:cubicBezTo>
                  <a:pt x="1143" y="918"/>
                  <a:pt x="1144" y="918"/>
                  <a:pt x="1194" y="912"/>
                </a:cubicBezTo>
                <a:cubicBezTo>
                  <a:pt x="1306" y="898"/>
                  <a:pt x="1386" y="809"/>
                  <a:pt x="1386" y="701"/>
                </a:cubicBezTo>
                <a:cubicBezTo>
                  <a:pt x="1386" y="591"/>
                  <a:pt x="1303" y="502"/>
                  <a:pt x="1190" y="489"/>
                </a:cubicBezTo>
                <a:cubicBezTo>
                  <a:pt x="1146" y="485"/>
                  <a:pt x="1143" y="481"/>
                  <a:pt x="1143" y="437"/>
                </a:cubicBezTo>
                <a:cubicBezTo>
                  <a:pt x="1143" y="66"/>
                  <a:pt x="1143" y="66"/>
                  <a:pt x="1143" y="66"/>
                </a:cubicBezTo>
                <a:cubicBezTo>
                  <a:pt x="1143" y="56"/>
                  <a:pt x="1142" y="47"/>
                  <a:pt x="1142" y="38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13" y="1"/>
                  <a:pt x="1113" y="1"/>
                  <a:pt x="1113" y="1"/>
                </a:cubicBezTo>
                <a:cubicBezTo>
                  <a:pt x="796" y="17"/>
                  <a:pt x="508" y="158"/>
                  <a:pt x="302" y="399"/>
                </a:cubicBezTo>
                <a:cubicBezTo>
                  <a:pt x="99" y="635"/>
                  <a:pt x="0" y="946"/>
                  <a:pt x="32" y="1252"/>
                </a:cubicBezTo>
                <a:cubicBezTo>
                  <a:pt x="35" y="1276"/>
                  <a:pt x="35" y="1276"/>
                  <a:pt x="35" y="1276"/>
                </a:cubicBezTo>
                <a:cubicBezTo>
                  <a:pt x="162" y="1275"/>
                  <a:pt x="162" y="1275"/>
                  <a:pt x="162" y="1275"/>
                </a:cubicBezTo>
                <a:cubicBezTo>
                  <a:pt x="187" y="1275"/>
                  <a:pt x="212" y="1275"/>
                  <a:pt x="237" y="12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18019713" y="5522913"/>
            <a:ext cx="4254500" cy="3832225"/>
          </a:xfrm>
          <a:custGeom>
            <a:avLst/>
            <a:gdLst>
              <a:gd name="T0" fmla="*/ 1077 w 1343"/>
              <a:gd name="T1" fmla="*/ 51 h 1209"/>
              <a:gd name="T2" fmla="*/ 820 w 1343"/>
              <a:gd name="T3" fmla="*/ 242 h 1209"/>
              <a:gd name="T4" fmla="*/ 773 w 1343"/>
              <a:gd name="T5" fmla="*/ 238 h 1209"/>
              <a:gd name="T6" fmla="*/ 553 w 1343"/>
              <a:gd name="T7" fmla="*/ 44 h 1209"/>
              <a:gd name="T8" fmla="*/ 505 w 1343"/>
              <a:gd name="T9" fmla="*/ 2 h 1209"/>
              <a:gd name="T10" fmla="*/ 376 w 1343"/>
              <a:gd name="T11" fmla="*/ 0 h 1209"/>
              <a:gd name="T12" fmla="*/ 253 w 1343"/>
              <a:gd name="T13" fmla="*/ 1 h 1209"/>
              <a:gd name="T14" fmla="*/ 246 w 1343"/>
              <a:gd name="T15" fmla="*/ 26 h 1209"/>
              <a:gd name="T16" fmla="*/ 244 w 1343"/>
              <a:gd name="T17" fmla="*/ 39 h 1209"/>
              <a:gd name="T18" fmla="*/ 244 w 1343"/>
              <a:gd name="T19" fmla="*/ 140 h 1209"/>
              <a:gd name="T20" fmla="*/ 243 w 1343"/>
              <a:gd name="T21" fmla="*/ 313 h 1209"/>
              <a:gd name="T22" fmla="*/ 197 w 1343"/>
              <a:gd name="T23" fmla="*/ 363 h 1209"/>
              <a:gd name="T24" fmla="*/ 0 w 1343"/>
              <a:gd name="T25" fmla="*/ 574 h 1209"/>
              <a:gd name="T26" fmla="*/ 197 w 1343"/>
              <a:gd name="T27" fmla="*/ 785 h 1209"/>
              <a:gd name="T28" fmla="*/ 243 w 1343"/>
              <a:gd name="T29" fmla="*/ 834 h 1209"/>
              <a:gd name="T30" fmla="*/ 243 w 1343"/>
              <a:gd name="T31" fmla="*/ 1056 h 1209"/>
              <a:gd name="T32" fmla="*/ 243 w 1343"/>
              <a:gd name="T33" fmla="*/ 1209 h 1209"/>
              <a:gd name="T34" fmla="*/ 883 w 1343"/>
              <a:gd name="T35" fmla="*/ 1209 h 1209"/>
              <a:gd name="T36" fmla="*/ 882 w 1343"/>
              <a:gd name="T37" fmla="*/ 1136 h 1209"/>
              <a:gd name="T38" fmla="*/ 883 w 1343"/>
              <a:gd name="T39" fmla="*/ 1036 h 1209"/>
              <a:gd name="T40" fmla="*/ 883 w 1343"/>
              <a:gd name="T41" fmla="*/ 1031 h 1209"/>
              <a:gd name="T42" fmla="*/ 892 w 1343"/>
              <a:gd name="T43" fmla="*/ 906 h 1209"/>
              <a:gd name="T44" fmla="*/ 1056 w 1343"/>
              <a:gd name="T45" fmla="*/ 594 h 1209"/>
              <a:gd name="T46" fmla="*/ 1332 w 1343"/>
              <a:gd name="T47" fmla="*/ 71 h 1209"/>
              <a:gd name="T48" fmla="*/ 1337 w 1343"/>
              <a:gd name="T49" fmla="*/ 45 h 1209"/>
              <a:gd name="T50" fmla="*/ 1343 w 1343"/>
              <a:gd name="T51" fmla="*/ 2 h 1209"/>
              <a:gd name="T52" fmla="*/ 1092 w 1343"/>
              <a:gd name="T53" fmla="*/ 2 h 1209"/>
              <a:gd name="T54" fmla="*/ 1077 w 1343"/>
              <a:gd name="T55" fmla="*/ 51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43" h="1209">
                <a:moveTo>
                  <a:pt x="1077" y="51"/>
                </a:moveTo>
                <a:cubicBezTo>
                  <a:pt x="1041" y="165"/>
                  <a:pt x="937" y="242"/>
                  <a:pt x="820" y="242"/>
                </a:cubicBezTo>
                <a:cubicBezTo>
                  <a:pt x="804" y="242"/>
                  <a:pt x="788" y="240"/>
                  <a:pt x="773" y="238"/>
                </a:cubicBezTo>
                <a:cubicBezTo>
                  <a:pt x="663" y="219"/>
                  <a:pt x="591" y="155"/>
                  <a:pt x="553" y="44"/>
                </a:cubicBezTo>
                <a:cubicBezTo>
                  <a:pt x="549" y="31"/>
                  <a:pt x="531" y="2"/>
                  <a:pt x="505" y="2"/>
                </a:cubicBezTo>
                <a:cubicBezTo>
                  <a:pt x="462" y="1"/>
                  <a:pt x="419" y="0"/>
                  <a:pt x="376" y="0"/>
                </a:cubicBezTo>
                <a:cubicBezTo>
                  <a:pt x="253" y="1"/>
                  <a:pt x="253" y="1"/>
                  <a:pt x="253" y="1"/>
                </a:cubicBezTo>
                <a:cubicBezTo>
                  <a:pt x="246" y="26"/>
                  <a:pt x="246" y="26"/>
                  <a:pt x="246" y="26"/>
                </a:cubicBezTo>
                <a:cubicBezTo>
                  <a:pt x="245" y="30"/>
                  <a:pt x="244" y="34"/>
                  <a:pt x="244" y="39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244" y="198"/>
                  <a:pt x="243" y="255"/>
                  <a:pt x="243" y="313"/>
                </a:cubicBezTo>
                <a:cubicBezTo>
                  <a:pt x="243" y="353"/>
                  <a:pt x="236" y="360"/>
                  <a:pt x="197" y="363"/>
                </a:cubicBezTo>
                <a:cubicBezTo>
                  <a:pt x="86" y="372"/>
                  <a:pt x="0" y="464"/>
                  <a:pt x="0" y="574"/>
                </a:cubicBezTo>
                <a:cubicBezTo>
                  <a:pt x="0" y="684"/>
                  <a:pt x="87" y="777"/>
                  <a:pt x="197" y="785"/>
                </a:cubicBezTo>
                <a:cubicBezTo>
                  <a:pt x="238" y="788"/>
                  <a:pt x="243" y="794"/>
                  <a:pt x="243" y="834"/>
                </a:cubicBezTo>
                <a:cubicBezTo>
                  <a:pt x="243" y="908"/>
                  <a:pt x="243" y="982"/>
                  <a:pt x="243" y="1056"/>
                </a:cubicBezTo>
                <a:cubicBezTo>
                  <a:pt x="243" y="1209"/>
                  <a:pt x="243" y="1209"/>
                  <a:pt x="243" y="1209"/>
                </a:cubicBezTo>
                <a:cubicBezTo>
                  <a:pt x="883" y="1209"/>
                  <a:pt x="883" y="1209"/>
                  <a:pt x="883" y="1209"/>
                </a:cubicBezTo>
                <a:cubicBezTo>
                  <a:pt x="882" y="1136"/>
                  <a:pt x="882" y="1136"/>
                  <a:pt x="882" y="1136"/>
                </a:cubicBezTo>
                <a:cubicBezTo>
                  <a:pt x="882" y="1102"/>
                  <a:pt x="882" y="1069"/>
                  <a:pt x="883" y="1036"/>
                </a:cubicBezTo>
                <a:cubicBezTo>
                  <a:pt x="883" y="1031"/>
                  <a:pt x="883" y="1031"/>
                  <a:pt x="883" y="1031"/>
                </a:cubicBezTo>
                <a:cubicBezTo>
                  <a:pt x="884" y="990"/>
                  <a:pt x="886" y="947"/>
                  <a:pt x="892" y="906"/>
                </a:cubicBezTo>
                <a:cubicBezTo>
                  <a:pt x="909" y="796"/>
                  <a:pt x="963" y="694"/>
                  <a:pt x="1056" y="594"/>
                </a:cubicBezTo>
                <a:cubicBezTo>
                  <a:pt x="1194" y="448"/>
                  <a:pt x="1287" y="272"/>
                  <a:pt x="1332" y="71"/>
                </a:cubicBezTo>
                <a:cubicBezTo>
                  <a:pt x="1334" y="62"/>
                  <a:pt x="1335" y="54"/>
                  <a:pt x="1337" y="45"/>
                </a:cubicBezTo>
                <a:cubicBezTo>
                  <a:pt x="1343" y="2"/>
                  <a:pt x="1343" y="2"/>
                  <a:pt x="1343" y="2"/>
                </a:cubicBezTo>
                <a:cubicBezTo>
                  <a:pt x="1092" y="2"/>
                  <a:pt x="1092" y="2"/>
                  <a:pt x="1092" y="2"/>
                </a:cubicBezTo>
                <a:lnTo>
                  <a:pt x="1077" y="51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15109825" y="4756150"/>
            <a:ext cx="3490913" cy="4598988"/>
          </a:xfrm>
          <a:custGeom>
            <a:avLst/>
            <a:gdLst>
              <a:gd name="T0" fmla="*/ 1101 w 1102"/>
              <a:gd name="T1" fmla="*/ 1451 h 1451"/>
              <a:gd name="T2" fmla="*/ 1101 w 1102"/>
              <a:gd name="T3" fmla="*/ 1319 h 1451"/>
              <a:gd name="T4" fmla="*/ 1101 w 1102"/>
              <a:gd name="T5" fmla="*/ 1149 h 1451"/>
              <a:gd name="T6" fmla="*/ 1048 w 1102"/>
              <a:gd name="T7" fmla="*/ 1074 h 1451"/>
              <a:gd name="T8" fmla="*/ 862 w 1102"/>
              <a:gd name="T9" fmla="*/ 777 h 1451"/>
              <a:gd name="T10" fmla="*/ 1058 w 1102"/>
              <a:gd name="T11" fmla="*/ 552 h 1451"/>
              <a:gd name="T12" fmla="*/ 1100 w 1102"/>
              <a:gd name="T13" fmla="*/ 507 h 1451"/>
              <a:gd name="T14" fmla="*/ 1101 w 1102"/>
              <a:gd name="T15" fmla="*/ 321 h 1451"/>
              <a:gd name="T16" fmla="*/ 1101 w 1102"/>
              <a:gd name="T17" fmla="*/ 242 h 1451"/>
              <a:gd name="T18" fmla="*/ 787 w 1102"/>
              <a:gd name="T19" fmla="*/ 242 h 1451"/>
              <a:gd name="T20" fmla="*/ 738 w 1102"/>
              <a:gd name="T21" fmla="*/ 197 h 1451"/>
              <a:gd name="T22" fmla="*/ 717 w 1102"/>
              <a:gd name="T23" fmla="*/ 119 h 1451"/>
              <a:gd name="T24" fmla="*/ 527 w 1102"/>
              <a:gd name="T25" fmla="*/ 0 h 1451"/>
              <a:gd name="T26" fmla="*/ 484 w 1102"/>
              <a:gd name="T27" fmla="*/ 5 h 1451"/>
              <a:gd name="T28" fmla="*/ 316 w 1102"/>
              <a:gd name="T29" fmla="*/ 198 h 1451"/>
              <a:gd name="T30" fmla="*/ 268 w 1102"/>
              <a:gd name="T31" fmla="*/ 242 h 1451"/>
              <a:gd name="T32" fmla="*/ 0 w 1102"/>
              <a:gd name="T33" fmla="*/ 242 h 1451"/>
              <a:gd name="T34" fmla="*/ 7 w 1102"/>
              <a:gd name="T35" fmla="*/ 287 h 1451"/>
              <a:gd name="T36" fmla="*/ 11 w 1102"/>
              <a:gd name="T37" fmla="*/ 311 h 1451"/>
              <a:gd name="T38" fmla="*/ 300 w 1102"/>
              <a:gd name="T39" fmla="*/ 850 h 1451"/>
              <a:gd name="T40" fmla="*/ 452 w 1102"/>
              <a:gd name="T41" fmla="*/ 1153 h 1451"/>
              <a:gd name="T42" fmla="*/ 460 w 1102"/>
              <a:gd name="T43" fmla="*/ 1314 h 1451"/>
              <a:gd name="T44" fmla="*/ 462 w 1102"/>
              <a:gd name="T45" fmla="*/ 1387 h 1451"/>
              <a:gd name="T46" fmla="*/ 462 w 1102"/>
              <a:gd name="T47" fmla="*/ 1412 h 1451"/>
              <a:gd name="T48" fmla="*/ 462 w 1102"/>
              <a:gd name="T49" fmla="*/ 1451 h 1451"/>
              <a:gd name="T50" fmla="*/ 1101 w 1102"/>
              <a:gd name="T51" fmla="*/ 1451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2" h="1451">
                <a:moveTo>
                  <a:pt x="1101" y="1451"/>
                </a:moveTo>
                <a:cubicBezTo>
                  <a:pt x="1101" y="1319"/>
                  <a:pt x="1101" y="1319"/>
                  <a:pt x="1101" y="1319"/>
                </a:cubicBezTo>
                <a:cubicBezTo>
                  <a:pt x="1101" y="1262"/>
                  <a:pt x="1100" y="1205"/>
                  <a:pt x="1101" y="1149"/>
                </a:cubicBezTo>
                <a:cubicBezTo>
                  <a:pt x="1102" y="1120"/>
                  <a:pt x="1096" y="1089"/>
                  <a:pt x="1048" y="1074"/>
                </a:cubicBezTo>
                <a:cubicBezTo>
                  <a:pt x="920" y="1035"/>
                  <a:pt x="841" y="910"/>
                  <a:pt x="862" y="777"/>
                </a:cubicBezTo>
                <a:cubicBezTo>
                  <a:pt x="880" y="664"/>
                  <a:pt x="944" y="591"/>
                  <a:pt x="1058" y="552"/>
                </a:cubicBezTo>
                <a:cubicBezTo>
                  <a:pt x="1069" y="548"/>
                  <a:pt x="1099" y="532"/>
                  <a:pt x="1100" y="507"/>
                </a:cubicBezTo>
                <a:cubicBezTo>
                  <a:pt x="1101" y="446"/>
                  <a:pt x="1101" y="384"/>
                  <a:pt x="1101" y="321"/>
                </a:cubicBezTo>
                <a:cubicBezTo>
                  <a:pt x="1101" y="242"/>
                  <a:pt x="1101" y="242"/>
                  <a:pt x="1101" y="242"/>
                </a:cubicBezTo>
                <a:cubicBezTo>
                  <a:pt x="787" y="242"/>
                  <a:pt x="787" y="242"/>
                  <a:pt x="787" y="242"/>
                </a:cubicBezTo>
                <a:cubicBezTo>
                  <a:pt x="749" y="242"/>
                  <a:pt x="743" y="237"/>
                  <a:pt x="738" y="197"/>
                </a:cubicBezTo>
                <a:cubicBezTo>
                  <a:pt x="735" y="174"/>
                  <a:pt x="729" y="145"/>
                  <a:pt x="717" y="119"/>
                </a:cubicBezTo>
                <a:cubicBezTo>
                  <a:pt x="683" y="47"/>
                  <a:pt x="608" y="0"/>
                  <a:pt x="527" y="0"/>
                </a:cubicBezTo>
                <a:cubicBezTo>
                  <a:pt x="512" y="0"/>
                  <a:pt x="498" y="2"/>
                  <a:pt x="484" y="5"/>
                </a:cubicBezTo>
                <a:cubicBezTo>
                  <a:pt x="393" y="23"/>
                  <a:pt x="324" y="102"/>
                  <a:pt x="316" y="198"/>
                </a:cubicBezTo>
                <a:cubicBezTo>
                  <a:pt x="312" y="236"/>
                  <a:pt x="306" y="242"/>
                  <a:pt x="268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7" y="287"/>
                  <a:pt x="7" y="287"/>
                  <a:pt x="7" y="287"/>
                </a:cubicBezTo>
                <a:cubicBezTo>
                  <a:pt x="8" y="296"/>
                  <a:pt x="10" y="304"/>
                  <a:pt x="11" y="311"/>
                </a:cubicBezTo>
                <a:cubicBezTo>
                  <a:pt x="58" y="516"/>
                  <a:pt x="155" y="697"/>
                  <a:pt x="300" y="850"/>
                </a:cubicBezTo>
                <a:cubicBezTo>
                  <a:pt x="387" y="942"/>
                  <a:pt x="439" y="1044"/>
                  <a:pt x="452" y="1153"/>
                </a:cubicBezTo>
                <a:cubicBezTo>
                  <a:pt x="459" y="1205"/>
                  <a:pt x="460" y="1261"/>
                  <a:pt x="460" y="1314"/>
                </a:cubicBezTo>
                <a:cubicBezTo>
                  <a:pt x="461" y="1338"/>
                  <a:pt x="461" y="1363"/>
                  <a:pt x="462" y="1387"/>
                </a:cubicBezTo>
                <a:cubicBezTo>
                  <a:pt x="462" y="1395"/>
                  <a:pt x="462" y="1404"/>
                  <a:pt x="462" y="1412"/>
                </a:cubicBezTo>
                <a:cubicBezTo>
                  <a:pt x="462" y="1451"/>
                  <a:pt x="462" y="1451"/>
                  <a:pt x="462" y="1451"/>
                </a:cubicBezTo>
                <a:lnTo>
                  <a:pt x="1101" y="14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16551275" y="9563100"/>
            <a:ext cx="4284663" cy="1227138"/>
          </a:xfrm>
          <a:custGeom>
            <a:avLst/>
            <a:gdLst>
              <a:gd name="T0" fmla="*/ 1342 w 1353"/>
              <a:gd name="T1" fmla="*/ 0 h 387"/>
              <a:gd name="T2" fmla="*/ 12 w 1353"/>
              <a:gd name="T3" fmla="*/ 0 h 387"/>
              <a:gd name="T4" fmla="*/ 9 w 1353"/>
              <a:gd name="T5" fmla="*/ 24 h 387"/>
              <a:gd name="T6" fmla="*/ 90 w 1353"/>
              <a:gd name="T7" fmla="*/ 278 h 387"/>
              <a:gd name="T8" fmla="*/ 330 w 1353"/>
              <a:gd name="T9" fmla="*/ 385 h 387"/>
              <a:gd name="T10" fmla="*/ 677 w 1353"/>
              <a:gd name="T11" fmla="*/ 387 h 387"/>
              <a:gd name="T12" fmla="*/ 1023 w 1353"/>
              <a:gd name="T13" fmla="*/ 385 h 387"/>
              <a:gd name="T14" fmla="*/ 1263 w 1353"/>
              <a:gd name="T15" fmla="*/ 278 h 387"/>
              <a:gd name="T16" fmla="*/ 1344 w 1353"/>
              <a:gd name="T17" fmla="*/ 24 h 387"/>
              <a:gd name="T18" fmla="*/ 1342 w 1353"/>
              <a:gd name="T1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3" h="387">
                <a:moveTo>
                  <a:pt x="1342" y="0"/>
                </a:moveTo>
                <a:cubicBezTo>
                  <a:pt x="12" y="0"/>
                  <a:pt x="12" y="0"/>
                  <a:pt x="12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0" y="119"/>
                  <a:pt x="29" y="210"/>
                  <a:pt x="90" y="278"/>
                </a:cubicBezTo>
                <a:cubicBezTo>
                  <a:pt x="151" y="346"/>
                  <a:pt x="236" y="384"/>
                  <a:pt x="330" y="385"/>
                </a:cubicBezTo>
                <a:cubicBezTo>
                  <a:pt x="446" y="386"/>
                  <a:pt x="561" y="387"/>
                  <a:pt x="677" y="387"/>
                </a:cubicBezTo>
                <a:cubicBezTo>
                  <a:pt x="793" y="387"/>
                  <a:pt x="908" y="386"/>
                  <a:pt x="1023" y="385"/>
                </a:cubicBezTo>
                <a:cubicBezTo>
                  <a:pt x="1118" y="384"/>
                  <a:pt x="1203" y="346"/>
                  <a:pt x="1263" y="278"/>
                </a:cubicBezTo>
                <a:cubicBezTo>
                  <a:pt x="1325" y="209"/>
                  <a:pt x="1353" y="119"/>
                  <a:pt x="1344" y="24"/>
                </a:cubicBezTo>
                <a:lnTo>
                  <a:pt x="134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1454150" y="6597650"/>
            <a:ext cx="76200" cy="1863725"/>
          </a:xfrm>
          <a:custGeom>
            <a:avLst/>
            <a:gdLst>
              <a:gd name="T0" fmla="*/ 12 w 24"/>
              <a:gd name="T1" fmla="*/ 588 h 588"/>
              <a:gd name="T2" fmla="*/ 0 w 24"/>
              <a:gd name="T3" fmla="*/ 576 h 588"/>
              <a:gd name="T4" fmla="*/ 0 w 24"/>
              <a:gd name="T5" fmla="*/ 12 h 588"/>
              <a:gd name="T6" fmla="*/ 12 w 24"/>
              <a:gd name="T7" fmla="*/ 0 h 588"/>
              <a:gd name="T8" fmla="*/ 24 w 24"/>
              <a:gd name="T9" fmla="*/ 12 h 588"/>
              <a:gd name="T10" fmla="*/ 24 w 24"/>
              <a:gd name="T11" fmla="*/ 576 h 588"/>
              <a:gd name="T12" fmla="*/ 12 w 24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588">
                <a:moveTo>
                  <a:pt x="12" y="588"/>
                </a:moveTo>
                <a:cubicBezTo>
                  <a:pt x="5" y="588"/>
                  <a:pt x="0" y="583"/>
                  <a:pt x="0" y="57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" y="0"/>
                  <a:pt x="24" y="6"/>
                  <a:pt x="24" y="12"/>
                </a:cubicBezTo>
                <a:cubicBezTo>
                  <a:pt x="24" y="576"/>
                  <a:pt x="24" y="576"/>
                  <a:pt x="24" y="576"/>
                </a:cubicBezTo>
                <a:cubicBezTo>
                  <a:pt x="24" y="583"/>
                  <a:pt x="18" y="588"/>
                  <a:pt x="12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1289050" y="6432550"/>
            <a:ext cx="404813" cy="4048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8482013" y="6597650"/>
            <a:ext cx="76200" cy="1863725"/>
          </a:xfrm>
          <a:custGeom>
            <a:avLst/>
            <a:gdLst>
              <a:gd name="T0" fmla="*/ 12 w 24"/>
              <a:gd name="T1" fmla="*/ 588 h 588"/>
              <a:gd name="T2" fmla="*/ 0 w 24"/>
              <a:gd name="T3" fmla="*/ 576 h 588"/>
              <a:gd name="T4" fmla="*/ 0 w 24"/>
              <a:gd name="T5" fmla="*/ 12 h 588"/>
              <a:gd name="T6" fmla="*/ 12 w 24"/>
              <a:gd name="T7" fmla="*/ 0 h 588"/>
              <a:gd name="T8" fmla="*/ 24 w 24"/>
              <a:gd name="T9" fmla="*/ 12 h 588"/>
              <a:gd name="T10" fmla="*/ 24 w 24"/>
              <a:gd name="T11" fmla="*/ 576 h 588"/>
              <a:gd name="T12" fmla="*/ 12 w 24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588">
                <a:moveTo>
                  <a:pt x="12" y="588"/>
                </a:moveTo>
                <a:cubicBezTo>
                  <a:pt x="5" y="588"/>
                  <a:pt x="0" y="583"/>
                  <a:pt x="0" y="57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" y="0"/>
                  <a:pt x="24" y="6"/>
                  <a:pt x="24" y="12"/>
                </a:cubicBezTo>
                <a:cubicBezTo>
                  <a:pt x="24" y="576"/>
                  <a:pt x="24" y="576"/>
                  <a:pt x="24" y="576"/>
                </a:cubicBezTo>
                <a:cubicBezTo>
                  <a:pt x="24" y="583"/>
                  <a:pt x="18" y="588"/>
                  <a:pt x="12" y="5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8318500" y="6432550"/>
            <a:ext cx="404813" cy="40481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1454150" y="10074275"/>
            <a:ext cx="76200" cy="1862138"/>
          </a:xfrm>
          <a:custGeom>
            <a:avLst/>
            <a:gdLst>
              <a:gd name="T0" fmla="*/ 12 w 24"/>
              <a:gd name="T1" fmla="*/ 588 h 588"/>
              <a:gd name="T2" fmla="*/ 0 w 24"/>
              <a:gd name="T3" fmla="*/ 576 h 588"/>
              <a:gd name="T4" fmla="*/ 0 w 24"/>
              <a:gd name="T5" fmla="*/ 12 h 588"/>
              <a:gd name="T6" fmla="*/ 12 w 24"/>
              <a:gd name="T7" fmla="*/ 0 h 588"/>
              <a:gd name="T8" fmla="*/ 24 w 24"/>
              <a:gd name="T9" fmla="*/ 12 h 588"/>
              <a:gd name="T10" fmla="*/ 24 w 24"/>
              <a:gd name="T11" fmla="*/ 576 h 588"/>
              <a:gd name="T12" fmla="*/ 12 w 24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588">
                <a:moveTo>
                  <a:pt x="12" y="588"/>
                </a:moveTo>
                <a:cubicBezTo>
                  <a:pt x="5" y="588"/>
                  <a:pt x="0" y="582"/>
                  <a:pt x="0" y="57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4" y="576"/>
                  <a:pt x="24" y="576"/>
                  <a:pt x="24" y="576"/>
                </a:cubicBezTo>
                <a:cubicBezTo>
                  <a:pt x="24" y="582"/>
                  <a:pt x="18" y="588"/>
                  <a:pt x="12" y="5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1289050" y="9909175"/>
            <a:ext cx="404813" cy="401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8482013" y="10074275"/>
            <a:ext cx="76200" cy="1862138"/>
          </a:xfrm>
          <a:custGeom>
            <a:avLst/>
            <a:gdLst>
              <a:gd name="T0" fmla="*/ 12 w 24"/>
              <a:gd name="T1" fmla="*/ 588 h 588"/>
              <a:gd name="T2" fmla="*/ 0 w 24"/>
              <a:gd name="T3" fmla="*/ 576 h 588"/>
              <a:gd name="T4" fmla="*/ 0 w 24"/>
              <a:gd name="T5" fmla="*/ 12 h 588"/>
              <a:gd name="T6" fmla="*/ 12 w 24"/>
              <a:gd name="T7" fmla="*/ 0 h 588"/>
              <a:gd name="T8" fmla="*/ 24 w 24"/>
              <a:gd name="T9" fmla="*/ 12 h 588"/>
              <a:gd name="T10" fmla="*/ 24 w 24"/>
              <a:gd name="T11" fmla="*/ 576 h 588"/>
              <a:gd name="T12" fmla="*/ 12 w 24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588">
                <a:moveTo>
                  <a:pt x="12" y="588"/>
                </a:moveTo>
                <a:cubicBezTo>
                  <a:pt x="5" y="588"/>
                  <a:pt x="0" y="582"/>
                  <a:pt x="0" y="57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24" y="5"/>
                  <a:pt x="24" y="12"/>
                </a:cubicBezTo>
                <a:cubicBezTo>
                  <a:pt x="24" y="576"/>
                  <a:pt x="24" y="576"/>
                  <a:pt x="24" y="576"/>
                </a:cubicBezTo>
                <a:cubicBezTo>
                  <a:pt x="24" y="582"/>
                  <a:pt x="18" y="588"/>
                  <a:pt x="12" y="5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8318500" y="9909175"/>
            <a:ext cx="404813" cy="4016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9953288" y="3257550"/>
            <a:ext cx="1420813" cy="1343025"/>
            <a:chOff x="19953288" y="3257550"/>
            <a:chExt cx="1420813" cy="1343025"/>
          </a:xfrm>
        </p:grpSpPr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9953288" y="3681413"/>
              <a:ext cx="414338" cy="444500"/>
            </a:xfrm>
            <a:custGeom>
              <a:avLst/>
              <a:gdLst>
                <a:gd name="T0" fmla="*/ 0 w 131"/>
                <a:gd name="T1" fmla="*/ 90 h 140"/>
                <a:gd name="T2" fmla="*/ 3 w 131"/>
                <a:gd name="T3" fmla="*/ 76 h 140"/>
                <a:gd name="T4" fmla="*/ 128 w 131"/>
                <a:gd name="T5" fmla="*/ 29 h 140"/>
                <a:gd name="T6" fmla="*/ 131 w 131"/>
                <a:gd name="T7" fmla="*/ 36 h 140"/>
                <a:gd name="T8" fmla="*/ 130 w 131"/>
                <a:gd name="T9" fmla="*/ 66 h 140"/>
                <a:gd name="T10" fmla="*/ 129 w 131"/>
                <a:gd name="T11" fmla="*/ 70 h 140"/>
                <a:gd name="T12" fmla="*/ 113 w 131"/>
                <a:gd name="T13" fmla="*/ 129 h 140"/>
                <a:gd name="T14" fmla="*/ 110 w 131"/>
                <a:gd name="T15" fmla="*/ 133 h 140"/>
                <a:gd name="T16" fmla="*/ 4 w 131"/>
                <a:gd name="T17" fmla="*/ 112 h 140"/>
                <a:gd name="T18" fmla="*/ 0 w 131"/>
                <a:gd name="T19" fmla="*/ 108 h 140"/>
                <a:gd name="T20" fmla="*/ 0 w 131"/>
                <a:gd name="T21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140">
                  <a:moveTo>
                    <a:pt x="0" y="90"/>
                  </a:moveTo>
                  <a:cubicBezTo>
                    <a:pt x="1" y="86"/>
                    <a:pt x="2" y="81"/>
                    <a:pt x="3" y="76"/>
                  </a:cubicBezTo>
                  <a:cubicBezTo>
                    <a:pt x="19" y="23"/>
                    <a:pt x="82" y="0"/>
                    <a:pt x="128" y="29"/>
                  </a:cubicBezTo>
                  <a:cubicBezTo>
                    <a:pt x="130" y="31"/>
                    <a:pt x="131" y="33"/>
                    <a:pt x="131" y="36"/>
                  </a:cubicBezTo>
                  <a:cubicBezTo>
                    <a:pt x="130" y="46"/>
                    <a:pt x="130" y="56"/>
                    <a:pt x="130" y="66"/>
                  </a:cubicBezTo>
                  <a:cubicBezTo>
                    <a:pt x="130" y="68"/>
                    <a:pt x="130" y="69"/>
                    <a:pt x="129" y="70"/>
                  </a:cubicBezTo>
                  <a:cubicBezTo>
                    <a:pt x="119" y="89"/>
                    <a:pt x="113" y="108"/>
                    <a:pt x="113" y="129"/>
                  </a:cubicBezTo>
                  <a:cubicBezTo>
                    <a:pt x="113" y="132"/>
                    <a:pt x="112" y="133"/>
                    <a:pt x="110" y="133"/>
                  </a:cubicBezTo>
                  <a:cubicBezTo>
                    <a:pt x="72" y="140"/>
                    <a:pt x="36" y="133"/>
                    <a:pt x="4" y="112"/>
                  </a:cubicBezTo>
                  <a:cubicBezTo>
                    <a:pt x="2" y="111"/>
                    <a:pt x="1" y="109"/>
                    <a:pt x="0" y="108"/>
                  </a:cubicBezTo>
                  <a:cubicBezTo>
                    <a:pt x="0" y="102"/>
                    <a:pt x="0" y="96"/>
                    <a:pt x="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20345400" y="3763963"/>
              <a:ext cx="649288" cy="649288"/>
            </a:xfrm>
            <a:custGeom>
              <a:avLst/>
              <a:gdLst>
                <a:gd name="T0" fmla="*/ 102 w 205"/>
                <a:gd name="T1" fmla="*/ 0 h 205"/>
                <a:gd name="T2" fmla="*/ 102 w 205"/>
                <a:gd name="T3" fmla="*/ 205 h 205"/>
                <a:gd name="T4" fmla="*/ 35 w 205"/>
                <a:gd name="T5" fmla="*/ 149 h 205"/>
                <a:gd name="T6" fmla="*/ 35 w 205"/>
                <a:gd name="T7" fmla="*/ 52 h 205"/>
                <a:gd name="T8" fmla="*/ 25 w 205"/>
                <a:gd name="T9" fmla="*/ 53 h 205"/>
                <a:gd name="T10" fmla="*/ 32 w 205"/>
                <a:gd name="T11" fmla="*/ 160 h 205"/>
                <a:gd name="T12" fmla="*/ 173 w 205"/>
                <a:gd name="T13" fmla="*/ 160 h 205"/>
                <a:gd name="T14" fmla="*/ 173 w 205"/>
                <a:gd name="T15" fmla="*/ 149 h 205"/>
                <a:gd name="T16" fmla="*/ 163 w 205"/>
                <a:gd name="T17" fmla="*/ 144 h 205"/>
                <a:gd name="T18" fmla="*/ 156 w 205"/>
                <a:gd name="T19" fmla="*/ 74 h 205"/>
                <a:gd name="T20" fmla="*/ 136 w 205"/>
                <a:gd name="T21" fmla="*/ 83 h 205"/>
                <a:gd name="T22" fmla="*/ 134 w 205"/>
                <a:gd name="T23" fmla="*/ 149 h 205"/>
                <a:gd name="T24" fmla="*/ 132 w 205"/>
                <a:gd name="T25" fmla="*/ 111 h 205"/>
                <a:gd name="T26" fmla="*/ 111 w 205"/>
                <a:gd name="T27" fmla="*/ 104 h 205"/>
                <a:gd name="T28" fmla="*/ 104 w 205"/>
                <a:gd name="T29" fmla="*/ 137 h 205"/>
                <a:gd name="T30" fmla="*/ 102 w 205"/>
                <a:gd name="T31" fmla="*/ 149 h 205"/>
                <a:gd name="T32" fmla="*/ 101 w 205"/>
                <a:gd name="T33" fmla="*/ 144 h 205"/>
                <a:gd name="T34" fmla="*/ 94 w 205"/>
                <a:gd name="T35" fmla="*/ 89 h 205"/>
                <a:gd name="T36" fmla="*/ 73 w 205"/>
                <a:gd name="T37" fmla="*/ 97 h 205"/>
                <a:gd name="T38" fmla="*/ 71 w 205"/>
                <a:gd name="T39" fmla="*/ 149 h 205"/>
                <a:gd name="T40" fmla="*/ 69 w 205"/>
                <a:gd name="T41" fmla="*/ 126 h 205"/>
                <a:gd name="T42" fmla="*/ 49 w 205"/>
                <a:gd name="T43" fmla="*/ 119 h 205"/>
                <a:gd name="T44" fmla="*/ 41 w 205"/>
                <a:gd name="T45" fmla="*/ 149 h 205"/>
                <a:gd name="T46" fmla="*/ 136 w 205"/>
                <a:gd name="T47" fmla="*/ 51 h 205"/>
                <a:gd name="T48" fmla="*/ 90 w 205"/>
                <a:gd name="T49" fmla="*/ 55 h 205"/>
                <a:gd name="T50" fmla="*/ 51 w 205"/>
                <a:gd name="T51" fmla="*/ 88 h 205"/>
                <a:gd name="T52" fmla="*/ 59 w 205"/>
                <a:gd name="T53" fmla="*/ 96 h 205"/>
                <a:gd name="T54" fmla="*/ 86 w 205"/>
                <a:gd name="T55" fmla="*/ 66 h 205"/>
                <a:gd name="T56" fmla="*/ 123 w 205"/>
                <a:gd name="T57" fmla="*/ 82 h 205"/>
                <a:gd name="T58" fmla="*/ 150 w 205"/>
                <a:gd name="T59" fmla="*/ 65 h 205"/>
                <a:gd name="T60" fmla="*/ 155 w 205"/>
                <a:gd name="T61" fmla="*/ 46 h 205"/>
                <a:gd name="T62" fmla="*/ 136 w 205"/>
                <a:gd name="T63" fmla="*/ 40 h 205"/>
                <a:gd name="T64" fmla="*/ 136 w 205"/>
                <a:gd name="T65" fmla="*/ 5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205">
                  <a:moveTo>
                    <a:pt x="0" y="102"/>
                  </a:moveTo>
                  <a:cubicBezTo>
                    <a:pt x="0" y="46"/>
                    <a:pt x="46" y="0"/>
                    <a:pt x="102" y="0"/>
                  </a:cubicBezTo>
                  <a:cubicBezTo>
                    <a:pt x="159" y="0"/>
                    <a:pt x="205" y="46"/>
                    <a:pt x="205" y="103"/>
                  </a:cubicBezTo>
                  <a:cubicBezTo>
                    <a:pt x="204" y="159"/>
                    <a:pt x="159" y="205"/>
                    <a:pt x="102" y="205"/>
                  </a:cubicBezTo>
                  <a:cubicBezTo>
                    <a:pt x="46" y="205"/>
                    <a:pt x="0" y="159"/>
                    <a:pt x="0" y="102"/>
                  </a:cubicBezTo>
                  <a:close/>
                  <a:moveTo>
                    <a:pt x="35" y="149"/>
                  </a:moveTo>
                  <a:cubicBezTo>
                    <a:pt x="35" y="126"/>
                    <a:pt x="35" y="104"/>
                    <a:pt x="35" y="83"/>
                  </a:cubicBezTo>
                  <a:cubicBezTo>
                    <a:pt x="35" y="72"/>
                    <a:pt x="35" y="62"/>
                    <a:pt x="35" y="52"/>
                  </a:cubicBezTo>
                  <a:cubicBezTo>
                    <a:pt x="35" y="48"/>
                    <a:pt x="34" y="46"/>
                    <a:pt x="31" y="45"/>
                  </a:cubicBezTo>
                  <a:cubicBezTo>
                    <a:pt x="27" y="45"/>
                    <a:pt x="25" y="47"/>
                    <a:pt x="25" y="53"/>
                  </a:cubicBezTo>
                  <a:cubicBezTo>
                    <a:pt x="25" y="86"/>
                    <a:pt x="25" y="119"/>
                    <a:pt x="25" y="152"/>
                  </a:cubicBezTo>
                  <a:cubicBezTo>
                    <a:pt x="25" y="158"/>
                    <a:pt x="26" y="160"/>
                    <a:pt x="32" y="160"/>
                  </a:cubicBezTo>
                  <a:cubicBezTo>
                    <a:pt x="44" y="160"/>
                    <a:pt x="55" y="160"/>
                    <a:pt x="67" y="160"/>
                  </a:cubicBezTo>
                  <a:cubicBezTo>
                    <a:pt x="102" y="160"/>
                    <a:pt x="138" y="160"/>
                    <a:pt x="173" y="160"/>
                  </a:cubicBezTo>
                  <a:cubicBezTo>
                    <a:pt x="178" y="160"/>
                    <a:pt x="180" y="157"/>
                    <a:pt x="180" y="154"/>
                  </a:cubicBezTo>
                  <a:cubicBezTo>
                    <a:pt x="180" y="150"/>
                    <a:pt x="177" y="149"/>
                    <a:pt x="173" y="149"/>
                  </a:cubicBezTo>
                  <a:cubicBezTo>
                    <a:pt x="170" y="149"/>
                    <a:pt x="167" y="149"/>
                    <a:pt x="163" y="149"/>
                  </a:cubicBezTo>
                  <a:cubicBezTo>
                    <a:pt x="163" y="147"/>
                    <a:pt x="163" y="145"/>
                    <a:pt x="163" y="144"/>
                  </a:cubicBezTo>
                  <a:cubicBezTo>
                    <a:pt x="163" y="123"/>
                    <a:pt x="163" y="102"/>
                    <a:pt x="163" y="82"/>
                  </a:cubicBezTo>
                  <a:cubicBezTo>
                    <a:pt x="163" y="76"/>
                    <a:pt x="162" y="74"/>
                    <a:pt x="156" y="74"/>
                  </a:cubicBezTo>
                  <a:cubicBezTo>
                    <a:pt x="152" y="74"/>
                    <a:pt x="148" y="74"/>
                    <a:pt x="144" y="74"/>
                  </a:cubicBezTo>
                  <a:cubicBezTo>
                    <a:pt x="137" y="74"/>
                    <a:pt x="136" y="76"/>
                    <a:pt x="136" y="83"/>
                  </a:cubicBezTo>
                  <a:cubicBezTo>
                    <a:pt x="136" y="103"/>
                    <a:pt x="136" y="124"/>
                    <a:pt x="136" y="144"/>
                  </a:cubicBezTo>
                  <a:cubicBezTo>
                    <a:pt x="136" y="146"/>
                    <a:pt x="134" y="147"/>
                    <a:pt x="134" y="149"/>
                  </a:cubicBezTo>
                  <a:cubicBezTo>
                    <a:pt x="133" y="147"/>
                    <a:pt x="132" y="146"/>
                    <a:pt x="132" y="144"/>
                  </a:cubicBezTo>
                  <a:cubicBezTo>
                    <a:pt x="132" y="133"/>
                    <a:pt x="132" y="122"/>
                    <a:pt x="132" y="111"/>
                  </a:cubicBezTo>
                  <a:cubicBezTo>
                    <a:pt x="132" y="106"/>
                    <a:pt x="130" y="104"/>
                    <a:pt x="126" y="104"/>
                  </a:cubicBezTo>
                  <a:cubicBezTo>
                    <a:pt x="121" y="104"/>
                    <a:pt x="116" y="104"/>
                    <a:pt x="111" y="104"/>
                  </a:cubicBezTo>
                  <a:cubicBezTo>
                    <a:pt x="106" y="104"/>
                    <a:pt x="104" y="106"/>
                    <a:pt x="104" y="111"/>
                  </a:cubicBezTo>
                  <a:cubicBezTo>
                    <a:pt x="104" y="119"/>
                    <a:pt x="104" y="128"/>
                    <a:pt x="104" y="137"/>
                  </a:cubicBezTo>
                  <a:cubicBezTo>
                    <a:pt x="104" y="140"/>
                    <a:pt x="104" y="143"/>
                    <a:pt x="104" y="147"/>
                  </a:cubicBezTo>
                  <a:cubicBezTo>
                    <a:pt x="104" y="147"/>
                    <a:pt x="103" y="148"/>
                    <a:pt x="102" y="149"/>
                  </a:cubicBezTo>
                  <a:cubicBezTo>
                    <a:pt x="102" y="148"/>
                    <a:pt x="101" y="147"/>
                    <a:pt x="101" y="147"/>
                  </a:cubicBezTo>
                  <a:cubicBezTo>
                    <a:pt x="101" y="146"/>
                    <a:pt x="101" y="145"/>
                    <a:pt x="101" y="144"/>
                  </a:cubicBezTo>
                  <a:cubicBezTo>
                    <a:pt x="101" y="128"/>
                    <a:pt x="101" y="112"/>
                    <a:pt x="101" y="96"/>
                  </a:cubicBezTo>
                  <a:cubicBezTo>
                    <a:pt x="101" y="91"/>
                    <a:pt x="99" y="89"/>
                    <a:pt x="94" y="89"/>
                  </a:cubicBezTo>
                  <a:cubicBezTo>
                    <a:pt x="89" y="89"/>
                    <a:pt x="85" y="89"/>
                    <a:pt x="81" y="89"/>
                  </a:cubicBezTo>
                  <a:cubicBezTo>
                    <a:pt x="74" y="89"/>
                    <a:pt x="73" y="91"/>
                    <a:pt x="73" y="97"/>
                  </a:cubicBezTo>
                  <a:cubicBezTo>
                    <a:pt x="73" y="113"/>
                    <a:pt x="73" y="129"/>
                    <a:pt x="73" y="145"/>
                  </a:cubicBezTo>
                  <a:cubicBezTo>
                    <a:pt x="73" y="146"/>
                    <a:pt x="72" y="148"/>
                    <a:pt x="71" y="149"/>
                  </a:cubicBezTo>
                  <a:cubicBezTo>
                    <a:pt x="71" y="148"/>
                    <a:pt x="69" y="146"/>
                    <a:pt x="69" y="145"/>
                  </a:cubicBezTo>
                  <a:cubicBezTo>
                    <a:pt x="69" y="139"/>
                    <a:pt x="69" y="132"/>
                    <a:pt x="69" y="126"/>
                  </a:cubicBezTo>
                  <a:cubicBezTo>
                    <a:pt x="69" y="121"/>
                    <a:pt x="67" y="119"/>
                    <a:pt x="63" y="119"/>
                  </a:cubicBezTo>
                  <a:cubicBezTo>
                    <a:pt x="58" y="119"/>
                    <a:pt x="54" y="119"/>
                    <a:pt x="49" y="119"/>
                  </a:cubicBezTo>
                  <a:cubicBezTo>
                    <a:pt x="43" y="119"/>
                    <a:pt x="41" y="121"/>
                    <a:pt x="41" y="127"/>
                  </a:cubicBezTo>
                  <a:cubicBezTo>
                    <a:pt x="41" y="134"/>
                    <a:pt x="41" y="141"/>
                    <a:pt x="41" y="149"/>
                  </a:cubicBezTo>
                  <a:cubicBezTo>
                    <a:pt x="39" y="149"/>
                    <a:pt x="38" y="149"/>
                    <a:pt x="35" y="149"/>
                  </a:cubicBezTo>
                  <a:close/>
                  <a:moveTo>
                    <a:pt x="136" y="51"/>
                  </a:moveTo>
                  <a:cubicBezTo>
                    <a:pt x="129" y="58"/>
                    <a:pt x="123" y="66"/>
                    <a:pt x="116" y="73"/>
                  </a:cubicBezTo>
                  <a:cubicBezTo>
                    <a:pt x="107" y="67"/>
                    <a:pt x="99" y="61"/>
                    <a:pt x="90" y="55"/>
                  </a:cubicBezTo>
                  <a:cubicBezTo>
                    <a:pt x="86" y="52"/>
                    <a:pt x="84" y="52"/>
                    <a:pt x="81" y="56"/>
                  </a:cubicBezTo>
                  <a:cubicBezTo>
                    <a:pt x="71" y="67"/>
                    <a:pt x="61" y="78"/>
                    <a:pt x="51" y="88"/>
                  </a:cubicBezTo>
                  <a:cubicBezTo>
                    <a:pt x="49" y="92"/>
                    <a:pt x="48" y="95"/>
                    <a:pt x="51" y="97"/>
                  </a:cubicBezTo>
                  <a:cubicBezTo>
                    <a:pt x="53" y="99"/>
                    <a:pt x="56" y="99"/>
                    <a:pt x="59" y="96"/>
                  </a:cubicBezTo>
                  <a:cubicBezTo>
                    <a:pt x="67" y="87"/>
                    <a:pt x="75" y="78"/>
                    <a:pt x="83" y="69"/>
                  </a:cubicBezTo>
                  <a:cubicBezTo>
                    <a:pt x="85" y="68"/>
                    <a:pt x="85" y="67"/>
                    <a:pt x="86" y="66"/>
                  </a:cubicBezTo>
                  <a:cubicBezTo>
                    <a:pt x="95" y="72"/>
                    <a:pt x="104" y="78"/>
                    <a:pt x="112" y="83"/>
                  </a:cubicBezTo>
                  <a:cubicBezTo>
                    <a:pt x="117" y="87"/>
                    <a:pt x="119" y="87"/>
                    <a:pt x="123" y="82"/>
                  </a:cubicBezTo>
                  <a:cubicBezTo>
                    <a:pt x="130" y="75"/>
                    <a:pt x="136" y="67"/>
                    <a:pt x="143" y="60"/>
                  </a:cubicBezTo>
                  <a:cubicBezTo>
                    <a:pt x="145" y="63"/>
                    <a:pt x="146" y="66"/>
                    <a:pt x="150" y="65"/>
                  </a:cubicBezTo>
                  <a:cubicBezTo>
                    <a:pt x="154" y="64"/>
                    <a:pt x="155" y="60"/>
                    <a:pt x="155" y="57"/>
                  </a:cubicBezTo>
                  <a:cubicBezTo>
                    <a:pt x="155" y="53"/>
                    <a:pt x="155" y="49"/>
                    <a:pt x="155" y="46"/>
                  </a:cubicBezTo>
                  <a:cubicBezTo>
                    <a:pt x="154" y="42"/>
                    <a:pt x="152" y="40"/>
                    <a:pt x="149" y="40"/>
                  </a:cubicBezTo>
                  <a:cubicBezTo>
                    <a:pt x="144" y="40"/>
                    <a:pt x="140" y="40"/>
                    <a:pt x="136" y="40"/>
                  </a:cubicBezTo>
                  <a:cubicBezTo>
                    <a:pt x="133" y="40"/>
                    <a:pt x="130" y="40"/>
                    <a:pt x="129" y="44"/>
                  </a:cubicBezTo>
                  <a:cubicBezTo>
                    <a:pt x="129" y="49"/>
                    <a:pt x="132" y="50"/>
                    <a:pt x="13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20950238" y="3675063"/>
              <a:ext cx="423863" cy="447675"/>
            </a:xfrm>
            <a:custGeom>
              <a:avLst/>
              <a:gdLst>
                <a:gd name="T0" fmla="*/ 25 w 134"/>
                <a:gd name="T1" fmla="*/ 136 h 141"/>
                <a:gd name="T2" fmla="*/ 13 w 134"/>
                <a:gd name="T3" fmla="*/ 80 h 141"/>
                <a:gd name="T4" fmla="*/ 12 w 134"/>
                <a:gd name="T5" fmla="*/ 78 h 141"/>
                <a:gd name="T6" fmla="*/ 2 w 134"/>
                <a:gd name="T7" fmla="*/ 62 h 141"/>
                <a:gd name="T8" fmla="*/ 1 w 134"/>
                <a:gd name="T9" fmla="*/ 43 h 141"/>
                <a:gd name="T10" fmla="*/ 1 w 134"/>
                <a:gd name="T11" fmla="*/ 42 h 141"/>
                <a:gd name="T12" fmla="*/ 8 w 134"/>
                <a:gd name="T13" fmla="*/ 29 h 141"/>
                <a:gd name="T14" fmla="*/ 130 w 134"/>
                <a:gd name="T15" fmla="*/ 91 h 141"/>
                <a:gd name="T16" fmla="*/ 114 w 134"/>
                <a:gd name="T17" fmla="*/ 122 h 141"/>
                <a:gd name="T18" fmla="*/ 27 w 134"/>
                <a:gd name="T19" fmla="*/ 136 h 141"/>
                <a:gd name="T20" fmla="*/ 25 w 134"/>
                <a:gd name="T2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41">
                  <a:moveTo>
                    <a:pt x="25" y="136"/>
                  </a:moveTo>
                  <a:cubicBezTo>
                    <a:pt x="25" y="116"/>
                    <a:pt x="21" y="97"/>
                    <a:pt x="13" y="80"/>
                  </a:cubicBezTo>
                  <a:cubicBezTo>
                    <a:pt x="12" y="79"/>
                    <a:pt x="12" y="78"/>
                    <a:pt x="12" y="78"/>
                  </a:cubicBezTo>
                  <a:cubicBezTo>
                    <a:pt x="8" y="72"/>
                    <a:pt x="4" y="67"/>
                    <a:pt x="2" y="62"/>
                  </a:cubicBezTo>
                  <a:cubicBezTo>
                    <a:pt x="0" y="56"/>
                    <a:pt x="2" y="49"/>
                    <a:pt x="1" y="43"/>
                  </a:cubicBezTo>
                  <a:cubicBezTo>
                    <a:pt x="1" y="43"/>
                    <a:pt x="1" y="42"/>
                    <a:pt x="1" y="42"/>
                  </a:cubicBezTo>
                  <a:cubicBezTo>
                    <a:pt x="0" y="33"/>
                    <a:pt x="0" y="33"/>
                    <a:pt x="8" y="29"/>
                  </a:cubicBezTo>
                  <a:cubicBezTo>
                    <a:pt x="59" y="0"/>
                    <a:pt x="124" y="33"/>
                    <a:pt x="130" y="91"/>
                  </a:cubicBezTo>
                  <a:cubicBezTo>
                    <a:pt x="133" y="116"/>
                    <a:pt x="134" y="111"/>
                    <a:pt x="114" y="122"/>
                  </a:cubicBezTo>
                  <a:cubicBezTo>
                    <a:pt x="87" y="136"/>
                    <a:pt x="57" y="141"/>
                    <a:pt x="27" y="136"/>
                  </a:cubicBezTo>
                  <a:cubicBezTo>
                    <a:pt x="26" y="136"/>
                    <a:pt x="25" y="136"/>
                    <a:pt x="25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20396200" y="3563938"/>
              <a:ext cx="525463" cy="292100"/>
            </a:xfrm>
            <a:custGeom>
              <a:avLst/>
              <a:gdLst>
                <a:gd name="T0" fmla="*/ 0 w 166"/>
                <a:gd name="T1" fmla="*/ 92 h 92"/>
                <a:gd name="T2" fmla="*/ 33 w 166"/>
                <a:gd name="T3" fmla="*/ 23 h 92"/>
                <a:gd name="T4" fmla="*/ 120 w 166"/>
                <a:gd name="T5" fmla="*/ 15 h 92"/>
                <a:gd name="T6" fmla="*/ 166 w 166"/>
                <a:gd name="T7" fmla="*/ 85 h 92"/>
                <a:gd name="T8" fmla="*/ 82 w 166"/>
                <a:gd name="T9" fmla="*/ 53 h 92"/>
                <a:gd name="T10" fmla="*/ 0 w 166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92">
                  <a:moveTo>
                    <a:pt x="0" y="92"/>
                  </a:moveTo>
                  <a:cubicBezTo>
                    <a:pt x="0" y="63"/>
                    <a:pt x="11" y="40"/>
                    <a:pt x="33" y="23"/>
                  </a:cubicBezTo>
                  <a:cubicBezTo>
                    <a:pt x="60" y="3"/>
                    <a:pt x="90" y="0"/>
                    <a:pt x="120" y="15"/>
                  </a:cubicBezTo>
                  <a:cubicBezTo>
                    <a:pt x="148" y="29"/>
                    <a:pt x="163" y="53"/>
                    <a:pt x="166" y="85"/>
                  </a:cubicBezTo>
                  <a:cubicBezTo>
                    <a:pt x="142" y="62"/>
                    <a:pt x="114" y="51"/>
                    <a:pt x="82" y="53"/>
                  </a:cubicBezTo>
                  <a:cubicBezTo>
                    <a:pt x="49" y="54"/>
                    <a:pt x="22" y="67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20069175" y="3406775"/>
              <a:ext cx="288925" cy="290513"/>
            </a:xfrm>
            <a:custGeom>
              <a:avLst/>
              <a:gdLst>
                <a:gd name="T0" fmla="*/ 46 w 91"/>
                <a:gd name="T1" fmla="*/ 91 h 92"/>
                <a:gd name="T2" fmla="*/ 0 w 91"/>
                <a:gd name="T3" fmla="*/ 45 h 92"/>
                <a:gd name="T4" fmla="*/ 46 w 91"/>
                <a:gd name="T5" fmla="*/ 1 h 92"/>
                <a:gd name="T6" fmla="*/ 91 w 91"/>
                <a:gd name="T7" fmla="*/ 47 h 92"/>
                <a:gd name="T8" fmla="*/ 46 w 91"/>
                <a:gd name="T9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6" y="91"/>
                  </a:moveTo>
                  <a:cubicBezTo>
                    <a:pt x="20" y="91"/>
                    <a:pt x="0" y="71"/>
                    <a:pt x="0" y="45"/>
                  </a:cubicBezTo>
                  <a:cubicBezTo>
                    <a:pt x="1" y="21"/>
                    <a:pt x="22" y="0"/>
                    <a:pt x="46" y="1"/>
                  </a:cubicBezTo>
                  <a:cubicBezTo>
                    <a:pt x="72" y="1"/>
                    <a:pt x="91" y="21"/>
                    <a:pt x="91" y="47"/>
                  </a:cubicBezTo>
                  <a:cubicBezTo>
                    <a:pt x="91" y="72"/>
                    <a:pt x="71" y="92"/>
                    <a:pt x="46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959763" y="3406775"/>
              <a:ext cx="288925" cy="287338"/>
            </a:xfrm>
            <a:custGeom>
              <a:avLst/>
              <a:gdLst>
                <a:gd name="T0" fmla="*/ 45 w 91"/>
                <a:gd name="T1" fmla="*/ 91 h 91"/>
                <a:gd name="T2" fmla="*/ 0 w 91"/>
                <a:gd name="T3" fmla="*/ 45 h 91"/>
                <a:gd name="T4" fmla="*/ 45 w 91"/>
                <a:gd name="T5" fmla="*/ 1 h 91"/>
                <a:gd name="T6" fmla="*/ 91 w 91"/>
                <a:gd name="T7" fmla="*/ 46 h 91"/>
                <a:gd name="T8" fmla="*/ 45 w 9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20" y="91"/>
                    <a:pt x="0" y="71"/>
                    <a:pt x="0" y="45"/>
                  </a:cubicBezTo>
                  <a:cubicBezTo>
                    <a:pt x="0" y="21"/>
                    <a:pt x="20" y="0"/>
                    <a:pt x="45" y="1"/>
                  </a:cubicBezTo>
                  <a:cubicBezTo>
                    <a:pt x="70" y="1"/>
                    <a:pt x="91" y="21"/>
                    <a:pt x="91" y="46"/>
                  </a:cubicBezTo>
                  <a:cubicBezTo>
                    <a:pt x="90" y="71"/>
                    <a:pt x="70" y="91"/>
                    <a:pt x="45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516850" y="3257550"/>
              <a:ext cx="284163" cy="287338"/>
            </a:xfrm>
            <a:custGeom>
              <a:avLst/>
              <a:gdLst>
                <a:gd name="T0" fmla="*/ 45 w 90"/>
                <a:gd name="T1" fmla="*/ 0 h 91"/>
                <a:gd name="T2" fmla="*/ 90 w 90"/>
                <a:gd name="T3" fmla="*/ 46 h 91"/>
                <a:gd name="T4" fmla="*/ 45 w 90"/>
                <a:gd name="T5" fmla="*/ 91 h 91"/>
                <a:gd name="T6" fmla="*/ 0 w 90"/>
                <a:gd name="T7" fmla="*/ 45 h 91"/>
                <a:gd name="T8" fmla="*/ 4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cubicBezTo>
                    <a:pt x="70" y="0"/>
                    <a:pt x="90" y="20"/>
                    <a:pt x="90" y="46"/>
                  </a:cubicBezTo>
                  <a:cubicBezTo>
                    <a:pt x="90" y="71"/>
                    <a:pt x="70" y="91"/>
                    <a:pt x="45" y="91"/>
                  </a:cubicBezTo>
                  <a:cubicBezTo>
                    <a:pt x="20" y="91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78813" y="4400550"/>
              <a:ext cx="206375" cy="200025"/>
            </a:xfrm>
            <a:custGeom>
              <a:avLst/>
              <a:gdLst>
                <a:gd name="T0" fmla="*/ 0 w 65"/>
                <a:gd name="T1" fmla="*/ 25 h 63"/>
                <a:gd name="T2" fmla="*/ 25 w 65"/>
                <a:gd name="T3" fmla="*/ 0 h 63"/>
                <a:gd name="T4" fmla="*/ 59 w 65"/>
                <a:gd name="T5" fmla="*/ 33 h 63"/>
                <a:gd name="T6" fmla="*/ 57 w 65"/>
                <a:gd name="T7" fmla="*/ 57 h 63"/>
                <a:gd name="T8" fmla="*/ 33 w 65"/>
                <a:gd name="T9" fmla="*/ 57 h 63"/>
                <a:gd name="T10" fmla="*/ 0 w 65"/>
                <a:gd name="T11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0" y="25"/>
                  </a:moveTo>
                  <a:cubicBezTo>
                    <a:pt x="9" y="16"/>
                    <a:pt x="17" y="8"/>
                    <a:pt x="25" y="0"/>
                  </a:cubicBezTo>
                  <a:cubicBezTo>
                    <a:pt x="36" y="11"/>
                    <a:pt x="48" y="22"/>
                    <a:pt x="59" y="33"/>
                  </a:cubicBezTo>
                  <a:cubicBezTo>
                    <a:pt x="65" y="40"/>
                    <a:pt x="64" y="51"/>
                    <a:pt x="57" y="57"/>
                  </a:cubicBezTo>
                  <a:cubicBezTo>
                    <a:pt x="50" y="63"/>
                    <a:pt x="40" y="63"/>
                    <a:pt x="33" y="57"/>
                  </a:cubicBezTo>
                  <a:cubicBezTo>
                    <a:pt x="22" y="46"/>
                    <a:pt x="11" y="3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34363" y="4352925"/>
              <a:ext cx="98425" cy="98425"/>
            </a:xfrm>
            <a:custGeom>
              <a:avLst/>
              <a:gdLst>
                <a:gd name="T0" fmla="*/ 31 w 31"/>
                <a:gd name="T1" fmla="*/ 6 h 31"/>
                <a:gd name="T2" fmla="*/ 6 w 31"/>
                <a:gd name="T3" fmla="*/ 31 h 31"/>
                <a:gd name="T4" fmla="*/ 5 w 31"/>
                <a:gd name="T5" fmla="*/ 21 h 31"/>
                <a:gd name="T6" fmla="*/ 21 w 31"/>
                <a:gd name="T7" fmla="*/ 5 h 31"/>
                <a:gd name="T8" fmla="*/ 31 w 31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6"/>
                  </a:moveTo>
                  <a:cubicBezTo>
                    <a:pt x="22" y="14"/>
                    <a:pt x="14" y="22"/>
                    <a:pt x="6" y="31"/>
                  </a:cubicBezTo>
                  <a:cubicBezTo>
                    <a:pt x="0" y="27"/>
                    <a:pt x="0" y="26"/>
                    <a:pt x="5" y="21"/>
                  </a:cubicBezTo>
                  <a:cubicBezTo>
                    <a:pt x="11" y="16"/>
                    <a:pt x="16" y="11"/>
                    <a:pt x="21" y="5"/>
                  </a:cubicBezTo>
                  <a:cubicBezTo>
                    <a:pt x="26" y="0"/>
                    <a:pt x="27" y="0"/>
                    <a:pt x="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0905788" y="4324350"/>
              <a:ext cx="63500" cy="63500"/>
            </a:xfrm>
            <a:custGeom>
              <a:avLst/>
              <a:gdLst>
                <a:gd name="T0" fmla="*/ 20 w 20"/>
                <a:gd name="T1" fmla="*/ 9 h 20"/>
                <a:gd name="T2" fmla="*/ 8 w 20"/>
                <a:gd name="T3" fmla="*/ 20 h 20"/>
                <a:gd name="T4" fmla="*/ 0 w 20"/>
                <a:gd name="T5" fmla="*/ 12 h 20"/>
                <a:gd name="T6" fmla="*/ 12 w 20"/>
                <a:gd name="T7" fmla="*/ 0 h 20"/>
                <a:gd name="T8" fmla="*/ 20 w 20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0" y="9"/>
                  </a:moveTo>
                  <a:cubicBezTo>
                    <a:pt x="16" y="12"/>
                    <a:pt x="12" y="16"/>
                    <a:pt x="8" y="20"/>
                  </a:cubicBezTo>
                  <a:cubicBezTo>
                    <a:pt x="5" y="17"/>
                    <a:pt x="2" y="15"/>
                    <a:pt x="0" y="12"/>
                  </a:cubicBezTo>
                  <a:cubicBezTo>
                    <a:pt x="4" y="8"/>
                    <a:pt x="8" y="4"/>
                    <a:pt x="12" y="0"/>
                  </a:cubicBezTo>
                  <a:cubicBezTo>
                    <a:pt x="14" y="2"/>
                    <a:pt x="17" y="6"/>
                    <a:pt x="2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20810538" y="4037013"/>
              <a:ext cx="15875" cy="200025"/>
            </a:xfrm>
            <a:custGeom>
              <a:avLst/>
              <a:gdLst>
                <a:gd name="T0" fmla="*/ 5 w 5"/>
                <a:gd name="T1" fmla="*/ 63 h 63"/>
                <a:gd name="T2" fmla="*/ 0 w 5"/>
                <a:gd name="T3" fmla="*/ 63 h 63"/>
                <a:gd name="T4" fmla="*/ 0 w 5"/>
                <a:gd name="T5" fmla="*/ 0 h 63"/>
                <a:gd name="T6" fmla="*/ 5 w 5"/>
                <a:gd name="T7" fmla="*/ 0 h 63"/>
                <a:gd name="T8" fmla="*/ 5 w 5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3">
                  <a:moveTo>
                    <a:pt x="5" y="63"/>
                  </a:moveTo>
                  <a:cubicBezTo>
                    <a:pt x="3" y="63"/>
                    <a:pt x="2" y="63"/>
                    <a:pt x="0" y="63"/>
                  </a:cubicBezTo>
                  <a:cubicBezTo>
                    <a:pt x="0" y="42"/>
                    <a:pt x="0" y="21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20"/>
                    <a:pt x="5" y="41"/>
                    <a:pt x="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0612100" y="4081463"/>
              <a:ext cx="15875" cy="155575"/>
            </a:xfrm>
            <a:custGeom>
              <a:avLst/>
              <a:gdLst>
                <a:gd name="T0" fmla="*/ 5 w 5"/>
                <a:gd name="T1" fmla="*/ 49 h 49"/>
                <a:gd name="T2" fmla="*/ 0 w 5"/>
                <a:gd name="T3" fmla="*/ 49 h 49"/>
                <a:gd name="T4" fmla="*/ 0 w 5"/>
                <a:gd name="T5" fmla="*/ 0 h 49"/>
                <a:gd name="T6" fmla="*/ 5 w 5"/>
                <a:gd name="T7" fmla="*/ 0 h 49"/>
                <a:gd name="T8" fmla="*/ 5 w 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9">
                  <a:moveTo>
                    <a:pt x="5" y="49"/>
                  </a:moveTo>
                  <a:cubicBezTo>
                    <a:pt x="3" y="49"/>
                    <a:pt x="2" y="49"/>
                    <a:pt x="0" y="49"/>
                  </a:cubicBezTo>
                  <a:cubicBezTo>
                    <a:pt x="0" y="32"/>
                    <a:pt x="0" y="17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16"/>
                    <a:pt x="5" y="32"/>
                    <a:pt x="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20708938" y="4129088"/>
              <a:ext cx="19050" cy="111125"/>
            </a:xfrm>
            <a:custGeom>
              <a:avLst/>
              <a:gdLst>
                <a:gd name="T0" fmla="*/ 0 w 6"/>
                <a:gd name="T1" fmla="*/ 0 h 35"/>
                <a:gd name="T2" fmla="*/ 6 w 6"/>
                <a:gd name="T3" fmla="*/ 0 h 35"/>
                <a:gd name="T4" fmla="*/ 6 w 6"/>
                <a:gd name="T5" fmla="*/ 33 h 35"/>
                <a:gd name="T6" fmla="*/ 0 w 6"/>
                <a:gd name="T7" fmla="*/ 29 h 35"/>
                <a:gd name="T8" fmla="*/ 0 w 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5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11"/>
                    <a:pt x="6" y="22"/>
                    <a:pt x="6" y="33"/>
                  </a:cubicBezTo>
                  <a:cubicBezTo>
                    <a:pt x="1" y="35"/>
                    <a:pt x="0" y="34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20513675" y="4176713"/>
              <a:ext cx="15875" cy="57150"/>
            </a:xfrm>
            <a:custGeom>
              <a:avLst/>
              <a:gdLst>
                <a:gd name="T0" fmla="*/ 5 w 5"/>
                <a:gd name="T1" fmla="*/ 0 h 18"/>
                <a:gd name="T2" fmla="*/ 5 w 5"/>
                <a:gd name="T3" fmla="*/ 18 h 18"/>
                <a:gd name="T4" fmla="*/ 0 w 5"/>
                <a:gd name="T5" fmla="*/ 18 h 18"/>
                <a:gd name="T6" fmla="*/ 0 w 5"/>
                <a:gd name="T7" fmla="*/ 0 h 18"/>
                <a:gd name="T8" fmla="*/ 5 w 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6"/>
                    <a:pt x="5" y="12"/>
                    <a:pt x="5" y="18"/>
                  </a:cubicBezTo>
                  <a:cubicBezTo>
                    <a:pt x="3" y="18"/>
                    <a:pt x="2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74"/>
          <p:cNvSpPr>
            <a:spLocks/>
          </p:cNvSpPr>
          <p:nvPr/>
        </p:nvSpPr>
        <p:spPr bwMode="auto">
          <a:xfrm>
            <a:off x="16461916" y="2762249"/>
            <a:ext cx="1216692" cy="1321594"/>
          </a:xfrm>
          <a:custGeom>
            <a:avLst/>
            <a:gdLst>
              <a:gd name="connsiteX0" fmla="*/ 808101 w 1216692"/>
              <a:gd name="connsiteY0" fmla="*/ 1058863 h 1321594"/>
              <a:gd name="connsiteX1" fmla="*/ 1089861 w 1216692"/>
              <a:gd name="connsiteY1" fmla="*/ 1058863 h 1321594"/>
              <a:gd name="connsiteX2" fmla="*/ 1093025 w 1216692"/>
              <a:gd name="connsiteY2" fmla="*/ 1058863 h 1321594"/>
              <a:gd name="connsiteX3" fmla="*/ 1203829 w 1216692"/>
              <a:gd name="connsiteY3" fmla="*/ 1182688 h 1321594"/>
              <a:gd name="connsiteX4" fmla="*/ 1216493 w 1216692"/>
              <a:gd name="connsiteY4" fmla="*/ 1227138 h 1321594"/>
              <a:gd name="connsiteX5" fmla="*/ 1131015 w 1216692"/>
              <a:gd name="connsiteY5" fmla="*/ 1319213 h 1321594"/>
              <a:gd name="connsiteX6" fmla="*/ 766945 w 1216692"/>
              <a:gd name="connsiteY6" fmla="*/ 1319213 h 1321594"/>
              <a:gd name="connsiteX7" fmla="*/ 687801 w 1216692"/>
              <a:gd name="connsiteY7" fmla="*/ 1208088 h 1321594"/>
              <a:gd name="connsiteX8" fmla="*/ 728955 w 1216692"/>
              <a:gd name="connsiteY8" fmla="*/ 1128713 h 1321594"/>
              <a:gd name="connsiteX9" fmla="*/ 808101 w 1216692"/>
              <a:gd name="connsiteY9" fmla="*/ 1058863 h 1321594"/>
              <a:gd name="connsiteX10" fmla="*/ 123891 w 1216692"/>
              <a:gd name="connsiteY10" fmla="*/ 1055688 h 1321594"/>
              <a:gd name="connsiteX11" fmla="*/ 408819 w 1216692"/>
              <a:gd name="connsiteY11" fmla="*/ 1055688 h 1321594"/>
              <a:gd name="connsiteX12" fmla="*/ 532289 w 1216692"/>
              <a:gd name="connsiteY12" fmla="*/ 1223963 h 1321594"/>
              <a:gd name="connsiteX13" fmla="*/ 443645 w 1216692"/>
              <a:gd name="connsiteY13" fmla="*/ 1319213 h 1321594"/>
              <a:gd name="connsiteX14" fmla="*/ 89066 w 1216692"/>
              <a:gd name="connsiteY14" fmla="*/ 1319213 h 1321594"/>
              <a:gd name="connsiteX15" fmla="*/ 3587 w 1216692"/>
              <a:gd name="connsiteY15" fmla="*/ 1208088 h 1321594"/>
              <a:gd name="connsiteX16" fmla="*/ 60573 w 1216692"/>
              <a:gd name="connsiteY16" fmla="*/ 1109663 h 1321594"/>
              <a:gd name="connsiteX17" fmla="*/ 123891 w 1216692"/>
              <a:gd name="connsiteY17" fmla="*/ 1055688 h 1321594"/>
              <a:gd name="connsiteX18" fmla="*/ 950577 w 1216692"/>
              <a:gd name="connsiteY18" fmla="*/ 744538 h 1321594"/>
              <a:gd name="connsiteX19" fmla="*/ 1111709 w 1216692"/>
              <a:gd name="connsiteY19" fmla="*/ 903288 h 1321594"/>
              <a:gd name="connsiteX20" fmla="*/ 947419 w 1216692"/>
              <a:gd name="connsiteY20" fmla="*/ 1065213 h 1321594"/>
              <a:gd name="connsiteX21" fmla="*/ 789447 w 1216692"/>
              <a:gd name="connsiteY21" fmla="*/ 903288 h 1321594"/>
              <a:gd name="connsiteX22" fmla="*/ 950577 w 1216692"/>
              <a:gd name="connsiteY22" fmla="*/ 744538 h 1321594"/>
              <a:gd name="connsiteX23" fmla="*/ 266365 w 1216692"/>
              <a:gd name="connsiteY23" fmla="*/ 744538 h 1321594"/>
              <a:gd name="connsiteX24" fmla="*/ 427497 w 1216692"/>
              <a:gd name="connsiteY24" fmla="*/ 904876 h 1321594"/>
              <a:gd name="connsiteX25" fmla="*/ 266365 w 1216692"/>
              <a:gd name="connsiteY25" fmla="*/ 1065214 h 1321594"/>
              <a:gd name="connsiteX26" fmla="*/ 105233 w 1216692"/>
              <a:gd name="connsiteY26" fmla="*/ 904876 h 1321594"/>
              <a:gd name="connsiteX27" fmla="*/ 266365 w 1216692"/>
              <a:gd name="connsiteY27" fmla="*/ 744538 h 1321594"/>
              <a:gd name="connsiteX28" fmla="*/ 256046 w 1216692"/>
              <a:gd name="connsiteY28" fmla="*/ 212725 h 1321594"/>
              <a:gd name="connsiteX29" fmla="*/ 411621 w 1216692"/>
              <a:gd name="connsiteY29" fmla="*/ 212725 h 1321594"/>
              <a:gd name="connsiteX30" fmla="*/ 417971 w 1216692"/>
              <a:gd name="connsiteY30" fmla="*/ 212725 h 1321594"/>
              <a:gd name="connsiteX31" fmla="*/ 417971 w 1216692"/>
              <a:gd name="connsiteY31" fmla="*/ 228547 h 1321594"/>
              <a:gd name="connsiteX32" fmla="*/ 417971 w 1216692"/>
              <a:gd name="connsiteY32" fmla="*/ 355127 h 1321594"/>
              <a:gd name="connsiteX33" fmla="*/ 535447 w 1216692"/>
              <a:gd name="connsiteY33" fmla="*/ 472213 h 1321594"/>
              <a:gd name="connsiteX34" fmla="*/ 671971 w 1216692"/>
              <a:gd name="connsiteY34" fmla="*/ 472213 h 1321594"/>
              <a:gd name="connsiteX35" fmla="*/ 668795 w 1216692"/>
              <a:gd name="connsiteY35" fmla="*/ 535503 h 1321594"/>
              <a:gd name="connsiteX36" fmla="*/ 611647 w 1216692"/>
              <a:gd name="connsiteY36" fmla="*/ 579806 h 1321594"/>
              <a:gd name="connsiteX37" fmla="*/ 481471 w 1216692"/>
              <a:gd name="connsiteY37" fmla="*/ 579806 h 1321594"/>
              <a:gd name="connsiteX38" fmla="*/ 459247 w 1216692"/>
              <a:gd name="connsiteY38" fmla="*/ 586135 h 1321594"/>
              <a:gd name="connsiteX39" fmla="*/ 351295 w 1216692"/>
              <a:gd name="connsiteY39" fmla="*/ 674740 h 1321594"/>
              <a:gd name="connsiteX40" fmla="*/ 316371 w 1216692"/>
              <a:gd name="connsiteY40" fmla="*/ 684234 h 1321594"/>
              <a:gd name="connsiteX41" fmla="*/ 303671 w 1216692"/>
              <a:gd name="connsiteY41" fmla="*/ 652589 h 1321594"/>
              <a:gd name="connsiteX42" fmla="*/ 303671 w 1216692"/>
              <a:gd name="connsiteY42" fmla="*/ 579806 h 1321594"/>
              <a:gd name="connsiteX43" fmla="*/ 262396 w 1216692"/>
              <a:gd name="connsiteY43" fmla="*/ 579806 h 1321594"/>
              <a:gd name="connsiteX44" fmla="*/ 195721 w 1216692"/>
              <a:gd name="connsiteY44" fmla="*/ 513351 h 1321594"/>
              <a:gd name="connsiteX45" fmla="*/ 195721 w 1216692"/>
              <a:gd name="connsiteY45" fmla="*/ 272850 h 1321594"/>
              <a:gd name="connsiteX46" fmla="*/ 256046 w 1216692"/>
              <a:gd name="connsiteY46" fmla="*/ 212725 h 1321594"/>
              <a:gd name="connsiteX47" fmla="*/ 535245 w 1216692"/>
              <a:gd name="connsiteY47" fmla="*/ 0 h 1321594"/>
              <a:gd name="connsiteX48" fmla="*/ 946809 w 1216692"/>
              <a:gd name="connsiteY48" fmla="*/ 0 h 1321594"/>
              <a:gd name="connsiteX49" fmla="*/ 1016459 w 1216692"/>
              <a:gd name="connsiteY49" fmla="*/ 69850 h 1321594"/>
              <a:gd name="connsiteX50" fmla="*/ 1016459 w 1216692"/>
              <a:gd name="connsiteY50" fmla="*/ 355600 h 1321594"/>
              <a:gd name="connsiteX51" fmla="*/ 946809 w 1216692"/>
              <a:gd name="connsiteY51" fmla="*/ 425450 h 1321594"/>
              <a:gd name="connsiteX52" fmla="*/ 889823 w 1216692"/>
              <a:gd name="connsiteY52" fmla="*/ 425450 h 1321594"/>
              <a:gd name="connsiteX53" fmla="*/ 889823 w 1216692"/>
              <a:gd name="connsiteY53" fmla="*/ 523875 h 1321594"/>
              <a:gd name="connsiteX54" fmla="*/ 877161 w 1216692"/>
              <a:gd name="connsiteY54" fmla="*/ 549275 h 1321594"/>
              <a:gd name="connsiteX55" fmla="*/ 848667 w 1216692"/>
              <a:gd name="connsiteY55" fmla="*/ 542925 h 1321594"/>
              <a:gd name="connsiteX56" fmla="*/ 712535 w 1216692"/>
              <a:gd name="connsiteY56" fmla="*/ 434975 h 1321594"/>
              <a:gd name="connsiteX57" fmla="*/ 687207 w 1216692"/>
              <a:gd name="connsiteY57" fmla="*/ 425450 h 1321594"/>
              <a:gd name="connsiteX58" fmla="*/ 538411 w 1216692"/>
              <a:gd name="connsiteY58" fmla="*/ 425450 h 1321594"/>
              <a:gd name="connsiteX59" fmla="*/ 465595 w 1216692"/>
              <a:gd name="connsiteY59" fmla="*/ 355600 h 1321594"/>
              <a:gd name="connsiteX60" fmla="*/ 465595 w 1216692"/>
              <a:gd name="connsiteY60" fmla="*/ 69850 h 1321594"/>
              <a:gd name="connsiteX61" fmla="*/ 535245 w 1216692"/>
              <a:gd name="connsiteY61" fmla="*/ 0 h 13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6692" h="1321594">
                <a:moveTo>
                  <a:pt x="808101" y="1058863"/>
                </a:moveTo>
                <a:cubicBezTo>
                  <a:pt x="896745" y="1135063"/>
                  <a:pt x="1017047" y="1125538"/>
                  <a:pt x="1089861" y="1058863"/>
                </a:cubicBezTo>
                <a:cubicBezTo>
                  <a:pt x="1089861" y="1058863"/>
                  <a:pt x="1093025" y="1058863"/>
                  <a:pt x="1093025" y="1058863"/>
                </a:cubicBezTo>
                <a:cubicBezTo>
                  <a:pt x="1140513" y="1090613"/>
                  <a:pt x="1181669" y="1128713"/>
                  <a:pt x="1203829" y="1182688"/>
                </a:cubicBezTo>
                <a:cubicBezTo>
                  <a:pt x="1210161" y="1195388"/>
                  <a:pt x="1213327" y="1211263"/>
                  <a:pt x="1216493" y="1227138"/>
                </a:cubicBezTo>
                <a:cubicBezTo>
                  <a:pt x="1219659" y="1277938"/>
                  <a:pt x="1184835" y="1319213"/>
                  <a:pt x="1131015" y="1319213"/>
                </a:cubicBezTo>
                <a:cubicBezTo>
                  <a:pt x="1010715" y="1322388"/>
                  <a:pt x="890413" y="1322388"/>
                  <a:pt x="766945" y="1319213"/>
                </a:cubicBezTo>
                <a:cubicBezTo>
                  <a:pt x="709961" y="1319213"/>
                  <a:pt x="671971" y="1265238"/>
                  <a:pt x="687801" y="1208088"/>
                </a:cubicBezTo>
                <a:cubicBezTo>
                  <a:pt x="694131" y="1176338"/>
                  <a:pt x="709961" y="1150938"/>
                  <a:pt x="728955" y="1128713"/>
                </a:cubicBezTo>
                <a:cubicBezTo>
                  <a:pt x="751117" y="1100138"/>
                  <a:pt x="776443" y="1074738"/>
                  <a:pt x="808101" y="1058863"/>
                </a:cubicBezTo>
                <a:close/>
                <a:moveTo>
                  <a:pt x="123891" y="1055688"/>
                </a:moveTo>
                <a:cubicBezTo>
                  <a:pt x="209370" y="1131888"/>
                  <a:pt x="329673" y="1128713"/>
                  <a:pt x="408819" y="1055688"/>
                </a:cubicBezTo>
                <a:cubicBezTo>
                  <a:pt x="465805" y="1100138"/>
                  <a:pt x="519625" y="1144588"/>
                  <a:pt x="532289" y="1223963"/>
                </a:cubicBezTo>
                <a:cubicBezTo>
                  <a:pt x="538621" y="1277938"/>
                  <a:pt x="500631" y="1319213"/>
                  <a:pt x="443645" y="1319213"/>
                </a:cubicBezTo>
                <a:cubicBezTo>
                  <a:pt x="326507" y="1319213"/>
                  <a:pt x="206204" y="1319213"/>
                  <a:pt x="89066" y="1319213"/>
                </a:cubicBezTo>
                <a:cubicBezTo>
                  <a:pt x="25749" y="1319213"/>
                  <a:pt x="-12242" y="1268413"/>
                  <a:pt x="3587" y="1208088"/>
                </a:cubicBezTo>
                <a:cubicBezTo>
                  <a:pt x="13085" y="1169988"/>
                  <a:pt x="35246" y="1138238"/>
                  <a:pt x="60573" y="1109663"/>
                </a:cubicBezTo>
                <a:cubicBezTo>
                  <a:pt x="79569" y="1090613"/>
                  <a:pt x="101730" y="1074738"/>
                  <a:pt x="123891" y="1055688"/>
                </a:cubicBezTo>
                <a:close/>
                <a:moveTo>
                  <a:pt x="950577" y="744538"/>
                </a:moveTo>
                <a:cubicBezTo>
                  <a:pt x="1042201" y="744538"/>
                  <a:pt x="1111709" y="814388"/>
                  <a:pt x="1111709" y="903288"/>
                </a:cubicBezTo>
                <a:cubicBezTo>
                  <a:pt x="1111709" y="995363"/>
                  <a:pt x="1042201" y="1065213"/>
                  <a:pt x="947419" y="1065213"/>
                </a:cubicBezTo>
                <a:cubicBezTo>
                  <a:pt x="868433" y="1065213"/>
                  <a:pt x="789447" y="1008063"/>
                  <a:pt x="789447" y="903288"/>
                </a:cubicBezTo>
                <a:cubicBezTo>
                  <a:pt x="789447" y="811213"/>
                  <a:pt x="858953" y="744538"/>
                  <a:pt x="950577" y="744538"/>
                </a:cubicBezTo>
                <a:close/>
                <a:moveTo>
                  <a:pt x="266365" y="744538"/>
                </a:moveTo>
                <a:cubicBezTo>
                  <a:pt x="355355" y="744538"/>
                  <a:pt x="427497" y="816324"/>
                  <a:pt x="427497" y="904876"/>
                </a:cubicBezTo>
                <a:cubicBezTo>
                  <a:pt x="427497" y="993428"/>
                  <a:pt x="355355" y="1065214"/>
                  <a:pt x="266365" y="1065214"/>
                </a:cubicBezTo>
                <a:cubicBezTo>
                  <a:pt x="177374" y="1065214"/>
                  <a:pt x="105233" y="993428"/>
                  <a:pt x="105233" y="904876"/>
                </a:cubicBezTo>
                <a:cubicBezTo>
                  <a:pt x="105233" y="816324"/>
                  <a:pt x="177374" y="744538"/>
                  <a:pt x="266365" y="744538"/>
                </a:cubicBezTo>
                <a:close/>
                <a:moveTo>
                  <a:pt x="256046" y="212725"/>
                </a:moveTo>
                <a:cubicBezTo>
                  <a:pt x="306846" y="212725"/>
                  <a:pt x="357647" y="212725"/>
                  <a:pt x="411621" y="212725"/>
                </a:cubicBezTo>
                <a:cubicBezTo>
                  <a:pt x="411621" y="212725"/>
                  <a:pt x="414795" y="212725"/>
                  <a:pt x="417971" y="212725"/>
                </a:cubicBezTo>
                <a:cubicBezTo>
                  <a:pt x="417971" y="219054"/>
                  <a:pt x="417971" y="225383"/>
                  <a:pt x="417971" y="228547"/>
                </a:cubicBezTo>
                <a:cubicBezTo>
                  <a:pt x="417971" y="272850"/>
                  <a:pt x="417971" y="313989"/>
                  <a:pt x="417971" y="355127"/>
                </a:cubicBezTo>
                <a:cubicBezTo>
                  <a:pt x="417971" y="424746"/>
                  <a:pt x="465595" y="472213"/>
                  <a:pt x="535447" y="472213"/>
                </a:cubicBezTo>
                <a:cubicBezTo>
                  <a:pt x="579895" y="472213"/>
                  <a:pt x="624347" y="472213"/>
                  <a:pt x="671971" y="472213"/>
                </a:cubicBezTo>
                <a:cubicBezTo>
                  <a:pt x="671971" y="494364"/>
                  <a:pt x="671971" y="516516"/>
                  <a:pt x="668795" y="535503"/>
                </a:cubicBezTo>
                <a:cubicBezTo>
                  <a:pt x="662447" y="560819"/>
                  <a:pt x="640221" y="579806"/>
                  <a:pt x="611647" y="579806"/>
                </a:cubicBezTo>
                <a:cubicBezTo>
                  <a:pt x="567195" y="579806"/>
                  <a:pt x="525921" y="579806"/>
                  <a:pt x="481471" y="579806"/>
                </a:cubicBezTo>
                <a:cubicBezTo>
                  <a:pt x="475121" y="579806"/>
                  <a:pt x="465595" y="582970"/>
                  <a:pt x="459247" y="586135"/>
                </a:cubicBezTo>
                <a:cubicBezTo>
                  <a:pt x="421147" y="614615"/>
                  <a:pt x="386221" y="646260"/>
                  <a:pt x="351295" y="674740"/>
                </a:cubicBezTo>
                <a:cubicBezTo>
                  <a:pt x="341771" y="681069"/>
                  <a:pt x="332247" y="690563"/>
                  <a:pt x="316371" y="684234"/>
                </a:cubicBezTo>
                <a:cubicBezTo>
                  <a:pt x="303671" y="677905"/>
                  <a:pt x="303671" y="665247"/>
                  <a:pt x="303671" y="652589"/>
                </a:cubicBezTo>
                <a:cubicBezTo>
                  <a:pt x="303671" y="627273"/>
                  <a:pt x="303671" y="605122"/>
                  <a:pt x="303671" y="579806"/>
                </a:cubicBezTo>
                <a:cubicBezTo>
                  <a:pt x="290971" y="579806"/>
                  <a:pt x="275096" y="579806"/>
                  <a:pt x="262396" y="579806"/>
                </a:cubicBezTo>
                <a:cubicBezTo>
                  <a:pt x="221121" y="579806"/>
                  <a:pt x="195721" y="554490"/>
                  <a:pt x="195721" y="513351"/>
                </a:cubicBezTo>
                <a:cubicBezTo>
                  <a:pt x="195721" y="434239"/>
                  <a:pt x="195721" y="355127"/>
                  <a:pt x="195721" y="272850"/>
                </a:cubicBezTo>
                <a:cubicBezTo>
                  <a:pt x="198896" y="238041"/>
                  <a:pt x="221121" y="212725"/>
                  <a:pt x="256046" y="212725"/>
                </a:cubicBezTo>
                <a:close/>
                <a:moveTo>
                  <a:pt x="535245" y="0"/>
                </a:moveTo>
                <a:cubicBezTo>
                  <a:pt x="671379" y="0"/>
                  <a:pt x="810677" y="0"/>
                  <a:pt x="946809" y="0"/>
                </a:cubicBezTo>
                <a:cubicBezTo>
                  <a:pt x="991131" y="0"/>
                  <a:pt x="1016459" y="25400"/>
                  <a:pt x="1016459" y="69850"/>
                </a:cubicBezTo>
                <a:cubicBezTo>
                  <a:pt x="1016459" y="165100"/>
                  <a:pt x="1016459" y="260350"/>
                  <a:pt x="1016459" y="355600"/>
                </a:cubicBezTo>
                <a:cubicBezTo>
                  <a:pt x="1016459" y="400050"/>
                  <a:pt x="991131" y="425450"/>
                  <a:pt x="946809" y="425450"/>
                </a:cubicBezTo>
                <a:cubicBezTo>
                  <a:pt x="927815" y="425450"/>
                  <a:pt x="911985" y="425450"/>
                  <a:pt x="889823" y="425450"/>
                </a:cubicBezTo>
                <a:cubicBezTo>
                  <a:pt x="889823" y="460375"/>
                  <a:pt x="889823" y="492125"/>
                  <a:pt x="889823" y="523875"/>
                </a:cubicBezTo>
                <a:cubicBezTo>
                  <a:pt x="889823" y="536575"/>
                  <a:pt x="889823" y="546100"/>
                  <a:pt x="877161" y="549275"/>
                </a:cubicBezTo>
                <a:cubicBezTo>
                  <a:pt x="864497" y="555625"/>
                  <a:pt x="858165" y="552450"/>
                  <a:pt x="848667" y="542925"/>
                </a:cubicBezTo>
                <a:cubicBezTo>
                  <a:pt x="801179" y="508000"/>
                  <a:pt x="756857" y="469900"/>
                  <a:pt x="712535" y="434975"/>
                </a:cubicBezTo>
                <a:cubicBezTo>
                  <a:pt x="706203" y="428625"/>
                  <a:pt x="696705" y="425450"/>
                  <a:pt x="687207" y="425450"/>
                </a:cubicBezTo>
                <a:cubicBezTo>
                  <a:pt x="636553" y="425450"/>
                  <a:pt x="589065" y="425450"/>
                  <a:pt x="538411" y="425450"/>
                </a:cubicBezTo>
                <a:cubicBezTo>
                  <a:pt x="490923" y="425450"/>
                  <a:pt x="465595" y="400050"/>
                  <a:pt x="465595" y="355600"/>
                </a:cubicBezTo>
                <a:cubicBezTo>
                  <a:pt x="465595" y="260350"/>
                  <a:pt x="465595" y="165100"/>
                  <a:pt x="465595" y="69850"/>
                </a:cubicBezTo>
                <a:cubicBezTo>
                  <a:pt x="465595" y="25400"/>
                  <a:pt x="490923" y="0"/>
                  <a:pt x="5352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16262350" y="5859463"/>
            <a:ext cx="1266825" cy="1273175"/>
            <a:chOff x="16262350" y="5859463"/>
            <a:chExt cx="1266825" cy="1273175"/>
          </a:xfrm>
        </p:grpSpPr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16329025" y="5859463"/>
              <a:ext cx="1200150" cy="1203325"/>
            </a:xfrm>
            <a:custGeom>
              <a:avLst/>
              <a:gdLst>
                <a:gd name="T0" fmla="*/ 373 w 379"/>
                <a:gd name="T1" fmla="*/ 0 h 380"/>
                <a:gd name="T2" fmla="*/ 379 w 379"/>
                <a:gd name="T3" fmla="*/ 11 h 380"/>
                <a:gd name="T4" fmla="*/ 348 w 379"/>
                <a:gd name="T5" fmla="*/ 137 h 380"/>
                <a:gd name="T6" fmla="*/ 279 w 379"/>
                <a:gd name="T7" fmla="*/ 230 h 380"/>
                <a:gd name="T8" fmla="*/ 276 w 379"/>
                <a:gd name="T9" fmla="*/ 237 h 380"/>
                <a:gd name="T10" fmla="*/ 217 w 379"/>
                <a:gd name="T11" fmla="*/ 375 h 380"/>
                <a:gd name="T12" fmla="*/ 215 w 379"/>
                <a:gd name="T13" fmla="*/ 377 h 380"/>
                <a:gd name="T14" fmla="*/ 206 w 379"/>
                <a:gd name="T15" fmla="*/ 379 h 380"/>
                <a:gd name="T16" fmla="*/ 200 w 379"/>
                <a:gd name="T17" fmla="*/ 371 h 380"/>
                <a:gd name="T18" fmla="*/ 191 w 379"/>
                <a:gd name="T19" fmla="*/ 308 h 380"/>
                <a:gd name="T20" fmla="*/ 184 w 379"/>
                <a:gd name="T21" fmla="*/ 315 h 380"/>
                <a:gd name="T22" fmla="*/ 170 w 379"/>
                <a:gd name="T23" fmla="*/ 315 h 380"/>
                <a:gd name="T24" fmla="*/ 65 w 379"/>
                <a:gd name="T25" fmla="*/ 210 h 380"/>
                <a:gd name="T26" fmla="*/ 65 w 379"/>
                <a:gd name="T27" fmla="*/ 196 h 380"/>
                <a:gd name="T28" fmla="*/ 72 w 379"/>
                <a:gd name="T29" fmla="*/ 188 h 380"/>
                <a:gd name="T30" fmla="*/ 36 w 379"/>
                <a:gd name="T31" fmla="*/ 183 h 380"/>
                <a:gd name="T32" fmla="*/ 8 w 379"/>
                <a:gd name="T33" fmla="*/ 179 h 380"/>
                <a:gd name="T34" fmla="*/ 1 w 379"/>
                <a:gd name="T35" fmla="*/ 174 h 380"/>
                <a:gd name="T36" fmla="*/ 3 w 379"/>
                <a:gd name="T37" fmla="*/ 164 h 380"/>
                <a:gd name="T38" fmla="*/ 99 w 379"/>
                <a:gd name="T39" fmla="*/ 110 h 380"/>
                <a:gd name="T40" fmla="*/ 145 w 379"/>
                <a:gd name="T41" fmla="*/ 103 h 380"/>
                <a:gd name="T42" fmla="*/ 149 w 379"/>
                <a:gd name="T43" fmla="*/ 101 h 380"/>
                <a:gd name="T44" fmla="*/ 279 w 379"/>
                <a:gd name="T45" fmla="*/ 16 h 380"/>
                <a:gd name="T46" fmla="*/ 351 w 379"/>
                <a:gd name="T47" fmla="*/ 1 h 380"/>
                <a:gd name="T48" fmla="*/ 354 w 379"/>
                <a:gd name="T49" fmla="*/ 0 h 380"/>
                <a:gd name="T50" fmla="*/ 373 w 379"/>
                <a:gd name="T51" fmla="*/ 0 h 380"/>
                <a:gd name="T52" fmla="*/ 307 w 379"/>
                <a:gd name="T53" fmla="*/ 115 h 380"/>
                <a:gd name="T54" fmla="*/ 265 w 379"/>
                <a:gd name="T55" fmla="*/ 73 h 380"/>
                <a:gd name="T56" fmla="*/ 223 w 379"/>
                <a:gd name="T57" fmla="*/ 115 h 380"/>
                <a:gd name="T58" fmla="*/ 265 w 379"/>
                <a:gd name="T59" fmla="*/ 157 h 380"/>
                <a:gd name="T60" fmla="*/ 307 w 379"/>
                <a:gd name="T61" fmla="*/ 11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9" h="380">
                  <a:moveTo>
                    <a:pt x="373" y="0"/>
                  </a:moveTo>
                  <a:cubicBezTo>
                    <a:pt x="378" y="3"/>
                    <a:pt x="379" y="6"/>
                    <a:pt x="379" y="11"/>
                  </a:cubicBezTo>
                  <a:cubicBezTo>
                    <a:pt x="379" y="56"/>
                    <a:pt x="368" y="97"/>
                    <a:pt x="348" y="137"/>
                  </a:cubicBezTo>
                  <a:cubicBezTo>
                    <a:pt x="331" y="172"/>
                    <a:pt x="308" y="204"/>
                    <a:pt x="279" y="230"/>
                  </a:cubicBezTo>
                  <a:cubicBezTo>
                    <a:pt x="276" y="232"/>
                    <a:pt x="277" y="235"/>
                    <a:pt x="276" y="237"/>
                  </a:cubicBezTo>
                  <a:cubicBezTo>
                    <a:pt x="274" y="290"/>
                    <a:pt x="254" y="336"/>
                    <a:pt x="217" y="375"/>
                  </a:cubicBezTo>
                  <a:cubicBezTo>
                    <a:pt x="217" y="375"/>
                    <a:pt x="216" y="376"/>
                    <a:pt x="215" y="377"/>
                  </a:cubicBezTo>
                  <a:cubicBezTo>
                    <a:pt x="213" y="379"/>
                    <a:pt x="210" y="380"/>
                    <a:pt x="206" y="379"/>
                  </a:cubicBezTo>
                  <a:cubicBezTo>
                    <a:pt x="203" y="377"/>
                    <a:pt x="201" y="375"/>
                    <a:pt x="200" y="371"/>
                  </a:cubicBezTo>
                  <a:cubicBezTo>
                    <a:pt x="198" y="350"/>
                    <a:pt x="195" y="330"/>
                    <a:pt x="191" y="308"/>
                  </a:cubicBezTo>
                  <a:cubicBezTo>
                    <a:pt x="189" y="311"/>
                    <a:pt x="186" y="313"/>
                    <a:pt x="184" y="315"/>
                  </a:cubicBezTo>
                  <a:cubicBezTo>
                    <a:pt x="179" y="320"/>
                    <a:pt x="175" y="320"/>
                    <a:pt x="170" y="315"/>
                  </a:cubicBezTo>
                  <a:cubicBezTo>
                    <a:pt x="135" y="280"/>
                    <a:pt x="100" y="245"/>
                    <a:pt x="65" y="210"/>
                  </a:cubicBezTo>
                  <a:cubicBezTo>
                    <a:pt x="60" y="205"/>
                    <a:pt x="60" y="201"/>
                    <a:pt x="65" y="196"/>
                  </a:cubicBezTo>
                  <a:cubicBezTo>
                    <a:pt x="67" y="194"/>
                    <a:pt x="69" y="191"/>
                    <a:pt x="72" y="188"/>
                  </a:cubicBezTo>
                  <a:cubicBezTo>
                    <a:pt x="59" y="187"/>
                    <a:pt x="48" y="185"/>
                    <a:pt x="36" y="183"/>
                  </a:cubicBezTo>
                  <a:cubicBezTo>
                    <a:pt x="27" y="182"/>
                    <a:pt x="17" y="181"/>
                    <a:pt x="8" y="179"/>
                  </a:cubicBezTo>
                  <a:cubicBezTo>
                    <a:pt x="4" y="179"/>
                    <a:pt x="2" y="177"/>
                    <a:pt x="1" y="174"/>
                  </a:cubicBezTo>
                  <a:cubicBezTo>
                    <a:pt x="0" y="170"/>
                    <a:pt x="1" y="167"/>
                    <a:pt x="3" y="164"/>
                  </a:cubicBezTo>
                  <a:cubicBezTo>
                    <a:pt x="30" y="138"/>
                    <a:pt x="62" y="120"/>
                    <a:pt x="99" y="110"/>
                  </a:cubicBezTo>
                  <a:cubicBezTo>
                    <a:pt x="114" y="106"/>
                    <a:pt x="129" y="104"/>
                    <a:pt x="145" y="103"/>
                  </a:cubicBezTo>
                  <a:cubicBezTo>
                    <a:pt x="146" y="103"/>
                    <a:pt x="148" y="102"/>
                    <a:pt x="149" y="101"/>
                  </a:cubicBezTo>
                  <a:cubicBezTo>
                    <a:pt x="186" y="62"/>
                    <a:pt x="229" y="34"/>
                    <a:pt x="279" y="16"/>
                  </a:cubicBezTo>
                  <a:cubicBezTo>
                    <a:pt x="303" y="8"/>
                    <a:pt x="327" y="3"/>
                    <a:pt x="351" y="1"/>
                  </a:cubicBezTo>
                  <a:cubicBezTo>
                    <a:pt x="352" y="1"/>
                    <a:pt x="353" y="1"/>
                    <a:pt x="354" y="0"/>
                  </a:cubicBezTo>
                  <a:cubicBezTo>
                    <a:pt x="361" y="0"/>
                    <a:pt x="367" y="0"/>
                    <a:pt x="373" y="0"/>
                  </a:cubicBezTo>
                  <a:close/>
                  <a:moveTo>
                    <a:pt x="307" y="115"/>
                  </a:moveTo>
                  <a:cubicBezTo>
                    <a:pt x="307" y="92"/>
                    <a:pt x="288" y="73"/>
                    <a:pt x="265" y="73"/>
                  </a:cubicBezTo>
                  <a:cubicBezTo>
                    <a:pt x="242" y="73"/>
                    <a:pt x="223" y="92"/>
                    <a:pt x="223" y="115"/>
                  </a:cubicBezTo>
                  <a:cubicBezTo>
                    <a:pt x="223" y="138"/>
                    <a:pt x="242" y="157"/>
                    <a:pt x="265" y="157"/>
                  </a:cubicBezTo>
                  <a:cubicBezTo>
                    <a:pt x="288" y="157"/>
                    <a:pt x="307" y="138"/>
                    <a:pt x="3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16262350" y="6692900"/>
              <a:ext cx="423863" cy="439738"/>
            </a:xfrm>
            <a:custGeom>
              <a:avLst/>
              <a:gdLst>
                <a:gd name="T0" fmla="*/ 0 w 134"/>
                <a:gd name="T1" fmla="*/ 127 h 139"/>
                <a:gd name="T2" fmla="*/ 11 w 134"/>
                <a:gd name="T3" fmla="*/ 96 h 139"/>
                <a:gd name="T4" fmla="*/ 38 w 134"/>
                <a:gd name="T5" fmla="*/ 31 h 139"/>
                <a:gd name="T6" fmla="*/ 95 w 134"/>
                <a:gd name="T7" fmla="*/ 6 h 139"/>
                <a:gd name="T8" fmla="*/ 134 w 134"/>
                <a:gd name="T9" fmla="*/ 55 h 139"/>
                <a:gd name="T10" fmla="*/ 108 w 134"/>
                <a:gd name="T11" fmla="*/ 100 h 139"/>
                <a:gd name="T12" fmla="*/ 60 w 134"/>
                <a:gd name="T13" fmla="*/ 121 h 139"/>
                <a:gd name="T14" fmla="*/ 13 w 134"/>
                <a:gd name="T15" fmla="*/ 137 h 139"/>
                <a:gd name="T16" fmla="*/ 0 w 134"/>
                <a:gd name="T17" fmla="*/ 131 h 139"/>
                <a:gd name="T18" fmla="*/ 0 w 134"/>
                <a:gd name="T19" fmla="*/ 12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9">
                  <a:moveTo>
                    <a:pt x="0" y="127"/>
                  </a:moveTo>
                  <a:cubicBezTo>
                    <a:pt x="4" y="116"/>
                    <a:pt x="7" y="106"/>
                    <a:pt x="11" y="96"/>
                  </a:cubicBezTo>
                  <a:cubicBezTo>
                    <a:pt x="18" y="74"/>
                    <a:pt x="26" y="52"/>
                    <a:pt x="38" y="31"/>
                  </a:cubicBezTo>
                  <a:cubicBezTo>
                    <a:pt x="49" y="10"/>
                    <a:pt x="73" y="0"/>
                    <a:pt x="95" y="6"/>
                  </a:cubicBezTo>
                  <a:cubicBezTo>
                    <a:pt x="117" y="11"/>
                    <a:pt x="133" y="31"/>
                    <a:pt x="134" y="55"/>
                  </a:cubicBezTo>
                  <a:cubicBezTo>
                    <a:pt x="134" y="75"/>
                    <a:pt x="126" y="90"/>
                    <a:pt x="108" y="100"/>
                  </a:cubicBezTo>
                  <a:cubicBezTo>
                    <a:pt x="93" y="108"/>
                    <a:pt x="76" y="114"/>
                    <a:pt x="60" y="121"/>
                  </a:cubicBezTo>
                  <a:cubicBezTo>
                    <a:pt x="45" y="127"/>
                    <a:pt x="29" y="131"/>
                    <a:pt x="13" y="137"/>
                  </a:cubicBezTo>
                  <a:cubicBezTo>
                    <a:pt x="6" y="139"/>
                    <a:pt x="4" y="138"/>
                    <a:pt x="0" y="131"/>
                  </a:cubicBezTo>
                  <a:cubicBezTo>
                    <a:pt x="0" y="130"/>
                    <a:pt x="0" y="128"/>
                    <a:pt x="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Freeform 76"/>
          <p:cNvSpPr>
            <a:spLocks/>
          </p:cNvSpPr>
          <p:nvPr/>
        </p:nvSpPr>
        <p:spPr bwMode="auto">
          <a:xfrm>
            <a:off x="19286537" y="6689724"/>
            <a:ext cx="1331914" cy="1498600"/>
          </a:xfrm>
          <a:custGeom>
            <a:avLst/>
            <a:gdLst>
              <a:gd name="connsiteX0" fmla="*/ 530226 w 1331914"/>
              <a:gd name="connsiteY0" fmla="*/ 1400175 h 1498600"/>
              <a:gd name="connsiteX1" fmla="*/ 801688 w 1331914"/>
              <a:gd name="connsiteY1" fmla="*/ 1400175 h 1498600"/>
              <a:gd name="connsiteX2" fmla="*/ 719618 w 1331914"/>
              <a:gd name="connsiteY2" fmla="*/ 1489075 h 1498600"/>
              <a:gd name="connsiteX3" fmla="*/ 681740 w 1331914"/>
              <a:gd name="connsiteY3" fmla="*/ 1498600 h 1498600"/>
              <a:gd name="connsiteX4" fmla="*/ 643860 w 1331914"/>
              <a:gd name="connsiteY4" fmla="*/ 1498600 h 1498600"/>
              <a:gd name="connsiteX5" fmla="*/ 602826 w 1331914"/>
              <a:gd name="connsiteY5" fmla="*/ 1485900 h 1498600"/>
              <a:gd name="connsiteX6" fmla="*/ 530226 w 1331914"/>
              <a:gd name="connsiteY6" fmla="*/ 1400175 h 1498600"/>
              <a:gd name="connsiteX7" fmla="*/ 463550 w 1331914"/>
              <a:gd name="connsiteY7" fmla="*/ 1276350 h 1498600"/>
              <a:gd name="connsiteX8" fmla="*/ 868362 w 1331914"/>
              <a:gd name="connsiteY8" fmla="*/ 1276350 h 1498600"/>
              <a:gd name="connsiteX9" fmla="*/ 865200 w 1331914"/>
              <a:gd name="connsiteY9" fmla="*/ 1323975 h 1498600"/>
              <a:gd name="connsiteX10" fmla="*/ 817762 w 1331914"/>
              <a:gd name="connsiteY10" fmla="*/ 1362075 h 1498600"/>
              <a:gd name="connsiteX11" fmla="*/ 593216 w 1331914"/>
              <a:gd name="connsiteY11" fmla="*/ 1362075 h 1498600"/>
              <a:gd name="connsiteX12" fmla="*/ 507826 w 1331914"/>
              <a:gd name="connsiteY12" fmla="*/ 1362075 h 1498600"/>
              <a:gd name="connsiteX13" fmla="*/ 463550 w 1331914"/>
              <a:gd name="connsiteY13" fmla="*/ 1314450 h 1498600"/>
              <a:gd name="connsiteX14" fmla="*/ 463550 w 1331914"/>
              <a:gd name="connsiteY14" fmla="*/ 1276350 h 1498600"/>
              <a:gd name="connsiteX15" fmla="*/ 463550 w 1331914"/>
              <a:gd name="connsiteY15" fmla="*/ 1187450 h 1498600"/>
              <a:gd name="connsiteX16" fmla="*/ 868362 w 1331914"/>
              <a:gd name="connsiteY16" fmla="*/ 1187450 h 1498600"/>
              <a:gd name="connsiteX17" fmla="*/ 868362 w 1331914"/>
              <a:gd name="connsiteY17" fmla="*/ 1235075 h 1498600"/>
              <a:gd name="connsiteX18" fmla="*/ 463550 w 1331914"/>
              <a:gd name="connsiteY18" fmla="*/ 1235075 h 1498600"/>
              <a:gd name="connsiteX19" fmla="*/ 463550 w 1331914"/>
              <a:gd name="connsiteY19" fmla="*/ 1187450 h 1498600"/>
              <a:gd name="connsiteX20" fmla="*/ 665942 w 1331914"/>
              <a:gd name="connsiteY20" fmla="*/ 620713 h 1498600"/>
              <a:gd name="connsiteX21" fmla="*/ 741422 w 1331914"/>
              <a:gd name="connsiteY21" fmla="*/ 680856 h 1498600"/>
              <a:gd name="connsiteX22" fmla="*/ 697392 w 1331914"/>
              <a:gd name="connsiteY22" fmla="*/ 769488 h 1498600"/>
              <a:gd name="connsiteX23" fmla="*/ 672232 w 1331914"/>
              <a:gd name="connsiteY23" fmla="*/ 810639 h 1498600"/>
              <a:gd name="connsiteX24" fmla="*/ 672232 w 1331914"/>
              <a:gd name="connsiteY24" fmla="*/ 1130349 h 1498600"/>
              <a:gd name="connsiteX25" fmla="*/ 672232 w 1331914"/>
              <a:gd name="connsiteY25" fmla="*/ 1146176 h 1498600"/>
              <a:gd name="connsiteX26" fmla="*/ 656506 w 1331914"/>
              <a:gd name="connsiteY26" fmla="*/ 1146176 h 1498600"/>
              <a:gd name="connsiteX27" fmla="*/ 656506 w 1331914"/>
              <a:gd name="connsiteY27" fmla="*/ 1130349 h 1498600"/>
              <a:gd name="connsiteX28" fmla="*/ 656506 w 1331914"/>
              <a:gd name="connsiteY28" fmla="*/ 810639 h 1498600"/>
              <a:gd name="connsiteX29" fmla="*/ 631346 w 1331914"/>
              <a:gd name="connsiteY29" fmla="*/ 769488 h 1498600"/>
              <a:gd name="connsiteX30" fmla="*/ 590460 w 1331914"/>
              <a:gd name="connsiteY30" fmla="*/ 680856 h 1498600"/>
              <a:gd name="connsiteX31" fmla="*/ 665942 w 1331914"/>
              <a:gd name="connsiteY31" fmla="*/ 620713 h 1498600"/>
              <a:gd name="connsiteX32" fmla="*/ 673718 w 1331914"/>
              <a:gd name="connsiteY32" fmla="*/ 283699 h 1498600"/>
              <a:gd name="connsiteX33" fmla="*/ 1084312 w 1331914"/>
              <a:gd name="connsiteY33" fmla="*/ 632734 h 1498600"/>
              <a:gd name="connsiteX34" fmla="*/ 925832 w 1331914"/>
              <a:gd name="connsiteY34" fmla="*/ 1041586 h 1498600"/>
              <a:gd name="connsiteX35" fmla="*/ 868778 w 1331914"/>
              <a:gd name="connsiteY35" fmla="*/ 1146176 h 1498600"/>
              <a:gd name="connsiteX36" fmla="*/ 710298 w 1331914"/>
              <a:gd name="connsiteY36" fmla="*/ 1146176 h 1498600"/>
              <a:gd name="connsiteX37" fmla="*/ 710298 w 1331914"/>
              <a:gd name="connsiteY37" fmla="*/ 1130329 h 1498600"/>
              <a:gd name="connsiteX38" fmla="*/ 710298 w 1331914"/>
              <a:gd name="connsiteY38" fmla="*/ 816559 h 1498600"/>
              <a:gd name="connsiteX39" fmla="*/ 722976 w 1331914"/>
              <a:gd name="connsiteY39" fmla="*/ 797543 h 1498600"/>
              <a:gd name="connsiteX40" fmla="*/ 776860 w 1331914"/>
              <a:gd name="connsiteY40" fmla="*/ 667598 h 1498600"/>
              <a:gd name="connsiteX41" fmla="*/ 665924 w 1331914"/>
              <a:gd name="connsiteY41" fmla="*/ 585193 h 1498600"/>
              <a:gd name="connsiteX42" fmla="*/ 554988 w 1331914"/>
              <a:gd name="connsiteY42" fmla="*/ 667598 h 1498600"/>
              <a:gd name="connsiteX43" fmla="*/ 605702 w 1331914"/>
              <a:gd name="connsiteY43" fmla="*/ 797543 h 1498600"/>
              <a:gd name="connsiteX44" fmla="*/ 618380 w 1331914"/>
              <a:gd name="connsiteY44" fmla="*/ 819728 h 1498600"/>
              <a:gd name="connsiteX45" fmla="*/ 618380 w 1331914"/>
              <a:gd name="connsiteY45" fmla="*/ 1130329 h 1498600"/>
              <a:gd name="connsiteX46" fmla="*/ 618380 w 1331914"/>
              <a:gd name="connsiteY46" fmla="*/ 1146176 h 1498600"/>
              <a:gd name="connsiteX47" fmla="*/ 463070 w 1331914"/>
              <a:gd name="connsiteY47" fmla="*/ 1146176 h 1498600"/>
              <a:gd name="connsiteX48" fmla="*/ 459900 w 1331914"/>
              <a:gd name="connsiteY48" fmla="*/ 1114482 h 1498600"/>
              <a:gd name="connsiteX49" fmla="*/ 418696 w 1331914"/>
              <a:gd name="connsiteY49" fmla="*/ 1054263 h 1498600"/>
              <a:gd name="connsiteX50" fmla="*/ 260216 w 1331914"/>
              <a:gd name="connsiteY50" fmla="*/ 838745 h 1498600"/>
              <a:gd name="connsiteX51" fmla="*/ 586684 w 1331914"/>
              <a:gd name="connsiteY51" fmla="*/ 290440 h 1498600"/>
              <a:gd name="connsiteX52" fmla="*/ 673718 w 1331914"/>
              <a:gd name="connsiteY52" fmla="*/ 283699 h 1498600"/>
              <a:gd name="connsiteX53" fmla="*/ 554964 w 1331914"/>
              <a:gd name="connsiteY53" fmla="*/ 0 h 1498600"/>
              <a:gd name="connsiteX54" fmla="*/ 773778 w 1331914"/>
              <a:gd name="connsiteY54" fmla="*/ 0 h 1498600"/>
              <a:gd name="connsiteX55" fmla="*/ 808662 w 1331914"/>
              <a:gd name="connsiteY55" fmla="*/ 133001 h 1498600"/>
              <a:gd name="connsiteX56" fmla="*/ 827688 w 1331914"/>
              <a:gd name="connsiteY56" fmla="*/ 155167 h 1498600"/>
              <a:gd name="connsiteX57" fmla="*/ 910140 w 1331914"/>
              <a:gd name="connsiteY57" fmla="*/ 186834 h 1498600"/>
              <a:gd name="connsiteX58" fmla="*/ 938682 w 1331914"/>
              <a:gd name="connsiteY58" fmla="*/ 186834 h 1498600"/>
              <a:gd name="connsiteX59" fmla="*/ 1059188 w 1331914"/>
              <a:gd name="connsiteY59" fmla="*/ 114001 h 1498600"/>
              <a:gd name="connsiteX60" fmla="*/ 1075044 w 1331914"/>
              <a:gd name="connsiteY60" fmla="*/ 133001 h 1498600"/>
              <a:gd name="connsiteX61" fmla="*/ 1201892 w 1331914"/>
              <a:gd name="connsiteY61" fmla="*/ 259668 h 1498600"/>
              <a:gd name="connsiteX62" fmla="*/ 1205064 w 1331914"/>
              <a:gd name="connsiteY62" fmla="*/ 285002 h 1498600"/>
              <a:gd name="connsiteX63" fmla="*/ 1141640 w 1331914"/>
              <a:gd name="connsiteY63" fmla="*/ 386336 h 1498600"/>
              <a:gd name="connsiteX64" fmla="*/ 1141640 w 1331914"/>
              <a:gd name="connsiteY64" fmla="*/ 418003 h 1498600"/>
              <a:gd name="connsiteX65" fmla="*/ 1173352 w 1331914"/>
              <a:gd name="connsiteY65" fmla="*/ 500337 h 1498600"/>
              <a:gd name="connsiteX66" fmla="*/ 1195550 w 1331914"/>
              <a:gd name="connsiteY66" fmla="*/ 519337 h 1498600"/>
              <a:gd name="connsiteX67" fmla="*/ 1316056 w 1331914"/>
              <a:gd name="connsiteY67" fmla="*/ 547837 h 1498600"/>
              <a:gd name="connsiteX68" fmla="*/ 1331914 w 1331914"/>
              <a:gd name="connsiteY68" fmla="*/ 566837 h 1498600"/>
              <a:gd name="connsiteX69" fmla="*/ 1331914 w 1331914"/>
              <a:gd name="connsiteY69" fmla="*/ 760005 h 1498600"/>
              <a:gd name="connsiteX70" fmla="*/ 1316056 w 1331914"/>
              <a:gd name="connsiteY70" fmla="*/ 775838 h 1498600"/>
              <a:gd name="connsiteX71" fmla="*/ 1198722 w 1331914"/>
              <a:gd name="connsiteY71" fmla="*/ 804339 h 1498600"/>
              <a:gd name="connsiteX72" fmla="*/ 1173352 w 1331914"/>
              <a:gd name="connsiteY72" fmla="*/ 826505 h 1498600"/>
              <a:gd name="connsiteX73" fmla="*/ 1138468 w 1331914"/>
              <a:gd name="connsiteY73" fmla="*/ 905673 h 1498600"/>
              <a:gd name="connsiteX74" fmla="*/ 1141640 w 1331914"/>
              <a:gd name="connsiteY74" fmla="*/ 937340 h 1498600"/>
              <a:gd name="connsiteX75" fmla="*/ 1205064 w 1331914"/>
              <a:gd name="connsiteY75" fmla="*/ 1045007 h 1498600"/>
              <a:gd name="connsiteX76" fmla="*/ 1208236 w 1331914"/>
              <a:gd name="connsiteY76" fmla="*/ 1060840 h 1498600"/>
              <a:gd name="connsiteX77" fmla="*/ 1056016 w 1331914"/>
              <a:gd name="connsiteY77" fmla="*/ 1209675 h 1498600"/>
              <a:gd name="connsiteX78" fmla="*/ 941852 w 1331914"/>
              <a:gd name="connsiteY78" fmla="*/ 1140008 h 1498600"/>
              <a:gd name="connsiteX79" fmla="*/ 906970 w 1331914"/>
              <a:gd name="connsiteY79" fmla="*/ 1136841 h 1498600"/>
              <a:gd name="connsiteX80" fmla="*/ 932340 w 1331914"/>
              <a:gd name="connsiteY80" fmla="*/ 1086174 h 1498600"/>
              <a:gd name="connsiteX81" fmla="*/ 1024304 w 1331914"/>
              <a:gd name="connsiteY81" fmla="*/ 997507 h 1498600"/>
              <a:gd name="connsiteX82" fmla="*/ 1097242 w 1331914"/>
              <a:gd name="connsiteY82" fmla="*/ 547837 h 1498600"/>
              <a:gd name="connsiteX83" fmla="*/ 742066 w 1331914"/>
              <a:gd name="connsiteY83" fmla="*/ 253335 h 1498600"/>
              <a:gd name="connsiteX84" fmla="*/ 209300 w 1331914"/>
              <a:gd name="connsiteY84" fmla="*/ 639671 h 1498600"/>
              <a:gd name="connsiteX85" fmla="*/ 383718 w 1331914"/>
              <a:gd name="connsiteY85" fmla="*/ 1073507 h 1498600"/>
              <a:gd name="connsiteX86" fmla="*/ 402746 w 1331914"/>
              <a:gd name="connsiteY86" fmla="*/ 1089341 h 1498600"/>
              <a:gd name="connsiteX87" fmla="*/ 421772 w 1331914"/>
              <a:gd name="connsiteY87" fmla="*/ 1136841 h 1498600"/>
              <a:gd name="connsiteX88" fmla="*/ 386890 w 1331914"/>
              <a:gd name="connsiteY88" fmla="*/ 1140008 h 1498600"/>
              <a:gd name="connsiteX89" fmla="*/ 272726 w 1331914"/>
              <a:gd name="connsiteY89" fmla="*/ 1209675 h 1498600"/>
              <a:gd name="connsiteX90" fmla="*/ 269554 w 1331914"/>
              <a:gd name="connsiteY90" fmla="*/ 1206508 h 1498600"/>
              <a:gd name="connsiteX91" fmla="*/ 123678 w 1331914"/>
              <a:gd name="connsiteY91" fmla="*/ 1060840 h 1498600"/>
              <a:gd name="connsiteX92" fmla="*/ 123678 w 1331914"/>
              <a:gd name="connsiteY92" fmla="*/ 1045007 h 1498600"/>
              <a:gd name="connsiteX93" fmla="*/ 187102 w 1331914"/>
              <a:gd name="connsiteY93" fmla="*/ 937340 h 1498600"/>
              <a:gd name="connsiteX94" fmla="*/ 190274 w 1331914"/>
              <a:gd name="connsiteY94" fmla="*/ 902506 h 1498600"/>
              <a:gd name="connsiteX95" fmla="*/ 158562 w 1331914"/>
              <a:gd name="connsiteY95" fmla="*/ 826505 h 1498600"/>
              <a:gd name="connsiteX96" fmla="*/ 133192 w 1331914"/>
              <a:gd name="connsiteY96" fmla="*/ 804339 h 1498600"/>
              <a:gd name="connsiteX97" fmla="*/ 12684 w 1331914"/>
              <a:gd name="connsiteY97" fmla="*/ 775838 h 1498600"/>
              <a:gd name="connsiteX98" fmla="*/ 0 w 1331914"/>
              <a:gd name="connsiteY98" fmla="*/ 766338 h 1498600"/>
              <a:gd name="connsiteX99" fmla="*/ 0 w 1331914"/>
              <a:gd name="connsiteY99" fmla="*/ 554170 h 1498600"/>
              <a:gd name="connsiteX100" fmla="*/ 107822 w 1331914"/>
              <a:gd name="connsiteY100" fmla="*/ 525670 h 1498600"/>
              <a:gd name="connsiteX101" fmla="*/ 164904 w 1331914"/>
              <a:gd name="connsiteY101" fmla="*/ 475003 h 1498600"/>
              <a:gd name="connsiteX102" fmla="*/ 190274 w 1331914"/>
              <a:gd name="connsiteY102" fmla="*/ 418003 h 1498600"/>
              <a:gd name="connsiteX103" fmla="*/ 187102 w 1331914"/>
              <a:gd name="connsiteY103" fmla="*/ 389502 h 1498600"/>
              <a:gd name="connsiteX104" fmla="*/ 123678 w 1331914"/>
              <a:gd name="connsiteY104" fmla="*/ 281835 h 1498600"/>
              <a:gd name="connsiteX105" fmla="*/ 123678 w 1331914"/>
              <a:gd name="connsiteY105" fmla="*/ 266002 h 1498600"/>
              <a:gd name="connsiteX106" fmla="*/ 272726 w 1331914"/>
              <a:gd name="connsiteY106" fmla="*/ 114001 h 1498600"/>
              <a:gd name="connsiteX107" fmla="*/ 390060 w 1331914"/>
              <a:gd name="connsiteY107" fmla="*/ 186834 h 1498600"/>
              <a:gd name="connsiteX108" fmla="*/ 421772 w 1331914"/>
              <a:gd name="connsiteY108" fmla="*/ 186834 h 1498600"/>
              <a:gd name="connsiteX109" fmla="*/ 501054 w 1331914"/>
              <a:gd name="connsiteY109" fmla="*/ 155167 h 1498600"/>
              <a:gd name="connsiteX110" fmla="*/ 523252 w 1331914"/>
              <a:gd name="connsiteY110" fmla="*/ 133001 h 1498600"/>
              <a:gd name="connsiteX111" fmla="*/ 554964 w 1331914"/>
              <a:gd name="connsiteY111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331914" h="1498600">
                <a:moveTo>
                  <a:pt x="530226" y="1400175"/>
                </a:moveTo>
                <a:cubicBezTo>
                  <a:pt x="621764" y="1400175"/>
                  <a:pt x="710148" y="1400175"/>
                  <a:pt x="801688" y="1400175"/>
                </a:cubicBezTo>
                <a:cubicBezTo>
                  <a:pt x="785906" y="1441450"/>
                  <a:pt x="760652" y="1470025"/>
                  <a:pt x="719618" y="1489075"/>
                </a:cubicBezTo>
                <a:cubicBezTo>
                  <a:pt x="706992" y="1492250"/>
                  <a:pt x="694366" y="1495425"/>
                  <a:pt x="681740" y="1498600"/>
                </a:cubicBezTo>
                <a:cubicBezTo>
                  <a:pt x="669114" y="1498600"/>
                  <a:pt x="656486" y="1498600"/>
                  <a:pt x="643860" y="1498600"/>
                </a:cubicBezTo>
                <a:cubicBezTo>
                  <a:pt x="631234" y="1495425"/>
                  <a:pt x="615452" y="1492250"/>
                  <a:pt x="602826" y="1485900"/>
                </a:cubicBezTo>
                <a:cubicBezTo>
                  <a:pt x="568104" y="1466850"/>
                  <a:pt x="542852" y="1438275"/>
                  <a:pt x="530226" y="1400175"/>
                </a:cubicBezTo>
                <a:close/>
                <a:moveTo>
                  <a:pt x="463550" y="1276350"/>
                </a:moveTo>
                <a:cubicBezTo>
                  <a:pt x="596380" y="1276350"/>
                  <a:pt x="732372" y="1276350"/>
                  <a:pt x="868362" y="1276350"/>
                </a:cubicBezTo>
                <a:cubicBezTo>
                  <a:pt x="868362" y="1292225"/>
                  <a:pt x="868362" y="1308100"/>
                  <a:pt x="865200" y="1323975"/>
                </a:cubicBezTo>
                <a:cubicBezTo>
                  <a:pt x="865200" y="1346200"/>
                  <a:pt x="846224" y="1362075"/>
                  <a:pt x="817762" y="1362075"/>
                </a:cubicBezTo>
                <a:cubicBezTo>
                  <a:pt x="745022" y="1362075"/>
                  <a:pt x="669120" y="1362075"/>
                  <a:pt x="593216" y="1362075"/>
                </a:cubicBezTo>
                <a:cubicBezTo>
                  <a:pt x="564754" y="1362075"/>
                  <a:pt x="536290" y="1362075"/>
                  <a:pt x="507826" y="1362075"/>
                </a:cubicBezTo>
                <a:cubicBezTo>
                  <a:pt x="479364" y="1362075"/>
                  <a:pt x="463550" y="1343025"/>
                  <a:pt x="463550" y="1314450"/>
                </a:cubicBezTo>
                <a:cubicBezTo>
                  <a:pt x="463550" y="1301750"/>
                  <a:pt x="463550" y="1289050"/>
                  <a:pt x="463550" y="1276350"/>
                </a:cubicBezTo>
                <a:close/>
                <a:moveTo>
                  <a:pt x="463550" y="1187450"/>
                </a:moveTo>
                <a:cubicBezTo>
                  <a:pt x="596380" y="1187450"/>
                  <a:pt x="732372" y="1187450"/>
                  <a:pt x="868362" y="1187450"/>
                </a:cubicBezTo>
                <a:cubicBezTo>
                  <a:pt x="868362" y="1203325"/>
                  <a:pt x="868362" y="1219200"/>
                  <a:pt x="868362" y="1235075"/>
                </a:cubicBezTo>
                <a:cubicBezTo>
                  <a:pt x="732372" y="1235075"/>
                  <a:pt x="599542" y="1235075"/>
                  <a:pt x="463550" y="1235075"/>
                </a:cubicBezTo>
                <a:cubicBezTo>
                  <a:pt x="463550" y="1219200"/>
                  <a:pt x="463550" y="1203325"/>
                  <a:pt x="463550" y="1187450"/>
                </a:cubicBezTo>
                <a:close/>
                <a:moveTo>
                  <a:pt x="665942" y="620713"/>
                </a:moveTo>
                <a:cubicBezTo>
                  <a:pt x="700538" y="620713"/>
                  <a:pt x="731988" y="646036"/>
                  <a:pt x="741422" y="680856"/>
                </a:cubicBezTo>
                <a:cubicBezTo>
                  <a:pt x="747714" y="715676"/>
                  <a:pt x="731988" y="753661"/>
                  <a:pt x="697392" y="769488"/>
                </a:cubicBezTo>
                <a:cubicBezTo>
                  <a:pt x="678522" y="775819"/>
                  <a:pt x="672232" y="788481"/>
                  <a:pt x="672232" y="810639"/>
                </a:cubicBezTo>
                <a:cubicBezTo>
                  <a:pt x="675376" y="915099"/>
                  <a:pt x="672232" y="1022724"/>
                  <a:pt x="672232" y="1130349"/>
                </a:cubicBezTo>
                <a:cubicBezTo>
                  <a:pt x="672232" y="1136679"/>
                  <a:pt x="672232" y="1139845"/>
                  <a:pt x="672232" y="1146176"/>
                </a:cubicBezTo>
                <a:cubicBezTo>
                  <a:pt x="665942" y="1146176"/>
                  <a:pt x="662796" y="1146176"/>
                  <a:pt x="656506" y="1146176"/>
                </a:cubicBezTo>
                <a:cubicBezTo>
                  <a:pt x="656506" y="1139845"/>
                  <a:pt x="656506" y="1136679"/>
                  <a:pt x="656506" y="1130349"/>
                </a:cubicBezTo>
                <a:cubicBezTo>
                  <a:pt x="656506" y="1022724"/>
                  <a:pt x="656506" y="915099"/>
                  <a:pt x="656506" y="810639"/>
                </a:cubicBezTo>
                <a:cubicBezTo>
                  <a:pt x="656506" y="788481"/>
                  <a:pt x="650216" y="775819"/>
                  <a:pt x="631346" y="769488"/>
                </a:cubicBezTo>
                <a:cubicBezTo>
                  <a:pt x="596750" y="753661"/>
                  <a:pt x="581026" y="715676"/>
                  <a:pt x="590460" y="680856"/>
                </a:cubicBezTo>
                <a:cubicBezTo>
                  <a:pt x="596750" y="646036"/>
                  <a:pt x="631346" y="620713"/>
                  <a:pt x="665942" y="620713"/>
                </a:cubicBezTo>
                <a:close/>
                <a:moveTo>
                  <a:pt x="673718" y="283699"/>
                </a:moveTo>
                <a:cubicBezTo>
                  <a:pt x="873880" y="287815"/>
                  <a:pt x="1048256" y="427516"/>
                  <a:pt x="1084312" y="632734"/>
                </a:cubicBezTo>
                <a:cubicBezTo>
                  <a:pt x="1112838" y="797543"/>
                  <a:pt x="1055786" y="936996"/>
                  <a:pt x="925832" y="1041586"/>
                </a:cubicBezTo>
                <a:cubicBezTo>
                  <a:pt x="890966" y="1070110"/>
                  <a:pt x="865610" y="1098635"/>
                  <a:pt x="868778" y="1146176"/>
                </a:cubicBezTo>
                <a:cubicBezTo>
                  <a:pt x="814896" y="1146176"/>
                  <a:pt x="764182" y="1146176"/>
                  <a:pt x="710298" y="1146176"/>
                </a:cubicBezTo>
                <a:cubicBezTo>
                  <a:pt x="710298" y="1143006"/>
                  <a:pt x="710298" y="1136668"/>
                  <a:pt x="710298" y="1130329"/>
                </a:cubicBezTo>
                <a:cubicBezTo>
                  <a:pt x="710298" y="1025739"/>
                  <a:pt x="710298" y="921149"/>
                  <a:pt x="710298" y="816559"/>
                </a:cubicBezTo>
                <a:cubicBezTo>
                  <a:pt x="710298" y="807051"/>
                  <a:pt x="713468" y="803881"/>
                  <a:pt x="722976" y="797543"/>
                </a:cubicBezTo>
                <a:cubicBezTo>
                  <a:pt x="767352" y="772187"/>
                  <a:pt x="789538" y="718308"/>
                  <a:pt x="776860" y="667598"/>
                </a:cubicBezTo>
                <a:cubicBezTo>
                  <a:pt x="761012" y="616887"/>
                  <a:pt x="716638" y="585193"/>
                  <a:pt x="665924" y="585193"/>
                </a:cubicBezTo>
                <a:cubicBezTo>
                  <a:pt x="612040" y="585193"/>
                  <a:pt x="567666" y="616887"/>
                  <a:pt x="554988" y="667598"/>
                </a:cubicBezTo>
                <a:cubicBezTo>
                  <a:pt x="539140" y="718308"/>
                  <a:pt x="561328" y="769018"/>
                  <a:pt x="605702" y="797543"/>
                </a:cubicBezTo>
                <a:cubicBezTo>
                  <a:pt x="615210" y="803881"/>
                  <a:pt x="618380" y="807051"/>
                  <a:pt x="618380" y="819728"/>
                </a:cubicBezTo>
                <a:cubicBezTo>
                  <a:pt x="618380" y="921149"/>
                  <a:pt x="618380" y="1025739"/>
                  <a:pt x="618380" y="1130329"/>
                </a:cubicBezTo>
                <a:cubicBezTo>
                  <a:pt x="618380" y="1136668"/>
                  <a:pt x="618380" y="1139837"/>
                  <a:pt x="618380" y="1146176"/>
                </a:cubicBezTo>
                <a:cubicBezTo>
                  <a:pt x="567666" y="1146176"/>
                  <a:pt x="513784" y="1146176"/>
                  <a:pt x="463070" y="1146176"/>
                </a:cubicBezTo>
                <a:cubicBezTo>
                  <a:pt x="463070" y="1136668"/>
                  <a:pt x="459900" y="1123990"/>
                  <a:pt x="459900" y="1114482"/>
                </a:cubicBezTo>
                <a:cubicBezTo>
                  <a:pt x="453560" y="1089127"/>
                  <a:pt x="440882" y="1070110"/>
                  <a:pt x="418696" y="1054263"/>
                </a:cubicBezTo>
                <a:cubicBezTo>
                  <a:pt x="342624" y="1000384"/>
                  <a:pt x="291912" y="927488"/>
                  <a:pt x="260216" y="838745"/>
                </a:cubicBezTo>
                <a:cubicBezTo>
                  <a:pt x="180974" y="597871"/>
                  <a:pt x="336286" y="334811"/>
                  <a:pt x="586684" y="290440"/>
                </a:cubicBezTo>
                <a:cubicBezTo>
                  <a:pt x="616002" y="285290"/>
                  <a:pt x="645124" y="283111"/>
                  <a:pt x="673718" y="283699"/>
                </a:cubicBezTo>
                <a:close/>
                <a:moveTo>
                  <a:pt x="554964" y="0"/>
                </a:moveTo>
                <a:cubicBezTo>
                  <a:pt x="627902" y="0"/>
                  <a:pt x="700840" y="0"/>
                  <a:pt x="773778" y="0"/>
                </a:cubicBezTo>
                <a:cubicBezTo>
                  <a:pt x="786462" y="44333"/>
                  <a:pt x="799148" y="88667"/>
                  <a:pt x="808662" y="133001"/>
                </a:cubicBezTo>
                <a:cubicBezTo>
                  <a:pt x="811832" y="145667"/>
                  <a:pt x="818176" y="148834"/>
                  <a:pt x="827688" y="155167"/>
                </a:cubicBezTo>
                <a:cubicBezTo>
                  <a:pt x="856230" y="164668"/>
                  <a:pt x="881600" y="177334"/>
                  <a:pt x="910140" y="186834"/>
                </a:cubicBezTo>
                <a:cubicBezTo>
                  <a:pt x="919654" y="193168"/>
                  <a:pt x="929168" y="193168"/>
                  <a:pt x="938682" y="186834"/>
                </a:cubicBezTo>
                <a:cubicBezTo>
                  <a:pt x="976736" y="161501"/>
                  <a:pt x="1017962" y="139334"/>
                  <a:pt x="1059188" y="114001"/>
                </a:cubicBezTo>
                <a:cubicBezTo>
                  <a:pt x="1065530" y="120334"/>
                  <a:pt x="1068702" y="126667"/>
                  <a:pt x="1075044" y="133001"/>
                </a:cubicBezTo>
                <a:cubicBezTo>
                  <a:pt x="1119442" y="174168"/>
                  <a:pt x="1160666" y="218501"/>
                  <a:pt x="1201892" y="259668"/>
                </a:cubicBezTo>
                <a:cubicBezTo>
                  <a:pt x="1211406" y="269168"/>
                  <a:pt x="1211406" y="275502"/>
                  <a:pt x="1205064" y="285002"/>
                </a:cubicBezTo>
                <a:cubicBezTo>
                  <a:pt x="1182866" y="319835"/>
                  <a:pt x="1163838" y="354669"/>
                  <a:pt x="1141640" y="386336"/>
                </a:cubicBezTo>
                <a:cubicBezTo>
                  <a:pt x="1135298" y="399003"/>
                  <a:pt x="1135298" y="408503"/>
                  <a:pt x="1141640" y="418003"/>
                </a:cubicBezTo>
                <a:cubicBezTo>
                  <a:pt x="1151154" y="446503"/>
                  <a:pt x="1163838" y="471836"/>
                  <a:pt x="1173352" y="500337"/>
                </a:cubicBezTo>
                <a:cubicBezTo>
                  <a:pt x="1176524" y="509837"/>
                  <a:pt x="1182866" y="516170"/>
                  <a:pt x="1195550" y="519337"/>
                </a:cubicBezTo>
                <a:cubicBezTo>
                  <a:pt x="1236776" y="528837"/>
                  <a:pt x="1278002" y="538337"/>
                  <a:pt x="1316056" y="547837"/>
                </a:cubicBezTo>
                <a:cubicBezTo>
                  <a:pt x="1328742" y="551004"/>
                  <a:pt x="1331914" y="554170"/>
                  <a:pt x="1331914" y="566837"/>
                </a:cubicBezTo>
                <a:cubicBezTo>
                  <a:pt x="1328742" y="630171"/>
                  <a:pt x="1328742" y="693505"/>
                  <a:pt x="1331914" y="760005"/>
                </a:cubicBezTo>
                <a:cubicBezTo>
                  <a:pt x="1331914" y="769505"/>
                  <a:pt x="1328742" y="772672"/>
                  <a:pt x="1316056" y="775838"/>
                </a:cubicBezTo>
                <a:cubicBezTo>
                  <a:pt x="1278002" y="785339"/>
                  <a:pt x="1236776" y="794839"/>
                  <a:pt x="1198722" y="804339"/>
                </a:cubicBezTo>
                <a:cubicBezTo>
                  <a:pt x="1182866" y="807505"/>
                  <a:pt x="1176524" y="813839"/>
                  <a:pt x="1173352" y="826505"/>
                </a:cubicBezTo>
                <a:cubicBezTo>
                  <a:pt x="1163838" y="855006"/>
                  <a:pt x="1151154" y="880339"/>
                  <a:pt x="1138468" y="905673"/>
                </a:cubicBezTo>
                <a:cubicBezTo>
                  <a:pt x="1135298" y="918339"/>
                  <a:pt x="1135298" y="924673"/>
                  <a:pt x="1141640" y="937340"/>
                </a:cubicBezTo>
                <a:cubicBezTo>
                  <a:pt x="1163838" y="972173"/>
                  <a:pt x="1186036" y="1007007"/>
                  <a:pt x="1205064" y="1045007"/>
                </a:cubicBezTo>
                <a:cubicBezTo>
                  <a:pt x="1208236" y="1048174"/>
                  <a:pt x="1208236" y="1057674"/>
                  <a:pt x="1208236" y="1060840"/>
                </a:cubicBezTo>
                <a:cubicBezTo>
                  <a:pt x="1157496" y="1108341"/>
                  <a:pt x="1106756" y="1159008"/>
                  <a:pt x="1056016" y="1209675"/>
                </a:cubicBezTo>
                <a:cubicBezTo>
                  <a:pt x="1017962" y="1187508"/>
                  <a:pt x="979908" y="1162174"/>
                  <a:pt x="941852" y="1140008"/>
                </a:cubicBezTo>
                <a:cubicBezTo>
                  <a:pt x="925996" y="1130508"/>
                  <a:pt x="925996" y="1130508"/>
                  <a:pt x="906970" y="1136841"/>
                </a:cubicBezTo>
                <a:cubicBezTo>
                  <a:pt x="903798" y="1117841"/>
                  <a:pt x="913312" y="1102007"/>
                  <a:pt x="932340" y="1086174"/>
                </a:cubicBezTo>
                <a:cubicBezTo>
                  <a:pt x="964052" y="1057674"/>
                  <a:pt x="998934" y="1029174"/>
                  <a:pt x="1024304" y="997507"/>
                </a:cubicBezTo>
                <a:cubicBezTo>
                  <a:pt x="1128954" y="861339"/>
                  <a:pt x="1157496" y="709338"/>
                  <a:pt x="1097242" y="547837"/>
                </a:cubicBezTo>
                <a:cubicBezTo>
                  <a:pt x="1036990" y="383169"/>
                  <a:pt x="916482" y="285002"/>
                  <a:pt x="742066" y="253335"/>
                </a:cubicBezTo>
                <a:cubicBezTo>
                  <a:pt x="485196" y="209001"/>
                  <a:pt x="247356" y="380002"/>
                  <a:pt x="209300" y="639671"/>
                </a:cubicBezTo>
                <a:cubicBezTo>
                  <a:pt x="183930" y="813839"/>
                  <a:pt x="244184" y="962673"/>
                  <a:pt x="383718" y="1073507"/>
                </a:cubicBezTo>
                <a:cubicBezTo>
                  <a:pt x="390060" y="1079841"/>
                  <a:pt x="396402" y="1083007"/>
                  <a:pt x="402746" y="1089341"/>
                </a:cubicBezTo>
                <a:cubicBezTo>
                  <a:pt x="418602" y="1102007"/>
                  <a:pt x="424944" y="1117841"/>
                  <a:pt x="421772" y="1136841"/>
                </a:cubicBezTo>
                <a:cubicBezTo>
                  <a:pt x="409088" y="1127341"/>
                  <a:pt x="396402" y="1133674"/>
                  <a:pt x="386890" y="1140008"/>
                </a:cubicBezTo>
                <a:cubicBezTo>
                  <a:pt x="348834" y="1165341"/>
                  <a:pt x="310780" y="1187508"/>
                  <a:pt x="272726" y="1209675"/>
                </a:cubicBezTo>
                <a:cubicBezTo>
                  <a:pt x="272726" y="1206508"/>
                  <a:pt x="269554" y="1206508"/>
                  <a:pt x="269554" y="1206508"/>
                </a:cubicBezTo>
                <a:cubicBezTo>
                  <a:pt x="221986" y="1159008"/>
                  <a:pt x="171246" y="1108341"/>
                  <a:pt x="123678" y="1060840"/>
                </a:cubicBezTo>
                <a:cubicBezTo>
                  <a:pt x="117336" y="1054507"/>
                  <a:pt x="117336" y="1051340"/>
                  <a:pt x="123678" y="1045007"/>
                </a:cubicBezTo>
                <a:cubicBezTo>
                  <a:pt x="142704" y="1010173"/>
                  <a:pt x="164904" y="972173"/>
                  <a:pt x="187102" y="937340"/>
                </a:cubicBezTo>
                <a:cubicBezTo>
                  <a:pt x="196616" y="924673"/>
                  <a:pt x="193444" y="915173"/>
                  <a:pt x="190274" y="902506"/>
                </a:cubicBezTo>
                <a:cubicBezTo>
                  <a:pt x="177588" y="877172"/>
                  <a:pt x="168074" y="851839"/>
                  <a:pt x="158562" y="826505"/>
                </a:cubicBezTo>
                <a:cubicBezTo>
                  <a:pt x="152218" y="813839"/>
                  <a:pt x="145876" y="807505"/>
                  <a:pt x="133192" y="804339"/>
                </a:cubicBezTo>
                <a:cubicBezTo>
                  <a:pt x="91966" y="794839"/>
                  <a:pt x="50740" y="785339"/>
                  <a:pt x="12684" y="775838"/>
                </a:cubicBezTo>
                <a:cubicBezTo>
                  <a:pt x="6342" y="772672"/>
                  <a:pt x="0" y="769505"/>
                  <a:pt x="0" y="766338"/>
                </a:cubicBezTo>
                <a:cubicBezTo>
                  <a:pt x="0" y="693505"/>
                  <a:pt x="0" y="623837"/>
                  <a:pt x="0" y="554170"/>
                </a:cubicBezTo>
                <a:cubicBezTo>
                  <a:pt x="34884" y="544670"/>
                  <a:pt x="69766" y="532003"/>
                  <a:pt x="107822" y="525670"/>
                </a:cubicBezTo>
                <a:cubicBezTo>
                  <a:pt x="139534" y="522503"/>
                  <a:pt x="158562" y="506670"/>
                  <a:pt x="164904" y="475003"/>
                </a:cubicBezTo>
                <a:cubicBezTo>
                  <a:pt x="171246" y="456003"/>
                  <a:pt x="180760" y="437003"/>
                  <a:pt x="190274" y="418003"/>
                </a:cubicBezTo>
                <a:cubicBezTo>
                  <a:pt x="196616" y="408503"/>
                  <a:pt x="196616" y="399003"/>
                  <a:pt x="187102" y="389502"/>
                </a:cubicBezTo>
                <a:cubicBezTo>
                  <a:pt x="168074" y="354669"/>
                  <a:pt x="145876" y="316669"/>
                  <a:pt x="123678" y="281835"/>
                </a:cubicBezTo>
                <a:cubicBezTo>
                  <a:pt x="120506" y="275502"/>
                  <a:pt x="114164" y="272335"/>
                  <a:pt x="123678" y="266002"/>
                </a:cubicBezTo>
                <a:cubicBezTo>
                  <a:pt x="171246" y="215335"/>
                  <a:pt x="221986" y="164668"/>
                  <a:pt x="272726" y="114001"/>
                </a:cubicBezTo>
                <a:cubicBezTo>
                  <a:pt x="313950" y="139334"/>
                  <a:pt x="352006" y="161501"/>
                  <a:pt x="390060" y="186834"/>
                </a:cubicBezTo>
                <a:cubicBezTo>
                  <a:pt x="399574" y="193168"/>
                  <a:pt x="409088" y="193168"/>
                  <a:pt x="421772" y="186834"/>
                </a:cubicBezTo>
                <a:cubicBezTo>
                  <a:pt x="447142" y="177334"/>
                  <a:pt x="472512" y="164668"/>
                  <a:pt x="501054" y="155167"/>
                </a:cubicBezTo>
                <a:cubicBezTo>
                  <a:pt x="510566" y="152001"/>
                  <a:pt x="520080" y="145667"/>
                  <a:pt x="523252" y="133001"/>
                </a:cubicBezTo>
                <a:cubicBezTo>
                  <a:pt x="532766" y="88667"/>
                  <a:pt x="542278" y="44333"/>
                  <a:pt x="5549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9DF3E5-7BC7-0483-4F98-011DF2A156F5}"/>
              </a:ext>
            </a:extLst>
          </p:cNvPr>
          <p:cNvCxnSpPr>
            <a:cxnSpLocks/>
          </p:cNvCxnSpPr>
          <p:nvPr/>
        </p:nvCxnSpPr>
        <p:spPr>
          <a:xfrm>
            <a:off x="1133826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421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6078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MOCK-UPS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754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15"/>
          <p:cNvSpPr>
            <a:spLocks/>
          </p:cNvSpPr>
          <p:nvPr/>
        </p:nvSpPr>
        <p:spPr bwMode="auto">
          <a:xfrm>
            <a:off x="15546388" y="10804525"/>
            <a:ext cx="7248525" cy="2921000"/>
          </a:xfrm>
          <a:custGeom>
            <a:avLst/>
            <a:gdLst>
              <a:gd name="T0" fmla="*/ 227 w 227"/>
              <a:gd name="T1" fmla="*/ 0 h 92"/>
              <a:gd name="T2" fmla="*/ 205 w 227"/>
              <a:gd name="T3" fmla="*/ 27 h 92"/>
              <a:gd name="T4" fmla="*/ 192 w 227"/>
              <a:gd name="T5" fmla="*/ 58 h 92"/>
              <a:gd name="T6" fmla="*/ 188 w 227"/>
              <a:gd name="T7" fmla="*/ 92 h 92"/>
              <a:gd name="T8" fmla="*/ 39 w 227"/>
              <a:gd name="T9" fmla="*/ 92 h 92"/>
              <a:gd name="T10" fmla="*/ 35 w 227"/>
              <a:gd name="T11" fmla="*/ 58 h 92"/>
              <a:gd name="T12" fmla="*/ 22 w 227"/>
              <a:gd name="T13" fmla="*/ 27 h 92"/>
              <a:gd name="T14" fmla="*/ 0 w 227"/>
              <a:gd name="T15" fmla="*/ 0 h 92"/>
              <a:gd name="T16" fmla="*/ 227 w 227"/>
              <a:gd name="T1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92">
                <a:moveTo>
                  <a:pt x="227" y="0"/>
                </a:moveTo>
                <a:cubicBezTo>
                  <a:pt x="205" y="27"/>
                  <a:pt x="205" y="27"/>
                  <a:pt x="205" y="27"/>
                </a:cubicBezTo>
                <a:cubicBezTo>
                  <a:pt x="198" y="36"/>
                  <a:pt x="193" y="46"/>
                  <a:pt x="192" y="58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5" y="58"/>
                  <a:pt x="35" y="58"/>
                  <a:pt x="35" y="58"/>
                </a:cubicBezTo>
                <a:cubicBezTo>
                  <a:pt x="34" y="46"/>
                  <a:pt x="29" y="36"/>
                  <a:pt x="22" y="27"/>
                </a:cubicBezTo>
                <a:cubicBezTo>
                  <a:pt x="0" y="0"/>
                  <a:pt x="0" y="0"/>
                  <a:pt x="0" y="0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15546388" y="9525"/>
            <a:ext cx="7248525" cy="2889250"/>
          </a:xfrm>
          <a:custGeom>
            <a:avLst/>
            <a:gdLst>
              <a:gd name="T0" fmla="*/ 227 w 227"/>
              <a:gd name="T1" fmla="*/ 91 h 91"/>
              <a:gd name="T2" fmla="*/ 0 w 227"/>
              <a:gd name="T3" fmla="*/ 91 h 91"/>
              <a:gd name="T4" fmla="*/ 22 w 227"/>
              <a:gd name="T5" fmla="*/ 64 h 91"/>
              <a:gd name="T6" fmla="*/ 35 w 227"/>
              <a:gd name="T7" fmla="*/ 34 h 91"/>
              <a:gd name="T8" fmla="*/ 39 w 227"/>
              <a:gd name="T9" fmla="*/ 0 h 91"/>
              <a:gd name="T10" fmla="*/ 188 w 227"/>
              <a:gd name="T11" fmla="*/ 0 h 91"/>
              <a:gd name="T12" fmla="*/ 192 w 227"/>
              <a:gd name="T13" fmla="*/ 34 h 91"/>
              <a:gd name="T14" fmla="*/ 205 w 227"/>
              <a:gd name="T15" fmla="*/ 64 h 91"/>
              <a:gd name="T16" fmla="*/ 227 w 227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7" h="91">
                <a:moveTo>
                  <a:pt x="227" y="91"/>
                </a:moveTo>
                <a:cubicBezTo>
                  <a:pt x="0" y="91"/>
                  <a:pt x="0" y="91"/>
                  <a:pt x="0" y="91"/>
                </a:cubicBezTo>
                <a:cubicBezTo>
                  <a:pt x="22" y="64"/>
                  <a:pt x="22" y="64"/>
                  <a:pt x="22" y="64"/>
                </a:cubicBezTo>
                <a:cubicBezTo>
                  <a:pt x="29" y="56"/>
                  <a:pt x="34" y="45"/>
                  <a:pt x="35" y="34"/>
                </a:cubicBezTo>
                <a:cubicBezTo>
                  <a:pt x="39" y="0"/>
                  <a:pt x="39" y="0"/>
                  <a:pt x="39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2" y="34"/>
                  <a:pt x="192" y="34"/>
                  <a:pt x="192" y="34"/>
                </a:cubicBezTo>
                <a:cubicBezTo>
                  <a:pt x="193" y="45"/>
                  <a:pt x="198" y="56"/>
                  <a:pt x="205" y="64"/>
                </a:cubicBezTo>
                <a:lnTo>
                  <a:pt x="227" y="9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7"/>
          <p:cNvSpPr>
            <a:spLocks/>
          </p:cNvSpPr>
          <p:nvPr/>
        </p:nvSpPr>
        <p:spPr bwMode="auto">
          <a:xfrm>
            <a:off x="15549563" y="2489200"/>
            <a:ext cx="7234238" cy="8639175"/>
          </a:xfrm>
          <a:custGeom>
            <a:avLst/>
            <a:gdLst>
              <a:gd name="T0" fmla="*/ 196 w 208"/>
              <a:gd name="T1" fmla="*/ 240 h 249"/>
              <a:gd name="T2" fmla="*/ 195 w 208"/>
              <a:gd name="T3" fmla="*/ 240 h 249"/>
              <a:gd name="T4" fmla="*/ 194 w 208"/>
              <a:gd name="T5" fmla="*/ 241 h 249"/>
              <a:gd name="T6" fmla="*/ 194 w 208"/>
              <a:gd name="T7" fmla="*/ 242 h 249"/>
              <a:gd name="T8" fmla="*/ 192 w 208"/>
              <a:gd name="T9" fmla="*/ 243 h 249"/>
              <a:gd name="T10" fmla="*/ 191 w 208"/>
              <a:gd name="T11" fmla="*/ 243 h 249"/>
              <a:gd name="T12" fmla="*/ 190 w 208"/>
              <a:gd name="T13" fmla="*/ 244 h 249"/>
              <a:gd name="T14" fmla="*/ 187 w 208"/>
              <a:gd name="T15" fmla="*/ 245 h 249"/>
              <a:gd name="T16" fmla="*/ 185 w 208"/>
              <a:gd name="T17" fmla="*/ 246 h 249"/>
              <a:gd name="T18" fmla="*/ 183 w 208"/>
              <a:gd name="T19" fmla="*/ 247 h 249"/>
              <a:gd name="T20" fmla="*/ 182 w 208"/>
              <a:gd name="T21" fmla="*/ 247 h 249"/>
              <a:gd name="T22" fmla="*/ 181 w 208"/>
              <a:gd name="T23" fmla="*/ 248 h 249"/>
              <a:gd name="T24" fmla="*/ 180 w 208"/>
              <a:gd name="T25" fmla="*/ 248 h 249"/>
              <a:gd name="T26" fmla="*/ 179 w 208"/>
              <a:gd name="T27" fmla="*/ 248 h 249"/>
              <a:gd name="T28" fmla="*/ 178 w 208"/>
              <a:gd name="T29" fmla="*/ 248 h 249"/>
              <a:gd name="T30" fmla="*/ 176 w 208"/>
              <a:gd name="T31" fmla="*/ 248 h 249"/>
              <a:gd name="T32" fmla="*/ 174 w 208"/>
              <a:gd name="T33" fmla="*/ 249 h 249"/>
              <a:gd name="T34" fmla="*/ 172 w 208"/>
              <a:gd name="T35" fmla="*/ 249 h 249"/>
              <a:gd name="T36" fmla="*/ 34 w 208"/>
              <a:gd name="T37" fmla="*/ 249 h 249"/>
              <a:gd name="T38" fmla="*/ 33 w 208"/>
              <a:gd name="T39" fmla="*/ 249 h 249"/>
              <a:gd name="T40" fmla="*/ 32 w 208"/>
              <a:gd name="T41" fmla="*/ 248 h 249"/>
              <a:gd name="T42" fmla="*/ 30 w 208"/>
              <a:gd name="T43" fmla="*/ 248 h 249"/>
              <a:gd name="T44" fmla="*/ 30 w 208"/>
              <a:gd name="T45" fmla="*/ 248 h 249"/>
              <a:gd name="T46" fmla="*/ 29 w 208"/>
              <a:gd name="T47" fmla="*/ 248 h 249"/>
              <a:gd name="T48" fmla="*/ 27 w 208"/>
              <a:gd name="T49" fmla="*/ 248 h 249"/>
              <a:gd name="T50" fmla="*/ 27 w 208"/>
              <a:gd name="T51" fmla="*/ 248 h 249"/>
              <a:gd name="T52" fmla="*/ 26 w 208"/>
              <a:gd name="T53" fmla="*/ 247 h 249"/>
              <a:gd name="T54" fmla="*/ 23 w 208"/>
              <a:gd name="T55" fmla="*/ 247 h 249"/>
              <a:gd name="T56" fmla="*/ 22 w 208"/>
              <a:gd name="T57" fmla="*/ 246 h 249"/>
              <a:gd name="T58" fmla="*/ 19 w 208"/>
              <a:gd name="T59" fmla="*/ 245 h 249"/>
              <a:gd name="T60" fmla="*/ 18 w 208"/>
              <a:gd name="T61" fmla="*/ 244 h 249"/>
              <a:gd name="T62" fmla="*/ 18 w 208"/>
              <a:gd name="T63" fmla="*/ 244 h 249"/>
              <a:gd name="T64" fmla="*/ 15 w 208"/>
              <a:gd name="T65" fmla="*/ 242 h 249"/>
              <a:gd name="T66" fmla="*/ 14 w 208"/>
              <a:gd name="T67" fmla="*/ 241 h 249"/>
              <a:gd name="T68" fmla="*/ 12 w 208"/>
              <a:gd name="T69" fmla="*/ 240 h 249"/>
              <a:gd name="T70" fmla="*/ 10 w 208"/>
              <a:gd name="T71" fmla="*/ 238 h 249"/>
              <a:gd name="T72" fmla="*/ 0 w 208"/>
              <a:gd name="T73" fmla="*/ 35 h 249"/>
              <a:gd name="T74" fmla="*/ 0 w 208"/>
              <a:gd name="T75" fmla="*/ 34 h 249"/>
              <a:gd name="T76" fmla="*/ 0 w 208"/>
              <a:gd name="T77" fmla="*/ 32 h 249"/>
              <a:gd name="T78" fmla="*/ 0 w 208"/>
              <a:gd name="T79" fmla="*/ 31 h 249"/>
              <a:gd name="T80" fmla="*/ 0 w 208"/>
              <a:gd name="T81" fmla="*/ 30 h 249"/>
              <a:gd name="T82" fmla="*/ 1 w 208"/>
              <a:gd name="T83" fmla="*/ 29 h 249"/>
              <a:gd name="T84" fmla="*/ 1 w 208"/>
              <a:gd name="T85" fmla="*/ 28 h 249"/>
              <a:gd name="T86" fmla="*/ 1 w 208"/>
              <a:gd name="T87" fmla="*/ 27 h 249"/>
              <a:gd name="T88" fmla="*/ 1 w 208"/>
              <a:gd name="T89" fmla="*/ 26 h 249"/>
              <a:gd name="T90" fmla="*/ 2 w 208"/>
              <a:gd name="T91" fmla="*/ 25 h 249"/>
              <a:gd name="T92" fmla="*/ 2 w 208"/>
              <a:gd name="T93" fmla="*/ 23 h 249"/>
              <a:gd name="T94" fmla="*/ 3 w 208"/>
              <a:gd name="T95" fmla="*/ 22 h 249"/>
              <a:gd name="T96" fmla="*/ 4 w 208"/>
              <a:gd name="T97" fmla="*/ 19 h 249"/>
              <a:gd name="T98" fmla="*/ 5 w 208"/>
              <a:gd name="T99" fmla="*/ 18 h 249"/>
              <a:gd name="T100" fmla="*/ 5 w 208"/>
              <a:gd name="T101" fmla="*/ 17 h 249"/>
              <a:gd name="T102" fmla="*/ 9 w 208"/>
              <a:gd name="T103" fmla="*/ 12 h 249"/>
              <a:gd name="T104" fmla="*/ 35 w 208"/>
              <a:gd name="T105" fmla="*/ 0 h 249"/>
              <a:gd name="T106" fmla="*/ 173 w 208"/>
              <a:gd name="T107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8" h="249">
                <a:moveTo>
                  <a:pt x="208" y="36"/>
                </a:moveTo>
                <a:cubicBezTo>
                  <a:pt x="208" y="213"/>
                  <a:pt x="208" y="213"/>
                  <a:pt x="208" y="213"/>
                </a:cubicBezTo>
                <a:cubicBezTo>
                  <a:pt x="208" y="222"/>
                  <a:pt x="204" y="231"/>
                  <a:pt x="197" y="238"/>
                </a:cubicBezTo>
                <a:cubicBezTo>
                  <a:pt x="197" y="239"/>
                  <a:pt x="196" y="239"/>
                  <a:pt x="196" y="240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6" y="240"/>
                  <a:pt x="196" y="240"/>
                  <a:pt x="196" y="240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42"/>
                  <a:pt x="194" y="242"/>
                  <a:pt x="194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92" y="243"/>
                  <a:pt x="192" y="243"/>
                  <a:pt x="192" y="243"/>
                </a:cubicBezTo>
                <a:cubicBezTo>
                  <a:pt x="192" y="243"/>
                  <a:pt x="192" y="243"/>
                  <a:pt x="192" y="243"/>
                </a:cubicBezTo>
                <a:cubicBezTo>
                  <a:pt x="192" y="243"/>
                  <a:pt x="192" y="243"/>
                  <a:pt x="192" y="243"/>
                </a:cubicBezTo>
                <a:cubicBezTo>
                  <a:pt x="192" y="243"/>
                  <a:pt x="191" y="243"/>
                  <a:pt x="191" y="243"/>
                </a:cubicBezTo>
                <a:cubicBezTo>
                  <a:pt x="191" y="243"/>
                  <a:pt x="191" y="243"/>
                  <a:pt x="191" y="243"/>
                </a:cubicBezTo>
                <a:cubicBezTo>
                  <a:pt x="191" y="243"/>
                  <a:pt x="191" y="243"/>
                  <a:pt x="191" y="243"/>
                </a:cubicBezTo>
                <a:cubicBezTo>
                  <a:pt x="191" y="244"/>
                  <a:pt x="191" y="244"/>
                  <a:pt x="191" y="244"/>
                </a:cubicBezTo>
                <a:cubicBezTo>
                  <a:pt x="190" y="244"/>
                  <a:pt x="190" y="244"/>
                  <a:pt x="190" y="244"/>
                </a:cubicBezTo>
                <a:cubicBezTo>
                  <a:pt x="190" y="244"/>
                  <a:pt x="190" y="244"/>
                  <a:pt x="190" y="244"/>
                </a:cubicBezTo>
                <a:cubicBezTo>
                  <a:pt x="190" y="244"/>
                  <a:pt x="190" y="244"/>
                  <a:pt x="190" y="244"/>
                </a:cubicBezTo>
                <a:cubicBezTo>
                  <a:pt x="190" y="244"/>
                  <a:pt x="190" y="244"/>
                  <a:pt x="190" y="244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89" y="244"/>
                  <a:pt x="189" y="244"/>
                  <a:pt x="189" y="244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9" y="245"/>
                  <a:pt x="188" y="245"/>
                  <a:pt x="188" y="245"/>
                </a:cubicBezTo>
                <a:cubicBezTo>
                  <a:pt x="188" y="245"/>
                  <a:pt x="188" y="245"/>
                  <a:pt x="187" y="245"/>
                </a:cubicBezTo>
                <a:cubicBezTo>
                  <a:pt x="187" y="245"/>
                  <a:pt x="187" y="245"/>
                  <a:pt x="187" y="246"/>
                </a:cubicBezTo>
                <a:cubicBezTo>
                  <a:pt x="186" y="246"/>
                  <a:pt x="186" y="246"/>
                  <a:pt x="186" y="246"/>
                </a:cubicBezTo>
                <a:cubicBezTo>
                  <a:pt x="186" y="246"/>
                  <a:pt x="185" y="246"/>
                  <a:pt x="185" y="246"/>
                </a:cubicBezTo>
                <a:cubicBezTo>
                  <a:pt x="185" y="246"/>
                  <a:pt x="185" y="246"/>
                  <a:pt x="185" y="246"/>
                </a:cubicBezTo>
                <a:cubicBezTo>
                  <a:pt x="185" y="246"/>
                  <a:pt x="185" y="246"/>
                  <a:pt x="185" y="246"/>
                </a:cubicBezTo>
                <a:cubicBezTo>
                  <a:pt x="185" y="246"/>
                  <a:pt x="184" y="247"/>
                  <a:pt x="184" y="247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3" y="247"/>
                  <a:pt x="183" y="247"/>
                  <a:pt x="183" y="247"/>
                </a:cubicBezTo>
                <a:cubicBezTo>
                  <a:pt x="182" y="247"/>
                  <a:pt x="182" y="247"/>
                  <a:pt x="182" y="247"/>
                </a:cubicBezTo>
                <a:cubicBezTo>
                  <a:pt x="182" y="247"/>
                  <a:pt x="182" y="247"/>
                  <a:pt x="182" y="247"/>
                </a:cubicBezTo>
                <a:cubicBezTo>
                  <a:pt x="182" y="247"/>
                  <a:pt x="182" y="247"/>
                  <a:pt x="182" y="247"/>
                </a:cubicBezTo>
                <a:cubicBezTo>
                  <a:pt x="182" y="247"/>
                  <a:pt x="182" y="247"/>
                  <a:pt x="182" y="247"/>
                </a:cubicBezTo>
                <a:cubicBezTo>
                  <a:pt x="181" y="247"/>
                  <a:pt x="181" y="247"/>
                  <a:pt x="181" y="247"/>
                </a:cubicBezTo>
                <a:cubicBezTo>
                  <a:pt x="181" y="247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80" y="248"/>
                  <a:pt x="180" y="248"/>
                  <a:pt x="180" y="248"/>
                </a:cubicBezTo>
                <a:cubicBezTo>
                  <a:pt x="180" y="248"/>
                  <a:pt x="180" y="248"/>
                  <a:pt x="180" y="248"/>
                </a:cubicBezTo>
                <a:cubicBezTo>
                  <a:pt x="180" y="248"/>
                  <a:pt x="180" y="248"/>
                  <a:pt x="180" y="248"/>
                </a:cubicBezTo>
                <a:cubicBezTo>
                  <a:pt x="180" y="248"/>
                  <a:pt x="180" y="248"/>
                  <a:pt x="180" y="248"/>
                </a:cubicBezTo>
                <a:cubicBezTo>
                  <a:pt x="180" y="248"/>
                  <a:pt x="180" y="248"/>
                  <a:pt x="180" y="248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79" y="248"/>
                  <a:pt x="179" y="248"/>
                  <a:pt x="179" y="248"/>
                </a:cubicBezTo>
                <a:cubicBezTo>
                  <a:pt x="178" y="248"/>
                  <a:pt x="178" y="248"/>
                  <a:pt x="178" y="248"/>
                </a:cubicBezTo>
                <a:cubicBezTo>
                  <a:pt x="178" y="248"/>
                  <a:pt x="178" y="248"/>
                  <a:pt x="178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76" y="248"/>
                  <a:pt x="176" y="248"/>
                  <a:pt x="176" y="248"/>
                </a:cubicBezTo>
                <a:cubicBezTo>
                  <a:pt x="176" y="248"/>
                  <a:pt x="176" y="248"/>
                  <a:pt x="176" y="248"/>
                </a:cubicBezTo>
                <a:cubicBezTo>
                  <a:pt x="176" y="248"/>
                  <a:pt x="175" y="249"/>
                  <a:pt x="175" y="249"/>
                </a:cubicBezTo>
                <a:cubicBezTo>
                  <a:pt x="175" y="249"/>
                  <a:pt x="175" y="249"/>
                  <a:pt x="175" y="249"/>
                </a:cubicBezTo>
                <a:cubicBezTo>
                  <a:pt x="174" y="249"/>
                  <a:pt x="174" y="249"/>
                  <a:pt x="174" y="249"/>
                </a:cubicBezTo>
                <a:cubicBezTo>
                  <a:pt x="174" y="249"/>
                  <a:pt x="174" y="249"/>
                  <a:pt x="174" y="249"/>
                </a:cubicBezTo>
                <a:cubicBezTo>
                  <a:pt x="174" y="249"/>
                  <a:pt x="174" y="249"/>
                  <a:pt x="174" y="249"/>
                </a:cubicBezTo>
                <a:cubicBezTo>
                  <a:pt x="174" y="249"/>
                  <a:pt x="174" y="249"/>
                  <a:pt x="174" y="249"/>
                </a:cubicBezTo>
                <a:cubicBezTo>
                  <a:pt x="174" y="249"/>
                  <a:pt x="173" y="249"/>
                  <a:pt x="173" y="249"/>
                </a:cubicBezTo>
                <a:cubicBezTo>
                  <a:pt x="173" y="249"/>
                  <a:pt x="173" y="249"/>
                  <a:pt x="173" y="249"/>
                </a:cubicBezTo>
                <a:cubicBezTo>
                  <a:pt x="173" y="249"/>
                  <a:pt x="173" y="249"/>
                  <a:pt x="173" y="249"/>
                </a:cubicBezTo>
                <a:cubicBezTo>
                  <a:pt x="173" y="249"/>
                  <a:pt x="172" y="249"/>
                  <a:pt x="172" y="249"/>
                </a:cubicBezTo>
                <a:cubicBezTo>
                  <a:pt x="36" y="249"/>
                  <a:pt x="36" y="249"/>
                  <a:pt x="36" y="249"/>
                </a:cubicBezTo>
                <a:cubicBezTo>
                  <a:pt x="35" y="249"/>
                  <a:pt x="35" y="249"/>
                  <a:pt x="35" y="249"/>
                </a:cubicBezTo>
                <a:cubicBezTo>
                  <a:pt x="35" y="249"/>
                  <a:pt x="35" y="249"/>
                  <a:pt x="35" y="249"/>
                </a:cubicBezTo>
                <a:cubicBezTo>
                  <a:pt x="35" y="249"/>
                  <a:pt x="35" y="249"/>
                  <a:pt x="35" y="249"/>
                </a:cubicBezTo>
                <a:cubicBezTo>
                  <a:pt x="34" y="249"/>
                  <a:pt x="34" y="249"/>
                  <a:pt x="34" y="249"/>
                </a:cubicBezTo>
                <a:cubicBezTo>
                  <a:pt x="34" y="249"/>
                  <a:pt x="34" y="249"/>
                  <a:pt x="34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3" y="249"/>
                  <a:pt x="33" y="249"/>
                  <a:pt x="33" y="249"/>
                </a:cubicBezTo>
                <a:cubicBezTo>
                  <a:pt x="32" y="248"/>
                  <a:pt x="32" y="248"/>
                  <a:pt x="32" y="248"/>
                </a:cubicBezTo>
                <a:cubicBezTo>
                  <a:pt x="32" y="248"/>
                  <a:pt x="32" y="248"/>
                  <a:pt x="32" y="248"/>
                </a:cubicBezTo>
                <a:cubicBezTo>
                  <a:pt x="32" y="248"/>
                  <a:pt x="32" y="248"/>
                  <a:pt x="32" y="248"/>
                </a:cubicBezTo>
                <a:cubicBezTo>
                  <a:pt x="32" y="248"/>
                  <a:pt x="31" y="248"/>
                  <a:pt x="31" y="248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31" y="248"/>
                  <a:pt x="31" y="248"/>
                  <a:pt x="31" y="248"/>
                </a:cubicBezTo>
                <a:cubicBezTo>
                  <a:pt x="31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30" y="248"/>
                  <a:pt x="30" y="248"/>
                  <a:pt x="30" y="248"/>
                </a:cubicBezTo>
                <a:cubicBezTo>
                  <a:pt x="29" y="248"/>
                  <a:pt x="29" y="248"/>
                  <a:pt x="29" y="248"/>
                </a:cubicBezTo>
                <a:cubicBezTo>
                  <a:pt x="29" y="248"/>
                  <a:pt x="29" y="248"/>
                  <a:pt x="29" y="248"/>
                </a:cubicBezTo>
                <a:cubicBezTo>
                  <a:pt x="29" y="248"/>
                  <a:pt x="29" y="248"/>
                  <a:pt x="29" y="248"/>
                </a:cubicBezTo>
                <a:cubicBezTo>
                  <a:pt x="29" y="248"/>
                  <a:pt x="29" y="248"/>
                  <a:pt x="29" y="248"/>
                </a:cubicBezTo>
                <a:cubicBezTo>
                  <a:pt x="29" y="248"/>
                  <a:pt x="29" y="248"/>
                  <a:pt x="29" y="248"/>
                </a:cubicBezTo>
                <a:cubicBezTo>
                  <a:pt x="28" y="248"/>
                  <a:pt x="28" y="248"/>
                  <a:pt x="28" y="248"/>
                </a:cubicBezTo>
                <a:cubicBezTo>
                  <a:pt x="28" y="248"/>
                  <a:pt x="28" y="248"/>
                  <a:pt x="28" y="248"/>
                </a:cubicBezTo>
                <a:cubicBezTo>
                  <a:pt x="28" y="248"/>
                  <a:pt x="28" y="248"/>
                  <a:pt x="28" y="248"/>
                </a:cubicBezTo>
                <a:cubicBezTo>
                  <a:pt x="28" y="248"/>
                  <a:pt x="28" y="248"/>
                  <a:pt x="28" y="248"/>
                </a:cubicBezTo>
                <a:cubicBezTo>
                  <a:pt x="28" y="248"/>
                  <a:pt x="28" y="248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27" y="248"/>
                  <a:pt x="27" y="248"/>
                  <a:pt x="27" y="248"/>
                </a:cubicBezTo>
                <a:cubicBezTo>
                  <a:pt x="27" y="248"/>
                  <a:pt x="27" y="247"/>
                  <a:pt x="26" y="247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5" y="247"/>
                  <a:pt x="25" y="247"/>
                  <a:pt x="25" y="247"/>
                </a:cubicBezTo>
                <a:cubicBezTo>
                  <a:pt x="25" y="247"/>
                  <a:pt x="25" y="247"/>
                  <a:pt x="25" y="247"/>
                </a:cubicBezTo>
                <a:cubicBezTo>
                  <a:pt x="25" y="247"/>
                  <a:pt x="24" y="247"/>
                  <a:pt x="24" y="247"/>
                </a:cubicBezTo>
                <a:cubicBezTo>
                  <a:pt x="24" y="247"/>
                  <a:pt x="24" y="247"/>
                  <a:pt x="24" y="247"/>
                </a:cubicBezTo>
                <a:cubicBezTo>
                  <a:pt x="23" y="247"/>
                  <a:pt x="23" y="247"/>
                  <a:pt x="23" y="247"/>
                </a:cubicBezTo>
                <a:cubicBezTo>
                  <a:pt x="23" y="246"/>
                  <a:pt x="23" y="246"/>
                  <a:pt x="23" y="246"/>
                </a:cubicBezTo>
                <a:cubicBezTo>
                  <a:pt x="23" y="246"/>
                  <a:pt x="23" y="246"/>
                  <a:pt x="23" y="246"/>
                </a:cubicBezTo>
                <a:cubicBezTo>
                  <a:pt x="23" y="246"/>
                  <a:pt x="23" y="246"/>
                  <a:pt x="23" y="246"/>
                </a:cubicBezTo>
                <a:cubicBezTo>
                  <a:pt x="23" y="246"/>
                  <a:pt x="23" y="246"/>
                  <a:pt x="23" y="246"/>
                </a:cubicBezTo>
                <a:cubicBezTo>
                  <a:pt x="23" y="246"/>
                  <a:pt x="22" y="246"/>
                  <a:pt x="22" y="246"/>
                </a:cubicBezTo>
                <a:cubicBezTo>
                  <a:pt x="22" y="246"/>
                  <a:pt x="22" y="246"/>
                  <a:pt x="22" y="246"/>
                </a:cubicBezTo>
                <a:cubicBezTo>
                  <a:pt x="22" y="246"/>
                  <a:pt x="22" y="246"/>
                  <a:pt x="22" y="246"/>
                </a:cubicBezTo>
                <a:cubicBezTo>
                  <a:pt x="21" y="246"/>
                  <a:pt x="20" y="245"/>
                  <a:pt x="20" y="245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9" y="244"/>
                  <a:pt x="19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8" y="244"/>
                  <a:pt x="18" y="244"/>
                  <a:pt x="18" y="244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5" y="242"/>
                  <a:pt x="15" y="242"/>
                  <a:pt x="15" y="242"/>
                </a:cubicBezTo>
                <a:cubicBezTo>
                  <a:pt x="14" y="242"/>
                  <a:pt x="14" y="242"/>
                  <a:pt x="14" y="241"/>
                </a:cubicBezTo>
                <a:cubicBezTo>
                  <a:pt x="14" y="241"/>
                  <a:pt x="14" y="241"/>
                  <a:pt x="14" y="241"/>
                </a:cubicBezTo>
                <a:cubicBezTo>
                  <a:pt x="14" y="241"/>
                  <a:pt x="14" y="241"/>
                  <a:pt x="14" y="241"/>
                </a:cubicBezTo>
                <a:cubicBezTo>
                  <a:pt x="14" y="241"/>
                  <a:pt x="14" y="241"/>
                  <a:pt x="14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0"/>
                  <a:pt x="13" y="240"/>
                  <a:pt x="13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2" y="240"/>
                  <a:pt x="12" y="240"/>
                  <a:pt x="12" y="240"/>
                </a:cubicBezTo>
                <a:cubicBezTo>
                  <a:pt x="11" y="239"/>
                  <a:pt x="11" y="239"/>
                  <a:pt x="10" y="238"/>
                </a:cubicBezTo>
                <a:cubicBezTo>
                  <a:pt x="4" y="231"/>
                  <a:pt x="0" y="222"/>
                  <a:pt x="0" y="21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3" y="23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6"/>
                  <a:pt x="7" y="14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0" y="11"/>
                  <a:pt x="10" y="11"/>
                </a:cubicBezTo>
                <a:cubicBezTo>
                  <a:pt x="17" y="4"/>
                  <a:pt x="25" y="1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2" y="1"/>
                  <a:pt x="191" y="4"/>
                  <a:pt x="197" y="11"/>
                </a:cubicBezTo>
                <a:cubicBezTo>
                  <a:pt x="204" y="18"/>
                  <a:pt x="208" y="27"/>
                  <a:pt x="208" y="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1306513" y="7177088"/>
            <a:ext cx="1771650" cy="1779588"/>
          </a:xfrm>
          <a:custGeom>
            <a:avLst/>
            <a:gdLst>
              <a:gd name="T0" fmla="*/ 29 w 57"/>
              <a:gd name="T1" fmla="*/ 57 h 57"/>
              <a:gd name="T2" fmla="*/ 29 w 57"/>
              <a:gd name="T3" fmla="*/ 57 h 57"/>
              <a:gd name="T4" fmla="*/ 57 w 57"/>
              <a:gd name="T5" fmla="*/ 28 h 57"/>
              <a:gd name="T6" fmla="*/ 57 w 57"/>
              <a:gd name="T7" fmla="*/ 28 h 57"/>
              <a:gd name="T8" fmla="*/ 29 w 57"/>
              <a:gd name="T9" fmla="*/ 0 h 57"/>
              <a:gd name="T10" fmla="*/ 29 w 57"/>
              <a:gd name="T11" fmla="*/ 0 h 57"/>
              <a:gd name="T12" fmla="*/ 0 w 57"/>
              <a:gd name="T13" fmla="*/ 28 h 57"/>
              <a:gd name="T14" fmla="*/ 0 w 57"/>
              <a:gd name="T15" fmla="*/ 28 h 57"/>
              <a:gd name="T16" fmla="*/ 29 w 57"/>
              <a:gd name="T1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57">
                <a:moveTo>
                  <a:pt x="29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44" y="57"/>
                  <a:pt x="57" y="44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2"/>
                  <a:pt x="44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3" y="0"/>
                  <a:pt x="0" y="12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13" y="57"/>
                  <a:pt x="29" y="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4925367" y="1984217"/>
            <a:ext cx="8426193" cy="9713561"/>
          </a:xfrm>
          <a:custGeom>
            <a:avLst/>
            <a:gdLst>
              <a:gd name="T0" fmla="*/ 1318 w 1736"/>
              <a:gd name="T1" fmla="*/ 0 h 2002"/>
              <a:gd name="T2" fmla="*/ 418 w 1736"/>
              <a:gd name="T3" fmla="*/ 0 h 2002"/>
              <a:gd name="T4" fmla="*/ 0 w 1736"/>
              <a:gd name="T5" fmla="*/ 418 h 2002"/>
              <a:gd name="T6" fmla="*/ 0 w 1736"/>
              <a:gd name="T7" fmla="*/ 1584 h 2002"/>
              <a:gd name="T8" fmla="*/ 418 w 1736"/>
              <a:gd name="T9" fmla="*/ 2002 h 2002"/>
              <a:gd name="T10" fmla="*/ 1318 w 1736"/>
              <a:gd name="T11" fmla="*/ 2002 h 2002"/>
              <a:gd name="T12" fmla="*/ 1736 w 1736"/>
              <a:gd name="T13" fmla="*/ 1584 h 2002"/>
              <a:gd name="T14" fmla="*/ 1736 w 1736"/>
              <a:gd name="T15" fmla="*/ 418 h 2002"/>
              <a:gd name="T16" fmla="*/ 1318 w 1736"/>
              <a:gd name="T17" fmla="*/ 0 h 2002"/>
              <a:gd name="T18" fmla="*/ 1728 w 1736"/>
              <a:gd name="T19" fmla="*/ 1584 h 2002"/>
              <a:gd name="T20" fmla="*/ 1608 w 1736"/>
              <a:gd name="T21" fmla="*/ 1874 h 2002"/>
              <a:gd name="T22" fmla="*/ 1318 w 1736"/>
              <a:gd name="T23" fmla="*/ 1994 h 2002"/>
              <a:gd name="T24" fmla="*/ 418 w 1736"/>
              <a:gd name="T25" fmla="*/ 1994 h 2002"/>
              <a:gd name="T26" fmla="*/ 128 w 1736"/>
              <a:gd name="T27" fmla="*/ 1874 h 2002"/>
              <a:gd name="T28" fmla="*/ 8 w 1736"/>
              <a:gd name="T29" fmla="*/ 1584 h 2002"/>
              <a:gd name="T30" fmla="*/ 8 w 1736"/>
              <a:gd name="T31" fmla="*/ 418 h 2002"/>
              <a:gd name="T32" fmla="*/ 128 w 1736"/>
              <a:gd name="T33" fmla="*/ 128 h 2002"/>
              <a:gd name="T34" fmla="*/ 418 w 1736"/>
              <a:gd name="T35" fmla="*/ 8 h 2002"/>
              <a:gd name="T36" fmla="*/ 1318 w 1736"/>
              <a:gd name="T37" fmla="*/ 8 h 2002"/>
              <a:gd name="T38" fmla="*/ 1608 w 1736"/>
              <a:gd name="T39" fmla="*/ 128 h 2002"/>
              <a:gd name="T40" fmla="*/ 1728 w 1736"/>
              <a:gd name="T41" fmla="*/ 418 h 2002"/>
              <a:gd name="T42" fmla="*/ 1728 w 1736"/>
              <a:gd name="T43" fmla="*/ 1584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6" h="2002">
                <a:moveTo>
                  <a:pt x="1318" y="0"/>
                </a:moveTo>
                <a:cubicBezTo>
                  <a:pt x="418" y="0"/>
                  <a:pt x="418" y="0"/>
                  <a:pt x="418" y="0"/>
                </a:cubicBezTo>
                <a:cubicBezTo>
                  <a:pt x="187" y="0"/>
                  <a:pt x="0" y="187"/>
                  <a:pt x="0" y="418"/>
                </a:cubicBezTo>
                <a:cubicBezTo>
                  <a:pt x="0" y="1584"/>
                  <a:pt x="0" y="1584"/>
                  <a:pt x="0" y="1584"/>
                </a:cubicBezTo>
                <a:cubicBezTo>
                  <a:pt x="0" y="1815"/>
                  <a:pt x="187" y="2002"/>
                  <a:pt x="418" y="2002"/>
                </a:cubicBezTo>
                <a:cubicBezTo>
                  <a:pt x="1318" y="2002"/>
                  <a:pt x="1318" y="2002"/>
                  <a:pt x="1318" y="2002"/>
                </a:cubicBezTo>
                <a:cubicBezTo>
                  <a:pt x="1549" y="2002"/>
                  <a:pt x="1736" y="1815"/>
                  <a:pt x="1736" y="1584"/>
                </a:cubicBezTo>
                <a:cubicBezTo>
                  <a:pt x="1736" y="418"/>
                  <a:pt x="1736" y="418"/>
                  <a:pt x="1736" y="418"/>
                </a:cubicBezTo>
                <a:cubicBezTo>
                  <a:pt x="1736" y="187"/>
                  <a:pt x="1549" y="0"/>
                  <a:pt x="1318" y="0"/>
                </a:cubicBezTo>
                <a:close/>
                <a:moveTo>
                  <a:pt x="1728" y="1584"/>
                </a:moveTo>
                <a:cubicBezTo>
                  <a:pt x="1728" y="1693"/>
                  <a:pt x="1686" y="1796"/>
                  <a:pt x="1608" y="1874"/>
                </a:cubicBezTo>
                <a:cubicBezTo>
                  <a:pt x="1531" y="1952"/>
                  <a:pt x="1428" y="1994"/>
                  <a:pt x="1318" y="1994"/>
                </a:cubicBezTo>
                <a:cubicBezTo>
                  <a:pt x="418" y="1994"/>
                  <a:pt x="418" y="1994"/>
                  <a:pt x="418" y="1994"/>
                </a:cubicBezTo>
                <a:cubicBezTo>
                  <a:pt x="308" y="1994"/>
                  <a:pt x="205" y="1952"/>
                  <a:pt x="128" y="1874"/>
                </a:cubicBezTo>
                <a:cubicBezTo>
                  <a:pt x="50" y="1796"/>
                  <a:pt x="8" y="1693"/>
                  <a:pt x="8" y="1584"/>
                </a:cubicBezTo>
                <a:cubicBezTo>
                  <a:pt x="8" y="418"/>
                  <a:pt x="8" y="418"/>
                  <a:pt x="8" y="418"/>
                </a:cubicBezTo>
                <a:cubicBezTo>
                  <a:pt x="8" y="309"/>
                  <a:pt x="50" y="206"/>
                  <a:pt x="128" y="128"/>
                </a:cubicBezTo>
                <a:cubicBezTo>
                  <a:pt x="205" y="50"/>
                  <a:pt x="308" y="8"/>
                  <a:pt x="418" y="8"/>
                </a:cubicBezTo>
                <a:cubicBezTo>
                  <a:pt x="1318" y="8"/>
                  <a:pt x="1318" y="8"/>
                  <a:pt x="1318" y="8"/>
                </a:cubicBezTo>
                <a:cubicBezTo>
                  <a:pt x="1428" y="8"/>
                  <a:pt x="1531" y="50"/>
                  <a:pt x="1608" y="128"/>
                </a:cubicBezTo>
                <a:cubicBezTo>
                  <a:pt x="1686" y="206"/>
                  <a:pt x="1728" y="309"/>
                  <a:pt x="1728" y="418"/>
                </a:cubicBezTo>
                <a:lnTo>
                  <a:pt x="1728" y="1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22214789" y="2231975"/>
            <a:ext cx="835575" cy="998319"/>
          </a:xfrm>
          <a:custGeom>
            <a:avLst/>
            <a:gdLst>
              <a:gd name="T0" fmla="*/ 164 w 172"/>
              <a:gd name="T1" fmla="*/ 193 h 206"/>
              <a:gd name="T2" fmla="*/ 172 w 172"/>
              <a:gd name="T3" fmla="*/ 206 h 206"/>
              <a:gd name="T4" fmla="*/ 164 w 172"/>
              <a:gd name="T5" fmla="*/ 193 h 206"/>
              <a:gd name="T6" fmla="*/ 106 w 172"/>
              <a:gd name="T7" fmla="*/ 77 h 206"/>
              <a:gd name="T8" fmla="*/ 106 w 172"/>
              <a:gd name="T9" fmla="*/ 77 h 206"/>
              <a:gd name="T10" fmla="*/ 113 w 172"/>
              <a:gd name="T11" fmla="*/ 84 h 206"/>
              <a:gd name="T12" fmla="*/ 106 w 172"/>
              <a:gd name="T13" fmla="*/ 77 h 206"/>
              <a:gd name="T14" fmla="*/ 84 w 172"/>
              <a:gd name="T15" fmla="*/ 56 h 206"/>
              <a:gd name="T16" fmla="*/ 101 w 172"/>
              <a:gd name="T17" fmla="*/ 72 h 206"/>
              <a:gd name="T18" fmla="*/ 84 w 172"/>
              <a:gd name="T19" fmla="*/ 56 h 206"/>
              <a:gd name="T20" fmla="*/ 68 w 172"/>
              <a:gd name="T21" fmla="*/ 43 h 206"/>
              <a:gd name="T22" fmla="*/ 84 w 172"/>
              <a:gd name="T23" fmla="*/ 56 h 206"/>
              <a:gd name="T24" fmla="*/ 68 w 172"/>
              <a:gd name="T25" fmla="*/ 43 h 206"/>
              <a:gd name="T26" fmla="*/ 0 w 172"/>
              <a:gd name="T27" fmla="*/ 0 h 206"/>
              <a:gd name="T28" fmla="*/ 18 w 172"/>
              <a:gd name="T29" fmla="*/ 10 h 206"/>
              <a:gd name="T30" fmla="*/ 0 w 172"/>
              <a:gd name="T3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206">
                <a:moveTo>
                  <a:pt x="164" y="193"/>
                </a:moveTo>
                <a:cubicBezTo>
                  <a:pt x="167" y="198"/>
                  <a:pt x="169" y="202"/>
                  <a:pt x="172" y="206"/>
                </a:cubicBezTo>
                <a:cubicBezTo>
                  <a:pt x="169" y="202"/>
                  <a:pt x="167" y="198"/>
                  <a:pt x="164" y="193"/>
                </a:cubicBezTo>
                <a:close/>
                <a:moveTo>
                  <a:pt x="106" y="77"/>
                </a:moveTo>
                <a:cubicBezTo>
                  <a:pt x="106" y="77"/>
                  <a:pt x="106" y="77"/>
                  <a:pt x="106" y="77"/>
                </a:cubicBezTo>
                <a:cubicBezTo>
                  <a:pt x="109" y="79"/>
                  <a:pt x="111" y="82"/>
                  <a:pt x="113" y="84"/>
                </a:cubicBezTo>
                <a:cubicBezTo>
                  <a:pt x="111" y="82"/>
                  <a:pt x="109" y="79"/>
                  <a:pt x="106" y="77"/>
                </a:cubicBezTo>
                <a:close/>
                <a:moveTo>
                  <a:pt x="84" y="56"/>
                </a:moveTo>
                <a:cubicBezTo>
                  <a:pt x="89" y="61"/>
                  <a:pt x="95" y="66"/>
                  <a:pt x="101" y="72"/>
                </a:cubicBezTo>
                <a:cubicBezTo>
                  <a:pt x="95" y="66"/>
                  <a:pt x="89" y="61"/>
                  <a:pt x="84" y="56"/>
                </a:cubicBezTo>
                <a:close/>
                <a:moveTo>
                  <a:pt x="68" y="43"/>
                </a:moveTo>
                <a:cubicBezTo>
                  <a:pt x="73" y="47"/>
                  <a:pt x="79" y="52"/>
                  <a:pt x="84" y="56"/>
                </a:cubicBezTo>
                <a:cubicBezTo>
                  <a:pt x="79" y="52"/>
                  <a:pt x="73" y="47"/>
                  <a:pt x="68" y="43"/>
                </a:cubicBezTo>
                <a:close/>
                <a:moveTo>
                  <a:pt x="0" y="0"/>
                </a:moveTo>
                <a:cubicBezTo>
                  <a:pt x="6" y="3"/>
                  <a:pt x="12" y="6"/>
                  <a:pt x="18" y="10"/>
                </a:cubicBezTo>
                <a:cubicBezTo>
                  <a:pt x="12" y="6"/>
                  <a:pt x="6" y="3"/>
                  <a:pt x="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4964231" y="9455813"/>
            <a:ext cx="8348465" cy="2203101"/>
          </a:xfrm>
          <a:custGeom>
            <a:avLst/>
            <a:gdLst>
              <a:gd name="T0" fmla="*/ 1720 w 1720"/>
              <a:gd name="T1" fmla="*/ 20 h 454"/>
              <a:gd name="T2" fmla="*/ 1718 w 1720"/>
              <a:gd name="T3" fmla="*/ 48 h 454"/>
              <a:gd name="T4" fmla="*/ 1714 w 1720"/>
              <a:gd name="T5" fmla="*/ 72 h 454"/>
              <a:gd name="T6" fmla="*/ 1709 w 1720"/>
              <a:gd name="T7" fmla="*/ 98 h 454"/>
              <a:gd name="T8" fmla="*/ 1700 w 1720"/>
              <a:gd name="T9" fmla="*/ 127 h 454"/>
              <a:gd name="T10" fmla="*/ 1690 w 1720"/>
              <a:gd name="T11" fmla="*/ 155 h 454"/>
              <a:gd name="T12" fmla="*/ 1681 w 1720"/>
              <a:gd name="T13" fmla="*/ 176 h 454"/>
              <a:gd name="T14" fmla="*/ 1666 w 1720"/>
              <a:gd name="T15" fmla="*/ 204 h 454"/>
              <a:gd name="T16" fmla="*/ 1650 w 1720"/>
              <a:gd name="T17" fmla="*/ 231 h 454"/>
              <a:gd name="T18" fmla="*/ 1622 w 1720"/>
              <a:gd name="T19" fmla="*/ 266 h 454"/>
              <a:gd name="T20" fmla="*/ 1611 w 1720"/>
              <a:gd name="T21" fmla="*/ 278 h 454"/>
              <a:gd name="T22" fmla="*/ 1320 w 1720"/>
              <a:gd name="T23" fmla="*/ 410 h 454"/>
              <a:gd name="T24" fmla="*/ 400 w 1720"/>
              <a:gd name="T25" fmla="*/ 410 h 454"/>
              <a:gd name="T26" fmla="*/ 108 w 1720"/>
              <a:gd name="T27" fmla="*/ 277 h 454"/>
              <a:gd name="T28" fmla="*/ 91 w 1720"/>
              <a:gd name="T29" fmla="*/ 259 h 454"/>
              <a:gd name="T30" fmla="*/ 71 w 1720"/>
              <a:gd name="T31" fmla="*/ 231 h 454"/>
              <a:gd name="T32" fmla="*/ 56 w 1720"/>
              <a:gd name="T33" fmla="*/ 208 h 454"/>
              <a:gd name="T34" fmla="*/ 40 w 1720"/>
              <a:gd name="T35" fmla="*/ 177 h 454"/>
              <a:gd name="T36" fmla="*/ 27 w 1720"/>
              <a:gd name="T37" fmla="*/ 149 h 454"/>
              <a:gd name="T38" fmla="*/ 20 w 1720"/>
              <a:gd name="T39" fmla="*/ 129 h 454"/>
              <a:gd name="T40" fmla="*/ 12 w 1720"/>
              <a:gd name="T41" fmla="*/ 100 h 454"/>
              <a:gd name="T42" fmla="*/ 6 w 1720"/>
              <a:gd name="T43" fmla="*/ 72 h 454"/>
              <a:gd name="T44" fmla="*/ 3 w 1720"/>
              <a:gd name="T45" fmla="*/ 55 h 454"/>
              <a:gd name="T46" fmla="*/ 1 w 1720"/>
              <a:gd name="T47" fmla="*/ 32 h 454"/>
              <a:gd name="T48" fmla="*/ 0 w 1720"/>
              <a:gd name="T49" fmla="*/ 14 h 454"/>
              <a:gd name="T50" fmla="*/ 1 w 1720"/>
              <a:gd name="T51" fmla="*/ 74 h 454"/>
              <a:gd name="T52" fmla="*/ 5 w 1720"/>
              <a:gd name="T53" fmla="*/ 112 h 454"/>
              <a:gd name="T54" fmla="*/ 26 w 1720"/>
              <a:gd name="T55" fmla="*/ 188 h 454"/>
              <a:gd name="T56" fmla="*/ 62 w 1720"/>
              <a:gd name="T57" fmla="*/ 261 h 454"/>
              <a:gd name="T58" fmla="*/ 93 w 1720"/>
              <a:gd name="T59" fmla="*/ 305 h 454"/>
              <a:gd name="T60" fmla="*/ 127 w 1720"/>
              <a:gd name="T61" fmla="*/ 341 h 454"/>
              <a:gd name="T62" fmla="*/ 181 w 1720"/>
              <a:gd name="T63" fmla="*/ 384 h 454"/>
              <a:gd name="T64" fmla="*/ 198 w 1720"/>
              <a:gd name="T65" fmla="*/ 395 h 454"/>
              <a:gd name="T66" fmla="*/ 217 w 1720"/>
              <a:gd name="T67" fmla="*/ 406 h 454"/>
              <a:gd name="T68" fmla="*/ 232 w 1720"/>
              <a:gd name="T69" fmla="*/ 414 h 454"/>
              <a:gd name="T70" fmla="*/ 251 w 1720"/>
              <a:gd name="T71" fmla="*/ 422 h 454"/>
              <a:gd name="T72" fmla="*/ 268 w 1720"/>
              <a:gd name="T73" fmla="*/ 429 h 454"/>
              <a:gd name="T74" fmla="*/ 285 w 1720"/>
              <a:gd name="T75" fmla="*/ 435 h 454"/>
              <a:gd name="T76" fmla="*/ 307 w 1720"/>
              <a:gd name="T77" fmla="*/ 441 h 454"/>
              <a:gd name="T78" fmla="*/ 331 w 1720"/>
              <a:gd name="T79" fmla="*/ 447 h 454"/>
              <a:gd name="T80" fmla="*/ 351 w 1720"/>
              <a:gd name="T81" fmla="*/ 450 h 454"/>
              <a:gd name="T82" fmla="*/ 380 w 1720"/>
              <a:gd name="T83" fmla="*/ 453 h 454"/>
              <a:gd name="T84" fmla="*/ 1310 w 1720"/>
              <a:gd name="T85" fmla="*/ 454 h 454"/>
              <a:gd name="T86" fmla="*/ 1358 w 1720"/>
              <a:gd name="T87" fmla="*/ 451 h 454"/>
              <a:gd name="T88" fmla="*/ 1389 w 1720"/>
              <a:gd name="T89" fmla="*/ 447 h 454"/>
              <a:gd name="T90" fmla="*/ 1410 w 1720"/>
              <a:gd name="T91" fmla="*/ 442 h 454"/>
              <a:gd name="T92" fmla="*/ 1429 w 1720"/>
              <a:gd name="T93" fmla="*/ 437 h 454"/>
              <a:gd name="T94" fmla="*/ 1450 w 1720"/>
              <a:gd name="T95" fmla="*/ 430 h 454"/>
              <a:gd name="T96" fmla="*/ 1475 w 1720"/>
              <a:gd name="T97" fmla="*/ 420 h 454"/>
              <a:gd name="T98" fmla="*/ 1494 w 1720"/>
              <a:gd name="T99" fmla="*/ 411 h 454"/>
              <a:gd name="T100" fmla="*/ 1529 w 1720"/>
              <a:gd name="T101" fmla="*/ 391 h 454"/>
              <a:gd name="T102" fmla="*/ 1546 w 1720"/>
              <a:gd name="T103" fmla="*/ 380 h 454"/>
              <a:gd name="T104" fmla="*/ 1595 w 1720"/>
              <a:gd name="T105" fmla="*/ 339 h 454"/>
              <a:gd name="T106" fmla="*/ 1628 w 1720"/>
              <a:gd name="T107" fmla="*/ 30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4"/>
                </a:moveTo>
                <a:cubicBezTo>
                  <a:pt x="1720" y="0"/>
                  <a:pt x="1720" y="0"/>
                  <a:pt x="1720" y="0"/>
                </a:cubicBezTo>
                <a:cubicBezTo>
                  <a:pt x="1720" y="3"/>
                  <a:pt x="1720" y="7"/>
                  <a:pt x="1720" y="10"/>
                </a:cubicBezTo>
                <a:cubicBezTo>
                  <a:pt x="1720" y="14"/>
                  <a:pt x="1720" y="17"/>
                  <a:pt x="1720" y="20"/>
                </a:cubicBezTo>
                <a:cubicBezTo>
                  <a:pt x="1720" y="24"/>
                  <a:pt x="1720" y="27"/>
                  <a:pt x="1719" y="30"/>
                </a:cubicBezTo>
                <a:cubicBezTo>
                  <a:pt x="1719" y="30"/>
                  <a:pt x="1719" y="30"/>
                  <a:pt x="1719" y="31"/>
                </a:cubicBezTo>
                <a:cubicBezTo>
                  <a:pt x="1719" y="34"/>
                  <a:pt x="1719" y="37"/>
                  <a:pt x="1718" y="40"/>
                </a:cubicBezTo>
                <a:cubicBezTo>
                  <a:pt x="1718" y="43"/>
                  <a:pt x="1718" y="45"/>
                  <a:pt x="1718" y="48"/>
                </a:cubicBezTo>
                <a:cubicBezTo>
                  <a:pt x="1717" y="50"/>
                  <a:pt x="1717" y="52"/>
                  <a:pt x="1717" y="54"/>
                </a:cubicBezTo>
                <a:cubicBezTo>
                  <a:pt x="1716" y="57"/>
                  <a:pt x="1716" y="59"/>
                  <a:pt x="1716" y="62"/>
                </a:cubicBezTo>
                <a:cubicBezTo>
                  <a:pt x="1715" y="63"/>
                  <a:pt x="1715" y="65"/>
                  <a:pt x="1715" y="67"/>
                </a:cubicBezTo>
                <a:cubicBezTo>
                  <a:pt x="1715" y="68"/>
                  <a:pt x="1714" y="70"/>
                  <a:pt x="1714" y="72"/>
                </a:cubicBezTo>
                <a:cubicBezTo>
                  <a:pt x="1713" y="76"/>
                  <a:pt x="1712" y="81"/>
                  <a:pt x="1711" y="86"/>
                </a:cubicBezTo>
                <a:cubicBezTo>
                  <a:pt x="1711" y="87"/>
                  <a:pt x="1711" y="87"/>
                  <a:pt x="1711" y="88"/>
                </a:cubicBezTo>
                <a:cubicBezTo>
                  <a:pt x="1711" y="89"/>
                  <a:pt x="1710" y="91"/>
                  <a:pt x="1710" y="92"/>
                </a:cubicBezTo>
                <a:cubicBezTo>
                  <a:pt x="1710" y="94"/>
                  <a:pt x="1709" y="96"/>
                  <a:pt x="1709" y="98"/>
                </a:cubicBezTo>
                <a:cubicBezTo>
                  <a:pt x="1708" y="99"/>
                  <a:pt x="1708" y="100"/>
                  <a:pt x="1708" y="102"/>
                </a:cubicBezTo>
                <a:cubicBezTo>
                  <a:pt x="1706" y="107"/>
                  <a:pt x="1705" y="112"/>
                  <a:pt x="1703" y="118"/>
                </a:cubicBezTo>
                <a:cubicBezTo>
                  <a:pt x="1703" y="119"/>
                  <a:pt x="1702" y="121"/>
                  <a:pt x="1702" y="123"/>
                </a:cubicBezTo>
                <a:cubicBezTo>
                  <a:pt x="1701" y="124"/>
                  <a:pt x="1701" y="126"/>
                  <a:pt x="1700" y="127"/>
                </a:cubicBezTo>
                <a:cubicBezTo>
                  <a:pt x="1700" y="128"/>
                  <a:pt x="1699" y="130"/>
                  <a:pt x="1699" y="132"/>
                </a:cubicBezTo>
                <a:cubicBezTo>
                  <a:pt x="1698" y="134"/>
                  <a:pt x="1697" y="136"/>
                  <a:pt x="1696" y="139"/>
                </a:cubicBezTo>
                <a:cubicBezTo>
                  <a:pt x="1695" y="142"/>
                  <a:pt x="1694" y="144"/>
                  <a:pt x="1693" y="147"/>
                </a:cubicBezTo>
                <a:cubicBezTo>
                  <a:pt x="1692" y="149"/>
                  <a:pt x="1691" y="152"/>
                  <a:pt x="1690" y="155"/>
                </a:cubicBezTo>
                <a:cubicBezTo>
                  <a:pt x="1689" y="157"/>
                  <a:pt x="1688" y="159"/>
                  <a:pt x="1687" y="162"/>
                </a:cubicBezTo>
                <a:cubicBezTo>
                  <a:pt x="1687" y="162"/>
                  <a:pt x="1687" y="162"/>
                  <a:pt x="1687" y="162"/>
                </a:cubicBezTo>
                <a:cubicBezTo>
                  <a:pt x="1686" y="164"/>
                  <a:pt x="1685" y="167"/>
                  <a:pt x="1684" y="169"/>
                </a:cubicBezTo>
                <a:cubicBezTo>
                  <a:pt x="1683" y="171"/>
                  <a:pt x="1682" y="174"/>
                  <a:pt x="1681" y="176"/>
                </a:cubicBezTo>
                <a:cubicBezTo>
                  <a:pt x="1680" y="179"/>
                  <a:pt x="1678" y="181"/>
                  <a:pt x="1677" y="183"/>
                </a:cubicBezTo>
                <a:cubicBezTo>
                  <a:pt x="1676" y="186"/>
                  <a:pt x="1675" y="188"/>
                  <a:pt x="1674" y="190"/>
                </a:cubicBezTo>
                <a:cubicBezTo>
                  <a:pt x="1673" y="193"/>
                  <a:pt x="1671" y="195"/>
                  <a:pt x="1670" y="197"/>
                </a:cubicBezTo>
                <a:cubicBezTo>
                  <a:pt x="1669" y="199"/>
                  <a:pt x="1668" y="202"/>
                  <a:pt x="1666" y="204"/>
                </a:cubicBezTo>
                <a:cubicBezTo>
                  <a:pt x="1666" y="204"/>
                  <a:pt x="1666" y="205"/>
                  <a:pt x="1666" y="205"/>
                </a:cubicBezTo>
                <a:cubicBezTo>
                  <a:pt x="1663" y="209"/>
                  <a:pt x="1661" y="213"/>
                  <a:pt x="1658" y="218"/>
                </a:cubicBezTo>
                <a:cubicBezTo>
                  <a:pt x="1657" y="220"/>
                  <a:pt x="1655" y="222"/>
                  <a:pt x="1654" y="224"/>
                </a:cubicBezTo>
                <a:cubicBezTo>
                  <a:pt x="1652" y="226"/>
                  <a:pt x="1651" y="228"/>
                  <a:pt x="1650" y="231"/>
                </a:cubicBezTo>
                <a:cubicBezTo>
                  <a:pt x="1649" y="231"/>
                  <a:pt x="1649" y="231"/>
                  <a:pt x="1649" y="232"/>
                </a:cubicBezTo>
                <a:cubicBezTo>
                  <a:pt x="1648" y="234"/>
                  <a:pt x="1646" y="235"/>
                  <a:pt x="1645" y="237"/>
                </a:cubicBezTo>
                <a:cubicBezTo>
                  <a:pt x="1639" y="246"/>
                  <a:pt x="1633" y="254"/>
                  <a:pt x="1626" y="262"/>
                </a:cubicBezTo>
                <a:cubicBezTo>
                  <a:pt x="1625" y="263"/>
                  <a:pt x="1624" y="265"/>
                  <a:pt x="1622" y="266"/>
                </a:cubicBezTo>
                <a:cubicBezTo>
                  <a:pt x="1621" y="267"/>
                  <a:pt x="1620" y="269"/>
                  <a:pt x="1619" y="270"/>
                </a:cubicBezTo>
                <a:cubicBezTo>
                  <a:pt x="1618" y="271"/>
                  <a:pt x="1618" y="272"/>
                  <a:pt x="1617" y="273"/>
                </a:cubicBezTo>
                <a:cubicBezTo>
                  <a:pt x="1615" y="274"/>
                  <a:pt x="1614" y="276"/>
                  <a:pt x="1613" y="277"/>
                </a:cubicBezTo>
                <a:cubicBezTo>
                  <a:pt x="1612" y="278"/>
                  <a:pt x="1612" y="278"/>
                  <a:pt x="1611" y="278"/>
                </a:cubicBezTo>
                <a:cubicBezTo>
                  <a:pt x="1610" y="280"/>
                  <a:pt x="1608" y="282"/>
                  <a:pt x="1607" y="284"/>
                </a:cubicBezTo>
                <a:cubicBezTo>
                  <a:pt x="1604" y="286"/>
                  <a:pt x="1602" y="288"/>
                  <a:pt x="1600" y="290"/>
                </a:cubicBezTo>
                <a:cubicBezTo>
                  <a:pt x="1525" y="365"/>
                  <a:pt x="1426" y="408"/>
                  <a:pt x="1320" y="410"/>
                </a:cubicBezTo>
                <a:cubicBezTo>
                  <a:pt x="1320" y="410"/>
                  <a:pt x="1320" y="410"/>
                  <a:pt x="1320" y="410"/>
                </a:cubicBezTo>
                <a:cubicBezTo>
                  <a:pt x="1317" y="410"/>
                  <a:pt x="1313" y="410"/>
                  <a:pt x="1310" y="410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07" y="410"/>
                  <a:pt x="403" y="410"/>
                  <a:pt x="400" y="410"/>
                </a:cubicBezTo>
                <a:cubicBezTo>
                  <a:pt x="400" y="410"/>
                  <a:pt x="400" y="410"/>
                  <a:pt x="400" y="410"/>
                </a:cubicBezTo>
                <a:cubicBezTo>
                  <a:pt x="294" y="408"/>
                  <a:pt x="195" y="365"/>
                  <a:pt x="120" y="290"/>
                </a:cubicBezTo>
                <a:cubicBezTo>
                  <a:pt x="118" y="288"/>
                  <a:pt x="116" y="286"/>
                  <a:pt x="113" y="284"/>
                </a:cubicBezTo>
                <a:cubicBezTo>
                  <a:pt x="112" y="282"/>
                  <a:pt x="110" y="280"/>
                  <a:pt x="108" y="278"/>
                </a:cubicBezTo>
                <a:cubicBezTo>
                  <a:pt x="108" y="278"/>
                  <a:pt x="108" y="278"/>
                  <a:pt x="108" y="277"/>
                </a:cubicBezTo>
                <a:cubicBezTo>
                  <a:pt x="106" y="276"/>
                  <a:pt x="104" y="274"/>
                  <a:pt x="103" y="272"/>
                </a:cubicBezTo>
                <a:cubicBezTo>
                  <a:pt x="102" y="272"/>
                  <a:pt x="102" y="271"/>
                  <a:pt x="102" y="271"/>
                </a:cubicBezTo>
                <a:cubicBezTo>
                  <a:pt x="100" y="269"/>
                  <a:pt x="98" y="267"/>
                  <a:pt x="96" y="265"/>
                </a:cubicBezTo>
                <a:cubicBezTo>
                  <a:pt x="95" y="263"/>
                  <a:pt x="93" y="261"/>
                  <a:pt x="91" y="259"/>
                </a:cubicBezTo>
                <a:cubicBezTo>
                  <a:pt x="88" y="254"/>
                  <a:pt x="84" y="249"/>
                  <a:pt x="80" y="245"/>
                </a:cubicBezTo>
                <a:cubicBezTo>
                  <a:pt x="79" y="242"/>
                  <a:pt x="77" y="240"/>
                  <a:pt x="75" y="238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36"/>
                  <a:pt x="72" y="234"/>
                  <a:pt x="71" y="231"/>
                </a:cubicBezTo>
                <a:cubicBezTo>
                  <a:pt x="71" y="231"/>
                  <a:pt x="71" y="231"/>
                  <a:pt x="71" y="231"/>
                </a:cubicBezTo>
                <a:cubicBezTo>
                  <a:pt x="69" y="229"/>
                  <a:pt x="68" y="227"/>
                  <a:pt x="67" y="225"/>
                </a:cubicBezTo>
                <a:cubicBezTo>
                  <a:pt x="64" y="221"/>
                  <a:pt x="61" y="216"/>
                  <a:pt x="58" y="211"/>
                </a:cubicBezTo>
                <a:cubicBezTo>
                  <a:pt x="57" y="210"/>
                  <a:pt x="57" y="209"/>
                  <a:pt x="56" y="208"/>
                </a:cubicBezTo>
                <a:cubicBezTo>
                  <a:pt x="55" y="206"/>
                  <a:pt x="54" y="204"/>
                  <a:pt x="53" y="203"/>
                </a:cubicBezTo>
                <a:cubicBezTo>
                  <a:pt x="52" y="201"/>
                  <a:pt x="51" y="199"/>
                  <a:pt x="50" y="198"/>
                </a:cubicBezTo>
                <a:cubicBezTo>
                  <a:pt x="49" y="195"/>
                  <a:pt x="48" y="193"/>
                  <a:pt x="47" y="191"/>
                </a:cubicBezTo>
                <a:cubicBezTo>
                  <a:pt x="44" y="186"/>
                  <a:pt x="42" y="182"/>
                  <a:pt x="40" y="177"/>
                </a:cubicBezTo>
                <a:cubicBezTo>
                  <a:pt x="39" y="175"/>
                  <a:pt x="38" y="173"/>
                  <a:pt x="37" y="171"/>
                </a:cubicBezTo>
                <a:cubicBezTo>
                  <a:pt x="37" y="171"/>
                  <a:pt x="36" y="170"/>
                  <a:pt x="36" y="169"/>
                </a:cubicBezTo>
                <a:cubicBezTo>
                  <a:pt x="35" y="167"/>
                  <a:pt x="34" y="166"/>
                  <a:pt x="34" y="164"/>
                </a:cubicBezTo>
                <a:cubicBezTo>
                  <a:pt x="31" y="159"/>
                  <a:pt x="29" y="154"/>
                  <a:pt x="27" y="149"/>
                </a:cubicBezTo>
                <a:cubicBezTo>
                  <a:pt x="27" y="147"/>
                  <a:pt x="26" y="146"/>
                  <a:pt x="26" y="145"/>
                </a:cubicBezTo>
                <a:cubicBezTo>
                  <a:pt x="25" y="143"/>
                  <a:pt x="25" y="141"/>
                  <a:pt x="24" y="140"/>
                </a:cubicBezTo>
                <a:cubicBezTo>
                  <a:pt x="24" y="139"/>
                  <a:pt x="23" y="138"/>
                  <a:pt x="23" y="137"/>
                </a:cubicBezTo>
                <a:cubicBezTo>
                  <a:pt x="22" y="134"/>
                  <a:pt x="21" y="132"/>
                  <a:pt x="20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26"/>
                  <a:pt x="18" y="123"/>
                  <a:pt x="17" y="119"/>
                </a:cubicBezTo>
                <a:cubicBezTo>
                  <a:pt x="16" y="116"/>
                  <a:pt x="15" y="112"/>
                  <a:pt x="14" y="109"/>
                </a:cubicBezTo>
                <a:cubicBezTo>
                  <a:pt x="13" y="106"/>
                  <a:pt x="13" y="103"/>
                  <a:pt x="12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1" y="97"/>
                  <a:pt x="10" y="94"/>
                  <a:pt x="10" y="90"/>
                </a:cubicBezTo>
                <a:cubicBezTo>
                  <a:pt x="9" y="87"/>
                  <a:pt x="8" y="84"/>
                  <a:pt x="8" y="81"/>
                </a:cubicBezTo>
                <a:cubicBezTo>
                  <a:pt x="7" y="78"/>
                  <a:pt x="6" y="75"/>
                  <a:pt x="6" y="72"/>
                </a:cubicBezTo>
                <a:cubicBezTo>
                  <a:pt x="6" y="71"/>
                  <a:pt x="5" y="69"/>
                  <a:pt x="5" y="68"/>
                </a:cubicBezTo>
                <a:cubicBezTo>
                  <a:pt x="5" y="66"/>
                  <a:pt x="5" y="65"/>
                  <a:pt x="4" y="63"/>
                </a:cubicBezTo>
                <a:cubicBezTo>
                  <a:pt x="4" y="62"/>
                  <a:pt x="4" y="60"/>
                  <a:pt x="4" y="59"/>
                </a:cubicBezTo>
                <a:cubicBezTo>
                  <a:pt x="4" y="58"/>
                  <a:pt x="3" y="56"/>
                  <a:pt x="3" y="55"/>
                </a:cubicBezTo>
                <a:cubicBezTo>
                  <a:pt x="3" y="53"/>
                  <a:pt x="3" y="52"/>
                  <a:pt x="3" y="50"/>
                </a:cubicBezTo>
                <a:cubicBezTo>
                  <a:pt x="2" y="47"/>
                  <a:pt x="2" y="45"/>
                  <a:pt x="2" y="42"/>
                </a:cubicBezTo>
                <a:cubicBezTo>
                  <a:pt x="2" y="41"/>
                  <a:pt x="1" y="39"/>
                  <a:pt x="1" y="38"/>
                </a:cubicBezTo>
                <a:cubicBezTo>
                  <a:pt x="1" y="36"/>
                  <a:pt x="1" y="34"/>
                  <a:pt x="1" y="32"/>
                </a:cubicBezTo>
                <a:cubicBezTo>
                  <a:pt x="1" y="31"/>
                  <a:pt x="1" y="30"/>
                  <a:pt x="1" y="29"/>
                </a:cubicBezTo>
                <a:cubicBezTo>
                  <a:pt x="0" y="26"/>
                  <a:pt x="0" y="24"/>
                  <a:pt x="0" y="22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0" y="57"/>
                  <a:pt x="0" y="64"/>
                </a:cubicBezTo>
                <a:cubicBezTo>
                  <a:pt x="0" y="68"/>
                  <a:pt x="1" y="71"/>
                  <a:pt x="1" y="74"/>
                </a:cubicBezTo>
                <a:cubicBezTo>
                  <a:pt x="1" y="77"/>
                  <a:pt x="1" y="79"/>
                  <a:pt x="1" y="82"/>
                </a:cubicBezTo>
                <a:cubicBezTo>
                  <a:pt x="2" y="87"/>
                  <a:pt x="2" y="92"/>
                  <a:pt x="3" y="97"/>
                </a:cubicBezTo>
                <a:cubicBezTo>
                  <a:pt x="3" y="100"/>
                  <a:pt x="4" y="102"/>
                  <a:pt x="4" y="105"/>
                </a:cubicBezTo>
                <a:cubicBezTo>
                  <a:pt x="4" y="107"/>
                  <a:pt x="5" y="110"/>
                  <a:pt x="5" y="112"/>
                </a:cubicBezTo>
                <a:cubicBezTo>
                  <a:pt x="6" y="117"/>
                  <a:pt x="7" y="122"/>
                  <a:pt x="8" y="127"/>
                </a:cubicBezTo>
                <a:cubicBezTo>
                  <a:pt x="9" y="129"/>
                  <a:pt x="9" y="132"/>
                  <a:pt x="10" y="134"/>
                </a:cubicBezTo>
                <a:cubicBezTo>
                  <a:pt x="13" y="147"/>
                  <a:pt x="16" y="160"/>
                  <a:pt x="20" y="173"/>
                </a:cubicBezTo>
                <a:cubicBezTo>
                  <a:pt x="22" y="178"/>
                  <a:pt x="24" y="183"/>
                  <a:pt x="26" y="188"/>
                </a:cubicBezTo>
                <a:cubicBezTo>
                  <a:pt x="28" y="193"/>
                  <a:pt x="30" y="198"/>
                  <a:pt x="32" y="203"/>
                </a:cubicBezTo>
                <a:cubicBezTo>
                  <a:pt x="34" y="208"/>
                  <a:pt x="36" y="213"/>
                  <a:pt x="38" y="218"/>
                </a:cubicBezTo>
                <a:cubicBezTo>
                  <a:pt x="42" y="225"/>
                  <a:pt x="45" y="233"/>
                  <a:pt x="49" y="240"/>
                </a:cubicBezTo>
                <a:cubicBezTo>
                  <a:pt x="53" y="247"/>
                  <a:pt x="57" y="254"/>
                  <a:pt x="62" y="261"/>
                </a:cubicBezTo>
                <a:cubicBezTo>
                  <a:pt x="66" y="268"/>
                  <a:pt x="70" y="275"/>
                  <a:pt x="75" y="281"/>
                </a:cubicBezTo>
                <a:cubicBezTo>
                  <a:pt x="77" y="283"/>
                  <a:pt x="78" y="286"/>
                  <a:pt x="80" y="288"/>
                </a:cubicBezTo>
                <a:cubicBezTo>
                  <a:pt x="82" y="291"/>
                  <a:pt x="84" y="293"/>
                  <a:pt x="86" y="296"/>
                </a:cubicBezTo>
                <a:cubicBezTo>
                  <a:pt x="88" y="299"/>
                  <a:pt x="91" y="302"/>
                  <a:pt x="93" y="305"/>
                </a:cubicBezTo>
                <a:cubicBezTo>
                  <a:pt x="96" y="308"/>
                  <a:pt x="98" y="311"/>
                  <a:pt x="101" y="313"/>
                </a:cubicBezTo>
                <a:cubicBezTo>
                  <a:pt x="102" y="315"/>
                  <a:pt x="104" y="317"/>
                  <a:pt x="106" y="319"/>
                </a:cubicBezTo>
                <a:cubicBezTo>
                  <a:pt x="110" y="324"/>
                  <a:pt x="115" y="329"/>
                  <a:pt x="120" y="334"/>
                </a:cubicBezTo>
                <a:cubicBezTo>
                  <a:pt x="122" y="336"/>
                  <a:pt x="125" y="339"/>
                  <a:pt x="127" y="341"/>
                </a:cubicBezTo>
                <a:cubicBezTo>
                  <a:pt x="130" y="344"/>
                  <a:pt x="132" y="346"/>
                  <a:pt x="135" y="348"/>
                </a:cubicBezTo>
                <a:cubicBezTo>
                  <a:pt x="137" y="350"/>
                  <a:pt x="140" y="353"/>
                  <a:pt x="143" y="355"/>
                </a:cubicBezTo>
                <a:cubicBezTo>
                  <a:pt x="145" y="357"/>
                  <a:pt x="148" y="359"/>
                  <a:pt x="150" y="361"/>
                </a:cubicBezTo>
                <a:cubicBezTo>
                  <a:pt x="160" y="370"/>
                  <a:pt x="170" y="377"/>
                  <a:pt x="181" y="384"/>
                </a:cubicBezTo>
                <a:cubicBezTo>
                  <a:pt x="183" y="386"/>
                  <a:pt x="184" y="387"/>
                  <a:pt x="186" y="388"/>
                </a:cubicBezTo>
                <a:cubicBezTo>
                  <a:pt x="187" y="389"/>
                  <a:pt x="189" y="389"/>
                  <a:pt x="190" y="390"/>
                </a:cubicBezTo>
                <a:cubicBezTo>
                  <a:pt x="191" y="391"/>
                  <a:pt x="193" y="392"/>
                  <a:pt x="195" y="393"/>
                </a:cubicBezTo>
                <a:cubicBezTo>
                  <a:pt x="196" y="394"/>
                  <a:pt x="197" y="395"/>
                  <a:pt x="198" y="395"/>
                </a:cubicBezTo>
                <a:cubicBezTo>
                  <a:pt x="199" y="396"/>
                  <a:pt x="201" y="397"/>
                  <a:pt x="202" y="398"/>
                </a:cubicBezTo>
                <a:cubicBezTo>
                  <a:pt x="204" y="399"/>
                  <a:pt x="205" y="400"/>
                  <a:pt x="207" y="401"/>
                </a:cubicBezTo>
                <a:cubicBezTo>
                  <a:pt x="208" y="401"/>
                  <a:pt x="209" y="402"/>
                  <a:pt x="209" y="402"/>
                </a:cubicBezTo>
                <a:cubicBezTo>
                  <a:pt x="212" y="403"/>
                  <a:pt x="214" y="405"/>
                  <a:pt x="217" y="406"/>
                </a:cubicBezTo>
                <a:cubicBezTo>
                  <a:pt x="217" y="406"/>
                  <a:pt x="217" y="406"/>
                  <a:pt x="217" y="406"/>
                </a:cubicBezTo>
                <a:cubicBezTo>
                  <a:pt x="220" y="408"/>
                  <a:pt x="222" y="409"/>
                  <a:pt x="224" y="410"/>
                </a:cubicBezTo>
                <a:cubicBezTo>
                  <a:pt x="226" y="411"/>
                  <a:pt x="228" y="412"/>
                  <a:pt x="229" y="412"/>
                </a:cubicBezTo>
                <a:cubicBezTo>
                  <a:pt x="230" y="413"/>
                  <a:pt x="231" y="413"/>
                  <a:pt x="232" y="414"/>
                </a:cubicBezTo>
                <a:cubicBezTo>
                  <a:pt x="234" y="415"/>
                  <a:pt x="236" y="416"/>
                  <a:pt x="239" y="417"/>
                </a:cubicBezTo>
                <a:cubicBezTo>
                  <a:pt x="239" y="417"/>
                  <a:pt x="240" y="417"/>
                  <a:pt x="240" y="418"/>
                </a:cubicBezTo>
                <a:cubicBezTo>
                  <a:pt x="242" y="419"/>
                  <a:pt x="245" y="420"/>
                  <a:pt x="247" y="421"/>
                </a:cubicBezTo>
                <a:cubicBezTo>
                  <a:pt x="248" y="421"/>
                  <a:pt x="249" y="422"/>
                  <a:pt x="251" y="422"/>
                </a:cubicBezTo>
                <a:cubicBezTo>
                  <a:pt x="252" y="423"/>
                  <a:pt x="253" y="423"/>
                  <a:pt x="255" y="424"/>
                </a:cubicBezTo>
                <a:cubicBezTo>
                  <a:pt x="256" y="425"/>
                  <a:pt x="258" y="425"/>
                  <a:pt x="259" y="426"/>
                </a:cubicBezTo>
                <a:cubicBezTo>
                  <a:pt x="261" y="427"/>
                  <a:pt x="263" y="427"/>
                  <a:pt x="265" y="428"/>
                </a:cubicBezTo>
                <a:cubicBezTo>
                  <a:pt x="266" y="428"/>
                  <a:pt x="267" y="429"/>
                  <a:pt x="268" y="429"/>
                </a:cubicBezTo>
                <a:cubicBezTo>
                  <a:pt x="270" y="430"/>
                  <a:pt x="273" y="431"/>
                  <a:pt x="275" y="432"/>
                </a:cubicBezTo>
                <a:cubicBezTo>
                  <a:pt x="275" y="432"/>
                  <a:pt x="276" y="432"/>
                  <a:pt x="276" y="432"/>
                </a:cubicBezTo>
                <a:cubicBezTo>
                  <a:pt x="279" y="433"/>
                  <a:pt x="282" y="434"/>
                  <a:pt x="285" y="435"/>
                </a:cubicBezTo>
                <a:cubicBezTo>
                  <a:pt x="285" y="435"/>
                  <a:pt x="285" y="435"/>
                  <a:pt x="285" y="435"/>
                </a:cubicBezTo>
                <a:cubicBezTo>
                  <a:pt x="287" y="436"/>
                  <a:pt x="290" y="436"/>
                  <a:pt x="292" y="437"/>
                </a:cubicBezTo>
                <a:cubicBezTo>
                  <a:pt x="294" y="438"/>
                  <a:pt x="296" y="438"/>
                  <a:pt x="298" y="439"/>
                </a:cubicBezTo>
                <a:cubicBezTo>
                  <a:pt x="299" y="439"/>
                  <a:pt x="300" y="439"/>
                  <a:pt x="302" y="440"/>
                </a:cubicBezTo>
                <a:cubicBezTo>
                  <a:pt x="303" y="440"/>
                  <a:pt x="305" y="441"/>
                  <a:pt x="307" y="441"/>
                </a:cubicBezTo>
                <a:cubicBezTo>
                  <a:pt x="308" y="442"/>
                  <a:pt x="310" y="442"/>
                  <a:pt x="311" y="442"/>
                </a:cubicBezTo>
                <a:cubicBezTo>
                  <a:pt x="312" y="443"/>
                  <a:pt x="313" y="443"/>
                  <a:pt x="315" y="443"/>
                </a:cubicBezTo>
                <a:cubicBezTo>
                  <a:pt x="317" y="444"/>
                  <a:pt x="320" y="444"/>
                  <a:pt x="322" y="445"/>
                </a:cubicBezTo>
                <a:cubicBezTo>
                  <a:pt x="325" y="445"/>
                  <a:pt x="328" y="446"/>
                  <a:pt x="331" y="447"/>
                </a:cubicBezTo>
                <a:cubicBezTo>
                  <a:pt x="332" y="447"/>
                  <a:pt x="333" y="447"/>
                  <a:pt x="334" y="447"/>
                </a:cubicBezTo>
                <a:cubicBezTo>
                  <a:pt x="337" y="448"/>
                  <a:pt x="339" y="448"/>
                  <a:pt x="341" y="448"/>
                </a:cubicBezTo>
                <a:cubicBezTo>
                  <a:pt x="341" y="449"/>
                  <a:pt x="342" y="449"/>
                  <a:pt x="342" y="449"/>
                </a:cubicBezTo>
                <a:cubicBezTo>
                  <a:pt x="345" y="449"/>
                  <a:pt x="348" y="450"/>
                  <a:pt x="351" y="450"/>
                </a:cubicBezTo>
                <a:cubicBezTo>
                  <a:pt x="354" y="450"/>
                  <a:pt x="357" y="451"/>
                  <a:pt x="360" y="451"/>
                </a:cubicBezTo>
                <a:cubicBezTo>
                  <a:pt x="361" y="451"/>
                  <a:pt x="361" y="451"/>
                  <a:pt x="361" y="451"/>
                </a:cubicBezTo>
                <a:cubicBezTo>
                  <a:pt x="364" y="452"/>
                  <a:pt x="367" y="452"/>
                  <a:pt x="370" y="452"/>
                </a:cubicBezTo>
                <a:cubicBezTo>
                  <a:pt x="374" y="453"/>
                  <a:pt x="377" y="453"/>
                  <a:pt x="380" y="453"/>
                </a:cubicBezTo>
                <a:cubicBezTo>
                  <a:pt x="383" y="453"/>
                  <a:pt x="387" y="454"/>
                  <a:pt x="390" y="454"/>
                </a:cubicBezTo>
                <a:cubicBezTo>
                  <a:pt x="393" y="454"/>
                  <a:pt x="397" y="454"/>
                  <a:pt x="400" y="454"/>
                </a:cubicBezTo>
                <a:cubicBezTo>
                  <a:pt x="403" y="454"/>
                  <a:pt x="407" y="454"/>
                  <a:pt x="410" y="454"/>
                </a:cubicBezTo>
                <a:cubicBezTo>
                  <a:pt x="1310" y="454"/>
                  <a:pt x="1310" y="454"/>
                  <a:pt x="1310" y="454"/>
                </a:cubicBezTo>
                <a:cubicBezTo>
                  <a:pt x="1314" y="454"/>
                  <a:pt x="1317" y="454"/>
                  <a:pt x="1321" y="454"/>
                </a:cubicBezTo>
                <a:cubicBezTo>
                  <a:pt x="1324" y="454"/>
                  <a:pt x="1327" y="454"/>
                  <a:pt x="1330" y="454"/>
                </a:cubicBezTo>
                <a:cubicBezTo>
                  <a:pt x="1337" y="453"/>
                  <a:pt x="1343" y="453"/>
                  <a:pt x="1350" y="452"/>
                </a:cubicBezTo>
                <a:cubicBezTo>
                  <a:pt x="1353" y="452"/>
                  <a:pt x="1355" y="452"/>
                  <a:pt x="1358" y="451"/>
                </a:cubicBezTo>
                <a:cubicBezTo>
                  <a:pt x="1359" y="451"/>
                  <a:pt x="1359" y="451"/>
                  <a:pt x="1360" y="451"/>
                </a:cubicBezTo>
                <a:cubicBezTo>
                  <a:pt x="1363" y="451"/>
                  <a:pt x="1366" y="450"/>
                  <a:pt x="1369" y="450"/>
                </a:cubicBezTo>
                <a:cubicBezTo>
                  <a:pt x="1372" y="450"/>
                  <a:pt x="1374" y="449"/>
                  <a:pt x="1377" y="449"/>
                </a:cubicBezTo>
                <a:cubicBezTo>
                  <a:pt x="1381" y="448"/>
                  <a:pt x="1385" y="447"/>
                  <a:pt x="1389" y="447"/>
                </a:cubicBezTo>
                <a:cubicBezTo>
                  <a:pt x="1392" y="446"/>
                  <a:pt x="1395" y="446"/>
                  <a:pt x="1397" y="445"/>
                </a:cubicBezTo>
                <a:cubicBezTo>
                  <a:pt x="1397" y="445"/>
                  <a:pt x="1398" y="445"/>
                  <a:pt x="1398" y="445"/>
                </a:cubicBezTo>
                <a:cubicBezTo>
                  <a:pt x="1400" y="444"/>
                  <a:pt x="1402" y="444"/>
                  <a:pt x="1404" y="443"/>
                </a:cubicBezTo>
                <a:cubicBezTo>
                  <a:pt x="1406" y="443"/>
                  <a:pt x="1408" y="443"/>
                  <a:pt x="1410" y="442"/>
                </a:cubicBezTo>
                <a:cubicBezTo>
                  <a:pt x="1410" y="442"/>
                  <a:pt x="1411" y="442"/>
                  <a:pt x="1411" y="442"/>
                </a:cubicBezTo>
                <a:cubicBezTo>
                  <a:pt x="1414" y="441"/>
                  <a:pt x="1417" y="440"/>
                  <a:pt x="1419" y="440"/>
                </a:cubicBezTo>
                <a:cubicBezTo>
                  <a:pt x="1420" y="439"/>
                  <a:pt x="1420" y="439"/>
                  <a:pt x="1421" y="439"/>
                </a:cubicBezTo>
                <a:cubicBezTo>
                  <a:pt x="1424" y="438"/>
                  <a:pt x="1426" y="438"/>
                  <a:pt x="1429" y="437"/>
                </a:cubicBezTo>
                <a:cubicBezTo>
                  <a:pt x="1431" y="436"/>
                  <a:pt x="1434" y="435"/>
                  <a:pt x="1437" y="434"/>
                </a:cubicBezTo>
                <a:cubicBezTo>
                  <a:pt x="1439" y="434"/>
                  <a:pt x="1440" y="433"/>
                  <a:pt x="1442" y="432"/>
                </a:cubicBezTo>
                <a:cubicBezTo>
                  <a:pt x="1444" y="432"/>
                  <a:pt x="1446" y="431"/>
                  <a:pt x="1447" y="431"/>
                </a:cubicBezTo>
                <a:cubicBezTo>
                  <a:pt x="1448" y="431"/>
                  <a:pt x="1449" y="430"/>
                  <a:pt x="1450" y="430"/>
                </a:cubicBezTo>
                <a:cubicBezTo>
                  <a:pt x="1452" y="429"/>
                  <a:pt x="1454" y="428"/>
                  <a:pt x="1457" y="427"/>
                </a:cubicBezTo>
                <a:cubicBezTo>
                  <a:pt x="1457" y="427"/>
                  <a:pt x="1458" y="427"/>
                  <a:pt x="1459" y="426"/>
                </a:cubicBezTo>
                <a:cubicBezTo>
                  <a:pt x="1462" y="425"/>
                  <a:pt x="1464" y="424"/>
                  <a:pt x="1467" y="423"/>
                </a:cubicBezTo>
                <a:cubicBezTo>
                  <a:pt x="1470" y="422"/>
                  <a:pt x="1472" y="421"/>
                  <a:pt x="1475" y="420"/>
                </a:cubicBezTo>
                <a:cubicBezTo>
                  <a:pt x="1476" y="419"/>
                  <a:pt x="1477" y="419"/>
                  <a:pt x="1477" y="419"/>
                </a:cubicBezTo>
                <a:cubicBezTo>
                  <a:pt x="1480" y="418"/>
                  <a:pt x="1482" y="417"/>
                  <a:pt x="1484" y="416"/>
                </a:cubicBezTo>
                <a:cubicBezTo>
                  <a:pt x="1485" y="415"/>
                  <a:pt x="1486" y="415"/>
                  <a:pt x="1487" y="414"/>
                </a:cubicBezTo>
                <a:cubicBezTo>
                  <a:pt x="1489" y="413"/>
                  <a:pt x="1492" y="412"/>
                  <a:pt x="1494" y="411"/>
                </a:cubicBezTo>
                <a:cubicBezTo>
                  <a:pt x="1500" y="408"/>
                  <a:pt x="1506" y="405"/>
                  <a:pt x="1512" y="401"/>
                </a:cubicBezTo>
                <a:cubicBezTo>
                  <a:pt x="1515" y="400"/>
                  <a:pt x="1518" y="398"/>
                  <a:pt x="1521" y="396"/>
                </a:cubicBezTo>
                <a:cubicBezTo>
                  <a:pt x="1523" y="395"/>
                  <a:pt x="1526" y="393"/>
                  <a:pt x="1529" y="391"/>
                </a:cubicBezTo>
                <a:cubicBezTo>
                  <a:pt x="1529" y="391"/>
                  <a:pt x="1529" y="391"/>
                  <a:pt x="1529" y="391"/>
                </a:cubicBezTo>
                <a:cubicBezTo>
                  <a:pt x="1531" y="390"/>
                  <a:pt x="1533" y="388"/>
                  <a:pt x="1536" y="387"/>
                </a:cubicBezTo>
                <a:cubicBezTo>
                  <a:pt x="1536" y="386"/>
                  <a:pt x="1537" y="386"/>
                  <a:pt x="1538" y="385"/>
                </a:cubicBezTo>
                <a:cubicBezTo>
                  <a:pt x="1541" y="383"/>
                  <a:pt x="1543" y="382"/>
                  <a:pt x="1545" y="380"/>
                </a:cubicBezTo>
                <a:cubicBezTo>
                  <a:pt x="1545" y="380"/>
                  <a:pt x="1546" y="380"/>
                  <a:pt x="1546" y="380"/>
                </a:cubicBezTo>
                <a:cubicBezTo>
                  <a:pt x="1549" y="378"/>
                  <a:pt x="1551" y="376"/>
                  <a:pt x="1554" y="374"/>
                </a:cubicBezTo>
                <a:cubicBezTo>
                  <a:pt x="1557" y="372"/>
                  <a:pt x="1559" y="370"/>
                  <a:pt x="1562" y="368"/>
                </a:cubicBezTo>
                <a:cubicBezTo>
                  <a:pt x="1567" y="364"/>
                  <a:pt x="1573" y="359"/>
                  <a:pt x="1578" y="355"/>
                </a:cubicBezTo>
                <a:cubicBezTo>
                  <a:pt x="1583" y="350"/>
                  <a:pt x="1589" y="345"/>
                  <a:pt x="1595" y="339"/>
                </a:cubicBezTo>
                <a:cubicBezTo>
                  <a:pt x="1596" y="338"/>
                  <a:pt x="1598" y="336"/>
                  <a:pt x="1600" y="334"/>
                </a:cubicBezTo>
                <a:cubicBezTo>
                  <a:pt x="1603" y="332"/>
                  <a:pt x="1605" y="329"/>
                  <a:pt x="1607" y="327"/>
                </a:cubicBezTo>
                <a:cubicBezTo>
                  <a:pt x="1612" y="322"/>
                  <a:pt x="1617" y="317"/>
                  <a:pt x="1621" y="312"/>
                </a:cubicBezTo>
                <a:cubicBezTo>
                  <a:pt x="1623" y="309"/>
                  <a:pt x="1625" y="306"/>
                  <a:pt x="1628" y="304"/>
                </a:cubicBezTo>
                <a:cubicBezTo>
                  <a:pt x="1634" y="296"/>
                  <a:pt x="1640" y="288"/>
                  <a:pt x="1646" y="280"/>
                </a:cubicBezTo>
                <a:cubicBezTo>
                  <a:pt x="1694" y="211"/>
                  <a:pt x="1720" y="129"/>
                  <a:pt x="1720" y="44"/>
                </a:cubicBezTo>
                <a:close/>
              </a:path>
            </a:pathLst>
          </a:custGeom>
          <a:gradFill>
            <a:gsLst>
              <a:gs pos="469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4964231" y="2236833"/>
            <a:ext cx="1940770" cy="9203472"/>
          </a:xfrm>
          <a:custGeom>
            <a:avLst/>
            <a:gdLst>
              <a:gd name="T0" fmla="*/ 343 w 400"/>
              <a:gd name="T1" fmla="*/ 1893 h 1897"/>
              <a:gd name="T2" fmla="*/ 301 w 400"/>
              <a:gd name="T3" fmla="*/ 1884 h 1897"/>
              <a:gd name="T4" fmla="*/ 283 w 400"/>
              <a:gd name="T5" fmla="*/ 1878 h 1897"/>
              <a:gd name="T6" fmla="*/ 265 w 400"/>
              <a:gd name="T7" fmla="*/ 1872 h 1897"/>
              <a:gd name="T8" fmla="*/ 251 w 400"/>
              <a:gd name="T9" fmla="*/ 1867 h 1897"/>
              <a:gd name="T10" fmla="*/ 238 w 400"/>
              <a:gd name="T11" fmla="*/ 1861 h 1897"/>
              <a:gd name="T12" fmla="*/ 226 w 400"/>
              <a:gd name="T13" fmla="*/ 1855 h 1897"/>
              <a:gd name="T14" fmla="*/ 212 w 400"/>
              <a:gd name="T15" fmla="*/ 1848 h 1897"/>
              <a:gd name="T16" fmla="*/ 202 w 400"/>
              <a:gd name="T17" fmla="*/ 1842 h 1897"/>
              <a:gd name="T18" fmla="*/ 191 w 400"/>
              <a:gd name="T19" fmla="*/ 1835 h 1897"/>
              <a:gd name="T20" fmla="*/ 170 w 400"/>
              <a:gd name="T21" fmla="*/ 1821 h 1897"/>
              <a:gd name="T22" fmla="*/ 148 w 400"/>
              <a:gd name="T23" fmla="*/ 1803 h 1897"/>
              <a:gd name="T24" fmla="*/ 120 w 400"/>
              <a:gd name="T25" fmla="*/ 1778 h 1897"/>
              <a:gd name="T26" fmla="*/ 0 w 400"/>
              <a:gd name="T27" fmla="*/ 396 h 1897"/>
              <a:gd name="T28" fmla="*/ 1 w 400"/>
              <a:gd name="T29" fmla="*/ 381 h 1897"/>
              <a:gd name="T30" fmla="*/ 2 w 400"/>
              <a:gd name="T31" fmla="*/ 368 h 1897"/>
              <a:gd name="T32" fmla="*/ 4 w 400"/>
              <a:gd name="T33" fmla="*/ 351 h 1897"/>
              <a:gd name="T34" fmla="*/ 6 w 400"/>
              <a:gd name="T35" fmla="*/ 338 h 1897"/>
              <a:gd name="T36" fmla="*/ 12 w 400"/>
              <a:gd name="T37" fmla="*/ 310 h 1897"/>
              <a:gd name="T38" fmla="*/ 17 w 400"/>
              <a:gd name="T39" fmla="*/ 291 h 1897"/>
              <a:gd name="T40" fmla="*/ 23 w 400"/>
              <a:gd name="T41" fmla="*/ 273 h 1897"/>
              <a:gd name="T42" fmla="*/ 27 w 400"/>
              <a:gd name="T43" fmla="*/ 261 h 1897"/>
              <a:gd name="T44" fmla="*/ 37 w 400"/>
              <a:gd name="T45" fmla="*/ 239 h 1897"/>
              <a:gd name="T46" fmla="*/ 50 w 400"/>
              <a:gd name="T47" fmla="*/ 212 h 1897"/>
              <a:gd name="T48" fmla="*/ 58 w 400"/>
              <a:gd name="T49" fmla="*/ 199 h 1897"/>
              <a:gd name="T50" fmla="*/ 71 w 400"/>
              <a:gd name="T51" fmla="*/ 179 h 1897"/>
              <a:gd name="T52" fmla="*/ 80 w 400"/>
              <a:gd name="T53" fmla="*/ 165 h 1897"/>
              <a:gd name="T54" fmla="*/ 102 w 400"/>
              <a:gd name="T55" fmla="*/ 139 h 1897"/>
              <a:gd name="T56" fmla="*/ 108 w 400"/>
              <a:gd name="T57" fmla="*/ 132 h 1897"/>
              <a:gd name="T58" fmla="*/ 400 w 400"/>
              <a:gd name="T59" fmla="*/ 0 h 1897"/>
              <a:gd name="T60" fmla="*/ 132 w 400"/>
              <a:gd name="T61" fmla="*/ 127 h 1897"/>
              <a:gd name="T62" fmla="*/ 89 w 400"/>
              <a:gd name="T63" fmla="*/ 188 h 1897"/>
              <a:gd name="T64" fmla="*/ 75 w 400"/>
              <a:gd name="T65" fmla="*/ 216 h 1897"/>
              <a:gd name="T66" fmla="*/ 69 w 400"/>
              <a:gd name="T67" fmla="*/ 232 h 1897"/>
              <a:gd name="T68" fmla="*/ 65 w 400"/>
              <a:gd name="T69" fmla="*/ 241 h 1897"/>
              <a:gd name="T70" fmla="*/ 58 w 400"/>
              <a:gd name="T71" fmla="*/ 262 h 1897"/>
              <a:gd name="T72" fmla="*/ 54 w 400"/>
              <a:gd name="T73" fmla="*/ 277 h 1897"/>
              <a:gd name="T74" fmla="*/ 50 w 400"/>
              <a:gd name="T75" fmla="*/ 297 h 1897"/>
              <a:gd name="T76" fmla="*/ 48 w 400"/>
              <a:gd name="T77" fmla="*/ 312 h 1897"/>
              <a:gd name="T78" fmla="*/ 46 w 400"/>
              <a:gd name="T79" fmla="*/ 328 h 1897"/>
              <a:gd name="T80" fmla="*/ 44 w 400"/>
              <a:gd name="T81" fmla="*/ 345 h 1897"/>
              <a:gd name="T82" fmla="*/ 44 w 400"/>
              <a:gd name="T83" fmla="*/ 363 h 1897"/>
              <a:gd name="T84" fmla="*/ 151 w 400"/>
              <a:gd name="T85" fmla="*/ 1791 h 1897"/>
              <a:gd name="T86" fmla="*/ 177 w 400"/>
              <a:gd name="T87" fmla="*/ 1815 h 1897"/>
              <a:gd name="T88" fmla="*/ 194 w 400"/>
              <a:gd name="T89" fmla="*/ 1828 h 1897"/>
              <a:gd name="T90" fmla="*/ 203 w 400"/>
              <a:gd name="T91" fmla="*/ 1834 h 1897"/>
              <a:gd name="T92" fmla="*/ 216 w 400"/>
              <a:gd name="T93" fmla="*/ 1843 h 1897"/>
              <a:gd name="T94" fmla="*/ 227 w 400"/>
              <a:gd name="T95" fmla="*/ 1849 h 1897"/>
              <a:gd name="T96" fmla="*/ 244 w 400"/>
              <a:gd name="T97" fmla="*/ 1859 h 1897"/>
              <a:gd name="T98" fmla="*/ 285 w 400"/>
              <a:gd name="T99" fmla="*/ 1876 h 1897"/>
              <a:gd name="T100" fmla="*/ 307 w 400"/>
              <a:gd name="T101" fmla="*/ 1884 h 1897"/>
              <a:gd name="T102" fmla="*/ 321 w 400"/>
              <a:gd name="T103" fmla="*/ 1888 h 1897"/>
              <a:gd name="T104" fmla="*/ 339 w 400"/>
              <a:gd name="T105" fmla="*/ 1892 h 1897"/>
              <a:gd name="T106" fmla="*/ 356 w 400"/>
              <a:gd name="T107" fmla="*/ 189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0" h="1897">
                <a:moveTo>
                  <a:pt x="374" y="1897"/>
                </a:moveTo>
                <a:cubicBezTo>
                  <a:pt x="375" y="1897"/>
                  <a:pt x="376" y="1897"/>
                  <a:pt x="378" y="1897"/>
                </a:cubicBezTo>
                <a:cubicBezTo>
                  <a:pt x="366" y="1896"/>
                  <a:pt x="355" y="1895"/>
                  <a:pt x="343" y="1893"/>
                </a:cubicBezTo>
                <a:cubicBezTo>
                  <a:pt x="338" y="1892"/>
                  <a:pt x="332" y="1891"/>
                  <a:pt x="327" y="1890"/>
                </a:cubicBezTo>
                <a:cubicBezTo>
                  <a:pt x="321" y="1889"/>
                  <a:pt x="315" y="1887"/>
                  <a:pt x="310" y="1886"/>
                </a:cubicBezTo>
                <a:cubicBezTo>
                  <a:pt x="307" y="1885"/>
                  <a:pt x="304" y="1884"/>
                  <a:pt x="301" y="1884"/>
                </a:cubicBezTo>
                <a:cubicBezTo>
                  <a:pt x="298" y="1883"/>
                  <a:pt x="295" y="1882"/>
                  <a:pt x="293" y="1881"/>
                </a:cubicBezTo>
                <a:cubicBezTo>
                  <a:pt x="292" y="1881"/>
                  <a:pt x="292" y="1881"/>
                  <a:pt x="291" y="1881"/>
                </a:cubicBezTo>
                <a:cubicBezTo>
                  <a:pt x="289" y="1880"/>
                  <a:pt x="286" y="1879"/>
                  <a:pt x="283" y="1878"/>
                </a:cubicBezTo>
                <a:cubicBezTo>
                  <a:pt x="280" y="1878"/>
                  <a:pt x="278" y="1877"/>
                  <a:pt x="275" y="1876"/>
                </a:cubicBezTo>
                <a:cubicBezTo>
                  <a:pt x="272" y="1875"/>
                  <a:pt x="270" y="1874"/>
                  <a:pt x="267" y="1873"/>
                </a:cubicBezTo>
                <a:cubicBezTo>
                  <a:pt x="266" y="1873"/>
                  <a:pt x="265" y="1872"/>
                  <a:pt x="265" y="1872"/>
                </a:cubicBezTo>
                <a:cubicBezTo>
                  <a:pt x="263" y="1871"/>
                  <a:pt x="261" y="1871"/>
                  <a:pt x="259" y="1870"/>
                </a:cubicBezTo>
                <a:cubicBezTo>
                  <a:pt x="258" y="1869"/>
                  <a:pt x="257" y="1869"/>
                  <a:pt x="256" y="1869"/>
                </a:cubicBezTo>
                <a:cubicBezTo>
                  <a:pt x="255" y="1868"/>
                  <a:pt x="253" y="1867"/>
                  <a:pt x="251" y="1867"/>
                </a:cubicBezTo>
                <a:cubicBezTo>
                  <a:pt x="249" y="1866"/>
                  <a:pt x="248" y="1865"/>
                  <a:pt x="246" y="1864"/>
                </a:cubicBezTo>
                <a:cubicBezTo>
                  <a:pt x="245" y="1864"/>
                  <a:pt x="244" y="1864"/>
                  <a:pt x="244" y="1863"/>
                </a:cubicBezTo>
                <a:cubicBezTo>
                  <a:pt x="242" y="1862"/>
                  <a:pt x="240" y="1862"/>
                  <a:pt x="238" y="1861"/>
                </a:cubicBezTo>
                <a:cubicBezTo>
                  <a:pt x="237" y="1860"/>
                  <a:pt x="235" y="1859"/>
                  <a:pt x="234" y="1859"/>
                </a:cubicBezTo>
                <a:cubicBezTo>
                  <a:pt x="233" y="1858"/>
                  <a:pt x="232" y="1858"/>
                  <a:pt x="231" y="1857"/>
                </a:cubicBezTo>
                <a:cubicBezTo>
                  <a:pt x="229" y="1856"/>
                  <a:pt x="227" y="1856"/>
                  <a:pt x="226" y="1855"/>
                </a:cubicBezTo>
                <a:cubicBezTo>
                  <a:pt x="224" y="1854"/>
                  <a:pt x="223" y="1853"/>
                  <a:pt x="222" y="1853"/>
                </a:cubicBezTo>
                <a:cubicBezTo>
                  <a:pt x="220" y="1852"/>
                  <a:pt x="219" y="1851"/>
                  <a:pt x="218" y="1851"/>
                </a:cubicBezTo>
                <a:cubicBezTo>
                  <a:pt x="216" y="1850"/>
                  <a:pt x="214" y="1849"/>
                  <a:pt x="212" y="1848"/>
                </a:cubicBezTo>
                <a:cubicBezTo>
                  <a:pt x="211" y="1847"/>
                  <a:pt x="211" y="1847"/>
                  <a:pt x="210" y="1847"/>
                </a:cubicBezTo>
                <a:cubicBezTo>
                  <a:pt x="208" y="1845"/>
                  <a:pt x="206" y="1844"/>
                  <a:pt x="204" y="1843"/>
                </a:cubicBezTo>
                <a:cubicBezTo>
                  <a:pt x="203" y="1843"/>
                  <a:pt x="203" y="1842"/>
                  <a:pt x="202" y="1842"/>
                </a:cubicBezTo>
                <a:cubicBezTo>
                  <a:pt x="200" y="1841"/>
                  <a:pt x="199" y="1840"/>
                  <a:pt x="197" y="1839"/>
                </a:cubicBezTo>
                <a:cubicBezTo>
                  <a:pt x="196" y="1838"/>
                  <a:pt x="194" y="1837"/>
                  <a:pt x="193" y="1836"/>
                </a:cubicBezTo>
                <a:cubicBezTo>
                  <a:pt x="192" y="1836"/>
                  <a:pt x="192" y="1835"/>
                  <a:pt x="191" y="1835"/>
                </a:cubicBezTo>
                <a:cubicBezTo>
                  <a:pt x="189" y="1834"/>
                  <a:pt x="187" y="1832"/>
                  <a:pt x="185" y="1831"/>
                </a:cubicBezTo>
                <a:cubicBezTo>
                  <a:pt x="182" y="1829"/>
                  <a:pt x="179" y="1828"/>
                  <a:pt x="177" y="1826"/>
                </a:cubicBezTo>
                <a:cubicBezTo>
                  <a:pt x="175" y="1824"/>
                  <a:pt x="172" y="1823"/>
                  <a:pt x="170" y="1821"/>
                </a:cubicBezTo>
                <a:cubicBezTo>
                  <a:pt x="167" y="1819"/>
                  <a:pt x="164" y="1817"/>
                  <a:pt x="161" y="1814"/>
                </a:cubicBezTo>
                <a:cubicBezTo>
                  <a:pt x="159" y="1813"/>
                  <a:pt x="157" y="1811"/>
                  <a:pt x="155" y="1809"/>
                </a:cubicBezTo>
                <a:cubicBezTo>
                  <a:pt x="152" y="1807"/>
                  <a:pt x="150" y="1805"/>
                  <a:pt x="148" y="1803"/>
                </a:cubicBezTo>
                <a:cubicBezTo>
                  <a:pt x="145" y="1801"/>
                  <a:pt x="143" y="1799"/>
                  <a:pt x="140" y="1797"/>
                </a:cubicBezTo>
                <a:cubicBezTo>
                  <a:pt x="138" y="1795"/>
                  <a:pt x="135" y="1793"/>
                  <a:pt x="133" y="1791"/>
                </a:cubicBezTo>
                <a:cubicBezTo>
                  <a:pt x="128" y="1787"/>
                  <a:pt x="124" y="1782"/>
                  <a:pt x="120" y="1778"/>
                </a:cubicBezTo>
                <a:cubicBezTo>
                  <a:pt x="42" y="1701"/>
                  <a:pt x="0" y="1597"/>
                  <a:pt x="0" y="148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4"/>
                  <a:pt x="0" y="400"/>
                  <a:pt x="0" y="396"/>
                </a:cubicBezTo>
                <a:cubicBezTo>
                  <a:pt x="0" y="394"/>
                  <a:pt x="0" y="392"/>
                  <a:pt x="0" y="390"/>
                </a:cubicBezTo>
                <a:cubicBezTo>
                  <a:pt x="0" y="389"/>
                  <a:pt x="0" y="389"/>
                  <a:pt x="0" y="388"/>
                </a:cubicBezTo>
                <a:cubicBezTo>
                  <a:pt x="0" y="386"/>
                  <a:pt x="0" y="384"/>
                  <a:pt x="1" y="381"/>
                </a:cubicBezTo>
                <a:cubicBezTo>
                  <a:pt x="1" y="380"/>
                  <a:pt x="1" y="379"/>
                  <a:pt x="1" y="378"/>
                </a:cubicBezTo>
                <a:cubicBezTo>
                  <a:pt x="1" y="376"/>
                  <a:pt x="1" y="374"/>
                  <a:pt x="1" y="372"/>
                </a:cubicBezTo>
                <a:cubicBezTo>
                  <a:pt x="2" y="371"/>
                  <a:pt x="2" y="369"/>
                  <a:pt x="2" y="368"/>
                </a:cubicBezTo>
                <a:cubicBezTo>
                  <a:pt x="2" y="365"/>
                  <a:pt x="2" y="363"/>
                  <a:pt x="3" y="360"/>
                </a:cubicBezTo>
                <a:cubicBezTo>
                  <a:pt x="3" y="358"/>
                  <a:pt x="3" y="357"/>
                  <a:pt x="3" y="355"/>
                </a:cubicBezTo>
                <a:cubicBezTo>
                  <a:pt x="3" y="354"/>
                  <a:pt x="4" y="352"/>
                  <a:pt x="4" y="351"/>
                </a:cubicBezTo>
                <a:cubicBezTo>
                  <a:pt x="4" y="350"/>
                  <a:pt x="4" y="348"/>
                  <a:pt x="4" y="347"/>
                </a:cubicBezTo>
                <a:cubicBezTo>
                  <a:pt x="5" y="345"/>
                  <a:pt x="5" y="344"/>
                  <a:pt x="5" y="342"/>
                </a:cubicBezTo>
                <a:cubicBezTo>
                  <a:pt x="5" y="341"/>
                  <a:pt x="6" y="339"/>
                  <a:pt x="6" y="338"/>
                </a:cubicBezTo>
                <a:cubicBezTo>
                  <a:pt x="6" y="335"/>
                  <a:pt x="7" y="332"/>
                  <a:pt x="8" y="329"/>
                </a:cubicBezTo>
                <a:cubicBezTo>
                  <a:pt x="8" y="326"/>
                  <a:pt x="9" y="323"/>
                  <a:pt x="10" y="320"/>
                </a:cubicBezTo>
                <a:cubicBezTo>
                  <a:pt x="10" y="316"/>
                  <a:pt x="11" y="313"/>
                  <a:pt x="12" y="310"/>
                </a:cubicBezTo>
                <a:cubicBezTo>
                  <a:pt x="12" y="310"/>
                  <a:pt x="12" y="310"/>
                  <a:pt x="12" y="310"/>
                </a:cubicBezTo>
                <a:cubicBezTo>
                  <a:pt x="13" y="307"/>
                  <a:pt x="13" y="304"/>
                  <a:pt x="14" y="301"/>
                </a:cubicBezTo>
                <a:cubicBezTo>
                  <a:pt x="15" y="298"/>
                  <a:pt x="16" y="294"/>
                  <a:pt x="17" y="291"/>
                </a:cubicBezTo>
                <a:cubicBezTo>
                  <a:pt x="18" y="287"/>
                  <a:pt x="19" y="284"/>
                  <a:pt x="20" y="281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21" y="278"/>
                  <a:pt x="22" y="276"/>
                  <a:pt x="23" y="273"/>
                </a:cubicBezTo>
                <a:cubicBezTo>
                  <a:pt x="23" y="272"/>
                  <a:pt x="24" y="271"/>
                  <a:pt x="24" y="270"/>
                </a:cubicBezTo>
                <a:cubicBezTo>
                  <a:pt x="25" y="269"/>
                  <a:pt x="25" y="267"/>
                  <a:pt x="26" y="265"/>
                </a:cubicBezTo>
                <a:cubicBezTo>
                  <a:pt x="26" y="264"/>
                  <a:pt x="27" y="263"/>
                  <a:pt x="27" y="261"/>
                </a:cubicBezTo>
                <a:cubicBezTo>
                  <a:pt x="29" y="256"/>
                  <a:pt x="31" y="251"/>
                  <a:pt x="34" y="246"/>
                </a:cubicBezTo>
                <a:cubicBezTo>
                  <a:pt x="34" y="244"/>
                  <a:pt x="35" y="243"/>
                  <a:pt x="36" y="241"/>
                </a:cubicBezTo>
                <a:cubicBezTo>
                  <a:pt x="36" y="240"/>
                  <a:pt x="37" y="239"/>
                  <a:pt x="37" y="239"/>
                </a:cubicBezTo>
                <a:cubicBezTo>
                  <a:pt x="38" y="237"/>
                  <a:pt x="39" y="235"/>
                  <a:pt x="40" y="233"/>
                </a:cubicBezTo>
                <a:cubicBezTo>
                  <a:pt x="42" y="228"/>
                  <a:pt x="44" y="224"/>
                  <a:pt x="47" y="219"/>
                </a:cubicBezTo>
                <a:cubicBezTo>
                  <a:pt x="48" y="217"/>
                  <a:pt x="49" y="215"/>
                  <a:pt x="50" y="212"/>
                </a:cubicBezTo>
                <a:cubicBezTo>
                  <a:pt x="51" y="211"/>
                  <a:pt x="52" y="209"/>
                  <a:pt x="53" y="207"/>
                </a:cubicBezTo>
                <a:cubicBezTo>
                  <a:pt x="54" y="206"/>
                  <a:pt x="55" y="204"/>
                  <a:pt x="56" y="202"/>
                </a:cubicBezTo>
                <a:cubicBezTo>
                  <a:pt x="57" y="201"/>
                  <a:pt x="57" y="200"/>
                  <a:pt x="58" y="199"/>
                </a:cubicBezTo>
                <a:cubicBezTo>
                  <a:pt x="61" y="194"/>
                  <a:pt x="64" y="189"/>
                  <a:pt x="67" y="185"/>
                </a:cubicBezTo>
                <a:cubicBezTo>
                  <a:pt x="68" y="183"/>
                  <a:pt x="70" y="181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3" y="176"/>
                  <a:pt x="74" y="174"/>
                  <a:pt x="75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7" y="170"/>
                  <a:pt x="79" y="168"/>
                  <a:pt x="80" y="165"/>
                </a:cubicBezTo>
                <a:cubicBezTo>
                  <a:pt x="84" y="161"/>
                  <a:pt x="88" y="156"/>
                  <a:pt x="91" y="151"/>
                </a:cubicBezTo>
                <a:cubicBezTo>
                  <a:pt x="93" y="149"/>
                  <a:pt x="95" y="147"/>
                  <a:pt x="96" y="145"/>
                </a:cubicBezTo>
                <a:cubicBezTo>
                  <a:pt x="98" y="143"/>
                  <a:pt x="100" y="141"/>
                  <a:pt x="102" y="139"/>
                </a:cubicBezTo>
                <a:cubicBezTo>
                  <a:pt x="102" y="139"/>
                  <a:pt x="102" y="138"/>
                  <a:pt x="103" y="138"/>
                </a:cubicBezTo>
                <a:cubicBezTo>
                  <a:pt x="104" y="136"/>
                  <a:pt x="106" y="134"/>
                  <a:pt x="108" y="133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0" y="130"/>
                  <a:pt x="112" y="128"/>
                  <a:pt x="113" y="126"/>
                </a:cubicBezTo>
                <a:cubicBezTo>
                  <a:pt x="116" y="124"/>
                  <a:pt x="118" y="122"/>
                  <a:pt x="120" y="120"/>
                </a:cubicBezTo>
                <a:cubicBezTo>
                  <a:pt x="195" y="45"/>
                  <a:pt x="294" y="2"/>
                  <a:pt x="400" y="0"/>
                </a:cubicBezTo>
                <a:cubicBezTo>
                  <a:pt x="306" y="2"/>
                  <a:pt x="218" y="40"/>
                  <a:pt x="151" y="107"/>
                </a:cubicBezTo>
                <a:cubicBezTo>
                  <a:pt x="146" y="112"/>
                  <a:pt x="141" y="117"/>
                  <a:pt x="137" y="122"/>
                </a:cubicBezTo>
                <a:cubicBezTo>
                  <a:pt x="135" y="124"/>
                  <a:pt x="134" y="125"/>
                  <a:pt x="132" y="127"/>
                </a:cubicBezTo>
                <a:cubicBezTo>
                  <a:pt x="120" y="141"/>
                  <a:pt x="110" y="155"/>
                  <a:pt x="100" y="171"/>
                </a:cubicBezTo>
                <a:cubicBezTo>
                  <a:pt x="98" y="173"/>
                  <a:pt x="97" y="176"/>
                  <a:pt x="95" y="178"/>
                </a:cubicBezTo>
                <a:cubicBezTo>
                  <a:pt x="93" y="182"/>
                  <a:pt x="91" y="185"/>
                  <a:pt x="89" y="188"/>
                </a:cubicBezTo>
                <a:cubicBezTo>
                  <a:pt x="88" y="190"/>
                  <a:pt x="87" y="192"/>
                  <a:pt x="86" y="194"/>
                </a:cubicBezTo>
                <a:cubicBezTo>
                  <a:pt x="84" y="199"/>
                  <a:pt x="81" y="203"/>
                  <a:pt x="79" y="208"/>
                </a:cubicBezTo>
                <a:cubicBezTo>
                  <a:pt x="78" y="211"/>
                  <a:pt x="76" y="214"/>
                  <a:pt x="75" y="216"/>
                </a:cubicBezTo>
                <a:cubicBezTo>
                  <a:pt x="74" y="219"/>
                  <a:pt x="73" y="221"/>
                  <a:pt x="72" y="224"/>
                </a:cubicBezTo>
                <a:cubicBezTo>
                  <a:pt x="72" y="224"/>
                  <a:pt x="72" y="224"/>
                  <a:pt x="72" y="225"/>
                </a:cubicBezTo>
                <a:cubicBezTo>
                  <a:pt x="71" y="227"/>
                  <a:pt x="70" y="229"/>
                  <a:pt x="69" y="232"/>
                </a:cubicBezTo>
                <a:cubicBezTo>
                  <a:pt x="69" y="232"/>
                  <a:pt x="69" y="233"/>
                  <a:pt x="68" y="233"/>
                </a:cubicBezTo>
                <a:cubicBezTo>
                  <a:pt x="68" y="235"/>
                  <a:pt x="67" y="237"/>
                  <a:pt x="66" y="239"/>
                </a:cubicBezTo>
                <a:cubicBezTo>
                  <a:pt x="66" y="240"/>
                  <a:pt x="65" y="241"/>
                  <a:pt x="65" y="241"/>
                </a:cubicBezTo>
                <a:cubicBezTo>
                  <a:pt x="64" y="244"/>
                  <a:pt x="63" y="247"/>
                  <a:pt x="62" y="249"/>
                </a:cubicBezTo>
                <a:cubicBezTo>
                  <a:pt x="62" y="252"/>
                  <a:pt x="61" y="254"/>
                  <a:pt x="60" y="256"/>
                </a:cubicBezTo>
                <a:cubicBezTo>
                  <a:pt x="60" y="258"/>
                  <a:pt x="59" y="260"/>
                  <a:pt x="58" y="262"/>
                </a:cubicBezTo>
                <a:cubicBezTo>
                  <a:pt x="58" y="264"/>
                  <a:pt x="57" y="266"/>
                  <a:pt x="57" y="268"/>
                </a:cubicBezTo>
                <a:cubicBezTo>
                  <a:pt x="57" y="268"/>
                  <a:pt x="57" y="269"/>
                  <a:pt x="56" y="269"/>
                </a:cubicBezTo>
                <a:cubicBezTo>
                  <a:pt x="56" y="272"/>
                  <a:pt x="55" y="274"/>
                  <a:pt x="54" y="277"/>
                </a:cubicBezTo>
                <a:cubicBezTo>
                  <a:pt x="54" y="279"/>
                  <a:pt x="53" y="281"/>
                  <a:pt x="53" y="283"/>
                </a:cubicBezTo>
                <a:cubicBezTo>
                  <a:pt x="52" y="286"/>
                  <a:pt x="52" y="288"/>
                  <a:pt x="51" y="291"/>
                </a:cubicBezTo>
                <a:cubicBezTo>
                  <a:pt x="51" y="293"/>
                  <a:pt x="50" y="295"/>
                  <a:pt x="50" y="297"/>
                </a:cubicBezTo>
                <a:cubicBezTo>
                  <a:pt x="50" y="299"/>
                  <a:pt x="49" y="300"/>
                  <a:pt x="49" y="302"/>
                </a:cubicBezTo>
                <a:cubicBezTo>
                  <a:pt x="49" y="303"/>
                  <a:pt x="49" y="304"/>
                  <a:pt x="49" y="305"/>
                </a:cubicBezTo>
                <a:cubicBezTo>
                  <a:pt x="48" y="307"/>
                  <a:pt x="48" y="309"/>
                  <a:pt x="48" y="312"/>
                </a:cubicBezTo>
                <a:cubicBezTo>
                  <a:pt x="47" y="314"/>
                  <a:pt x="47" y="316"/>
                  <a:pt x="47" y="319"/>
                </a:cubicBezTo>
                <a:cubicBezTo>
                  <a:pt x="46" y="321"/>
                  <a:pt x="46" y="324"/>
                  <a:pt x="46" y="326"/>
                </a:cubicBezTo>
                <a:cubicBezTo>
                  <a:pt x="46" y="327"/>
                  <a:pt x="46" y="327"/>
                  <a:pt x="46" y="328"/>
                </a:cubicBezTo>
                <a:cubicBezTo>
                  <a:pt x="45" y="331"/>
                  <a:pt x="45" y="333"/>
                  <a:pt x="45" y="336"/>
                </a:cubicBezTo>
                <a:cubicBezTo>
                  <a:pt x="44" y="339"/>
                  <a:pt x="44" y="342"/>
                  <a:pt x="44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348"/>
                  <a:pt x="44" y="350"/>
                  <a:pt x="44" y="353"/>
                </a:cubicBezTo>
                <a:cubicBezTo>
                  <a:pt x="44" y="354"/>
                  <a:pt x="44" y="354"/>
                  <a:pt x="44" y="355"/>
                </a:cubicBezTo>
                <a:cubicBezTo>
                  <a:pt x="44" y="357"/>
                  <a:pt x="44" y="360"/>
                  <a:pt x="44" y="363"/>
                </a:cubicBezTo>
                <a:cubicBezTo>
                  <a:pt x="43" y="364"/>
                  <a:pt x="43" y="365"/>
                  <a:pt x="43" y="366"/>
                </a:cubicBezTo>
                <a:cubicBezTo>
                  <a:pt x="43" y="1532"/>
                  <a:pt x="43" y="1532"/>
                  <a:pt x="43" y="1532"/>
                </a:cubicBezTo>
                <a:cubicBezTo>
                  <a:pt x="43" y="1630"/>
                  <a:pt x="82" y="1722"/>
                  <a:pt x="151" y="1791"/>
                </a:cubicBezTo>
                <a:cubicBezTo>
                  <a:pt x="156" y="1796"/>
                  <a:pt x="161" y="1801"/>
                  <a:pt x="166" y="1805"/>
                </a:cubicBezTo>
                <a:cubicBezTo>
                  <a:pt x="168" y="1807"/>
                  <a:pt x="169" y="1808"/>
                  <a:pt x="171" y="1810"/>
                </a:cubicBezTo>
                <a:cubicBezTo>
                  <a:pt x="173" y="1811"/>
                  <a:pt x="175" y="1813"/>
                  <a:pt x="177" y="1815"/>
                </a:cubicBezTo>
                <a:cubicBezTo>
                  <a:pt x="179" y="1817"/>
                  <a:pt x="182" y="1818"/>
                  <a:pt x="184" y="1820"/>
                </a:cubicBezTo>
                <a:cubicBezTo>
                  <a:pt x="185" y="1821"/>
                  <a:pt x="186" y="1822"/>
                  <a:pt x="187" y="1823"/>
                </a:cubicBezTo>
                <a:cubicBezTo>
                  <a:pt x="189" y="1825"/>
                  <a:pt x="192" y="1826"/>
                  <a:pt x="194" y="1828"/>
                </a:cubicBezTo>
                <a:cubicBezTo>
                  <a:pt x="195" y="1829"/>
                  <a:pt x="196" y="1830"/>
                  <a:pt x="198" y="1831"/>
                </a:cubicBezTo>
                <a:cubicBezTo>
                  <a:pt x="199" y="1832"/>
                  <a:pt x="201" y="1833"/>
                  <a:pt x="203" y="1834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5" y="1836"/>
                  <a:pt x="208" y="1838"/>
                  <a:pt x="210" y="1839"/>
                </a:cubicBezTo>
                <a:cubicBezTo>
                  <a:pt x="210" y="1839"/>
                  <a:pt x="210" y="1839"/>
                  <a:pt x="210" y="1839"/>
                </a:cubicBezTo>
                <a:cubicBezTo>
                  <a:pt x="212" y="1840"/>
                  <a:pt x="214" y="1842"/>
                  <a:pt x="216" y="1843"/>
                </a:cubicBezTo>
                <a:cubicBezTo>
                  <a:pt x="217" y="1844"/>
                  <a:pt x="219" y="1845"/>
                  <a:pt x="220" y="1845"/>
                </a:cubicBezTo>
                <a:cubicBezTo>
                  <a:pt x="221" y="1846"/>
                  <a:pt x="222" y="1847"/>
                  <a:pt x="223" y="1847"/>
                </a:cubicBezTo>
                <a:cubicBezTo>
                  <a:pt x="224" y="1848"/>
                  <a:pt x="225" y="1849"/>
                  <a:pt x="227" y="1849"/>
                </a:cubicBezTo>
                <a:cubicBezTo>
                  <a:pt x="228" y="1850"/>
                  <a:pt x="230" y="1851"/>
                  <a:pt x="231" y="1852"/>
                </a:cubicBezTo>
                <a:cubicBezTo>
                  <a:pt x="233" y="1853"/>
                  <a:pt x="235" y="1854"/>
                  <a:pt x="238" y="1855"/>
                </a:cubicBezTo>
                <a:cubicBezTo>
                  <a:pt x="240" y="1857"/>
                  <a:pt x="242" y="1858"/>
                  <a:pt x="244" y="1859"/>
                </a:cubicBezTo>
                <a:cubicBezTo>
                  <a:pt x="253" y="1863"/>
                  <a:pt x="262" y="1868"/>
                  <a:pt x="272" y="1871"/>
                </a:cubicBezTo>
                <a:cubicBezTo>
                  <a:pt x="274" y="1872"/>
                  <a:pt x="276" y="1873"/>
                  <a:pt x="278" y="1874"/>
                </a:cubicBezTo>
                <a:cubicBezTo>
                  <a:pt x="280" y="1875"/>
                  <a:pt x="282" y="1876"/>
                  <a:pt x="285" y="1876"/>
                </a:cubicBezTo>
                <a:cubicBezTo>
                  <a:pt x="287" y="1877"/>
                  <a:pt x="290" y="1878"/>
                  <a:pt x="293" y="1879"/>
                </a:cubicBezTo>
                <a:cubicBezTo>
                  <a:pt x="295" y="1880"/>
                  <a:pt x="298" y="1881"/>
                  <a:pt x="300" y="1882"/>
                </a:cubicBezTo>
                <a:cubicBezTo>
                  <a:pt x="303" y="1882"/>
                  <a:pt x="305" y="1883"/>
                  <a:pt x="307" y="1884"/>
                </a:cubicBezTo>
                <a:cubicBezTo>
                  <a:pt x="309" y="1884"/>
                  <a:pt x="311" y="1885"/>
                  <a:pt x="313" y="1885"/>
                </a:cubicBezTo>
                <a:cubicBezTo>
                  <a:pt x="316" y="1886"/>
                  <a:pt x="318" y="1887"/>
                  <a:pt x="320" y="1887"/>
                </a:cubicBezTo>
                <a:cubicBezTo>
                  <a:pt x="321" y="1887"/>
                  <a:pt x="321" y="1887"/>
                  <a:pt x="321" y="1888"/>
                </a:cubicBezTo>
                <a:cubicBezTo>
                  <a:pt x="323" y="1888"/>
                  <a:pt x="325" y="1888"/>
                  <a:pt x="326" y="1889"/>
                </a:cubicBezTo>
                <a:cubicBezTo>
                  <a:pt x="328" y="1889"/>
                  <a:pt x="331" y="1890"/>
                  <a:pt x="333" y="1890"/>
                </a:cubicBezTo>
                <a:cubicBezTo>
                  <a:pt x="335" y="1891"/>
                  <a:pt x="337" y="1891"/>
                  <a:pt x="339" y="1892"/>
                </a:cubicBezTo>
                <a:cubicBezTo>
                  <a:pt x="341" y="1892"/>
                  <a:pt x="342" y="1892"/>
                  <a:pt x="344" y="1892"/>
                </a:cubicBezTo>
                <a:cubicBezTo>
                  <a:pt x="346" y="1893"/>
                  <a:pt x="347" y="1893"/>
                  <a:pt x="349" y="1893"/>
                </a:cubicBezTo>
                <a:cubicBezTo>
                  <a:pt x="351" y="1894"/>
                  <a:pt x="354" y="1894"/>
                  <a:pt x="356" y="1894"/>
                </a:cubicBezTo>
                <a:cubicBezTo>
                  <a:pt x="358" y="1895"/>
                  <a:pt x="360" y="1895"/>
                  <a:pt x="362" y="1895"/>
                </a:cubicBezTo>
                <a:cubicBezTo>
                  <a:pt x="366" y="1896"/>
                  <a:pt x="370" y="1896"/>
                  <a:pt x="374" y="189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1371926" y="2236833"/>
            <a:ext cx="1940770" cy="9208330"/>
          </a:xfrm>
          <a:custGeom>
            <a:avLst/>
            <a:gdLst>
              <a:gd name="T0" fmla="*/ 280 w 400"/>
              <a:gd name="T1" fmla="*/ 1778 h 1898"/>
              <a:gd name="T2" fmla="*/ 247 w 400"/>
              <a:gd name="T3" fmla="*/ 1808 h 1898"/>
              <a:gd name="T4" fmla="*/ 221 w 400"/>
              <a:gd name="T5" fmla="*/ 1827 h 1898"/>
              <a:gd name="T6" fmla="*/ 205 w 400"/>
              <a:gd name="T7" fmla="*/ 1837 h 1898"/>
              <a:gd name="T8" fmla="*/ 189 w 400"/>
              <a:gd name="T9" fmla="*/ 1847 h 1898"/>
              <a:gd name="T10" fmla="*/ 161 w 400"/>
              <a:gd name="T11" fmla="*/ 1861 h 1898"/>
              <a:gd name="T12" fmla="*/ 148 w 400"/>
              <a:gd name="T13" fmla="*/ 1867 h 1898"/>
              <a:gd name="T14" fmla="*/ 124 w 400"/>
              <a:gd name="T15" fmla="*/ 1876 h 1898"/>
              <a:gd name="T16" fmla="*/ 113 w 400"/>
              <a:gd name="T17" fmla="*/ 1880 h 1898"/>
              <a:gd name="T18" fmla="*/ 99 w 400"/>
              <a:gd name="T19" fmla="*/ 1884 h 1898"/>
              <a:gd name="T20" fmla="*/ 88 w 400"/>
              <a:gd name="T21" fmla="*/ 1887 h 1898"/>
              <a:gd name="T22" fmla="*/ 68 w 400"/>
              <a:gd name="T23" fmla="*/ 1891 h 1898"/>
              <a:gd name="T24" fmla="*/ 52 w 400"/>
              <a:gd name="T25" fmla="*/ 1894 h 1898"/>
              <a:gd name="T26" fmla="*/ 33 w 400"/>
              <a:gd name="T27" fmla="*/ 1896 h 1898"/>
              <a:gd name="T28" fmla="*/ 21 w 400"/>
              <a:gd name="T29" fmla="*/ 1897 h 1898"/>
              <a:gd name="T30" fmla="*/ 35 w 400"/>
              <a:gd name="T31" fmla="*/ 1896 h 1898"/>
              <a:gd name="T32" fmla="*/ 53 w 400"/>
              <a:gd name="T33" fmla="*/ 1893 h 1898"/>
              <a:gd name="T34" fmla="*/ 63 w 400"/>
              <a:gd name="T35" fmla="*/ 1891 h 1898"/>
              <a:gd name="T36" fmla="*/ 78 w 400"/>
              <a:gd name="T37" fmla="*/ 1888 h 1898"/>
              <a:gd name="T38" fmla="*/ 89 w 400"/>
              <a:gd name="T39" fmla="*/ 1885 h 1898"/>
              <a:gd name="T40" fmla="*/ 102 w 400"/>
              <a:gd name="T41" fmla="*/ 1881 h 1898"/>
              <a:gd name="T42" fmla="*/ 130 w 400"/>
              <a:gd name="T43" fmla="*/ 1871 h 1898"/>
              <a:gd name="T44" fmla="*/ 155 w 400"/>
              <a:gd name="T45" fmla="*/ 1859 h 1898"/>
              <a:gd name="T46" fmla="*/ 179 w 400"/>
              <a:gd name="T47" fmla="*/ 1846 h 1898"/>
              <a:gd name="T48" fmla="*/ 192 w 400"/>
              <a:gd name="T49" fmla="*/ 1838 h 1898"/>
              <a:gd name="T50" fmla="*/ 202 w 400"/>
              <a:gd name="T51" fmla="*/ 1831 h 1898"/>
              <a:gd name="T52" fmla="*/ 213 w 400"/>
              <a:gd name="T53" fmla="*/ 1822 h 1898"/>
              <a:gd name="T54" fmla="*/ 224 w 400"/>
              <a:gd name="T55" fmla="*/ 1814 h 1898"/>
              <a:gd name="T56" fmla="*/ 249 w 400"/>
              <a:gd name="T57" fmla="*/ 1791 h 1898"/>
              <a:gd name="T58" fmla="*/ 267 w 400"/>
              <a:gd name="T59" fmla="*/ 126 h 1898"/>
              <a:gd name="T60" fmla="*/ 287 w 400"/>
              <a:gd name="T61" fmla="*/ 126 h 1898"/>
              <a:gd name="T62" fmla="*/ 297 w 400"/>
              <a:gd name="T63" fmla="*/ 137 h 1898"/>
              <a:gd name="T64" fmla="*/ 306 w 400"/>
              <a:gd name="T65" fmla="*/ 148 h 1898"/>
              <a:gd name="T66" fmla="*/ 330 w 400"/>
              <a:gd name="T67" fmla="*/ 179 h 1898"/>
              <a:gd name="T68" fmla="*/ 346 w 400"/>
              <a:gd name="T69" fmla="*/ 205 h 1898"/>
              <a:gd name="T70" fmla="*/ 354 w 400"/>
              <a:gd name="T71" fmla="*/ 220 h 1898"/>
              <a:gd name="T72" fmla="*/ 364 w 400"/>
              <a:gd name="T73" fmla="*/ 241 h 1898"/>
              <a:gd name="T74" fmla="*/ 370 w 400"/>
              <a:gd name="T75" fmla="*/ 255 h 1898"/>
              <a:gd name="T76" fmla="*/ 379 w 400"/>
              <a:gd name="T77" fmla="*/ 278 h 1898"/>
              <a:gd name="T78" fmla="*/ 383 w 400"/>
              <a:gd name="T79" fmla="*/ 292 h 1898"/>
              <a:gd name="T80" fmla="*/ 390 w 400"/>
              <a:gd name="T81" fmla="*/ 318 h 1898"/>
              <a:gd name="T82" fmla="*/ 394 w 400"/>
              <a:gd name="T83" fmla="*/ 338 h 1898"/>
              <a:gd name="T84" fmla="*/ 397 w 400"/>
              <a:gd name="T85" fmla="*/ 356 h 1898"/>
              <a:gd name="T86" fmla="*/ 399 w 400"/>
              <a:gd name="T87" fmla="*/ 379 h 1898"/>
              <a:gd name="T88" fmla="*/ 400 w 400"/>
              <a:gd name="T89" fmla="*/ 400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0" h="1898">
                <a:moveTo>
                  <a:pt x="400" y="410"/>
                </a:moveTo>
                <a:cubicBezTo>
                  <a:pt x="400" y="1488"/>
                  <a:pt x="400" y="1488"/>
                  <a:pt x="400" y="1488"/>
                </a:cubicBezTo>
                <a:cubicBezTo>
                  <a:pt x="400" y="1597"/>
                  <a:pt x="358" y="1701"/>
                  <a:pt x="280" y="1778"/>
                </a:cubicBezTo>
                <a:cubicBezTo>
                  <a:pt x="273" y="1785"/>
                  <a:pt x="266" y="1791"/>
                  <a:pt x="259" y="1798"/>
                </a:cubicBezTo>
                <a:cubicBezTo>
                  <a:pt x="257" y="1800"/>
                  <a:pt x="255" y="1802"/>
                  <a:pt x="252" y="1804"/>
                </a:cubicBezTo>
                <a:cubicBezTo>
                  <a:pt x="251" y="1805"/>
                  <a:pt x="249" y="1806"/>
                  <a:pt x="247" y="1808"/>
                </a:cubicBezTo>
                <a:cubicBezTo>
                  <a:pt x="241" y="1813"/>
                  <a:pt x="234" y="1818"/>
                  <a:pt x="227" y="1823"/>
                </a:cubicBezTo>
                <a:cubicBezTo>
                  <a:pt x="225" y="1824"/>
                  <a:pt x="223" y="1826"/>
                  <a:pt x="221" y="1827"/>
                </a:cubicBezTo>
                <a:cubicBezTo>
                  <a:pt x="221" y="1827"/>
                  <a:pt x="221" y="1827"/>
                  <a:pt x="221" y="1827"/>
                </a:cubicBezTo>
                <a:cubicBezTo>
                  <a:pt x="218" y="1829"/>
                  <a:pt x="216" y="1831"/>
                  <a:pt x="213" y="1832"/>
                </a:cubicBezTo>
                <a:cubicBezTo>
                  <a:pt x="213" y="1832"/>
                  <a:pt x="213" y="1833"/>
                  <a:pt x="213" y="1833"/>
                </a:cubicBezTo>
                <a:cubicBezTo>
                  <a:pt x="211" y="1834"/>
                  <a:pt x="208" y="1836"/>
                  <a:pt x="205" y="1837"/>
                </a:cubicBezTo>
                <a:cubicBezTo>
                  <a:pt x="203" y="1839"/>
                  <a:pt x="200" y="1841"/>
                  <a:pt x="197" y="1842"/>
                </a:cubicBezTo>
                <a:cubicBezTo>
                  <a:pt x="197" y="1842"/>
                  <a:pt x="197" y="1842"/>
                  <a:pt x="197" y="1842"/>
                </a:cubicBezTo>
                <a:cubicBezTo>
                  <a:pt x="194" y="1844"/>
                  <a:pt x="192" y="1846"/>
                  <a:pt x="189" y="1847"/>
                </a:cubicBezTo>
                <a:cubicBezTo>
                  <a:pt x="186" y="1849"/>
                  <a:pt x="184" y="1850"/>
                  <a:pt x="181" y="1851"/>
                </a:cubicBezTo>
                <a:cubicBezTo>
                  <a:pt x="175" y="1854"/>
                  <a:pt x="170" y="1857"/>
                  <a:pt x="165" y="1860"/>
                </a:cubicBezTo>
                <a:cubicBezTo>
                  <a:pt x="163" y="1860"/>
                  <a:pt x="162" y="1861"/>
                  <a:pt x="161" y="1861"/>
                </a:cubicBezTo>
                <a:cubicBezTo>
                  <a:pt x="159" y="1862"/>
                  <a:pt x="157" y="1863"/>
                  <a:pt x="155" y="1864"/>
                </a:cubicBezTo>
                <a:cubicBezTo>
                  <a:pt x="154" y="1864"/>
                  <a:pt x="153" y="1865"/>
                  <a:pt x="152" y="1865"/>
                </a:cubicBezTo>
                <a:cubicBezTo>
                  <a:pt x="150" y="1866"/>
                  <a:pt x="149" y="1866"/>
                  <a:pt x="148" y="1867"/>
                </a:cubicBezTo>
                <a:cubicBezTo>
                  <a:pt x="147" y="1868"/>
                  <a:pt x="145" y="1868"/>
                  <a:pt x="144" y="1869"/>
                </a:cubicBezTo>
                <a:cubicBezTo>
                  <a:pt x="142" y="1869"/>
                  <a:pt x="140" y="1870"/>
                  <a:pt x="138" y="1871"/>
                </a:cubicBezTo>
                <a:cubicBezTo>
                  <a:pt x="134" y="1873"/>
                  <a:pt x="129" y="1874"/>
                  <a:pt x="124" y="1876"/>
                </a:cubicBezTo>
                <a:cubicBezTo>
                  <a:pt x="123" y="1877"/>
                  <a:pt x="122" y="1877"/>
                  <a:pt x="120" y="1877"/>
                </a:cubicBezTo>
                <a:cubicBezTo>
                  <a:pt x="119" y="1878"/>
                  <a:pt x="117" y="1878"/>
                  <a:pt x="115" y="1879"/>
                </a:cubicBezTo>
                <a:cubicBezTo>
                  <a:pt x="115" y="1879"/>
                  <a:pt x="114" y="1879"/>
                  <a:pt x="113" y="1880"/>
                </a:cubicBezTo>
                <a:cubicBezTo>
                  <a:pt x="112" y="1880"/>
                  <a:pt x="112" y="1880"/>
                  <a:pt x="112" y="1880"/>
                </a:cubicBezTo>
                <a:cubicBezTo>
                  <a:pt x="110" y="1881"/>
                  <a:pt x="109" y="1881"/>
                  <a:pt x="107" y="1881"/>
                </a:cubicBezTo>
                <a:cubicBezTo>
                  <a:pt x="104" y="1882"/>
                  <a:pt x="102" y="1883"/>
                  <a:pt x="99" y="1884"/>
                </a:cubicBezTo>
                <a:cubicBezTo>
                  <a:pt x="98" y="1884"/>
                  <a:pt x="97" y="1884"/>
                  <a:pt x="95" y="1885"/>
                </a:cubicBezTo>
                <a:cubicBezTo>
                  <a:pt x="95" y="1885"/>
                  <a:pt x="95" y="1885"/>
                  <a:pt x="95" y="1885"/>
                </a:cubicBezTo>
                <a:cubicBezTo>
                  <a:pt x="92" y="1886"/>
                  <a:pt x="90" y="1886"/>
                  <a:pt x="88" y="1887"/>
                </a:cubicBezTo>
                <a:cubicBezTo>
                  <a:pt x="85" y="1887"/>
                  <a:pt x="81" y="1888"/>
                  <a:pt x="78" y="1889"/>
                </a:cubicBezTo>
                <a:cubicBezTo>
                  <a:pt x="76" y="1889"/>
                  <a:pt x="73" y="1890"/>
                  <a:pt x="70" y="1890"/>
                </a:cubicBezTo>
                <a:cubicBezTo>
                  <a:pt x="70" y="1891"/>
                  <a:pt x="69" y="1891"/>
                  <a:pt x="68" y="1891"/>
                </a:cubicBezTo>
                <a:cubicBezTo>
                  <a:pt x="66" y="1891"/>
                  <a:pt x="64" y="1892"/>
                  <a:pt x="62" y="1892"/>
                </a:cubicBezTo>
                <a:cubicBezTo>
                  <a:pt x="61" y="1892"/>
                  <a:pt x="60" y="1892"/>
                  <a:pt x="59" y="1893"/>
                </a:cubicBezTo>
                <a:cubicBezTo>
                  <a:pt x="57" y="1893"/>
                  <a:pt x="54" y="1893"/>
                  <a:pt x="52" y="1894"/>
                </a:cubicBezTo>
                <a:cubicBezTo>
                  <a:pt x="52" y="1894"/>
                  <a:pt x="51" y="1894"/>
                  <a:pt x="50" y="1894"/>
                </a:cubicBezTo>
                <a:cubicBezTo>
                  <a:pt x="47" y="1894"/>
                  <a:pt x="44" y="1895"/>
                  <a:pt x="42" y="1895"/>
                </a:cubicBezTo>
                <a:cubicBezTo>
                  <a:pt x="39" y="1895"/>
                  <a:pt x="36" y="1896"/>
                  <a:pt x="33" y="1896"/>
                </a:cubicBezTo>
                <a:cubicBezTo>
                  <a:pt x="32" y="1896"/>
                  <a:pt x="31" y="1896"/>
                  <a:pt x="30" y="1896"/>
                </a:cubicBezTo>
                <a:cubicBezTo>
                  <a:pt x="28" y="1897"/>
                  <a:pt x="26" y="1897"/>
                  <a:pt x="24" y="1897"/>
                </a:cubicBezTo>
                <a:cubicBezTo>
                  <a:pt x="23" y="1897"/>
                  <a:pt x="22" y="1897"/>
                  <a:pt x="21" y="1897"/>
                </a:cubicBezTo>
                <a:cubicBezTo>
                  <a:pt x="19" y="1897"/>
                  <a:pt x="17" y="1897"/>
                  <a:pt x="14" y="1898"/>
                </a:cubicBezTo>
                <a:cubicBezTo>
                  <a:pt x="16" y="1897"/>
                  <a:pt x="17" y="1897"/>
                  <a:pt x="18" y="1897"/>
                </a:cubicBezTo>
                <a:cubicBezTo>
                  <a:pt x="24" y="1897"/>
                  <a:pt x="29" y="1896"/>
                  <a:pt x="35" y="1896"/>
                </a:cubicBezTo>
                <a:cubicBezTo>
                  <a:pt x="35" y="1896"/>
                  <a:pt x="36" y="1895"/>
                  <a:pt x="37" y="1895"/>
                </a:cubicBezTo>
                <a:cubicBezTo>
                  <a:pt x="39" y="1895"/>
                  <a:pt x="42" y="1895"/>
                  <a:pt x="44" y="1894"/>
                </a:cubicBezTo>
                <a:cubicBezTo>
                  <a:pt x="47" y="1894"/>
                  <a:pt x="50" y="1894"/>
                  <a:pt x="53" y="1893"/>
                </a:cubicBezTo>
                <a:cubicBezTo>
                  <a:pt x="53" y="1893"/>
                  <a:pt x="54" y="1893"/>
                  <a:pt x="54" y="1893"/>
                </a:cubicBezTo>
                <a:cubicBezTo>
                  <a:pt x="57" y="1892"/>
                  <a:pt x="59" y="1892"/>
                  <a:pt x="61" y="1891"/>
                </a:cubicBezTo>
                <a:cubicBezTo>
                  <a:pt x="62" y="1891"/>
                  <a:pt x="62" y="1891"/>
                  <a:pt x="63" y="1891"/>
                </a:cubicBezTo>
                <a:cubicBezTo>
                  <a:pt x="65" y="1891"/>
                  <a:pt x="67" y="1890"/>
                  <a:pt x="69" y="1890"/>
                </a:cubicBezTo>
                <a:cubicBezTo>
                  <a:pt x="70" y="1890"/>
                  <a:pt x="72" y="1889"/>
                  <a:pt x="73" y="1889"/>
                </a:cubicBezTo>
                <a:cubicBezTo>
                  <a:pt x="75" y="1889"/>
                  <a:pt x="77" y="1888"/>
                  <a:pt x="78" y="1888"/>
                </a:cubicBezTo>
                <a:cubicBezTo>
                  <a:pt x="79" y="1887"/>
                  <a:pt x="80" y="1887"/>
                  <a:pt x="80" y="1887"/>
                </a:cubicBezTo>
                <a:cubicBezTo>
                  <a:pt x="82" y="1887"/>
                  <a:pt x="85" y="1886"/>
                  <a:pt x="87" y="1885"/>
                </a:cubicBezTo>
                <a:cubicBezTo>
                  <a:pt x="88" y="1885"/>
                  <a:pt x="88" y="1885"/>
                  <a:pt x="89" y="1885"/>
                </a:cubicBezTo>
                <a:cubicBezTo>
                  <a:pt x="91" y="1884"/>
                  <a:pt x="93" y="1884"/>
                  <a:pt x="95" y="1883"/>
                </a:cubicBezTo>
                <a:cubicBezTo>
                  <a:pt x="96" y="1883"/>
                  <a:pt x="97" y="1883"/>
                  <a:pt x="98" y="1882"/>
                </a:cubicBezTo>
                <a:cubicBezTo>
                  <a:pt x="99" y="1882"/>
                  <a:pt x="101" y="1881"/>
                  <a:pt x="102" y="1881"/>
                </a:cubicBezTo>
                <a:cubicBezTo>
                  <a:pt x="104" y="1881"/>
                  <a:pt x="105" y="1880"/>
                  <a:pt x="107" y="1879"/>
                </a:cubicBezTo>
                <a:cubicBezTo>
                  <a:pt x="112" y="1878"/>
                  <a:pt x="117" y="1876"/>
                  <a:pt x="122" y="1874"/>
                </a:cubicBezTo>
                <a:cubicBezTo>
                  <a:pt x="125" y="1873"/>
                  <a:pt x="128" y="1872"/>
                  <a:pt x="130" y="1871"/>
                </a:cubicBezTo>
                <a:cubicBezTo>
                  <a:pt x="133" y="1870"/>
                  <a:pt x="136" y="1868"/>
                  <a:pt x="138" y="1867"/>
                </a:cubicBezTo>
                <a:cubicBezTo>
                  <a:pt x="141" y="1866"/>
                  <a:pt x="144" y="1865"/>
                  <a:pt x="147" y="1863"/>
                </a:cubicBezTo>
                <a:cubicBezTo>
                  <a:pt x="149" y="1862"/>
                  <a:pt x="152" y="1861"/>
                  <a:pt x="155" y="1859"/>
                </a:cubicBezTo>
                <a:cubicBezTo>
                  <a:pt x="157" y="1858"/>
                  <a:pt x="160" y="1857"/>
                  <a:pt x="162" y="1855"/>
                </a:cubicBezTo>
                <a:cubicBezTo>
                  <a:pt x="165" y="1854"/>
                  <a:pt x="167" y="1853"/>
                  <a:pt x="170" y="1851"/>
                </a:cubicBezTo>
                <a:cubicBezTo>
                  <a:pt x="173" y="1849"/>
                  <a:pt x="176" y="1848"/>
                  <a:pt x="179" y="1846"/>
                </a:cubicBezTo>
                <a:cubicBezTo>
                  <a:pt x="181" y="1845"/>
                  <a:pt x="183" y="1843"/>
                  <a:pt x="185" y="1842"/>
                </a:cubicBezTo>
                <a:cubicBezTo>
                  <a:pt x="186" y="1842"/>
                  <a:pt x="186" y="1842"/>
                  <a:pt x="186" y="1842"/>
                </a:cubicBezTo>
                <a:cubicBezTo>
                  <a:pt x="188" y="1840"/>
                  <a:pt x="190" y="1839"/>
                  <a:pt x="192" y="1838"/>
                </a:cubicBezTo>
                <a:cubicBezTo>
                  <a:pt x="193" y="1837"/>
                  <a:pt x="195" y="1836"/>
                  <a:pt x="196" y="1835"/>
                </a:cubicBezTo>
                <a:cubicBezTo>
                  <a:pt x="197" y="1835"/>
                  <a:pt x="197" y="1834"/>
                  <a:pt x="198" y="1834"/>
                </a:cubicBezTo>
                <a:cubicBezTo>
                  <a:pt x="199" y="1833"/>
                  <a:pt x="201" y="1832"/>
                  <a:pt x="202" y="1831"/>
                </a:cubicBezTo>
                <a:cubicBezTo>
                  <a:pt x="204" y="1830"/>
                  <a:pt x="205" y="1829"/>
                  <a:pt x="207" y="1827"/>
                </a:cubicBezTo>
                <a:cubicBezTo>
                  <a:pt x="207" y="1827"/>
                  <a:pt x="208" y="1826"/>
                  <a:pt x="209" y="1826"/>
                </a:cubicBezTo>
                <a:cubicBezTo>
                  <a:pt x="210" y="1825"/>
                  <a:pt x="212" y="1824"/>
                  <a:pt x="213" y="1822"/>
                </a:cubicBezTo>
                <a:cubicBezTo>
                  <a:pt x="214" y="1822"/>
                  <a:pt x="215" y="1821"/>
                  <a:pt x="216" y="1820"/>
                </a:cubicBezTo>
                <a:cubicBezTo>
                  <a:pt x="217" y="1819"/>
                  <a:pt x="218" y="1819"/>
                  <a:pt x="220" y="1817"/>
                </a:cubicBezTo>
                <a:cubicBezTo>
                  <a:pt x="221" y="1816"/>
                  <a:pt x="222" y="1815"/>
                  <a:pt x="224" y="1814"/>
                </a:cubicBezTo>
                <a:cubicBezTo>
                  <a:pt x="225" y="1813"/>
                  <a:pt x="227" y="1811"/>
                  <a:pt x="229" y="1810"/>
                </a:cubicBezTo>
                <a:cubicBezTo>
                  <a:pt x="231" y="1808"/>
                  <a:pt x="233" y="1807"/>
                  <a:pt x="234" y="1805"/>
                </a:cubicBezTo>
                <a:cubicBezTo>
                  <a:pt x="239" y="1801"/>
                  <a:pt x="244" y="1796"/>
                  <a:pt x="249" y="1791"/>
                </a:cubicBezTo>
                <a:cubicBezTo>
                  <a:pt x="318" y="1722"/>
                  <a:pt x="357" y="1630"/>
                  <a:pt x="357" y="1532"/>
                </a:cubicBezTo>
                <a:cubicBezTo>
                  <a:pt x="357" y="381"/>
                  <a:pt x="357" y="381"/>
                  <a:pt x="357" y="381"/>
                </a:cubicBezTo>
                <a:cubicBezTo>
                  <a:pt x="357" y="288"/>
                  <a:pt x="328" y="196"/>
                  <a:pt x="267" y="126"/>
                </a:cubicBezTo>
                <a:cubicBezTo>
                  <a:pt x="198" y="47"/>
                  <a:pt x="103" y="3"/>
                  <a:pt x="0" y="0"/>
                </a:cubicBezTo>
                <a:cubicBezTo>
                  <a:pt x="106" y="2"/>
                  <a:pt x="205" y="45"/>
                  <a:pt x="280" y="120"/>
                </a:cubicBezTo>
                <a:cubicBezTo>
                  <a:pt x="282" y="122"/>
                  <a:pt x="284" y="124"/>
                  <a:pt x="287" y="126"/>
                </a:cubicBezTo>
                <a:cubicBezTo>
                  <a:pt x="288" y="128"/>
                  <a:pt x="290" y="130"/>
                  <a:pt x="291" y="132"/>
                </a:cubicBezTo>
                <a:cubicBezTo>
                  <a:pt x="292" y="132"/>
                  <a:pt x="292" y="132"/>
                  <a:pt x="293" y="133"/>
                </a:cubicBezTo>
                <a:cubicBezTo>
                  <a:pt x="294" y="134"/>
                  <a:pt x="295" y="136"/>
                  <a:pt x="297" y="137"/>
                </a:cubicBezTo>
                <a:cubicBezTo>
                  <a:pt x="298" y="138"/>
                  <a:pt x="298" y="139"/>
                  <a:pt x="299" y="140"/>
                </a:cubicBezTo>
                <a:cubicBezTo>
                  <a:pt x="300" y="141"/>
                  <a:pt x="301" y="143"/>
                  <a:pt x="302" y="144"/>
                </a:cubicBezTo>
                <a:cubicBezTo>
                  <a:pt x="304" y="145"/>
                  <a:pt x="305" y="147"/>
                  <a:pt x="306" y="148"/>
                </a:cubicBezTo>
                <a:cubicBezTo>
                  <a:pt x="313" y="156"/>
                  <a:pt x="319" y="164"/>
                  <a:pt x="325" y="173"/>
                </a:cubicBezTo>
                <a:cubicBezTo>
                  <a:pt x="326" y="175"/>
                  <a:pt x="327" y="176"/>
                  <a:pt x="329" y="178"/>
                </a:cubicBezTo>
                <a:cubicBezTo>
                  <a:pt x="329" y="179"/>
                  <a:pt x="329" y="179"/>
                  <a:pt x="330" y="179"/>
                </a:cubicBezTo>
                <a:cubicBezTo>
                  <a:pt x="331" y="182"/>
                  <a:pt x="332" y="184"/>
                  <a:pt x="334" y="186"/>
                </a:cubicBezTo>
                <a:cubicBezTo>
                  <a:pt x="335" y="188"/>
                  <a:pt x="337" y="190"/>
                  <a:pt x="338" y="192"/>
                </a:cubicBezTo>
                <a:cubicBezTo>
                  <a:pt x="341" y="197"/>
                  <a:pt x="343" y="201"/>
                  <a:pt x="346" y="205"/>
                </a:cubicBezTo>
                <a:cubicBezTo>
                  <a:pt x="346" y="205"/>
                  <a:pt x="346" y="206"/>
                  <a:pt x="346" y="206"/>
                </a:cubicBezTo>
                <a:cubicBezTo>
                  <a:pt x="348" y="208"/>
                  <a:pt x="349" y="211"/>
                  <a:pt x="350" y="213"/>
                </a:cubicBezTo>
                <a:cubicBezTo>
                  <a:pt x="351" y="215"/>
                  <a:pt x="352" y="217"/>
                  <a:pt x="354" y="220"/>
                </a:cubicBezTo>
                <a:cubicBezTo>
                  <a:pt x="355" y="222"/>
                  <a:pt x="356" y="224"/>
                  <a:pt x="357" y="227"/>
                </a:cubicBezTo>
                <a:cubicBezTo>
                  <a:pt x="359" y="229"/>
                  <a:pt x="360" y="231"/>
                  <a:pt x="361" y="234"/>
                </a:cubicBezTo>
                <a:cubicBezTo>
                  <a:pt x="362" y="236"/>
                  <a:pt x="363" y="239"/>
                  <a:pt x="364" y="241"/>
                </a:cubicBezTo>
                <a:cubicBezTo>
                  <a:pt x="365" y="243"/>
                  <a:pt x="366" y="246"/>
                  <a:pt x="367" y="248"/>
                </a:cubicBezTo>
                <a:cubicBezTo>
                  <a:pt x="367" y="248"/>
                  <a:pt x="367" y="248"/>
                  <a:pt x="367" y="248"/>
                </a:cubicBezTo>
                <a:cubicBezTo>
                  <a:pt x="368" y="251"/>
                  <a:pt x="369" y="253"/>
                  <a:pt x="370" y="255"/>
                </a:cubicBezTo>
                <a:cubicBezTo>
                  <a:pt x="371" y="258"/>
                  <a:pt x="372" y="261"/>
                  <a:pt x="373" y="263"/>
                </a:cubicBezTo>
                <a:cubicBezTo>
                  <a:pt x="374" y="266"/>
                  <a:pt x="375" y="268"/>
                  <a:pt x="376" y="271"/>
                </a:cubicBezTo>
                <a:cubicBezTo>
                  <a:pt x="377" y="274"/>
                  <a:pt x="378" y="276"/>
                  <a:pt x="379" y="278"/>
                </a:cubicBezTo>
                <a:cubicBezTo>
                  <a:pt x="379" y="280"/>
                  <a:pt x="380" y="282"/>
                  <a:pt x="380" y="283"/>
                </a:cubicBezTo>
                <a:cubicBezTo>
                  <a:pt x="381" y="284"/>
                  <a:pt x="381" y="286"/>
                  <a:pt x="382" y="287"/>
                </a:cubicBezTo>
                <a:cubicBezTo>
                  <a:pt x="382" y="289"/>
                  <a:pt x="383" y="291"/>
                  <a:pt x="383" y="292"/>
                </a:cubicBezTo>
                <a:cubicBezTo>
                  <a:pt x="385" y="298"/>
                  <a:pt x="386" y="303"/>
                  <a:pt x="388" y="308"/>
                </a:cubicBezTo>
                <a:cubicBezTo>
                  <a:pt x="388" y="310"/>
                  <a:pt x="388" y="311"/>
                  <a:pt x="389" y="312"/>
                </a:cubicBezTo>
                <a:cubicBezTo>
                  <a:pt x="389" y="314"/>
                  <a:pt x="390" y="316"/>
                  <a:pt x="390" y="318"/>
                </a:cubicBezTo>
                <a:cubicBezTo>
                  <a:pt x="390" y="319"/>
                  <a:pt x="391" y="321"/>
                  <a:pt x="391" y="322"/>
                </a:cubicBezTo>
                <a:cubicBezTo>
                  <a:pt x="391" y="323"/>
                  <a:pt x="391" y="323"/>
                  <a:pt x="391" y="324"/>
                </a:cubicBezTo>
                <a:cubicBezTo>
                  <a:pt x="392" y="329"/>
                  <a:pt x="393" y="334"/>
                  <a:pt x="394" y="338"/>
                </a:cubicBezTo>
                <a:cubicBezTo>
                  <a:pt x="394" y="340"/>
                  <a:pt x="395" y="342"/>
                  <a:pt x="395" y="343"/>
                </a:cubicBezTo>
                <a:cubicBezTo>
                  <a:pt x="395" y="345"/>
                  <a:pt x="396" y="347"/>
                  <a:pt x="396" y="348"/>
                </a:cubicBezTo>
                <a:cubicBezTo>
                  <a:pt x="396" y="351"/>
                  <a:pt x="396" y="353"/>
                  <a:pt x="397" y="356"/>
                </a:cubicBezTo>
                <a:cubicBezTo>
                  <a:pt x="397" y="358"/>
                  <a:pt x="397" y="360"/>
                  <a:pt x="398" y="362"/>
                </a:cubicBezTo>
                <a:cubicBezTo>
                  <a:pt x="398" y="365"/>
                  <a:pt x="398" y="367"/>
                  <a:pt x="398" y="370"/>
                </a:cubicBezTo>
                <a:cubicBezTo>
                  <a:pt x="399" y="373"/>
                  <a:pt x="399" y="376"/>
                  <a:pt x="399" y="379"/>
                </a:cubicBezTo>
                <a:cubicBezTo>
                  <a:pt x="399" y="380"/>
                  <a:pt x="399" y="380"/>
                  <a:pt x="399" y="380"/>
                </a:cubicBezTo>
                <a:cubicBezTo>
                  <a:pt x="400" y="383"/>
                  <a:pt x="400" y="386"/>
                  <a:pt x="400" y="390"/>
                </a:cubicBezTo>
                <a:cubicBezTo>
                  <a:pt x="400" y="393"/>
                  <a:pt x="400" y="396"/>
                  <a:pt x="400" y="400"/>
                </a:cubicBezTo>
                <a:cubicBezTo>
                  <a:pt x="400" y="403"/>
                  <a:pt x="400" y="407"/>
                  <a:pt x="400" y="41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17412096" y="5171061"/>
            <a:ext cx="3201419" cy="3213564"/>
          </a:xfrm>
          <a:custGeom>
            <a:avLst/>
            <a:gdLst>
              <a:gd name="T0" fmla="*/ 605 w 662"/>
              <a:gd name="T1" fmla="*/ 662 h 662"/>
              <a:gd name="T2" fmla="*/ 57 w 662"/>
              <a:gd name="T3" fmla="*/ 662 h 662"/>
              <a:gd name="T4" fmla="*/ 0 w 662"/>
              <a:gd name="T5" fmla="*/ 605 h 662"/>
              <a:gd name="T6" fmla="*/ 0 w 662"/>
              <a:gd name="T7" fmla="*/ 57 h 662"/>
              <a:gd name="T8" fmla="*/ 57 w 662"/>
              <a:gd name="T9" fmla="*/ 0 h 662"/>
              <a:gd name="T10" fmla="*/ 605 w 662"/>
              <a:gd name="T11" fmla="*/ 0 h 662"/>
              <a:gd name="T12" fmla="*/ 662 w 662"/>
              <a:gd name="T13" fmla="*/ 57 h 662"/>
              <a:gd name="T14" fmla="*/ 662 w 662"/>
              <a:gd name="T15" fmla="*/ 605 h 662"/>
              <a:gd name="T16" fmla="*/ 605 w 662"/>
              <a:gd name="T17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662">
                <a:moveTo>
                  <a:pt x="605" y="662"/>
                </a:moveTo>
                <a:cubicBezTo>
                  <a:pt x="57" y="662"/>
                  <a:pt x="57" y="662"/>
                  <a:pt x="57" y="662"/>
                </a:cubicBezTo>
                <a:cubicBezTo>
                  <a:pt x="25" y="662"/>
                  <a:pt x="0" y="636"/>
                  <a:pt x="0" y="60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6"/>
                  <a:pt x="25" y="0"/>
                  <a:pt x="57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36" y="0"/>
                  <a:pt x="662" y="26"/>
                  <a:pt x="662" y="57"/>
                </a:cubicBezTo>
                <a:cubicBezTo>
                  <a:pt x="662" y="605"/>
                  <a:pt x="662" y="605"/>
                  <a:pt x="662" y="605"/>
                </a:cubicBezTo>
                <a:cubicBezTo>
                  <a:pt x="662" y="636"/>
                  <a:pt x="636" y="662"/>
                  <a:pt x="605" y="662"/>
                </a:cubicBezTo>
                <a:close/>
              </a:path>
            </a:pathLst>
          </a:custGeom>
          <a:noFill/>
          <a:ln w="2095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8021300" y="5761038"/>
            <a:ext cx="2095500" cy="2069651"/>
            <a:chOff x="18097500" y="5837238"/>
            <a:chExt cx="1801813" cy="1779587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8097500" y="5837238"/>
              <a:ext cx="1801813" cy="1779587"/>
            </a:xfrm>
            <a:custGeom>
              <a:avLst/>
              <a:gdLst>
                <a:gd name="T0" fmla="*/ 6 w 65"/>
                <a:gd name="T1" fmla="*/ 39 h 64"/>
                <a:gd name="T2" fmla="*/ 2 w 65"/>
                <a:gd name="T3" fmla="*/ 39 h 64"/>
                <a:gd name="T4" fmla="*/ 0 w 65"/>
                <a:gd name="T5" fmla="*/ 37 h 64"/>
                <a:gd name="T6" fmla="*/ 0 w 65"/>
                <a:gd name="T7" fmla="*/ 27 h 64"/>
                <a:gd name="T8" fmla="*/ 2 w 65"/>
                <a:gd name="T9" fmla="*/ 25 h 64"/>
                <a:gd name="T10" fmla="*/ 6 w 65"/>
                <a:gd name="T11" fmla="*/ 25 h 64"/>
                <a:gd name="T12" fmla="*/ 9 w 65"/>
                <a:gd name="T13" fmla="*/ 18 h 64"/>
                <a:gd name="T14" fmla="*/ 6 w 65"/>
                <a:gd name="T15" fmla="*/ 15 h 64"/>
                <a:gd name="T16" fmla="*/ 6 w 65"/>
                <a:gd name="T17" fmla="*/ 12 h 64"/>
                <a:gd name="T18" fmla="*/ 13 w 65"/>
                <a:gd name="T19" fmla="*/ 6 h 64"/>
                <a:gd name="T20" fmla="*/ 16 w 65"/>
                <a:gd name="T21" fmla="*/ 6 h 64"/>
                <a:gd name="T22" fmla="*/ 19 w 65"/>
                <a:gd name="T23" fmla="*/ 8 h 64"/>
                <a:gd name="T24" fmla="*/ 26 w 65"/>
                <a:gd name="T25" fmla="*/ 5 h 64"/>
                <a:gd name="T26" fmla="*/ 26 w 65"/>
                <a:gd name="T27" fmla="*/ 2 h 64"/>
                <a:gd name="T28" fmla="*/ 28 w 65"/>
                <a:gd name="T29" fmla="*/ 0 h 64"/>
                <a:gd name="T30" fmla="*/ 37 w 65"/>
                <a:gd name="T31" fmla="*/ 0 h 64"/>
                <a:gd name="T32" fmla="*/ 39 w 65"/>
                <a:gd name="T33" fmla="*/ 2 h 64"/>
                <a:gd name="T34" fmla="*/ 39 w 65"/>
                <a:gd name="T35" fmla="*/ 5 h 64"/>
                <a:gd name="T36" fmla="*/ 45 w 65"/>
                <a:gd name="T37" fmla="*/ 8 h 64"/>
                <a:gd name="T38" fmla="*/ 47 w 65"/>
                <a:gd name="T39" fmla="*/ 8 h 64"/>
                <a:gd name="T40" fmla="*/ 49 w 65"/>
                <a:gd name="T41" fmla="*/ 6 h 64"/>
                <a:gd name="T42" fmla="*/ 52 w 65"/>
                <a:gd name="T43" fmla="*/ 6 h 64"/>
                <a:gd name="T44" fmla="*/ 59 w 65"/>
                <a:gd name="T45" fmla="*/ 13 h 64"/>
                <a:gd name="T46" fmla="*/ 58 w 65"/>
                <a:gd name="T47" fmla="*/ 15 h 64"/>
                <a:gd name="T48" fmla="*/ 56 w 65"/>
                <a:gd name="T49" fmla="*/ 18 h 64"/>
                <a:gd name="T50" fmla="*/ 59 w 65"/>
                <a:gd name="T51" fmla="*/ 25 h 64"/>
                <a:gd name="T52" fmla="*/ 62 w 65"/>
                <a:gd name="T53" fmla="*/ 25 h 64"/>
                <a:gd name="T54" fmla="*/ 65 w 65"/>
                <a:gd name="T55" fmla="*/ 27 h 64"/>
                <a:gd name="T56" fmla="*/ 65 w 65"/>
                <a:gd name="T57" fmla="*/ 37 h 64"/>
                <a:gd name="T58" fmla="*/ 62 w 65"/>
                <a:gd name="T59" fmla="*/ 39 h 64"/>
                <a:gd name="T60" fmla="*/ 59 w 65"/>
                <a:gd name="T61" fmla="*/ 39 h 64"/>
                <a:gd name="T62" fmla="*/ 59 w 65"/>
                <a:gd name="T63" fmla="*/ 39 h 64"/>
                <a:gd name="T64" fmla="*/ 56 w 65"/>
                <a:gd name="T65" fmla="*/ 46 h 64"/>
                <a:gd name="T66" fmla="*/ 58 w 65"/>
                <a:gd name="T67" fmla="*/ 48 h 64"/>
                <a:gd name="T68" fmla="*/ 58 w 65"/>
                <a:gd name="T69" fmla="*/ 51 h 64"/>
                <a:gd name="T70" fmla="*/ 52 w 65"/>
                <a:gd name="T71" fmla="*/ 58 h 64"/>
                <a:gd name="T72" fmla="*/ 49 w 65"/>
                <a:gd name="T73" fmla="*/ 58 h 64"/>
                <a:gd name="T74" fmla="*/ 46 w 65"/>
                <a:gd name="T75" fmla="*/ 55 h 64"/>
                <a:gd name="T76" fmla="*/ 39 w 65"/>
                <a:gd name="T77" fmla="*/ 58 h 64"/>
                <a:gd name="T78" fmla="*/ 39 w 65"/>
                <a:gd name="T79" fmla="*/ 62 h 64"/>
                <a:gd name="T80" fmla="*/ 37 w 65"/>
                <a:gd name="T81" fmla="*/ 64 h 64"/>
                <a:gd name="T82" fmla="*/ 28 w 65"/>
                <a:gd name="T83" fmla="*/ 64 h 64"/>
                <a:gd name="T84" fmla="*/ 26 w 65"/>
                <a:gd name="T85" fmla="*/ 62 h 64"/>
                <a:gd name="T86" fmla="*/ 26 w 65"/>
                <a:gd name="T87" fmla="*/ 58 h 64"/>
                <a:gd name="T88" fmla="*/ 20 w 65"/>
                <a:gd name="T89" fmla="*/ 56 h 64"/>
                <a:gd name="T90" fmla="*/ 18 w 65"/>
                <a:gd name="T91" fmla="*/ 56 h 64"/>
                <a:gd name="T92" fmla="*/ 16 w 65"/>
                <a:gd name="T93" fmla="*/ 58 h 64"/>
                <a:gd name="T94" fmla="*/ 13 w 65"/>
                <a:gd name="T95" fmla="*/ 58 h 64"/>
                <a:gd name="T96" fmla="*/ 6 w 65"/>
                <a:gd name="T97" fmla="*/ 51 h 64"/>
                <a:gd name="T98" fmla="*/ 6 w 65"/>
                <a:gd name="T99" fmla="*/ 48 h 64"/>
                <a:gd name="T100" fmla="*/ 9 w 65"/>
                <a:gd name="T101" fmla="*/ 46 h 64"/>
                <a:gd name="T102" fmla="*/ 9 w 65"/>
                <a:gd name="T103" fmla="*/ 45 h 64"/>
                <a:gd name="T104" fmla="*/ 6 w 65"/>
                <a:gd name="T105" fmla="*/ 39 h 64"/>
                <a:gd name="T106" fmla="*/ 13 w 65"/>
                <a:gd name="T107" fmla="*/ 32 h 64"/>
                <a:gd name="T108" fmla="*/ 32 w 65"/>
                <a:gd name="T109" fmla="*/ 51 h 64"/>
                <a:gd name="T110" fmla="*/ 51 w 65"/>
                <a:gd name="T111" fmla="*/ 32 h 64"/>
                <a:gd name="T112" fmla="*/ 32 w 65"/>
                <a:gd name="T113" fmla="*/ 13 h 64"/>
                <a:gd name="T114" fmla="*/ 13 w 65"/>
                <a:gd name="T1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4">
                  <a:moveTo>
                    <a:pt x="6" y="39"/>
                  </a:moveTo>
                  <a:cubicBezTo>
                    <a:pt x="5" y="39"/>
                    <a:pt x="4" y="39"/>
                    <a:pt x="2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3"/>
                    <a:pt x="0" y="30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7" y="23"/>
                    <a:pt x="8" y="20"/>
                    <a:pt x="9" y="18"/>
                  </a:cubicBezTo>
                  <a:cubicBezTo>
                    <a:pt x="8" y="17"/>
                    <a:pt x="7" y="16"/>
                    <a:pt x="6" y="15"/>
                  </a:cubicBezTo>
                  <a:cubicBezTo>
                    <a:pt x="5" y="14"/>
                    <a:pt x="5" y="13"/>
                    <a:pt x="6" y="12"/>
                  </a:cubicBezTo>
                  <a:cubicBezTo>
                    <a:pt x="9" y="10"/>
                    <a:pt x="11" y="8"/>
                    <a:pt x="13" y="6"/>
                  </a:cubicBezTo>
                  <a:cubicBezTo>
                    <a:pt x="14" y="5"/>
                    <a:pt x="15" y="5"/>
                    <a:pt x="16" y="6"/>
                  </a:cubicBezTo>
                  <a:cubicBezTo>
                    <a:pt x="17" y="7"/>
                    <a:pt x="18" y="8"/>
                    <a:pt x="19" y="8"/>
                  </a:cubicBezTo>
                  <a:cubicBezTo>
                    <a:pt x="21" y="7"/>
                    <a:pt x="23" y="6"/>
                    <a:pt x="26" y="5"/>
                  </a:cubicBezTo>
                  <a:cubicBezTo>
                    <a:pt x="26" y="4"/>
                    <a:pt x="26" y="3"/>
                    <a:pt x="26" y="2"/>
                  </a:cubicBezTo>
                  <a:cubicBezTo>
                    <a:pt x="26" y="0"/>
                    <a:pt x="26" y="0"/>
                    <a:pt x="28" y="0"/>
                  </a:cubicBezTo>
                  <a:cubicBezTo>
                    <a:pt x="31" y="0"/>
                    <a:pt x="34" y="0"/>
                    <a:pt x="37" y="0"/>
                  </a:cubicBezTo>
                  <a:cubicBezTo>
                    <a:pt x="39" y="0"/>
                    <a:pt x="39" y="0"/>
                    <a:pt x="39" y="2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41" y="6"/>
                    <a:pt x="43" y="7"/>
                    <a:pt x="45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8" y="7"/>
                    <a:pt x="48" y="6"/>
                    <a:pt x="49" y="6"/>
                  </a:cubicBezTo>
                  <a:cubicBezTo>
                    <a:pt x="50" y="5"/>
                    <a:pt x="51" y="5"/>
                    <a:pt x="52" y="6"/>
                  </a:cubicBezTo>
                  <a:cubicBezTo>
                    <a:pt x="54" y="8"/>
                    <a:pt x="56" y="10"/>
                    <a:pt x="59" y="13"/>
                  </a:cubicBezTo>
                  <a:cubicBezTo>
                    <a:pt x="59" y="13"/>
                    <a:pt x="59" y="14"/>
                    <a:pt x="58" y="15"/>
                  </a:cubicBezTo>
                  <a:cubicBezTo>
                    <a:pt x="58" y="16"/>
                    <a:pt x="57" y="17"/>
                    <a:pt x="56" y="18"/>
                  </a:cubicBezTo>
                  <a:cubicBezTo>
                    <a:pt x="57" y="20"/>
                    <a:pt x="58" y="23"/>
                    <a:pt x="59" y="25"/>
                  </a:cubicBezTo>
                  <a:cubicBezTo>
                    <a:pt x="60" y="25"/>
                    <a:pt x="61" y="25"/>
                    <a:pt x="62" y="25"/>
                  </a:cubicBezTo>
                  <a:cubicBezTo>
                    <a:pt x="64" y="25"/>
                    <a:pt x="64" y="26"/>
                    <a:pt x="65" y="27"/>
                  </a:cubicBezTo>
                  <a:cubicBezTo>
                    <a:pt x="65" y="30"/>
                    <a:pt x="65" y="33"/>
                    <a:pt x="65" y="37"/>
                  </a:cubicBezTo>
                  <a:cubicBezTo>
                    <a:pt x="64" y="38"/>
                    <a:pt x="64" y="39"/>
                    <a:pt x="62" y="39"/>
                  </a:cubicBezTo>
                  <a:cubicBezTo>
                    <a:pt x="61" y="39"/>
                    <a:pt x="60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1"/>
                    <a:pt x="57" y="43"/>
                    <a:pt x="56" y="46"/>
                  </a:cubicBezTo>
                  <a:cubicBezTo>
                    <a:pt x="57" y="46"/>
                    <a:pt x="57" y="47"/>
                    <a:pt x="58" y="48"/>
                  </a:cubicBezTo>
                  <a:cubicBezTo>
                    <a:pt x="59" y="49"/>
                    <a:pt x="59" y="50"/>
                    <a:pt x="58" y="51"/>
                  </a:cubicBezTo>
                  <a:cubicBezTo>
                    <a:pt x="56" y="53"/>
                    <a:pt x="54" y="56"/>
                    <a:pt x="52" y="58"/>
                  </a:cubicBezTo>
                  <a:cubicBezTo>
                    <a:pt x="51" y="59"/>
                    <a:pt x="50" y="59"/>
                    <a:pt x="49" y="58"/>
                  </a:cubicBezTo>
                  <a:cubicBezTo>
                    <a:pt x="48" y="57"/>
                    <a:pt x="47" y="56"/>
                    <a:pt x="46" y="55"/>
                  </a:cubicBezTo>
                  <a:cubicBezTo>
                    <a:pt x="44" y="56"/>
                    <a:pt x="42" y="57"/>
                    <a:pt x="39" y="58"/>
                  </a:cubicBezTo>
                  <a:cubicBezTo>
                    <a:pt x="39" y="59"/>
                    <a:pt x="39" y="61"/>
                    <a:pt x="39" y="62"/>
                  </a:cubicBezTo>
                  <a:cubicBezTo>
                    <a:pt x="39" y="63"/>
                    <a:pt x="39" y="64"/>
                    <a:pt x="37" y="64"/>
                  </a:cubicBezTo>
                  <a:cubicBezTo>
                    <a:pt x="34" y="64"/>
                    <a:pt x="31" y="64"/>
                    <a:pt x="28" y="64"/>
                  </a:cubicBezTo>
                  <a:cubicBezTo>
                    <a:pt x="26" y="64"/>
                    <a:pt x="26" y="63"/>
                    <a:pt x="26" y="62"/>
                  </a:cubicBezTo>
                  <a:cubicBezTo>
                    <a:pt x="26" y="61"/>
                    <a:pt x="26" y="59"/>
                    <a:pt x="26" y="58"/>
                  </a:cubicBezTo>
                  <a:cubicBezTo>
                    <a:pt x="24" y="57"/>
                    <a:pt x="22" y="57"/>
                    <a:pt x="20" y="56"/>
                  </a:cubicBezTo>
                  <a:cubicBezTo>
                    <a:pt x="19" y="55"/>
                    <a:pt x="19" y="55"/>
                    <a:pt x="18" y="56"/>
                  </a:cubicBezTo>
                  <a:cubicBezTo>
                    <a:pt x="17" y="57"/>
                    <a:pt x="17" y="57"/>
                    <a:pt x="16" y="58"/>
                  </a:cubicBezTo>
                  <a:cubicBezTo>
                    <a:pt x="15" y="59"/>
                    <a:pt x="14" y="59"/>
                    <a:pt x="13" y="58"/>
                  </a:cubicBezTo>
                  <a:cubicBezTo>
                    <a:pt x="11" y="56"/>
                    <a:pt x="9" y="53"/>
                    <a:pt x="6" y="51"/>
                  </a:cubicBezTo>
                  <a:cubicBezTo>
                    <a:pt x="5" y="50"/>
                    <a:pt x="5" y="49"/>
                    <a:pt x="6" y="48"/>
                  </a:cubicBezTo>
                  <a:cubicBezTo>
                    <a:pt x="7" y="47"/>
                    <a:pt x="8" y="47"/>
                    <a:pt x="9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8" y="43"/>
                    <a:pt x="7" y="41"/>
                    <a:pt x="6" y="39"/>
                  </a:cubicBezTo>
                  <a:close/>
                  <a:moveTo>
                    <a:pt x="13" y="32"/>
                  </a:moveTo>
                  <a:cubicBezTo>
                    <a:pt x="13" y="42"/>
                    <a:pt x="22" y="51"/>
                    <a:pt x="32" y="51"/>
                  </a:cubicBezTo>
                  <a:cubicBezTo>
                    <a:pt x="43" y="51"/>
                    <a:pt x="51" y="42"/>
                    <a:pt x="51" y="32"/>
                  </a:cubicBezTo>
                  <a:cubicBezTo>
                    <a:pt x="51" y="21"/>
                    <a:pt x="43" y="13"/>
                    <a:pt x="32" y="13"/>
                  </a:cubicBezTo>
                  <a:cubicBezTo>
                    <a:pt x="22" y="13"/>
                    <a:pt x="13" y="21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8540413" y="6226175"/>
              <a:ext cx="942975" cy="973137"/>
            </a:xfrm>
            <a:custGeom>
              <a:avLst/>
              <a:gdLst>
                <a:gd name="T0" fmla="*/ 19 w 34"/>
                <a:gd name="T1" fmla="*/ 14 h 35"/>
                <a:gd name="T2" fmla="*/ 11 w 34"/>
                <a:gd name="T3" fmla="*/ 21 h 35"/>
                <a:gd name="T4" fmla="*/ 10 w 34"/>
                <a:gd name="T5" fmla="*/ 20 h 35"/>
                <a:gd name="T6" fmla="*/ 8 w 34"/>
                <a:gd name="T7" fmla="*/ 17 h 35"/>
                <a:gd name="T8" fmla="*/ 5 w 34"/>
                <a:gd name="T9" fmla="*/ 17 h 35"/>
                <a:gd name="T10" fmla="*/ 2 w 34"/>
                <a:gd name="T11" fmla="*/ 20 h 35"/>
                <a:gd name="T12" fmla="*/ 1 w 34"/>
                <a:gd name="T13" fmla="*/ 20 h 35"/>
                <a:gd name="T14" fmla="*/ 11 w 34"/>
                <a:gd name="T15" fmla="*/ 3 h 35"/>
                <a:gd name="T16" fmla="*/ 31 w 34"/>
                <a:gd name="T17" fmla="*/ 13 h 35"/>
                <a:gd name="T18" fmla="*/ 22 w 34"/>
                <a:gd name="T19" fmla="*/ 32 h 35"/>
                <a:gd name="T20" fmla="*/ 2 w 34"/>
                <a:gd name="T21" fmla="*/ 24 h 35"/>
                <a:gd name="T22" fmla="*/ 6 w 34"/>
                <a:gd name="T23" fmla="*/ 20 h 35"/>
                <a:gd name="T24" fmla="*/ 10 w 34"/>
                <a:gd name="T25" fmla="*/ 25 h 35"/>
                <a:gd name="T26" fmla="*/ 11 w 34"/>
                <a:gd name="T27" fmla="*/ 26 h 35"/>
                <a:gd name="T28" fmla="*/ 13 w 34"/>
                <a:gd name="T29" fmla="*/ 25 h 35"/>
                <a:gd name="T30" fmla="*/ 21 w 34"/>
                <a:gd name="T31" fmla="*/ 17 h 35"/>
                <a:gd name="T32" fmla="*/ 22 w 34"/>
                <a:gd name="T33" fmla="*/ 16 h 35"/>
                <a:gd name="T34" fmla="*/ 22 w 34"/>
                <a:gd name="T35" fmla="*/ 18 h 35"/>
                <a:gd name="T36" fmla="*/ 23 w 34"/>
                <a:gd name="T37" fmla="*/ 20 h 35"/>
                <a:gd name="T38" fmla="*/ 25 w 34"/>
                <a:gd name="T39" fmla="*/ 18 h 35"/>
                <a:gd name="T40" fmla="*/ 25 w 34"/>
                <a:gd name="T41" fmla="*/ 12 h 35"/>
                <a:gd name="T42" fmla="*/ 23 w 34"/>
                <a:gd name="T43" fmla="*/ 10 h 35"/>
                <a:gd name="T44" fmla="*/ 18 w 34"/>
                <a:gd name="T45" fmla="*/ 10 h 35"/>
                <a:gd name="T46" fmla="*/ 16 w 34"/>
                <a:gd name="T47" fmla="*/ 12 h 35"/>
                <a:gd name="T48" fmla="*/ 18 w 34"/>
                <a:gd name="T49" fmla="*/ 14 h 35"/>
                <a:gd name="T50" fmla="*/ 19 w 34"/>
                <a:gd name="T5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35">
                  <a:moveTo>
                    <a:pt x="19" y="14"/>
                  </a:moveTo>
                  <a:cubicBezTo>
                    <a:pt x="17" y="16"/>
                    <a:pt x="14" y="19"/>
                    <a:pt x="11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9" y="19"/>
                    <a:pt x="9" y="18"/>
                    <a:pt x="8" y="17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4" y="18"/>
                    <a:pt x="3" y="19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0" y="14"/>
                    <a:pt x="3" y="6"/>
                    <a:pt x="11" y="3"/>
                  </a:cubicBezTo>
                  <a:cubicBezTo>
                    <a:pt x="19" y="0"/>
                    <a:pt x="28" y="5"/>
                    <a:pt x="31" y="13"/>
                  </a:cubicBezTo>
                  <a:cubicBezTo>
                    <a:pt x="34" y="20"/>
                    <a:pt x="30" y="29"/>
                    <a:pt x="22" y="32"/>
                  </a:cubicBezTo>
                  <a:cubicBezTo>
                    <a:pt x="14" y="35"/>
                    <a:pt x="6" y="32"/>
                    <a:pt x="2" y="24"/>
                  </a:cubicBezTo>
                  <a:cubicBezTo>
                    <a:pt x="4" y="23"/>
                    <a:pt x="5" y="22"/>
                    <a:pt x="6" y="20"/>
                  </a:cubicBezTo>
                  <a:cubicBezTo>
                    <a:pt x="7" y="22"/>
                    <a:pt x="9" y="23"/>
                    <a:pt x="10" y="25"/>
                  </a:cubicBezTo>
                  <a:cubicBezTo>
                    <a:pt x="10" y="25"/>
                    <a:pt x="10" y="25"/>
                    <a:pt x="11" y="26"/>
                  </a:cubicBezTo>
                  <a:cubicBezTo>
                    <a:pt x="12" y="26"/>
                    <a:pt x="12" y="26"/>
                    <a:pt x="13" y="25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1" y="16"/>
                    <a:pt x="21" y="16"/>
                    <a:pt x="22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2" y="19"/>
                    <a:pt x="22" y="20"/>
                    <a:pt x="23" y="20"/>
                  </a:cubicBezTo>
                  <a:cubicBezTo>
                    <a:pt x="24" y="20"/>
                    <a:pt x="25" y="19"/>
                    <a:pt x="25" y="18"/>
                  </a:cubicBezTo>
                  <a:cubicBezTo>
                    <a:pt x="25" y="16"/>
                    <a:pt x="25" y="14"/>
                    <a:pt x="25" y="12"/>
                  </a:cubicBezTo>
                  <a:cubicBezTo>
                    <a:pt x="25" y="11"/>
                    <a:pt x="24" y="10"/>
                    <a:pt x="23" y="10"/>
                  </a:cubicBezTo>
                  <a:cubicBezTo>
                    <a:pt x="21" y="10"/>
                    <a:pt x="19" y="10"/>
                    <a:pt x="18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Freeform 7"/>
          <p:cNvSpPr>
            <a:spLocks/>
          </p:cNvSpPr>
          <p:nvPr/>
        </p:nvSpPr>
        <p:spPr bwMode="auto">
          <a:xfrm>
            <a:off x="14996417" y="2012911"/>
            <a:ext cx="8348465" cy="2203101"/>
          </a:xfrm>
          <a:custGeom>
            <a:avLst/>
            <a:gdLst>
              <a:gd name="T0" fmla="*/ 1720 w 1720"/>
              <a:gd name="T1" fmla="*/ 434 h 454"/>
              <a:gd name="T2" fmla="*/ 1718 w 1720"/>
              <a:gd name="T3" fmla="*/ 406 h 454"/>
              <a:gd name="T4" fmla="*/ 1714 w 1720"/>
              <a:gd name="T5" fmla="*/ 382 h 454"/>
              <a:gd name="T6" fmla="*/ 1709 w 1720"/>
              <a:gd name="T7" fmla="*/ 356 h 454"/>
              <a:gd name="T8" fmla="*/ 1700 w 1720"/>
              <a:gd name="T9" fmla="*/ 327 h 454"/>
              <a:gd name="T10" fmla="*/ 1690 w 1720"/>
              <a:gd name="T11" fmla="*/ 299 h 454"/>
              <a:gd name="T12" fmla="*/ 1681 w 1720"/>
              <a:gd name="T13" fmla="*/ 278 h 454"/>
              <a:gd name="T14" fmla="*/ 1666 w 1720"/>
              <a:gd name="T15" fmla="*/ 250 h 454"/>
              <a:gd name="T16" fmla="*/ 1650 w 1720"/>
              <a:gd name="T17" fmla="*/ 223 h 454"/>
              <a:gd name="T18" fmla="*/ 1622 w 1720"/>
              <a:gd name="T19" fmla="*/ 188 h 454"/>
              <a:gd name="T20" fmla="*/ 1611 w 1720"/>
              <a:gd name="T21" fmla="*/ 176 h 454"/>
              <a:gd name="T22" fmla="*/ 1320 w 1720"/>
              <a:gd name="T23" fmla="*/ 44 h 454"/>
              <a:gd name="T24" fmla="*/ 400 w 1720"/>
              <a:gd name="T25" fmla="*/ 44 h 454"/>
              <a:gd name="T26" fmla="*/ 108 w 1720"/>
              <a:gd name="T27" fmla="*/ 177 h 454"/>
              <a:gd name="T28" fmla="*/ 91 w 1720"/>
              <a:gd name="T29" fmla="*/ 195 h 454"/>
              <a:gd name="T30" fmla="*/ 71 w 1720"/>
              <a:gd name="T31" fmla="*/ 223 h 454"/>
              <a:gd name="T32" fmla="*/ 56 w 1720"/>
              <a:gd name="T33" fmla="*/ 246 h 454"/>
              <a:gd name="T34" fmla="*/ 40 w 1720"/>
              <a:gd name="T35" fmla="*/ 277 h 454"/>
              <a:gd name="T36" fmla="*/ 27 w 1720"/>
              <a:gd name="T37" fmla="*/ 305 h 454"/>
              <a:gd name="T38" fmla="*/ 20 w 1720"/>
              <a:gd name="T39" fmla="*/ 325 h 454"/>
              <a:gd name="T40" fmla="*/ 12 w 1720"/>
              <a:gd name="T41" fmla="*/ 354 h 454"/>
              <a:gd name="T42" fmla="*/ 6 w 1720"/>
              <a:gd name="T43" fmla="*/ 382 h 454"/>
              <a:gd name="T44" fmla="*/ 3 w 1720"/>
              <a:gd name="T45" fmla="*/ 399 h 454"/>
              <a:gd name="T46" fmla="*/ 1 w 1720"/>
              <a:gd name="T47" fmla="*/ 422 h 454"/>
              <a:gd name="T48" fmla="*/ 0 w 1720"/>
              <a:gd name="T49" fmla="*/ 440 h 454"/>
              <a:gd name="T50" fmla="*/ 1 w 1720"/>
              <a:gd name="T51" fmla="*/ 380 h 454"/>
              <a:gd name="T52" fmla="*/ 5 w 1720"/>
              <a:gd name="T53" fmla="*/ 342 h 454"/>
              <a:gd name="T54" fmla="*/ 26 w 1720"/>
              <a:gd name="T55" fmla="*/ 266 h 454"/>
              <a:gd name="T56" fmla="*/ 62 w 1720"/>
              <a:gd name="T57" fmla="*/ 193 h 454"/>
              <a:gd name="T58" fmla="*/ 93 w 1720"/>
              <a:gd name="T59" fmla="*/ 149 h 454"/>
              <a:gd name="T60" fmla="*/ 127 w 1720"/>
              <a:gd name="T61" fmla="*/ 113 h 454"/>
              <a:gd name="T62" fmla="*/ 181 w 1720"/>
              <a:gd name="T63" fmla="*/ 70 h 454"/>
              <a:gd name="T64" fmla="*/ 198 w 1720"/>
              <a:gd name="T65" fmla="*/ 59 h 454"/>
              <a:gd name="T66" fmla="*/ 217 w 1720"/>
              <a:gd name="T67" fmla="*/ 48 h 454"/>
              <a:gd name="T68" fmla="*/ 232 w 1720"/>
              <a:gd name="T69" fmla="*/ 40 h 454"/>
              <a:gd name="T70" fmla="*/ 251 w 1720"/>
              <a:gd name="T71" fmla="*/ 32 h 454"/>
              <a:gd name="T72" fmla="*/ 268 w 1720"/>
              <a:gd name="T73" fmla="*/ 25 h 454"/>
              <a:gd name="T74" fmla="*/ 285 w 1720"/>
              <a:gd name="T75" fmla="*/ 19 h 454"/>
              <a:gd name="T76" fmla="*/ 307 w 1720"/>
              <a:gd name="T77" fmla="*/ 13 h 454"/>
              <a:gd name="T78" fmla="*/ 331 w 1720"/>
              <a:gd name="T79" fmla="*/ 7 h 454"/>
              <a:gd name="T80" fmla="*/ 351 w 1720"/>
              <a:gd name="T81" fmla="*/ 4 h 454"/>
              <a:gd name="T82" fmla="*/ 380 w 1720"/>
              <a:gd name="T83" fmla="*/ 1 h 454"/>
              <a:gd name="T84" fmla="*/ 1310 w 1720"/>
              <a:gd name="T85" fmla="*/ 0 h 454"/>
              <a:gd name="T86" fmla="*/ 1358 w 1720"/>
              <a:gd name="T87" fmla="*/ 3 h 454"/>
              <a:gd name="T88" fmla="*/ 1389 w 1720"/>
              <a:gd name="T89" fmla="*/ 7 h 454"/>
              <a:gd name="T90" fmla="*/ 1410 w 1720"/>
              <a:gd name="T91" fmla="*/ 12 h 454"/>
              <a:gd name="T92" fmla="*/ 1429 w 1720"/>
              <a:gd name="T93" fmla="*/ 17 h 454"/>
              <a:gd name="T94" fmla="*/ 1450 w 1720"/>
              <a:gd name="T95" fmla="*/ 24 h 454"/>
              <a:gd name="T96" fmla="*/ 1475 w 1720"/>
              <a:gd name="T97" fmla="*/ 34 h 454"/>
              <a:gd name="T98" fmla="*/ 1494 w 1720"/>
              <a:gd name="T99" fmla="*/ 43 h 454"/>
              <a:gd name="T100" fmla="*/ 1529 w 1720"/>
              <a:gd name="T101" fmla="*/ 63 h 454"/>
              <a:gd name="T102" fmla="*/ 1546 w 1720"/>
              <a:gd name="T103" fmla="*/ 74 h 454"/>
              <a:gd name="T104" fmla="*/ 1595 w 1720"/>
              <a:gd name="T105" fmla="*/ 115 h 454"/>
              <a:gd name="T106" fmla="*/ 1628 w 1720"/>
              <a:gd name="T107" fmla="*/ 15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10"/>
                </a:moveTo>
                <a:cubicBezTo>
                  <a:pt x="1720" y="454"/>
                  <a:pt x="1720" y="454"/>
                  <a:pt x="1720" y="454"/>
                </a:cubicBezTo>
                <a:cubicBezTo>
                  <a:pt x="1720" y="451"/>
                  <a:pt x="1720" y="447"/>
                  <a:pt x="1720" y="444"/>
                </a:cubicBezTo>
                <a:cubicBezTo>
                  <a:pt x="1720" y="440"/>
                  <a:pt x="1720" y="437"/>
                  <a:pt x="1720" y="434"/>
                </a:cubicBezTo>
                <a:cubicBezTo>
                  <a:pt x="1720" y="430"/>
                  <a:pt x="1720" y="427"/>
                  <a:pt x="1719" y="424"/>
                </a:cubicBezTo>
                <a:cubicBezTo>
                  <a:pt x="1719" y="424"/>
                  <a:pt x="1719" y="424"/>
                  <a:pt x="1719" y="423"/>
                </a:cubicBezTo>
                <a:cubicBezTo>
                  <a:pt x="1719" y="420"/>
                  <a:pt x="1719" y="417"/>
                  <a:pt x="1718" y="414"/>
                </a:cubicBezTo>
                <a:cubicBezTo>
                  <a:pt x="1718" y="411"/>
                  <a:pt x="1718" y="409"/>
                  <a:pt x="1718" y="406"/>
                </a:cubicBezTo>
                <a:cubicBezTo>
                  <a:pt x="1717" y="404"/>
                  <a:pt x="1717" y="402"/>
                  <a:pt x="1717" y="400"/>
                </a:cubicBezTo>
                <a:cubicBezTo>
                  <a:pt x="1716" y="397"/>
                  <a:pt x="1716" y="395"/>
                  <a:pt x="1716" y="392"/>
                </a:cubicBezTo>
                <a:cubicBezTo>
                  <a:pt x="1716" y="391"/>
                  <a:pt x="1715" y="389"/>
                  <a:pt x="1715" y="387"/>
                </a:cubicBezTo>
                <a:cubicBezTo>
                  <a:pt x="1715" y="386"/>
                  <a:pt x="1714" y="384"/>
                  <a:pt x="1714" y="382"/>
                </a:cubicBezTo>
                <a:cubicBezTo>
                  <a:pt x="1713" y="378"/>
                  <a:pt x="1712" y="373"/>
                  <a:pt x="1711" y="368"/>
                </a:cubicBezTo>
                <a:cubicBezTo>
                  <a:pt x="1711" y="367"/>
                  <a:pt x="1711" y="367"/>
                  <a:pt x="1711" y="366"/>
                </a:cubicBezTo>
                <a:cubicBezTo>
                  <a:pt x="1711" y="365"/>
                  <a:pt x="1710" y="363"/>
                  <a:pt x="1710" y="362"/>
                </a:cubicBezTo>
                <a:cubicBezTo>
                  <a:pt x="1710" y="360"/>
                  <a:pt x="1709" y="358"/>
                  <a:pt x="1709" y="356"/>
                </a:cubicBezTo>
                <a:cubicBezTo>
                  <a:pt x="1708" y="355"/>
                  <a:pt x="1708" y="354"/>
                  <a:pt x="1708" y="352"/>
                </a:cubicBezTo>
                <a:cubicBezTo>
                  <a:pt x="1706" y="347"/>
                  <a:pt x="1705" y="342"/>
                  <a:pt x="1703" y="336"/>
                </a:cubicBezTo>
                <a:cubicBezTo>
                  <a:pt x="1703" y="335"/>
                  <a:pt x="1702" y="333"/>
                  <a:pt x="1702" y="331"/>
                </a:cubicBezTo>
                <a:cubicBezTo>
                  <a:pt x="1701" y="330"/>
                  <a:pt x="1701" y="328"/>
                  <a:pt x="1700" y="327"/>
                </a:cubicBezTo>
                <a:cubicBezTo>
                  <a:pt x="1700" y="326"/>
                  <a:pt x="1699" y="324"/>
                  <a:pt x="1699" y="322"/>
                </a:cubicBezTo>
                <a:cubicBezTo>
                  <a:pt x="1698" y="320"/>
                  <a:pt x="1697" y="318"/>
                  <a:pt x="1696" y="315"/>
                </a:cubicBezTo>
                <a:cubicBezTo>
                  <a:pt x="1695" y="312"/>
                  <a:pt x="1694" y="310"/>
                  <a:pt x="1693" y="307"/>
                </a:cubicBezTo>
                <a:cubicBezTo>
                  <a:pt x="1692" y="305"/>
                  <a:pt x="1691" y="302"/>
                  <a:pt x="1690" y="299"/>
                </a:cubicBezTo>
                <a:cubicBezTo>
                  <a:pt x="1689" y="297"/>
                  <a:pt x="1688" y="295"/>
                  <a:pt x="1687" y="292"/>
                </a:cubicBezTo>
                <a:cubicBezTo>
                  <a:pt x="1687" y="292"/>
                  <a:pt x="1687" y="292"/>
                  <a:pt x="1687" y="292"/>
                </a:cubicBezTo>
                <a:cubicBezTo>
                  <a:pt x="1686" y="290"/>
                  <a:pt x="1685" y="287"/>
                  <a:pt x="1684" y="285"/>
                </a:cubicBezTo>
                <a:cubicBezTo>
                  <a:pt x="1683" y="283"/>
                  <a:pt x="1682" y="280"/>
                  <a:pt x="1681" y="278"/>
                </a:cubicBezTo>
                <a:cubicBezTo>
                  <a:pt x="1680" y="275"/>
                  <a:pt x="1679" y="273"/>
                  <a:pt x="1677" y="271"/>
                </a:cubicBezTo>
                <a:cubicBezTo>
                  <a:pt x="1676" y="268"/>
                  <a:pt x="1675" y="266"/>
                  <a:pt x="1674" y="264"/>
                </a:cubicBezTo>
                <a:cubicBezTo>
                  <a:pt x="1673" y="261"/>
                  <a:pt x="1671" y="259"/>
                  <a:pt x="1670" y="257"/>
                </a:cubicBezTo>
                <a:cubicBezTo>
                  <a:pt x="1669" y="255"/>
                  <a:pt x="1668" y="252"/>
                  <a:pt x="1666" y="250"/>
                </a:cubicBezTo>
                <a:cubicBezTo>
                  <a:pt x="1666" y="250"/>
                  <a:pt x="1666" y="249"/>
                  <a:pt x="1666" y="249"/>
                </a:cubicBezTo>
                <a:cubicBezTo>
                  <a:pt x="1663" y="245"/>
                  <a:pt x="1661" y="241"/>
                  <a:pt x="1658" y="236"/>
                </a:cubicBezTo>
                <a:cubicBezTo>
                  <a:pt x="1657" y="234"/>
                  <a:pt x="1655" y="232"/>
                  <a:pt x="1654" y="230"/>
                </a:cubicBezTo>
                <a:cubicBezTo>
                  <a:pt x="1652" y="228"/>
                  <a:pt x="1651" y="226"/>
                  <a:pt x="1650" y="223"/>
                </a:cubicBezTo>
                <a:cubicBezTo>
                  <a:pt x="1649" y="223"/>
                  <a:pt x="1649" y="223"/>
                  <a:pt x="1649" y="222"/>
                </a:cubicBezTo>
                <a:cubicBezTo>
                  <a:pt x="1648" y="220"/>
                  <a:pt x="1646" y="219"/>
                  <a:pt x="1645" y="217"/>
                </a:cubicBezTo>
                <a:cubicBezTo>
                  <a:pt x="1639" y="208"/>
                  <a:pt x="1633" y="200"/>
                  <a:pt x="1626" y="192"/>
                </a:cubicBezTo>
                <a:cubicBezTo>
                  <a:pt x="1625" y="191"/>
                  <a:pt x="1624" y="189"/>
                  <a:pt x="1622" y="188"/>
                </a:cubicBezTo>
                <a:cubicBezTo>
                  <a:pt x="1621" y="187"/>
                  <a:pt x="1620" y="185"/>
                  <a:pt x="1619" y="184"/>
                </a:cubicBezTo>
                <a:cubicBezTo>
                  <a:pt x="1618" y="183"/>
                  <a:pt x="1618" y="182"/>
                  <a:pt x="1617" y="181"/>
                </a:cubicBezTo>
                <a:cubicBezTo>
                  <a:pt x="1615" y="180"/>
                  <a:pt x="1614" y="178"/>
                  <a:pt x="1613" y="177"/>
                </a:cubicBezTo>
                <a:cubicBezTo>
                  <a:pt x="1612" y="176"/>
                  <a:pt x="1612" y="176"/>
                  <a:pt x="1611" y="176"/>
                </a:cubicBezTo>
                <a:cubicBezTo>
                  <a:pt x="1610" y="174"/>
                  <a:pt x="1608" y="172"/>
                  <a:pt x="1607" y="170"/>
                </a:cubicBezTo>
                <a:cubicBezTo>
                  <a:pt x="1604" y="168"/>
                  <a:pt x="1602" y="166"/>
                  <a:pt x="1600" y="164"/>
                </a:cubicBezTo>
                <a:cubicBezTo>
                  <a:pt x="1525" y="89"/>
                  <a:pt x="1426" y="46"/>
                  <a:pt x="1320" y="44"/>
                </a:cubicBezTo>
                <a:cubicBezTo>
                  <a:pt x="1320" y="44"/>
                  <a:pt x="1320" y="44"/>
                  <a:pt x="1320" y="44"/>
                </a:cubicBezTo>
                <a:cubicBezTo>
                  <a:pt x="1317" y="44"/>
                  <a:pt x="1313" y="44"/>
                  <a:pt x="1310" y="44"/>
                </a:cubicBezTo>
                <a:cubicBezTo>
                  <a:pt x="410" y="44"/>
                  <a:pt x="410" y="44"/>
                  <a:pt x="410" y="44"/>
                </a:cubicBezTo>
                <a:cubicBezTo>
                  <a:pt x="407" y="44"/>
                  <a:pt x="403" y="44"/>
                  <a:pt x="400" y="44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294" y="46"/>
                  <a:pt x="195" y="89"/>
                  <a:pt x="120" y="164"/>
                </a:cubicBezTo>
                <a:cubicBezTo>
                  <a:pt x="118" y="166"/>
                  <a:pt x="116" y="168"/>
                  <a:pt x="113" y="170"/>
                </a:cubicBezTo>
                <a:cubicBezTo>
                  <a:pt x="112" y="172"/>
                  <a:pt x="110" y="174"/>
                  <a:pt x="108" y="176"/>
                </a:cubicBezTo>
                <a:cubicBezTo>
                  <a:pt x="108" y="176"/>
                  <a:pt x="108" y="176"/>
                  <a:pt x="108" y="177"/>
                </a:cubicBezTo>
                <a:cubicBezTo>
                  <a:pt x="106" y="178"/>
                  <a:pt x="104" y="180"/>
                  <a:pt x="103" y="182"/>
                </a:cubicBezTo>
                <a:cubicBezTo>
                  <a:pt x="102" y="182"/>
                  <a:pt x="102" y="183"/>
                  <a:pt x="102" y="183"/>
                </a:cubicBezTo>
                <a:cubicBezTo>
                  <a:pt x="100" y="185"/>
                  <a:pt x="98" y="187"/>
                  <a:pt x="96" y="189"/>
                </a:cubicBezTo>
                <a:cubicBezTo>
                  <a:pt x="95" y="191"/>
                  <a:pt x="93" y="193"/>
                  <a:pt x="91" y="195"/>
                </a:cubicBezTo>
                <a:cubicBezTo>
                  <a:pt x="88" y="200"/>
                  <a:pt x="84" y="205"/>
                  <a:pt x="80" y="209"/>
                </a:cubicBezTo>
                <a:cubicBezTo>
                  <a:pt x="79" y="212"/>
                  <a:pt x="77" y="214"/>
                  <a:pt x="75" y="216"/>
                </a:cubicBezTo>
                <a:cubicBezTo>
                  <a:pt x="75" y="216"/>
                  <a:pt x="75" y="216"/>
                  <a:pt x="75" y="216"/>
                </a:cubicBezTo>
                <a:cubicBezTo>
                  <a:pt x="74" y="218"/>
                  <a:pt x="72" y="220"/>
                  <a:pt x="71" y="223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69" y="225"/>
                  <a:pt x="68" y="227"/>
                  <a:pt x="67" y="229"/>
                </a:cubicBezTo>
                <a:cubicBezTo>
                  <a:pt x="64" y="233"/>
                  <a:pt x="61" y="238"/>
                  <a:pt x="58" y="243"/>
                </a:cubicBezTo>
                <a:cubicBezTo>
                  <a:pt x="57" y="244"/>
                  <a:pt x="57" y="245"/>
                  <a:pt x="56" y="246"/>
                </a:cubicBezTo>
                <a:cubicBezTo>
                  <a:pt x="55" y="248"/>
                  <a:pt x="54" y="250"/>
                  <a:pt x="53" y="251"/>
                </a:cubicBezTo>
                <a:cubicBezTo>
                  <a:pt x="52" y="253"/>
                  <a:pt x="51" y="255"/>
                  <a:pt x="50" y="256"/>
                </a:cubicBezTo>
                <a:cubicBezTo>
                  <a:pt x="49" y="259"/>
                  <a:pt x="48" y="261"/>
                  <a:pt x="47" y="263"/>
                </a:cubicBezTo>
                <a:cubicBezTo>
                  <a:pt x="44" y="268"/>
                  <a:pt x="42" y="272"/>
                  <a:pt x="40" y="277"/>
                </a:cubicBezTo>
                <a:cubicBezTo>
                  <a:pt x="39" y="279"/>
                  <a:pt x="38" y="281"/>
                  <a:pt x="37" y="283"/>
                </a:cubicBezTo>
                <a:cubicBezTo>
                  <a:pt x="37" y="283"/>
                  <a:pt x="36" y="284"/>
                  <a:pt x="36" y="285"/>
                </a:cubicBezTo>
                <a:cubicBezTo>
                  <a:pt x="35" y="287"/>
                  <a:pt x="34" y="288"/>
                  <a:pt x="34" y="290"/>
                </a:cubicBezTo>
                <a:cubicBezTo>
                  <a:pt x="31" y="295"/>
                  <a:pt x="29" y="300"/>
                  <a:pt x="27" y="305"/>
                </a:cubicBezTo>
                <a:cubicBezTo>
                  <a:pt x="27" y="307"/>
                  <a:pt x="26" y="308"/>
                  <a:pt x="26" y="309"/>
                </a:cubicBezTo>
                <a:cubicBezTo>
                  <a:pt x="25" y="311"/>
                  <a:pt x="25" y="313"/>
                  <a:pt x="24" y="314"/>
                </a:cubicBezTo>
                <a:cubicBezTo>
                  <a:pt x="24" y="315"/>
                  <a:pt x="23" y="316"/>
                  <a:pt x="23" y="317"/>
                </a:cubicBezTo>
                <a:cubicBezTo>
                  <a:pt x="22" y="320"/>
                  <a:pt x="21" y="322"/>
                  <a:pt x="20" y="325"/>
                </a:cubicBezTo>
                <a:cubicBezTo>
                  <a:pt x="20" y="325"/>
                  <a:pt x="20" y="325"/>
                  <a:pt x="20" y="325"/>
                </a:cubicBezTo>
                <a:cubicBezTo>
                  <a:pt x="19" y="328"/>
                  <a:pt x="18" y="331"/>
                  <a:pt x="17" y="335"/>
                </a:cubicBezTo>
                <a:cubicBezTo>
                  <a:pt x="16" y="338"/>
                  <a:pt x="15" y="342"/>
                  <a:pt x="14" y="345"/>
                </a:cubicBezTo>
                <a:cubicBezTo>
                  <a:pt x="13" y="348"/>
                  <a:pt x="13" y="351"/>
                  <a:pt x="12" y="354"/>
                </a:cubicBezTo>
                <a:cubicBezTo>
                  <a:pt x="12" y="354"/>
                  <a:pt x="12" y="354"/>
                  <a:pt x="12" y="354"/>
                </a:cubicBezTo>
                <a:cubicBezTo>
                  <a:pt x="11" y="357"/>
                  <a:pt x="10" y="360"/>
                  <a:pt x="10" y="364"/>
                </a:cubicBezTo>
                <a:cubicBezTo>
                  <a:pt x="9" y="367"/>
                  <a:pt x="8" y="370"/>
                  <a:pt x="8" y="373"/>
                </a:cubicBezTo>
                <a:cubicBezTo>
                  <a:pt x="7" y="376"/>
                  <a:pt x="6" y="379"/>
                  <a:pt x="6" y="382"/>
                </a:cubicBezTo>
                <a:cubicBezTo>
                  <a:pt x="6" y="383"/>
                  <a:pt x="5" y="385"/>
                  <a:pt x="5" y="386"/>
                </a:cubicBezTo>
                <a:cubicBezTo>
                  <a:pt x="5" y="388"/>
                  <a:pt x="5" y="389"/>
                  <a:pt x="4" y="391"/>
                </a:cubicBezTo>
                <a:cubicBezTo>
                  <a:pt x="4" y="392"/>
                  <a:pt x="4" y="394"/>
                  <a:pt x="4" y="395"/>
                </a:cubicBezTo>
                <a:cubicBezTo>
                  <a:pt x="4" y="396"/>
                  <a:pt x="3" y="398"/>
                  <a:pt x="3" y="399"/>
                </a:cubicBezTo>
                <a:cubicBezTo>
                  <a:pt x="3" y="401"/>
                  <a:pt x="3" y="402"/>
                  <a:pt x="3" y="404"/>
                </a:cubicBezTo>
                <a:cubicBezTo>
                  <a:pt x="2" y="407"/>
                  <a:pt x="2" y="409"/>
                  <a:pt x="2" y="412"/>
                </a:cubicBezTo>
                <a:cubicBezTo>
                  <a:pt x="2" y="413"/>
                  <a:pt x="1" y="415"/>
                  <a:pt x="1" y="416"/>
                </a:cubicBezTo>
                <a:cubicBezTo>
                  <a:pt x="1" y="418"/>
                  <a:pt x="1" y="420"/>
                  <a:pt x="1" y="422"/>
                </a:cubicBezTo>
                <a:cubicBezTo>
                  <a:pt x="1" y="423"/>
                  <a:pt x="1" y="424"/>
                  <a:pt x="1" y="425"/>
                </a:cubicBezTo>
                <a:cubicBezTo>
                  <a:pt x="0" y="428"/>
                  <a:pt x="0" y="430"/>
                  <a:pt x="0" y="432"/>
                </a:cubicBezTo>
                <a:cubicBezTo>
                  <a:pt x="0" y="433"/>
                  <a:pt x="0" y="433"/>
                  <a:pt x="0" y="434"/>
                </a:cubicBezTo>
                <a:cubicBezTo>
                  <a:pt x="0" y="436"/>
                  <a:pt x="0" y="438"/>
                  <a:pt x="0" y="440"/>
                </a:cubicBezTo>
                <a:cubicBezTo>
                  <a:pt x="0" y="444"/>
                  <a:pt x="0" y="448"/>
                  <a:pt x="0" y="45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03"/>
                  <a:pt x="0" y="397"/>
                  <a:pt x="0" y="390"/>
                </a:cubicBezTo>
                <a:cubicBezTo>
                  <a:pt x="0" y="386"/>
                  <a:pt x="1" y="383"/>
                  <a:pt x="1" y="380"/>
                </a:cubicBezTo>
                <a:cubicBezTo>
                  <a:pt x="1" y="377"/>
                  <a:pt x="1" y="375"/>
                  <a:pt x="1" y="372"/>
                </a:cubicBezTo>
                <a:cubicBezTo>
                  <a:pt x="2" y="367"/>
                  <a:pt x="2" y="362"/>
                  <a:pt x="3" y="357"/>
                </a:cubicBezTo>
                <a:cubicBezTo>
                  <a:pt x="3" y="354"/>
                  <a:pt x="4" y="352"/>
                  <a:pt x="4" y="349"/>
                </a:cubicBezTo>
                <a:cubicBezTo>
                  <a:pt x="4" y="347"/>
                  <a:pt x="5" y="344"/>
                  <a:pt x="5" y="342"/>
                </a:cubicBezTo>
                <a:cubicBezTo>
                  <a:pt x="6" y="337"/>
                  <a:pt x="7" y="332"/>
                  <a:pt x="8" y="327"/>
                </a:cubicBezTo>
                <a:cubicBezTo>
                  <a:pt x="9" y="325"/>
                  <a:pt x="9" y="322"/>
                  <a:pt x="10" y="320"/>
                </a:cubicBezTo>
                <a:cubicBezTo>
                  <a:pt x="13" y="307"/>
                  <a:pt x="16" y="294"/>
                  <a:pt x="20" y="281"/>
                </a:cubicBezTo>
                <a:cubicBezTo>
                  <a:pt x="22" y="276"/>
                  <a:pt x="24" y="271"/>
                  <a:pt x="26" y="266"/>
                </a:cubicBezTo>
                <a:cubicBezTo>
                  <a:pt x="28" y="261"/>
                  <a:pt x="30" y="256"/>
                  <a:pt x="32" y="251"/>
                </a:cubicBezTo>
                <a:cubicBezTo>
                  <a:pt x="34" y="246"/>
                  <a:pt x="36" y="241"/>
                  <a:pt x="38" y="236"/>
                </a:cubicBezTo>
                <a:cubicBezTo>
                  <a:pt x="42" y="229"/>
                  <a:pt x="45" y="221"/>
                  <a:pt x="49" y="214"/>
                </a:cubicBezTo>
                <a:cubicBezTo>
                  <a:pt x="53" y="207"/>
                  <a:pt x="57" y="200"/>
                  <a:pt x="62" y="193"/>
                </a:cubicBezTo>
                <a:cubicBezTo>
                  <a:pt x="66" y="186"/>
                  <a:pt x="70" y="179"/>
                  <a:pt x="75" y="173"/>
                </a:cubicBezTo>
                <a:cubicBezTo>
                  <a:pt x="77" y="171"/>
                  <a:pt x="78" y="168"/>
                  <a:pt x="80" y="166"/>
                </a:cubicBezTo>
                <a:cubicBezTo>
                  <a:pt x="82" y="163"/>
                  <a:pt x="84" y="161"/>
                  <a:pt x="86" y="158"/>
                </a:cubicBezTo>
                <a:cubicBezTo>
                  <a:pt x="88" y="155"/>
                  <a:pt x="91" y="152"/>
                  <a:pt x="93" y="149"/>
                </a:cubicBezTo>
                <a:cubicBezTo>
                  <a:pt x="96" y="146"/>
                  <a:pt x="98" y="143"/>
                  <a:pt x="101" y="141"/>
                </a:cubicBezTo>
                <a:cubicBezTo>
                  <a:pt x="102" y="139"/>
                  <a:pt x="104" y="137"/>
                  <a:pt x="106" y="135"/>
                </a:cubicBezTo>
                <a:cubicBezTo>
                  <a:pt x="110" y="130"/>
                  <a:pt x="115" y="125"/>
                  <a:pt x="120" y="120"/>
                </a:cubicBezTo>
                <a:cubicBezTo>
                  <a:pt x="122" y="118"/>
                  <a:pt x="125" y="115"/>
                  <a:pt x="127" y="113"/>
                </a:cubicBezTo>
                <a:cubicBezTo>
                  <a:pt x="130" y="110"/>
                  <a:pt x="132" y="108"/>
                  <a:pt x="135" y="106"/>
                </a:cubicBezTo>
                <a:cubicBezTo>
                  <a:pt x="137" y="104"/>
                  <a:pt x="140" y="101"/>
                  <a:pt x="143" y="99"/>
                </a:cubicBezTo>
                <a:cubicBezTo>
                  <a:pt x="145" y="97"/>
                  <a:pt x="148" y="95"/>
                  <a:pt x="150" y="93"/>
                </a:cubicBezTo>
                <a:cubicBezTo>
                  <a:pt x="160" y="84"/>
                  <a:pt x="170" y="77"/>
                  <a:pt x="181" y="70"/>
                </a:cubicBezTo>
                <a:cubicBezTo>
                  <a:pt x="183" y="68"/>
                  <a:pt x="184" y="67"/>
                  <a:pt x="186" y="66"/>
                </a:cubicBezTo>
                <a:cubicBezTo>
                  <a:pt x="187" y="65"/>
                  <a:pt x="189" y="65"/>
                  <a:pt x="190" y="64"/>
                </a:cubicBezTo>
                <a:cubicBezTo>
                  <a:pt x="191" y="63"/>
                  <a:pt x="193" y="62"/>
                  <a:pt x="195" y="61"/>
                </a:cubicBezTo>
                <a:cubicBezTo>
                  <a:pt x="196" y="60"/>
                  <a:pt x="197" y="59"/>
                  <a:pt x="198" y="59"/>
                </a:cubicBezTo>
                <a:cubicBezTo>
                  <a:pt x="199" y="58"/>
                  <a:pt x="201" y="57"/>
                  <a:pt x="202" y="56"/>
                </a:cubicBezTo>
                <a:cubicBezTo>
                  <a:pt x="204" y="55"/>
                  <a:pt x="205" y="54"/>
                  <a:pt x="207" y="53"/>
                </a:cubicBezTo>
                <a:cubicBezTo>
                  <a:pt x="208" y="53"/>
                  <a:pt x="209" y="52"/>
                  <a:pt x="209" y="52"/>
                </a:cubicBezTo>
                <a:cubicBezTo>
                  <a:pt x="212" y="51"/>
                  <a:pt x="214" y="49"/>
                  <a:pt x="217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20" y="46"/>
                  <a:pt x="222" y="45"/>
                  <a:pt x="224" y="44"/>
                </a:cubicBezTo>
                <a:cubicBezTo>
                  <a:pt x="226" y="43"/>
                  <a:pt x="228" y="42"/>
                  <a:pt x="229" y="42"/>
                </a:cubicBezTo>
                <a:cubicBezTo>
                  <a:pt x="230" y="41"/>
                  <a:pt x="231" y="41"/>
                  <a:pt x="232" y="40"/>
                </a:cubicBezTo>
                <a:cubicBezTo>
                  <a:pt x="234" y="39"/>
                  <a:pt x="236" y="38"/>
                  <a:pt x="239" y="37"/>
                </a:cubicBezTo>
                <a:cubicBezTo>
                  <a:pt x="239" y="37"/>
                  <a:pt x="240" y="37"/>
                  <a:pt x="240" y="36"/>
                </a:cubicBezTo>
                <a:cubicBezTo>
                  <a:pt x="243" y="35"/>
                  <a:pt x="245" y="34"/>
                  <a:pt x="247" y="33"/>
                </a:cubicBezTo>
                <a:cubicBezTo>
                  <a:pt x="248" y="33"/>
                  <a:pt x="249" y="32"/>
                  <a:pt x="251" y="32"/>
                </a:cubicBezTo>
                <a:cubicBezTo>
                  <a:pt x="252" y="31"/>
                  <a:pt x="253" y="31"/>
                  <a:pt x="255" y="30"/>
                </a:cubicBezTo>
                <a:cubicBezTo>
                  <a:pt x="256" y="29"/>
                  <a:pt x="258" y="29"/>
                  <a:pt x="259" y="28"/>
                </a:cubicBezTo>
                <a:cubicBezTo>
                  <a:pt x="261" y="27"/>
                  <a:pt x="263" y="27"/>
                  <a:pt x="265" y="26"/>
                </a:cubicBezTo>
                <a:cubicBezTo>
                  <a:pt x="266" y="26"/>
                  <a:pt x="267" y="25"/>
                  <a:pt x="268" y="25"/>
                </a:cubicBezTo>
                <a:cubicBezTo>
                  <a:pt x="270" y="24"/>
                  <a:pt x="273" y="23"/>
                  <a:pt x="275" y="22"/>
                </a:cubicBezTo>
                <a:cubicBezTo>
                  <a:pt x="275" y="22"/>
                  <a:pt x="276" y="22"/>
                  <a:pt x="276" y="22"/>
                </a:cubicBezTo>
                <a:cubicBezTo>
                  <a:pt x="279" y="21"/>
                  <a:pt x="282" y="20"/>
                  <a:pt x="285" y="19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7" y="18"/>
                  <a:pt x="290" y="18"/>
                  <a:pt x="292" y="17"/>
                </a:cubicBezTo>
                <a:cubicBezTo>
                  <a:pt x="294" y="16"/>
                  <a:pt x="296" y="16"/>
                  <a:pt x="298" y="15"/>
                </a:cubicBezTo>
                <a:cubicBezTo>
                  <a:pt x="299" y="15"/>
                  <a:pt x="300" y="15"/>
                  <a:pt x="302" y="14"/>
                </a:cubicBezTo>
                <a:cubicBezTo>
                  <a:pt x="303" y="14"/>
                  <a:pt x="305" y="13"/>
                  <a:pt x="307" y="13"/>
                </a:cubicBezTo>
                <a:cubicBezTo>
                  <a:pt x="308" y="12"/>
                  <a:pt x="310" y="12"/>
                  <a:pt x="311" y="12"/>
                </a:cubicBezTo>
                <a:cubicBezTo>
                  <a:pt x="312" y="11"/>
                  <a:pt x="314" y="11"/>
                  <a:pt x="315" y="11"/>
                </a:cubicBezTo>
                <a:cubicBezTo>
                  <a:pt x="317" y="10"/>
                  <a:pt x="320" y="10"/>
                  <a:pt x="322" y="9"/>
                </a:cubicBezTo>
                <a:cubicBezTo>
                  <a:pt x="325" y="9"/>
                  <a:pt x="328" y="8"/>
                  <a:pt x="331" y="7"/>
                </a:cubicBezTo>
                <a:cubicBezTo>
                  <a:pt x="332" y="7"/>
                  <a:pt x="333" y="7"/>
                  <a:pt x="334" y="7"/>
                </a:cubicBezTo>
                <a:cubicBezTo>
                  <a:pt x="337" y="6"/>
                  <a:pt x="339" y="6"/>
                  <a:pt x="341" y="6"/>
                </a:cubicBezTo>
                <a:cubicBezTo>
                  <a:pt x="341" y="5"/>
                  <a:pt x="342" y="5"/>
                  <a:pt x="342" y="5"/>
                </a:cubicBezTo>
                <a:cubicBezTo>
                  <a:pt x="345" y="5"/>
                  <a:pt x="348" y="4"/>
                  <a:pt x="351" y="4"/>
                </a:cubicBezTo>
                <a:cubicBezTo>
                  <a:pt x="354" y="4"/>
                  <a:pt x="357" y="3"/>
                  <a:pt x="360" y="3"/>
                </a:cubicBezTo>
                <a:cubicBezTo>
                  <a:pt x="361" y="3"/>
                  <a:pt x="361" y="3"/>
                  <a:pt x="361" y="3"/>
                </a:cubicBezTo>
                <a:cubicBezTo>
                  <a:pt x="364" y="2"/>
                  <a:pt x="367" y="2"/>
                  <a:pt x="370" y="2"/>
                </a:cubicBezTo>
                <a:cubicBezTo>
                  <a:pt x="374" y="1"/>
                  <a:pt x="377" y="1"/>
                  <a:pt x="380" y="1"/>
                </a:cubicBezTo>
                <a:cubicBezTo>
                  <a:pt x="383" y="1"/>
                  <a:pt x="387" y="0"/>
                  <a:pt x="390" y="0"/>
                </a:cubicBezTo>
                <a:cubicBezTo>
                  <a:pt x="393" y="0"/>
                  <a:pt x="397" y="0"/>
                  <a:pt x="400" y="0"/>
                </a:cubicBezTo>
                <a:cubicBezTo>
                  <a:pt x="403" y="0"/>
                  <a:pt x="407" y="0"/>
                  <a:pt x="410" y="0"/>
                </a:cubicBezTo>
                <a:cubicBezTo>
                  <a:pt x="1310" y="0"/>
                  <a:pt x="1310" y="0"/>
                  <a:pt x="1310" y="0"/>
                </a:cubicBezTo>
                <a:cubicBezTo>
                  <a:pt x="1314" y="0"/>
                  <a:pt x="1317" y="0"/>
                  <a:pt x="1321" y="0"/>
                </a:cubicBezTo>
                <a:cubicBezTo>
                  <a:pt x="1324" y="0"/>
                  <a:pt x="1327" y="0"/>
                  <a:pt x="1330" y="0"/>
                </a:cubicBezTo>
                <a:cubicBezTo>
                  <a:pt x="1337" y="1"/>
                  <a:pt x="1343" y="1"/>
                  <a:pt x="1350" y="2"/>
                </a:cubicBezTo>
                <a:cubicBezTo>
                  <a:pt x="1353" y="2"/>
                  <a:pt x="1355" y="2"/>
                  <a:pt x="1358" y="3"/>
                </a:cubicBezTo>
                <a:cubicBezTo>
                  <a:pt x="1359" y="3"/>
                  <a:pt x="1359" y="3"/>
                  <a:pt x="1360" y="3"/>
                </a:cubicBezTo>
                <a:cubicBezTo>
                  <a:pt x="1363" y="3"/>
                  <a:pt x="1366" y="4"/>
                  <a:pt x="1369" y="4"/>
                </a:cubicBezTo>
                <a:cubicBezTo>
                  <a:pt x="1372" y="4"/>
                  <a:pt x="1374" y="5"/>
                  <a:pt x="1377" y="5"/>
                </a:cubicBezTo>
                <a:cubicBezTo>
                  <a:pt x="1381" y="6"/>
                  <a:pt x="1385" y="7"/>
                  <a:pt x="1389" y="7"/>
                </a:cubicBezTo>
                <a:cubicBezTo>
                  <a:pt x="1392" y="8"/>
                  <a:pt x="1395" y="8"/>
                  <a:pt x="1397" y="9"/>
                </a:cubicBezTo>
                <a:cubicBezTo>
                  <a:pt x="1397" y="9"/>
                  <a:pt x="1398" y="9"/>
                  <a:pt x="1398" y="9"/>
                </a:cubicBezTo>
                <a:cubicBezTo>
                  <a:pt x="1400" y="10"/>
                  <a:pt x="1402" y="10"/>
                  <a:pt x="1404" y="11"/>
                </a:cubicBezTo>
                <a:cubicBezTo>
                  <a:pt x="1406" y="11"/>
                  <a:pt x="1408" y="11"/>
                  <a:pt x="1410" y="12"/>
                </a:cubicBezTo>
                <a:cubicBezTo>
                  <a:pt x="1410" y="12"/>
                  <a:pt x="1411" y="12"/>
                  <a:pt x="1411" y="12"/>
                </a:cubicBezTo>
                <a:cubicBezTo>
                  <a:pt x="1414" y="13"/>
                  <a:pt x="1417" y="14"/>
                  <a:pt x="1419" y="14"/>
                </a:cubicBezTo>
                <a:cubicBezTo>
                  <a:pt x="1420" y="15"/>
                  <a:pt x="1420" y="15"/>
                  <a:pt x="1421" y="15"/>
                </a:cubicBezTo>
                <a:cubicBezTo>
                  <a:pt x="1424" y="16"/>
                  <a:pt x="1426" y="16"/>
                  <a:pt x="1429" y="17"/>
                </a:cubicBezTo>
                <a:cubicBezTo>
                  <a:pt x="1431" y="18"/>
                  <a:pt x="1434" y="19"/>
                  <a:pt x="1437" y="20"/>
                </a:cubicBezTo>
                <a:cubicBezTo>
                  <a:pt x="1439" y="20"/>
                  <a:pt x="1441" y="21"/>
                  <a:pt x="1442" y="22"/>
                </a:cubicBezTo>
                <a:cubicBezTo>
                  <a:pt x="1444" y="22"/>
                  <a:pt x="1446" y="23"/>
                  <a:pt x="1447" y="23"/>
                </a:cubicBezTo>
                <a:cubicBezTo>
                  <a:pt x="1448" y="23"/>
                  <a:pt x="1449" y="24"/>
                  <a:pt x="1450" y="24"/>
                </a:cubicBezTo>
                <a:cubicBezTo>
                  <a:pt x="1452" y="25"/>
                  <a:pt x="1454" y="26"/>
                  <a:pt x="1457" y="27"/>
                </a:cubicBezTo>
                <a:cubicBezTo>
                  <a:pt x="1457" y="27"/>
                  <a:pt x="1458" y="27"/>
                  <a:pt x="1459" y="28"/>
                </a:cubicBezTo>
                <a:cubicBezTo>
                  <a:pt x="1462" y="29"/>
                  <a:pt x="1464" y="30"/>
                  <a:pt x="1467" y="31"/>
                </a:cubicBezTo>
                <a:cubicBezTo>
                  <a:pt x="1470" y="32"/>
                  <a:pt x="1472" y="33"/>
                  <a:pt x="1475" y="34"/>
                </a:cubicBezTo>
                <a:cubicBezTo>
                  <a:pt x="1476" y="35"/>
                  <a:pt x="1477" y="35"/>
                  <a:pt x="1477" y="35"/>
                </a:cubicBezTo>
                <a:cubicBezTo>
                  <a:pt x="1480" y="36"/>
                  <a:pt x="1482" y="37"/>
                  <a:pt x="1484" y="38"/>
                </a:cubicBezTo>
                <a:cubicBezTo>
                  <a:pt x="1485" y="39"/>
                  <a:pt x="1486" y="39"/>
                  <a:pt x="1487" y="40"/>
                </a:cubicBezTo>
                <a:cubicBezTo>
                  <a:pt x="1489" y="41"/>
                  <a:pt x="1492" y="42"/>
                  <a:pt x="1494" y="43"/>
                </a:cubicBezTo>
                <a:cubicBezTo>
                  <a:pt x="1500" y="46"/>
                  <a:pt x="1506" y="49"/>
                  <a:pt x="1512" y="53"/>
                </a:cubicBezTo>
                <a:cubicBezTo>
                  <a:pt x="1515" y="54"/>
                  <a:pt x="1518" y="56"/>
                  <a:pt x="1521" y="58"/>
                </a:cubicBezTo>
                <a:cubicBezTo>
                  <a:pt x="1523" y="59"/>
                  <a:pt x="1526" y="61"/>
                  <a:pt x="1529" y="63"/>
                </a:cubicBezTo>
                <a:cubicBezTo>
                  <a:pt x="1529" y="63"/>
                  <a:pt x="1529" y="63"/>
                  <a:pt x="1529" y="63"/>
                </a:cubicBezTo>
                <a:cubicBezTo>
                  <a:pt x="1531" y="64"/>
                  <a:pt x="1533" y="66"/>
                  <a:pt x="1536" y="67"/>
                </a:cubicBezTo>
                <a:cubicBezTo>
                  <a:pt x="1537" y="68"/>
                  <a:pt x="1537" y="68"/>
                  <a:pt x="1538" y="69"/>
                </a:cubicBezTo>
                <a:cubicBezTo>
                  <a:pt x="1541" y="71"/>
                  <a:pt x="1543" y="72"/>
                  <a:pt x="1545" y="74"/>
                </a:cubicBezTo>
                <a:cubicBezTo>
                  <a:pt x="1545" y="74"/>
                  <a:pt x="1546" y="74"/>
                  <a:pt x="1546" y="74"/>
                </a:cubicBezTo>
                <a:cubicBezTo>
                  <a:pt x="1549" y="76"/>
                  <a:pt x="1551" y="78"/>
                  <a:pt x="1554" y="80"/>
                </a:cubicBezTo>
                <a:cubicBezTo>
                  <a:pt x="1557" y="82"/>
                  <a:pt x="1559" y="84"/>
                  <a:pt x="1562" y="86"/>
                </a:cubicBezTo>
                <a:cubicBezTo>
                  <a:pt x="1567" y="90"/>
                  <a:pt x="1573" y="95"/>
                  <a:pt x="1578" y="99"/>
                </a:cubicBezTo>
                <a:cubicBezTo>
                  <a:pt x="1583" y="104"/>
                  <a:pt x="1589" y="109"/>
                  <a:pt x="1595" y="115"/>
                </a:cubicBezTo>
                <a:cubicBezTo>
                  <a:pt x="1596" y="116"/>
                  <a:pt x="1598" y="118"/>
                  <a:pt x="1600" y="120"/>
                </a:cubicBezTo>
                <a:cubicBezTo>
                  <a:pt x="1603" y="122"/>
                  <a:pt x="1605" y="125"/>
                  <a:pt x="1607" y="127"/>
                </a:cubicBezTo>
                <a:cubicBezTo>
                  <a:pt x="1612" y="132"/>
                  <a:pt x="1617" y="137"/>
                  <a:pt x="1621" y="142"/>
                </a:cubicBezTo>
                <a:cubicBezTo>
                  <a:pt x="1623" y="145"/>
                  <a:pt x="1625" y="148"/>
                  <a:pt x="1628" y="150"/>
                </a:cubicBezTo>
                <a:cubicBezTo>
                  <a:pt x="1634" y="158"/>
                  <a:pt x="1640" y="166"/>
                  <a:pt x="1646" y="174"/>
                </a:cubicBezTo>
                <a:cubicBezTo>
                  <a:pt x="1694" y="243"/>
                  <a:pt x="1720" y="325"/>
                  <a:pt x="1720" y="410"/>
                </a:cubicBezTo>
                <a:close/>
              </a:path>
            </a:pathLst>
          </a:custGeom>
          <a:gradFill>
            <a:gsLst>
              <a:gs pos="434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7"/>
          <p:cNvSpPr>
            <a:spLocks noEditPoints="1"/>
          </p:cNvSpPr>
          <p:nvPr/>
        </p:nvSpPr>
        <p:spPr bwMode="auto">
          <a:xfrm>
            <a:off x="15177983" y="2236833"/>
            <a:ext cx="7920962" cy="9208330"/>
          </a:xfrm>
          <a:custGeom>
            <a:avLst/>
            <a:gdLst>
              <a:gd name="T0" fmla="*/ 93 w 1632"/>
              <a:gd name="T1" fmla="*/ 122 h 1898"/>
              <a:gd name="T2" fmla="*/ 35 w 1632"/>
              <a:gd name="T3" fmla="*/ 208 h 1898"/>
              <a:gd name="T4" fmla="*/ 22 w 1632"/>
              <a:gd name="T5" fmla="*/ 239 h 1898"/>
              <a:gd name="T6" fmla="*/ 12 w 1632"/>
              <a:gd name="T7" fmla="*/ 269 h 1898"/>
              <a:gd name="T8" fmla="*/ 4 w 1632"/>
              <a:gd name="T9" fmla="*/ 305 h 1898"/>
              <a:gd name="T10" fmla="*/ 0 w 1632"/>
              <a:gd name="T11" fmla="*/ 345 h 1898"/>
              <a:gd name="T12" fmla="*/ 127 w 1632"/>
              <a:gd name="T13" fmla="*/ 1810 h 1898"/>
              <a:gd name="T14" fmla="*/ 159 w 1632"/>
              <a:gd name="T15" fmla="*/ 1834 h 1898"/>
              <a:gd name="T16" fmla="*/ 183 w 1632"/>
              <a:gd name="T17" fmla="*/ 1849 h 1898"/>
              <a:gd name="T18" fmla="*/ 241 w 1632"/>
              <a:gd name="T19" fmla="*/ 1876 h 1898"/>
              <a:gd name="T20" fmla="*/ 277 w 1632"/>
              <a:gd name="T21" fmla="*/ 1888 h 1898"/>
              <a:gd name="T22" fmla="*/ 312 w 1632"/>
              <a:gd name="T23" fmla="*/ 1894 h 1898"/>
              <a:gd name="T24" fmla="*/ 348 w 1632"/>
              <a:gd name="T25" fmla="*/ 1898 h 1898"/>
              <a:gd name="T26" fmla="*/ 1290 w 1632"/>
              <a:gd name="T27" fmla="*/ 1898 h 1898"/>
              <a:gd name="T28" fmla="*/ 1330 w 1632"/>
              <a:gd name="T29" fmla="*/ 1893 h 1898"/>
              <a:gd name="T30" fmla="*/ 1356 w 1632"/>
              <a:gd name="T31" fmla="*/ 1887 h 1898"/>
              <a:gd name="T32" fmla="*/ 1383 w 1632"/>
              <a:gd name="T33" fmla="*/ 1879 h 1898"/>
              <a:gd name="T34" fmla="*/ 1438 w 1632"/>
              <a:gd name="T35" fmla="*/ 1855 h 1898"/>
              <a:gd name="T36" fmla="*/ 1472 w 1632"/>
              <a:gd name="T37" fmla="*/ 1835 h 1898"/>
              <a:gd name="T38" fmla="*/ 1492 w 1632"/>
              <a:gd name="T39" fmla="*/ 1820 h 1898"/>
              <a:gd name="T40" fmla="*/ 1632 w 1632"/>
              <a:gd name="T41" fmla="*/ 1532 h 1898"/>
              <a:gd name="T42" fmla="*/ 1451 w 1632"/>
              <a:gd name="T43" fmla="*/ 1740 h 1898"/>
              <a:gd name="T44" fmla="*/ 1444 w 1632"/>
              <a:gd name="T45" fmla="*/ 1747 h 1898"/>
              <a:gd name="T46" fmla="*/ 1437 w 1632"/>
              <a:gd name="T47" fmla="*/ 1752 h 1898"/>
              <a:gd name="T48" fmla="*/ 1427 w 1632"/>
              <a:gd name="T49" fmla="*/ 1759 h 1898"/>
              <a:gd name="T50" fmla="*/ 1419 w 1632"/>
              <a:gd name="T51" fmla="*/ 1765 h 1898"/>
              <a:gd name="T52" fmla="*/ 1403 w 1632"/>
              <a:gd name="T53" fmla="*/ 1775 h 1898"/>
              <a:gd name="T54" fmla="*/ 1391 w 1632"/>
              <a:gd name="T55" fmla="*/ 1781 h 1898"/>
              <a:gd name="T56" fmla="*/ 1355 w 1632"/>
              <a:gd name="T57" fmla="*/ 1796 h 1898"/>
              <a:gd name="T58" fmla="*/ 1346 w 1632"/>
              <a:gd name="T59" fmla="*/ 1799 h 1898"/>
              <a:gd name="T60" fmla="*/ 1335 w 1632"/>
              <a:gd name="T61" fmla="*/ 1802 h 1898"/>
              <a:gd name="T62" fmla="*/ 1327 w 1632"/>
              <a:gd name="T63" fmla="*/ 1804 h 1898"/>
              <a:gd name="T64" fmla="*/ 1320 w 1632"/>
              <a:gd name="T65" fmla="*/ 1806 h 1898"/>
              <a:gd name="T66" fmla="*/ 1300 w 1632"/>
              <a:gd name="T67" fmla="*/ 1809 h 1898"/>
              <a:gd name="T68" fmla="*/ 1282 w 1632"/>
              <a:gd name="T69" fmla="*/ 1810 h 1898"/>
              <a:gd name="T70" fmla="*/ 352 w 1632"/>
              <a:gd name="T71" fmla="*/ 1810 h 1898"/>
              <a:gd name="T72" fmla="*/ 344 w 1632"/>
              <a:gd name="T73" fmla="*/ 1810 h 1898"/>
              <a:gd name="T74" fmla="*/ 328 w 1632"/>
              <a:gd name="T75" fmla="*/ 1808 h 1898"/>
              <a:gd name="T76" fmla="*/ 316 w 1632"/>
              <a:gd name="T77" fmla="*/ 1806 h 1898"/>
              <a:gd name="T78" fmla="*/ 308 w 1632"/>
              <a:gd name="T79" fmla="*/ 1804 h 1898"/>
              <a:gd name="T80" fmla="*/ 297 w 1632"/>
              <a:gd name="T81" fmla="*/ 1802 h 1898"/>
              <a:gd name="T82" fmla="*/ 287 w 1632"/>
              <a:gd name="T83" fmla="*/ 1799 h 1898"/>
              <a:gd name="T84" fmla="*/ 266 w 1632"/>
              <a:gd name="T85" fmla="*/ 1792 h 1898"/>
              <a:gd name="T86" fmla="*/ 239 w 1632"/>
              <a:gd name="T87" fmla="*/ 1780 h 1898"/>
              <a:gd name="T88" fmla="*/ 227 w 1632"/>
              <a:gd name="T89" fmla="*/ 1774 h 1898"/>
              <a:gd name="T90" fmla="*/ 221 w 1632"/>
              <a:gd name="T91" fmla="*/ 1770 h 1898"/>
              <a:gd name="T92" fmla="*/ 204 w 1632"/>
              <a:gd name="T93" fmla="*/ 1759 h 1898"/>
              <a:gd name="T94" fmla="*/ 195 w 1632"/>
              <a:gd name="T95" fmla="*/ 1752 h 1898"/>
              <a:gd name="T96" fmla="*/ 184 w 1632"/>
              <a:gd name="T97" fmla="*/ 1743 h 1898"/>
              <a:gd name="T98" fmla="*/ 87 w 1632"/>
              <a:gd name="T99" fmla="*/ 358 h 1898"/>
              <a:gd name="T100" fmla="*/ 88 w 1632"/>
              <a:gd name="T101" fmla="*/ 343 h 1898"/>
              <a:gd name="T102" fmla="*/ 90 w 1632"/>
              <a:gd name="T103" fmla="*/ 330 h 1898"/>
              <a:gd name="T104" fmla="*/ 91 w 1632"/>
              <a:gd name="T105" fmla="*/ 318 h 1898"/>
              <a:gd name="T106" fmla="*/ 93 w 1632"/>
              <a:gd name="T107" fmla="*/ 309 h 1898"/>
              <a:gd name="T108" fmla="*/ 96 w 1632"/>
              <a:gd name="T109" fmla="*/ 297 h 1898"/>
              <a:gd name="T110" fmla="*/ 100 w 1632"/>
              <a:gd name="T111" fmla="*/ 282 h 1898"/>
              <a:gd name="T112" fmla="*/ 106 w 1632"/>
              <a:gd name="T113" fmla="*/ 265 h 1898"/>
              <a:gd name="T114" fmla="*/ 111 w 1632"/>
              <a:gd name="T115" fmla="*/ 252 h 1898"/>
              <a:gd name="T116" fmla="*/ 122 w 1632"/>
              <a:gd name="T117" fmla="*/ 232 h 1898"/>
              <a:gd name="T118" fmla="*/ 155 w 1632"/>
              <a:gd name="T119" fmla="*/ 184 h 1898"/>
              <a:gd name="T120" fmla="*/ 355 w 1632"/>
              <a:gd name="T121" fmla="*/ 88 h 1898"/>
              <a:gd name="T122" fmla="*/ 1463 w 1632"/>
              <a:gd name="T123" fmla="*/ 169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2" h="1898">
                <a:moveTo>
                  <a:pt x="1525" y="107"/>
                </a:moveTo>
                <a:cubicBezTo>
                  <a:pt x="1492" y="74"/>
                  <a:pt x="1453" y="48"/>
                  <a:pt x="1411" y="30"/>
                </a:cubicBezTo>
                <a:cubicBezTo>
                  <a:pt x="1369" y="11"/>
                  <a:pt x="1323" y="1"/>
                  <a:pt x="1276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62" y="2"/>
                  <a:pt x="174" y="40"/>
                  <a:pt x="107" y="107"/>
                </a:cubicBezTo>
                <a:cubicBezTo>
                  <a:pt x="102" y="112"/>
                  <a:pt x="97" y="117"/>
                  <a:pt x="93" y="122"/>
                </a:cubicBezTo>
                <a:cubicBezTo>
                  <a:pt x="91" y="124"/>
                  <a:pt x="90" y="126"/>
                  <a:pt x="88" y="127"/>
                </a:cubicBezTo>
                <a:cubicBezTo>
                  <a:pt x="76" y="141"/>
                  <a:pt x="66" y="155"/>
                  <a:pt x="56" y="170"/>
                </a:cubicBezTo>
                <a:cubicBezTo>
                  <a:pt x="54" y="173"/>
                  <a:pt x="53" y="176"/>
                  <a:pt x="51" y="178"/>
                </a:cubicBezTo>
                <a:cubicBezTo>
                  <a:pt x="49" y="182"/>
                  <a:pt x="47" y="185"/>
                  <a:pt x="45" y="188"/>
                </a:cubicBezTo>
                <a:cubicBezTo>
                  <a:pt x="44" y="190"/>
                  <a:pt x="44" y="192"/>
                  <a:pt x="42" y="194"/>
                </a:cubicBezTo>
                <a:cubicBezTo>
                  <a:pt x="40" y="198"/>
                  <a:pt x="38" y="204"/>
                  <a:pt x="35" y="208"/>
                </a:cubicBezTo>
                <a:cubicBezTo>
                  <a:pt x="34" y="211"/>
                  <a:pt x="32" y="214"/>
                  <a:pt x="31" y="216"/>
                </a:cubicBezTo>
                <a:cubicBezTo>
                  <a:pt x="30" y="219"/>
                  <a:pt x="29" y="221"/>
                  <a:pt x="28" y="224"/>
                </a:cubicBezTo>
                <a:cubicBezTo>
                  <a:pt x="28" y="224"/>
                  <a:pt x="28" y="224"/>
                  <a:pt x="28" y="225"/>
                </a:cubicBezTo>
                <a:cubicBezTo>
                  <a:pt x="27" y="227"/>
                  <a:pt x="26" y="230"/>
                  <a:pt x="25" y="232"/>
                </a:cubicBezTo>
                <a:cubicBezTo>
                  <a:pt x="25" y="232"/>
                  <a:pt x="24" y="232"/>
                  <a:pt x="24" y="233"/>
                </a:cubicBezTo>
                <a:cubicBezTo>
                  <a:pt x="24" y="235"/>
                  <a:pt x="23" y="237"/>
                  <a:pt x="22" y="239"/>
                </a:cubicBezTo>
                <a:cubicBezTo>
                  <a:pt x="22" y="240"/>
                  <a:pt x="22" y="240"/>
                  <a:pt x="21" y="241"/>
                </a:cubicBezTo>
                <a:cubicBezTo>
                  <a:pt x="20" y="244"/>
                  <a:pt x="20" y="246"/>
                  <a:pt x="18" y="249"/>
                </a:cubicBezTo>
                <a:cubicBezTo>
                  <a:pt x="18" y="252"/>
                  <a:pt x="17" y="254"/>
                  <a:pt x="16" y="256"/>
                </a:cubicBezTo>
                <a:cubicBezTo>
                  <a:pt x="16" y="258"/>
                  <a:pt x="15" y="260"/>
                  <a:pt x="14" y="262"/>
                </a:cubicBezTo>
                <a:cubicBezTo>
                  <a:pt x="14" y="264"/>
                  <a:pt x="13" y="266"/>
                  <a:pt x="13" y="268"/>
                </a:cubicBezTo>
                <a:cubicBezTo>
                  <a:pt x="13" y="268"/>
                  <a:pt x="13" y="268"/>
                  <a:pt x="12" y="269"/>
                </a:cubicBezTo>
                <a:cubicBezTo>
                  <a:pt x="12" y="272"/>
                  <a:pt x="11" y="274"/>
                  <a:pt x="10" y="276"/>
                </a:cubicBezTo>
                <a:cubicBezTo>
                  <a:pt x="10" y="279"/>
                  <a:pt x="10" y="281"/>
                  <a:pt x="9" y="283"/>
                </a:cubicBezTo>
                <a:cubicBezTo>
                  <a:pt x="8" y="286"/>
                  <a:pt x="8" y="288"/>
                  <a:pt x="7" y="290"/>
                </a:cubicBezTo>
                <a:cubicBezTo>
                  <a:pt x="7" y="293"/>
                  <a:pt x="6" y="295"/>
                  <a:pt x="6" y="297"/>
                </a:cubicBezTo>
                <a:cubicBezTo>
                  <a:pt x="6" y="298"/>
                  <a:pt x="6" y="300"/>
                  <a:pt x="5" y="302"/>
                </a:cubicBezTo>
                <a:cubicBezTo>
                  <a:pt x="5" y="303"/>
                  <a:pt x="5" y="304"/>
                  <a:pt x="4" y="305"/>
                </a:cubicBezTo>
                <a:cubicBezTo>
                  <a:pt x="4" y="307"/>
                  <a:pt x="4" y="310"/>
                  <a:pt x="4" y="312"/>
                </a:cubicBezTo>
                <a:cubicBezTo>
                  <a:pt x="3" y="314"/>
                  <a:pt x="3" y="316"/>
                  <a:pt x="2" y="318"/>
                </a:cubicBezTo>
                <a:cubicBezTo>
                  <a:pt x="2" y="321"/>
                  <a:pt x="2" y="324"/>
                  <a:pt x="2" y="326"/>
                </a:cubicBezTo>
                <a:cubicBezTo>
                  <a:pt x="2" y="328"/>
                  <a:pt x="2" y="328"/>
                  <a:pt x="2" y="328"/>
                </a:cubicBezTo>
                <a:cubicBezTo>
                  <a:pt x="1" y="330"/>
                  <a:pt x="1" y="333"/>
                  <a:pt x="1" y="336"/>
                </a:cubicBezTo>
                <a:cubicBezTo>
                  <a:pt x="0" y="339"/>
                  <a:pt x="0" y="342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8"/>
                  <a:pt x="0" y="350"/>
                  <a:pt x="0" y="353"/>
                </a:cubicBezTo>
                <a:cubicBezTo>
                  <a:pt x="0" y="1532"/>
                  <a:pt x="0" y="1532"/>
                  <a:pt x="0" y="1532"/>
                </a:cubicBezTo>
                <a:cubicBezTo>
                  <a:pt x="0" y="1630"/>
                  <a:pt x="38" y="1722"/>
                  <a:pt x="107" y="1791"/>
                </a:cubicBezTo>
                <a:cubicBezTo>
                  <a:pt x="112" y="1796"/>
                  <a:pt x="117" y="1801"/>
                  <a:pt x="122" y="1805"/>
                </a:cubicBezTo>
                <a:cubicBezTo>
                  <a:pt x="124" y="1807"/>
                  <a:pt x="125" y="1808"/>
                  <a:pt x="127" y="1810"/>
                </a:cubicBezTo>
                <a:cubicBezTo>
                  <a:pt x="129" y="1812"/>
                  <a:pt x="131" y="1813"/>
                  <a:pt x="133" y="1815"/>
                </a:cubicBezTo>
                <a:cubicBezTo>
                  <a:pt x="136" y="1817"/>
                  <a:pt x="138" y="1818"/>
                  <a:pt x="140" y="1820"/>
                </a:cubicBezTo>
                <a:cubicBezTo>
                  <a:pt x="141" y="1821"/>
                  <a:pt x="142" y="1822"/>
                  <a:pt x="143" y="1823"/>
                </a:cubicBezTo>
                <a:cubicBezTo>
                  <a:pt x="146" y="1824"/>
                  <a:pt x="148" y="1826"/>
                  <a:pt x="150" y="1828"/>
                </a:cubicBezTo>
                <a:cubicBezTo>
                  <a:pt x="151" y="1829"/>
                  <a:pt x="152" y="1830"/>
                  <a:pt x="154" y="1830"/>
                </a:cubicBezTo>
                <a:cubicBezTo>
                  <a:pt x="156" y="1832"/>
                  <a:pt x="157" y="1833"/>
                  <a:pt x="159" y="1834"/>
                </a:cubicBezTo>
                <a:cubicBezTo>
                  <a:pt x="162" y="1836"/>
                  <a:pt x="164" y="1838"/>
                  <a:pt x="166" y="1839"/>
                </a:cubicBezTo>
                <a:cubicBezTo>
                  <a:pt x="166" y="1839"/>
                  <a:pt x="166" y="1839"/>
                  <a:pt x="166" y="1839"/>
                </a:cubicBezTo>
                <a:cubicBezTo>
                  <a:pt x="168" y="1840"/>
                  <a:pt x="170" y="1842"/>
                  <a:pt x="172" y="1843"/>
                </a:cubicBezTo>
                <a:cubicBezTo>
                  <a:pt x="173" y="1844"/>
                  <a:pt x="175" y="1844"/>
                  <a:pt x="176" y="1846"/>
                </a:cubicBezTo>
                <a:cubicBezTo>
                  <a:pt x="177" y="1846"/>
                  <a:pt x="178" y="1846"/>
                  <a:pt x="179" y="1847"/>
                </a:cubicBezTo>
                <a:cubicBezTo>
                  <a:pt x="180" y="1848"/>
                  <a:pt x="182" y="1849"/>
                  <a:pt x="183" y="1849"/>
                </a:cubicBezTo>
                <a:cubicBezTo>
                  <a:pt x="184" y="1850"/>
                  <a:pt x="186" y="1851"/>
                  <a:pt x="187" y="1852"/>
                </a:cubicBezTo>
                <a:cubicBezTo>
                  <a:pt x="189" y="1853"/>
                  <a:pt x="191" y="1854"/>
                  <a:pt x="194" y="1855"/>
                </a:cubicBezTo>
                <a:cubicBezTo>
                  <a:pt x="196" y="1856"/>
                  <a:pt x="198" y="1858"/>
                  <a:pt x="200" y="1859"/>
                </a:cubicBezTo>
                <a:cubicBezTo>
                  <a:pt x="209" y="1863"/>
                  <a:pt x="218" y="1868"/>
                  <a:pt x="228" y="1871"/>
                </a:cubicBezTo>
                <a:cubicBezTo>
                  <a:pt x="230" y="1872"/>
                  <a:pt x="232" y="1873"/>
                  <a:pt x="234" y="1874"/>
                </a:cubicBezTo>
                <a:cubicBezTo>
                  <a:pt x="236" y="1875"/>
                  <a:pt x="238" y="1876"/>
                  <a:pt x="241" y="1876"/>
                </a:cubicBezTo>
                <a:cubicBezTo>
                  <a:pt x="243" y="1877"/>
                  <a:pt x="246" y="1878"/>
                  <a:pt x="248" y="1879"/>
                </a:cubicBezTo>
                <a:cubicBezTo>
                  <a:pt x="251" y="1880"/>
                  <a:pt x="254" y="1881"/>
                  <a:pt x="256" y="1882"/>
                </a:cubicBezTo>
                <a:cubicBezTo>
                  <a:pt x="259" y="1882"/>
                  <a:pt x="261" y="1883"/>
                  <a:pt x="263" y="1884"/>
                </a:cubicBezTo>
                <a:cubicBezTo>
                  <a:pt x="265" y="1884"/>
                  <a:pt x="267" y="1885"/>
                  <a:pt x="269" y="1886"/>
                </a:cubicBezTo>
                <a:cubicBezTo>
                  <a:pt x="272" y="1886"/>
                  <a:pt x="274" y="1887"/>
                  <a:pt x="276" y="1887"/>
                </a:cubicBezTo>
                <a:cubicBezTo>
                  <a:pt x="276" y="1887"/>
                  <a:pt x="277" y="1888"/>
                  <a:pt x="277" y="1888"/>
                </a:cubicBezTo>
                <a:cubicBezTo>
                  <a:pt x="279" y="1888"/>
                  <a:pt x="280" y="1888"/>
                  <a:pt x="282" y="1889"/>
                </a:cubicBezTo>
                <a:cubicBezTo>
                  <a:pt x="284" y="1889"/>
                  <a:pt x="287" y="1890"/>
                  <a:pt x="289" y="1890"/>
                </a:cubicBezTo>
                <a:cubicBezTo>
                  <a:pt x="291" y="1891"/>
                  <a:pt x="293" y="1891"/>
                  <a:pt x="295" y="1892"/>
                </a:cubicBezTo>
                <a:cubicBezTo>
                  <a:pt x="297" y="1892"/>
                  <a:pt x="298" y="1892"/>
                  <a:pt x="300" y="1892"/>
                </a:cubicBezTo>
                <a:cubicBezTo>
                  <a:pt x="302" y="1893"/>
                  <a:pt x="304" y="1893"/>
                  <a:pt x="305" y="1893"/>
                </a:cubicBezTo>
                <a:cubicBezTo>
                  <a:pt x="308" y="1894"/>
                  <a:pt x="310" y="1894"/>
                  <a:pt x="312" y="1894"/>
                </a:cubicBezTo>
                <a:cubicBezTo>
                  <a:pt x="314" y="1895"/>
                  <a:pt x="316" y="1895"/>
                  <a:pt x="318" y="1895"/>
                </a:cubicBezTo>
                <a:cubicBezTo>
                  <a:pt x="322" y="1896"/>
                  <a:pt x="326" y="1896"/>
                  <a:pt x="330" y="1896"/>
                </a:cubicBezTo>
                <a:cubicBezTo>
                  <a:pt x="331" y="1897"/>
                  <a:pt x="332" y="1897"/>
                  <a:pt x="334" y="1897"/>
                </a:cubicBezTo>
                <a:cubicBezTo>
                  <a:pt x="336" y="1897"/>
                  <a:pt x="337" y="1897"/>
                  <a:pt x="339" y="1897"/>
                </a:cubicBezTo>
                <a:cubicBezTo>
                  <a:pt x="340" y="1898"/>
                  <a:pt x="341" y="1898"/>
                  <a:pt x="342" y="1898"/>
                </a:cubicBezTo>
                <a:cubicBezTo>
                  <a:pt x="344" y="1898"/>
                  <a:pt x="346" y="1898"/>
                  <a:pt x="348" y="1898"/>
                </a:cubicBezTo>
                <a:cubicBezTo>
                  <a:pt x="348" y="1898"/>
                  <a:pt x="348" y="1898"/>
                  <a:pt x="348" y="1898"/>
                </a:cubicBezTo>
                <a:cubicBezTo>
                  <a:pt x="351" y="1898"/>
                  <a:pt x="354" y="1898"/>
                  <a:pt x="356" y="1898"/>
                </a:cubicBezTo>
                <a:cubicBezTo>
                  <a:pt x="1276" y="1898"/>
                  <a:pt x="1276" y="1898"/>
                  <a:pt x="1276" y="1898"/>
                </a:cubicBezTo>
                <a:cubicBezTo>
                  <a:pt x="1279" y="1898"/>
                  <a:pt x="1282" y="1898"/>
                  <a:pt x="1284" y="1898"/>
                </a:cubicBezTo>
                <a:cubicBezTo>
                  <a:pt x="1286" y="1898"/>
                  <a:pt x="1288" y="1898"/>
                  <a:pt x="1290" y="1898"/>
                </a:cubicBezTo>
                <a:cubicBezTo>
                  <a:pt x="1290" y="1898"/>
                  <a:pt x="1290" y="1898"/>
                  <a:pt x="1290" y="1898"/>
                </a:cubicBezTo>
                <a:cubicBezTo>
                  <a:pt x="1292" y="1898"/>
                  <a:pt x="1293" y="1897"/>
                  <a:pt x="1294" y="1897"/>
                </a:cubicBezTo>
                <a:cubicBezTo>
                  <a:pt x="1300" y="1897"/>
                  <a:pt x="1306" y="1896"/>
                  <a:pt x="1311" y="1896"/>
                </a:cubicBezTo>
                <a:cubicBezTo>
                  <a:pt x="1312" y="1896"/>
                  <a:pt x="1312" y="1896"/>
                  <a:pt x="1313" y="1895"/>
                </a:cubicBezTo>
                <a:cubicBezTo>
                  <a:pt x="1315" y="1895"/>
                  <a:pt x="1318" y="1895"/>
                  <a:pt x="1320" y="1894"/>
                </a:cubicBezTo>
                <a:cubicBezTo>
                  <a:pt x="1323" y="1894"/>
                  <a:pt x="1326" y="1894"/>
                  <a:pt x="1329" y="1893"/>
                </a:cubicBezTo>
                <a:cubicBezTo>
                  <a:pt x="1329" y="1893"/>
                  <a:pt x="1330" y="1893"/>
                  <a:pt x="1330" y="1893"/>
                </a:cubicBezTo>
                <a:cubicBezTo>
                  <a:pt x="1333" y="1892"/>
                  <a:pt x="1335" y="1892"/>
                  <a:pt x="1338" y="1891"/>
                </a:cubicBezTo>
                <a:cubicBezTo>
                  <a:pt x="1339" y="1891"/>
                  <a:pt x="1339" y="1891"/>
                  <a:pt x="1339" y="1891"/>
                </a:cubicBezTo>
                <a:cubicBezTo>
                  <a:pt x="1341" y="1891"/>
                  <a:pt x="1343" y="1890"/>
                  <a:pt x="1345" y="1890"/>
                </a:cubicBezTo>
                <a:cubicBezTo>
                  <a:pt x="1346" y="1890"/>
                  <a:pt x="1348" y="1889"/>
                  <a:pt x="1349" y="1889"/>
                </a:cubicBezTo>
                <a:cubicBezTo>
                  <a:pt x="1351" y="1888"/>
                  <a:pt x="1353" y="1888"/>
                  <a:pt x="1354" y="1888"/>
                </a:cubicBezTo>
                <a:cubicBezTo>
                  <a:pt x="1355" y="1888"/>
                  <a:pt x="1356" y="1887"/>
                  <a:pt x="1356" y="1887"/>
                </a:cubicBezTo>
                <a:cubicBezTo>
                  <a:pt x="1358" y="1887"/>
                  <a:pt x="1361" y="1886"/>
                  <a:pt x="1363" y="1886"/>
                </a:cubicBezTo>
                <a:cubicBezTo>
                  <a:pt x="1364" y="1885"/>
                  <a:pt x="1364" y="1885"/>
                  <a:pt x="1365" y="1885"/>
                </a:cubicBezTo>
                <a:cubicBezTo>
                  <a:pt x="1367" y="1884"/>
                  <a:pt x="1369" y="1884"/>
                  <a:pt x="1371" y="1883"/>
                </a:cubicBezTo>
                <a:cubicBezTo>
                  <a:pt x="1372" y="1883"/>
                  <a:pt x="1373" y="1882"/>
                  <a:pt x="1374" y="1882"/>
                </a:cubicBezTo>
                <a:cubicBezTo>
                  <a:pt x="1375" y="1882"/>
                  <a:pt x="1377" y="1882"/>
                  <a:pt x="1378" y="1881"/>
                </a:cubicBezTo>
                <a:cubicBezTo>
                  <a:pt x="1380" y="1880"/>
                  <a:pt x="1381" y="1880"/>
                  <a:pt x="1383" y="1879"/>
                </a:cubicBezTo>
                <a:cubicBezTo>
                  <a:pt x="1388" y="1878"/>
                  <a:pt x="1393" y="1876"/>
                  <a:pt x="1398" y="1874"/>
                </a:cubicBezTo>
                <a:cubicBezTo>
                  <a:pt x="1401" y="1873"/>
                  <a:pt x="1404" y="1872"/>
                  <a:pt x="1406" y="1871"/>
                </a:cubicBezTo>
                <a:cubicBezTo>
                  <a:pt x="1409" y="1870"/>
                  <a:pt x="1412" y="1868"/>
                  <a:pt x="1414" y="1867"/>
                </a:cubicBezTo>
                <a:cubicBezTo>
                  <a:pt x="1417" y="1866"/>
                  <a:pt x="1420" y="1865"/>
                  <a:pt x="1423" y="1864"/>
                </a:cubicBezTo>
                <a:cubicBezTo>
                  <a:pt x="1425" y="1862"/>
                  <a:pt x="1428" y="1861"/>
                  <a:pt x="1431" y="1860"/>
                </a:cubicBezTo>
                <a:cubicBezTo>
                  <a:pt x="1433" y="1858"/>
                  <a:pt x="1436" y="1857"/>
                  <a:pt x="1438" y="1855"/>
                </a:cubicBezTo>
                <a:cubicBezTo>
                  <a:pt x="1441" y="1854"/>
                  <a:pt x="1444" y="1853"/>
                  <a:pt x="1446" y="1851"/>
                </a:cubicBezTo>
                <a:cubicBezTo>
                  <a:pt x="1449" y="1850"/>
                  <a:pt x="1452" y="1848"/>
                  <a:pt x="1456" y="1846"/>
                </a:cubicBezTo>
                <a:cubicBezTo>
                  <a:pt x="1458" y="1844"/>
                  <a:pt x="1460" y="1843"/>
                  <a:pt x="1462" y="1842"/>
                </a:cubicBezTo>
                <a:cubicBezTo>
                  <a:pt x="1462" y="1842"/>
                  <a:pt x="1462" y="1842"/>
                  <a:pt x="1462" y="1842"/>
                </a:cubicBezTo>
                <a:cubicBezTo>
                  <a:pt x="1464" y="1840"/>
                  <a:pt x="1466" y="1839"/>
                  <a:pt x="1468" y="1838"/>
                </a:cubicBezTo>
                <a:cubicBezTo>
                  <a:pt x="1469" y="1837"/>
                  <a:pt x="1471" y="1836"/>
                  <a:pt x="1472" y="1835"/>
                </a:cubicBezTo>
                <a:cubicBezTo>
                  <a:pt x="1473" y="1835"/>
                  <a:pt x="1473" y="1834"/>
                  <a:pt x="1474" y="1834"/>
                </a:cubicBezTo>
                <a:cubicBezTo>
                  <a:pt x="1475" y="1833"/>
                  <a:pt x="1477" y="1832"/>
                  <a:pt x="1478" y="1831"/>
                </a:cubicBezTo>
                <a:cubicBezTo>
                  <a:pt x="1480" y="1830"/>
                  <a:pt x="1481" y="1828"/>
                  <a:pt x="1483" y="1827"/>
                </a:cubicBezTo>
                <a:cubicBezTo>
                  <a:pt x="1484" y="1827"/>
                  <a:pt x="1484" y="1826"/>
                  <a:pt x="1485" y="1826"/>
                </a:cubicBezTo>
                <a:cubicBezTo>
                  <a:pt x="1486" y="1825"/>
                  <a:pt x="1488" y="1824"/>
                  <a:pt x="1490" y="1822"/>
                </a:cubicBezTo>
                <a:cubicBezTo>
                  <a:pt x="1490" y="1822"/>
                  <a:pt x="1491" y="1821"/>
                  <a:pt x="1492" y="1820"/>
                </a:cubicBezTo>
                <a:cubicBezTo>
                  <a:pt x="1493" y="1820"/>
                  <a:pt x="1494" y="1818"/>
                  <a:pt x="1496" y="1818"/>
                </a:cubicBezTo>
                <a:cubicBezTo>
                  <a:pt x="1497" y="1816"/>
                  <a:pt x="1498" y="1815"/>
                  <a:pt x="1500" y="1814"/>
                </a:cubicBezTo>
                <a:cubicBezTo>
                  <a:pt x="1502" y="1813"/>
                  <a:pt x="1503" y="1811"/>
                  <a:pt x="1505" y="1810"/>
                </a:cubicBezTo>
                <a:cubicBezTo>
                  <a:pt x="1507" y="1808"/>
                  <a:pt x="1508" y="1807"/>
                  <a:pt x="1510" y="1805"/>
                </a:cubicBezTo>
                <a:cubicBezTo>
                  <a:pt x="1515" y="1800"/>
                  <a:pt x="1520" y="1796"/>
                  <a:pt x="1525" y="1791"/>
                </a:cubicBezTo>
                <a:cubicBezTo>
                  <a:pt x="1594" y="1722"/>
                  <a:pt x="1632" y="1630"/>
                  <a:pt x="1632" y="1532"/>
                </a:cubicBezTo>
                <a:cubicBezTo>
                  <a:pt x="1632" y="366"/>
                  <a:pt x="1632" y="366"/>
                  <a:pt x="1632" y="366"/>
                </a:cubicBezTo>
                <a:cubicBezTo>
                  <a:pt x="1632" y="268"/>
                  <a:pt x="1594" y="176"/>
                  <a:pt x="1525" y="107"/>
                </a:cubicBezTo>
                <a:close/>
                <a:moveTo>
                  <a:pt x="1545" y="1532"/>
                </a:moveTo>
                <a:cubicBezTo>
                  <a:pt x="1545" y="1606"/>
                  <a:pt x="1516" y="1676"/>
                  <a:pt x="1463" y="1729"/>
                </a:cubicBezTo>
                <a:cubicBezTo>
                  <a:pt x="1460" y="1733"/>
                  <a:pt x="1456" y="1736"/>
                  <a:pt x="1452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0" y="1741"/>
                  <a:pt x="1449" y="1742"/>
                  <a:pt x="1448" y="1742"/>
                </a:cubicBezTo>
                <a:cubicBezTo>
                  <a:pt x="1448" y="1743"/>
                  <a:pt x="1448" y="1743"/>
                  <a:pt x="1448" y="1743"/>
                </a:cubicBezTo>
                <a:cubicBezTo>
                  <a:pt x="1447" y="1744"/>
                  <a:pt x="1447" y="1744"/>
                  <a:pt x="1447" y="1744"/>
                </a:cubicBezTo>
                <a:cubicBezTo>
                  <a:pt x="1446" y="1744"/>
                  <a:pt x="1445" y="1745"/>
                  <a:pt x="1444" y="1746"/>
                </a:cubicBezTo>
                <a:cubicBezTo>
                  <a:pt x="1444" y="1747"/>
                  <a:pt x="1444" y="1747"/>
                  <a:pt x="1444" y="1747"/>
                </a:cubicBezTo>
                <a:cubicBezTo>
                  <a:pt x="1443" y="1747"/>
                  <a:pt x="1443" y="1747"/>
                  <a:pt x="1443" y="1747"/>
                </a:cubicBezTo>
                <a:cubicBezTo>
                  <a:pt x="1442" y="1748"/>
                  <a:pt x="1442" y="1748"/>
                  <a:pt x="1441" y="1749"/>
                </a:cubicBezTo>
                <a:cubicBezTo>
                  <a:pt x="1440" y="1750"/>
                  <a:pt x="1440" y="1750"/>
                  <a:pt x="1440" y="1750"/>
                </a:cubicBezTo>
                <a:cubicBezTo>
                  <a:pt x="1439" y="1750"/>
                  <a:pt x="1439" y="1750"/>
                  <a:pt x="1439" y="1750"/>
                </a:cubicBezTo>
                <a:cubicBezTo>
                  <a:pt x="1439" y="1751"/>
                  <a:pt x="1438" y="1751"/>
                  <a:pt x="1438" y="1751"/>
                </a:cubicBezTo>
                <a:cubicBezTo>
                  <a:pt x="1437" y="1752"/>
                  <a:pt x="1437" y="1752"/>
                  <a:pt x="1437" y="1752"/>
                </a:cubicBezTo>
                <a:cubicBezTo>
                  <a:pt x="1436" y="1752"/>
                  <a:pt x="1436" y="1752"/>
                  <a:pt x="1436" y="1752"/>
                </a:cubicBezTo>
                <a:cubicBezTo>
                  <a:pt x="1435" y="1754"/>
                  <a:pt x="1435" y="1754"/>
                  <a:pt x="1435" y="1754"/>
                </a:cubicBezTo>
                <a:cubicBezTo>
                  <a:pt x="1434" y="1754"/>
                  <a:pt x="1434" y="1755"/>
                  <a:pt x="1433" y="1755"/>
                </a:cubicBezTo>
                <a:cubicBezTo>
                  <a:pt x="1432" y="1756"/>
                  <a:pt x="1432" y="1756"/>
                  <a:pt x="1432" y="1756"/>
                </a:cubicBezTo>
                <a:cubicBezTo>
                  <a:pt x="1430" y="1758"/>
                  <a:pt x="1430" y="1758"/>
                  <a:pt x="1430" y="1758"/>
                </a:cubicBezTo>
                <a:cubicBezTo>
                  <a:pt x="1429" y="1758"/>
                  <a:pt x="1428" y="1759"/>
                  <a:pt x="1427" y="1759"/>
                </a:cubicBezTo>
                <a:cubicBezTo>
                  <a:pt x="1426" y="1760"/>
                  <a:pt x="1426" y="1760"/>
                  <a:pt x="1425" y="1761"/>
                </a:cubicBezTo>
                <a:cubicBezTo>
                  <a:pt x="1424" y="1762"/>
                  <a:pt x="1424" y="1762"/>
                  <a:pt x="1424" y="1762"/>
                </a:cubicBezTo>
                <a:cubicBezTo>
                  <a:pt x="1421" y="1764"/>
                  <a:pt x="1421" y="1764"/>
                  <a:pt x="1421" y="1764"/>
                </a:cubicBezTo>
                <a:cubicBezTo>
                  <a:pt x="1421" y="1764"/>
                  <a:pt x="1420" y="1764"/>
                  <a:pt x="1420" y="1764"/>
                </a:cubicBezTo>
                <a:cubicBezTo>
                  <a:pt x="1420" y="1765"/>
                  <a:pt x="1420" y="1765"/>
                  <a:pt x="1420" y="1765"/>
                </a:cubicBezTo>
                <a:cubicBezTo>
                  <a:pt x="1419" y="1765"/>
                  <a:pt x="1419" y="1765"/>
                  <a:pt x="1419" y="1765"/>
                </a:cubicBezTo>
                <a:cubicBezTo>
                  <a:pt x="1418" y="1766"/>
                  <a:pt x="1416" y="1767"/>
                  <a:pt x="1415" y="1768"/>
                </a:cubicBezTo>
                <a:cubicBezTo>
                  <a:pt x="1413" y="1769"/>
                  <a:pt x="1413" y="1769"/>
                  <a:pt x="1413" y="1769"/>
                </a:cubicBezTo>
                <a:cubicBezTo>
                  <a:pt x="1412" y="1769"/>
                  <a:pt x="1412" y="1770"/>
                  <a:pt x="1411" y="1770"/>
                </a:cubicBezTo>
                <a:cubicBezTo>
                  <a:pt x="1410" y="1770"/>
                  <a:pt x="1410" y="1770"/>
                  <a:pt x="1410" y="1770"/>
                </a:cubicBezTo>
                <a:cubicBezTo>
                  <a:pt x="1409" y="1771"/>
                  <a:pt x="1409" y="1771"/>
                  <a:pt x="1409" y="1771"/>
                </a:cubicBezTo>
                <a:cubicBezTo>
                  <a:pt x="1408" y="1772"/>
                  <a:pt x="1406" y="1774"/>
                  <a:pt x="1403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1" y="1776"/>
                  <a:pt x="1400" y="1777"/>
                  <a:pt x="1398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5" y="1779"/>
                  <a:pt x="1393" y="1780"/>
                  <a:pt x="1391" y="1781"/>
                </a:cubicBezTo>
                <a:cubicBezTo>
                  <a:pt x="1389" y="1782"/>
                  <a:pt x="1387" y="1783"/>
                  <a:pt x="1385" y="1784"/>
                </a:cubicBezTo>
                <a:cubicBezTo>
                  <a:pt x="1383" y="1785"/>
                  <a:pt x="1381" y="1786"/>
                  <a:pt x="1379" y="1787"/>
                </a:cubicBezTo>
                <a:cubicBezTo>
                  <a:pt x="1377" y="1788"/>
                  <a:pt x="1375" y="1789"/>
                  <a:pt x="1373" y="1790"/>
                </a:cubicBezTo>
                <a:cubicBezTo>
                  <a:pt x="1371" y="1790"/>
                  <a:pt x="1368" y="1791"/>
                  <a:pt x="1367" y="1792"/>
                </a:cubicBezTo>
                <a:cubicBezTo>
                  <a:pt x="1366" y="1792"/>
                  <a:pt x="1366" y="1792"/>
                  <a:pt x="1366" y="1792"/>
                </a:cubicBezTo>
                <a:cubicBezTo>
                  <a:pt x="1363" y="1794"/>
                  <a:pt x="1359" y="1795"/>
                  <a:pt x="1355" y="1796"/>
                </a:cubicBezTo>
                <a:cubicBezTo>
                  <a:pt x="1354" y="1796"/>
                  <a:pt x="1353" y="1797"/>
                  <a:pt x="1352" y="1797"/>
                </a:cubicBezTo>
                <a:cubicBezTo>
                  <a:pt x="1351" y="1798"/>
                  <a:pt x="1351" y="1798"/>
                  <a:pt x="1351" y="1798"/>
                </a:cubicBezTo>
                <a:cubicBezTo>
                  <a:pt x="1350" y="1798"/>
                  <a:pt x="1350" y="1798"/>
                  <a:pt x="1350" y="1798"/>
                </a:cubicBezTo>
                <a:cubicBezTo>
                  <a:pt x="1348" y="1798"/>
                  <a:pt x="1348" y="1798"/>
                  <a:pt x="1348" y="1798"/>
                </a:cubicBezTo>
                <a:cubicBezTo>
                  <a:pt x="1347" y="1799"/>
                  <a:pt x="1347" y="1799"/>
                  <a:pt x="1347" y="1799"/>
                </a:cubicBezTo>
                <a:cubicBezTo>
                  <a:pt x="1346" y="1799"/>
                  <a:pt x="1346" y="1799"/>
                  <a:pt x="1346" y="1799"/>
                </a:cubicBezTo>
                <a:cubicBezTo>
                  <a:pt x="1344" y="1800"/>
                  <a:pt x="1344" y="1800"/>
                  <a:pt x="1344" y="1800"/>
                </a:cubicBezTo>
                <a:cubicBezTo>
                  <a:pt x="1344" y="1800"/>
                  <a:pt x="1343" y="1800"/>
                  <a:pt x="1342" y="1800"/>
                </a:cubicBezTo>
                <a:cubicBezTo>
                  <a:pt x="1341" y="1800"/>
                  <a:pt x="1341" y="1800"/>
                  <a:pt x="1341" y="1800"/>
                </a:cubicBezTo>
                <a:cubicBezTo>
                  <a:pt x="1339" y="1801"/>
                  <a:pt x="1339" y="1801"/>
                  <a:pt x="1339" y="1801"/>
                </a:cubicBezTo>
                <a:cubicBezTo>
                  <a:pt x="1338" y="1801"/>
                  <a:pt x="1336" y="1802"/>
                  <a:pt x="1335" y="1802"/>
                </a:cubicBezTo>
                <a:cubicBezTo>
                  <a:pt x="1335" y="1802"/>
                  <a:pt x="1335" y="1802"/>
                  <a:pt x="1335" y="1802"/>
                </a:cubicBezTo>
                <a:cubicBezTo>
                  <a:pt x="1333" y="1802"/>
                  <a:pt x="1333" y="1802"/>
                  <a:pt x="1333" y="1802"/>
                </a:cubicBezTo>
                <a:cubicBezTo>
                  <a:pt x="1333" y="1803"/>
                  <a:pt x="1333" y="1803"/>
                  <a:pt x="1333" y="1803"/>
                </a:cubicBezTo>
                <a:cubicBezTo>
                  <a:pt x="1332" y="1803"/>
                  <a:pt x="1332" y="1803"/>
                  <a:pt x="1331" y="1803"/>
                </a:cubicBezTo>
                <a:cubicBezTo>
                  <a:pt x="1330" y="1803"/>
                  <a:pt x="1330" y="1803"/>
                  <a:pt x="1330" y="1803"/>
                </a:cubicBezTo>
                <a:cubicBezTo>
                  <a:pt x="1329" y="1804"/>
                  <a:pt x="1329" y="1804"/>
                  <a:pt x="1329" y="1804"/>
                </a:cubicBezTo>
                <a:cubicBezTo>
                  <a:pt x="1329" y="1804"/>
                  <a:pt x="1328" y="1804"/>
                  <a:pt x="1327" y="1804"/>
                </a:cubicBezTo>
                <a:cubicBezTo>
                  <a:pt x="1326" y="1804"/>
                  <a:pt x="1326" y="1804"/>
                  <a:pt x="1326" y="1804"/>
                </a:cubicBezTo>
                <a:cubicBezTo>
                  <a:pt x="1325" y="1804"/>
                  <a:pt x="1325" y="1804"/>
                  <a:pt x="1325" y="1804"/>
                </a:cubicBezTo>
                <a:cubicBezTo>
                  <a:pt x="1324" y="1805"/>
                  <a:pt x="1324" y="1805"/>
                  <a:pt x="1323" y="1805"/>
                </a:cubicBezTo>
                <a:cubicBezTo>
                  <a:pt x="1322" y="1805"/>
                  <a:pt x="1322" y="1805"/>
                  <a:pt x="1322" y="1805"/>
                </a:cubicBezTo>
                <a:cubicBezTo>
                  <a:pt x="1321" y="1805"/>
                  <a:pt x="1321" y="1805"/>
                  <a:pt x="1321" y="1805"/>
                </a:cubicBezTo>
                <a:cubicBezTo>
                  <a:pt x="1320" y="1806"/>
                  <a:pt x="1320" y="1806"/>
                  <a:pt x="1320" y="1806"/>
                </a:cubicBezTo>
                <a:cubicBezTo>
                  <a:pt x="1319" y="1806"/>
                  <a:pt x="1317" y="1806"/>
                  <a:pt x="1316" y="1806"/>
                </a:cubicBezTo>
                <a:cubicBezTo>
                  <a:pt x="1314" y="1806"/>
                  <a:pt x="1314" y="1806"/>
                  <a:pt x="1314" y="1806"/>
                </a:cubicBezTo>
                <a:cubicBezTo>
                  <a:pt x="1312" y="1807"/>
                  <a:pt x="1310" y="1807"/>
                  <a:pt x="1308" y="1808"/>
                </a:cubicBezTo>
                <a:cubicBezTo>
                  <a:pt x="1307" y="1808"/>
                  <a:pt x="1307" y="1808"/>
                  <a:pt x="1307" y="1808"/>
                </a:cubicBezTo>
                <a:cubicBezTo>
                  <a:pt x="1306" y="1808"/>
                  <a:pt x="1304" y="1808"/>
                  <a:pt x="1302" y="1808"/>
                </a:cubicBezTo>
                <a:cubicBezTo>
                  <a:pt x="1300" y="1809"/>
                  <a:pt x="1300" y="1809"/>
                  <a:pt x="1300" y="1809"/>
                </a:cubicBezTo>
                <a:cubicBezTo>
                  <a:pt x="1299" y="1809"/>
                  <a:pt x="1299" y="1809"/>
                  <a:pt x="1299" y="1809"/>
                </a:cubicBezTo>
                <a:cubicBezTo>
                  <a:pt x="1296" y="1809"/>
                  <a:pt x="1292" y="1810"/>
                  <a:pt x="1288" y="1810"/>
                </a:cubicBezTo>
                <a:cubicBezTo>
                  <a:pt x="1288" y="1810"/>
                  <a:pt x="1288" y="1810"/>
                  <a:pt x="1288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2" y="1810"/>
                  <a:pt x="1282" y="1810"/>
                  <a:pt x="1282" y="1810"/>
                </a:cubicBezTo>
                <a:cubicBezTo>
                  <a:pt x="1282" y="1810"/>
                  <a:pt x="1280" y="1810"/>
                  <a:pt x="1280" y="1810"/>
                </a:cubicBezTo>
                <a:cubicBezTo>
                  <a:pt x="1271" y="1810"/>
                  <a:pt x="1271" y="1810"/>
                  <a:pt x="1271" y="1810"/>
                </a:cubicBezTo>
                <a:cubicBezTo>
                  <a:pt x="1270" y="1810"/>
                  <a:pt x="1268" y="1811"/>
                  <a:pt x="1266" y="1811"/>
                </a:cubicBezTo>
                <a:cubicBezTo>
                  <a:pt x="366" y="1811"/>
                  <a:pt x="366" y="1811"/>
                  <a:pt x="366" y="1811"/>
                </a:cubicBezTo>
                <a:cubicBezTo>
                  <a:pt x="364" y="1811"/>
                  <a:pt x="363" y="1810"/>
                  <a:pt x="361" y="1810"/>
                </a:cubicBezTo>
                <a:cubicBezTo>
                  <a:pt x="352" y="1810"/>
                  <a:pt x="352" y="1810"/>
                  <a:pt x="352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49" y="1810"/>
                </a:cubicBezTo>
                <a:cubicBezTo>
                  <a:pt x="347" y="1810"/>
                  <a:pt x="347" y="1810"/>
                  <a:pt x="347" y="1810"/>
                </a:cubicBezTo>
                <a:cubicBezTo>
                  <a:pt x="347" y="1810"/>
                  <a:pt x="346" y="1810"/>
                  <a:pt x="346" y="1810"/>
                </a:cubicBezTo>
                <a:cubicBezTo>
                  <a:pt x="344" y="1810"/>
                  <a:pt x="344" y="1810"/>
                  <a:pt x="344" y="1810"/>
                </a:cubicBezTo>
                <a:cubicBezTo>
                  <a:pt x="344" y="1810"/>
                  <a:pt x="343" y="1810"/>
                  <a:pt x="342" y="1810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5" y="1809"/>
                  <a:pt x="333" y="1809"/>
                  <a:pt x="330" y="1808"/>
                </a:cubicBezTo>
                <a:cubicBezTo>
                  <a:pt x="329" y="1808"/>
                  <a:pt x="329" y="1808"/>
                  <a:pt x="329" y="1808"/>
                </a:cubicBezTo>
                <a:cubicBezTo>
                  <a:pt x="328" y="1808"/>
                  <a:pt x="328" y="1808"/>
                  <a:pt x="328" y="1808"/>
                </a:cubicBezTo>
                <a:cubicBezTo>
                  <a:pt x="327" y="1808"/>
                  <a:pt x="326" y="1808"/>
                  <a:pt x="325" y="1808"/>
                </a:cubicBezTo>
                <a:cubicBezTo>
                  <a:pt x="324" y="1808"/>
                  <a:pt x="324" y="1808"/>
                  <a:pt x="324" y="1808"/>
                </a:cubicBezTo>
                <a:cubicBezTo>
                  <a:pt x="322" y="1807"/>
                  <a:pt x="321" y="1807"/>
                  <a:pt x="320" y="1807"/>
                </a:cubicBezTo>
                <a:cubicBezTo>
                  <a:pt x="319" y="1807"/>
                  <a:pt x="319" y="1807"/>
                  <a:pt x="319" y="1807"/>
                </a:cubicBezTo>
                <a:cubicBezTo>
                  <a:pt x="318" y="1806"/>
                  <a:pt x="318" y="1806"/>
                  <a:pt x="317" y="1806"/>
                </a:cubicBezTo>
                <a:cubicBezTo>
                  <a:pt x="316" y="1806"/>
                  <a:pt x="316" y="1806"/>
                  <a:pt x="316" y="1806"/>
                </a:cubicBezTo>
                <a:cubicBezTo>
                  <a:pt x="315" y="1806"/>
                  <a:pt x="315" y="1806"/>
                  <a:pt x="315" y="1806"/>
                </a:cubicBezTo>
                <a:cubicBezTo>
                  <a:pt x="314" y="1806"/>
                  <a:pt x="313" y="1806"/>
                  <a:pt x="312" y="1806"/>
                </a:cubicBezTo>
                <a:cubicBezTo>
                  <a:pt x="312" y="1805"/>
                  <a:pt x="312" y="1805"/>
                  <a:pt x="312" y="1805"/>
                </a:cubicBezTo>
                <a:cubicBezTo>
                  <a:pt x="311" y="1805"/>
                  <a:pt x="311" y="1805"/>
                  <a:pt x="311" y="1805"/>
                </a:cubicBezTo>
                <a:cubicBezTo>
                  <a:pt x="310" y="1805"/>
                  <a:pt x="309" y="1805"/>
                  <a:pt x="309" y="1805"/>
                </a:cubicBezTo>
                <a:cubicBezTo>
                  <a:pt x="308" y="1804"/>
                  <a:pt x="308" y="1804"/>
                  <a:pt x="308" y="1804"/>
                </a:cubicBezTo>
                <a:cubicBezTo>
                  <a:pt x="306" y="1804"/>
                  <a:pt x="306" y="1804"/>
                  <a:pt x="306" y="1804"/>
                </a:cubicBezTo>
                <a:cubicBezTo>
                  <a:pt x="305" y="1804"/>
                  <a:pt x="304" y="1804"/>
                  <a:pt x="302" y="1803"/>
                </a:cubicBezTo>
                <a:cubicBezTo>
                  <a:pt x="301" y="1803"/>
                  <a:pt x="301" y="1803"/>
                  <a:pt x="301" y="1803"/>
                </a:cubicBezTo>
                <a:cubicBezTo>
                  <a:pt x="301" y="1803"/>
                  <a:pt x="300" y="1803"/>
                  <a:pt x="300" y="1803"/>
                </a:cubicBezTo>
                <a:cubicBezTo>
                  <a:pt x="298" y="1802"/>
                  <a:pt x="298" y="1802"/>
                  <a:pt x="298" y="1802"/>
                </a:cubicBezTo>
                <a:cubicBezTo>
                  <a:pt x="297" y="1802"/>
                  <a:pt x="297" y="1802"/>
                  <a:pt x="297" y="1802"/>
                </a:cubicBezTo>
                <a:cubicBezTo>
                  <a:pt x="296" y="1802"/>
                  <a:pt x="295" y="1802"/>
                  <a:pt x="293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0" y="1800"/>
                  <a:pt x="289" y="1800"/>
                  <a:pt x="288" y="1800"/>
                </a:cubicBezTo>
                <a:cubicBezTo>
                  <a:pt x="287" y="1800"/>
                  <a:pt x="287" y="1800"/>
                  <a:pt x="287" y="1800"/>
                </a:cubicBezTo>
                <a:cubicBezTo>
                  <a:pt x="287" y="1799"/>
                  <a:pt x="287" y="1799"/>
                  <a:pt x="287" y="1799"/>
                </a:cubicBezTo>
                <a:cubicBezTo>
                  <a:pt x="286" y="1799"/>
                  <a:pt x="284" y="1798"/>
                  <a:pt x="283" y="1798"/>
                </a:cubicBezTo>
                <a:cubicBezTo>
                  <a:pt x="281" y="1797"/>
                  <a:pt x="279" y="1797"/>
                  <a:pt x="277" y="1796"/>
                </a:cubicBezTo>
                <a:cubicBezTo>
                  <a:pt x="275" y="1796"/>
                  <a:pt x="273" y="1795"/>
                  <a:pt x="271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69" y="1793"/>
                  <a:pt x="268" y="1793"/>
                  <a:pt x="266" y="1792"/>
                </a:cubicBezTo>
                <a:cubicBezTo>
                  <a:pt x="266" y="1792"/>
                  <a:pt x="266" y="1792"/>
                  <a:pt x="266" y="1792"/>
                </a:cubicBezTo>
                <a:cubicBezTo>
                  <a:pt x="265" y="1792"/>
                  <a:pt x="265" y="1792"/>
                  <a:pt x="265" y="1792"/>
                </a:cubicBezTo>
                <a:cubicBezTo>
                  <a:pt x="264" y="1792"/>
                  <a:pt x="262" y="1791"/>
                  <a:pt x="261" y="1790"/>
                </a:cubicBezTo>
                <a:cubicBezTo>
                  <a:pt x="261" y="1790"/>
                  <a:pt x="261" y="1790"/>
                  <a:pt x="261" y="1790"/>
                </a:cubicBezTo>
                <a:cubicBezTo>
                  <a:pt x="254" y="1787"/>
                  <a:pt x="246" y="1784"/>
                  <a:pt x="240" y="1781"/>
                </a:cubicBezTo>
                <a:cubicBezTo>
                  <a:pt x="239" y="1780"/>
                  <a:pt x="239" y="1780"/>
                  <a:pt x="239" y="1780"/>
                </a:cubicBezTo>
                <a:cubicBezTo>
                  <a:pt x="238" y="1780"/>
                  <a:pt x="236" y="1779"/>
                  <a:pt x="235" y="1778"/>
                </a:cubicBezTo>
                <a:cubicBezTo>
                  <a:pt x="235" y="1778"/>
                  <a:pt x="235" y="1778"/>
                  <a:pt x="235" y="1778"/>
                </a:cubicBezTo>
                <a:cubicBezTo>
                  <a:pt x="233" y="1777"/>
                  <a:pt x="232" y="1776"/>
                  <a:pt x="230" y="1776"/>
                </a:cubicBezTo>
                <a:cubicBezTo>
                  <a:pt x="230" y="1775"/>
                  <a:pt x="230" y="1775"/>
                  <a:pt x="230" y="1775"/>
                </a:cubicBezTo>
                <a:cubicBezTo>
                  <a:pt x="229" y="1775"/>
                  <a:pt x="229" y="1775"/>
                  <a:pt x="228" y="1774"/>
                </a:cubicBezTo>
                <a:cubicBezTo>
                  <a:pt x="227" y="1774"/>
                  <a:pt x="227" y="1774"/>
                  <a:pt x="227" y="1774"/>
                </a:cubicBezTo>
                <a:cubicBezTo>
                  <a:pt x="226" y="1773"/>
                  <a:pt x="226" y="1773"/>
                  <a:pt x="226" y="1773"/>
                </a:cubicBezTo>
                <a:cubicBezTo>
                  <a:pt x="226" y="1773"/>
                  <a:pt x="225" y="1773"/>
                  <a:pt x="225" y="1772"/>
                </a:cubicBezTo>
                <a:cubicBezTo>
                  <a:pt x="224" y="1772"/>
                  <a:pt x="224" y="1772"/>
                  <a:pt x="224" y="1772"/>
                </a:cubicBezTo>
                <a:cubicBezTo>
                  <a:pt x="222" y="1771"/>
                  <a:pt x="222" y="1771"/>
                  <a:pt x="222" y="1771"/>
                </a:cubicBezTo>
                <a:cubicBezTo>
                  <a:pt x="222" y="1770"/>
                  <a:pt x="222" y="1770"/>
                  <a:pt x="222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15" y="1766"/>
                  <a:pt x="215" y="1766"/>
                  <a:pt x="215" y="1766"/>
                </a:cubicBezTo>
                <a:cubicBezTo>
                  <a:pt x="213" y="1765"/>
                  <a:pt x="213" y="1765"/>
                  <a:pt x="213" y="1765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4" y="1759"/>
                  <a:pt x="204" y="1759"/>
                  <a:pt x="204" y="1759"/>
                </a:cubicBezTo>
                <a:cubicBezTo>
                  <a:pt x="203" y="1758"/>
                  <a:pt x="203" y="1758"/>
                  <a:pt x="203" y="1758"/>
                </a:cubicBezTo>
                <a:cubicBezTo>
                  <a:pt x="202" y="1757"/>
                  <a:pt x="202" y="1757"/>
                  <a:pt x="202" y="1757"/>
                </a:cubicBezTo>
                <a:cubicBezTo>
                  <a:pt x="201" y="1757"/>
                  <a:pt x="201" y="1757"/>
                  <a:pt x="201" y="1757"/>
                </a:cubicBezTo>
                <a:cubicBezTo>
                  <a:pt x="200" y="1756"/>
                  <a:pt x="199" y="1755"/>
                  <a:pt x="198" y="1754"/>
                </a:cubicBezTo>
                <a:cubicBezTo>
                  <a:pt x="196" y="1753"/>
                  <a:pt x="196" y="1753"/>
                  <a:pt x="196" y="1753"/>
                </a:cubicBezTo>
                <a:cubicBezTo>
                  <a:pt x="195" y="1752"/>
                  <a:pt x="195" y="1752"/>
                  <a:pt x="195" y="1752"/>
                </a:cubicBezTo>
                <a:cubicBezTo>
                  <a:pt x="194" y="1752"/>
                  <a:pt x="194" y="1752"/>
                  <a:pt x="194" y="1752"/>
                </a:cubicBezTo>
                <a:cubicBezTo>
                  <a:pt x="194" y="1751"/>
                  <a:pt x="194" y="1751"/>
                  <a:pt x="194" y="1751"/>
                </a:cubicBezTo>
                <a:cubicBezTo>
                  <a:pt x="192" y="1750"/>
                  <a:pt x="191" y="1748"/>
                  <a:pt x="189" y="1747"/>
                </a:cubicBezTo>
                <a:cubicBezTo>
                  <a:pt x="188" y="1746"/>
                  <a:pt x="186" y="1745"/>
                  <a:pt x="185" y="1744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3" y="1742"/>
                  <a:pt x="182" y="1741"/>
                  <a:pt x="181" y="1740"/>
                </a:cubicBezTo>
                <a:cubicBezTo>
                  <a:pt x="181" y="1740"/>
                  <a:pt x="181" y="1740"/>
                  <a:pt x="181" y="1740"/>
                </a:cubicBezTo>
                <a:cubicBezTo>
                  <a:pt x="180" y="1740"/>
                  <a:pt x="180" y="1740"/>
                  <a:pt x="180" y="1740"/>
                </a:cubicBezTo>
                <a:cubicBezTo>
                  <a:pt x="176" y="1736"/>
                  <a:pt x="173" y="1733"/>
                  <a:pt x="169" y="1729"/>
                </a:cubicBezTo>
                <a:cubicBezTo>
                  <a:pt x="116" y="1676"/>
                  <a:pt x="87" y="1606"/>
                  <a:pt x="87" y="1532"/>
                </a:cubicBezTo>
                <a:cubicBezTo>
                  <a:pt x="87" y="358"/>
                  <a:pt x="87" y="358"/>
                  <a:pt x="87" y="358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1"/>
                  <a:pt x="88" y="351"/>
                  <a:pt x="88" y="351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6"/>
                  <a:pt x="88" y="345"/>
                  <a:pt x="88" y="343"/>
                </a:cubicBezTo>
                <a:cubicBezTo>
                  <a:pt x="88" y="343"/>
                  <a:pt x="88" y="343"/>
                  <a:pt x="88" y="343"/>
                </a:cubicBezTo>
                <a:cubicBezTo>
                  <a:pt x="88" y="341"/>
                  <a:pt x="88" y="340"/>
                  <a:pt x="89" y="338"/>
                </a:cubicBezTo>
                <a:cubicBezTo>
                  <a:pt x="89" y="336"/>
                  <a:pt x="89" y="336"/>
                  <a:pt x="89" y="336"/>
                </a:cubicBezTo>
                <a:cubicBezTo>
                  <a:pt x="89" y="333"/>
                  <a:pt x="89" y="333"/>
                  <a:pt x="89" y="333"/>
                </a:cubicBezTo>
                <a:cubicBezTo>
                  <a:pt x="89" y="332"/>
                  <a:pt x="89" y="332"/>
                  <a:pt x="89" y="332"/>
                </a:cubicBezTo>
                <a:cubicBezTo>
                  <a:pt x="89" y="332"/>
                  <a:pt x="90" y="331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28"/>
                  <a:pt x="90" y="327"/>
                  <a:pt x="90" y="326"/>
                </a:cubicBezTo>
                <a:cubicBezTo>
                  <a:pt x="90" y="324"/>
                  <a:pt x="90" y="324"/>
                  <a:pt x="90" y="324"/>
                </a:cubicBezTo>
                <a:cubicBezTo>
                  <a:pt x="90" y="323"/>
                  <a:pt x="90" y="323"/>
                  <a:pt x="90" y="323"/>
                </a:cubicBezTo>
                <a:cubicBezTo>
                  <a:pt x="91" y="322"/>
                  <a:pt x="91" y="322"/>
                  <a:pt x="91" y="321"/>
                </a:cubicBezTo>
                <a:cubicBezTo>
                  <a:pt x="91" y="320"/>
                  <a:pt x="91" y="320"/>
                  <a:pt x="91" y="320"/>
                </a:cubicBezTo>
                <a:cubicBezTo>
                  <a:pt x="91" y="318"/>
                  <a:pt x="91" y="318"/>
                  <a:pt x="91" y="318"/>
                </a:cubicBezTo>
                <a:cubicBezTo>
                  <a:pt x="92" y="317"/>
                  <a:pt x="92" y="317"/>
                  <a:pt x="92" y="317"/>
                </a:cubicBezTo>
                <a:cubicBezTo>
                  <a:pt x="92" y="316"/>
                  <a:pt x="92" y="316"/>
                  <a:pt x="92" y="316"/>
                </a:cubicBezTo>
                <a:cubicBezTo>
                  <a:pt x="92" y="315"/>
                  <a:pt x="92" y="315"/>
                  <a:pt x="92" y="314"/>
                </a:cubicBezTo>
                <a:cubicBezTo>
                  <a:pt x="92" y="313"/>
                  <a:pt x="92" y="313"/>
                  <a:pt x="92" y="313"/>
                </a:cubicBezTo>
                <a:cubicBezTo>
                  <a:pt x="92" y="312"/>
                  <a:pt x="92" y="312"/>
                  <a:pt x="92" y="312"/>
                </a:cubicBezTo>
                <a:cubicBezTo>
                  <a:pt x="92" y="312"/>
                  <a:pt x="93" y="310"/>
                  <a:pt x="93" y="30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4" y="306"/>
                  <a:pt x="94" y="305"/>
                  <a:pt x="94" y="304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5" y="301"/>
                  <a:pt x="95" y="300"/>
                  <a:pt x="96" y="299"/>
                </a:cubicBezTo>
                <a:cubicBezTo>
                  <a:pt x="96" y="297"/>
                  <a:pt x="96" y="297"/>
                  <a:pt x="96" y="297"/>
                </a:cubicBezTo>
                <a:cubicBezTo>
                  <a:pt x="96" y="296"/>
                  <a:pt x="96" y="294"/>
                  <a:pt x="97" y="293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0"/>
                  <a:pt x="98" y="290"/>
                  <a:pt x="98" y="290"/>
                </a:cubicBezTo>
                <a:cubicBezTo>
                  <a:pt x="98" y="289"/>
                  <a:pt x="98" y="288"/>
                  <a:pt x="98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5"/>
                  <a:pt x="100" y="284"/>
                  <a:pt x="100" y="282"/>
                </a:cubicBezTo>
                <a:cubicBezTo>
                  <a:pt x="100" y="281"/>
                  <a:pt x="101" y="280"/>
                  <a:pt x="101" y="278"/>
                </a:cubicBezTo>
                <a:cubicBezTo>
                  <a:pt x="102" y="278"/>
                  <a:pt x="102" y="278"/>
                  <a:pt x="102" y="278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75"/>
                  <a:pt x="103" y="273"/>
                  <a:pt x="104" y="271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5" y="268"/>
                  <a:pt x="106" y="267"/>
                  <a:pt x="106" y="265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4"/>
                  <a:pt x="106" y="264"/>
                  <a:pt x="107" y="264"/>
                </a:cubicBezTo>
                <a:cubicBezTo>
                  <a:pt x="107" y="262"/>
                  <a:pt x="108" y="260"/>
                  <a:pt x="108" y="259"/>
                </a:cubicBezTo>
                <a:cubicBezTo>
                  <a:pt x="109" y="257"/>
                  <a:pt x="109" y="257"/>
                  <a:pt x="109" y="257"/>
                </a:cubicBezTo>
                <a:cubicBezTo>
                  <a:pt x="110" y="257"/>
                  <a:pt x="110" y="257"/>
                  <a:pt x="110" y="257"/>
                </a:cubicBezTo>
                <a:cubicBezTo>
                  <a:pt x="110" y="255"/>
                  <a:pt x="111" y="254"/>
                  <a:pt x="111" y="252"/>
                </a:cubicBezTo>
                <a:cubicBezTo>
                  <a:pt x="112" y="250"/>
                  <a:pt x="113" y="248"/>
                  <a:pt x="114" y="246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116" y="242"/>
                  <a:pt x="118" y="239"/>
                  <a:pt x="120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4"/>
                  <a:pt x="121" y="233"/>
                  <a:pt x="121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4" y="228"/>
                  <a:pt x="125" y="226"/>
                  <a:pt x="126" y="224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28" y="222"/>
                  <a:pt x="129" y="220"/>
                  <a:pt x="130" y="218"/>
                </a:cubicBezTo>
                <a:cubicBezTo>
                  <a:pt x="130" y="218"/>
                  <a:pt x="130" y="218"/>
                  <a:pt x="130" y="218"/>
                </a:cubicBezTo>
                <a:cubicBezTo>
                  <a:pt x="138" y="206"/>
                  <a:pt x="146" y="195"/>
                  <a:pt x="155" y="184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6" y="183"/>
                  <a:pt x="157" y="182"/>
                  <a:pt x="157" y="181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62" y="176"/>
                  <a:pt x="165" y="173"/>
                  <a:pt x="169" y="169"/>
                </a:cubicBezTo>
                <a:cubicBezTo>
                  <a:pt x="219" y="119"/>
                  <a:pt x="285" y="90"/>
                  <a:pt x="355" y="88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1270" y="87"/>
                  <a:pt x="1270" y="87"/>
                  <a:pt x="1270" y="87"/>
                </a:cubicBezTo>
                <a:cubicBezTo>
                  <a:pt x="1271" y="88"/>
                  <a:pt x="1271" y="88"/>
                  <a:pt x="1271" y="88"/>
                </a:cubicBezTo>
                <a:cubicBezTo>
                  <a:pt x="1277" y="88"/>
                  <a:pt x="1277" y="88"/>
                  <a:pt x="1277" y="88"/>
                </a:cubicBezTo>
                <a:cubicBezTo>
                  <a:pt x="1348" y="90"/>
                  <a:pt x="1413" y="119"/>
                  <a:pt x="1463" y="169"/>
                </a:cubicBezTo>
                <a:cubicBezTo>
                  <a:pt x="1516" y="222"/>
                  <a:pt x="1545" y="292"/>
                  <a:pt x="1545" y="366"/>
                </a:cubicBezTo>
                <a:lnTo>
                  <a:pt x="1545" y="1532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3832351"/>
            <a:ext cx="9340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 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4597010"/>
            <a:ext cx="93405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53157" y="4470744"/>
            <a:ext cx="118281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700" b="1">
                <a:solidFill>
                  <a:schemeClr val="tx2"/>
                </a:solidFill>
              </a:rPr>
              <a:t>01</a:t>
            </a:r>
            <a:endParaRPr lang="en-MY" sz="6700">
              <a:solidFill>
                <a:schemeClr val="tx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1591" y="7473496"/>
            <a:ext cx="154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700" b="1">
                <a:solidFill>
                  <a:schemeClr val="bg1"/>
                </a:solidFill>
              </a:rPr>
              <a:t>02</a:t>
            </a:r>
            <a:endParaRPr lang="en-MY" sz="670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71591" y="10594975"/>
            <a:ext cx="154594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700" b="1">
                <a:solidFill>
                  <a:schemeClr val="tx2"/>
                </a:solidFill>
              </a:rPr>
              <a:t>03</a:t>
            </a:r>
            <a:endParaRPr lang="en-MY" sz="670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6941903"/>
            <a:ext cx="9340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Communication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7706562"/>
            <a:ext cx="93405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10088434"/>
            <a:ext cx="9340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Sales 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4378" y="10853093"/>
            <a:ext cx="93405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</a:t>
            </a:r>
          </a:p>
        </p:txBody>
      </p:sp>
      <p:sp>
        <p:nvSpPr>
          <p:cNvPr id="53" name="Freeform 19"/>
          <p:cNvSpPr>
            <a:spLocks/>
          </p:cNvSpPr>
          <p:nvPr/>
        </p:nvSpPr>
        <p:spPr bwMode="auto">
          <a:xfrm>
            <a:off x="1368426" y="4151313"/>
            <a:ext cx="1647825" cy="1654175"/>
          </a:xfrm>
          <a:custGeom>
            <a:avLst/>
            <a:gdLst>
              <a:gd name="T0" fmla="*/ 27 w 53"/>
              <a:gd name="T1" fmla="*/ 53 h 53"/>
              <a:gd name="T2" fmla="*/ 27 w 53"/>
              <a:gd name="T3" fmla="*/ 53 h 53"/>
              <a:gd name="T4" fmla="*/ 53 w 53"/>
              <a:gd name="T5" fmla="*/ 26 h 53"/>
              <a:gd name="T6" fmla="*/ 53 w 53"/>
              <a:gd name="T7" fmla="*/ 26 h 53"/>
              <a:gd name="T8" fmla="*/ 27 w 53"/>
              <a:gd name="T9" fmla="*/ 0 h 53"/>
              <a:gd name="T10" fmla="*/ 27 w 53"/>
              <a:gd name="T11" fmla="*/ 0 h 53"/>
              <a:gd name="T12" fmla="*/ 0 w 53"/>
              <a:gd name="T13" fmla="*/ 26 h 53"/>
              <a:gd name="T14" fmla="*/ 0 w 53"/>
              <a:gd name="T15" fmla="*/ 26 h 53"/>
              <a:gd name="T16" fmla="*/ 27 w 53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27" y="53"/>
                </a:moveTo>
                <a:cubicBezTo>
                  <a:pt x="27" y="53"/>
                  <a:pt x="27" y="53"/>
                  <a:pt x="27" y="53"/>
                </a:cubicBezTo>
                <a:cubicBezTo>
                  <a:pt x="41" y="53"/>
                  <a:pt x="53" y="41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41"/>
                  <a:pt x="12" y="53"/>
                  <a:pt x="27" y="53"/>
                </a:cubicBezTo>
                <a:close/>
              </a:path>
            </a:pathLst>
          </a:custGeom>
          <a:noFill/>
          <a:ln w="1254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1"/>
          <p:cNvSpPr>
            <a:spLocks/>
          </p:cNvSpPr>
          <p:nvPr/>
        </p:nvSpPr>
        <p:spPr bwMode="auto">
          <a:xfrm>
            <a:off x="1368426" y="10298113"/>
            <a:ext cx="1647825" cy="1685925"/>
          </a:xfrm>
          <a:custGeom>
            <a:avLst/>
            <a:gdLst>
              <a:gd name="T0" fmla="*/ 27 w 53"/>
              <a:gd name="T1" fmla="*/ 54 h 54"/>
              <a:gd name="T2" fmla="*/ 27 w 53"/>
              <a:gd name="T3" fmla="*/ 54 h 54"/>
              <a:gd name="T4" fmla="*/ 53 w 53"/>
              <a:gd name="T5" fmla="*/ 27 h 54"/>
              <a:gd name="T6" fmla="*/ 53 w 53"/>
              <a:gd name="T7" fmla="*/ 27 h 54"/>
              <a:gd name="T8" fmla="*/ 27 w 53"/>
              <a:gd name="T9" fmla="*/ 0 h 54"/>
              <a:gd name="T10" fmla="*/ 27 w 53"/>
              <a:gd name="T11" fmla="*/ 0 h 54"/>
              <a:gd name="T12" fmla="*/ 0 w 53"/>
              <a:gd name="T13" fmla="*/ 27 h 54"/>
              <a:gd name="T14" fmla="*/ 0 w 53"/>
              <a:gd name="T15" fmla="*/ 27 h 54"/>
              <a:gd name="T16" fmla="*/ 27 w 53"/>
              <a:gd name="T1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4">
                <a:moveTo>
                  <a:pt x="27" y="54"/>
                </a:moveTo>
                <a:cubicBezTo>
                  <a:pt x="27" y="54"/>
                  <a:pt x="27" y="54"/>
                  <a:pt x="27" y="54"/>
                </a:cubicBezTo>
                <a:cubicBezTo>
                  <a:pt x="41" y="54"/>
                  <a:pt x="53" y="42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12"/>
                  <a:pt x="41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42"/>
                  <a:pt x="12" y="54"/>
                  <a:pt x="27" y="54"/>
                </a:cubicBezTo>
                <a:close/>
              </a:path>
            </a:pathLst>
          </a:custGeom>
          <a:noFill/>
          <a:ln w="125413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22"/>
          <p:cNvSpPr>
            <a:spLocks noChangeShapeType="1"/>
          </p:cNvSpPr>
          <p:nvPr/>
        </p:nvSpPr>
        <p:spPr bwMode="auto">
          <a:xfrm>
            <a:off x="1274763" y="6553200"/>
            <a:ext cx="1153160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1274763" y="9642475"/>
            <a:ext cx="1153160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SMARTWATCH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684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9804144" y="4041649"/>
            <a:ext cx="4843655" cy="5632704"/>
          </a:xfrm>
          <a:prstGeom prst="roundRect">
            <a:avLst>
              <a:gd name="adj" fmla="val 201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7940241" y="4041649"/>
            <a:ext cx="4843655" cy="5632704"/>
          </a:xfrm>
          <a:prstGeom prst="roundRect">
            <a:avLst>
              <a:gd name="adj" fmla="val 201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682495" y="4041649"/>
            <a:ext cx="4843655" cy="5632704"/>
          </a:xfrm>
          <a:prstGeom prst="roundRect">
            <a:avLst>
              <a:gd name="adj" fmla="val 2012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SMARTWATCH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5674" y="10409917"/>
            <a:ext cx="6152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 Develop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5674" y="11155526"/>
            <a:ext cx="61520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306030" y="10409917"/>
            <a:ext cx="6152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Business Strategy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306030" y="11155526"/>
            <a:ext cx="61520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93597" y="10409917"/>
            <a:ext cx="6152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Business Idea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93597" y="11155526"/>
            <a:ext cx="61520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374775" y="3705225"/>
            <a:ext cx="5507038" cy="6348413"/>
          </a:xfrm>
          <a:custGeom>
            <a:avLst/>
            <a:gdLst>
              <a:gd name="T0" fmla="*/ 1318 w 1736"/>
              <a:gd name="T1" fmla="*/ 0 h 2002"/>
              <a:gd name="T2" fmla="*/ 418 w 1736"/>
              <a:gd name="T3" fmla="*/ 0 h 2002"/>
              <a:gd name="T4" fmla="*/ 0 w 1736"/>
              <a:gd name="T5" fmla="*/ 418 h 2002"/>
              <a:gd name="T6" fmla="*/ 0 w 1736"/>
              <a:gd name="T7" fmla="*/ 1584 h 2002"/>
              <a:gd name="T8" fmla="*/ 418 w 1736"/>
              <a:gd name="T9" fmla="*/ 2002 h 2002"/>
              <a:gd name="T10" fmla="*/ 1318 w 1736"/>
              <a:gd name="T11" fmla="*/ 2002 h 2002"/>
              <a:gd name="T12" fmla="*/ 1736 w 1736"/>
              <a:gd name="T13" fmla="*/ 1584 h 2002"/>
              <a:gd name="T14" fmla="*/ 1736 w 1736"/>
              <a:gd name="T15" fmla="*/ 418 h 2002"/>
              <a:gd name="T16" fmla="*/ 1318 w 1736"/>
              <a:gd name="T17" fmla="*/ 0 h 2002"/>
              <a:gd name="T18" fmla="*/ 1728 w 1736"/>
              <a:gd name="T19" fmla="*/ 1584 h 2002"/>
              <a:gd name="T20" fmla="*/ 1608 w 1736"/>
              <a:gd name="T21" fmla="*/ 1874 h 2002"/>
              <a:gd name="T22" fmla="*/ 1318 w 1736"/>
              <a:gd name="T23" fmla="*/ 1994 h 2002"/>
              <a:gd name="T24" fmla="*/ 418 w 1736"/>
              <a:gd name="T25" fmla="*/ 1994 h 2002"/>
              <a:gd name="T26" fmla="*/ 128 w 1736"/>
              <a:gd name="T27" fmla="*/ 1874 h 2002"/>
              <a:gd name="T28" fmla="*/ 8 w 1736"/>
              <a:gd name="T29" fmla="*/ 1584 h 2002"/>
              <a:gd name="T30" fmla="*/ 8 w 1736"/>
              <a:gd name="T31" fmla="*/ 418 h 2002"/>
              <a:gd name="T32" fmla="*/ 128 w 1736"/>
              <a:gd name="T33" fmla="*/ 128 h 2002"/>
              <a:gd name="T34" fmla="*/ 418 w 1736"/>
              <a:gd name="T35" fmla="*/ 8 h 2002"/>
              <a:gd name="T36" fmla="*/ 1318 w 1736"/>
              <a:gd name="T37" fmla="*/ 8 h 2002"/>
              <a:gd name="T38" fmla="*/ 1608 w 1736"/>
              <a:gd name="T39" fmla="*/ 128 h 2002"/>
              <a:gd name="T40" fmla="*/ 1728 w 1736"/>
              <a:gd name="T41" fmla="*/ 418 h 2002"/>
              <a:gd name="T42" fmla="*/ 1728 w 1736"/>
              <a:gd name="T43" fmla="*/ 1584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6" h="2002">
                <a:moveTo>
                  <a:pt x="1318" y="0"/>
                </a:moveTo>
                <a:cubicBezTo>
                  <a:pt x="418" y="0"/>
                  <a:pt x="418" y="0"/>
                  <a:pt x="418" y="0"/>
                </a:cubicBezTo>
                <a:cubicBezTo>
                  <a:pt x="187" y="0"/>
                  <a:pt x="0" y="187"/>
                  <a:pt x="0" y="418"/>
                </a:cubicBezTo>
                <a:cubicBezTo>
                  <a:pt x="0" y="1584"/>
                  <a:pt x="0" y="1584"/>
                  <a:pt x="0" y="1584"/>
                </a:cubicBezTo>
                <a:cubicBezTo>
                  <a:pt x="0" y="1815"/>
                  <a:pt x="187" y="2002"/>
                  <a:pt x="418" y="2002"/>
                </a:cubicBezTo>
                <a:cubicBezTo>
                  <a:pt x="1318" y="2002"/>
                  <a:pt x="1318" y="2002"/>
                  <a:pt x="1318" y="2002"/>
                </a:cubicBezTo>
                <a:cubicBezTo>
                  <a:pt x="1549" y="2002"/>
                  <a:pt x="1736" y="1815"/>
                  <a:pt x="1736" y="1584"/>
                </a:cubicBezTo>
                <a:cubicBezTo>
                  <a:pt x="1736" y="418"/>
                  <a:pt x="1736" y="418"/>
                  <a:pt x="1736" y="418"/>
                </a:cubicBezTo>
                <a:cubicBezTo>
                  <a:pt x="1736" y="187"/>
                  <a:pt x="1549" y="0"/>
                  <a:pt x="1318" y="0"/>
                </a:cubicBezTo>
                <a:close/>
                <a:moveTo>
                  <a:pt x="1728" y="1584"/>
                </a:moveTo>
                <a:cubicBezTo>
                  <a:pt x="1728" y="1693"/>
                  <a:pt x="1686" y="1796"/>
                  <a:pt x="1608" y="1874"/>
                </a:cubicBezTo>
                <a:cubicBezTo>
                  <a:pt x="1531" y="1952"/>
                  <a:pt x="1428" y="1994"/>
                  <a:pt x="1318" y="1994"/>
                </a:cubicBezTo>
                <a:cubicBezTo>
                  <a:pt x="418" y="1994"/>
                  <a:pt x="418" y="1994"/>
                  <a:pt x="418" y="1994"/>
                </a:cubicBezTo>
                <a:cubicBezTo>
                  <a:pt x="308" y="1994"/>
                  <a:pt x="205" y="1952"/>
                  <a:pt x="128" y="1874"/>
                </a:cubicBezTo>
                <a:cubicBezTo>
                  <a:pt x="50" y="1796"/>
                  <a:pt x="8" y="1693"/>
                  <a:pt x="8" y="1584"/>
                </a:cubicBezTo>
                <a:cubicBezTo>
                  <a:pt x="8" y="418"/>
                  <a:pt x="8" y="418"/>
                  <a:pt x="8" y="418"/>
                </a:cubicBezTo>
                <a:cubicBezTo>
                  <a:pt x="8" y="309"/>
                  <a:pt x="50" y="206"/>
                  <a:pt x="128" y="128"/>
                </a:cubicBezTo>
                <a:cubicBezTo>
                  <a:pt x="205" y="50"/>
                  <a:pt x="308" y="8"/>
                  <a:pt x="418" y="8"/>
                </a:cubicBezTo>
                <a:cubicBezTo>
                  <a:pt x="1318" y="8"/>
                  <a:pt x="1318" y="8"/>
                  <a:pt x="1318" y="8"/>
                </a:cubicBezTo>
                <a:cubicBezTo>
                  <a:pt x="1428" y="8"/>
                  <a:pt x="1531" y="50"/>
                  <a:pt x="1608" y="128"/>
                </a:cubicBezTo>
                <a:cubicBezTo>
                  <a:pt x="1686" y="206"/>
                  <a:pt x="1728" y="309"/>
                  <a:pt x="1728" y="418"/>
                </a:cubicBezTo>
                <a:lnTo>
                  <a:pt x="1728" y="1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6138863" y="3867150"/>
            <a:ext cx="546100" cy="652463"/>
          </a:xfrm>
          <a:custGeom>
            <a:avLst/>
            <a:gdLst>
              <a:gd name="T0" fmla="*/ 164 w 172"/>
              <a:gd name="T1" fmla="*/ 193 h 206"/>
              <a:gd name="T2" fmla="*/ 172 w 172"/>
              <a:gd name="T3" fmla="*/ 206 h 206"/>
              <a:gd name="T4" fmla="*/ 164 w 172"/>
              <a:gd name="T5" fmla="*/ 193 h 206"/>
              <a:gd name="T6" fmla="*/ 106 w 172"/>
              <a:gd name="T7" fmla="*/ 77 h 206"/>
              <a:gd name="T8" fmla="*/ 106 w 172"/>
              <a:gd name="T9" fmla="*/ 77 h 206"/>
              <a:gd name="T10" fmla="*/ 113 w 172"/>
              <a:gd name="T11" fmla="*/ 84 h 206"/>
              <a:gd name="T12" fmla="*/ 106 w 172"/>
              <a:gd name="T13" fmla="*/ 77 h 206"/>
              <a:gd name="T14" fmla="*/ 84 w 172"/>
              <a:gd name="T15" fmla="*/ 56 h 206"/>
              <a:gd name="T16" fmla="*/ 101 w 172"/>
              <a:gd name="T17" fmla="*/ 72 h 206"/>
              <a:gd name="T18" fmla="*/ 84 w 172"/>
              <a:gd name="T19" fmla="*/ 56 h 206"/>
              <a:gd name="T20" fmla="*/ 68 w 172"/>
              <a:gd name="T21" fmla="*/ 43 h 206"/>
              <a:gd name="T22" fmla="*/ 84 w 172"/>
              <a:gd name="T23" fmla="*/ 56 h 206"/>
              <a:gd name="T24" fmla="*/ 68 w 172"/>
              <a:gd name="T25" fmla="*/ 43 h 206"/>
              <a:gd name="T26" fmla="*/ 0 w 172"/>
              <a:gd name="T27" fmla="*/ 0 h 206"/>
              <a:gd name="T28" fmla="*/ 18 w 172"/>
              <a:gd name="T29" fmla="*/ 10 h 206"/>
              <a:gd name="T30" fmla="*/ 0 w 172"/>
              <a:gd name="T3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206">
                <a:moveTo>
                  <a:pt x="164" y="193"/>
                </a:moveTo>
                <a:cubicBezTo>
                  <a:pt x="167" y="198"/>
                  <a:pt x="169" y="202"/>
                  <a:pt x="172" y="206"/>
                </a:cubicBezTo>
                <a:cubicBezTo>
                  <a:pt x="169" y="202"/>
                  <a:pt x="167" y="198"/>
                  <a:pt x="164" y="193"/>
                </a:cubicBezTo>
                <a:close/>
                <a:moveTo>
                  <a:pt x="106" y="77"/>
                </a:moveTo>
                <a:cubicBezTo>
                  <a:pt x="106" y="77"/>
                  <a:pt x="106" y="77"/>
                  <a:pt x="106" y="77"/>
                </a:cubicBezTo>
                <a:cubicBezTo>
                  <a:pt x="109" y="79"/>
                  <a:pt x="111" y="82"/>
                  <a:pt x="113" y="84"/>
                </a:cubicBezTo>
                <a:cubicBezTo>
                  <a:pt x="111" y="82"/>
                  <a:pt x="109" y="79"/>
                  <a:pt x="106" y="77"/>
                </a:cubicBezTo>
                <a:close/>
                <a:moveTo>
                  <a:pt x="84" y="56"/>
                </a:moveTo>
                <a:cubicBezTo>
                  <a:pt x="89" y="61"/>
                  <a:pt x="95" y="66"/>
                  <a:pt x="101" y="72"/>
                </a:cubicBezTo>
                <a:cubicBezTo>
                  <a:pt x="95" y="66"/>
                  <a:pt x="89" y="61"/>
                  <a:pt x="84" y="56"/>
                </a:cubicBezTo>
                <a:close/>
                <a:moveTo>
                  <a:pt x="68" y="43"/>
                </a:moveTo>
                <a:cubicBezTo>
                  <a:pt x="73" y="47"/>
                  <a:pt x="79" y="52"/>
                  <a:pt x="84" y="56"/>
                </a:cubicBezTo>
                <a:cubicBezTo>
                  <a:pt x="79" y="52"/>
                  <a:pt x="73" y="47"/>
                  <a:pt x="68" y="43"/>
                </a:cubicBezTo>
                <a:close/>
                <a:moveTo>
                  <a:pt x="0" y="0"/>
                </a:moveTo>
                <a:cubicBezTo>
                  <a:pt x="6" y="3"/>
                  <a:pt x="12" y="6"/>
                  <a:pt x="18" y="10"/>
                </a:cubicBezTo>
                <a:cubicBezTo>
                  <a:pt x="12" y="6"/>
                  <a:pt x="6" y="3"/>
                  <a:pt x="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400175" y="3730625"/>
            <a:ext cx="5456238" cy="1439863"/>
          </a:xfrm>
          <a:custGeom>
            <a:avLst/>
            <a:gdLst>
              <a:gd name="T0" fmla="*/ 1720 w 1720"/>
              <a:gd name="T1" fmla="*/ 434 h 454"/>
              <a:gd name="T2" fmla="*/ 1718 w 1720"/>
              <a:gd name="T3" fmla="*/ 406 h 454"/>
              <a:gd name="T4" fmla="*/ 1714 w 1720"/>
              <a:gd name="T5" fmla="*/ 382 h 454"/>
              <a:gd name="T6" fmla="*/ 1709 w 1720"/>
              <a:gd name="T7" fmla="*/ 356 h 454"/>
              <a:gd name="T8" fmla="*/ 1700 w 1720"/>
              <a:gd name="T9" fmla="*/ 327 h 454"/>
              <a:gd name="T10" fmla="*/ 1690 w 1720"/>
              <a:gd name="T11" fmla="*/ 299 h 454"/>
              <a:gd name="T12" fmla="*/ 1681 w 1720"/>
              <a:gd name="T13" fmla="*/ 278 h 454"/>
              <a:gd name="T14" fmla="*/ 1666 w 1720"/>
              <a:gd name="T15" fmla="*/ 250 h 454"/>
              <a:gd name="T16" fmla="*/ 1650 w 1720"/>
              <a:gd name="T17" fmla="*/ 223 h 454"/>
              <a:gd name="T18" fmla="*/ 1622 w 1720"/>
              <a:gd name="T19" fmla="*/ 188 h 454"/>
              <a:gd name="T20" fmla="*/ 1611 w 1720"/>
              <a:gd name="T21" fmla="*/ 176 h 454"/>
              <a:gd name="T22" fmla="*/ 1320 w 1720"/>
              <a:gd name="T23" fmla="*/ 44 h 454"/>
              <a:gd name="T24" fmla="*/ 400 w 1720"/>
              <a:gd name="T25" fmla="*/ 44 h 454"/>
              <a:gd name="T26" fmla="*/ 108 w 1720"/>
              <a:gd name="T27" fmla="*/ 177 h 454"/>
              <a:gd name="T28" fmla="*/ 91 w 1720"/>
              <a:gd name="T29" fmla="*/ 195 h 454"/>
              <a:gd name="T30" fmla="*/ 71 w 1720"/>
              <a:gd name="T31" fmla="*/ 223 h 454"/>
              <a:gd name="T32" fmla="*/ 56 w 1720"/>
              <a:gd name="T33" fmla="*/ 246 h 454"/>
              <a:gd name="T34" fmla="*/ 40 w 1720"/>
              <a:gd name="T35" fmla="*/ 277 h 454"/>
              <a:gd name="T36" fmla="*/ 27 w 1720"/>
              <a:gd name="T37" fmla="*/ 305 h 454"/>
              <a:gd name="T38" fmla="*/ 20 w 1720"/>
              <a:gd name="T39" fmla="*/ 325 h 454"/>
              <a:gd name="T40" fmla="*/ 12 w 1720"/>
              <a:gd name="T41" fmla="*/ 354 h 454"/>
              <a:gd name="T42" fmla="*/ 6 w 1720"/>
              <a:gd name="T43" fmla="*/ 382 h 454"/>
              <a:gd name="T44" fmla="*/ 3 w 1720"/>
              <a:gd name="T45" fmla="*/ 399 h 454"/>
              <a:gd name="T46" fmla="*/ 1 w 1720"/>
              <a:gd name="T47" fmla="*/ 422 h 454"/>
              <a:gd name="T48" fmla="*/ 0 w 1720"/>
              <a:gd name="T49" fmla="*/ 440 h 454"/>
              <a:gd name="T50" fmla="*/ 1 w 1720"/>
              <a:gd name="T51" fmla="*/ 380 h 454"/>
              <a:gd name="T52" fmla="*/ 5 w 1720"/>
              <a:gd name="T53" fmla="*/ 342 h 454"/>
              <a:gd name="T54" fmla="*/ 26 w 1720"/>
              <a:gd name="T55" fmla="*/ 266 h 454"/>
              <a:gd name="T56" fmla="*/ 62 w 1720"/>
              <a:gd name="T57" fmla="*/ 193 h 454"/>
              <a:gd name="T58" fmla="*/ 93 w 1720"/>
              <a:gd name="T59" fmla="*/ 149 h 454"/>
              <a:gd name="T60" fmla="*/ 127 w 1720"/>
              <a:gd name="T61" fmla="*/ 113 h 454"/>
              <a:gd name="T62" fmla="*/ 181 w 1720"/>
              <a:gd name="T63" fmla="*/ 70 h 454"/>
              <a:gd name="T64" fmla="*/ 198 w 1720"/>
              <a:gd name="T65" fmla="*/ 59 h 454"/>
              <a:gd name="T66" fmla="*/ 217 w 1720"/>
              <a:gd name="T67" fmla="*/ 48 h 454"/>
              <a:gd name="T68" fmla="*/ 232 w 1720"/>
              <a:gd name="T69" fmla="*/ 40 h 454"/>
              <a:gd name="T70" fmla="*/ 251 w 1720"/>
              <a:gd name="T71" fmla="*/ 32 h 454"/>
              <a:gd name="T72" fmla="*/ 268 w 1720"/>
              <a:gd name="T73" fmla="*/ 25 h 454"/>
              <a:gd name="T74" fmla="*/ 285 w 1720"/>
              <a:gd name="T75" fmla="*/ 19 h 454"/>
              <a:gd name="T76" fmla="*/ 307 w 1720"/>
              <a:gd name="T77" fmla="*/ 13 h 454"/>
              <a:gd name="T78" fmla="*/ 331 w 1720"/>
              <a:gd name="T79" fmla="*/ 7 h 454"/>
              <a:gd name="T80" fmla="*/ 351 w 1720"/>
              <a:gd name="T81" fmla="*/ 4 h 454"/>
              <a:gd name="T82" fmla="*/ 380 w 1720"/>
              <a:gd name="T83" fmla="*/ 1 h 454"/>
              <a:gd name="T84" fmla="*/ 1310 w 1720"/>
              <a:gd name="T85" fmla="*/ 0 h 454"/>
              <a:gd name="T86" fmla="*/ 1358 w 1720"/>
              <a:gd name="T87" fmla="*/ 3 h 454"/>
              <a:gd name="T88" fmla="*/ 1389 w 1720"/>
              <a:gd name="T89" fmla="*/ 7 h 454"/>
              <a:gd name="T90" fmla="*/ 1410 w 1720"/>
              <a:gd name="T91" fmla="*/ 12 h 454"/>
              <a:gd name="T92" fmla="*/ 1429 w 1720"/>
              <a:gd name="T93" fmla="*/ 17 h 454"/>
              <a:gd name="T94" fmla="*/ 1450 w 1720"/>
              <a:gd name="T95" fmla="*/ 24 h 454"/>
              <a:gd name="T96" fmla="*/ 1475 w 1720"/>
              <a:gd name="T97" fmla="*/ 34 h 454"/>
              <a:gd name="T98" fmla="*/ 1494 w 1720"/>
              <a:gd name="T99" fmla="*/ 43 h 454"/>
              <a:gd name="T100" fmla="*/ 1529 w 1720"/>
              <a:gd name="T101" fmla="*/ 63 h 454"/>
              <a:gd name="T102" fmla="*/ 1546 w 1720"/>
              <a:gd name="T103" fmla="*/ 74 h 454"/>
              <a:gd name="T104" fmla="*/ 1595 w 1720"/>
              <a:gd name="T105" fmla="*/ 115 h 454"/>
              <a:gd name="T106" fmla="*/ 1628 w 1720"/>
              <a:gd name="T107" fmla="*/ 15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10"/>
                </a:moveTo>
                <a:cubicBezTo>
                  <a:pt x="1720" y="454"/>
                  <a:pt x="1720" y="454"/>
                  <a:pt x="1720" y="454"/>
                </a:cubicBezTo>
                <a:cubicBezTo>
                  <a:pt x="1720" y="451"/>
                  <a:pt x="1720" y="447"/>
                  <a:pt x="1720" y="444"/>
                </a:cubicBezTo>
                <a:cubicBezTo>
                  <a:pt x="1720" y="440"/>
                  <a:pt x="1720" y="437"/>
                  <a:pt x="1720" y="434"/>
                </a:cubicBezTo>
                <a:cubicBezTo>
                  <a:pt x="1720" y="430"/>
                  <a:pt x="1720" y="427"/>
                  <a:pt x="1719" y="424"/>
                </a:cubicBezTo>
                <a:cubicBezTo>
                  <a:pt x="1719" y="424"/>
                  <a:pt x="1719" y="424"/>
                  <a:pt x="1719" y="423"/>
                </a:cubicBezTo>
                <a:cubicBezTo>
                  <a:pt x="1719" y="420"/>
                  <a:pt x="1719" y="417"/>
                  <a:pt x="1718" y="414"/>
                </a:cubicBezTo>
                <a:cubicBezTo>
                  <a:pt x="1718" y="411"/>
                  <a:pt x="1718" y="409"/>
                  <a:pt x="1718" y="406"/>
                </a:cubicBezTo>
                <a:cubicBezTo>
                  <a:pt x="1717" y="404"/>
                  <a:pt x="1717" y="402"/>
                  <a:pt x="1717" y="400"/>
                </a:cubicBezTo>
                <a:cubicBezTo>
                  <a:pt x="1716" y="397"/>
                  <a:pt x="1716" y="395"/>
                  <a:pt x="1716" y="392"/>
                </a:cubicBezTo>
                <a:cubicBezTo>
                  <a:pt x="1716" y="391"/>
                  <a:pt x="1715" y="389"/>
                  <a:pt x="1715" y="387"/>
                </a:cubicBezTo>
                <a:cubicBezTo>
                  <a:pt x="1715" y="386"/>
                  <a:pt x="1714" y="384"/>
                  <a:pt x="1714" y="382"/>
                </a:cubicBezTo>
                <a:cubicBezTo>
                  <a:pt x="1713" y="378"/>
                  <a:pt x="1712" y="373"/>
                  <a:pt x="1711" y="368"/>
                </a:cubicBezTo>
                <a:cubicBezTo>
                  <a:pt x="1711" y="367"/>
                  <a:pt x="1711" y="367"/>
                  <a:pt x="1711" y="366"/>
                </a:cubicBezTo>
                <a:cubicBezTo>
                  <a:pt x="1711" y="365"/>
                  <a:pt x="1710" y="363"/>
                  <a:pt x="1710" y="362"/>
                </a:cubicBezTo>
                <a:cubicBezTo>
                  <a:pt x="1710" y="360"/>
                  <a:pt x="1709" y="358"/>
                  <a:pt x="1709" y="356"/>
                </a:cubicBezTo>
                <a:cubicBezTo>
                  <a:pt x="1708" y="355"/>
                  <a:pt x="1708" y="354"/>
                  <a:pt x="1708" y="352"/>
                </a:cubicBezTo>
                <a:cubicBezTo>
                  <a:pt x="1706" y="347"/>
                  <a:pt x="1705" y="342"/>
                  <a:pt x="1703" y="336"/>
                </a:cubicBezTo>
                <a:cubicBezTo>
                  <a:pt x="1703" y="335"/>
                  <a:pt x="1702" y="333"/>
                  <a:pt x="1702" y="331"/>
                </a:cubicBezTo>
                <a:cubicBezTo>
                  <a:pt x="1701" y="330"/>
                  <a:pt x="1701" y="328"/>
                  <a:pt x="1700" y="327"/>
                </a:cubicBezTo>
                <a:cubicBezTo>
                  <a:pt x="1700" y="326"/>
                  <a:pt x="1699" y="324"/>
                  <a:pt x="1699" y="322"/>
                </a:cubicBezTo>
                <a:cubicBezTo>
                  <a:pt x="1698" y="320"/>
                  <a:pt x="1697" y="318"/>
                  <a:pt x="1696" y="315"/>
                </a:cubicBezTo>
                <a:cubicBezTo>
                  <a:pt x="1695" y="312"/>
                  <a:pt x="1694" y="310"/>
                  <a:pt x="1693" y="307"/>
                </a:cubicBezTo>
                <a:cubicBezTo>
                  <a:pt x="1692" y="305"/>
                  <a:pt x="1691" y="302"/>
                  <a:pt x="1690" y="299"/>
                </a:cubicBezTo>
                <a:cubicBezTo>
                  <a:pt x="1689" y="297"/>
                  <a:pt x="1688" y="295"/>
                  <a:pt x="1687" y="292"/>
                </a:cubicBezTo>
                <a:cubicBezTo>
                  <a:pt x="1687" y="292"/>
                  <a:pt x="1687" y="292"/>
                  <a:pt x="1687" y="292"/>
                </a:cubicBezTo>
                <a:cubicBezTo>
                  <a:pt x="1686" y="290"/>
                  <a:pt x="1685" y="287"/>
                  <a:pt x="1684" y="285"/>
                </a:cubicBezTo>
                <a:cubicBezTo>
                  <a:pt x="1683" y="283"/>
                  <a:pt x="1682" y="280"/>
                  <a:pt x="1681" y="278"/>
                </a:cubicBezTo>
                <a:cubicBezTo>
                  <a:pt x="1680" y="275"/>
                  <a:pt x="1679" y="273"/>
                  <a:pt x="1677" y="271"/>
                </a:cubicBezTo>
                <a:cubicBezTo>
                  <a:pt x="1676" y="268"/>
                  <a:pt x="1675" y="266"/>
                  <a:pt x="1674" y="264"/>
                </a:cubicBezTo>
                <a:cubicBezTo>
                  <a:pt x="1673" y="261"/>
                  <a:pt x="1671" y="259"/>
                  <a:pt x="1670" y="257"/>
                </a:cubicBezTo>
                <a:cubicBezTo>
                  <a:pt x="1669" y="255"/>
                  <a:pt x="1668" y="252"/>
                  <a:pt x="1666" y="250"/>
                </a:cubicBezTo>
                <a:cubicBezTo>
                  <a:pt x="1666" y="250"/>
                  <a:pt x="1666" y="249"/>
                  <a:pt x="1666" y="249"/>
                </a:cubicBezTo>
                <a:cubicBezTo>
                  <a:pt x="1663" y="245"/>
                  <a:pt x="1661" y="241"/>
                  <a:pt x="1658" y="236"/>
                </a:cubicBezTo>
                <a:cubicBezTo>
                  <a:pt x="1657" y="234"/>
                  <a:pt x="1655" y="232"/>
                  <a:pt x="1654" y="230"/>
                </a:cubicBezTo>
                <a:cubicBezTo>
                  <a:pt x="1652" y="228"/>
                  <a:pt x="1651" y="226"/>
                  <a:pt x="1650" y="223"/>
                </a:cubicBezTo>
                <a:cubicBezTo>
                  <a:pt x="1649" y="223"/>
                  <a:pt x="1649" y="223"/>
                  <a:pt x="1649" y="222"/>
                </a:cubicBezTo>
                <a:cubicBezTo>
                  <a:pt x="1648" y="220"/>
                  <a:pt x="1646" y="219"/>
                  <a:pt x="1645" y="217"/>
                </a:cubicBezTo>
                <a:cubicBezTo>
                  <a:pt x="1639" y="208"/>
                  <a:pt x="1633" y="200"/>
                  <a:pt x="1626" y="192"/>
                </a:cubicBezTo>
                <a:cubicBezTo>
                  <a:pt x="1625" y="191"/>
                  <a:pt x="1624" y="189"/>
                  <a:pt x="1622" y="188"/>
                </a:cubicBezTo>
                <a:cubicBezTo>
                  <a:pt x="1621" y="187"/>
                  <a:pt x="1620" y="185"/>
                  <a:pt x="1619" y="184"/>
                </a:cubicBezTo>
                <a:cubicBezTo>
                  <a:pt x="1618" y="183"/>
                  <a:pt x="1618" y="182"/>
                  <a:pt x="1617" y="181"/>
                </a:cubicBezTo>
                <a:cubicBezTo>
                  <a:pt x="1615" y="180"/>
                  <a:pt x="1614" y="178"/>
                  <a:pt x="1613" y="177"/>
                </a:cubicBezTo>
                <a:cubicBezTo>
                  <a:pt x="1612" y="176"/>
                  <a:pt x="1612" y="176"/>
                  <a:pt x="1611" y="176"/>
                </a:cubicBezTo>
                <a:cubicBezTo>
                  <a:pt x="1610" y="174"/>
                  <a:pt x="1608" y="172"/>
                  <a:pt x="1607" y="170"/>
                </a:cubicBezTo>
                <a:cubicBezTo>
                  <a:pt x="1604" y="168"/>
                  <a:pt x="1602" y="166"/>
                  <a:pt x="1600" y="164"/>
                </a:cubicBezTo>
                <a:cubicBezTo>
                  <a:pt x="1525" y="89"/>
                  <a:pt x="1426" y="46"/>
                  <a:pt x="1320" y="44"/>
                </a:cubicBezTo>
                <a:cubicBezTo>
                  <a:pt x="1320" y="44"/>
                  <a:pt x="1320" y="44"/>
                  <a:pt x="1320" y="44"/>
                </a:cubicBezTo>
                <a:cubicBezTo>
                  <a:pt x="1317" y="44"/>
                  <a:pt x="1313" y="44"/>
                  <a:pt x="1310" y="44"/>
                </a:cubicBezTo>
                <a:cubicBezTo>
                  <a:pt x="410" y="44"/>
                  <a:pt x="410" y="44"/>
                  <a:pt x="410" y="44"/>
                </a:cubicBezTo>
                <a:cubicBezTo>
                  <a:pt x="407" y="44"/>
                  <a:pt x="403" y="44"/>
                  <a:pt x="400" y="44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294" y="46"/>
                  <a:pt x="195" y="89"/>
                  <a:pt x="120" y="164"/>
                </a:cubicBezTo>
                <a:cubicBezTo>
                  <a:pt x="118" y="166"/>
                  <a:pt x="116" y="168"/>
                  <a:pt x="113" y="170"/>
                </a:cubicBezTo>
                <a:cubicBezTo>
                  <a:pt x="112" y="172"/>
                  <a:pt x="110" y="174"/>
                  <a:pt x="108" y="176"/>
                </a:cubicBezTo>
                <a:cubicBezTo>
                  <a:pt x="108" y="176"/>
                  <a:pt x="108" y="176"/>
                  <a:pt x="108" y="177"/>
                </a:cubicBezTo>
                <a:cubicBezTo>
                  <a:pt x="106" y="178"/>
                  <a:pt x="104" y="180"/>
                  <a:pt x="103" y="182"/>
                </a:cubicBezTo>
                <a:cubicBezTo>
                  <a:pt x="102" y="182"/>
                  <a:pt x="102" y="183"/>
                  <a:pt x="102" y="183"/>
                </a:cubicBezTo>
                <a:cubicBezTo>
                  <a:pt x="100" y="185"/>
                  <a:pt x="98" y="187"/>
                  <a:pt x="96" y="189"/>
                </a:cubicBezTo>
                <a:cubicBezTo>
                  <a:pt x="95" y="191"/>
                  <a:pt x="93" y="193"/>
                  <a:pt x="91" y="195"/>
                </a:cubicBezTo>
                <a:cubicBezTo>
                  <a:pt x="88" y="200"/>
                  <a:pt x="84" y="205"/>
                  <a:pt x="80" y="209"/>
                </a:cubicBezTo>
                <a:cubicBezTo>
                  <a:pt x="79" y="212"/>
                  <a:pt x="77" y="214"/>
                  <a:pt x="75" y="216"/>
                </a:cubicBezTo>
                <a:cubicBezTo>
                  <a:pt x="75" y="216"/>
                  <a:pt x="75" y="216"/>
                  <a:pt x="75" y="216"/>
                </a:cubicBezTo>
                <a:cubicBezTo>
                  <a:pt x="74" y="218"/>
                  <a:pt x="72" y="220"/>
                  <a:pt x="71" y="223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69" y="225"/>
                  <a:pt x="68" y="227"/>
                  <a:pt x="67" y="229"/>
                </a:cubicBezTo>
                <a:cubicBezTo>
                  <a:pt x="64" y="233"/>
                  <a:pt x="61" y="238"/>
                  <a:pt x="58" y="243"/>
                </a:cubicBezTo>
                <a:cubicBezTo>
                  <a:pt x="57" y="244"/>
                  <a:pt x="57" y="245"/>
                  <a:pt x="56" y="246"/>
                </a:cubicBezTo>
                <a:cubicBezTo>
                  <a:pt x="55" y="248"/>
                  <a:pt x="54" y="250"/>
                  <a:pt x="53" y="251"/>
                </a:cubicBezTo>
                <a:cubicBezTo>
                  <a:pt x="52" y="253"/>
                  <a:pt x="51" y="255"/>
                  <a:pt x="50" y="256"/>
                </a:cubicBezTo>
                <a:cubicBezTo>
                  <a:pt x="49" y="259"/>
                  <a:pt x="48" y="261"/>
                  <a:pt x="47" y="263"/>
                </a:cubicBezTo>
                <a:cubicBezTo>
                  <a:pt x="44" y="268"/>
                  <a:pt x="42" y="272"/>
                  <a:pt x="40" y="277"/>
                </a:cubicBezTo>
                <a:cubicBezTo>
                  <a:pt x="39" y="279"/>
                  <a:pt x="38" y="281"/>
                  <a:pt x="37" y="283"/>
                </a:cubicBezTo>
                <a:cubicBezTo>
                  <a:pt x="37" y="283"/>
                  <a:pt x="36" y="284"/>
                  <a:pt x="36" y="285"/>
                </a:cubicBezTo>
                <a:cubicBezTo>
                  <a:pt x="35" y="287"/>
                  <a:pt x="34" y="288"/>
                  <a:pt x="34" y="290"/>
                </a:cubicBezTo>
                <a:cubicBezTo>
                  <a:pt x="31" y="295"/>
                  <a:pt x="29" y="300"/>
                  <a:pt x="27" y="305"/>
                </a:cubicBezTo>
                <a:cubicBezTo>
                  <a:pt x="27" y="307"/>
                  <a:pt x="26" y="308"/>
                  <a:pt x="26" y="309"/>
                </a:cubicBezTo>
                <a:cubicBezTo>
                  <a:pt x="25" y="311"/>
                  <a:pt x="25" y="313"/>
                  <a:pt x="24" y="314"/>
                </a:cubicBezTo>
                <a:cubicBezTo>
                  <a:pt x="24" y="315"/>
                  <a:pt x="23" y="316"/>
                  <a:pt x="23" y="317"/>
                </a:cubicBezTo>
                <a:cubicBezTo>
                  <a:pt x="22" y="320"/>
                  <a:pt x="21" y="322"/>
                  <a:pt x="20" y="325"/>
                </a:cubicBezTo>
                <a:cubicBezTo>
                  <a:pt x="20" y="325"/>
                  <a:pt x="20" y="325"/>
                  <a:pt x="20" y="325"/>
                </a:cubicBezTo>
                <a:cubicBezTo>
                  <a:pt x="19" y="328"/>
                  <a:pt x="18" y="331"/>
                  <a:pt x="17" y="335"/>
                </a:cubicBezTo>
                <a:cubicBezTo>
                  <a:pt x="16" y="338"/>
                  <a:pt x="15" y="342"/>
                  <a:pt x="14" y="345"/>
                </a:cubicBezTo>
                <a:cubicBezTo>
                  <a:pt x="13" y="348"/>
                  <a:pt x="13" y="351"/>
                  <a:pt x="12" y="354"/>
                </a:cubicBezTo>
                <a:cubicBezTo>
                  <a:pt x="12" y="354"/>
                  <a:pt x="12" y="354"/>
                  <a:pt x="12" y="354"/>
                </a:cubicBezTo>
                <a:cubicBezTo>
                  <a:pt x="11" y="357"/>
                  <a:pt x="10" y="360"/>
                  <a:pt x="10" y="364"/>
                </a:cubicBezTo>
                <a:cubicBezTo>
                  <a:pt x="9" y="367"/>
                  <a:pt x="8" y="370"/>
                  <a:pt x="8" y="373"/>
                </a:cubicBezTo>
                <a:cubicBezTo>
                  <a:pt x="7" y="376"/>
                  <a:pt x="6" y="379"/>
                  <a:pt x="6" y="382"/>
                </a:cubicBezTo>
                <a:cubicBezTo>
                  <a:pt x="6" y="383"/>
                  <a:pt x="5" y="385"/>
                  <a:pt x="5" y="386"/>
                </a:cubicBezTo>
                <a:cubicBezTo>
                  <a:pt x="5" y="388"/>
                  <a:pt x="5" y="389"/>
                  <a:pt x="4" y="391"/>
                </a:cubicBezTo>
                <a:cubicBezTo>
                  <a:pt x="4" y="392"/>
                  <a:pt x="4" y="394"/>
                  <a:pt x="4" y="395"/>
                </a:cubicBezTo>
                <a:cubicBezTo>
                  <a:pt x="4" y="396"/>
                  <a:pt x="3" y="398"/>
                  <a:pt x="3" y="399"/>
                </a:cubicBezTo>
                <a:cubicBezTo>
                  <a:pt x="3" y="401"/>
                  <a:pt x="3" y="402"/>
                  <a:pt x="3" y="404"/>
                </a:cubicBezTo>
                <a:cubicBezTo>
                  <a:pt x="2" y="407"/>
                  <a:pt x="2" y="409"/>
                  <a:pt x="2" y="412"/>
                </a:cubicBezTo>
                <a:cubicBezTo>
                  <a:pt x="2" y="413"/>
                  <a:pt x="1" y="415"/>
                  <a:pt x="1" y="416"/>
                </a:cubicBezTo>
                <a:cubicBezTo>
                  <a:pt x="1" y="418"/>
                  <a:pt x="1" y="420"/>
                  <a:pt x="1" y="422"/>
                </a:cubicBezTo>
                <a:cubicBezTo>
                  <a:pt x="1" y="423"/>
                  <a:pt x="1" y="424"/>
                  <a:pt x="1" y="425"/>
                </a:cubicBezTo>
                <a:cubicBezTo>
                  <a:pt x="0" y="428"/>
                  <a:pt x="0" y="430"/>
                  <a:pt x="0" y="432"/>
                </a:cubicBezTo>
                <a:cubicBezTo>
                  <a:pt x="0" y="433"/>
                  <a:pt x="0" y="433"/>
                  <a:pt x="0" y="434"/>
                </a:cubicBezTo>
                <a:cubicBezTo>
                  <a:pt x="0" y="436"/>
                  <a:pt x="0" y="438"/>
                  <a:pt x="0" y="440"/>
                </a:cubicBezTo>
                <a:cubicBezTo>
                  <a:pt x="0" y="444"/>
                  <a:pt x="0" y="448"/>
                  <a:pt x="0" y="45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03"/>
                  <a:pt x="0" y="397"/>
                  <a:pt x="0" y="390"/>
                </a:cubicBezTo>
                <a:cubicBezTo>
                  <a:pt x="0" y="386"/>
                  <a:pt x="1" y="383"/>
                  <a:pt x="1" y="380"/>
                </a:cubicBezTo>
                <a:cubicBezTo>
                  <a:pt x="1" y="377"/>
                  <a:pt x="1" y="375"/>
                  <a:pt x="1" y="372"/>
                </a:cubicBezTo>
                <a:cubicBezTo>
                  <a:pt x="2" y="367"/>
                  <a:pt x="2" y="362"/>
                  <a:pt x="3" y="357"/>
                </a:cubicBezTo>
                <a:cubicBezTo>
                  <a:pt x="3" y="354"/>
                  <a:pt x="4" y="352"/>
                  <a:pt x="4" y="349"/>
                </a:cubicBezTo>
                <a:cubicBezTo>
                  <a:pt x="4" y="347"/>
                  <a:pt x="5" y="344"/>
                  <a:pt x="5" y="342"/>
                </a:cubicBezTo>
                <a:cubicBezTo>
                  <a:pt x="6" y="337"/>
                  <a:pt x="7" y="332"/>
                  <a:pt x="8" y="327"/>
                </a:cubicBezTo>
                <a:cubicBezTo>
                  <a:pt x="9" y="325"/>
                  <a:pt x="9" y="322"/>
                  <a:pt x="10" y="320"/>
                </a:cubicBezTo>
                <a:cubicBezTo>
                  <a:pt x="13" y="307"/>
                  <a:pt x="16" y="294"/>
                  <a:pt x="20" y="281"/>
                </a:cubicBezTo>
                <a:cubicBezTo>
                  <a:pt x="22" y="276"/>
                  <a:pt x="24" y="271"/>
                  <a:pt x="26" y="266"/>
                </a:cubicBezTo>
                <a:cubicBezTo>
                  <a:pt x="28" y="261"/>
                  <a:pt x="30" y="256"/>
                  <a:pt x="32" y="251"/>
                </a:cubicBezTo>
                <a:cubicBezTo>
                  <a:pt x="34" y="246"/>
                  <a:pt x="36" y="241"/>
                  <a:pt x="38" y="236"/>
                </a:cubicBezTo>
                <a:cubicBezTo>
                  <a:pt x="42" y="229"/>
                  <a:pt x="45" y="221"/>
                  <a:pt x="49" y="214"/>
                </a:cubicBezTo>
                <a:cubicBezTo>
                  <a:pt x="53" y="207"/>
                  <a:pt x="57" y="200"/>
                  <a:pt x="62" y="193"/>
                </a:cubicBezTo>
                <a:cubicBezTo>
                  <a:pt x="66" y="186"/>
                  <a:pt x="70" y="179"/>
                  <a:pt x="75" y="173"/>
                </a:cubicBezTo>
                <a:cubicBezTo>
                  <a:pt x="77" y="171"/>
                  <a:pt x="78" y="168"/>
                  <a:pt x="80" y="166"/>
                </a:cubicBezTo>
                <a:cubicBezTo>
                  <a:pt x="82" y="163"/>
                  <a:pt x="84" y="161"/>
                  <a:pt x="86" y="158"/>
                </a:cubicBezTo>
                <a:cubicBezTo>
                  <a:pt x="88" y="155"/>
                  <a:pt x="91" y="152"/>
                  <a:pt x="93" y="149"/>
                </a:cubicBezTo>
                <a:cubicBezTo>
                  <a:pt x="96" y="146"/>
                  <a:pt x="98" y="143"/>
                  <a:pt x="101" y="141"/>
                </a:cubicBezTo>
                <a:cubicBezTo>
                  <a:pt x="102" y="139"/>
                  <a:pt x="104" y="137"/>
                  <a:pt x="106" y="135"/>
                </a:cubicBezTo>
                <a:cubicBezTo>
                  <a:pt x="110" y="130"/>
                  <a:pt x="115" y="125"/>
                  <a:pt x="120" y="120"/>
                </a:cubicBezTo>
                <a:cubicBezTo>
                  <a:pt x="122" y="118"/>
                  <a:pt x="125" y="115"/>
                  <a:pt x="127" y="113"/>
                </a:cubicBezTo>
                <a:cubicBezTo>
                  <a:pt x="130" y="110"/>
                  <a:pt x="132" y="108"/>
                  <a:pt x="135" y="106"/>
                </a:cubicBezTo>
                <a:cubicBezTo>
                  <a:pt x="137" y="104"/>
                  <a:pt x="140" y="101"/>
                  <a:pt x="143" y="99"/>
                </a:cubicBezTo>
                <a:cubicBezTo>
                  <a:pt x="145" y="97"/>
                  <a:pt x="148" y="95"/>
                  <a:pt x="150" y="93"/>
                </a:cubicBezTo>
                <a:cubicBezTo>
                  <a:pt x="160" y="84"/>
                  <a:pt x="170" y="77"/>
                  <a:pt x="181" y="70"/>
                </a:cubicBezTo>
                <a:cubicBezTo>
                  <a:pt x="183" y="68"/>
                  <a:pt x="184" y="67"/>
                  <a:pt x="186" y="66"/>
                </a:cubicBezTo>
                <a:cubicBezTo>
                  <a:pt x="187" y="65"/>
                  <a:pt x="189" y="65"/>
                  <a:pt x="190" y="64"/>
                </a:cubicBezTo>
                <a:cubicBezTo>
                  <a:pt x="191" y="63"/>
                  <a:pt x="193" y="62"/>
                  <a:pt x="195" y="61"/>
                </a:cubicBezTo>
                <a:cubicBezTo>
                  <a:pt x="196" y="60"/>
                  <a:pt x="197" y="59"/>
                  <a:pt x="198" y="59"/>
                </a:cubicBezTo>
                <a:cubicBezTo>
                  <a:pt x="199" y="58"/>
                  <a:pt x="201" y="57"/>
                  <a:pt x="202" y="56"/>
                </a:cubicBezTo>
                <a:cubicBezTo>
                  <a:pt x="204" y="55"/>
                  <a:pt x="205" y="54"/>
                  <a:pt x="207" y="53"/>
                </a:cubicBezTo>
                <a:cubicBezTo>
                  <a:pt x="208" y="53"/>
                  <a:pt x="209" y="52"/>
                  <a:pt x="209" y="52"/>
                </a:cubicBezTo>
                <a:cubicBezTo>
                  <a:pt x="212" y="51"/>
                  <a:pt x="214" y="49"/>
                  <a:pt x="217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20" y="46"/>
                  <a:pt x="222" y="45"/>
                  <a:pt x="224" y="44"/>
                </a:cubicBezTo>
                <a:cubicBezTo>
                  <a:pt x="226" y="43"/>
                  <a:pt x="228" y="42"/>
                  <a:pt x="229" y="42"/>
                </a:cubicBezTo>
                <a:cubicBezTo>
                  <a:pt x="230" y="41"/>
                  <a:pt x="231" y="41"/>
                  <a:pt x="232" y="40"/>
                </a:cubicBezTo>
                <a:cubicBezTo>
                  <a:pt x="234" y="39"/>
                  <a:pt x="236" y="38"/>
                  <a:pt x="239" y="37"/>
                </a:cubicBezTo>
                <a:cubicBezTo>
                  <a:pt x="239" y="37"/>
                  <a:pt x="240" y="37"/>
                  <a:pt x="240" y="36"/>
                </a:cubicBezTo>
                <a:cubicBezTo>
                  <a:pt x="243" y="35"/>
                  <a:pt x="245" y="34"/>
                  <a:pt x="247" y="33"/>
                </a:cubicBezTo>
                <a:cubicBezTo>
                  <a:pt x="248" y="33"/>
                  <a:pt x="249" y="32"/>
                  <a:pt x="251" y="32"/>
                </a:cubicBezTo>
                <a:cubicBezTo>
                  <a:pt x="252" y="31"/>
                  <a:pt x="253" y="31"/>
                  <a:pt x="255" y="30"/>
                </a:cubicBezTo>
                <a:cubicBezTo>
                  <a:pt x="256" y="29"/>
                  <a:pt x="258" y="29"/>
                  <a:pt x="259" y="28"/>
                </a:cubicBezTo>
                <a:cubicBezTo>
                  <a:pt x="261" y="27"/>
                  <a:pt x="263" y="27"/>
                  <a:pt x="265" y="26"/>
                </a:cubicBezTo>
                <a:cubicBezTo>
                  <a:pt x="266" y="26"/>
                  <a:pt x="267" y="25"/>
                  <a:pt x="268" y="25"/>
                </a:cubicBezTo>
                <a:cubicBezTo>
                  <a:pt x="270" y="24"/>
                  <a:pt x="273" y="23"/>
                  <a:pt x="275" y="22"/>
                </a:cubicBezTo>
                <a:cubicBezTo>
                  <a:pt x="275" y="22"/>
                  <a:pt x="276" y="22"/>
                  <a:pt x="276" y="22"/>
                </a:cubicBezTo>
                <a:cubicBezTo>
                  <a:pt x="279" y="21"/>
                  <a:pt x="282" y="20"/>
                  <a:pt x="285" y="19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7" y="18"/>
                  <a:pt x="290" y="18"/>
                  <a:pt x="292" y="17"/>
                </a:cubicBezTo>
                <a:cubicBezTo>
                  <a:pt x="294" y="16"/>
                  <a:pt x="296" y="16"/>
                  <a:pt x="298" y="15"/>
                </a:cubicBezTo>
                <a:cubicBezTo>
                  <a:pt x="299" y="15"/>
                  <a:pt x="300" y="15"/>
                  <a:pt x="302" y="14"/>
                </a:cubicBezTo>
                <a:cubicBezTo>
                  <a:pt x="303" y="14"/>
                  <a:pt x="305" y="13"/>
                  <a:pt x="307" y="13"/>
                </a:cubicBezTo>
                <a:cubicBezTo>
                  <a:pt x="308" y="12"/>
                  <a:pt x="310" y="12"/>
                  <a:pt x="311" y="12"/>
                </a:cubicBezTo>
                <a:cubicBezTo>
                  <a:pt x="312" y="11"/>
                  <a:pt x="314" y="11"/>
                  <a:pt x="315" y="11"/>
                </a:cubicBezTo>
                <a:cubicBezTo>
                  <a:pt x="317" y="10"/>
                  <a:pt x="320" y="10"/>
                  <a:pt x="322" y="9"/>
                </a:cubicBezTo>
                <a:cubicBezTo>
                  <a:pt x="325" y="9"/>
                  <a:pt x="328" y="8"/>
                  <a:pt x="331" y="7"/>
                </a:cubicBezTo>
                <a:cubicBezTo>
                  <a:pt x="332" y="7"/>
                  <a:pt x="333" y="7"/>
                  <a:pt x="334" y="7"/>
                </a:cubicBezTo>
                <a:cubicBezTo>
                  <a:pt x="337" y="6"/>
                  <a:pt x="339" y="6"/>
                  <a:pt x="341" y="6"/>
                </a:cubicBezTo>
                <a:cubicBezTo>
                  <a:pt x="341" y="5"/>
                  <a:pt x="342" y="5"/>
                  <a:pt x="342" y="5"/>
                </a:cubicBezTo>
                <a:cubicBezTo>
                  <a:pt x="345" y="5"/>
                  <a:pt x="348" y="4"/>
                  <a:pt x="351" y="4"/>
                </a:cubicBezTo>
                <a:cubicBezTo>
                  <a:pt x="354" y="4"/>
                  <a:pt x="357" y="3"/>
                  <a:pt x="360" y="3"/>
                </a:cubicBezTo>
                <a:cubicBezTo>
                  <a:pt x="361" y="3"/>
                  <a:pt x="361" y="3"/>
                  <a:pt x="361" y="3"/>
                </a:cubicBezTo>
                <a:cubicBezTo>
                  <a:pt x="364" y="2"/>
                  <a:pt x="367" y="2"/>
                  <a:pt x="370" y="2"/>
                </a:cubicBezTo>
                <a:cubicBezTo>
                  <a:pt x="374" y="1"/>
                  <a:pt x="377" y="1"/>
                  <a:pt x="380" y="1"/>
                </a:cubicBezTo>
                <a:cubicBezTo>
                  <a:pt x="383" y="1"/>
                  <a:pt x="387" y="0"/>
                  <a:pt x="390" y="0"/>
                </a:cubicBezTo>
                <a:cubicBezTo>
                  <a:pt x="393" y="0"/>
                  <a:pt x="397" y="0"/>
                  <a:pt x="400" y="0"/>
                </a:cubicBezTo>
                <a:cubicBezTo>
                  <a:pt x="403" y="0"/>
                  <a:pt x="407" y="0"/>
                  <a:pt x="410" y="0"/>
                </a:cubicBezTo>
                <a:cubicBezTo>
                  <a:pt x="1310" y="0"/>
                  <a:pt x="1310" y="0"/>
                  <a:pt x="1310" y="0"/>
                </a:cubicBezTo>
                <a:cubicBezTo>
                  <a:pt x="1314" y="0"/>
                  <a:pt x="1317" y="0"/>
                  <a:pt x="1321" y="0"/>
                </a:cubicBezTo>
                <a:cubicBezTo>
                  <a:pt x="1324" y="0"/>
                  <a:pt x="1327" y="0"/>
                  <a:pt x="1330" y="0"/>
                </a:cubicBezTo>
                <a:cubicBezTo>
                  <a:pt x="1337" y="1"/>
                  <a:pt x="1343" y="1"/>
                  <a:pt x="1350" y="2"/>
                </a:cubicBezTo>
                <a:cubicBezTo>
                  <a:pt x="1353" y="2"/>
                  <a:pt x="1355" y="2"/>
                  <a:pt x="1358" y="3"/>
                </a:cubicBezTo>
                <a:cubicBezTo>
                  <a:pt x="1359" y="3"/>
                  <a:pt x="1359" y="3"/>
                  <a:pt x="1360" y="3"/>
                </a:cubicBezTo>
                <a:cubicBezTo>
                  <a:pt x="1363" y="3"/>
                  <a:pt x="1366" y="4"/>
                  <a:pt x="1369" y="4"/>
                </a:cubicBezTo>
                <a:cubicBezTo>
                  <a:pt x="1372" y="4"/>
                  <a:pt x="1374" y="5"/>
                  <a:pt x="1377" y="5"/>
                </a:cubicBezTo>
                <a:cubicBezTo>
                  <a:pt x="1381" y="6"/>
                  <a:pt x="1385" y="7"/>
                  <a:pt x="1389" y="7"/>
                </a:cubicBezTo>
                <a:cubicBezTo>
                  <a:pt x="1392" y="8"/>
                  <a:pt x="1395" y="8"/>
                  <a:pt x="1397" y="9"/>
                </a:cubicBezTo>
                <a:cubicBezTo>
                  <a:pt x="1397" y="9"/>
                  <a:pt x="1398" y="9"/>
                  <a:pt x="1398" y="9"/>
                </a:cubicBezTo>
                <a:cubicBezTo>
                  <a:pt x="1400" y="10"/>
                  <a:pt x="1402" y="10"/>
                  <a:pt x="1404" y="11"/>
                </a:cubicBezTo>
                <a:cubicBezTo>
                  <a:pt x="1406" y="11"/>
                  <a:pt x="1408" y="11"/>
                  <a:pt x="1410" y="12"/>
                </a:cubicBezTo>
                <a:cubicBezTo>
                  <a:pt x="1410" y="12"/>
                  <a:pt x="1411" y="12"/>
                  <a:pt x="1411" y="12"/>
                </a:cubicBezTo>
                <a:cubicBezTo>
                  <a:pt x="1414" y="13"/>
                  <a:pt x="1417" y="14"/>
                  <a:pt x="1419" y="14"/>
                </a:cubicBezTo>
                <a:cubicBezTo>
                  <a:pt x="1420" y="15"/>
                  <a:pt x="1420" y="15"/>
                  <a:pt x="1421" y="15"/>
                </a:cubicBezTo>
                <a:cubicBezTo>
                  <a:pt x="1424" y="16"/>
                  <a:pt x="1426" y="16"/>
                  <a:pt x="1429" y="17"/>
                </a:cubicBezTo>
                <a:cubicBezTo>
                  <a:pt x="1431" y="18"/>
                  <a:pt x="1434" y="19"/>
                  <a:pt x="1437" y="20"/>
                </a:cubicBezTo>
                <a:cubicBezTo>
                  <a:pt x="1439" y="20"/>
                  <a:pt x="1441" y="21"/>
                  <a:pt x="1442" y="22"/>
                </a:cubicBezTo>
                <a:cubicBezTo>
                  <a:pt x="1444" y="22"/>
                  <a:pt x="1446" y="23"/>
                  <a:pt x="1447" y="23"/>
                </a:cubicBezTo>
                <a:cubicBezTo>
                  <a:pt x="1448" y="23"/>
                  <a:pt x="1449" y="24"/>
                  <a:pt x="1450" y="24"/>
                </a:cubicBezTo>
                <a:cubicBezTo>
                  <a:pt x="1452" y="25"/>
                  <a:pt x="1454" y="26"/>
                  <a:pt x="1457" y="27"/>
                </a:cubicBezTo>
                <a:cubicBezTo>
                  <a:pt x="1457" y="27"/>
                  <a:pt x="1458" y="27"/>
                  <a:pt x="1459" y="28"/>
                </a:cubicBezTo>
                <a:cubicBezTo>
                  <a:pt x="1462" y="29"/>
                  <a:pt x="1464" y="30"/>
                  <a:pt x="1467" y="31"/>
                </a:cubicBezTo>
                <a:cubicBezTo>
                  <a:pt x="1470" y="32"/>
                  <a:pt x="1472" y="33"/>
                  <a:pt x="1475" y="34"/>
                </a:cubicBezTo>
                <a:cubicBezTo>
                  <a:pt x="1476" y="35"/>
                  <a:pt x="1477" y="35"/>
                  <a:pt x="1477" y="35"/>
                </a:cubicBezTo>
                <a:cubicBezTo>
                  <a:pt x="1480" y="36"/>
                  <a:pt x="1482" y="37"/>
                  <a:pt x="1484" y="38"/>
                </a:cubicBezTo>
                <a:cubicBezTo>
                  <a:pt x="1485" y="39"/>
                  <a:pt x="1486" y="39"/>
                  <a:pt x="1487" y="40"/>
                </a:cubicBezTo>
                <a:cubicBezTo>
                  <a:pt x="1489" y="41"/>
                  <a:pt x="1492" y="42"/>
                  <a:pt x="1494" y="43"/>
                </a:cubicBezTo>
                <a:cubicBezTo>
                  <a:pt x="1500" y="46"/>
                  <a:pt x="1506" y="49"/>
                  <a:pt x="1512" y="53"/>
                </a:cubicBezTo>
                <a:cubicBezTo>
                  <a:pt x="1515" y="54"/>
                  <a:pt x="1518" y="56"/>
                  <a:pt x="1521" y="58"/>
                </a:cubicBezTo>
                <a:cubicBezTo>
                  <a:pt x="1523" y="59"/>
                  <a:pt x="1526" y="61"/>
                  <a:pt x="1529" y="63"/>
                </a:cubicBezTo>
                <a:cubicBezTo>
                  <a:pt x="1529" y="63"/>
                  <a:pt x="1529" y="63"/>
                  <a:pt x="1529" y="63"/>
                </a:cubicBezTo>
                <a:cubicBezTo>
                  <a:pt x="1531" y="64"/>
                  <a:pt x="1533" y="66"/>
                  <a:pt x="1536" y="67"/>
                </a:cubicBezTo>
                <a:cubicBezTo>
                  <a:pt x="1537" y="68"/>
                  <a:pt x="1537" y="68"/>
                  <a:pt x="1538" y="69"/>
                </a:cubicBezTo>
                <a:cubicBezTo>
                  <a:pt x="1541" y="71"/>
                  <a:pt x="1543" y="72"/>
                  <a:pt x="1545" y="74"/>
                </a:cubicBezTo>
                <a:cubicBezTo>
                  <a:pt x="1545" y="74"/>
                  <a:pt x="1546" y="74"/>
                  <a:pt x="1546" y="74"/>
                </a:cubicBezTo>
                <a:cubicBezTo>
                  <a:pt x="1549" y="76"/>
                  <a:pt x="1551" y="78"/>
                  <a:pt x="1554" y="80"/>
                </a:cubicBezTo>
                <a:cubicBezTo>
                  <a:pt x="1557" y="82"/>
                  <a:pt x="1559" y="84"/>
                  <a:pt x="1562" y="86"/>
                </a:cubicBezTo>
                <a:cubicBezTo>
                  <a:pt x="1567" y="90"/>
                  <a:pt x="1573" y="95"/>
                  <a:pt x="1578" y="99"/>
                </a:cubicBezTo>
                <a:cubicBezTo>
                  <a:pt x="1583" y="104"/>
                  <a:pt x="1589" y="109"/>
                  <a:pt x="1595" y="115"/>
                </a:cubicBezTo>
                <a:cubicBezTo>
                  <a:pt x="1596" y="116"/>
                  <a:pt x="1598" y="118"/>
                  <a:pt x="1600" y="120"/>
                </a:cubicBezTo>
                <a:cubicBezTo>
                  <a:pt x="1603" y="122"/>
                  <a:pt x="1605" y="125"/>
                  <a:pt x="1607" y="127"/>
                </a:cubicBezTo>
                <a:cubicBezTo>
                  <a:pt x="1612" y="132"/>
                  <a:pt x="1617" y="137"/>
                  <a:pt x="1621" y="142"/>
                </a:cubicBezTo>
                <a:cubicBezTo>
                  <a:pt x="1623" y="145"/>
                  <a:pt x="1625" y="148"/>
                  <a:pt x="1628" y="150"/>
                </a:cubicBezTo>
                <a:cubicBezTo>
                  <a:pt x="1634" y="158"/>
                  <a:pt x="1640" y="166"/>
                  <a:pt x="1646" y="174"/>
                </a:cubicBezTo>
                <a:cubicBezTo>
                  <a:pt x="1694" y="243"/>
                  <a:pt x="1720" y="325"/>
                  <a:pt x="1720" y="410"/>
                </a:cubicBezTo>
                <a:close/>
              </a:path>
            </a:pathLst>
          </a:custGeom>
          <a:gradFill>
            <a:gsLst>
              <a:gs pos="434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1400175" y="8588375"/>
            <a:ext cx="5456238" cy="1439863"/>
          </a:xfrm>
          <a:custGeom>
            <a:avLst/>
            <a:gdLst>
              <a:gd name="T0" fmla="*/ 1720 w 1720"/>
              <a:gd name="T1" fmla="*/ 20 h 454"/>
              <a:gd name="T2" fmla="*/ 1718 w 1720"/>
              <a:gd name="T3" fmla="*/ 48 h 454"/>
              <a:gd name="T4" fmla="*/ 1714 w 1720"/>
              <a:gd name="T5" fmla="*/ 72 h 454"/>
              <a:gd name="T6" fmla="*/ 1709 w 1720"/>
              <a:gd name="T7" fmla="*/ 98 h 454"/>
              <a:gd name="T8" fmla="*/ 1700 w 1720"/>
              <a:gd name="T9" fmla="*/ 127 h 454"/>
              <a:gd name="T10" fmla="*/ 1690 w 1720"/>
              <a:gd name="T11" fmla="*/ 155 h 454"/>
              <a:gd name="T12" fmla="*/ 1681 w 1720"/>
              <a:gd name="T13" fmla="*/ 176 h 454"/>
              <a:gd name="T14" fmla="*/ 1666 w 1720"/>
              <a:gd name="T15" fmla="*/ 204 h 454"/>
              <a:gd name="T16" fmla="*/ 1650 w 1720"/>
              <a:gd name="T17" fmla="*/ 231 h 454"/>
              <a:gd name="T18" fmla="*/ 1622 w 1720"/>
              <a:gd name="T19" fmla="*/ 266 h 454"/>
              <a:gd name="T20" fmla="*/ 1611 w 1720"/>
              <a:gd name="T21" fmla="*/ 278 h 454"/>
              <a:gd name="T22" fmla="*/ 1320 w 1720"/>
              <a:gd name="T23" fmla="*/ 410 h 454"/>
              <a:gd name="T24" fmla="*/ 400 w 1720"/>
              <a:gd name="T25" fmla="*/ 410 h 454"/>
              <a:gd name="T26" fmla="*/ 108 w 1720"/>
              <a:gd name="T27" fmla="*/ 277 h 454"/>
              <a:gd name="T28" fmla="*/ 91 w 1720"/>
              <a:gd name="T29" fmla="*/ 259 h 454"/>
              <a:gd name="T30" fmla="*/ 71 w 1720"/>
              <a:gd name="T31" fmla="*/ 231 h 454"/>
              <a:gd name="T32" fmla="*/ 56 w 1720"/>
              <a:gd name="T33" fmla="*/ 208 h 454"/>
              <a:gd name="T34" fmla="*/ 40 w 1720"/>
              <a:gd name="T35" fmla="*/ 177 h 454"/>
              <a:gd name="T36" fmla="*/ 27 w 1720"/>
              <a:gd name="T37" fmla="*/ 149 h 454"/>
              <a:gd name="T38" fmla="*/ 20 w 1720"/>
              <a:gd name="T39" fmla="*/ 129 h 454"/>
              <a:gd name="T40" fmla="*/ 12 w 1720"/>
              <a:gd name="T41" fmla="*/ 100 h 454"/>
              <a:gd name="T42" fmla="*/ 6 w 1720"/>
              <a:gd name="T43" fmla="*/ 72 h 454"/>
              <a:gd name="T44" fmla="*/ 3 w 1720"/>
              <a:gd name="T45" fmla="*/ 55 h 454"/>
              <a:gd name="T46" fmla="*/ 1 w 1720"/>
              <a:gd name="T47" fmla="*/ 32 h 454"/>
              <a:gd name="T48" fmla="*/ 0 w 1720"/>
              <a:gd name="T49" fmla="*/ 14 h 454"/>
              <a:gd name="T50" fmla="*/ 1 w 1720"/>
              <a:gd name="T51" fmla="*/ 74 h 454"/>
              <a:gd name="T52" fmla="*/ 5 w 1720"/>
              <a:gd name="T53" fmla="*/ 112 h 454"/>
              <a:gd name="T54" fmla="*/ 26 w 1720"/>
              <a:gd name="T55" fmla="*/ 188 h 454"/>
              <a:gd name="T56" fmla="*/ 62 w 1720"/>
              <a:gd name="T57" fmla="*/ 261 h 454"/>
              <a:gd name="T58" fmla="*/ 93 w 1720"/>
              <a:gd name="T59" fmla="*/ 305 h 454"/>
              <a:gd name="T60" fmla="*/ 127 w 1720"/>
              <a:gd name="T61" fmla="*/ 341 h 454"/>
              <a:gd name="T62" fmla="*/ 181 w 1720"/>
              <a:gd name="T63" fmla="*/ 384 h 454"/>
              <a:gd name="T64" fmla="*/ 198 w 1720"/>
              <a:gd name="T65" fmla="*/ 395 h 454"/>
              <a:gd name="T66" fmla="*/ 217 w 1720"/>
              <a:gd name="T67" fmla="*/ 406 h 454"/>
              <a:gd name="T68" fmla="*/ 232 w 1720"/>
              <a:gd name="T69" fmla="*/ 414 h 454"/>
              <a:gd name="T70" fmla="*/ 251 w 1720"/>
              <a:gd name="T71" fmla="*/ 422 h 454"/>
              <a:gd name="T72" fmla="*/ 268 w 1720"/>
              <a:gd name="T73" fmla="*/ 429 h 454"/>
              <a:gd name="T74" fmla="*/ 285 w 1720"/>
              <a:gd name="T75" fmla="*/ 435 h 454"/>
              <a:gd name="T76" fmla="*/ 307 w 1720"/>
              <a:gd name="T77" fmla="*/ 441 h 454"/>
              <a:gd name="T78" fmla="*/ 331 w 1720"/>
              <a:gd name="T79" fmla="*/ 447 h 454"/>
              <a:gd name="T80" fmla="*/ 351 w 1720"/>
              <a:gd name="T81" fmla="*/ 450 h 454"/>
              <a:gd name="T82" fmla="*/ 380 w 1720"/>
              <a:gd name="T83" fmla="*/ 453 h 454"/>
              <a:gd name="T84" fmla="*/ 1310 w 1720"/>
              <a:gd name="T85" fmla="*/ 454 h 454"/>
              <a:gd name="T86" fmla="*/ 1358 w 1720"/>
              <a:gd name="T87" fmla="*/ 451 h 454"/>
              <a:gd name="T88" fmla="*/ 1389 w 1720"/>
              <a:gd name="T89" fmla="*/ 447 h 454"/>
              <a:gd name="T90" fmla="*/ 1410 w 1720"/>
              <a:gd name="T91" fmla="*/ 442 h 454"/>
              <a:gd name="T92" fmla="*/ 1429 w 1720"/>
              <a:gd name="T93" fmla="*/ 437 h 454"/>
              <a:gd name="T94" fmla="*/ 1450 w 1720"/>
              <a:gd name="T95" fmla="*/ 430 h 454"/>
              <a:gd name="T96" fmla="*/ 1475 w 1720"/>
              <a:gd name="T97" fmla="*/ 420 h 454"/>
              <a:gd name="T98" fmla="*/ 1494 w 1720"/>
              <a:gd name="T99" fmla="*/ 411 h 454"/>
              <a:gd name="T100" fmla="*/ 1529 w 1720"/>
              <a:gd name="T101" fmla="*/ 391 h 454"/>
              <a:gd name="T102" fmla="*/ 1546 w 1720"/>
              <a:gd name="T103" fmla="*/ 380 h 454"/>
              <a:gd name="T104" fmla="*/ 1595 w 1720"/>
              <a:gd name="T105" fmla="*/ 339 h 454"/>
              <a:gd name="T106" fmla="*/ 1628 w 1720"/>
              <a:gd name="T107" fmla="*/ 30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4"/>
                </a:moveTo>
                <a:cubicBezTo>
                  <a:pt x="1720" y="0"/>
                  <a:pt x="1720" y="0"/>
                  <a:pt x="1720" y="0"/>
                </a:cubicBezTo>
                <a:cubicBezTo>
                  <a:pt x="1720" y="3"/>
                  <a:pt x="1720" y="7"/>
                  <a:pt x="1720" y="10"/>
                </a:cubicBezTo>
                <a:cubicBezTo>
                  <a:pt x="1720" y="14"/>
                  <a:pt x="1720" y="17"/>
                  <a:pt x="1720" y="20"/>
                </a:cubicBezTo>
                <a:cubicBezTo>
                  <a:pt x="1720" y="24"/>
                  <a:pt x="1720" y="27"/>
                  <a:pt x="1719" y="30"/>
                </a:cubicBezTo>
                <a:cubicBezTo>
                  <a:pt x="1719" y="30"/>
                  <a:pt x="1719" y="30"/>
                  <a:pt x="1719" y="31"/>
                </a:cubicBezTo>
                <a:cubicBezTo>
                  <a:pt x="1719" y="34"/>
                  <a:pt x="1719" y="37"/>
                  <a:pt x="1718" y="40"/>
                </a:cubicBezTo>
                <a:cubicBezTo>
                  <a:pt x="1718" y="43"/>
                  <a:pt x="1718" y="45"/>
                  <a:pt x="1718" y="48"/>
                </a:cubicBezTo>
                <a:cubicBezTo>
                  <a:pt x="1717" y="50"/>
                  <a:pt x="1717" y="52"/>
                  <a:pt x="1717" y="54"/>
                </a:cubicBezTo>
                <a:cubicBezTo>
                  <a:pt x="1716" y="57"/>
                  <a:pt x="1716" y="59"/>
                  <a:pt x="1716" y="62"/>
                </a:cubicBezTo>
                <a:cubicBezTo>
                  <a:pt x="1715" y="63"/>
                  <a:pt x="1715" y="65"/>
                  <a:pt x="1715" y="67"/>
                </a:cubicBezTo>
                <a:cubicBezTo>
                  <a:pt x="1715" y="68"/>
                  <a:pt x="1714" y="70"/>
                  <a:pt x="1714" y="72"/>
                </a:cubicBezTo>
                <a:cubicBezTo>
                  <a:pt x="1713" y="76"/>
                  <a:pt x="1712" y="81"/>
                  <a:pt x="1711" y="86"/>
                </a:cubicBezTo>
                <a:cubicBezTo>
                  <a:pt x="1711" y="87"/>
                  <a:pt x="1711" y="87"/>
                  <a:pt x="1711" y="88"/>
                </a:cubicBezTo>
                <a:cubicBezTo>
                  <a:pt x="1711" y="89"/>
                  <a:pt x="1710" y="91"/>
                  <a:pt x="1710" y="92"/>
                </a:cubicBezTo>
                <a:cubicBezTo>
                  <a:pt x="1710" y="94"/>
                  <a:pt x="1709" y="96"/>
                  <a:pt x="1709" y="98"/>
                </a:cubicBezTo>
                <a:cubicBezTo>
                  <a:pt x="1708" y="99"/>
                  <a:pt x="1708" y="100"/>
                  <a:pt x="1708" y="102"/>
                </a:cubicBezTo>
                <a:cubicBezTo>
                  <a:pt x="1706" y="107"/>
                  <a:pt x="1705" y="112"/>
                  <a:pt x="1703" y="118"/>
                </a:cubicBezTo>
                <a:cubicBezTo>
                  <a:pt x="1703" y="119"/>
                  <a:pt x="1702" y="121"/>
                  <a:pt x="1702" y="123"/>
                </a:cubicBezTo>
                <a:cubicBezTo>
                  <a:pt x="1701" y="124"/>
                  <a:pt x="1701" y="126"/>
                  <a:pt x="1700" y="127"/>
                </a:cubicBezTo>
                <a:cubicBezTo>
                  <a:pt x="1700" y="128"/>
                  <a:pt x="1699" y="130"/>
                  <a:pt x="1699" y="132"/>
                </a:cubicBezTo>
                <a:cubicBezTo>
                  <a:pt x="1698" y="134"/>
                  <a:pt x="1697" y="136"/>
                  <a:pt x="1696" y="139"/>
                </a:cubicBezTo>
                <a:cubicBezTo>
                  <a:pt x="1695" y="142"/>
                  <a:pt x="1694" y="144"/>
                  <a:pt x="1693" y="147"/>
                </a:cubicBezTo>
                <a:cubicBezTo>
                  <a:pt x="1692" y="149"/>
                  <a:pt x="1691" y="152"/>
                  <a:pt x="1690" y="155"/>
                </a:cubicBezTo>
                <a:cubicBezTo>
                  <a:pt x="1689" y="157"/>
                  <a:pt x="1688" y="159"/>
                  <a:pt x="1687" y="162"/>
                </a:cubicBezTo>
                <a:cubicBezTo>
                  <a:pt x="1687" y="162"/>
                  <a:pt x="1687" y="162"/>
                  <a:pt x="1687" y="162"/>
                </a:cubicBezTo>
                <a:cubicBezTo>
                  <a:pt x="1686" y="164"/>
                  <a:pt x="1685" y="167"/>
                  <a:pt x="1684" y="169"/>
                </a:cubicBezTo>
                <a:cubicBezTo>
                  <a:pt x="1683" y="171"/>
                  <a:pt x="1682" y="174"/>
                  <a:pt x="1681" y="176"/>
                </a:cubicBezTo>
                <a:cubicBezTo>
                  <a:pt x="1680" y="179"/>
                  <a:pt x="1678" y="181"/>
                  <a:pt x="1677" y="183"/>
                </a:cubicBezTo>
                <a:cubicBezTo>
                  <a:pt x="1676" y="186"/>
                  <a:pt x="1675" y="188"/>
                  <a:pt x="1674" y="190"/>
                </a:cubicBezTo>
                <a:cubicBezTo>
                  <a:pt x="1673" y="193"/>
                  <a:pt x="1671" y="195"/>
                  <a:pt x="1670" y="197"/>
                </a:cubicBezTo>
                <a:cubicBezTo>
                  <a:pt x="1669" y="199"/>
                  <a:pt x="1668" y="202"/>
                  <a:pt x="1666" y="204"/>
                </a:cubicBezTo>
                <a:cubicBezTo>
                  <a:pt x="1666" y="204"/>
                  <a:pt x="1666" y="205"/>
                  <a:pt x="1666" y="205"/>
                </a:cubicBezTo>
                <a:cubicBezTo>
                  <a:pt x="1663" y="209"/>
                  <a:pt x="1661" y="213"/>
                  <a:pt x="1658" y="218"/>
                </a:cubicBezTo>
                <a:cubicBezTo>
                  <a:pt x="1657" y="220"/>
                  <a:pt x="1655" y="222"/>
                  <a:pt x="1654" y="224"/>
                </a:cubicBezTo>
                <a:cubicBezTo>
                  <a:pt x="1652" y="226"/>
                  <a:pt x="1651" y="228"/>
                  <a:pt x="1650" y="231"/>
                </a:cubicBezTo>
                <a:cubicBezTo>
                  <a:pt x="1649" y="231"/>
                  <a:pt x="1649" y="231"/>
                  <a:pt x="1649" y="232"/>
                </a:cubicBezTo>
                <a:cubicBezTo>
                  <a:pt x="1648" y="234"/>
                  <a:pt x="1646" y="235"/>
                  <a:pt x="1645" y="237"/>
                </a:cubicBezTo>
                <a:cubicBezTo>
                  <a:pt x="1639" y="246"/>
                  <a:pt x="1633" y="254"/>
                  <a:pt x="1626" y="262"/>
                </a:cubicBezTo>
                <a:cubicBezTo>
                  <a:pt x="1625" y="263"/>
                  <a:pt x="1624" y="265"/>
                  <a:pt x="1622" y="266"/>
                </a:cubicBezTo>
                <a:cubicBezTo>
                  <a:pt x="1621" y="267"/>
                  <a:pt x="1620" y="269"/>
                  <a:pt x="1619" y="270"/>
                </a:cubicBezTo>
                <a:cubicBezTo>
                  <a:pt x="1618" y="271"/>
                  <a:pt x="1618" y="272"/>
                  <a:pt x="1617" y="273"/>
                </a:cubicBezTo>
                <a:cubicBezTo>
                  <a:pt x="1615" y="274"/>
                  <a:pt x="1614" y="276"/>
                  <a:pt x="1613" y="277"/>
                </a:cubicBezTo>
                <a:cubicBezTo>
                  <a:pt x="1612" y="278"/>
                  <a:pt x="1612" y="278"/>
                  <a:pt x="1611" y="278"/>
                </a:cubicBezTo>
                <a:cubicBezTo>
                  <a:pt x="1610" y="280"/>
                  <a:pt x="1608" y="282"/>
                  <a:pt x="1607" y="284"/>
                </a:cubicBezTo>
                <a:cubicBezTo>
                  <a:pt x="1604" y="286"/>
                  <a:pt x="1602" y="288"/>
                  <a:pt x="1600" y="290"/>
                </a:cubicBezTo>
                <a:cubicBezTo>
                  <a:pt x="1525" y="365"/>
                  <a:pt x="1426" y="408"/>
                  <a:pt x="1320" y="410"/>
                </a:cubicBezTo>
                <a:cubicBezTo>
                  <a:pt x="1320" y="410"/>
                  <a:pt x="1320" y="410"/>
                  <a:pt x="1320" y="410"/>
                </a:cubicBezTo>
                <a:cubicBezTo>
                  <a:pt x="1317" y="410"/>
                  <a:pt x="1313" y="410"/>
                  <a:pt x="1310" y="410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07" y="410"/>
                  <a:pt x="403" y="410"/>
                  <a:pt x="400" y="410"/>
                </a:cubicBezTo>
                <a:cubicBezTo>
                  <a:pt x="400" y="410"/>
                  <a:pt x="400" y="410"/>
                  <a:pt x="400" y="410"/>
                </a:cubicBezTo>
                <a:cubicBezTo>
                  <a:pt x="294" y="408"/>
                  <a:pt x="195" y="365"/>
                  <a:pt x="120" y="290"/>
                </a:cubicBezTo>
                <a:cubicBezTo>
                  <a:pt x="118" y="288"/>
                  <a:pt x="116" y="286"/>
                  <a:pt x="113" y="284"/>
                </a:cubicBezTo>
                <a:cubicBezTo>
                  <a:pt x="112" y="282"/>
                  <a:pt x="110" y="280"/>
                  <a:pt x="108" y="278"/>
                </a:cubicBezTo>
                <a:cubicBezTo>
                  <a:pt x="108" y="278"/>
                  <a:pt x="108" y="278"/>
                  <a:pt x="108" y="277"/>
                </a:cubicBezTo>
                <a:cubicBezTo>
                  <a:pt x="106" y="276"/>
                  <a:pt x="104" y="274"/>
                  <a:pt x="103" y="272"/>
                </a:cubicBezTo>
                <a:cubicBezTo>
                  <a:pt x="102" y="272"/>
                  <a:pt x="102" y="271"/>
                  <a:pt x="102" y="271"/>
                </a:cubicBezTo>
                <a:cubicBezTo>
                  <a:pt x="100" y="269"/>
                  <a:pt x="98" y="267"/>
                  <a:pt x="96" y="265"/>
                </a:cubicBezTo>
                <a:cubicBezTo>
                  <a:pt x="95" y="263"/>
                  <a:pt x="93" y="261"/>
                  <a:pt x="91" y="259"/>
                </a:cubicBezTo>
                <a:cubicBezTo>
                  <a:pt x="88" y="254"/>
                  <a:pt x="84" y="249"/>
                  <a:pt x="80" y="245"/>
                </a:cubicBezTo>
                <a:cubicBezTo>
                  <a:pt x="79" y="242"/>
                  <a:pt x="77" y="240"/>
                  <a:pt x="75" y="238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36"/>
                  <a:pt x="72" y="234"/>
                  <a:pt x="71" y="231"/>
                </a:cubicBezTo>
                <a:cubicBezTo>
                  <a:pt x="71" y="231"/>
                  <a:pt x="71" y="231"/>
                  <a:pt x="71" y="231"/>
                </a:cubicBezTo>
                <a:cubicBezTo>
                  <a:pt x="69" y="229"/>
                  <a:pt x="68" y="227"/>
                  <a:pt x="67" y="225"/>
                </a:cubicBezTo>
                <a:cubicBezTo>
                  <a:pt x="64" y="221"/>
                  <a:pt x="61" y="216"/>
                  <a:pt x="58" y="211"/>
                </a:cubicBezTo>
                <a:cubicBezTo>
                  <a:pt x="57" y="210"/>
                  <a:pt x="57" y="209"/>
                  <a:pt x="56" y="208"/>
                </a:cubicBezTo>
                <a:cubicBezTo>
                  <a:pt x="55" y="206"/>
                  <a:pt x="54" y="204"/>
                  <a:pt x="53" y="203"/>
                </a:cubicBezTo>
                <a:cubicBezTo>
                  <a:pt x="52" y="201"/>
                  <a:pt x="51" y="199"/>
                  <a:pt x="50" y="198"/>
                </a:cubicBezTo>
                <a:cubicBezTo>
                  <a:pt x="49" y="195"/>
                  <a:pt x="48" y="193"/>
                  <a:pt x="47" y="191"/>
                </a:cubicBezTo>
                <a:cubicBezTo>
                  <a:pt x="44" y="186"/>
                  <a:pt x="42" y="182"/>
                  <a:pt x="40" y="177"/>
                </a:cubicBezTo>
                <a:cubicBezTo>
                  <a:pt x="39" y="175"/>
                  <a:pt x="38" y="173"/>
                  <a:pt x="37" y="171"/>
                </a:cubicBezTo>
                <a:cubicBezTo>
                  <a:pt x="37" y="171"/>
                  <a:pt x="36" y="170"/>
                  <a:pt x="36" y="169"/>
                </a:cubicBezTo>
                <a:cubicBezTo>
                  <a:pt x="35" y="167"/>
                  <a:pt x="34" y="166"/>
                  <a:pt x="34" y="164"/>
                </a:cubicBezTo>
                <a:cubicBezTo>
                  <a:pt x="31" y="159"/>
                  <a:pt x="29" y="154"/>
                  <a:pt x="27" y="149"/>
                </a:cubicBezTo>
                <a:cubicBezTo>
                  <a:pt x="27" y="147"/>
                  <a:pt x="26" y="146"/>
                  <a:pt x="26" y="145"/>
                </a:cubicBezTo>
                <a:cubicBezTo>
                  <a:pt x="25" y="143"/>
                  <a:pt x="25" y="141"/>
                  <a:pt x="24" y="140"/>
                </a:cubicBezTo>
                <a:cubicBezTo>
                  <a:pt x="24" y="139"/>
                  <a:pt x="23" y="138"/>
                  <a:pt x="23" y="137"/>
                </a:cubicBezTo>
                <a:cubicBezTo>
                  <a:pt x="22" y="134"/>
                  <a:pt x="21" y="132"/>
                  <a:pt x="20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26"/>
                  <a:pt x="18" y="123"/>
                  <a:pt x="17" y="119"/>
                </a:cubicBezTo>
                <a:cubicBezTo>
                  <a:pt x="16" y="116"/>
                  <a:pt x="15" y="112"/>
                  <a:pt x="14" y="109"/>
                </a:cubicBezTo>
                <a:cubicBezTo>
                  <a:pt x="13" y="106"/>
                  <a:pt x="13" y="103"/>
                  <a:pt x="12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1" y="97"/>
                  <a:pt x="10" y="94"/>
                  <a:pt x="10" y="90"/>
                </a:cubicBezTo>
                <a:cubicBezTo>
                  <a:pt x="9" y="87"/>
                  <a:pt x="8" y="84"/>
                  <a:pt x="8" y="81"/>
                </a:cubicBezTo>
                <a:cubicBezTo>
                  <a:pt x="7" y="78"/>
                  <a:pt x="6" y="75"/>
                  <a:pt x="6" y="72"/>
                </a:cubicBezTo>
                <a:cubicBezTo>
                  <a:pt x="6" y="71"/>
                  <a:pt x="5" y="69"/>
                  <a:pt x="5" y="68"/>
                </a:cubicBezTo>
                <a:cubicBezTo>
                  <a:pt x="5" y="66"/>
                  <a:pt x="5" y="65"/>
                  <a:pt x="4" y="63"/>
                </a:cubicBezTo>
                <a:cubicBezTo>
                  <a:pt x="4" y="62"/>
                  <a:pt x="4" y="60"/>
                  <a:pt x="4" y="59"/>
                </a:cubicBezTo>
                <a:cubicBezTo>
                  <a:pt x="4" y="58"/>
                  <a:pt x="3" y="56"/>
                  <a:pt x="3" y="55"/>
                </a:cubicBezTo>
                <a:cubicBezTo>
                  <a:pt x="3" y="53"/>
                  <a:pt x="3" y="52"/>
                  <a:pt x="3" y="50"/>
                </a:cubicBezTo>
                <a:cubicBezTo>
                  <a:pt x="2" y="47"/>
                  <a:pt x="2" y="45"/>
                  <a:pt x="2" y="42"/>
                </a:cubicBezTo>
                <a:cubicBezTo>
                  <a:pt x="2" y="41"/>
                  <a:pt x="1" y="39"/>
                  <a:pt x="1" y="38"/>
                </a:cubicBezTo>
                <a:cubicBezTo>
                  <a:pt x="1" y="36"/>
                  <a:pt x="1" y="34"/>
                  <a:pt x="1" y="32"/>
                </a:cubicBezTo>
                <a:cubicBezTo>
                  <a:pt x="1" y="31"/>
                  <a:pt x="1" y="30"/>
                  <a:pt x="1" y="29"/>
                </a:cubicBezTo>
                <a:cubicBezTo>
                  <a:pt x="0" y="26"/>
                  <a:pt x="0" y="24"/>
                  <a:pt x="0" y="22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0" y="57"/>
                  <a:pt x="0" y="64"/>
                </a:cubicBezTo>
                <a:cubicBezTo>
                  <a:pt x="0" y="68"/>
                  <a:pt x="1" y="71"/>
                  <a:pt x="1" y="74"/>
                </a:cubicBezTo>
                <a:cubicBezTo>
                  <a:pt x="1" y="77"/>
                  <a:pt x="1" y="79"/>
                  <a:pt x="1" y="82"/>
                </a:cubicBezTo>
                <a:cubicBezTo>
                  <a:pt x="2" y="87"/>
                  <a:pt x="2" y="92"/>
                  <a:pt x="3" y="97"/>
                </a:cubicBezTo>
                <a:cubicBezTo>
                  <a:pt x="3" y="100"/>
                  <a:pt x="4" y="102"/>
                  <a:pt x="4" y="105"/>
                </a:cubicBezTo>
                <a:cubicBezTo>
                  <a:pt x="4" y="107"/>
                  <a:pt x="5" y="110"/>
                  <a:pt x="5" y="112"/>
                </a:cubicBezTo>
                <a:cubicBezTo>
                  <a:pt x="6" y="117"/>
                  <a:pt x="7" y="122"/>
                  <a:pt x="8" y="127"/>
                </a:cubicBezTo>
                <a:cubicBezTo>
                  <a:pt x="9" y="129"/>
                  <a:pt x="9" y="132"/>
                  <a:pt x="10" y="134"/>
                </a:cubicBezTo>
                <a:cubicBezTo>
                  <a:pt x="13" y="147"/>
                  <a:pt x="16" y="160"/>
                  <a:pt x="20" y="173"/>
                </a:cubicBezTo>
                <a:cubicBezTo>
                  <a:pt x="22" y="178"/>
                  <a:pt x="24" y="183"/>
                  <a:pt x="26" y="188"/>
                </a:cubicBezTo>
                <a:cubicBezTo>
                  <a:pt x="28" y="193"/>
                  <a:pt x="30" y="198"/>
                  <a:pt x="32" y="203"/>
                </a:cubicBezTo>
                <a:cubicBezTo>
                  <a:pt x="34" y="208"/>
                  <a:pt x="36" y="213"/>
                  <a:pt x="38" y="218"/>
                </a:cubicBezTo>
                <a:cubicBezTo>
                  <a:pt x="42" y="225"/>
                  <a:pt x="45" y="233"/>
                  <a:pt x="49" y="240"/>
                </a:cubicBezTo>
                <a:cubicBezTo>
                  <a:pt x="53" y="247"/>
                  <a:pt x="57" y="254"/>
                  <a:pt x="62" y="261"/>
                </a:cubicBezTo>
                <a:cubicBezTo>
                  <a:pt x="66" y="268"/>
                  <a:pt x="70" y="275"/>
                  <a:pt x="75" y="281"/>
                </a:cubicBezTo>
                <a:cubicBezTo>
                  <a:pt x="77" y="283"/>
                  <a:pt x="78" y="286"/>
                  <a:pt x="80" y="288"/>
                </a:cubicBezTo>
                <a:cubicBezTo>
                  <a:pt x="82" y="291"/>
                  <a:pt x="84" y="293"/>
                  <a:pt x="86" y="296"/>
                </a:cubicBezTo>
                <a:cubicBezTo>
                  <a:pt x="88" y="299"/>
                  <a:pt x="91" y="302"/>
                  <a:pt x="93" y="305"/>
                </a:cubicBezTo>
                <a:cubicBezTo>
                  <a:pt x="96" y="308"/>
                  <a:pt x="98" y="311"/>
                  <a:pt x="101" y="313"/>
                </a:cubicBezTo>
                <a:cubicBezTo>
                  <a:pt x="102" y="315"/>
                  <a:pt x="104" y="317"/>
                  <a:pt x="106" y="319"/>
                </a:cubicBezTo>
                <a:cubicBezTo>
                  <a:pt x="110" y="324"/>
                  <a:pt x="115" y="329"/>
                  <a:pt x="120" y="334"/>
                </a:cubicBezTo>
                <a:cubicBezTo>
                  <a:pt x="122" y="336"/>
                  <a:pt x="125" y="339"/>
                  <a:pt x="127" y="341"/>
                </a:cubicBezTo>
                <a:cubicBezTo>
                  <a:pt x="130" y="344"/>
                  <a:pt x="132" y="346"/>
                  <a:pt x="135" y="348"/>
                </a:cubicBezTo>
                <a:cubicBezTo>
                  <a:pt x="137" y="350"/>
                  <a:pt x="140" y="353"/>
                  <a:pt x="143" y="355"/>
                </a:cubicBezTo>
                <a:cubicBezTo>
                  <a:pt x="145" y="357"/>
                  <a:pt x="148" y="359"/>
                  <a:pt x="150" y="361"/>
                </a:cubicBezTo>
                <a:cubicBezTo>
                  <a:pt x="160" y="370"/>
                  <a:pt x="170" y="377"/>
                  <a:pt x="181" y="384"/>
                </a:cubicBezTo>
                <a:cubicBezTo>
                  <a:pt x="183" y="386"/>
                  <a:pt x="184" y="387"/>
                  <a:pt x="186" y="388"/>
                </a:cubicBezTo>
                <a:cubicBezTo>
                  <a:pt x="187" y="389"/>
                  <a:pt x="189" y="389"/>
                  <a:pt x="190" y="390"/>
                </a:cubicBezTo>
                <a:cubicBezTo>
                  <a:pt x="191" y="391"/>
                  <a:pt x="193" y="392"/>
                  <a:pt x="195" y="393"/>
                </a:cubicBezTo>
                <a:cubicBezTo>
                  <a:pt x="196" y="394"/>
                  <a:pt x="197" y="395"/>
                  <a:pt x="198" y="395"/>
                </a:cubicBezTo>
                <a:cubicBezTo>
                  <a:pt x="199" y="396"/>
                  <a:pt x="201" y="397"/>
                  <a:pt x="202" y="398"/>
                </a:cubicBezTo>
                <a:cubicBezTo>
                  <a:pt x="204" y="399"/>
                  <a:pt x="205" y="400"/>
                  <a:pt x="207" y="401"/>
                </a:cubicBezTo>
                <a:cubicBezTo>
                  <a:pt x="208" y="401"/>
                  <a:pt x="209" y="402"/>
                  <a:pt x="209" y="402"/>
                </a:cubicBezTo>
                <a:cubicBezTo>
                  <a:pt x="212" y="403"/>
                  <a:pt x="214" y="405"/>
                  <a:pt x="217" y="406"/>
                </a:cubicBezTo>
                <a:cubicBezTo>
                  <a:pt x="217" y="406"/>
                  <a:pt x="217" y="406"/>
                  <a:pt x="217" y="406"/>
                </a:cubicBezTo>
                <a:cubicBezTo>
                  <a:pt x="220" y="408"/>
                  <a:pt x="222" y="409"/>
                  <a:pt x="224" y="410"/>
                </a:cubicBezTo>
                <a:cubicBezTo>
                  <a:pt x="226" y="411"/>
                  <a:pt x="228" y="412"/>
                  <a:pt x="229" y="412"/>
                </a:cubicBezTo>
                <a:cubicBezTo>
                  <a:pt x="230" y="413"/>
                  <a:pt x="231" y="413"/>
                  <a:pt x="232" y="414"/>
                </a:cubicBezTo>
                <a:cubicBezTo>
                  <a:pt x="234" y="415"/>
                  <a:pt x="236" y="416"/>
                  <a:pt x="239" y="417"/>
                </a:cubicBezTo>
                <a:cubicBezTo>
                  <a:pt x="239" y="417"/>
                  <a:pt x="240" y="417"/>
                  <a:pt x="240" y="418"/>
                </a:cubicBezTo>
                <a:cubicBezTo>
                  <a:pt x="242" y="419"/>
                  <a:pt x="245" y="420"/>
                  <a:pt x="247" y="421"/>
                </a:cubicBezTo>
                <a:cubicBezTo>
                  <a:pt x="248" y="421"/>
                  <a:pt x="249" y="422"/>
                  <a:pt x="251" y="422"/>
                </a:cubicBezTo>
                <a:cubicBezTo>
                  <a:pt x="252" y="423"/>
                  <a:pt x="253" y="423"/>
                  <a:pt x="255" y="424"/>
                </a:cubicBezTo>
                <a:cubicBezTo>
                  <a:pt x="256" y="425"/>
                  <a:pt x="258" y="425"/>
                  <a:pt x="259" y="426"/>
                </a:cubicBezTo>
                <a:cubicBezTo>
                  <a:pt x="261" y="427"/>
                  <a:pt x="263" y="427"/>
                  <a:pt x="265" y="428"/>
                </a:cubicBezTo>
                <a:cubicBezTo>
                  <a:pt x="266" y="428"/>
                  <a:pt x="267" y="429"/>
                  <a:pt x="268" y="429"/>
                </a:cubicBezTo>
                <a:cubicBezTo>
                  <a:pt x="270" y="430"/>
                  <a:pt x="273" y="431"/>
                  <a:pt x="275" y="432"/>
                </a:cubicBezTo>
                <a:cubicBezTo>
                  <a:pt x="275" y="432"/>
                  <a:pt x="276" y="432"/>
                  <a:pt x="276" y="432"/>
                </a:cubicBezTo>
                <a:cubicBezTo>
                  <a:pt x="279" y="433"/>
                  <a:pt x="282" y="434"/>
                  <a:pt x="285" y="435"/>
                </a:cubicBezTo>
                <a:cubicBezTo>
                  <a:pt x="285" y="435"/>
                  <a:pt x="285" y="435"/>
                  <a:pt x="285" y="435"/>
                </a:cubicBezTo>
                <a:cubicBezTo>
                  <a:pt x="287" y="436"/>
                  <a:pt x="290" y="436"/>
                  <a:pt x="292" y="437"/>
                </a:cubicBezTo>
                <a:cubicBezTo>
                  <a:pt x="294" y="438"/>
                  <a:pt x="296" y="438"/>
                  <a:pt x="298" y="439"/>
                </a:cubicBezTo>
                <a:cubicBezTo>
                  <a:pt x="299" y="439"/>
                  <a:pt x="300" y="439"/>
                  <a:pt x="302" y="440"/>
                </a:cubicBezTo>
                <a:cubicBezTo>
                  <a:pt x="303" y="440"/>
                  <a:pt x="305" y="441"/>
                  <a:pt x="307" y="441"/>
                </a:cubicBezTo>
                <a:cubicBezTo>
                  <a:pt x="308" y="442"/>
                  <a:pt x="310" y="442"/>
                  <a:pt x="311" y="442"/>
                </a:cubicBezTo>
                <a:cubicBezTo>
                  <a:pt x="312" y="443"/>
                  <a:pt x="313" y="443"/>
                  <a:pt x="315" y="443"/>
                </a:cubicBezTo>
                <a:cubicBezTo>
                  <a:pt x="317" y="444"/>
                  <a:pt x="320" y="444"/>
                  <a:pt x="322" y="445"/>
                </a:cubicBezTo>
                <a:cubicBezTo>
                  <a:pt x="325" y="445"/>
                  <a:pt x="328" y="446"/>
                  <a:pt x="331" y="447"/>
                </a:cubicBezTo>
                <a:cubicBezTo>
                  <a:pt x="332" y="447"/>
                  <a:pt x="333" y="447"/>
                  <a:pt x="334" y="447"/>
                </a:cubicBezTo>
                <a:cubicBezTo>
                  <a:pt x="337" y="448"/>
                  <a:pt x="339" y="448"/>
                  <a:pt x="341" y="448"/>
                </a:cubicBezTo>
                <a:cubicBezTo>
                  <a:pt x="341" y="449"/>
                  <a:pt x="342" y="449"/>
                  <a:pt x="342" y="449"/>
                </a:cubicBezTo>
                <a:cubicBezTo>
                  <a:pt x="345" y="449"/>
                  <a:pt x="348" y="450"/>
                  <a:pt x="351" y="450"/>
                </a:cubicBezTo>
                <a:cubicBezTo>
                  <a:pt x="354" y="450"/>
                  <a:pt x="357" y="451"/>
                  <a:pt x="360" y="451"/>
                </a:cubicBezTo>
                <a:cubicBezTo>
                  <a:pt x="361" y="451"/>
                  <a:pt x="361" y="451"/>
                  <a:pt x="361" y="451"/>
                </a:cubicBezTo>
                <a:cubicBezTo>
                  <a:pt x="364" y="452"/>
                  <a:pt x="367" y="452"/>
                  <a:pt x="370" y="452"/>
                </a:cubicBezTo>
                <a:cubicBezTo>
                  <a:pt x="374" y="453"/>
                  <a:pt x="377" y="453"/>
                  <a:pt x="380" y="453"/>
                </a:cubicBezTo>
                <a:cubicBezTo>
                  <a:pt x="383" y="453"/>
                  <a:pt x="387" y="454"/>
                  <a:pt x="390" y="454"/>
                </a:cubicBezTo>
                <a:cubicBezTo>
                  <a:pt x="393" y="454"/>
                  <a:pt x="397" y="454"/>
                  <a:pt x="400" y="454"/>
                </a:cubicBezTo>
                <a:cubicBezTo>
                  <a:pt x="403" y="454"/>
                  <a:pt x="407" y="454"/>
                  <a:pt x="410" y="454"/>
                </a:cubicBezTo>
                <a:cubicBezTo>
                  <a:pt x="1310" y="454"/>
                  <a:pt x="1310" y="454"/>
                  <a:pt x="1310" y="454"/>
                </a:cubicBezTo>
                <a:cubicBezTo>
                  <a:pt x="1314" y="454"/>
                  <a:pt x="1317" y="454"/>
                  <a:pt x="1321" y="454"/>
                </a:cubicBezTo>
                <a:cubicBezTo>
                  <a:pt x="1324" y="454"/>
                  <a:pt x="1327" y="454"/>
                  <a:pt x="1330" y="454"/>
                </a:cubicBezTo>
                <a:cubicBezTo>
                  <a:pt x="1337" y="453"/>
                  <a:pt x="1343" y="453"/>
                  <a:pt x="1350" y="452"/>
                </a:cubicBezTo>
                <a:cubicBezTo>
                  <a:pt x="1353" y="452"/>
                  <a:pt x="1355" y="452"/>
                  <a:pt x="1358" y="451"/>
                </a:cubicBezTo>
                <a:cubicBezTo>
                  <a:pt x="1359" y="451"/>
                  <a:pt x="1359" y="451"/>
                  <a:pt x="1360" y="451"/>
                </a:cubicBezTo>
                <a:cubicBezTo>
                  <a:pt x="1363" y="451"/>
                  <a:pt x="1366" y="450"/>
                  <a:pt x="1369" y="450"/>
                </a:cubicBezTo>
                <a:cubicBezTo>
                  <a:pt x="1372" y="450"/>
                  <a:pt x="1374" y="449"/>
                  <a:pt x="1377" y="449"/>
                </a:cubicBezTo>
                <a:cubicBezTo>
                  <a:pt x="1381" y="448"/>
                  <a:pt x="1385" y="447"/>
                  <a:pt x="1389" y="447"/>
                </a:cubicBezTo>
                <a:cubicBezTo>
                  <a:pt x="1392" y="446"/>
                  <a:pt x="1395" y="446"/>
                  <a:pt x="1397" y="445"/>
                </a:cubicBezTo>
                <a:cubicBezTo>
                  <a:pt x="1397" y="445"/>
                  <a:pt x="1398" y="445"/>
                  <a:pt x="1398" y="445"/>
                </a:cubicBezTo>
                <a:cubicBezTo>
                  <a:pt x="1400" y="444"/>
                  <a:pt x="1402" y="444"/>
                  <a:pt x="1404" y="443"/>
                </a:cubicBezTo>
                <a:cubicBezTo>
                  <a:pt x="1406" y="443"/>
                  <a:pt x="1408" y="443"/>
                  <a:pt x="1410" y="442"/>
                </a:cubicBezTo>
                <a:cubicBezTo>
                  <a:pt x="1410" y="442"/>
                  <a:pt x="1411" y="442"/>
                  <a:pt x="1411" y="442"/>
                </a:cubicBezTo>
                <a:cubicBezTo>
                  <a:pt x="1414" y="441"/>
                  <a:pt x="1417" y="440"/>
                  <a:pt x="1419" y="440"/>
                </a:cubicBezTo>
                <a:cubicBezTo>
                  <a:pt x="1420" y="439"/>
                  <a:pt x="1420" y="439"/>
                  <a:pt x="1421" y="439"/>
                </a:cubicBezTo>
                <a:cubicBezTo>
                  <a:pt x="1424" y="438"/>
                  <a:pt x="1426" y="438"/>
                  <a:pt x="1429" y="437"/>
                </a:cubicBezTo>
                <a:cubicBezTo>
                  <a:pt x="1431" y="436"/>
                  <a:pt x="1434" y="435"/>
                  <a:pt x="1437" y="434"/>
                </a:cubicBezTo>
                <a:cubicBezTo>
                  <a:pt x="1439" y="434"/>
                  <a:pt x="1440" y="433"/>
                  <a:pt x="1442" y="432"/>
                </a:cubicBezTo>
                <a:cubicBezTo>
                  <a:pt x="1444" y="432"/>
                  <a:pt x="1446" y="431"/>
                  <a:pt x="1447" y="431"/>
                </a:cubicBezTo>
                <a:cubicBezTo>
                  <a:pt x="1448" y="431"/>
                  <a:pt x="1449" y="430"/>
                  <a:pt x="1450" y="430"/>
                </a:cubicBezTo>
                <a:cubicBezTo>
                  <a:pt x="1452" y="429"/>
                  <a:pt x="1454" y="428"/>
                  <a:pt x="1457" y="427"/>
                </a:cubicBezTo>
                <a:cubicBezTo>
                  <a:pt x="1457" y="427"/>
                  <a:pt x="1458" y="427"/>
                  <a:pt x="1459" y="426"/>
                </a:cubicBezTo>
                <a:cubicBezTo>
                  <a:pt x="1462" y="425"/>
                  <a:pt x="1464" y="424"/>
                  <a:pt x="1467" y="423"/>
                </a:cubicBezTo>
                <a:cubicBezTo>
                  <a:pt x="1470" y="422"/>
                  <a:pt x="1472" y="421"/>
                  <a:pt x="1475" y="420"/>
                </a:cubicBezTo>
                <a:cubicBezTo>
                  <a:pt x="1476" y="419"/>
                  <a:pt x="1477" y="419"/>
                  <a:pt x="1477" y="419"/>
                </a:cubicBezTo>
                <a:cubicBezTo>
                  <a:pt x="1480" y="418"/>
                  <a:pt x="1482" y="417"/>
                  <a:pt x="1484" y="416"/>
                </a:cubicBezTo>
                <a:cubicBezTo>
                  <a:pt x="1485" y="415"/>
                  <a:pt x="1486" y="415"/>
                  <a:pt x="1487" y="414"/>
                </a:cubicBezTo>
                <a:cubicBezTo>
                  <a:pt x="1489" y="413"/>
                  <a:pt x="1492" y="412"/>
                  <a:pt x="1494" y="411"/>
                </a:cubicBezTo>
                <a:cubicBezTo>
                  <a:pt x="1500" y="408"/>
                  <a:pt x="1506" y="405"/>
                  <a:pt x="1512" y="401"/>
                </a:cubicBezTo>
                <a:cubicBezTo>
                  <a:pt x="1515" y="400"/>
                  <a:pt x="1518" y="398"/>
                  <a:pt x="1521" y="396"/>
                </a:cubicBezTo>
                <a:cubicBezTo>
                  <a:pt x="1523" y="395"/>
                  <a:pt x="1526" y="393"/>
                  <a:pt x="1529" y="391"/>
                </a:cubicBezTo>
                <a:cubicBezTo>
                  <a:pt x="1529" y="391"/>
                  <a:pt x="1529" y="391"/>
                  <a:pt x="1529" y="391"/>
                </a:cubicBezTo>
                <a:cubicBezTo>
                  <a:pt x="1531" y="390"/>
                  <a:pt x="1533" y="388"/>
                  <a:pt x="1536" y="387"/>
                </a:cubicBezTo>
                <a:cubicBezTo>
                  <a:pt x="1536" y="386"/>
                  <a:pt x="1537" y="386"/>
                  <a:pt x="1538" y="385"/>
                </a:cubicBezTo>
                <a:cubicBezTo>
                  <a:pt x="1541" y="383"/>
                  <a:pt x="1543" y="382"/>
                  <a:pt x="1545" y="380"/>
                </a:cubicBezTo>
                <a:cubicBezTo>
                  <a:pt x="1545" y="380"/>
                  <a:pt x="1546" y="380"/>
                  <a:pt x="1546" y="380"/>
                </a:cubicBezTo>
                <a:cubicBezTo>
                  <a:pt x="1549" y="378"/>
                  <a:pt x="1551" y="376"/>
                  <a:pt x="1554" y="374"/>
                </a:cubicBezTo>
                <a:cubicBezTo>
                  <a:pt x="1557" y="372"/>
                  <a:pt x="1559" y="370"/>
                  <a:pt x="1562" y="368"/>
                </a:cubicBezTo>
                <a:cubicBezTo>
                  <a:pt x="1567" y="364"/>
                  <a:pt x="1573" y="359"/>
                  <a:pt x="1578" y="355"/>
                </a:cubicBezTo>
                <a:cubicBezTo>
                  <a:pt x="1583" y="350"/>
                  <a:pt x="1589" y="345"/>
                  <a:pt x="1595" y="339"/>
                </a:cubicBezTo>
                <a:cubicBezTo>
                  <a:pt x="1596" y="338"/>
                  <a:pt x="1598" y="336"/>
                  <a:pt x="1600" y="334"/>
                </a:cubicBezTo>
                <a:cubicBezTo>
                  <a:pt x="1603" y="332"/>
                  <a:pt x="1605" y="329"/>
                  <a:pt x="1607" y="327"/>
                </a:cubicBezTo>
                <a:cubicBezTo>
                  <a:pt x="1612" y="322"/>
                  <a:pt x="1617" y="317"/>
                  <a:pt x="1621" y="312"/>
                </a:cubicBezTo>
                <a:cubicBezTo>
                  <a:pt x="1623" y="309"/>
                  <a:pt x="1625" y="306"/>
                  <a:pt x="1628" y="304"/>
                </a:cubicBezTo>
                <a:cubicBezTo>
                  <a:pt x="1634" y="296"/>
                  <a:pt x="1640" y="288"/>
                  <a:pt x="1646" y="280"/>
                </a:cubicBezTo>
                <a:cubicBezTo>
                  <a:pt x="1694" y="211"/>
                  <a:pt x="1720" y="129"/>
                  <a:pt x="1720" y="44"/>
                </a:cubicBezTo>
                <a:close/>
              </a:path>
            </a:pathLst>
          </a:custGeom>
          <a:gradFill>
            <a:gsLst>
              <a:gs pos="469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400175" y="3870325"/>
            <a:ext cx="1268413" cy="6015038"/>
          </a:xfrm>
          <a:custGeom>
            <a:avLst/>
            <a:gdLst>
              <a:gd name="T0" fmla="*/ 343 w 400"/>
              <a:gd name="T1" fmla="*/ 1893 h 1897"/>
              <a:gd name="T2" fmla="*/ 301 w 400"/>
              <a:gd name="T3" fmla="*/ 1884 h 1897"/>
              <a:gd name="T4" fmla="*/ 283 w 400"/>
              <a:gd name="T5" fmla="*/ 1878 h 1897"/>
              <a:gd name="T6" fmla="*/ 265 w 400"/>
              <a:gd name="T7" fmla="*/ 1872 h 1897"/>
              <a:gd name="T8" fmla="*/ 251 w 400"/>
              <a:gd name="T9" fmla="*/ 1867 h 1897"/>
              <a:gd name="T10" fmla="*/ 238 w 400"/>
              <a:gd name="T11" fmla="*/ 1861 h 1897"/>
              <a:gd name="T12" fmla="*/ 226 w 400"/>
              <a:gd name="T13" fmla="*/ 1855 h 1897"/>
              <a:gd name="T14" fmla="*/ 212 w 400"/>
              <a:gd name="T15" fmla="*/ 1848 h 1897"/>
              <a:gd name="T16" fmla="*/ 202 w 400"/>
              <a:gd name="T17" fmla="*/ 1842 h 1897"/>
              <a:gd name="T18" fmla="*/ 191 w 400"/>
              <a:gd name="T19" fmla="*/ 1835 h 1897"/>
              <a:gd name="T20" fmla="*/ 170 w 400"/>
              <a:gd name="T21" fmla="*/ 1821 h 1897"/>
              <a:gd name="T22" fmla="*/ 148 w 400"/>
              <a:gd name="T23" fmla="*/ 1803 h 1897"/>
              <a:gd name="T24" fmla="*/ 120 w 400"/>
              <a:gd name="T25" fmla="*/ 1778 h 1897"/>
              <a:gd name="T26" fmla="*/ 0 w 400"/>
              <a:gd name="T27" fmla="*/ 396 h 1897"/>
              <a:gd name="T28" fmla="*/ 1 w 400"/>
              <a:gd name="T29" fmla="*/ 381 h 1897"/>
              <a:gd name="T30" fmla="*/ 2 w 400"/>
              <a:gd name="T31" fmla="*/ 368 h 1897"/>
              <a:gd name="T32" fmla="*/ 4 w 400"/>
              <a:gd name="T33" fmla="*/ 351 h 1897"/>
              <a:gd name="T34" fmla="*/ 6 w 400"/>
              <a:gd name="T35" fmla="*/ 338 h 1897"/>
              <a:gd name="T36" fmla="*/ 12 w 400"/>
              <a:gd name="T37" fmla="*/ 310 h 1897"/>
              <a:gd name="T38" fmla="*/ 17 w 400"/>
              <a:gd name="T39" fmla="*/ 291 h 1897"/>
              <a:gd name="T40" fmla="*/ 23 w 400"/>
              <a:gd name="T41" fmla="*/ 273 h 1897"/>
              <a:gd name="T42" fmla="*/ 27 w 400"/>
              <a:gd name="T43" fmla="*/ 261 h 1897"/>
              <a:gd name="T44" fmla="*/ 37 w 400"/>
              <a:gd name="T45" fmla="*/ 239 h 1897"/>
              <a:gd name="T46" fmla="*/ 50 w 400"/>
              <a:gd name="T47" fmla="*/ 212 h 1897"/>
              <a:gd name="T48" fmla="*/ 58 w 400"/>
              <a:gd name="T49" fmla="*/ 199 h 1897"/>
              <a:gd name="T50" fmla="*/ 71 w 400"/>
              <a:gd name="T51" fmla="*/ 179 h 1897"/>
              <a:gd name="T52" fmla="*/ 80 w 400"/>
              <a:gd name="T53" fmla="*/ 165 h 1897"/>
              <a:gd name="T54" fmla="*/ 102 w 400"/>
              <a:gd name="T55" fmla="*/ 139 h 1897"/>
              <a:gd name="T56" fmla="*/ 108 w 400"/>
              <a:gd name="T57" fmla="*/ 132 h 1897"/>
              <a:gd name="T58" fmla="*/ 400 w 400"/>
              <a:gd name="T59" fmla="*/ 0 h 1897"/>
              <a:gd name="T60" fmla="*/ 132 w 400"/>
              <a:gd name="T61" fmla="*/ 127 h 1897"/>
              <a:gd name="T62" fmla="*/ 89 w 400"/>
              <a:gd name="T63" fmla="*/ 188 h 1897"/>
              <a:gd name="T64" fmla="*/ 75 w 400"/>
              <a:gd name="T65" fmla="*/ 216 h 1897"/>
              <a:gd name="T66" fmla="*/ 69 w 400"/>
              <a:gd name="T67" fmla="*/ 232 h 1897"/>
              <a:gd name="T68" fmla="*/ 65 w 400"/>
              <a:gd name="T69" fmla="*/ 241 h 1897"/>
              <a:gd name="T70" fmla="*/ 58 w 400"/>
              <a:gd name="T71" fmla="*/ 262 h 1897"/>
              <a:gd name="T72" fmla="*/ 54 w 400"/>
              <a:gd name="T73" fmla="*/ 277 h 1897"/>
              <a:gd name="T74" fmla="*/ 50 w 400"/>
              <a:gd name="T75" fmla="*/ 297 h 1897"/>
              <a:gd name="T76" fmla="*/ 48 w 400"/>
              <a:gd name="T77" fmla="*/ 312 h 1897"/>
              <a:gd name="T78" fmla="*/ 46 w 400"/>
              <a:gd name="T79" fmla="*/ 328 h 1897"/>
              <a:gd name="T80" fmla="*/ 44 w 400"/>
              <a:gd name="T81" fmla="*/ 345 h 1897"/>
              <a:gd name="T82" fmla="*/ 44 w 400"/>
              <a:gd name="T83" fmla="*/ 363 h 1897"/>
              <a:gd name="T84" fmla="*/ 151 w 400"/>
              <a:gd name="T85" fmla="*/ 1791 h 1897"/>
              <a:gd name="T86" fmla="*/ 177 w 400"/>
              <a:gd name="T87" fmla="*/ 1815 h 1897"/>
              <a:gd name="T88" fmla="*/ 194 w 400"/>
              <a:gd name="T89" fmla="*/ 1828 h 1897"/>
              <a:gd name="T90" fmla="*/ 203 w 400"/>
              <a:gd name="T91" fmla="*/ 1834 h 1897"/>
              <a:gd name="T92" fmla="*/ 216 w 400"/>
              <a:gd name="T93" fmla="*/ 1843 h 1897"/>
              <a:gd name="T94" fmla="*/ 227 w 400"/>
              <a:gd name="T95" fmla="*/ 1849 h 1897"/>
              <a:gd name="T96" fmla="*/ 244 w 400"/>
              <a:gd name="T97" fmla="*/ 1859 h 1897"/>
              <a:gd name="T98" fmla="*/ 285 w 400"/>
              <a:gd name="T99" fmla="*/ 1876 h 1897"/>
              <a:gd name="T100" fmla="*/ 307 w 400"/>
              <a:gd name="T101" fmla="*/ 1884 h 1897"/>
              <a:gd name="T102" fmla="*/ 321 w 400"/>
              <a:gd name="T103" fmla="*/ 1888 h 1897"/>
              <a:gd name="T104" fmla="*/ 339 w 400"/>
              <a:gd name="T105" fmla="*/ 1892 h 1897"/>
              <a:gd name="T106" fmla="*/ 356 w 400"/>
              <a:gd name="T107" fmla="*/ 189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0" h="1897">
                <a:moveTo>
                  <a:pt x="374" y="1897"/>
                </a:moveTo>
                <a:cubicBezTo>
                  <a:pt x="375" y="1897"/>
                  <a:pt x="376" y="1897"/>
                  <a:pt x="378" y="1897"/>
                </a:cubicBezTo>
                <a:cubicBezTo>
                  <a:pt x="366" y="1896"/>
                  <a:pt x="355" y="1895"/>
                  <a:pt x="343" y="1893"/>
                </a:cubicBezTo>
                <a:cubicBezTo>
                  <a:pt x="338" y="1892"/>
                  <a:pt x="332" y="1891"/>
                  <a:pt x="327" y="1890"/>
                </a:cubicBezTo>
                <a:cubicBezTo>
                  <a:pt x="321" y="1889"/>
                  <a:pt x="315" y="1887"/>
                  <a:pt x="310" y="1886"/>
                </a:cubicBezTo>
                <a:cubicBezTo>
                  <a:pt x="307" y="1885"/>
                  <a:pt x="304" y="1884"/>
                  <a:pt x="301" y="1884"/>
                </a:cubicBezTo>
                <a:cubicBezTo>
                  <a:pt x="298" y="1883"/>
                  <a:pt x="295" y="1882"/>
                  <a:pt x="293" y="1881"/>
                </a:cubicBezTo>
                <a:cubicBezTo>
                  <a:pt x="292" y="1881"/>
                  <a:pt x="292" y="1881"/>
                  <a:pt x="291" y="1881"/>
                </a:cubicBezTo>
                <a:cubicBezTo>
                  <a:pt x="289" y="1880"/>
                  <a:pt x="286" y="1879"/>
                  <a:pt x="283" y="1878"/>
                </a:cubicBezTo>
                <a:cubicBezTo>
                  <a:pt x="280" y="1878"/>
                  <a:pt x="278" y="1877"/>
                  <a:pt x="275" y="1876"/>
                </a:cubicBezTo>
                <a:cubicBezTo>
                  <a:pt x="272" y="1875"/>
                  <a:pt x="270" y="1874"/>
                  <a:pt x="267" y="1873"/>
                </a:cubicBezTo>
                <a:cubicBezTo>
                  <a:pt x="266" y="1873"/>
                  <a:pt x="265" y="1872"/>
                  <a:pt x="265" y="1872"/>
                </a:cubicBezTo>
                <a:cubicBezTo>
                  <a:pt x="263" y="1871"/>
                  <a:pt x="261" y="1871"/>
                  <a:pt x="259" y="1870"/>
                </a:cubicBezTo>
                <a:cubicBezTo>
                  <a:pt x="258" y="1869"/>
                  <a:pt x="257" y="1869"/>
                  <a:pt x="256" y="1869"/>
                </a:cubicBezTo>
                <a:cubicBezTo>
                  <a:pt x="255" y="1868"/>
                  <a:pt x="253" y="1867"/>
                  <a:pt x="251" y="1867"/>
                </a:cubicBezTo>
                <a:cubicBezTo>
                  <a:pt x="249" y="1866"/>
                  <a:pt x="248" y="1865"/>
                  <a:pt x="246" y="1864"/>
                </a:cubicBezTo>
                <a:cubicBezTo>
                  <a:pt x="245" y="1864"/>
                  <a:pt x="244" y="1864"/>
                  <a:pt x="244" y="1863"/>
                </a:cubicBezTo>
                <a:cubicBezTo>
                  <a:pt x="242" y="1862"/>
                  <a:pt x="240" y="1862"/>
                  <a:pt x="238" y="1861"/>
                </a:cubicBezTo>
                <a:cubicBezTo>
                  <a:pt x="237" y="1860"/>
                  <a:pt x="235" y="1859"/>
                  <a:pt x="234" y="1859"/>
                </a:cubicBezTo>
                <a:cubicBezTo>
                  <a:pt x="233" y="1858"/>
                  <a:pt x="232" y="1858"/>
                  <a:pt x="231" y="1857"/>
                </a:cubicBezTo>
                <a:cubicBezTo>
                  <a:pt x="229" y="1856"/>
                  <a:pt x="227" y="1856"/>
                  <a:pt x="226" y="1855"/>
                </a:cubicBezTo>
                <a:cubicBezTo>
                  <a:pt x="224" y="1854"/>
                  <a:pt x="223" y="1853"/>
                  <a:pt x="222" y="1853"/>
                </a:cubicBezTo>
                <a:cubicBezTo>
                  <a:pt x="220" y="1852"/>
                  <a:pt x="219" y="1851"/>
                  <a:pt x="218" y="1851"/>
                </a:cubicBezTo>
                <a:cubicBezTo>
                  <a:pt x="216" y="1850"/>
                  <a:pt x="214" y="1849"/>
                  <a:pt x="212" y="1848"/>
                </a:cubicBezTo>
                <a:cubicBezTo>
                  <a:pt x="211" y="1847"/>
                  <a:pt x="211" y="1847"/>
                  <a:pt x="210" y="1847"/>
                </a:cubicBezTo>
                <a:cubicBezTo>
                  <a:pt x="208" y="1845"/>
                  <a:pt x="206" y="1844"/>
                  <a:pt x="204" y="1843"/>
                </a:cubicBezTo>
                <a:cubicBezTo>
                  <a:pt x="203" y="1843"/>
                  <a:pt x="203" y="1842"/>
                  <a:pt x="202" y="1842"/>
                </a:cubicBezTo>
                <a:cubicBezTo>
                  <a:pt x="200" y="1841"/>
                  <a:pt x="199" y="1840"/>
                  <a:pt x="197" y="1839"/>
                </a:cubicBezTo>
                <a:cubicBezTo>
                  <a:pt x="196" y="1838"/>
                  <a:pt x="194" y="1837"/>
                  <a:pt x="193" y="1836"/>
                </a:cubicBezTo>
                <a:cubicBezTo>
                  <a:pt x="192" y="1836"/>
                  <a:pt x="192" y="1835"/>
                  <a:pt x="191" y="1835"/>
                </a:cubicBezTo>
                <a:cubicBezTo>
                  <a:pt x="189" y="1834"/>
                  <a:pt x="187" y="1832"/>
                  <a:pt x="185" y="1831"/>
                </a:cubicBezTo>
                <a:cubicBezTo>
                  <a:pt x="182" y="1829"/>
                  <a:pt x="179" y="1828"/>
                  <a:pt x="177" y="1826"/>
                </a:cubicBezTo>
                <a:cubicBezTo>
                  <a:pt x="175" y="1824"/>
                  <a:pt x="172" y="1823"/>
                  <a:pt x="170" y="1821"/>
                </a:cubicBezTo>
                <a:cubicBezTo>
                  <a:pt x="167" y="1819"/>
                  <a:pt x="164" y="1817"/>
                  <a:pt x="161" y="1814"/>
                </a:cubicBezTo>
                <a:cubicBezTo>
                  <a:pt x="159" y="1813"/>
                  <a:pt x="157" y="1811"/>
                  <a:pt x="155" y="1809"/>
                </a:cubicBezTo>
                <a:cubicBezTo>
                  <a:pt x="152" y="1807"/>
                  <a:pt x="150" y="1805"/>
                  <a:pt x="148" y="1803"/>
                </a:cubicBezTo>
                <a:cubicBezTo>
                  <a:pt x="145" y="1801"/>
                  <a:pt x="143" y="1799"/>
                  <a:pt x="140" y="1797"/>
                </a:cubicBezTo>
                <a:cubicBezTo>
                  <a:pt x="138" y="1795"/>
                  <a:pt x="135" y="1793"/>
                  <a:pt x="133" y="1791"/>
                </a:cubicBezTo>
                <a:cubicBezTo>
                  <a:pt x="128" y="1787"/>
                  <a:pt x="124" y="1782"/>
                  <a:pt x="120" y="1778"/>
                </a:cubicBezTo>
                <a:cubicBezTo>
                  <a:pt x="42" y="1701"/>
                  <a:pt x="0" y="1597"/>
                  <a:pt x="0" y="148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4"/>
                  <a:pt x="0" y="400"/>
                  <a:pt x="0" y="396"/>
                </a:cubicBezTo>
                <a:cubicBezTo>
                  <a:pt x="0" y="394"/>
                  <a:pt x="0" y="392"/>
                  <a:pt x="0" y="390"/>
                </a:cubicBezTo>
                <a:cubicBezTo>
                  <a:pt x="0" y="389"/>
                  <a:pt x="0" y="389"/>
                  <a:pt x="0" y="388"/>
                </a:cubicBezTo>
                <a:cubicBezTo>
                  <a:pt x="0" y="386"/>
                  <a:pt x="0" y="384"/>
                  <a:pt x="1" y="381"/>
                </a:cubicBezTo>
                <a:cubicBezTo>
                  <a:pt x="1" y="380"/>
                  <a:pt x="1" y="379"/>
                  <a:pt x="1" y="378"/>
                </a:cubicBezTo>
                <a:cubicBezTo>
                  <a:pt x="1" y="376"/>
                  <a:pt x="1" y="374"/>
                  <a:pt x="1" y="372"/>
                </a:cubicBezTo>
                <a:cubicBezTo>
                  <a:pt x="2" y="371"/>
                  <a:pt x="2" y="369"/>
                  <a:pt x="2" y="368"/>
                </a:cubicBezTo>
                <a:cubicBezTo>
                  <a:pt x="2" y="365"/>
                  <a:pt x="2" y="363"/>
                  <a:pt x="3" y="360"/>
                </a:cubicBezTo>
                <a:cubicBezTo>
                  <a:pt x="3" y="358"/>
                  <a:pt x="3" y="357"/>
                  <a:pt x="3" y="355"/>
                </a:cubicBezTo>
                <a:cubicBezTo>
                  <a:pt x="3" y="354"/>
                  <a:pt x="4" y="352"/>
                  <a:pt x="4" y="351"/>
                </a:cubicBezTo>
                <a:cubicBezTo>
                  <a:pt x="4" y="350"/>
                  <a:pt x="4" y="348"/>
                  <a:pt x="4" y="347"/>
                </a:cubicBezTo>
                <a:cubicBezTo>
                  <a:pt x="5" y="345"/>
                  <a:pt x="5" y="344"/>
                  <a:pt x="5" y="342"/>
                </a:cubicBezTo>
                <a:cubicBezTo>
                  <a:pt x="5" y="341"/>
                  <a:pt x="6" y="339"/>
                  <a:pt x="6" y="338"/>
                </a:cubicBezTo>
                <a:cubicBezTo>
                  <a:pt x="6" y="335"/>
                  <a:pt x="7" y="332"/>
                  <a:pt x="8" y="329"/>
                </a:cubicBezTo>
                <a:cubicBezTo>
                  <a:pt x="8" y="326"/>
                  <a:pt x="9" y="323"/>
                  <a:pt x="10" y="320"/>
                </a:cubicBezTo>
                <a:cubicBezTo>
                  <a:pt x="10" y="316"/>
                  <a:pt x="11" y="313"/>
                  <a:pt x="12" y="310"/>
                </a:cubicBezTo>
                <a:cubicBezTo>
                  <a:pt x="12" y="310"/>
                  <a:pt x="12" y="310"/>
                  <a:pt x="12" y="310"/>
                </a:cubicBezTo>
                <a:cubicBezTo>
                  <a:pt x="13" y="307"/>
                  <a:pt x="13" y="304"/>
                  <a:pt x="14" y="301"/>
                </a:cubicBezTo>
                <a:cubicBezTo>
                  <a:pt x="15" y="298"/>
                  <a:pt x="16" y="294"/>
                  <a:pt x="17" y="291"/>
                </a:cubicBezTo>
                <a:cubicBezTo>
                  <a:pt x="18" y="287"/>
                  <a:pt x="19" y="284"/>
                  <a:pt x="20" y="281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21" y="278"/>
                  <a:pt x="22" y="276"/>
                  <a:pt x="23" y="273"/>
                </a:cubicBezTo>
                <a:cubicBezTo>
                  <a:pt x="23" y="272"/>
                  <a:pt x="24" y="271"/>
                  <a:pt x="24" y="270"/>
                </a:cubicBezTo>
                <a:cubicBezTo>
                  <a:pt x="25" y="269"/>
                  <a:pt x="25" y="267"/>
                  <a:pt x="26" y="265"/>
                </a:cubicBezTo>
                <a:cubicBezTo>
                  <a:pt x="26" y="264"/>
                  <a:pt x="27" y="263"/>
                  <a:pt x="27" y="261"/>
                </a:cubicBezTo>
                <a:cubicBezTo>
                  <a:pt x="29" y="256"/>
                  <a:pt x="31" y="251"/>
                  <a:pt x="34" y="246"/>
                </a:cubicBezTo>
                <a:cubicBezTo>
                  <a:pt x="34" y="244"/>
                  <a:pt x="35" y="243"/>
                  <a:pt x="36" y="241"/>
                </a:cubicBezTo>
                <a:cubicBezTo>
                  <a:pt x="36" y="240"/>
                  <a:pt x="37" y="239"/>
                  <a:pt x="37" y="239"/>
                </a:cubicBezTo>
                <a:cubicBezTo>
                  <a:pt x="38" y="237"/>
                  <a:pt x="39" y="235"/>
                  <a:pt x="40" y="233"/>
                </a:cubicBezTo>
                <a:cubicBezTo>
                  <a:pt x="42" y="228"/>
                  <a:pt x="44" y="224"/>
                  <a:pt x="47" y="219"/>
                </a:cubicBezTo>
                <a:cubicBezTo>
                  <a:pt x="48" y="217"/>
                  <a:pt x="49" y="215"/>
                  <a:pt x="50" y="212"/>
                </a:cubicBezTo>
                <a:cubicBezTo>
                  <a:pt x="51" y="211"/>
                  <a:pt x="52" y="209"/>
                  <a:pt x="53" y="207"/>
                </a:cubicBezTo>
                <a:cubicBezTo>
                  <a:pt x="54" y="206"/>
                  <a:pt x="55" y="204"/>
                  <a:pt x="56" y="202"/>
                </a:cubicBezTo>
                <a:cubicBezTo>
                  <a:pt x="57" y="201"/>
                  <a:pt x="57" y="200"/>
                  <a:pt x="58" y="199"/>
                </a:cubicBezTo>
                <a:cubicBezTo>
                  <a:pt x="61" y="194"/>
                  <a:pt x="64" y="189"/>
                  <a:pt x="67" y="185"/>
                </a:cubicBezTo>
                <a:cubicBezTo>
                  <a:pt x="68" y="183"/>
                  <a:pt x="70" y="181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3" y="176"/>
                  <a:pt x="74" y="174"/>
                  <a:pt x="75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7" y="170"/>
                  <a:pt x="79" y="168"/>
                  <a:pt x="80" y="165"/>
                </a:cubicBezTo>
                <a:cubicBezTo>
                  <a:pt x="84" y="161"/>
                  <a:pt x="88" y="156"/>
                  <a:pt x="91" y="151"/>
                </a:cubicBezTo>
                <a:cubicBezTo>
                  <a:pt x="93" y="149"/>
                  <a:pt x="95" y="147"/>
                  <a:pt x="96" y="145"/>
                </a:cubicBezTo>
                <a:cubicBezTo>
                  <a:pt x="98" y="143"/>
                  <a:pt x="100" y="141"/>
                  <a:pt x="102" y="139"/>
                </a:cubicBezTo>
                <a:cubicBezTo>
                  <a:pt x="102" y="139"/>
                  <a:pt x="102" y="138"/>
                  <a:pt x="103" y="138"/>
                </a:cubicBezTo>
                <a:cubicBezTo>
                  <a:pt x="104" y="136"/>
                  <a:pt x="106" y="134"/>
                  <a:pt x="108" y="133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0" y="130"/>
                  <a:pt x="112" y="128"/>
                  <a:pt x="113" y="126"/>
                </a:cubicBezTo>
                <a:cubicBezTo>
                  <a:pt x="116" y="124"/>
                  <a:pt x="118" y="122"/>
                  <a:pt x="120" y="120"/>
                </a:cubicBezTo>
                <a:cubicBezTo>
                  <a:pt x="195" y="45"/>
                  <a:pt x="294" y="2"/>
                  <a:pt x="400" y="0"/>
                </a:cubicBezTo>
                <a:cubicBezTo>
                  <a:pt x="306" y="2"/>
                  <a:pt x="218" y="40"/>
                  <a:pt x="151" y="107"/>
                </a:cubicBezTo>
                <a:cubicBezTo>
                  <a:pt x="146" y="112"/>
                  <a:pt x="141" y="117"/>
                  <a:pt x="137" y="122"/>
                </a:cubicBezTo>
                <a:cubicBezTo>
                  <a:pt x="135" y="124"/>
                  <a:pt x="134" y="125"/>
                  <a:pt x="132" y="127"/>
                </a:cubicBezTo>
                <a:cubicBezTo>
                  <a:pt x="120" y="141"/>
                  <a:pt x="110" y="155"/>
                  <a:pt x="100" y="171"/>
                </a:cubicBezTo>
                <a:cubicBezTo>
                  <a:pt x="98" y="173"/>
                  <a:pt x="97" y="176"/>
                  <a:pt x="95" y="178"/>
                </a:cubicBezTo>
                <a:cubicBezTo>
                  <a:pt x="93" y="182"/>
                  <a:pt x="91" y="185"/>
                  <a:pt x="89" y="188"/>
                </a:cubicBezTo>
                <a:cubicBezTo>
                  <a:pt x="88" y="190"/>
                  <a:pt x="87" y="192"/>
                  <a:pt x="86" y="194"/>
                </a:cubicBezTo>
                <a:cubicBezTo>
                  <a:pt x="84" y="199"/>
                  <a:pt x="81" y="203"/>
                  <a:pt x="79" y="208"/>
                </a:cubicBezTo>
                <a:cubicBezTo>
                  <a:pt x="78" y="211"/>
                  <a:pt x="76" y="214"/>
                  <a:pt x="75" y="216"/>
                </a:cubicBezTo>
                <a:cubicBezTo>
                  <a:pt x="74" y="219"/>
                  <a:pt x="73" y="221"/>
                  <a:pt x="72" y="224"/>
                </a:cubicBezTo>
                <a:cubicBezTo>
                  <a:pt x="72" y="224"/>
                  <a:pt x="72" y="224"/>
                  <a:pt x="72" y="225"/>
                </a:cubicBezTo>
                <a:cubicBezTo>
                  <a:pt x="71" y="227"/>
                  <a:pt x="70" y="229"/>
                  <a:pt x="69" y="232"/>
                </a:cubicBezTo>
                <a:cubicBezTo>
                  <a:pt x="69" y="232"/>
                  <a:pt x="69" y="233"/>
                  <a:pt x="68" y="233"/>
                </a:cubicBezTo>
                <a:cubicBezTo>
                  <a:pt x="68" y="235"/>
                  <a:pt x="67" y="237"/>
                  <a:pt x="66" y="239"/>
                </a:cubicBezTo>
                <a:cubicBezTo>
                  <a:pt x="66" y="240"/>
                  <a:pt x="65" y="241"/>
                  <a:pt x="65" y="241"/>
                </a:cubicBezTo>
                <a:cubicBezTo>
                  <a:pt x="64" y="244"/>
                  <a:pt x="63" y="247"/>
                  <a:pt x="62" y="249"/>
                </a:cubicBezTo>
                <a:cubicBezTo>
                  <a:pt x="62" y="252"/>
                  <a:pt x="61" y="254"/>
                  <a:pt x="60" y="256"/>
                </a:cubicBezTo>
                <a:cubicBezTo>
                  <a:pt x="60" y="258"/>
                  <a:pt x="59" y="260"/>
                  <a:pt x="58" y="262"/>
                </a:cubicBezTo>
                <a:cubicBezTo>
                  <a:pt x="58" y="264"/>
                  <a:pt x="57" y="266"/>
                  <a:pt x="57" y="268"/>
                </a:cubicBezTo>
                <a:cubicBezTo>
                  <a:pt x="57" y="268"/>
                  <a:pt x="57" y="269"/>
                  <a:pt x="56" y="269"/>
                </a:cubicBezTo>
                <a:cubicBezTo>
                  <a:pt x="56" y="272"/>
                  <a:pt x="55" y="274"/>
                  <a:pt x="54" y="277"/>
                </a:cubicBezTo>
                <a:cubicBezTo>
                  <a:pt x="54" y="279"/>
                  <a:pt x="53" y="281"/>
                  <a:pt x="53" y="283"/>
                </a:cubicBezTo>
                <a:cubicBezTo>
                  <a:pt x="52" y="286"/>
                  <a:pt x="52" y="288"/>
                  <a:pt x="51" y="291"/>
                </a:cubicBezTo>
                <a:cubicBezTo>
                  <a:pt x="51" y="293"/>
                  <a:pt x="50" y="295"/>
                  <a:pt x="50" y="297"/>
                </a:cubicBezTo>
                <a:cubicBezTo>
                  <a:pt x="50" y="299"/>
                  <a:pt x="49" y="300"/>
                  <a:pt x="49" y="302"/>
                </a:cubicBezTo>
                <a:cubicBezTo>
                  <a:pt x="49" y="303"/>
                  <a:pt x="49" y="304"/>
                  <a:pt x="49" y="305"/>
                </a:cubicBezTo>
                <a:cubicBezTo>
                  <a:pt x="48" y="307"/>
                  <a:pt x="48" y="309"/>
                  <a:pt x="48" y="312"/>
                </a:cubicBezTo>
                <a:cubicBezTo>
                  <a:pt x="47" y="314"/>
                  <a:pt x="47" y="316"/>
                  <a:pt x="47" y="319"/>
                </a:cubicBezTo>
                <a:cubicBezTo>
                  <a:pt x="46" y="321"/>
                  <a:pt x="46" y="324"/>
                  <a:pt x="46" y="326"/>
                </a:cubicBezTo>
                <a:cubicBezTo>
                  <a:pt x="46" y="327"/>
                  <a:pt x="46" y="327"/>
                  <a:pt x="46" y="328"/>
                </a:cubicBezTo>
                <a:cubicBezTo>
                  <a:pt x="45" y="331"/>
                  <a:pt x="45" y="333"/>
                  <a:pt x="45" y="336"/>
                </a:cubicBezTo>
                <a:cubicBezTo>
                  <a:pt x="44" y="339"/>
                  <a:pt x="44" y="342"/>
                  <a:pt x="44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348"/>
                  <a:pt x="44" y="350"/>
                  <a:pt x="44" y="353"/>
                </a:cubicBezTo>
                <a:cubicBezTo>
                  <a:pt x="44" y="354"/>
                  <a:pt x="44" y="354"/>
                  <a:pt x="44" y="355"/>
                </a:cubicBezTo>
                <a:cubicBezTo>
                  <a:pt x="44" y="357"/>
                  <a:pt x="44" y="360"/>
                  <a:pt x="44" y="363"/>
                </a:cubicBezTo>
                <a:cubicBezTo>
                  <a:pt x="43" y="364"/>
                  <a:pt x="43" y="365"/>
                  <a:pt x="43" y="366"/>
                </a:cubicBezTo>
                <a:cubicBezTo>
                  <a:pt x="43" y="1532"/>
                  <a:pt x="43" y="1532"/>
                  <a:pt x="43" y="1532"/>
                </a:cubicBezTo>
                <a:cubicBezTo>
                  <a:pt x="43" y="1630"/>
                  <a:pt x="82" y="1722"/>
                  <a:pt x="151" y="1791"/>
                </a:cubicBezTo>
                <a:cubicBezTo>
                  <a:pt x="156" y="1796"/>
                  <a:pt x="161" y="1801"/>
                  <a:pt x="166" y="1805"/>
                </a:cubicBezTo>
                <a:cubicBezTo>
                  <a:pt x="168" y="1807"/>
                  <a:pt x="169" y="1808"/>
                  <a:pt x="171" y="1810"/>
                </a:cubicBezTo>
                <a:cubicBezTo>
                  <a:pt x="173" y="1811"/>
                  <a:pt x="175" y="1813"/>
                  <a:pt x="177" y="1815"/>
                </a:cubicBezTo>
                <a:cubicBezTo>
                  <a:pt x="179" y="1817"/>
                  <a:pt x="182" y="1818"/>
                  <a:pt x="184" y="1820"/>
                </a:cubicBezTo>
                <a:cubicBezTo>
                  <a:pt x="185" y="1821"/>
                  <a:pt x="186" y="1822"/>
                  <a:pt x="187" y="1823"/>
                </a:cubicBezTo>
                <a:cubicBezTo>
                  <a:pt x="189" y="1825"/>
                  <a:pt x="192" y="1826"/>
                  <a:pt x="194" y="1828"/>
                </a:cubicBezTo>
                <a:cubicBezTo>
                  <a:pt x="195" y="1829"/>
                  <a:pt x="196" y="1830"/>
                  <a:pt x="198" y="1831"/>
                </a:cubicBezTo>
                <a:cubicBezTo>
                  <a:pt x="199" y="1832"/>
                  <a:pt x="201" y="1833"/>
                  <a:pt x="203" y="1834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5" y="1836"/>
                  <a:pt x="208" y="1838"/>
                  <a:pt x="210" y="1839"/>
                </a:cubicBezTo>
                <a:cubicBezTo>
                  <a:pt x="210" y="1839"/>
                  <a:pt x="210" y="1839"/>
                  <a:pt x="210" y="1839"/>
                </a:cubicBezTo>
                <a:cubicBezTo>
                  <a:pt x="212" y="1840"/>
                  <a:pt x="214" y="1842"/>
                  <a:pt x="216" y="1843"/>
                </a:cubicBezTo>
                <a:cubicBezTo>
                  <a:pt x="217" y="1844"/>
                  <a:pt x="219" y="1845"/>
                  <a:pt x="220" y="1845"/>
                </a:cubicBezTo>
                <a:cubicBezTo>
                  <a:pt x="221" y="1846"/>
                  <a:pt x="222" y="1847"/>
                  <a:pt x="223" y="1847"/>
                </a:cubicBezTo>
                <a:cubicBezTo>
                  <a:pt x="224" y="1848"/>
                  <a:pt x="225" y="1849"/>
                  <a:pt x="227" y="1849"/>
                </a:cubicBezTo>
                <a:cubicBezTo>
                  <a:pt x="228" y="1850"/>
                  <a:pt x="230" y="1851"/>
                  <a:pt x="231" y="1852"/>
                </a:cubicBezTo>
                <a:cubicBezTo>
                  <a:pt x="233" y="1853"/>
                  <a:pt x="235" y="1854"/>
                  <a:pt x="238" y="1855"/>
                </a:cubicBezTo>
                <a:cubicBezTo>
                  <a:pt x="240" y="1857"/>
                  <a:pt x="242" y="1858"/>
                  <a:pt x="244" y="1859"/>
                </a:cubicBezTo>
                <a:cubicBezTo>
                  <a:pt x="253" y="1863"/>
                  <a:pt x="262" y="1868"/>
                  <a:pt x="272" y="1871"/>
                </a:cubicBezTo>
                <a:cubicBezTo>
                  <a:pt x="274" y="1872"/>
                  <a:pt x="276" y="1873"/>
                  <a:pt x="278" y="1874"/>
                </a:cubicBezTo>
                <a:cubicBezTo>
                  <a:pt x="280" y="1875"/>
                  <a:pt x="282" y="1876"/>
                  <a:pt x="285" y="1876"/>
                </a:cubicBezTo>
                <a:cubicBezTo>
                  <a:pt x="287" y="1877"/>
                  <a:pt x="290" y="1878"/>
                  <a:pt x="293" y="1879"/>
                </a:cubicBezTo>
                <a:cubicBezTo>
                  <a:pt x="295" y="1880"/>
                  <a:pt x="298" y="1881"/>
                  <a:pt x="300" y="1882"/>
                </a:cubicBezTo>
                <a:cubicBezTo>
                  <a:pt x="303" y="1882"/>
                  <a:pt x="305" y="1883"/>
                  <a:pt x="307" y="1884"/>
                </a:cubicBezTo>
                <a:cubicBezTo>
                  <a:pt x="309" y="1884"/>
                  <a:pt x="311" y="1885"/>
                  <a:pt x="313" y="1885"/>
                </a:cubicBezTo>
                <a:cubicBezTo>
                  <a:pt x="316" y="1886"/>
                  <a:pt x="318" y="1887"/>
                  <a:pt x="320" y="1887"/>
                </a:cubicBezTo>
                <a:cubicBezTo>
                  <a:pt x="321" y="1887"/>
                  <a:pt x="321" y="1887"/>
                  <a:pt x="321" y="1888"/>
                </a:cubicBezTo>
                <a:cubicBezTo>
                  <a:pt x="323" y="1888"/>
                  <a:pt x="325" y="1888"/>
                  <a:pt x="326" y="1889"/>
                </a:cubicBezTo>
                <a:cubicBezTo>
                  <a:pt x="328" y="1889"/>
                  <a:pt x="331" y="1890"/>
                  <a:pt x="333" y="1890"/>
                </a:cubicBezTo>
                <a:cubicBezTo>
                  <a:pt x="335" y="1891"/>
                  <a:pt x="337" y="1891"/>
                  <a:pt x="339" y="1892"/>
                </a:cubicBezTo>
                <a:cubicBezTo>
                  <a:pt x="341" y="1892"/>
                  <a:pt x="342" y="1892"/>
                  <a:pt x="344" y="1892"/>
                </a:cubicBezTo>
                <a:cubicBezTo>
                  <a:pt x="346" y="1893"/>
                  <a:pt x="347" y="1893"/>
                  <a:pt x="349" y="1893"/>
                </a:cubicBezTo>
                <a:cubicBezTo>
                  <a:pt x="351" y="1894"/>
                  <a:pt x="354" y="1894"/>
                  <a:pt x="356" y="1894"/>
                </a:cubicBezTo>
                <a:cubicBezTo>
                  <a:pt x="358" y="1895"/>
                  <a:pt x="360" y="1895"/>
                  <a:pt x="362" y="1895"/>
                </a:cubicBezTo>
                <a:cubicBezTo>
                  <a:pt x="366" y="1896"/>
                  <a:pt x="370" y="1896"/>
                  <a:pt x="374" y="189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51300">
                <a:schemeClr val="bg1"/>
              </a:gs>
              <a:gs pos="100000">
                <a:schemeClr val="tx2"/>
              </a:gs>
            </a:gsLst>
            <a:lin ang="10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5588000" y="3870325"/>
            <a:ext cx="1268413" cy="6018213"/>
          </a:xfrm>
          <a:custGeom>
            <a:avLst/>
            <a:gdLst>
              <a:gd name="T0" fmla="*/ 280 w 400"/>
              <a:gd name="T1" fmla="*/ 1778 h 1898"/>
              <a:gd name="T2" fmla="*/ 247 w 400"/>
              <a:gd name="T3" fmla="*/ 1808 h 1898"/>
              <a:gd name="T4" fmla="*/ 221 w 400"/>
              <a:gd name="T5" fmla="*/ 1827 h 1898"/>
              <a:gd name="T6" fmla="*/ 205 w 400"/>
              <a:gd name="T7" fmla="*/ 1837 h 1898"/>
              <a:gd name="T8" fmla="*/ 189 w 400"/>
              <a:gd name="T9" fmla="*/ 1847 h 1898"/>
              <a:gd name="T10" fmla="*/ 161 w 400"/>
              <a:gd name="T11" fmla="*/ 1861 h 1898"/>
              <a:gd name="T12" fmla="*/ 148 w 400"/>
              <a:gd name="T13" fmla="*/ 1867 h 1898"/>
              <a:gd name="T14" fmla="*/ 124 w 400"/>
              <a:gd name="T15" fmla="*/ 1876 h 1898"/>
              <a:gd name="T16" fmla="*/ 113 w 400"/>
              <a:gd name="T17" fmla="*/ 1880 h 1898"/>
              <a:gd name="T18" fmla="*/ 99 w 400"/>
              <a:gd name="T19" fmla="*/ 1884 h 1898"/>
              <a:gd name="T20" fmla="*/ 88 w 400"/>
              <a:gd name="T21" fmla="*/ 1887 h 1898"/>
              <a:gd name="T22" fmla="*/ 68 w 400"/>
              <a:gd name="T23" fmla="*/ 1891 h 1898"/>
              <a:gd name="T24" fmla="*/ 52 w 400"/>
              <a:gd name="T25" fmla="*/ 1894 h 1898"/>
              <a:gd name="T26" fmla="*/ 33 w 400"/>
              <a:gd name="T27" fmla="*/ 1896 h 1898"/>
              <a:gd name="T28" fmla="*/ 21 w 400"/>
              <a:gd name="T29" fmla="*/ 1897 h 1898"/>
              <a:gd name="T30" fmla="*/ 35 w 400"/>
              <a:gd name="T31" fmla="*/ 1896 h 1898"/>
              <a:gd name="T32" fmla="*/ 53 w 400"/>
              <a:gd name="T33" fmla="*/ 1893 h 1898"/>
              <a:gd name="T34" fmla="*/ 63 w 400"/>
              <a:gd name="T35" fmla="*/ 1891 h 1898"/>
              <a:gd name="T36" fmla="*/ 78 w 400"/>
              <a:gd name="T37" fmla="*/ 1888 h 1898"/>
              <a:gd name="T38" fmla="*/ 89 w 400"/>
              <a:gd name="T39" fmla="*/ 1885 h 1898"/>
              <a:gd name="T40" fmla="*/ 102 w 400"/>
              <a:gd name="T41" fmla="*/ 1881 h 1898"/>
              <a:gd name="T42" fmla="*/ 130 w 400"/>
              <a:gd name="T43" fmla="*/ 1871 h 1898"/>
              <a:gd name="T44" fmla="*/ 155 w 400"/>
              <a:gd name="T45" fmla="*/ 1859 h 1898"/>
              <a:gd name="T46" fmla="*/ 179 w 400"/>
              <a:gd name="T47" fmla="*/ 1846 h 1898"/>
              <a:gd name="T48" fmla="*/ 192 w 400"/>
              <a:gd name="T49" fmla="*/ 1838 h 1898"/>
              <a:gd name="T50" fmla="*/ 202 w 400"/>
              <a:gd name="T51" fmla="*/ 1831 h 1898"/>
              <a:gd name="T52" fmla="*/ 213 w 400"/>
              <a:gd name="T53" fmla="*/ 1822 h 1898"/>
              <a:gd name="T54" fmla="*/ 224 w 400"/>
              <a:gd name="T55" fmla="*/ 1814 h 1898"/>
              <a:gd name="T56" fmla="*/ 249 w 400"/>
              <a:gd name="T57" fmla="*/ 1791 h 1898"/>
              <a:gd name="T58" fmla="*/ 267 w 400"/>
              <a:gd name="T59" fmla="*/ 126 h 1898"/>
              <a:gd name="T60" fmla="*/ 287 w 400"/>
              <a:gd name="T61" fmla="*/ 126 h 1898"/>
              <a:gd name="T62" fmla="*/ 297 w 400"/>
              <a:gd name="T63" fmla="*/ 137 h 1898"/>
              <a:gd name="T64" fmla="*/ 306 w 400"/>
              <a:gd name="T65" fmla="*/ 148 h 1898"/>
              <a:gd name="T66" fmla="*/ 330 w 400"/>
              <a:gd name="T67" fmla="*/ 179 h 1898"/>
              <a:gd name="T68" fmla="*/ 346 w 400"/>
              <a:gd name="T69" fmla="*/ 205 h 1898"/>
              <a:gd name="T70" fmla="*/ 354 w 400"/>
              <a:gd name="T71" fmla="*/ 220 h 1898"/>
              <a:gd name="T72" fmla="*/ 364 w 400"/>
              <a:gd name="T73" fmla="*/ 241 h 1898"/>
              <a:gd name="T74" fmla="*/ 370 w 400"/>
              <a:gd name="T75" fmla="*/ 255 h 1898"/>
              <a:gd name="T76" fmla="*/ 379 w 400"/>
              <a:gd name="T77" fmla="*/ 278 h 1898"/>
              <a:gd name="T78" fmla="*/ 383 w 400"/>
              <a:gd name="T79" fmla="*/ 292 h 1898"/>
              <a:gd name="T80" fmla="*/ 390 w 400"/>
              <a:gd name="T81" fmla="*/ 318 h 1898"/>
              <a:gd name="T82" fmla="*/ 394 w 400"/>
              <a:gd name="T83" fmla="*/ 338 h 1898"/>
              <a:gd name="T84" fmla="*/ 397 w 400"/>
              <a:gd name="T85" fmla="*/ 356 h 1898"/>
              <a:gd name="T86" fmla="*/ 399 w 400"/>
              <a:gd name="T87" fmla="*/ 379 h 1898"/>
              <a:gd name="T88" fmla="*/ 400 w 400"/>
              <a:gd name="T89" fmla="*/ 400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0" h="1898">
                <a:moveTo>
                  <a:pt x="400" y="410"/>
                </a:moveTo>
                <a:cubicBezTo>
                  <a:pt x="400" y="1488"/>
                  <a:pt x="400" y="1488"/>
                  <a:pt x="400" y="1488"/>
                </a:cubicBezTo>
                <a:cubicBezTo>
                  <a:pt x="400" y="1597"/>
                  <a:pt x="358" y="1701"/>
                  <a:pt x="280" y="1778"/>
                </a:cubicBezTo>
                <a:cubicBezTo>
                  <a:pt x="273" y="1785"/>
                  <a:pt x="266" y="1791"/>
                  <a:pt x="259" y="1798"/>
                </a:cubicBezTo>
                <a:cubicBezTo>
                  <a:pt x="257" y="1800"/>
                  <a:pt x="255" y="1802"/>
                  <a:pt x="252" y="1804"/>
                </a:cubicBezTo>
                <a:cubicBezTo>
                  <a:pt x="251" y="1805"/>
                  <a:pt x="249" y="1806"/>
                  <a:pt x="247" y="1808"/>
                </a:cubicBezTo>
                <a:cubicBezTo>
                  <a:pt x="241" y="1813"/>
                  <a:pt x="234" y="1818"/>
                  <a:pt x="227" y="1823"/>
                </a:cubicBezTo>
                <a:cubicBezTo>
                  <a:pt x="225" y="1824"/>
                  <a:pt x="223" y="1826"/>
                  <a:pt x="221" y="1827"/>
                </a:cubicBezTo>
                <a:cubicBezTo>
                  <a:pt x="221" y="1827"/>
                  <a:pt x="221" y="1827"/>
                  <a:pt x="221" y="1827"/>
                </a:cubicBezTo>
                <a:cubicBezTo>
                  <a:pt x="218" y="1829"/>
                  <a:pt x="216" y="1831"/>
                  <a:pt x="213" y="1832"/>
                </a:cubicBezTo>
                <a:cubicBezTo>
                  <a:pt x="213" y="1832"/>
                  <a:pt x="213" y="1833"/>
                  <a:pt x="213" y="1833"/>
                </a:cubicBezTo>
                <a:cubicBezTo>
                  <a:pt x="211" y="1834"/>
                  <a:pt x="208" y="1836"/>
                  <a:pt x="205" y="1837"/>
                </a:cubicBezTo>
                <a:cubicBezTo>
                  <a:pt x="203" y="1839"/>
                  <a:pt x="200" y="1841"/>
                  <a:pt x="197" y="1842"/>
                </a:cubicBezTo>
                <a:cubicBezTo>
                  <a:pt x="197" y="1842"/>
                  <a:pt x="197" y="1842"/>
                  <a:pt x="197" y="1842"/>
                </a:cubicBezTo>
                <a:cubicBezTo>
                  <a:pt x="194" y="1844"/>
                  <a:pt x="192" y="1846"/>
                  <a:pt x="189" y="1847"/>
                </a:cubicBezTo>
                <a:cubicBezTo>
                  <a:pt x="186" y="1849"/>
                  <a:pt x="184" y="1850"/>
                  <a:pt x="181" y="1851"/>
                </a:cubicBezTo>
                <a:cubicBezTo>
                  <a:pt x="175" y="1854"/>
                  <a:pt x="170" y="1857"/>
                  <a:pt x="165" y="1860"/>
                </a:cubicBezTo>
                <a:cubicBezTo>
                  <a:pt x="163" y="1860"/>
                  <a:pt x="162" y="1861"/>
                  <a:pt x="161" y="1861"/>
                </a:cubicBezTo>
                <a:cubicBezTo>
                  <a:pt x="159" y="1862"/>
                  <a:pt x="157" y="1863"/>
                  <a:pt x="155" y="1864"/>
                </a:cubicBezTo>
                <a:cubicBezTo>
                  <a:pt x="154" y="1864"/>
                  <a:pt x="153" y="1865"/>
                  <a:pt x="152" y="1865"/>
                </a:cubicBezTo>
                <a:cubicBezTo>
                  <a:pt x="150" y="1866"/>
                  <a:pt x="149" y="1866"/>
                  <a:pt x="148" y="1867"/>
                </a:cubicBezTo>
                <a:cubicBezTo>
                  <a:pt x="147" y="1868"/>
                  <a:pt x="145" y="1868"/>
                  <a:pt x="144" y="1869"/>
                </a:cubicBezTo>
                <a:cubicBezTo>
                  <a:pt x="142" y="1869"/>
                  <a:pt x="140" y="1870"/>
                  <a:pt x="138" y="1871"/>
                </a:cubicBezTo>
                <a:cubicBezTo>
                  <a:pt x="134" y="1873"/>
                  <a:pt x="129" y="1874"/>
                  <a:pt x="124" y="1876"/>
                </a:cubicBezTo>
                <a:cubicBezTo>
                  <a:pt x="123" y="1877"/>
                  <a:pt x="122" y="1877"/>
                  <a:pt x="120" y="1877"/>
                </a:cubicBezTo>
                <a:cubicBezTo>
                  <a:pt x="119" y="1878"/>
                  <a:pt x="117" y="1878"/>
                  <a:pt x="115" y="1879"/>
                </a:cubicBezTo>
                <a:cubicBezTo>
                  <a:pt x="115" y="1879"/>
                  <a:pt x="114" y="1879"/>
                  <a:pt x="113" y="1880"/>
                </a:cubicBezTo>
                <a:cubicBezTo>
                  <a:pt x="112" y="1880"/>
                  <a:pt x="112" y="1880"/>
                  <a:pt x="112" y="1880"/>
                </a:cubicBezTo>
                <a:cubicBezTo>
                  <a:pt x="110" y="1881"/>
                  <a:pt x="109" y="1881"/>
                  <a:pt x="107" y="1881"/>
                </a:cubicBezTo>
                <a:cubicBezTo>
                  <a:pt x="104" y="1882"/>
                  <a:pt x="102" y="1883"/>
                  <a:pt x="99" y="1884"/>
                </a:cubicBezTo>
                <a:cubicBezTo>
                  <a:pt x="98" y="1884"/>
                  <a:pt x="97" y="1884"/>
                  <a:pt x="95" y="1885"/>
                </a:cubicBezTo>
                <a:cubicBezTo>
                  <a:pt x="95" y="1885"/>
                  <a:pt x="95" y="1885"/>
                  <a:pt x="95" y="1885"/>
                </a:cubicBezTo>
                <a:cubicBezTo>
                  <a:pt x="92" y="1886"/>
                  <a:pt x="90" y="1886"/>
                  <a:pt x="88" y="1887"/>
                </a:cubicBezTo>
                <a:cubicBezTo>
                  <a:pt x="85" y="1887"/>
                  <a:pt x="81" y="1888"/>
                  <a:pt x="78" y="1889"/>
                </a:cubicBezTo>
                <a:cubicBezTo>
                  <a:pt x="76" y="1889"/>
                  <a:pt x="73" y="1890"/>
                  <a:pt x="70" y="1890"/>
                </a:cubicBezTo>
                <a:cubicBezTo>
                  <a:pt x="70" y="1891"/>
                  <a:pt x="69" y="1891"/>
                  <a:pt x="68" y="1891"/>
                </a:cubicBezTo>
                <a:cubicBezTo>
                  <a:pt x="66" y="1891"/>
                  <a:pt x="64" y="1892"/>
                  <a:pt x="62" y="1892"/>
                </a:cubicBezTo>
                <a:cubicBezTo>
                  <a:pt x="61" y="1892"/>
                  <a:pt x="60" y="1892"/>
                  <a:pt x="59" y="1893"/>
                </a:cubicBezTo>
                <a:cubicBezTo>
                  <a:pt x="57" y="1893"/>
                  <a:pt x="54" y="1893"/>
                  <a:pt x="52" y="1894"/>
                </a:cubicBezTo>
                <a:cubicBezTo>
                  <a:pt x="52" y="1894"/>
                  <a:pt x="51" y="1894"/>
                  <a:pt x="50" y="1894"/>
                </a:cubicBezTo>
                <a:cubicBezTo>
                  <a:pt x="47" y="1894"/>
                  <a:pt x="44" y="1895"/>
                  <a:pt x="42" y="1895"/>
                </a:cubicBezTo>
                <a:cubicBezTo>
                  <a:pt x="39" y="1895"/>
                  <a:pt x="36" y="1896"/>
                  <a:pt x="33" y="1896"/>
                </a:cubicBezTo>
                <a:cubicBezTo>
                  <a:pt x="32" y="1896"/>
                  <a:pt x="31" y="1896"/>
                  <a:pt x="30" y="1896"/>
                </a:cubicBezTo>
                <a:cubicBezTo>
                  <a:pt x="28" y="1897"/>
                  <a:pt x="26" y="1897"/>
                  <a:pt x="24" y="1897"/>
                </a:cubicBezTo>
                <a:cubicBezTo>
                  <a:pt x="23" y="1897"/>
                  <a:pt x="22" y="1897"/>
                  <a:pt x="21" y="1897"/>
                </a:cubicBezTo>
                <a:cubicBezTo>
                  <a:pt x="19" y="1897"/>
                  <a:pt x="17" y="1897"/>
                  <a:pt x="14" y="1898"/>
                </a:cubicBezTo>
                <a:cubicBezTo>
                  <a:pt x="16" y="1897"/>
                  <a:pt x="17" y="1897"/>
                  <a:pt x="18" y="1897"/>
                </a:cubicBezTo>
                <a:cubicBezTo>
                  <a:pt x="24" y="1897"/>
                  <a:pt x="29" y="1896"/>
                  <a:pt x="35" y="1896"/>
                </a:cubicBezTo>
                <a:cubicBezTo>
                  <a:pt x="35" y="1896"/>
                  <a:pt x="36" y="1895"/>
                  <a:pt x="37" y="1895"/>
                </a:cubicBezTo>
                <a:cubicBezTo>
                  <a:pt x="39" y="1895"/>
                  <a:pt x="42" y="1895"/>
                  <a:pt x="44" y="1894"/>
                </a:cubicBezTo>
                <a:cubicBezTo>
                  <a:pt x="47" y="1894"/>
                  <a:pt x="50" y="1894"/>
                  <a:pt x="53" y="1893"/>
                </a:cubicBezTo>
                <a:cubicBezTo>
                  <a:pt x="53" y="1893"/>
                  <a:pt x="54" y="1893"/>
                  <a:pt x="54" y="1893"/>
                </a:cubicBezTo>
                <a:cubicBezTo>
                  <a:pt x="57" y="1892"/>
                  <a:pt x="59" y="1892"/>
                  <a:pt x="61" y="1891"/>
                </a:cubicBezTo>
                <a:cubicBezTo>
                  <a:pt x="62" y="1891"/>
                  <a:pt x="62" y="1891"/>
                  <a:pt x="63" y="1891"/>
                </a:cubicBezTo>
                <a:cubicBezTo>
                  <a:pt x="65" y="1891"/>
                  <a:pt x="67" y="1890"/>
                  <a:pt x="69" y="1890"/>
                </a:cubicBezTo>
                <a:cubicBezTo>
                  <a:pt x="70" y="1890"/>
                  <a:pt x="72" y="1889"/>
                  <a:pt x="73" y="1889"/>
                </a:cubicBezTo>
                <a:cubicBezTo>
                  <a:pt x="75" y="1889"/>
                  <a:pt x="77" y="1888"/>
                  <a:pt x="78" y="1888"/>
                </a:cubicBezTo>
                <a:cubicBezTo>
                  <a:pt x="79" y="1887"/>
                  <a:pt x="80" y="1887"/>
                  <a:pt x="80" y="1887"/>
                </a:cubicBezTo>
                <a:cubicBezTo>
                  <a:pt x="82" y="1887"/>
                  <a:pt x="85" y="1886"/>
                  <a:pt x="87" y="1885"/>
                </a:cubicBezTo>
                <a:cubicBezTo>
                  <a:pt x="88" y="1885"/>
                  <a:pt x="88" y="1885"/>
                  <a:pt x="89" y="1885"/>
                </a:cubicBezTo>
                <a:cubicBezTo>
                  <a:pt x="91" y="1884"/>
                  <a:pt x="93" y="1884"/>
                  <a:pt x="95" y="1883"/>
                </a:cubicBezTo>
                <a:cubicBezTo>
                  <a:pt x="96" y="1883"/>
                  <a:pt x="97" y="1883"/>
                  <a:pt x="98" y="1882"/>
                </a:cubicBezTo>
                <a:cubicBezTo>
                  <a:pt x="99" y="1882"/>
                  <a:pt x="101" y="1881"/>
                  <a:pt x="102" y="1881"/>
                </a:cubicBezTo>
                <a:cubicBezTo>
                  <a:pt x="104" y="1881"/>
                  <a:pt x="105" y="1880"/>
                  <a:pt x="107" y="1879"/>
                </a:cubicBezTo>
                <a:cubicBezTo>
                  <a:pt x="112" y="1878"/>
                  <a:pt x="117" y="1876"/>
                  <a:pt x="122" y="1874"/>
                </a:cubicBezTo>
                <a:cubicBezTo>
                  <a:pt x="125" y="1873"/>
                  <a:pt x="128" y="1872"/>
                  <a:pt x="130" y="1871"/>
                </a:cubicBezTo>
                <a:cubicBezTo>
                  <a:pt x="133" y="1870"/>
                  <a:pt x="136" y="1868"/>
                  <a:pt x="138" y="1867"/>
                </a:cubicBezTo>
                <a:cubicBezTo>
                  <a:pt x="141" y="1866"/>
                  <a:pt x="144" y="1865"/>
                  <a:pt x="147" y="1863"/>
                </a:cubicBezTo>
                <a:cubicBezTo>
                  <a:pt x="149" y="1862"/>
                  <a:pt x="152" y="1861"/>
                  <a:pt x="155" y="1859"/>
                </a:cubicBezTo>
                <a:cubicBezTo>
                  <a:pt x="157" y="1858"/>
                  <a:pt x="160" y="1857"/>
                  <a:pt x="162" y="1855"/>
                </a:cubicBezTo>
                <a:cubicBezTo>
                  <a:pt x="165" y="1854"/>
                  <a:pt x="167" y="1853"/>
                  <a:pt x="170" y="1851"/>
                </a:cubicBezTo>
                <a:cubicBezTo>
                  <a:pt x="173" y="1849"/>
                  <a:pt x="176" y="1848"/>
                  <a:pt x="179" y="1846"/>
                </a:cubicBezTo>
                <a:cubicBezTo>
                  <a:pt x="181" y="1845"/>
                  <a:pt x="183" y="1843"/>
                  <a:pt x="185" y="1842"/>
                </a:cubicBezTo>
                <a:cubicBezTo>
                  <a:pt x="186" y="1842"/>
                  <a:pt x="186" y="1842"/>
                  <a:pt x="186" y="1842"/>
                </a:cubicBezTo>
                <a:cubicBezTo>
                  <a:pt x="188" y="1840"/>
                  <a:pt x="190" y="1839"/>
                  <a:pt x="192" y="1838"/>
                </a:cubicBezTo>
                <a:cubicBezTo>
                  <a:pt x="193" y="1837"/>
                  <a:pt x="195" y="1836"/>
                  <a:pt x="196" y="1835"/>
                </a:cubicBezTo>
                <a:cubicBezTo>
                  <a:pt x="197" y="1835"/>
                  <a:pt x="197" y="1834"/>
                  <a:pt x="198" y="1834"/>
                </a:cubicBezTo>
                <a:cubicBezTo>
                  <a:pt x="199" y="1833"/>
                  <a:pt x="201" y="1832"/>
                  <a:pt x="202" y="1831"/>
                </a:cubicBezTo>
                <a:cubicBezTo>
                  <a:pt x="204" y="1830"/>
                  <a:pt x="205" y="1829"/>
                  <a:pt x="207" y="1827"/>
                </a:cubicBezTo>
                <a:cubicBezTo>
                  <a:pt x="207" y="1827"/>
                  <a:pt x="208" y="1826"/>
                  <a:pt x="209" y="1826"/>
                </a:cubicBezTo>
                <a:cubicBezTo>
                  <a:pt x="210" y="1825"/>
                  <a:pt x="212" y="1824"/>
                  <a:pt x="213" y="1822"/>
                </a:cubicBezTo>
                <a:cubicBezTo>
                  <a:pt x="214" y="1822"/>
                  <a:pt x="215" y="1821"/>
                  <a:pt x="216" y="1820"/>
                </a:cubicBezTo>
                <a:cubicBezTo>
                  <a:pt x="217" y="1819"/>
                  <a:pt x="218" y="1819"/>
                  <a:pt x="220" y="1817"/>
                </a:cubicBezTo>
                <a:cubicBezTo>
                  <a:pt x="221" y="1816"/>
                  <a:pt x="222" y="1815"/>
                  <a:pt x="224" y="1814"/>
                </a:cubicBezTo>
                <a:cubicBezTo>
                  <a:pt x="225" y="1813"/>
                  <a:pt x="227" y="1811"/>
                  <a:pt x="229" y="1810"/>
                </a:cubicBezTo>
                <a:cubicBezTo>
                  <a:pt x="231" y="1808"/>
                  <a:pt x="233" y="1807"/>
                  <a:pt x="234" y="1805"/>
                </a:cubicBezTo>
                <a:cubicBezTo>
                  <a:pt x="239" y="1801"/>
                  <a:pt x="244" y="1796"/>
                  <a:pt x="249" y="1791"/>
                </a:cubicBezTo>
                <a:cubicBezTo>
                  <a:pt x="318" y="1722"/>
                  <a:pt x="357" y="1630"/>
                  <a:pt x="357" y="1532"/>
                </a:cubicBezTo>
                <a:cubicBezTo>
                  <a:pt x="357" y="381"/>
                  <a:pt x="357" y="381"/>
                  <a:pt x="357" y="381"/>
                </a:cubicBezTo>
                <a:cubicBezTo>
                  <a:pt x="357" y="288"/>
                  <a:pt x="328" y="196"/>
                  <a:pt x="267" y="126"/>
                </a:cubicBezTo>
                <a:cubicBezTo>
                  <a:pt x="198" y="47"/>
                  <a:pt x="103" y="3"/>
                  <a:pt x="0" y="0"/>
                </a:cubicBezTo>
                <a:cubicBezTo>
                  <a:pt x="106" y="2"/>
                  <a:pt x="205" y="45"/>
                  <a:pt x="280" y="120"/>
                </a:cubicBezTo>
                <a:cubicBezTo>
                  <a:pt x="282" y="122"/>
                  <a:pt x="284" y="124"/>
                  <a:pt x="287" y="126"/>
                </a:cubicBezTo>
                <a:cubicBezTo>
                  <a:pt x="288" y="128"/>
                  <a:pt x="290" y="130"/>
                  <a:pt x="291" y="132"/>
                </a:cubicBezTo>
                <a:cubicBezTo>
                  <a:pt x="292" y="132"/>
                  <a:pt x="292" y="132"/>
                  <a:pt x="293" y="133"/>
                </a:cubicBezTo>
                <a:cubicBezTo>
                  <a:pt x="294" y="134"/>
                  <a:pt x="295" y="136"/>
                  <a:pt x="297" y="137"/>
                </a:cubicBezTo>
                <a:cubicBezTo>
                  <a:pt x="298" y="138"/>
                  <a:pt x="298" y="139"/>
                  <a:pt x="299" y="140"/>
                </a:cubicBezTo>
                <a:cubicBezTo>
                  <a:pt x="300" y="141"/>
                  <a:pt x="301" y="143"/>
                  <a:pt x="302" y="144"/>
                </a:cubicBezTo>
                <a:cubicBezTo>
                  <a:pt x="304" y="145"/>
                  <a:pt x="305" y="147"/>
                  <a:pt x="306" y="148"/>
                </a:cubicBezTo>
                <a:cubicBezTo>
                  <a:pt x="313" y="156"/>
                  <a:pt x="319" y="164"/>
                  <a:pt x="325" y="173"/>
                </a:cubicBezTo>
                <a:cubicBezTo>
                  <a:pt x="326" y="175"/>
                  <a:pt x="327" y="176"/>
                  <a:pt x="329" y="178"/>
                </a:cubicBezTo>
                <a:cubicBezTo>
                  <a:pt x="329" y="179"/>
                  <a:pt x="329" y="179"/>
                  <a:pt x="330" y="179"/>
                </a:cubicBezTo>
                <a:cubicBezTo>
                  <a:pt x="331" y="182"/>
                  <a:pt x="332" y="184"/>
                  <a:pt x="334" y="186"/>
                </a:cubicBezTo>
                <a:cubicBezTo>
                  <a:pt x="335" y="188"/>
                  <a:pt x="337" y="190"/>
                  <a:pt x="338" y="192"/>
                </a:cubicBezTo>
                <a:cubicBezTo>
                  <a:pt x="341" y="197"/>
                  <a:pt x="343" y="201"/>
                  <a:pt x="346" y="205"/>
                </a:cubicBezTo>
                <a:cubicBezTo>
                  <a:pt x="346" y="205"/>
                  <a:pt x="346" y="206"/>
                  <a:pt x="346" y="206"/>
                </a:cubicBezTo>
                <a:cubicBezTo>
                  <a:pt x="348" y="208"/>
                  <a:pt x="349" y="211"/>
                  <a:pt x="350" y="213"/>
                </a:cubicBezTo>
                <a:cubicBezTo>
                  <a:pt x="351" y="215"/>
                  <a:pt x="352" y="217"/>
                  <a:pt x="354" y="220"/>
                </a:cubicBezTo>
                <a:cubicBezTo>
                  <a:pt x="355" y="222"/>
                  <a:pt x="356" y="224"/>
                  <a:pt x="357" y="227"/>
                </a:cubicBezTo>
                <a:cubicBezTo>
                  <a:pt x="359" y="229"/>
                  <a:pt x="360" y="231"/>
                  <a:pt x="361" y="234"/>
                </a:cubicBezTo>
                <a:cubicBezTo>
                  <a:pt x="362" y="236"/>
                  <a:pt x="363" y="239"/>
                  <a:pt x="364" y="241"/>
                </a:cubicBezTo>
                <a:cubicBezTo>
                  <a:pt x="365" y="243"/>
                  <a:pt x="366" y="246"/>
                  <a:pt x="367" y="248"/>
                </a:cubicBezTo>
                <a:cubicBezTo>
                  <a:pt x="367" y="248"/>
                  <a:pt x="367" y="248"/>
                  <a:pt x="367" y="248"/>
                </a:cubicBezTo>
                <a:cubicBezTo>
                  <a:pt x="368" y="251"/>
                  <a:pt x="369" y="253"/>
                  <a:pt x="370" y="255"/>
                </a:cubicBezTo>
                <a:cubicBezTo>
                  <a:pt x="371" y="258"/>
                  <a:pt x="372" y="261"/>
                  <a:pt x="373" y="263"/>
                </a:cubicBezTo>
                <a:cubicBezTo>
                  <a:pt x="374" y="266"/>
                  <a:pt x="375" y="268"/>
                  <a:pt x="376" y="271"/>
                </a:cubicBezTo>
                <a:cubicBezTo>
                  <a:pt x="377" y="274"/>
                  <a:pt x="378" y="276"/>
                  <a:pt x="379" y="278"/>
                </a:cubicBezTo>
                <a:cubicBezTo>
                  <a:pt x="379" y="280"/>
                  <a:pt x="380" y="282"/>
                  <a:pt x="380" y="283"/>
                </a:cubicBezTo>
                <a:cubicBezTo>
                  <a:pt x="381" y="284"/>
                  <a:pt x="381" y="286"/>
                  <a:pt x="382" y="287"/>
                </a:cubicBezTo>
                <a:cubicBezTo>
                  <a:pt x="382" y="289"/>
                  <a:pt x="383" y="291"/>
                  <a:pt x="383" y="292"/>
                </a:cubicBezTo>
                <a:cubicBezTo>
                  <a:pt x="385" y="298"/>
                  <a:pt x="386" y="303"/>
                  <a:pt x="388" y="308"/>
                </a:cubicBezTo>
                <a:cubicBezTo>
                  <a:pt x="388" y="310"/>
                  <a:pt x="388" y="311"/>
                  <a:pt x="389" y="312"/>
                </a:cubicBezTo>
                <a:cubicBezTo>
                  <a:pt x="389" y="314"/>
                  <a:pt x="390" y="316"/>
                  <a:pt x="390" y="318"/>
                </a:cubicBezTo>
                <a:cubicBezTo>
                  <a:pt x="390" y="319"/>
                  <a:pt x="391" y="321"/>
                  <a:pt x="391" y="322"/>
                </a:cubicBezTo>
                <a:cubicBezTo>
                  <a:pt x="391" y="323"/>
                  <a:pt x="391" y="323"/>
                  <a:pt x="391" y="324"/>
                </a:cubicBezTo>
                <a:cubicBezTo>
                  <a:pt x="392" y="329"/>
                  <a:pt x="393" y="334"/>
                  <a:pt x="394" y="338"/>
                </a:cubicBezTo>
                <a:cubicBezTo>
                  <a:pt x="394" y="340"/>
                  <a:pt x="395" y="342"/>
                  <a:pt x="395" y="343"/>
                </a:cubicBezTo>
                <a:cubicBezTo>
                  <a:pt x="395" y="345"/>
                  <a:pt x="396" y="347"/>
                  <a:pt x="396" y="348"/>
                </a:cubicBezTo>
                <a:cubicBezTo>
                  <a:pt x="396" y="351"/>
                  <a:pt x="396" y="353"/>
                  <a:pt x="397" y="356"/>
                </a:cubicBezTo>
                <a:cubicBezTo>
                  <a:pt x="397" y="358"/>
                  <a:pt x="397" y="360"/>
                  <a:pt x="398" y="362"/>
                </a:cubicBezTo>
                <a:cubicBezTo>
                  <a:pt x="398" y="365"/>
                  <a:pt x="398" y="367"/>
                  <a:pt x="398" y="370"/>
                </a:cubicBezTo>
                <a:cubicBezTo>
                  <a:pt x="399" y="373"/>
                  <a:pt x="399" y="376"/>
                  <a:pt x="399" y="379"/>
                </a:cubicBezTo>
                <a:cubicBezTo>
                  <a:pt x="399" y="380"/>
                  <a:pt x="399" y="380"/>
                  <a:pt x="399" y="380"/>
                </a:cubicBezTo>
                <a:cubicBezTo>
                  <a:pt x="400" y="383"/>
                  <a:pt x="400" y="386"/>
                  <a:pt x="400" y="390"/>
                </a:cubicBezTo>
                <a:cubicBezTo>
                  <a:pt x="400" y="393"/>
                  <a:pt x="400" y="396"/>
                  <a:pt x="400" y="400"/>
                </a:cubicBezTo>
                <a:cubicBezTo>
                  <a:pt x="400" y="403"/>
                  <a:pt x="400" y="407"/>
                  <a:pt x="400" y="41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539875" y="3870325"/>
            <a:ext cx="5176838" cy="6018213"/>
          </a:xfrm>
          <a:custGeom>
            <a:avLst/>
            <a:gdLst>
              <a:gd name="T0" fmla="*/ 93 w 1632"/>
              <a:gd name="T1" fmla="*/ 122 h 1898"/>
              <a:gd name="T2" fmla="*/ 35 w 1632"/>
              <a:gd name="T3" fmla="*/ 208 h 1898"/>
              <a:gd name="T4" fmla="*/ 22 w 1632"/>
              <a:gd name="T5" fmla="*/ 239 h 1898"/>
              <a:gd name="T6" fmla="*/ 12 w 1632"/>
              <a:gd name="T7" fmla="*/ 269 h 1898"/>
              <a:gd name="T8" fmla="*/ 4 w 1632"/>
              <a:gd name="T9" fmla="*/ 305 h 1898"/>
              <a:gd name="T10" fmla="*/ 0 w 1632"/>
              <a:gd name="T11" fmla="*/ 345 h 1898"/>
              <a:gd name="T12" fmla="*/ 127 w 1632"/>
              <a:gd name="T13" fmla="*/ 1810 h 1898"/>
              <a:gd name="T14" fmla="*/ 159 w 1632"/>
              <a:gd name="T15" fmla="*/ 1834 h 1898"/>
              <a:gd name="T16" fmla="*/ 183 w 1632"/>
              <a:gd name="T17" fmla="*/ 1849 h 1898"/>
              <a:gd name="T18" fmla="*/ 241 w 1632"/>
              <a:gd name="T19" fmla="*/ 1876 h 1898"/>
              <a:gd name="T20" fmla="*/ 277 w 1632"/>
              <a:gd name="T21" fmla="*/ 1888 h 1898"/>
              <a:gd name="T22" fmla="*/ 312 w 1632"/>
              <a:gd name="T23" fmla="*/ 1894 h 1898"/>
              <a:gd name="T24" fmla="*/ 348 w 1632"/>
              <a:gd name="T25" fmla="*/ 1898 h 1898"/>
              <a:gd name="T26" fmla="*/ 1290 w 1632"/>
              <a:gd name="T27" fmla="*/ 1898 h 1898"/>
              <a:gd name="T28" fmla="*/ 1330 w 1632"/>
              <a:gd name="T29" fmla="*/ 1893 h 1898"/>
              <a:gd name="T30" fmla="*/ 1356 w 1632"/>
              <a:gd name="T31" fmla="*/ 1887 h 1898"/>
              <a:gd name="T32" fmla="*/ 1383 w 1632"/>
              <a:gd name="T33" fmla="*/ 1879 h 1898"/>
              <a:gd name="T34" fmla="*/ 1438 w 1632"/>
              <a:gd name="T35" fmla="*/ 1855 h 1898"/>
              <a:gd name="T36" fmla="*/ 1472 w 1632"/>
              <a:gd name="T37" fmla="*/ 1835 h 1898"/>
              <a:gd name="T38" fmla="*/ 1492 w 1632"/>
              <a:gd name="T39" fmla="*/ 1820 h 1898"/>
              <a:gd name="T40" fmla="*/ 1632 w 1632"/>
              <a:gd name="T41" fmla="*/ 1532 h 1898"/>
              <a:gd name="T42" fmla="*/ 1451 w 1632"/>
              <a:gd name="T43" fmla="*/ 1740 h 1898"/>
              <a:gd name="T44" fmla="*/ 1444 w 1632"/>
              <a:gd name="T45" fmla="*/ 1747 h 1898"/>
              <a:gd name="T46" fmla="*/ 1437 w 1632"/>
              <a:gd name="T47" fmla="*/ 1752 h 1898"/>
              <a:gd name="T48" fmla="*/ 1427 w 1632"/>
              <a:gd name="T49" fmla="*/ 1759 h 1898"/>
              <a:gd name="T50" fmla="*/ 1419 w 1632"/>
              <a:gd name="T51" fmla="*/ 1765 h 1898"/>
              <a:gd name="T52" fmla="*/ 1403 w 1632"/>
              <a:gd name="T53" fmla="*/ 1775 h 1898"/>
              <a:gd name="T54" fmla="*/ 1391 w 1632"/>
              <a:gd name="T55" fmla="*/ 1781 h 1898"/>
              <a:gd name="T56" fmla="*/ 1355 w 1632"/>
              <a:gd name="T57" fmla="*/ 1796 h 1898"/>
              <a:gd name="T58" fmla="*/ 1346 w 1632"/>
              <a:gd name="T59" fmla="*/ 1799 h 1898"/>
              <a:gd name="T60" fmla="*/ 1335 w 1632"/>
              <a:gd name="T61" fmla="*/ 1802 h 1898"/>
              <a:gd name="T62" fmla="*/ 1327 w 1632"/>
              <a:gd name="T63" fmla="*/ 1804 h 1898"/>
              <a:gd name="T64" fmla="*/ 1320 w 1632"/>
              <a:gd name="T65" fmla="*/ 1806 h 1898"/>
              <a:gd name="T66" fmla="*/ 1300 w 1632"/>
              <a:gd name="T67" fmla="*/ 1809 h 1898"/>
              <a:gd name="T68" fmla="*/ 1282 w 1632"/>
              <a:gd name="T69" fmla="*/ 1810 h 1898"/>
              <a:gd name="T70" fmla="*/ 352 w 1632"/>
              <a:gd name="T71" fmla="*/ 1810 h 1898"/>
              <a:gd name="T72" fmla="*/ 344 w 1632"/>
              <a:gd name="T73" fmla="*/ 1810 h 1898"/>
              <a:gd name="T74" fmla="*/ 328 w 1632"/>
              <a:gd name="T75" fmla="*/ 1808 h 1898"/>
              <a:gd name="T76" fmla="*/ 316 w 1632"/>
              <a:gd name="T77" fmla="*/ 1806 h 1898"/>
              <a:gd name="T78" fmla="*/ 308 w 1632"/>
              <a:gd name="T79" fmla="*/ 1804 h 1898"/>
              <a:gd name="T80" fmla="*/ 297 w 1632"/>
              <a:gd name="T81" fmla="*/ 1802 h 1898"/>
              <a:gd name="T82" fmla="*/ 287 w 1632"/>
              <a:gd name="T83" fmla="*/ 1799 h 1898"/>
              <a:gd name="T84" fmla="*/ 266 w 1632"/>
              <a:gd name="T85" fmla="*/ 1792 h 1898"/>
              <a:gd name="T86" fmla="*/ 239 w 1632"/>
              <a:gd name="T87" fmla="*/ 1780 h 1898"/>
              <a:gd name="T88" fmla="*/ 227 w 1632"/>
              <a:gd name="T89" fmla="*/ 1774 h 1898"/>
              <a:gd name="T90" fmla="*/ 221 w 1632"/>
              <a:gd name="T91" fmla="*/ 1770 h 1898"/>
              <a:gd name="T92" fmla="*/ 204 w 1632"/>
              <a:gd name="T93" fmla="*/ 1759 h 1898"/>
              <a:gd name="T94" fmla="*/ 195 w 1632"/>
              <a:gd name="T95" fmla="*/ 1752 h 1898"/>
              <a:gd name="T96" fmla="*/ 184 w 1632"/>
              <a:gd name="T97" fmla="*/ 1743 h 1898"/>
              <a:gd name="T98" fmla="*/ 87 w 1632"/>
              <a:gd name="T99" fmla="*/ 358 h 1898"/>
              <a:gd name="T100" fmla="*/ 88 w 1632"/>
              <a:gd name="T101" fmla="*/ 343 h 1898"/>
              <a:gd name="T102" fmla="*/ 90 w 1632"/>
              <a:gd name="T103" fmla="*/ 330 h 1898"/>
              <a:gd name="T104" fmla="*/ 91 w 1632"/>
              <a:gd name="T105" fmla="*/ 318 h 1898"/>
              <a:gd name="T106" fmla="*/ 93 w 1632"/>
              <a:gd name="T107" fmla="*/ 309 h 1898"/>
              <a:gd name="T108" fmla="*/ 96 w 1632"/>
              <a:gd name="T109" fmla="*/ 297 h 1898"/>
              <a:gd name="T110" fmla="*/ 100 w 1632"/>
              <a:gd name="T111" fmla="*/ 282 h 1898"/>
              <a:gd name="T112" fmla="*/ 106 w 1632"/>
              <a:gd name="T113" fmla="*/ 265 h 1898"/>
              <a:gd name="T114" fmla="*/ 111 w 1632"/>
              <a:gd name="T115" fmla="*/ 252 h 1898"/>
              <a:gd name="T116" fmla="*/ 122 w 1632"/>
              <a:gd name="T117" fmla="*/ 232 h 1898"/>
              <a:gd name="T118" fmla="*/ 155 w 1632"/>
              <a:gd name="T119" fmla="*/ 184 h 1898"/>
              <a:gd name="T120" fmla="*/ 355 w 1632"/>
              <a:gd name="T121" fmla="*/ 88 h 1898"/>
              <a:gd name="T122" fmla="*/ 1463 w 1632"/>
              <a:gd name="T123" fmla="*/ 169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2" h="1898">
                <a:moveTo>
                  <a:pt x="1525" y="107"/>
                </a:moveTo>
                <a:cubicBezTo>
                  <a:pt x="1492" y="74"/>
                  <a:pt x="1453" y="48"/>
                  <a:pt x="1411" y="30"/>
                </a:cubicBezTo>
                <a:cubicBezTo>
                  <a:pt x="1369" y="11"/>
                  <a:pt x="1323" y="1"/>
                  <a:pt x="1276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62" y="2"/>
                  <a:pt x="174" y="40"/>
                  <a:pt x="107" y="107"/>
                </a:cubicBezTo>
                <a:cubicBezTo>
                  <a:pt x="102" y="112"/>
                  <a:pt x="97" y="117"/>
                  <a:pt x="93" y="122"/>
                </a:cubicBezTo>
                <a:cubicBezTo>
                  <a:pt x="91" y="124"/>
                  <a:pt x="90" y="126"/>
                  <a:pt x="88" y="127"/>
                </a:cubicBezTo>
                <a:cubicBezTo>
                  <a:pt x="76" y="141"/>
                  <a:pt x="66" y="155"/>
                  <a:pt x="56" y="170"/>
                </a:cubicBezTo>
                <a:cubicBezTo>
                  <a:pt x="54" y="173"/>
                  <a:pt x="53" y="176"/>
                  <a:pt x="51" y="178"/>
                </a:cubicBezTo>
                <a:cubicBezTo>
                  <a:pt x="49" y="182"/>
                  <a:pt x="47" y="185"/>
                  <a:pt x="45" y="188"/>
                </a:cubicBezTo>
                <a:cubicBezTo>
                  <a:pt x="44" y="190"/>
                  <a:pt x="44" y="192"/>
                  <a:pt x="42" y="194"/>
                </a:cubicBezTo>
                <a:cubicBezTo>
                  <a:pt x="40" y="198"/>
                  <a:pt x="38" y="204"/>
                  <a:pt x="35" y="208"/>
                </a:cubicBezTo>
                <a:cubicBezTo>
                  <a:pt x="34" y="211"/>
                  <a:pt x="32" y="214"/>
                  <a:pt x="31" y="216"/>
                </a:cubicBezTo>
                <a:cubicBezTo>
                  <a:pt x="30" y="219"/>
                  <a:pt x="29" y="221"/>
                  <a:pt x="28" y="224"/>
                </a:cubicBezTo>
                <a:cubicBezTo>
                  <a:pt x="28" y="224"/>
                  <a:pt x="28" y="224"/>
                  <a:pt x="28" y="225"/>
                </a:cubicBezTo>
                <a:cubicBezTo>
                  <a:pt x="27" y="227"/>
                  <a:pt x="26" y="230"/>
                  <a:pt x="25" y="232"/>
                </a:cubicBezTo>
                <a:cubicBezTo>
                  <a:pt x="25" y="232"/>
                  <a:pt x="24" y="232"/>
                  <a:pt x="24" y="233"/>
                </a:cubicBezTo>
                <a:cubicBezTo>
                  <a:pt x="24" y="235"/>
                  <a:pt x="23" y="237"/>
                  <a:pt x="22" y="239"/>
                </a:cubicBezTo>
                <a:cubicBezTo>
                  <a:pt x="22" y="240"/>
                  <a:pt x="22" y="240"/>
                  <a:pt x="21" y="241"/>
                </a:cubicBezTo>
                <a:cubicBezTo>
                  <a:pt x="20" y="244"/>
                  <a:pt x="20" y="246"/>
                  <a:pt x="18" y="249"/>
                </a:cubicBezTo>
                <a:cubicBezTo>
                  <a:pt x="18" y="252"/>
                  <a:pt x="17" y="254"/>
                  <a:pt x="16" y="256"/>
                </a:cubicBezTo>
                <a:cubicBezTo>
                  <a:pt x="16" y="258"/>
                  <a:pt x="15" y="260"/>
                  <a:pt x="14" y="262"/>
                </a:cubicBezTo>
                <a:cubicBezTo>
                  <a:pt x="14" y="264"/>
                  <a:pt x="13" y="266"/>
                  <a:pt x="13" y="268"/>
                </a:cubicBezTo>
                <a:cubicBezTo>
                  <a:pt x="13" y="268"/>
                  <a:pt x="13" y="268"/>
                  <a:pt x="12" y="269"/>
                </a:cubicBezTo>
                <a:cubicBezTo>
                  <a:pt x="12" y="272"/>
                  <a:pt x="11" y="274"/>
                  <a:pt x="10" y="276"/>
                </a:cubicBezTo>
                <a:cubicBezTo>
                  <a:pt x="10" y="279"/>
                  <a:pt x="10" y="281"/>
                  <a:pt x="9" y="283"/>
                </a:cubicBezTo>
                <a:cubicBezTo>
                  <a:pt x="8" y="286"/>
                  <a:pt x="8" y="288"/>
                  <a:pt x="7" y="290"/>
                </a:cubicBezTo>
                <a:cubicBezTo>
                  <a:pt x="7" y="293"/>
                  <a:pt x="6" y="295"/>
                  <a:pt x="6" y="297"/>
                </a:cubicBezTo>
                <a:cubicBezTo>
                  <a:pt x="6" y="298"/>
                  <a:pt x="6" y="300"/>
                  <a:pt x="5" y="302"/>
                </a:cubicBezTo>
                <a:cubicBezTo>
                  <a:pt x="5" y="303"/>
                  <a:pt x="5" y="304"/>
                  <a:pt x="4" y="305"/>
                </a:cubicBezTo>
                <a:cubicBezTo>
                  <a:pt x="4" y="307"/>
                  <a:pt x="4" y="310"/>
                  <a:pt x="4" y="312"/>
                </a:cubicBezTo>
                <a:cubicBezTo>
                  <a:pt x="3" y="314"/>
                  <a:pt x="3" y="316"/>
                  <a:pt x="2" y="318"/>
                </a:cubicBezTo>
                <a:cubicBezTo>
                  <a:pt x="2" y="321"/>
                  <a:pt x="2" y="324"/>
                  <a:pt x="2" y="326"/>
                </a:cubicBezTo>
                <a:cubicBezTo>
                  <a:pt x="2" y="328"/>
                  <a:pt x="2" y="328"/>
                  <a:pt x="2" y="328"/>
                </a:cubicBezTo>
                <a:cubicBezTo>
                  <a:pt x="1" y="330"/>
                  <a:pt x="1" y="333"/>
                  <a:pt x="1" y="336"/>
                </a:cubicBezTo>
                <a:cubicBezTo>
                  <a:pt x="0" y="339"/>
                  <a:pt x="0" y="342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8"/>
                  <a:pt x="0" y="350"/>
                  <a:pt x="0" y="353"/>
                </a:cubicBezTo>
                <a:cubicBezTo>
                  <a:pt x="0" y="1532"/>
                  <a:pt x="0" y="1532"/>
                  <a:pt x="0" y="1532"/>
                </a:cubicBezTo>
                <a:cubicBezTo>
                  <a:pt x="0" y="1630"/>
                  <a:pt x="38" y="1722"/>
                  <a:pt x="107" y="1791"/>
                </a:cubicBezTo>
                <a:cubicBezTo>
                  <a:pt x="112" y="1796"/>
                  <a:pt x="117" y="1801"/>
                  <a:pt x="122" y="1805"/>
                </a:cubicBezTo>
                <a:cubicBezTo>
                  <a:pt x="124" y="1807"/>
                  <a:pt x="125" y="1808"/>
                  <a:pt x="127" y="1810"/>
                </a:cubicBezTo>
                <a:cubicBezTo>
                  <a:pt x="129" y="1812"/>
                  <a:pt x="131" y="1813"/>
                  <a:pt x="133" y="1815"/>
                </a:cubicBezTo>
                <a:cubicBezTo>
                  <a:pt x="136" y="1817"/>
                  <a:pt x="138" y="1818"/>
                  <a:pt x="140" y="1820"/>
                </a:cubicBezTo>
                <a:cubicBezTo>
                  <a:pt x="141" y="1821"/>
                  <a:pt x="142" y="1822"/>
                  <a:pt x="143" y="1823"/>
                </a:cubicBezTo>
                <a:cubicBezTo>
                  <a:pt x="146" y="1824"/>
                  <a:pt x="148" y="1826"/>
                  <a:pt x="150" y="1828"/>
                </a:cubicBezTo>
                <a:cubicBezTo>
                  <a:pt x="151" y="1829"/>
                  <a:pt x="152" y="1830"/>
                  <a:pt x="154" y="1830"/>
                </a:cubicBezTo>
                <a:cubicBezTo>
                  <a:pt x="156" y="1832"/>
                  <a:pt x="157" y="1833"/>
                  <a:pt x="159" y="1834"/>
                </a:cubicBezTo>
                <a:cubicBezTo>
                  <a:pt x="162" y="1836"/>
                  <a:pt x="164" y="1838"/>
                  <a:pt x="166" y="1839"/>
                </a:cubicBezTo>
                <a:cubicBezTo>
                  <a:pt x="166" y="1839"/>
                  <a:pt x="166" y="1839"/>
                  <a:pt x="166" y="1839"/>
                </a:cubicBezTo>
                <a:cubicBezTo>
                  <a:pt x="168" y="1840"/>
                  <a:pt x="170" y="1842"/>
                  <a:pt x="172" y="1843"/>
                </a:cubicBezTo>
                <a:cubicBezTo>
                  <a:pt x="173" y="1844"/>
                  <a:pt x="175" y="1844"/>
                  <a:pt x="176" y="1846"/>
                </a:cubicBezTo>
                <a:cubicBezTo>
                  <a:pt x="177" y="1846"/>
                  <a:pt x="178" y="1846"/>
                  <a:pt x="179" y="1847"/>
                </a:cubicBezTo>
                <a:cubicBezTo>
                  <a:pt x="180" y="1848"/>
                  <a:pt x="182" y="1849"/>
                  <a:pt x="183" y="1849"/>
                </a:cubicBezTo>
                <a:cubicBezTo>
                  <a:pt x="184" y="1850"/>
                  <a:pt x="186" y="1851"/>
                  <a:pt x="187" y="1852"/>
                </a:cubicBezTo>
                <a:cubicBezTo>
                  <a:pt x="189" y="1853"/>
                  <a:pt x="191" y="1854"/>
                  <a:pt x="194" y="1855"/>
                </a:cubicBezTo>
                <a:cubicBezTo>
                  <a:pt x="196" y="1856"/>
                  <a:pt x="198" y="1858"/>
                  <a:pt x="200" y="1859"/>
                </a:cubicBezTo>
                <a:cubicBezTo>
                  <a:pt x="209" y="1863"/>
                  <a:pt x="218" y="1868"/>
                  <a:pt x="228" y="1871"/>
                </a:cubicBezTo>
                <a:cubicBezTo>
                  <a:pt x="230" y="1872"/>
                  <a:pt x="232" y="1873"/>
                  <a:pt x="234" y="1874"/>
                </a:cubicBezTo>
                <a:cubicBezTo>
                  <a:pt x="236" y="1875"/>
                  <a:pt x="238" y="1876"/>
                  <a:pt x="241" y="1876"/>
                </a:cubicBezTo>
                <a:cubicBezTo>
                  <a:pt x="243" y="1877"/>
                  <a:pt x="246" y="1878"/>
                  <a:pt x="248" y="1879"/>
                </a:cubicBezTo>
                <a:cubicBezTo>
                  <a:pt x="251" y="1880"/>
                  <a:pt x="254" y="1881"/>
                  <a:pt x="256" y="1882"/>
                </a:cubicBezTo>
                <a:cubicBezTo>
                  <a:pt x="259" y="1882"/>
                  <a:pt x="261" y="1883"/>
                  <a:pt x="263" y="1884"/>
                </a:cubicBezTo>
                <a:cubicBezTo>
                  <a:pt x="265" y="1884"/>
                  <a:pt x="267" y="1885"/>
                  <a:pt x="269" y="1886"/>
                </a:cubicBezTo>
                <a:cubicBezTo>
                  <a:pt x="272" y="1886"/>
                  <a:pt x="274" y="1887"/>
                  <a:pt x="276" y="1887"/>
                </a:cubicBezTo>
                <a:cubicBezTo>
                  <a:pt x="276" y="1887"/>
                  <a:pt x="277" y="1888"/>
                  <a:pt x="277" y="1888"/>
                </a:cubicBezTo>
                <a:cubicBezTo>
                  <a:pt x="279" y="1888"/>
                  <a:pt x="280" y="1888"/>
                  <a:pt x="282" y="1889"/>
                </a:cubicBezTo>
                <a:cubicBezTo>
                  <a:pt x="284" y="1889"/>
                  <a:pt x="287" y="1890"/>
                  <a:pt x="289" y="1890"/>
                </a:cubicBezTo>
                <a:cubicBezTo>
                  <a:pt x="291" y="1891"/>
                  <a:pt x="293" y="1891"/>
                  <a:pt x="295" y="1892"/>
                </a:cubicBezTo>
                <a:cubicBezTo>
                  <a:pt x="297" y="1892"/>
                  <a:pt x="298" y="1892"/>
                  <a:pt x="300" y="1892"/>
                </a:cubicBezTo>
                <a:cubicBezTo>
                  <a:pt x="302" y="1893"/>
                  <a:pt x="304" y="1893"/>
                  <a:pt x="305" y="1893"/>
                </a:cubicBezTo>
                <a:cubicBezTo>
                  <a:pt x="308" y="1894"/>
                  <a:pt x="310" y="1894"/>
                  <a:pt x="312" y="1894"/>
                </a:cubicBezTo>
                <a:cubicBezTo>
                  <a:pt x="314" y="1895"/>
                  <a:pt x="316" y="1895"/>
                  <a:pt x="318" y="1895"/>
                </a:cubicBezTo>
                <a:cubicBezTo>
                  <a:pt x="322" y="1896"/>
                  <a:pt x="326" y="1896"/>
                  <a:pt x="330" y="1896"/>
                </a:cubicBezTo>
                <a:cubicBezTo>
                  <a:pt x="331" y="1897"/>
                  <a:pt x="332" y="1897"/>
                  <a:pt x="334" y="1897"/>
                </a:cubicBezTo>
                <a:cubicBezTo>
                  <a:pt x="336" y="1897"/>
                  <a:pt x="337" y="1897"/>
                  <a:pt x="339" y="1897"/>
                </a:cubicBezTo>
                <a:cubicBezTo>
                  <a:pt x="340" y="1898"/>
                  <a:pt x="341" y="1898"/>
                  <a:pt x="342" y="1898"/>
                </a:cubicBezTo>
                <a:cubicBezTo>
                  <a:pt x="344" y="1898"/>
                  <a:pt x="346" y="1898"/>
                  <a:pt x="348" y="1898"/>
                </a:cubicBezTo>
                <a:cubicBezTo>
                  <a:pt x="348" y="1898"/>
                  <a:pt x="348" y="1898"/>
                  <a:pt x="348" y="1898"/>
                </a:cubicBezTo>
                <a:cubicBezTo>
                  <a:pt x="351" y="1898"/>
                  <a:pt x="354" y="1898"/>
                  <a:pt x="356" y="1898"/>
                </a:cubicBezTo>
                <a:cubicBezTo>
                  <a:pt x="1276" y="1898"/>
                  <a:pt x="1276" y="1898"/>
                  <a:pt x="1276" y="1898"/>
                </a:cubicBezTo>
                <a:cubicBezTo>
                  <a:pt x="1279" y="1898"/>
                  <a:pt x="1282" y="1898"/>
                  <a:pt x="1284" y="1898"/>
                </a:cubicBezTo>
                <a:cubicBezTo>
                  <a:pt x="1286" y="1898"/>
                  <a:pt x="1288" y="1898"/>
                  <a:pt x="1290" y="1898"/>
                </a:cubicBezTo>
                <a:cubicBezTo>
                  <a:pt x="1290" y="1898"/>
                  <a:pt x="1290" y="1898"/>
                  <a:pt x="1290" y="1898"/>
                </a:cubicBezTo>
                <a:cubicBezTo>
                  <a:pt x="1292" y="1898"/>
                  <a:pt x="1293" y="1897"/>
                  <a:pt x="1294" y="1897"/>
                </a:cubicBezTo>
                <a:cubicBezTo>
                  <a:pt x="1300" y="1897"/>
                  <a:pt x="1306" y="1896"/>
                  <a:pt x="1311" y="1896"/>
                </a:cubicBezTo>
                <a:cubicBezTo>
                  <a:pt x="1312" y="1896"/>
                  <a:pt x="1312" y="1896"/>
                  <a:pt x="1313" y="1895"/>
                </a:cubicBezTo>
                <a:cubicBezTo>
                  <a:pt x="1315" y="1895"/>
                  <a:pt x="1318" y="1895"/>
                  <a:pt x="1320" y="1894"/>
                </a:cubicBezTo>
                <a:cubicBezTo>
                  <a:pt x="1323" y="1894"/>
                  <a:pt x="1326" y="1894"/>
                  <a:pt x="1329" y="1893"/>
                </a:cubicBezTo>
                <a:cubicBezTo>
                  <a:pt x="1329" y="1893"/>
                  <a:pt x="1330" y="1893"/>
                  <a:pt x="1330" y="1893"/>
                </a:cubicBezTo>
                <a:cubicBezTo>
                  <a:pt x="1333" y="1892"/>
                  <a:pt x="1335" y="1892"/>
                  <a:pt x="1338" y="1891"/>
                </a:cubicBezTo>
                <a:cubicBezTo>
                  <a:pt x="1339" y="1891"/>
                  <a:pt x="1339" y="1891"/>
                  <a:pt x="1339" y="1891"/>
                </a:cubicBezTo>
                <a:cubicBezTo>
                  <a:pt x="1341" y="1891"/>
                  <a:pt x="1343" y="1890"/>
                  <a:pt x="1345" y="1890"/>
                </a:cubicBezTo>
                <a:cubicBezTo>
                  <a:pt x="1346" y="1890"/>
                  <a:pt x="1348" y="1889"/>
                  <a:pt x="1349" y="1889"/>
                </a:cubicBezTo>
                <a:cubicBezTo>
                  <a:pt x="1351" y="1888"/>
                  <a:pt x="1353" y="1888"/>
                  <a:pt x="1354" y="1888"/>
                </a:cubicBezTo>
                <a:cubicBezTo>
                  <a:pt x="1355" y="1888"/>
                  <a:pt x="1356" y="1887"/>
                  <a:pt x="1356" y="1887"/>
                </a:cubicBezTo>
                <a:cubicBezTo>
                  <a:pt x="1358" y="1887"/>
                  <a:pt x="1361" y="1886"/>
                  <a:pt x="1363" y="1886"/>
                </a:cubicBezTo>
                <a:cubicBezTo>
                  <a:pt x="1364" y="1885"/>
                  <a:pt x="1364" y="1885"/>
                  <a:pt x="1365" y="1885"/>
                </a:cubicBezTo>
                <a:cubicBezTo>
                  <a:pt x="1367" y="1884"/>
                  <a:pt x="1369" y="1884"/>
                  <a:pt x="1371" y="1883"/>
                </a:cubicBezTo>
                <a:cubicBezTo>
                  <a:pt x="1372" y="1883"/>
                  <a:pt x="1373" y="1882"/>
                  <a:pt x="1374" y="1882"/>
                </a:cubicBezTo>
                <a:cubicBezTo>
                  <a:pt x="1375" y="1882"/>
                  <a:pt x="1377" y="1882"/>
                  <a:pt x="1378" y="1881"/>
                </a:cubicBezTo>
                <a:cubicBezTo>
                  <a:pt x="1380" y="1880"/>
                  <a:pt x="1381" y="1880"/>
                  <a:pt x="1383" y="1879"/>
                </a:cubicBezTo>
                <a:cubicBezTo>
                  <a:pt x="1388" y="1878"/>
                  <a:pt x="1393" y="1876"/>
                  <a:pt x="1398" y="1874"/>
                </a:cubicBezTo>
                <a:cubicBezTo>
                  <a:pt x="1401" y="1873"/>
                  <a:pt x="1404" y="1872"/>
                  <a:pt x="1406" y="1871"/>
                </a:cubicBezTo>
                <a:cubicBezTo>
                  <a:pt x="1409" y="1870"/>
                  <a:pt x="1412" y="1868"/>
                  <a:pt x="1414" y="1867"/>
                </a:cubicBezTo>
                <a:cubicBezTo>
                  <a:pt x="1417" y="1866"/>
                  <a:pt x="1420" y="1865"/>
                  <a:pt x="1423" y="1864"/>
                </a:cubicBezTo>
                <a:cubicBezTo>
                  <a:pt x="1425" y="1862"/>
                  <a:pt x="1428" y="1861"/>
                  <a:pt x="1431" y="1860"/>
                </a:cubicBezTo>
                <a:cubicBezTo>
                  <a:pt x="1433" y="1858"/>
                  <a:pt x="1436" y="1857"/>
                  <a:pt x="1438" y="1855"/>
                </a:cubicBezTo>
                <a:cubicBezTo>
                  <a:pt x="1441" y="1854"/>
                  <a:pt x="1444" y="1853"/>
                  <a:pt x="1446" y="1851"/>
                </a:cubicBezTo>
                <a:cubicBezTo>
                  <a:pt x="1449" y="1850"/>
                  <a:pt x="1452" y="1848"/>
                  <a:pt x="1456" y="1846"/>
                </a:cubicBezTo>
                <a:cubicBezTo>
                  <a:pt x="1458" y="1844"/>
                  <a:pt x="1460" y="1843"/>
                  <a:pt x="1462" y="1842"/>
                </a:cubicBezTo>
                <a:cubicBezTo>
                  <a:pt x="1462" y="1842"/>
                  <a:pt x="1462" y="1842"/>
                  <a:pt x="1462" y="1842"/>
                </a:cubicBezTo>
                <a:cubicBezTo>
                  <a:pt x="1464" y="1840"/>
                  <a:pt x="1466" y="1839"/>
                  <a:pt x="1468" y="1838"/>
                </a:cubicBezTo>
                <a:cubicBezTo>
                  <a:pt x="1469" y="1837"/>
                  <a:pt x="1471" y="1836"/>
                  <a:pt x="1472" y="1835"/>
                </a:cubicBezTo>
                <a:cubicBezTo>
                  <a:pt x="1473" y="1835"/>
                  <a:pt x="1473" y="1834"/>
                  <a:pt x="1474" y="1834"/>
                </a:cubicBezTo>
                <a:cubicBezTo>
                  <a:pt x="1475" y="1833"/>
                  <a:pt x="1477" y="1832"/>
                  <a:pt x="1478" y="1831"/>
                </a:cubicBezTo>
                <a:cubicBezTo>
                  <a:pt x="1480" y="1830"/>
                  <a:pt x="1481" y="1828"/>
                  <a:pt x="1483" y="1827"/>
                </a:cubicBezTo>
                <a:cubicBezTo>
                  <a:pt x="1484" y="1827"/>
                  <a:pt x="1484" y="1826"/>
                  <a:pt x="1485" y="1826"/>
                </a:cubicBezTo>
                <a:cubicBezTo>
                  <a:pt x="1486" y="1825"/>
                  <a:pt x="1488" y="1824"/>
                  <a:pt x="1490" y="1822"/>
                </a:cubicBezTo>
                <a:cubicBezTo>
                  <a:pt x="1490" y="1822"/>
                  <a:pt x="1491" y="1821"/>
                  <a:pt x="1492" y="1820"/>
                </a:cubicBezTo>
                <a:cubicBezTo>
                  <a:pt x="1493" y="1820"/>
                  <a:pt x="1494" y="1818"/>
                  <a:pt x="1496" y="1818"/>
                </a:cubicBezTo>
                <a:cubicBezTo>
                  <a:pt x="1497" y="1816"/>
                  <a:pt x="1498" y="1815"/>
                  <a:pt x="1500" y="1814"/>
                </a:cubicBezTo>
                <a:cubicBezTo>
                  <a:pt x="1502" y="1813"/>
                  <a:pt x="1503" y="1811"/>
                  <a:pt x="1505" y="1810"/>
                </a:cubicBezTo>
                <a:cubicBezTo>
                  <a:pt x="1507" y="1808"/>
                  <a:pt x="1508" y="1807"/>
                  <a:pt x="1510" y="1805"/>
                </a:cubicBezTo>
                <a:cubicBezTo>
                  <a:pt x="1515" y="1800"/>
                  <a:pt x="1520" y="1796"/>
                  <a:pt x="1525" y="1791"/>
                </a:cubicBezTo>
                <a:cubicBezTo>
                  <a:pt x="1594" y="1722"/>
                  <a:pt x="1632" y="1630"/>
                  <a:pt x="1632" y="1532"/>
                </a:cubicBezTo>
                <a:cubicBezTo>
                  <a:pt x="1632" y="366"/>
                  <a:pt x="1632" y="366"/>
                  <a:pt x="1632" y="366"/>
                </a:cubicBezTo>
                <a:cubicBezTo>
                  <a:pt x="1632" y="268"/>
                  <a:pt x="1594" y="176"/>
                  <a:pt x="1525" y="107"/>
                </a:cubicBezTo>
                <a:close/>
                <a:moveTo>
                  <a:pt x="1545" y="1532"/>
                </a:moveTo>
                <a:cubicBezTo>
                  <a:pt x="1545" y="1606"/>
                  <a:pt x="1516" y="1676"/>
                  <a:pt x="1463" y="1729"/>
                </a:cubicBezTo>
                <a:cubicBezTo>
                  <a:pt x="1460" y="1733"/>
                  <a:pt x="1456" y="1736"/>
                  <a:pt x="1452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0" y="1741"/>
                  <a:pt x="1449" y="1742"/>
                  <a:pt x="1448" y="1742"/>
                </a:cubicBezTo>
                <a:cubicBezTo>
                  <a:pt x="1448" y="1743"/>
                  <a:pt x="1448" y="1743"/>
                  <a:pt x="1448" y="1743"/>
                </a:cubicBezTo>
                <a:cubicBezTo>
                  <a:pt x="1447" y="1744"/>
                  <a:pt x="1447" y="1744"/>
                  <a:pt x="1447" y="1744"/>
                </a:cubicBezTo>
                <a:cubicBezTo>
                  <a:pt x="1446" y="1744"/>
                  <a:pt x="1445" y="1745"/>
                  <a:pt x="1444" y="1746"/>
                </a:cubicBezTo>
                <a:cubicBezTo>
                  <a:pt x="1444" y="1747"/>
                  <a:pt x="1444" y="1747"/>
                  <a:pt x="1444" y="1747"/>
                </a:cubicBezTo>
                <a:cubicBezTo>
                  <a:pt x="1443" y="1747"/>
                  <a:pt x="1443" y="1747"/>
                  <a:pt x="1443" y="1747"/>
                </a:cubicBezTo>
                <a:cubicBezTo>
                  <a:pt x="1442" y="1748"/>
                  <a:pt x="1442" y="1748"/>
                  <a:pt x="1441" y="1749"/>
                </a:cubicBezTo>
                <a:cubicBezTo>
                  <a:pt x="1440" y="1750"/>
                  <a:pt x="1440" y="1750"/>
                  <a:pt x="1440" y="1750"/>
                </a:cubicBezTo>
                <a:cubicBezTo>
                  <a:pt x="1439" y="1750"/>
                  <a:pt x="1439" y="1750"/>
                  <a:pt x="1439" y="1750"/>
                </a:cubicBezTo>
                <a:cubicBezTo>
                  <a:pt x="1439" y="1751"/>
                  <a:pt x="1438" y="1751"/>
                  <a:pt x="1438" y="1751"/>
                </a:cubicBezTo>
                <a:cubicBezTo>
                  <a:pt x="1437" y="1752"/>
                  <a:pt x="1437" y="1752"/>
                  <a:pt x="1437" y="1752"/>
                </a:cubicBezTo>
                <a:cubicBezTo>
                  <a:pt x="1436" y="1752"/>
                  <a:pt x="1436" y="1752"/>
                  <a:pt x="1436" y="1752"/>
                </a:cubicBezTo>
                <a:cubicBezTo>
                  <a:pt x="1435" y="1754"/>
                  <a:pt x="1435" y="1754"/>
                  <a:pt x="1435" y="1754"/>
                </a:cubicBezTo>
                <a:cubicBezTo>
                  <a:pt x="1434" y="1754"/>
                  <a:pt x="1434" y="1755"/>
                  <a:pt x="1433" y="1755"/>
                </a:cubicBezTo>
                <a:cubicBezTo>
                  <a:pt x="1432" y="1756"/>
                  <a:pt x="1432" y="1756"/>
                  <a:pt x="1432" y="1756"/>
                </a:cubicBezTo>
                <a:cubicBezTo>
                  <a:pt x="1430" y="1758"/>
                  <a:pt x="1430" y="1758"/>
                  <a:pt x="1430" y="1758"/>
                </a:cubicBezTo>
                <a:cubicBezTo>
                  <a:pt x="1429" y="1758"/>
                  <a:pt x="1428" y="1759"/>
                  <a:pt x="1427" y="1759"/>
                </a:cubicBezTo>
                <a:cubicBezTo>
                  <a:pt x="1426" y="1760"/>
                  <a:pt x="1426" y="1760"/>
                  <a:pt x="1425" y="1761"/>
                </a:cubicBezTo>
                <a:cubicBezTo>
                  <a:pt x="1424" y="1762"/>
                  <a:pt x="1424" y="1762"/>
                  <a:pt x="1424" y="1762"/>
                </a:cubicBezTo>
                <a:cubicBezTo>
                  <a:pt x="1421" y="1764"/>
                  <a:pt x="1421" y="1764"/>
                  <a:pt x="1421" y="1764"/>
                </a:cubicBezTo>
                <a:cubicBezTo>
                  <a:pt x="1421" y="1764"/>
                  <a:pt x="1420" y="1764"/>
                  <a:pt x="1420" y="1764"/>
                </a:cubicBezTo>
                <a:cubicBezTo>
                  <a:pt x="1420" y="1765"/>
                  <a:pt x="1420" y="1765"/>
                  <a:pt x="1420" y="1765"/>
                </a:cubicBezTo>
                <a:cubicBezTo>
                  <a:pt x="1419" y="1765"/>
                  <a:pt x="1419" y="1765"/>
                  <a:pt x="1419" y="1765"/>
                </a:cubicBezTo>
                <a:cubicBezTo>
                  <a:pt x="1418" y="1766"/>
                  <a:pt x="1416" y="1767"/>
                  <a:pt x="1415" y="1768"/>
                </a:cubicBezTo>
                <a:cubicBezTo>
                  <a:pt x="1413" y="1769"/>
                  <a:pt x="1413" y="1769"/>
                  <a:pt x="1413" y="1769"/>
                </a:cubicBezTo>
                <a:cubicBezTo>
                  <a:pt x="1412" y="1769"/>
                  <a:pt x="1412" y="1770"/>
                  <a:pt x="1411" y="1770"/>
                </a:cubicBezTo>
                <a:cubicBezTo>
                  <a:pt x="1410" y="1770"/>
                  <a:pt x="1410" y="1770"/>
                  <a:pt x="1410" y="1770"/>
                </a:cubicBezTo>
                <a:cubicBezTo>
                  <a:pt x="1409" y="1771"/>
                  <a:pt x="1409" y="1771"/>
                  <a:pt x="1409" y="1771"/>
                </a:cubicBezTo>
                <a:cubicBezTo>
                  <a:pt x="1408" y="1772"/>
                  <a:pt x="1406" y="1774"/>
                  <a:pt x="1403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1" y="1776"/>
                  <a:pt x="1400" y="1777"/>
                  <a:pt x="1398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5" y="1779"/>
                  <a:pt x="1393" y="1780"/>
                  <a:pt x="1391" y="1781"/>
                </a:cubicBezTo>
                <a:cubicBezTo>
                  <a:pt x="1389" y="1782"/>
                  <a:pt x="1387" y="1783"/>
                  <a:pt x="1385" y="1784"/>
                </a:cubicBezTo>
                <a:cubicBezTo>
                  <a:pt x="1383" y="1785"/>
                  <a:pt x="1381" y="1786"/>
                  <a:pt x="1379" y="1787"/>
                </a:cubicBezTo>
                <a:cubicBezTo>
                  <a:pt x="1377" y="1788"/>
                  <a:pt x="1375" y="1789"/>
                  <a:pt x="1373" y="1790"/>
                </a:cubicBezTo>
                <a:cubicBezTo>
                  <a:pt x="1371" y="1790"/>
                  <a:pt x="1368" y="1791"/>
                  <a:pt x="1367" y="1792"/>
                </a:cubicBezTo>
                <a:cubicBezTo>
                  <a:pt x="1366" y="1792"/>
                  <a:pt x="1366" y="1792"/>
                  <a:pt x="1366" y="1792"/>
                </a:cubicBezTo>
                <a:cubicBezTo>
                  <a:pt x="1363" y="1794"/>
                  <a:pt x="1359" y="1795"/>
                  <a:pt x="1355" y="1796"/>
                </a:cubicBezTo>
                <a:cubicBezTo>
                  <a:pt x="1354" y="1796"/>
                  <a:pt x="1353" y="1797"/>
                  <a:pt x="1352" y="1797"/>
                </a:cubicBezTo>
                <a:cubicBezTo>
                  <a:pt x="1351" y="1798"/>
                  <a:pt x="1351" y="1798"/>
                  <a:pt x="1351" y="1798"/>
                </a:cubicBezTo>
                <a:cubicBezTo>
                  <a:pt x="1350" y="1798"/>
                  <a:pt x="1350" y="1798"/>
                  <a:pt x="1350" y="1798"/>
                </a:cubicBezTo>
                <a:cubicBezTo>
                  <a:pt x="1348" y="1798"/>
                  <a:pt x="1348" y="1798"/>
                  <a:pt x="1348" y="1798"/>
                </a:cubicBezTo>
                <a:cubicBezTo>
                  <a:pt x="1347" y="1799"/>
                  <a:pt x="1347" y="1799"/>
                  <a:pt x="1347" y="1799"/>
                </a:cubicBezTo>
                <a:cubicBezTo>
                  <a:pt x="1346" y="1799"/>
                  <a:pt x="1346" y="1799"/>
                  <a:pt x="1346" y="1799"/>
                </a:cubicBezTo>
                <a:cubicBezTo>
                  <a:pt x="1344" y="1800"/>
                  <a:pt x="1344" y="1800"/>
                  <a:pt x="1344" y="1800"/>
                </a:cubicBezTo>
                <a:cubicBezTo>
                  <a:pt x="1344" y="1800"/>
                  <a:pt x="1343" y="1800"/>
                  <a:pt x="1342" y="1800"/>
                </a:cubicBezTo>
                <a:cubicBezTo>
                  <a:pt x="1341" y="1800"/>
                  <a:pt x="1341" y="1800"/>
                  <a:pt x="1341" y="1800"/>
                </a:cubicBezTo>
                <a:cubicBezTo>
                  <a:pt x="1339" y="1801"/>
                  <a:pt x="1339" y="1801"/>
                  <a:pt x="1339" y="1801"/>
                </a:cubicBezTo>
                <a:cubicBezTo>
                  <a:pt x="1338" y="1801"/>
                  <a:pt x="1336" y="1802"/>
                  <a:pt x="1335" y="1802"/>
                </a:cubicBezTo>
                <a:cubicBezTo>
                  <a:pt x="1335" y="1802"/>
                  <a:pt x="1335" y="1802"/>
                  <a:pt x="1335" y="1802"/>
                </a:cubicBezTo>
                <a:cubicBezTo>
                  <a:pt x="1333" y="1802"/>
                  <a:pt x="1333" y="1802"/>
                  <a:pt x="1333" y="1802"/>
                </a:cubicBezTo>
                <a:cubicBezTo>
                  <a:pt x="1333" y="1803"/>
                  <a:pt x="1333" y="1803"/>
                  <a:pt x="1333" y="1803"/>
                </a:cubicBezTo>
                <a:cubicBezTo>
                  <a:pt x="1332" y="1803"/>
                  <a:pt x="1332" y="1803"/>
                  <a:pt x="1331" y="1803"/>
                </a:cubicBezTo>
                <a:cubicBezTo>
                  <a:pt x="1330" y="1803"/>
                  <a:pt x="1330" y="1803"/>
                  <a:pt x="1330" y="1803"/>
                </a:cubicBezTo>
                <a:cubicBezTo>
                  <a:pt x="1329" y="1804"/>
                  <a:pt x="1329" y="1804"/>
                  <a:pt x="1329" y="1804"/>
                </a:cubicBezTo>
                <a:cubicBezTo>
                  <a:pt x="1329" y="1804"/>
                  <a:pt x="1328" y="1804"/>
                  <a:pt x="1327" y="1804"/>
                </a:cubicBezTo>
                <a:cubicBezTo>
                  <a:pt x="1326" y="1804"/>
                  <a:pt x="1326" y="1804"/>
                  <a:pt x="1326" y="1804"/>
                </a:cubicBezTo>
                <a:cubicBezTo>
                  <a:pt x="1325" y="1804"/>
                  <a:pt x="1325" y="1804"/>
                  <a:pt x="1325" y="1804"/>
                </a:cubicBezTo>
                <a:cubicBezTo>
                  <a:pt x="1324" y="1805"/>
                  <a:pt x="1324" y="1805"/>
                  <a:pt x="1323" y="1805"/>
                </a:cubicBezTo>
                <a:cubicBezTo>
                  <a:pt x="1322" y="1805"/>
                  <a:pt x="1322" y="1805"/>
                  <a:pt x="1322" y="1805"/>
                </a:cubicBezTo>
                <a:cubicBezTo>
                  <a:pt x="1321" y="1805"/>
                  <a:pt x="1321" y="1805"/>
                  <a:pt x="1321" y="1805"/>
                </a:cubicBezTo>
                <a:cubicBezTo>
                  <a:pt x="1320" y="1806"/>
                  <a:pt x="1320" y="1806"/>
                  <a:pt x="1320" y="1806"/>
                </a:cubicBezTo>
                <a:cubicBezTo>
                  <a:pt x="1319" y="1806"/>
                  <a:pt x="1317" y="1806"/>
                  <a:pt x="1316" y="1806"/>
                </a:cubicBezTo>
                <a:cubicBezTo>
                  <a:pt x="1314" y="1806"/>
                  <a:pt x="1314" y="1806"/>
                  <a:pt x="1314" y="1806"/>
                </a:cubicBezTo>
                <a:cubicBezTo>
                  <a:pt x="1312" y="1807"/>
                  <a:pt x="1310" y="1807"/>
                  <a:pt x="1308" y="1808"/>
                </a:cubicBezTo>
                <a:cubicBezTo>
                  <a:pt x="1307" y="1808"/>
                  <a:pt x="1307" y="1808"/>
                  <a:pt x="1307" y="1808"/>
                </a:cubicBezTo>
                <a:cubicBezTo>
                  <a:pt x="1306" y="1808"/>
                  <a:pt x="1304" y="1808"/>
                  <a:pt x="1302" y="1808"/>
                </a:cubicBezTo>
                <a:cubicBezTo>
                  <a:pt x="1300" y="1809"/>
                  <a:pt x="1300" y="1809"/>
                  <a:pt x="1300" y="1809"/>
                </a:cubicBezTo>
                <a:cubicBezTo>
                  <a:pt x="1299" y="1809"/>
                  <a:pt x="1299" y="1809"/>
                  <a:pt x="1299" y="1809"/>
                </a:cubicBezTo>
                <a:cubicBezTo>
                  <a:pt x="1296" y="1809"/>
                  <a:pt x="1292" y="1810"/>
                  <a:pt x="1288" y="1810"/>
                </a:cubicBezTo>
                <a:cubicBezTo>
                  <a:pt x="1288" y="1810"/>
                  <a:pt x="1288" y="1810"/>
                  <a:pt x="1288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2" y="1810"/>
                  <a:pt x="1282" y="1810"/>
                  <a:pt x="1282" y="1810"/>
                </a:cubicBezTo>
                <a:cubicBezTo>
                  <a:pt x="1282" y="1810"/>
                  <a:pt x="1280" y="1810"/>
                  <a:pt x="1280" y="1810"/>
                </a:cubicBezTo>
                <a:cubicBezTo>
                  <a:pt x="1271" y="1810"/>
                  <a:pt x="1271" y="1810"/>
                  <a:pt x="1271" y="1810"/>
                </a:cubicBezTo>
                <a:cubicBezTo>
                  <a:pt x="1270" y="1810"/>
                  <a:pt x="1268" y="1811"/>
                  <a:pt x="1266" y="1811"/>
                </a:cubicBezTo>
                <a:cubicBezTo>
                  <a:pt x="366" y="1811"/>
                  <a:pt x="366" y="1811"/>
                  <a:pt x="366" y="1811"/>
                </a:cubicBezTo>
                <a:cubicBezTo>
                  <a:pt x="364" y="1811"/>
                  <a:pt x="363" y="1810"/>
                  <a:pt x="361" y="1810"/>
                </a:cubicBezTo>
                <a:cubicBezTo>
                  <a:pt x="352" y="1810"/>
                  <a:pt x="352" y="1810"/>
                  <a:pt x="352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49" y="1810"/>
                </a:cubicBezTo>
                <a:cubicBezTo>
                  <a:pt x="347" y="1810"/>
                  <a:pt x="347" y="1810"/>
                  <a:pt x="347" y="1810"/>
                </a:cubicBezTo>
                <a:cubicBezTo>
                  <a:pt x="347" y="1810"/>
                  <a:pt x="346" y="1810"/>
                  <a:pt x="346" y="1810"/>
                </a:cubicBezTo>
                <a:cubicBezTo>
                  <a:pt x="344" y="1810"/>
                  <a:pt x="344" y="1810"/>
                  <a:pt x="344" y="1810"/>
                </a:cubicBezTo>
                <a:cubicBezTo>
                  <a:pt x="344" y="1810"/>
                  <a:pt x="343" y="1810"/>
                  <a:pt x="342" y="1810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5" y="1809"/>
                  <a:pt x="333" y="1809"/>
                  <a:pt x="330" y="1808"/>
                </a:cubicBezTo>
                <a:cubicBezTo>
                  <a:pt x="329" y="1808"/>
                  <a:pt x="329" y="1808"/>
                  <a:pt x="329" y="1808"/>
                </a:cubicBezTo>
                <a:cubicBezTo>
                  <a:pt x="328" y="1808"/>
                  <a:pt x="328" y="1808"/>
                  <a:pt x="328" y="1808"/>
                </a:cubicBezTo>
                <a:cubicBezTo>
                  <a:pt x="327" y="1808"/>
                  <a:pt x="326" y="1808"/>
                  <a:pt x="325" y="1808"/>
                </a:cubicBezTo>
                <a:cubicBezTo>
                  <a:pt x="324" y="1808"/>
                  <a:pt x="324" y="1808"/>
                  <a:pt x="324" y="1808"/>
                </a:cubicBezTo>
                <a:cubicBezTo>
                  <a:pt x="322" y="1807"/>
                  <a:pt x="321" y="1807"/>
                  <a:pt x="320" y="1807"/>
                </a:cubicBezTo>
                <a:cubicBezTo>
                  <a:pt x="319" y="1807"/>
                  <a:pt x="319" y="1807"/>
                  <a:pt x="319" y="1807"/>
                </a:cubicBezTo>
                <a:cubicBezTo>
                  <a:pt x="318" y="1806"/>
                  <a:pt x="318" y="1806"/>
                  <a:pt x="317" y="1806"/>
                </a:cubicBezTo>
                <a:cubicBezTo>
                  <a:pt x="316" y="1806"/>
                  <a:pt x="316" y="1806"/>
                  <a:pt x="316" y="1806"/>
                </a:cubicBezTo>
                <a:cubicBezTo>
                  <a:pt x="315" y="1806"/>
                  <a:pt x="315" y="1806"/>
                  <a:pt x="315" y="1806"/>
                </a:cubicBezTo>
                <a:cubicBezTo>
                  <a:pt x="314" y="1806"/>
                  <a:pt x="313" y="1806"/>
                  <a:pt x="312" y="1806"/>
                </a:cubicBezTo>
                <a:cubicBezTo>
                  <a:pt x="312" y="1805"/>
                  <a:pt x="312" y="1805"/>
                  <a:pt x="312" y="1805"/>
                </a:cubicBezTo>
                <a:cubicBezTo>
                  <a:pt x="311" y="1805"/>
                  <a:pt x="311" y="1805"/>
                  <a:pt x="311" y="1805"/>
                </a:cubicBezTo>
                <a:cubicBezTo>
                  <a:pt x="310" y="1805"/>
                  <a:pt x="309" y="1805"/>
                  <a:pt x="309" y="1805"/>
                </a:cubicBezTo>
                <a:cubicBezTo>
                  <a:pt x="308" y="1804"/>
                  <a:pt x="308" y="1804"/>
                  <a:pt x="308" y="1804"/>
                </a:cubicBezTo>
                <a:cubicBezTo>
                  <a:pt x="306" y="1804"/>
                  <a:pt x="306" y="1804"/>
                  <a:pt x="306" y="1804"/>
                </a:cubicBezTo>
                <a:cubicBezTo>
                  <a:pt x="305" y="1804"/>
                  <a:pt x="304" y="1804"/>
                  <a:pt x="302" y="1803"/>
                </a:cubicBezTo>
                <a:cubicBezTo>
                  <a:pt x="301" y="1803"/>
                  <a:pt x="301" y="1803"/>
                  <a:pt x="301" y="1803"/>
                </a:cubicBezTo>
                <a:cubicBezTo>
                  <a:pt x="301" y="1803"/>
                  <a:pt x="300" y="1803"/>
                  <a:pt x="300" y="1803"/>
                </a:cubicBezTo>
                <a:cubicBezTo>
                  <a:pt x="298" y="1802"/>
                  <a:pt x="298" y="1802"/>
                  <a:pt x="298" y="1802"/>
                </a:cubicBezTo>
                <a:cubicBezTo>
                  <a:pt x="297" y="1802"/>
                  <a:pt x="297" y="1802"/>
                  <a:pt x="297" y="1802"/>
                </a:cubicBezTo>
                <a:cubicBezTo>
                  <a:pt x="296" y="1802"/>
                  <a:pt x="295" y="1802"/>
                  <a:pt x="293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0" y="1800"/>
                  <a:pt x="289" y="1800"/>
                  <a:pt x="288" y="1800"/>
                </a:cubicBezTo>
                <a:cubicBezTo>
                  <a:pt x="287" y="1800"/>
                  <a:pt x="287" y="1800"/>
                  <a:pt x="287" y="1800"/>
                </a:cubicBezTo>
                <a:cubicBezTo>
                  <a:pt x="287" y="1799"/>
                  <a:pt x="287" y="1799"/>
                  <a:pt x="287" y="1799"/>
                </a:cubicBezTo>
                <a:cubicBezTo>
                  <a:pt x="286" y="1799"/>
                  <a:pt x="284" y="1798"/>
                  <a:pt x="283" y="1798"/>
                </a:cubicBezTo>
                <a:cubicBezTo>
                  <a:pt x="281" y="1797"/>
                  <a:pt x="279" y="1797"/>
                  <a:pt x="277" y="1796"/>
                </a:cubicBezTo>
                <a:cubicBezTo>
                  <a:pt x="275" y="1796"/>
                  <a:pt x="273" y="1795"/>
                  <a:pt x="271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69" y="1793"/>
                  <a:pt x="268" y="1793"/>
                  <a:pt x="266" y="1792"/>
                </a:cubicBezTo>
                <a:cubicBezTo>
                  <a:pt x="266" y="1792"/>
                  <a:pt x="266" y="1792"/>
                  <a:pt x="266" y="1792"/>
                </a:cubicBezTo>
                <a:cubicBezTo>
                  <a:pt x="265" y="1792"/>
                  <a:pt x="265" y="1792"/>
                  <a:pt x="265" y="1792"/>
                </a:cubicBezTo>
                <a:cubicBezTo>
                  <a:pt x="264" y="1792"/>
                  <a:pt x="262" y="1791"/>
                  <a:pt x="261" y="1790"/>
                </a:cubicBezTo>
                <a:cubicBezTo>
                  <a:pt x="261" y="1790"/>
                  <a:pt x="261" y="1790"/>
                  <a:pt x="261" y="1790"/>
                </a:cubicBezTo>
                <a:cubicBezTo>
                  <a:pt x="254" y="1787"/>
                  <a:pt x="246" y="1784"/>
                  <a:pt x="240" y="1781"/>
                </a:cubicBezTo>
                <a:cubicBezTo>
                  <a:pt x="239" y="1780"/>
                  <a:pt x="239" y="1780"/>
                  <a:pt x="239" y="1780"/>
                </a:cubicBezTo>
                <a:cubicBezTo>
                  <a:pt x="238" y="1780"/>
                  <a:pt x="236" y="1779"/>
                  <a:pt x="235" y="1778"/>
                </a:cubicBezTo>
                <a:cubicBezTo>
                  <a:pt x="235" y="1778"/>
                  <a:pt x="235" y="1778"/>
                  <a:pt x="235" y="1778"/>
                </a:cubicBezTo>
                <a:cubicBezTo>
                  <a:pt x="233" y="1777"/>
                  <a:pt x="232" y="1776"/>
                  <a:pt x="230" y="1776"/>
                </a:cubicBezTo>
                <a:cubicBezTo>
                  <a:pt x="230" y="1775"/>
                  <a:pt x="230" y="1775"/>
                  <a:pt x="230" y="1775"/>
                </a:cubicBezTo>
                <a:cubicBezTo>
                  <a:pt x="229" y="1775"/>
                  <a:pt x="229" y="1775"/>
                  <a:pt x="228" y="1774"/>
                </a:cubicBezTo>
                <a:cubicBezTo>
                  <a:pt x="227" y="1774"/>
                  <a:pt x="227" y="1774"/>
                  <a:pt x="227" y="1774"/>
                </a:cubicBezTo>
                <a:cubicBezTo>
                  <a:pt x="226" y="1773"/>
                  <a:pt x="226" y="1773"/>
                  <a:pt x="226" y="1773"/>
                </a:cubicBezTo>
                <a:cubicBezTo>
                  <a:pt x="226" y="1773"/>
                  <a:pt x="225" y="1773"/>
                  <a:pt x="225" y="1772"/>
                </a:cubicBezTo>
                <a:cubicBezTo>
                  <a:pt x="224" y="1772"/>
                  <a:pt x="224" y="1772"/>
                  <a:pt x="224" y="1772"/>
                </a:cubicBezTo>
                <a:cubicBezTo>
                  <a:pt x="222" y="1771"/>
                  <a:pt x="222" y="1771"/>
                  <a:pt x="222" y="1771"/>
                </a:cubicBezTo>
                <a:cubicBezTo>
                  <a:pt x="222" y="1770"/>
                  <a:pt x="222" y="1770"/>
                  <a:pt x="222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15" y="1766"/>
                  <a:pt x="215" y="1766"/>
                  <a:pt x="215" y="1766"/>
                </a:cubicBezTo>
                <a:cubicBezTo>
                  <a:pt x="213" y="1765"/>
                  <a:pt x="213" y="1765"/>
                  <a:pt x="213" y="1765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4" y="1759"/>
                  <a:pt x="204" y="1759"/>
                  <a:pt x="204" y="1759"/>
                </a:cubicBezTo>
                <a:cubicBezTo>
                  <a:pt x="203" y="1758"/>
                  <a:pt x="203" y="1758"/>
                  <a:pt x="203" y="1758"/>
                </a:cubicBezTo>
                <a:cubicBezTo>
                  <a:pt x="202" y="1757"/>
                  <a:pt x="202" y="1757"/>
                  <a:pt x="202" y="1757"/>
                </a:cubicBezTo>
                <a:cubicBezTo>
                  <a:pt x="201" y="1757"/>
                  <a:pt x="201" y="1757"/>
                  <a:pt x="201" y="1757"/>
                </a:cubicBezTo>
                <a:cubicBezTo>
                  <a:pt x="200" y="1756"/>
                  <a:pt x="199" y="1755"/>
                  <a:pt x="198" y="1754"/>
                </a:cubicBezTo>
                <a:cubicBezTo>
                  <a:pt x="196" y="1753"/>
                  <a:pt x="196" y="1753"/>
                  <a:pt x="196" y="1753"/>
                </a:cubicBezTo>
                <a:cubicBezTo>
                  <a:pt x="195" y="1752"/>
                  <a:pt x="195" y="1752"/>
                  <a:pt x="195" y="1752"/>
                </a:cubicBezTo>
                <a:cubicBezTo>
                  <a:pt x="194" y="1752"/>
                  <a:pt x="194" y="1752"/>
                  <a:pt x="194" y="1752"/>
                </a:cubicBezTo>
                <a:cubicBezTo>
                  <a:pt x="194" y="1751"/>
                  <a:pt x="194" y="1751"/>
                  <a:pt x="194" y="1751"/>
                </a:cubicBezTo>
                <a:cubicBezTo>
                  <a:pt x="192" y="1750"/>
                  <a:pt x="191" y="1748"/>
                  <a:pt x="189" y="1747"/>
                </a:cubicBezTo>
                <a:cubicBezTo>
                  <a:pt x="188" y="1746"/>
                  <a:pt x="186" y="1745"/>
                  <a:pt x="185" y="1744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3" y="1742"/>
                  <a:pt x="182" y="1741"/>
                  <a:pt x="181" y="1740"/>
                </a:cubicBezTo>
                <a:cubicBezTo>
                  <a:pt x="181" y="1740"/>
                  <a:pt x="181" y="1740"/>
                  <a:pt x="181" y="1740"/>
                </a:cubicBezTo>
                <a:cubicBezTo>
                  <a:pt x="180" y="1740"/>
                  <a:pt x="180" y="1740"/>
                  <a:pt x="180" y="1740"/>
                </a:cubicBezTo>
                <a:cubicBezTo>
                  <a:pt x="176" y="1736"/>
                  <a:pt x="173" y="1733"/>
                  <a:pt x="169" y="1729"/>
                </a:cubicBezTo>
                <a:cubicBezTo>
                  <a:pt x="116" y="1676"/>
                  <a:pt x="87" y="1606"/>
                  <a:pt x="87" y="1532"/>
                </a:cubicBezTo>
                <a:cubicBezTo>
                  <a:pt x="87" y="358"/>
                  <a:pt x="87" y="358"/>
                  <a:pt x="87" y="358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1"/>
                  <a:pt x="88" y="351"/>
                  <a:pt x="88" y="351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6"/>
                  <a:pt x="88" y="345"/>
                  <a:pt x="88" y="343"/>
                </a:cubicBezTo>
                <a:cubicBezTo>
                  <a:pt x="88" y="343"/>
                  <a:pt x="88" y="343"/>
                  <a:pt x="88" y="343"/>
                </a:cubicBezTo>
                <a:cubicBezTo>
                  <a:pt x="88" y="341"/>
                  <a:pt x="88" y="340"/>
                  <a:pt x="89" y="338"/>
                </a:cubicBezTo>
                <a:cubicBezTo>
                  <a:pt x="89" y="336"/>
                  <a:pt x="89" y="336"/>
                  <a:pt x="89" y="336"/>
                </a:cubicBezTo>
                <a:cubicBezTo>
                  <a:pt x="89" y="333"/>
                  <a:pt x="89" y="333"/>
                  <a:pt x="89" y="333"/>
                </a:cubicBezTo>
                <a:cubicBezTo>
                  <a:pt x="89" y="332"/>
                  <a:pt x="89" y="332"/>
                  <a:pt x="89" y="332"/>
                </a:cubicBezTo>
                <a:cubicBezTo>
                  <a:pt x="89" y="332"/>
                  <a:pt x="90" y="331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28"/>
                  <a:pt x="90" y="327"/>
                  <a:pt x="90" y="326"/>
                </a:cubicBezTo>
                <a:cubicBezTo>
                  <a:pt x="90" y="324"/>
                  <a:pt x="90" y="324"/>
                  <a:pt x="90" y="324"/>
                </a:cubicBezTo>
                <a:cubicBezTo>
                  <a:pt x="90" y="323"/>
                  <a:pt x="90" y="323"/>
                  <a:pt x="90" y="323"/>
                </a:cubicBezTo>
                <a:cubicBezTo>
                  <a:pt x="91" y="322"/>
                  <a:pt x="91" y="322"/>
                  <a:pt x="91" y="321"/>
                </a:cubicBezTo>
                <a:cubicBezTo>
                  <a:pt x="91" y="320"/>
                  <a:pt x="91" y="320"/>
                  <a:pt x="91" y="320"/>
                </a:cubicBezTo>
                <a:cubicBezTo>
                  <a:pt x="91" y="318"/>
                  <a:pt x="91" y="318"/>
                  <a:pt x="91" y="318"/>
                </a:cubicBezTo>
                <a:cubicBezTo>
                  <a:pt x="92" y="317"/>
                  <a:pt x="92" y="317"/>
                  <a:pt x="92" y="317"/>
                </a:cubicBezTo>
                <a:cubicBezTo>
                  <a:pt x="92" y="316"/>
                  <a:pt x="92" y="316"/>
                  <a:pt x="92" y="316"/>
                </a:cubicBezTo>
                <a:cubicBezTo>
                  <a:pt x="92" y="315"/>
                  <a:pt x="92" y="315"/>
                  <a:pt x="92" y="314"/>
                </a:cubicBezTo>
                <a:cubicBezTo>
                  <a:pt x="92" y="313"/>
                  <a:pt x="92" y="313"/>
                  <a:pt x="92" y="313"/>
                </a:cubicBezTo>
                <a:cubicBezTo>
                  <a:pt x="92" y="312"/>
                  <a:pt x="92" y="312"/>
                  <a:pt x="92" y="312"/>
                </a:cubicBezTo>
                <a:cubicBezTo>
                  <a:pt x="92" y="312"/>
                  <a:pt x="93" y="310"/>
                  <a:pt x="93" y="30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4" y="306"/>
                  <a:pt x="94" y="305"/>
                  <a:pt x="94" y="304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5" y="301"/>
                  <a:pt x="95" y="300"/>
                  <a:pt x="96" y="299"/>
                </a:cubicBezTo>
                <a:cubicBezTo>
                  <a:pt x="96" y="297"/>
                  <a:pt x="96" y="297"/>
                  <a:pt x="96" y="297"/>
                </a:cubicBezTo>
                <a:cubicBezTo>
                  <a:pt x="96" y="296"/>
                  <a:pt x="96" y="294"/>
                  <a:pt x="97" y="293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0"/>
                  <a:pt x="98" y="290"/>
                  <a:pt x="98" y="290"/>
                </a:cubicBezTo>
                <a:cubicBezTo>
                  <a:pt x="98" y="289"/>
                  <a:pt x="98" y="288"/>
                  <a:pt x="98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5"/>
                  <a:pt x="100" y="284"/>
                  <a:pt x="100" y="282"/>
                </a:cubicBezTo>
                <a:cubicBezTo>
                  <a:pt x="100" y="281"/>
                  <a:pt x="101" y="280"/>
                  <a:pt x="101" y="278"/>
                </a:cubicBezTo>
                <a:cubicBezTo>
                  <a:pt x="102" y="278"/>
                  <a:pt x="102" y="278"/>
                  <a:pt x="102" y="278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75"/>
                  <a:pt x="103" y="273"/>
                  <a:pt x="104" y="271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5" y="268"/>
                  <a:pt x="106" y="267"/>
                  <a:pt x="106" y="265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4"/>
                  <a:pt x="106" y="264"/>
                  <a:pt x="107" y="264"/>
                </a:cubicBezTo>
                <a:cubicBezTo>
                  <a:pt x="107" y="262"/>
                  <a:pt x="108" y="260"/>
                  <a:pt x="108" y="259"/>
                </a:cubicBezTo>
                <a:cubicBezTo>
                  <a:pt x="109" y="257"/>
                  <a:pt x="109" y="257"/>
                  <a:pt x="109" y="257"/>
                </a:cubicBezTo>
                <a:cubicBezTo>
                  <a:pt x="110" y="257"/>
                  <a:pt x="110" y="257"/>
                  <a:pt x="110" y="257"/>
                </a:cubicBezTo>
                <a:cubicBezTo>
                  <a:pt x="110" y="255"/>
                  <a:pt x="111" y="254"/>
                  <a:pt x="111" y="252"/>
                </a:cubicBezTo>
                <a:cubicBezTo>
                  <a:pt x="112" y="250"/>
                  <a:pt x="113" y="248"/>
                  <a:pt x="114" y="246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116" y="242"/>
                  <a:pt x="118" y="239"/>
                  <a:pt x="120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4"/>
                  <a:pt x="121" y="233"/>
                  <a:pt x="121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4" y="228"/>
                  <a:pt x="125" y="226"/>
                  <a:pt x="126" y="224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28" y="222"/>
                  <a:pt x="129" y="220"/>
                  <a:pt x="130" y="218"/>
                </a:cubicBezTo>
                <a:cubicBezTo>
                  <a:pt x="130" y="218"/>
                  <a:pt x="130" y="218"/>
                  <a:pt x="130" y="218"/>
                </a:cubicBezTo>
                <a:cubicBezTo>
                  <a:pt x="138" y="206"/>
                  <a:pt x="146" y="195"/>
                  <a:pt x="155" y="184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6" y="183"/>
                  <a:pt x="157" y="182"/>
                  <a:pt x="157" y="181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62" y="176"/>
                  <a:pt x="165" y="173"/>
                  <a:pt x="169" y="169"/>
                </a:cubicBezTo>
                <a:cubicBezTo>
                  <a:pt x="219" y="119"/>
                  <a:pt x="285" y="90"/>
                  <a:pt x="355" y="88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1270" y="87"/>
                  <a:pt x="1270" y="87"/>
                  <a:pt x="1270" y="87"/>
                </a:cubicBezTo>
                <a:cubicBezTo>
                  <a:pt x="1271" y="88"/>
                  <a:pt x="1271" y="88"/>
                  <a:pt x="1271" y="88"/>
                </a:cubicBezTo>
                <a:cubicBezTo>
                  <a:pt x="1277" y="88"/>
                  <a:pt x="1277" y="88"/>
                  <a:pt x="1277" y="88"/>
                </a:cubicBezTo>
                <a:cubicBezTo>
                  <a:pt x="1348" y="90"/>
                  <a:pt x="1413" y="119"/>
                  <a:pt x="1463" y="169"/>
                </a:cubicBezTo>
                <a:cubicBezTo>
                  <a:pt x="1516" y="222"/>
                  <a:pt x="1545" y="292"/>
                  <a:pt x="1545" y="366"/>
                </a:cubicBezTo>
                <a:lnTo>
                  <a:pt x="1545" y="1532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9482139" y="3705225"/>
            <a:ext cx="5507038" cy="6348413"/>
          </a:xfrm>
          <a:custGeom>
            <a:avLst/>
            <a:gdLst>
              <a:gd name="T0" fmla="*/ 1318 w 1736"/>
              <a:gd name="T1" fmla="*/ 0 h 2002"/>
              <a:gd name="T2" fmla="*/ 418 w 1736"/>
              <a:gd name="T3" fmla="*/ 0 h 2002"/>
              <a:gd name="T4" fmla="*/ 0 w 1736"/>
              <a:gd name="T5" fmla="*/ 418 h 2002"/>
              <a:gd name="T6" fmla="*/ 0 w 1736"/>
              <a:gd name="T7" fmla="*/ 1584 h 2002"/>
              <a:gd name="T8" fmla="*/ 418 w 1736"/>
              <a:gd name="T9" fmla="*/ 2002 h 2002"/>
              <a:gd name="T10" fmla="*/ 1318 w 1736"/>
              <a:gd name="T11" fmla="*/ 2002 h 2002"/>
              <a:gd name="T12" fmla="*/ 1736 w 1736"/>
              <a:gd name="T13" fmla="*/ 1584 h 2002"/>
              <a:gd name="T14" fmla="*/ 1736 w 1736"/>
              <a:gd name="T15" fmla="*/ 418 h 2002"/>
              <a:gd name="T16" fmla="*/ 1318 w 1736"/>
              <a:gd name="T17" fmla="*/ 0 h 2002"/>
              <a:gd name="T18" fmla="*/ 1728 w 1736"/>
              <a:gd name="T19" fmla="*/ 1584 h 2002"/>
              <a:gd name="T20" fmla="*/ 1608 w 1736"/>
              <a:gd name="T21" fmla="*/ 1874 h 2002"/>
              <a:gd name="T22" fmla="*/ 1318 w 1736"/>
              <a:gd name="T23" fmla="*/ 1994 h 2002"/>
              <a:gd name="T24" fmla="*/ 418 w 1736"/>
              <a:gd name="T25" fmla="*/ 1994 h 2002"/>
              <a:gd name="T26" fmla="*/ 128 w 1736"/>
              <a:gd name="T27" fmla="*/ 1874 h 2002"/>
              <a:gd name="T28" fmla="*/ 8 w 1736"/>
              <a:gd name="T29" fmla="*/ 1584 h 2002"/>
              <a:gd name="T30" fmla="*/ 8 w 1736"/>
              <a:gd name="T31" fmla="*/ 418 h 2002"/>
              <a:gd name="T32" fmla="*/ 128 w 1736"/>
              <a:gd name="T33" fmla="*/ 128 h 2002"/>
              <a:gd name="T34" fmla="*/ 418 w 1736"/>
              <a:gd name="T35" fmla="*/ 8 h 2002"/>
              <a:gd name="T36" fmla="*/ 1318 w 1736"/>
              <a:gd name="T37" fmla="*/ 8 h 2002"/>
              <a:gd name="T38" fmla="*/ 1608 w 1736"/>
              <a:gd name="T39" fmla="*/ 128 h 2002"/>
              <a:gd name="T40" fmla="*/ 1728 w 1736"/>
              <a:gd name="T41" fmla="*/ 418 h 2002"/>
              <a:gd name="T42" fmla="*/ 1728 w 1736"/>
              <a:gd name="T43" fmla="*/ 1584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6" h="2002">
                <a:moveTo>
                  <a:pt x="1318" y="0"/>
                </a:moveTo>
                <a:cubicBezTo>
                  <a:pt x="418" y="0"/>
                  <a:pt x="418" y="0"/>
                  <a:pt x="418" y="0"/>
                </a:cubicBezTo>
                <a:cubicBezTo>
                  <a:pt x="187" y="0"/>
                  <a:pt x="0" y="187"/>
                  <a:pt x="0" y="418"/>
                </a:cubicBezTo>
                <a:cubicBezTo>
                  <a:pt x="0" y="1584"/>
                  <a:pt x="0" y="1584"/>
                  <a:pt x="0" y="1584"/>
                </a:cubicBezTo>
                <a:cubicBezTo>
                  <a:pt x="0" y="1815"/>
                  <a:pt x="187" y="2002"/>
                  <a:pt x="418" y="2002"/>
                </a:cubicBezTo>
                <a:cubicBezTo>
                  <a:pt x="1318" y="2002"/>
                  <a:pt x="1318" y="2002"/>
                  <a:pt x="1318" y="2002"/>
                </a:cubicBezTo>
                <a:cubicBezTo>
                  <a:pt x="1549" y="2002"/>
                  <a:pt x="1736" y="1815"/>
                  <a:pt x="1736" y="1584"/>
                </a:cubicBezTo>
                <a:cubicBezTo>
                  <a:pt x="1736" y="418"/>
                  <a:pt x="1736" y="418"/>
                  <a:pt x="1736" y="418"/>
                </a:cubicBezTo>
                <a:cubicBezTo>
                  <a:pt x="1736" y="187"/>
                  <a:pt x="1549" y="0"/>
                  <a:pt x="1318" y="0"/>
                </a:cubicBezTo>
                <a:close/>
                <a:moveTo>
                  <a:pt x="1728" y="1584"/>
                </a:moveTo>
                <a:cubicBezTo>
                  <a:pt x="1728" y="1693"/>
                  <a:pt x="1686" y="1796"/>
                  <a:pt x="1608" y="1874"/>
                </a:cubicBezTo>
                <a:cubicBezTo>
                  <a:pt x="1531" y="1952"/>
                  <a:pt x="1428" y="1994"/>
                  <a:pt x="1318" y="1994"/>
                </a:cubicBezTo>
                <a:cubicBezTo>
                  <a:pt x="418" y="1994"/>
                  <a:pt x="418" y="1994"/>
                  <a:pt x="418" y="1994"/>
                </a:cubicBezTo>
                <a:cubicBezTo>
                  <a:pt x="308" y="1994"/>
                  <a:pt x="205" y="1952"/>
                  <a:pt x="128" y="1874"/>
                </a:cubicBezTo>
                <a:cubicBezTo>
                  <a:pt x="50" y="1796"/>
                  <a:pt x="8" y="1693"/>
                  <a:pt x="8" y="1584"/>
                </a:cubicBezTo>
                <a:cubicBezTo>
                  <a:pt x="8" y="418"/>
                  <a:pt x="8" y="418"/>
                  <a:pt x="8" y="418"/>
                </a:cubicBezTo>
                <a:cubicBezTo>
                  <a:pt x="8" y="309"/>
                  <a:pt x="50" y="206"/>
                  <a:pt x="128" y="128"/>
                </a:cubicBezTo>
                <a:cubicBezTo>
                  <a:pt x="205" y="50"/>
                  <a:pt x="308" y="8"/>
                  <a:pt x="418" y="8"/>
                </a:cubicBezTo>
                <a:cubicBezTo>
                  <a:pt x="1318" y="8"/>
                  <a:pt x="1318" y="8"/>
                  <a:pt x="1318" y="8"/>
                </a:cubicBezTo>
                <a:cubicBezTo>
                  <a:pt x="1428" y="8"/>
                  <a:pt x="1531" y="50"/>
                  <a:pt x="1608" y="128"/>
                </a:cubicBezTo>
                <a:cubicBezTo>
                  <a:pt x="1686" y="206"/>
                  <a:pt x="1728" y="309"/>
                  <a:pt x="1728" y="418"/>
                </a:cubicBezTo>
                <a:lnTo>
                  <a:pt x="1728" y="1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14246227" y="3867150"/>
            <a:ext cx="546100" cy="652463"/>
          </a:xfrm>
          <a:custGeom>
            <a:avLst/>
            <a:gdLst>
              <a:gd name="T0" fmla="*/ 164 w 172"/>
              <a:gd name="T1" fmla="*/ 193 h 206"/>
              <a:gd name="T2" fmla="*/ 172 w 172"/>
              <a:gd name="T3" fmla="*/ 206 h 206"/>
              <a:gd name="T4" fmla="*/ 164 w 172"/>
              <a:gd name="T5" fmla="*/ 193 h 206"/>
              <a:gd name="T6" fmla="*/ 106 w 172"/>
              <a:gd name="T7" fmla="*/ 77 h 206"/>
              <a:gd name="T8" fmla="*/ 106 w 172"/>
              <a:gd name="T9" fmla="*/ 77 h 206"/>
              <a:gd name="T10" fmla="*/ 113 w 172"/>
              <a:gd name="T11" fmla="*/ 84 h 206"/>
              <a:gd name="T12" fmla="*/ 106 w 172"/>
              <a:gd name="T13" fmla="*/ 77 h 206"/>
              <a:gd name="T14" fmla="*/ 84 w 172"/>
              <a:gd name="T15" fmla="*/ 56 h 206"/>
              <a:gd name="T16" fmla="*/ 101 w 172"/>
              <a:gd name="T17" fmla="*/ 72 h 206"/>
              <a:gd name="T18" fmla="*/ 84 w 172"/>
              <a:gd name="T19" fmla="*/ 56 h 206"/>
              <a:gd name="T20" fmla="*/ 68 w 172"/>
              <a:gd name="T21" fmla="*/ 43 h 206"/>
              <a:gd name="T22" fmla="*/ 84 w 172"/>
              <a:gd name="T23" fmla="*/ 56 h 206"/>
              <a:gd name="T24" fmla="*/ 68 w 172"/>
              <a:gd name="T25" fmla="*/ 43 h 206"/>
              <a:gd name="T26" fmla="*/ 0 w 172"/>
              <a:gd name="T27" fmla="*/ 0 h 206"/>
              <a:gd name="T28" fmla="*/ 18 w 172"/>
              <a:gd name="T29" fmla="*/ 10 h 206"/>
              <a:gd name="T30" fmla="*/ 0 w 172"/>
              <a:gd name="T3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206">
                <a:moveTo>
                  <a:pt x="164" y="193"/>
                </a:moveTo>
                <a:cubicBezTo>
                  <a:pt x="167" y="198"/>
                  <a:pt x="169" y="202"/>
                  <a:pt x="172" y="206"/>
                </a:cubicBezTo>
                <a:cubicBezTo>
                  <a:pt x="169" y="202"/>
                  <a:pt x="167" y="198"/>
                  <a:pt x="164" y="193"/>
                </a:cubicBezTo>
                <a:close/>
                <a:moveTo>
                  <a:pt x="106" y="77"/>
                </a:moveTo>
                <a:cubicBezTo>
                  <a:pt x="106" y="77"/>
                  <a:pt x="106" y="77"/>
                  <a:pt x="106" y="77"/>
                </a:cubicBezTo>
                <a:cubicBezTo>
                  <a:pt x="109" y="79"/>
                  <a:pt x="111" y="82"/>
                  <a:pt x="113" y="84"/>
                </a:cubicBezTo>
                <a:cubicBezTo>
                  <a:pt x="111" y="82"/>
                  <a:pt x="109" y="79"/>
                  <a:pt x="106" y="77"/>
                </a:cubicBezTo>
                <a:close/>
                <a:moveTo>
                  <a:pt x="84" y="56"/>
                </a:moveTo>
                <a:cubicBezTo>
                  <a:pt x="89" y="61"/>
                  <a:pt x="95" y="66"/>
                  <a:pt x="101" y="72"/>
                </a:cubicBezTo>
                <a:cubicBezTo>
                  <a:pt x="95" y="66"/>
                  <a:pt x="89" y="61"/>
                  <a:pt x="84" y="56"/>
                </a:cubicBezTo>
                <a:close/>
                <a:moveTo>
                  <a:pt x="68" y="43"/>
                </a:moveTo>
                <a:cubicBezTo>
                  <a:pt x="73" y="47"/>
                  <a:pt x="79" y="52"/>
                  <a:pt x="84" y="56"/>
                </a:cubicBezTo>
                <a:cubicBezTo>
                  <a:pt x="79" y="52"/>
                  <a:pt x="73" y="47"/>
                  <a:pt x="68" y="43"/>
                </a:cubicBezTo>
                <a:close/>
                <a:moveTo>
                  <a:pt x="0" y="0"/>
                </a:moveTo>
                <a:cubicBezTo>
                  <a:pt x="6" y="3"/>
                  <a:pt x="12" y="6"/>
                  <a:pt x="18" y="10"/>
                </a:cubicBezTo>
                <a:cubicBezTo>
                  <a:pt x="12" y="6"/>
                  <a:pt x="6" y="3"/>
                  <a:pt x="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9507539" y="3730625"/>
            <a:ext cx="5456238" cy="1439863"/>
          </a:xfrm>
          <a:custGeom>
            <a:avLst/>
            <a:gdLst>
              <a:gd name="T0" fmla="*/ 1720 w 1720"/>
              <a:gd name="T1" fmla="*/ 434 h 454"/>
              <a:gd name="T2" fmla="*/ 1718 w 1720"/>
              <a:gd name="T3" fmla="*/ 406 h 454"/>
              <a:gd name="T4" fmla="*/ 1714 w 1720"/>
              <a:gd name="T5" fmla="*/ 382 h 454"/>
              <a:gd name="T6" fmla="*/ 1709 w 1720"/>
              <a:gd name="T7" fmla="*/ 356 h 454"/>
              <a:gd name="T8" fmla="*/ 1700 w 1720"/>
              <a:gd name="T9" fmla="*/ 327 h 454"/>
              <a:gd name="T10" fmla="*/ 1690 w 1720"/>
              <a:gd name="T11" fmla="*/ 299 h 454"/>
              <a:gd name="T12" fmla="*/ 1681 w 1720"/>
              <a:gd name="T13" fmla="*/ 278 h 454"/>
              <a:gd name="T14" fmla="*/ 1666 w 1720"/>
              <a:gd name="T15" fmla="*/ 250 h 454"/>
              <a:gd name="T16" fmla="*/ 1650 w 1720"/>
              <a:gd name="T17" fmla="*/ 223 h 454"/>
              <a:gd name="T18" fmla="*/ 1622 w 1720"/>
              <a:gd name="T19" fmla="*/ 188 h 454"/>
              <a:gd name="T20" fmla="*/ 1611 w 1720"/>
              <a:gd name="T21" fmla="*/ 176 h 454"/>
              <a:gd name="T22" fmla="*/ 1320 w 1720"/>
              <a:gd name="T23" fmla="*/ 44 h 454"/>
              <a:gd name="T24" fmla="*/ 400 w 1720"/>
              <a:gd name="T25" fmla="*/ 44 h 454"/>
              <a:gd name="T26" fmla="*/ 108 w 1720"/>
              <a:gd name="T27" fmla="*/ 177 h 454"/>
              <a:gd name="T28" fmla="*/ 91 w 1720"/>
              <a:gd name="T29" fmla="*/ 195 h 454"/>
              <a:gd name="T30" fmla="*/ 71 w 1720"/>
              <a:gd name="T31" fmla="*/ 223 h 454"/>
              <a:gd name="T32" fmla="*/ 56 w 1720"/>
              <a:gd name="T33" fmla="*/ 246 h 454"/>
              <a:gd name="T34" fmla="*/ 40 w 1720"/>
              <a:gd name="T35" fmla="*/ 277 h 454"/>
              <a:gd name="T36" fmla="*/ 27 w 1720"/>
              <a:gd name="T37" fmla="*/ 305 h 454"/>
              <a:gd name="T38" fmla="*/ 20 w 1720"/>
              <a:gd name="T39" fmla="*/ 325 h 454"/>
              <a:gd name="T40" fmla="*/ 12 w 1720"/>
              <a:gd name="T41" fmla="*/ 354 h 454"/>
              <a:gd name="T42" fmla="*/ 6 w 1720"/>
              <a:gd name="T43" fmla="*/ 382 h 454"/>
              <a:gd name="T44" fmla="*/ 3 w 1720"/>
              <a:gd name="T45" fmla="*/ 399 h 454"/>
              <a:gd name="T46" fmla="*/ 1 w 1720"/>
              <a:gd name="T47" fmla="*/ 422 h 454"/>
              <a:gd name="T48" fmla="*/ 0 w 1720"/>
              <a:gd name="T49" fmla="*/ 440 h 454"/>
              <a:gd name="T50" fmla="*/ 1 w 1720"/>
              <a:gd name="T51" fmla="*/ 380 h 454"/>
              <a:gd name="T52" fmla="*/ 5 w 1720"/>
              <a:gd name="T53" fmla="*/ 342 h 454"/>
              <a:gd name="T54" fmla="*/ 26 w 1720"/>
              <a:gd name="T55" fmla="*/ 266 h 454"/>
              <a:gd name="T56" fmla="*/ 62 w 1720"/>
              <a:gd name="T57" fmla="*/ 193 h 454"/>
              <a:gd name="T58" fmla="*/ 93 w 1720"/>
              <a:gd name="T59" fmla="*/ 149 h 454"/>
              <a:gd name="T60" fmla="*/ 127 w 1720"/>
              <a:gd name="T61" fmla="*/ 113 h 454"/>
              <a:gd name="T62" fmla="*/ 181 w 1720"/>
              <a:gd name="T63" fmla="*/ 70 h 454"/>
              <a:gd name="T64" fmla="*/ 198 w 1720"/>
              <a:gd name="T65" fmla="*/ 59 h 454"/>
              <a:gd name="T66" fmla="*/ 217 w 1720"/>
              <a:gd name="T67" fmla="*/ 48 h 454"/>
              <a:gd name="T68" fmla="*/ 232 w 1720"/>
              <a:gd name="T69" fmla="*/ 40 h 454"/>
              <a:gd name="T70" fmla="*/ 251 w 1720"/>
              <a:gd name="T71" fmla="*/ 32 h 454"/>
              <a:gd name="T72" fmla="*/ 268 w 1720"/>
              <a:gd name="T73" fmla="*/ 25 h 454"/>
              <a:gd name="T74" fmla="*/ 285 w 1720"/>
              <a:gd name="T75" fmla="*/ 19 h 454"/>
              <a:gd name="T76" fmla="*/ 307 w 1720"/>
              <a:gd name="T77" fmla="*/ 13 h 454"/>
              <a:gd name="T78" fmla="*/ 331 w 1720"/>
              <a:gd name="T79" fmla="*/ 7 h 454"/>
              <a:gd name="T80" fmla="*/ 351 w 1720"/>
              <a:gd name="T81" fmla="*/ 4 h 454"/>
              <a:gd name="T82" fmla="*/ 380 w 1720"/>
              <a:gd name="T83" fmla="*/ 1 h 454"/>
              <a:gd name="T84" fmla="*/ 1310 w 1720"/>
              <a:gd name="T85" fmla="*/ 0 h 454"/>
              <a:gd name="T86" fmla="*/ 1358 w 1720"/>
              <a:gd name="T87" fmla="*/ 3 h 454"/>
              <a:gd name="T88" fmla="*/ 1389 w 1720"/>
              <a:gd name="T89" fmla="*/ 7 h 454"/>
              <a:gd name="T90" fmla="*/ 1410 w 1720"/>
              <a:gd name="T91" fmla="*/ 12 h 454"/>
              <a:gd name="T92" fmla="*/ 1429 w 1720"/>
              <a:gd name="T93" fmla="*/ 17 h 454"/>
              <a:gd name="T94" fmla="*/ 1450 w 1720"/>
              <a:gd name="T95" fmla="*/ 24 h 454"/>
              <a:gd name="T96" fmla="*/ 1475 w 1720"/>
              <a:gd name="T97" fmla="*/ 34 h 454"/>
              <a:gd name="T98" fmla="*/ 1494 w 1720"/>
              <a:gd name="T99" fmla="*/ 43 h 454"/>
              <a:gd name="T100" fmla="*/ 1529 w 1720"/>
              <a:gd name="T101" fmla="*/ 63 h 454"/>
              <a:gd name="T102" fmla="*/ 1546 w 1720"/>
              <a:gd name="T103" fmla="*/ 74 h 454"/>
              <a:gd name="T104" fmla="*/ 1595 w 1720"/>
              <a:gd name="T105" fmla="*/ 115 h 454"/>
              <a:gd name="T106" fmla="*/ 1628 w 1720"/>
              <a:gd name="T107" fmla="*/ 15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10"/>
                </a:moveTo>
                <a:cubicBezTo>
                  <a:pt x="1720" y="454"/>
                  <a:pt x="1720" y="454"/>
                  <a:pt x="1720" y="454"/>
                </a:cubicBezTo>
                <a:cubicBezTo>
                  <a:pt x="1720" y="451"/>
                  <a:pt x="1720" y="447"/>
                  <a:pt x="1720" y="444"/>
                </a:cubicBezTo>
                <a:cubicBezTo>
                  <a:pt x="1720" y="440"/>
                  <a:pt x="1720" y="437"/>
                  <a:pt x="1720" y="434"/>
                </a:cubicBezTo>
                <a:cubicBezTo>
                  <a:pt x="1720" y="430"/>
                  <a:pt x="1720" y="427"/>
                  <a:pt x="1719" y="424"/>
                </a:cubicBezTo>
                <a:cubicBezTo>
                  <a:pt x="1719" y="424"/>
                  <a:pt x="1719" y="424"/>
                  <a:pt x="1719" y="423"/>
                </a:cubicBezTo>
                <a:cubicBezTo>
                  <a:pt x="1719" y="420"/>
                  <a:pt x="1719" y="417"/>
                  <a:pt x="1718" y="414"/>
                </a:cubicBezTo>
                <a:cubicBezTo>
                  <a:pt x="1718" y="411"/>
                  <a:pt x="1718" y="409"/>
                  <a:pt x="1718" y="406"/>
                </a:cubicBezTo>
                <a:cubicBezTo>
                  <a:pt x="1717" y="404"/>
                  <a:pt x="1717" y="402"/>
                  <a:pt x="1717" y="400"/>
                </a:cubicBezTo>
                <a:cubicBezTo>
                  <a:pt x="1716" y="397"/>
                  <a:pt x="1716" y="395"/>
                  <a:pt x="1716" y="392"/>
                </a:cubicBezTo>
                <a:cubicBezTo>
                  <a:pt x="1716" y="391"/>
                  <a:pt x="1715" y="389"/>
                  <a:pt x="1715" y="387"/>
                </a:cubicBezTo>
                <a:cubicBezTo>
                  <a:pt x="1715" y="386"/>
                  <a:pt x="1714" y="384"/>
                  <a:pt x="1714" y="382"/>
                </a:cubicBezTo>
                <a:cubicBezTo>
                  <a:pt x="1713" y="378"/>
                  <a:pt x="1712" y="373"/>
                  <a:pt x="1711" y="368"/>
                </a:cubicBezTo>
                <a:cubicBezTo>
                  <a:pt x="1711" y="367"/>
                  <a:pt x="1711" y="367"/>
                  <a:pt x="1711" y="366"/>
                </a:cubicBezTo>
                <a:cubicBezTo>
                  <a:pt x="1711" y="365"/>
                  <a:pt x="1710" y="363"/>
                  <a:pt x="1710" y="362"/>
                </a:cubicBezTo>
                <a:cubicBezTo>
                  <a:pt x="1710" y="360"/>
                  <a:pt x="1709" y="358"/>
                  <a:pt x="1709" y="356"/>
                </a:cubicBezTo>
                <a:cubicBezTo>
                  <a:pt x="1708" y="355"/>
                  <a:pt x="1708" y="354"/>
                  <a:pt x="1708" y="352"/>
                </a:cubicBezTo>
                <a:cubicBezTo>
                  <a:pt x="1706" y="347"/>
                  <a:pt x="1705" y="342"/>
                  <a:pt x="1703" y="336"/>
                </a:cubicBezTo>
                <a:cubicBezTo>
                  <a:pt x="1703" y="335"/>
                  <a:pt x="1702" y="333"/>
                  <a:pt x="1702" y="331"/>
                </a:cubicBezTo>
                <a:cubicBezTo>
                  <a:pt x="1701" y="330"/>
                  <a:pt x="1701" y="328"/>
                  <a:pt x="1700" y="327"/>
                </a:cubicBezTo>
                <a:cubicBezTo>
                  <a:pt x="1700" y="326"/>
                  <a:pt x="1699" y="324"/>
                  <a:pt x="1699" y="322"/>
                </a:cubicBezTo>
                <a:cubicBezTo>
                  <a:pt x="1698" y="320"/>
                  <a:pt x="1697" y="318"/>
                  <a:pt x="1696" y="315"/>
                </a:cubicBezTo>
                <a:cubicBezTo>
                  <a:pt x="1695" y="312"/>
                  <a:pt x="1694" y="310"/>
                  <a:pt x="1693" y="307"/>
                </a:cubicBezTo>
                <a:cubicBezTo>
                  <a:pt x="1692" y="305"/>
                  <a:pt x="1691" y="302"/>
                  <a:pt x="1690" y="299"/>
                </a:cubicBezTo>
                <a:cubicBezTo>
                  <a:pt x="1689" y="297"/>
                  <a:pt x="1688" y="295"/>
                  <a:pt x="1687" y="292"/>
                </a:cubicBezTo>
                <a:cubicBezTo>
                  <a:pt x="1687" y="292"/>
                  <a:pt x="1687" y="292"/>
                  <a:pt x="1687" y="292"/>
                </a:cubicBezTo>
                <a:cubicBezTo>
                  <a:pt x="1686" y="290"/>
                  <a:pt x="1685" y="287"/>
                  <a:pt x="1684" y="285"/>
                </a:cubicBezTo>
                <a:cubicBezTo>
                  <a:pt x="1683" y="283"/>
                  <a:pt x="1682" y="280"/>
                  <a:pt x="1681" y="278"/>
                </a:cubicBezTo>
                <a:cubicBezTo>
                  <a:pt x="1680" y="275"/>
                  <a:pt x="1679" y="273"/>
                  <a:pt x="1677" y="271"/>
                </a:cubicBezTo>
                <a:cubicBezTo>
                  <a:pt x="1676" y="268"/>
                  <a:pt x="1675" y="266"/>
                  <a:pt x="1674" y="264"/>
                </a:cubicBezTo>
                <a:cubicBezTo>
                  <a:pt x="1673" y="261"/>
                  <a:pt x="1671" y="259"/>
                  <a:pt x="1670" y="257"/>
                </a:cubicBezTo>
                <a:cubicBezTo>
                  <a:pt x="1669" y="255"/>
                  <a:pt x="1668" y="252"/>
                  <a:pt x="1666" y="250"/>
                </a:cubicBezTo>
                <a:cubicBezTo>
                  <a:pt x="1666" y="250"/>
                  <a:pt x="1666" y="249"/>
                  <a:pt x="1666" y="249"/>
                </a:cubicBezTo>
                <a:cubicBezTo>
                  <a:pt x="1663" y="245"/>
                  <a:pt x="1661" y="241"/>
                  <a:pt x="1658" y="236"/>
                </a:cubicBezTo>
                <a:cubicBezTo>
                  <a:pt x="1657" y="234"/>
                  <a:pt x="1655" y="232"/>
                  <a:pt x="1654" y="230"/>
                </a:cubicBezTo>
                <a:cubicBezTo>
                  <a:pt x="1652" y="228"/>
                  <a:pt x="1651" y="226"/>
                  <a:pt x="1650" y="223"/>
                </a:cubicBezTo>
                <a:cubicBezTo>
                  <a:pt x="1649" y="223"/>
                  <a:pt x="1649" y="223"/>
                  <a:pt x="1649" y="222"/>
                </a:cubicBezTo>
                <a:cubicBezTo>
                  <a:pt x="1648" y="220"/>
                  <a:pt x="1646" y="219"/>
                  <a:pt x="1645" y="217"/>
                </a:cubicBezTo>
                <a:cubicBezTo>
                  <a:pt x="1639" y="208"/>
                  <a:pt x="1633" y="200"/>
                  <a:pt x="1626" y="192"/>
                </a:cubicBezTo>
                <a:cubicBezTo>
                  <a:pt x="1625" y="191"/>
                  <a:pt x="1624" y="189"/>
                  <a:pt x="1622" y="188"/>
                </a:cubicBezTo>
                <a:cubicBezTo>
                  <a:pt x="1621" y="187"/>
                  <a:pt x="1620" y="185"/>
                  <a:pt x="1619" y="184"/>
                </a:cubicBezTo>
                <a:cubicBezTo>
                  <a:pt x="1618" y="183"/>
                  <a:pt x="1618" y="182"/>
                  <a:pt x="1617" y="181"/>
                </a:cubicBezTo>
                <a:cubicBezTo>
                  <a:pt x="1615" y="180"/>
                  <a:pt x="1614" y="178"/>
                  <a:pt x="1613" y="177"/>
                </a:cubicBezTo>
                <a:cubicBezTo>
                  <a:pt x="1612" y="176"/>
                  <a:pt x="1612" y="176"/>
                  <a:pt x="1611" y="176"/>
                </a:cubicBezTo>
                <a:cubicBezTo>
                  <a:pt x="1610" y="174"/>
                  <a:pt x="1608" y="172"/>
                  <a:pt x="1607" y="170"/>
                </a:cubicBezTo>
                <a:cubicBezTo>
                  <a:pt x="1604" y="168"/>
                  <a:pt x="1602" y="166"/>
                  <a:pt x="1600" y="164"/>
                </a:cubicBezTo>
                <a:cubicBezTo>
                  <a:pt x="1525" y="89"/>
                  <a:pt x="1426" y="46"/>
                  <a:pt x="1320" y="44"/>
                </a:cubicBezTo>
                <a:cubicBezTo>
                  <a:pt x="1320" y="44"/>
                  <a:pt x="1320" y="44"/>
                  <a:pt x="1320" y="44"/>
                </a:cubicBezTo>
                <a:cubicBezTo>
                  <a:pt x="1317" y="44"/>
                  <a:pt x="1313" y="44"/>
                  <a:pt x="1310" y="44"/>
                </a:cubicBezTo>
                <a:cubicBezTo>
                  <a:pt x="410" y="44"/>
                  <a:pt x="410" y="44"/>
                  <a:pt x="410" y="44"/>
                </a:cubicBezTo>
                <a:cubicBezTo>
                  <a:pt x="407" y="44"/>
                  <a:pt x="403" y="44"/>
                  <a:pt x="400" y="44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294" y="46"/>
                  <a:pt x="195" y="89"/>
                  <a:pt x="120" y="164"/>
                </a:cubicBezTo>
                <a:cubicBezTo>
                  <a:pt x="118" y="166"/>
                  <a:pt x="116" y="168"/>
                  <a:pt x="113" y="170"/>
                </a:cubicBezTo>
                <a:cubicBezTo>
                  <a:pt x="112" y="172"/>
                  <a:pt x="110" y="174"/>
                  <a:pt x="108" y="176"/>
                </a:cubicBezTo>
                <a:cubicBezTo>
                  <a:pt x="108" y="176"/>
                  <a:pt x="108" y="176"/>
                  <a:pt x="108" y="177"/>
                </a:cubicBezTo>
                <a:cubicBezTo>
                  <a:pt x="106" y="178"/>
                  <a:pt x="104" y="180"/>
                  <a:pt x="103" y="182"/>
                </a:cubicBezTo>
                <a:cubicBezTo>
                  <a:pt x="102" y="182"/>
                  <a:pt x="102" y="183"/>
                  <a:pt x="102" y="183"/>
                </a:cubicBezTo>
                <a:cubicBezTo>
                  <a:pt x="100" y="185"/>
                  <a:pt x="98" y="187"/>
                  <a:pt x="96" y="189"/>
                </a:cubicBezTo>
                <a:cubicBezTo>
                  <a:pt x="95" y="191"/>
                  <a:pt x="93" y="193"/>
                  <a:pt x="91" y="195"/>
                </a:cubicBezTo>
                <a:cubicBezTo>
                  <a:pt x="88" y="200"/>
                  <a:pt x="84" y="205"/>
                  <a:pt x="80" y="209"/>
                </a:cubicBezTo>
                <a:cubicBezTo>
                  <a:pt x="79" y="212"/>
                  <a:pt x="77" y="214"/>
                  <a:pt x="75" y="216"/>
                </a:cubicBezTo>
                <a:cubicBezTo>
                  <a:pt x="75" y="216"/>
                  <a:pt x="75" y="216"/>
                  <a:pt x="75" y="216"/>
                </a:cubicBezTo>
                <a:cubicBezTo>
                  <a:pt x="74" y="218"/>
                  <a:pt x="72" y="220"/>
                  <a:pt x="71" y="223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69" y="225"/>
                  <a:pt x="68" y="227"/>
                  <a:pt x="67" y="229"/>
                </a:cubicBezTo>
                <a:cubicBezTo>
                  <a:pt x="64" y="233"/>
                  <a:pt x="61" y="238"/>
                  <a:pt x="58" y="243"/>
                </a:cubicBezTo>
                <a:cubicBezTo>
                  <a:pt x="57" y="244"/>
                  <a:pt x="57" y="245"/>
                  <a:pt x="56" y="246"/>
                </a:cubicBezTo>
                <a:cubicBezTo>
                  <a:pt x="55" y="248"/>
                  <a:pt x="54" y="250"/>
                  <a:pt x="53" y="251"/>
                </a:cubicBezTo>
                <a:cubicBezTo>
                  <a:pt x="52" y="253"/>
                  <a:pt x="51" y="255"/>
                  <a:pt x="50" y="256"/>
                </a:cubicBezTo>
                <a:cubicBezTo>
                  <a:pt x="49" y="259"/>
                  <a:pt x="48" y="261"/>
                  <a:pt x="47" y="263"/>
                </a:cubicBezTo>
                <a:cubicBezTo>
                  <a:pt x="44" y="268"/>
                  <a:pt x="42" y="272"/>
                  <a:pt x="40" y="277"/>
                </a:cubicBezTo>
                <a:cubicBezTo>
                  <a:pt x="39" y="279"/>
                  <a:pt x="38" y="281"/>
                  <a:pt x="37" y="283"/>
                </a:cubicBezTo>
                <a:cubicBezTo>
                  <a:pt x="37" y="283"/>
                  <a:pt x="36" y="284"/>
                  <a:pt x="36" y="285"/>
                </a:cubicBezTo>
                <a:cubicBezTo>
                  <a:pt x="35" y="287"/>
                  <a:pt x="34" y="288"/>
                  <a:pt x="34" y="290"/>
                </a:cubicBezTo>
                <a:cubicBezTo>
                  <a:pt x="31" y="295"/>
                  <a:pt x="29" y="300"/>
                  <a:pt x="27" y="305"/>
                </a:cubicBezTo>
                <a:cubicBezTo>
                  <a:pt x="27" y="307"/>
                  <a:pt x="26" y="308"/>
                  <a:pt x="26" y="309"/>
                </a:cubicBezTo>
                <a:cubicBezTo>
                  <a:pt x="25" y="311"/>
                  <a:pt x="25" y="313"/>
                  <a:pt x="24" y="314"/>
                </a:cubicBezTo>
                <a:cubicBezTo>
                  <a:pt x="24" y="315"/>
                  <a:pt x="23" y="316"/>
                  <a:pt x="23" y="317"/>
                </a:cubicBezTo>
                <a:cubicBezTo>
                  <a:pt x="22" y="320"/>
                  <a:pt x="21" y="322"/>
                  <a:pt x="20" y="325"/>
                </a:cubicBezTo>
                <a:cubicBezTo>
                  <a:pt x="20" y="325"/>
                  <a:pt x="20" y="325"/>
                  <a:pt x="20" y="325"/>
                </a:cubicBezTo>
                <a:cubicBezTo>
                  <a:pt x="19" y="328"/>
                  <a:pt x="18" y="331"/>
                  <a:pt x="17" y="335"/>
                </a:cubicBezTo>
                <a:cubicBezTo>
                  <a:pt x="16" y="338"/>
                  <a:pt x="15" y="342"/>
                  <a:pt x="14" y="345"/>
                </a:cubicBezTo>
                <a:cubicBezTo>
                  <a:pt x="13" y="348"/>
                  <a:pt x="13" y="351"/>
                  <a:pt x="12" y="354"/>
                </a:cubicBezTo>
                <a:cubicBezTo>
                  <a:pt x="12" y="354"/>
                  <a:pt x="12" y="354"/>
                  <a:pt x="12" y="354"/>
                </a:cubicBezTo>
                <a:cubicBezTo>
                  <a:pt x="11" y="357"/>
                  <a:pt x="10" y="360"/>
                  <a:pt x="10" y="364"/>
                </a:cubicBezTo>
                <a:cubicBezTo>
                  <a:pt x="9" y="367"/>
                  <a:pt x="8" y="370"/>
                  <a:pt x="8" y="373"/>
                </a:cubicBezTo>
                <a:cubicBezTo>
                  <a:pt x="7" y="376"/>
                  <a:pt x="6" y="379"/>
                  <a:pt x="6" y="382"/>
                </a:cubicBezTo>
                <a:cubicBezTo>
                  <a:pt x="6" y="383"/>
                  <a:pt x="5" y="385"/>
                  <a:pt x="5" y="386"/>
                </a:cubicBezTo>
                <a:cubicBezTo>
                  <a:pt x="5" y="388"/>
                  <a:pt x="5" y="389"/>
                  <a:pt x="4" y="391"/>
                </a:cubicBezTo>
                <a:cubicBezTo>
                  <a:pt x="4" y="392"/>
                  <a:pt x="4" y="394"/>
                  <a:pt x="4" y="395"/>
                </a:cubicBezTo>
                <a:cubicBezTo>
                  <a:pt x="4" y="396"/>
                  <a:pt x="3" y="398"/>
                  <a:pt x="3" y="399"/>
                </a:cubicBezTo>
                <a:cubicBezTo>
                  <a:pt x="3" y="401"/>
                  <a:pt x="3" y="402"/>
                  <a:pt x="3" y="404"/>
                </a:cubicBezTo>
                <a:cubicBezTo>
                  <a:pt x="2" y="407"/>
                  <a:pt x="2" y="409"/>
                  <a:pt x="2" y="412"/>
                </a:cubicBezTo>
                <a:cubicBezTo>
                  <a:pt x="2" y="413"/>
                  <a:pt x="1" y="415"/>
                  <a:pt x="1" y="416"/>
                </a:cubicBezTo>
                <a:cubicBezTo>
                  <a:pt x="1" y="418"/>
                  <a:pt x="1" y="420"/>
                  <a:pt x="1" y="422"/>
                </a:cubicBezTo>
                <a:cubicBezTo>
                  <a:pt x="1" y="423"/>
                  <a:pt x="1" y="424"/>
                  <a:pt x="1" y="425"/>
                </a:cubicBezTo>
                <a:cubicBezTo>
                  <a:pt x="0" y="428"/>
                  <a:pt x="0" y="430"/>
                  <a:pt x="0" y="432"/>
                </a:cubicBezTo>
                <a:cubicBezTo>
                  <a:pt x="0" y="433"/>
                  <a:pt x="0" y="433"/>
                  <a:pt x="0" y="434"/>
                </a:cubicBezTo>
                <a:cubicBezTo>
                  <a:pt x="0" y="436"/>
                  <a:pt x="0" y="438"/>
                  <a:pt x="0" y="440"/>
                </a:cubicBezTo>
                <a:cubicBezTo>
                  <a:pt x="0" y="444"/>
                  <a:pt x="0" y="448"/>
                  <a:pt x="0" y="45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03"/>
                  <a:pt x="0" y="397"/>
                  <a:pt x="0" y="390"/>
                </a:cubicBezTo>
                <a:cubicBezTo>
                  <a:pt x="0" y="386"/>
                  <a:pt x="1" y="383"/>
                  <a:pt x="1" y="380"/>
                </a:cubicBezTo>
                <a:cubicBezTo>
                  <a:pt x="1" y="377"/>
                  <a:pt x="1" y="375"/>
                  <a:pt x="1" y="372"/>
                </a:cubicBezTo>
                <a:cubicBezTo>
                  <a:pt x="2" y="367"/>
                  <a:pt x="2" y="362"/>
                  <a:pt x="3" y="357"/>
                </a:cubicBezTo>
                <a:cubicBezTo>
                  <a:pt x="3" y="354"/>
                  <a:pt x="4" y="352"/>
                  <a:pt x="4" y="349"/>
                </a:cubicBezTo>
                <a:cubicBezTo>
                  <a:pt x="4" y="347"/>
                  <a:pt x="5" y="344"/>
                  <a:pt x="5" y="342"/>
                </a:cubicBezTo>
                <a:cubicBezTo>
                  <a:pt x="6" y="337"/>
                  <a:pt x="7" y="332"/>
                  <a:pt x="8" y="327"/>
                </a:cubicBezTo>
                <a:cubicBezTo>
                  <a:pt x="9" y="325"/>
                  <a:pt x="9" y="322"/>
                  <a:pt x="10" y="320"/>
                </a:cubicBezTo>
                <a:cubicBezTo>
                  <a:pt x="13" y="307"/>
                  <a:pt x="16" y="294"/>
                  <a:pt x="20" y="281"/>
                </a:cubicBezTo>
                <a:cubicBezTo>
                  <a:pt x="22" y="276"/>
                  <a:pt x="24" y="271"/>
                  <a:pt x="26" y="266"/>
                </a:cubicBezTo>
                <a:cubicBezTo>
                  <a:pt x="28" y="261"/>
                  <a:pt x="30" y="256"/>
                  <a:pt x="32" y="251"/>
                </a:cubicBezTo>
                <a:cubicBezTo>
                  <a:pt x="34" y="246"/>
                  <a:pt x="36" y="241"/>
                  <a:pt x="38" y="236"/>
                </a:cubicBezTo>
                <a:cubicBezTo>
                  <a:pt x="42" y="229"/>
                  <a:pt x="45" y="221"/>
                  <a:pt x="49" y="214"/>
                </a:cubicBezTo>
                <a:cubicBezTo>
                  <a:pt x="53" y="207"/>
                  <a:pt x="57" y="200"/>
                  <a:pt x="62" y="193"/>
                </a:cubicBezTo>
                <a:cubicBezTo>
                  <a:pt x="66" y="186"/>
                  <a:pt x="70" y="179"/>
                  <a:pt x="75" y="173"/>
                </a:cubicBezTo>
                <a:cubicBezTo>
                  <a:pt x="77" y="171"/>
                  <a:pt x="78" y="168"/>
                  <a:pt x="80" y="166"/>
                </a:cubicBezTo>
                <a:cubicBezTo>
                  <a:pt x="82" y="163"/>
                  <a:pt x="84" y="161"/>
                  <a:pt x="86" y="158"/>
                </a:cubicBezTo>
                <a:cubicBezTo>
                  <a:pt x="88" y="155"/>
                  <a:pt x="91" y="152"/>
                  <a:pt x="93" y="149"/>
                </a:cubicBezTo>
                <a:cubicBezTo>
                  <a:pt x="96" y="146"/>
                  <a:pt x="98" y="143"/>
                  <a:pt x="101" y="141"/>
                </a:cubicBezTo>
                <a:cubicBezTo>
                  <a:pt x="102" y="139"/>
                  <a:pt x="104" y="137"/>
                  <a:pt x="106" y="135"/>
                </a:cubicBezTo>
                <a:cubicBezTo>
                  <a:pt x="110" y="130"/>
                  <a:pt x="115" y="125"/>
                  <a:pt x="120" y="120"/>
                </a:cubicBezTo>
                <a:cubicBezTo>
                  <a:pt x="122" y="118"/>
                  <a:pt x="125" y="115"/>
                  <a:pt x="127" y="113"/>
                </a:cubicBezTo>
                <a:cubicBezTo>
                  <a:pt x="130" y="110"/>
                  <a:pt x="132" y="108"/>
                  <a:pt x="135" y="106"/>
                </a:cubicBezTo>
                <a:cubicBezTo>
                  <a:pt x="137" y="104"/>
                  <a:pt x="140" y="101"/>
                  <a:pt x="143" y="99"/>
                </a:cubicBezTo>
                <a:cubicBezTo>
                  <a:pt x="145" y="97"/>
                  <a:pt x="148" y="95"/>
                  <a:pt x="150" y="93"/>
                </a:cubicBezTo>
                <a:cubicBezTo>
                  <a:pt x="160" y="84"/>
                  <a:pt x="170" y="77"/>
                  <a:pt x="181" y="70"/>
                </a:cubicBezTo>
                <a:cubicBezTo>
                  <a:pt x="183" y="68"/>
                  <a:pt x="184" y="67"/>
                  <a:pt x="186" y="66"/>
                </a:cubicBezTo>
                <a:cubicBezTo>
                  <a:pt x="187" y="65"/>
                  <a:pt x="189" y="65"/>
                  <a:pt x="190" y="64"/>
                </a:cubicBezTo>
                <a:cubicBezTo>
                  <a:pt x="191" y="63"/>
                  <a:pt x="193" y="62"/>
                  <a:pt x="195" y="61"/>
                </a:cubicBezTo>
                <a:cubicBezTo>
                  <a:pt x="196" y="60"/>
                  <a:pt x="197" y="59"/>
                  <a:pt x="198" y="59"/>
                </a:cubicBezTo>
                <a:cubicBezTo>
                  <a:pt x="199" y="58"/>
                  <a:pt x="201" y="57"/>
                  <a:pt x="202" y="56"/>
                </a:cubicBezTo>
                <a:cubicBezTo>
                  <a:pt x="204" y="55"/>
                  <a:pt x="205" y="54"/>
                  <a:pt x="207" y="53"/>
                </a:cubicBezTo>
                <a:cubicBezTo>
                  <a:pt x="208" y="53"/>
                  <a:pt x="209" y="52"/>
                  <a:pt x="209" y="52"/>
                </a:cubicBezTo>
                <a:cubicBezTo>
                  <a:pt x="212" y="51"/>
                  <a:pt x="214" y="49"/>
                  <a:pt x="217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20" y="46"/>
                  <a:pt x="222" y="45"/>
                  <a:pt x="224" y="44"/>
                </a:cubicBezTo>
                <a:cubicBezTo>
                  <a:pt x="226" y="43"/>
                  <a:pt x="228" y="42"/>
                  <a:pt x="229" y="42"/>
                </a:cubicBezTo>
                <a:cubicBezTo>
                  <a:pt x="230" y="41"/>
                  <a:pt x="231" y="41"/>
                  <a:pt x="232" y="40"/>
                </a:cubicBezTo>
                <a:cubicBezTo>
                  <a:pt x="234" y="39"/>
                  <a:pt x="236" y="38"/>
                  <a:pt x="239" y="37"/>
                </a:cubicBezTo>
                <a:cubicBezTo>
                  <a:pt x="239" y="37"/>
                  <a:pt x="240" y="37"/>
                  <a:pt x="240" y="36"/>
                </a:cubicBezTo>
                <a:cubicBezTo>
                  <a:pt x="243" y="35"/>
                  <a:pt x="245" y="34"/>
                  <a:pt x="247" y="33"/>
                </a:cubicBezTo>
                <a:cubicBezTo>
                  <a:pt x="248" y="33"/>
                  <a:pt x="249" y="32"/>
                  <a:pt x="251" y="32"/>
                </a:cubicBezTo>
                <a:cubicBezTo>
                  <a:pt x="252" y="31"/>
                  <a:pt x="253" y="31"/>
                  <a:pt x="255" y="30"/>
                </a:cubicBezTo>
                <a:cubicBezTo>
                  <a:pt x="256" y="29"/>
                  <a:pt x="258" y="29"/>
                  <a:pt x="259" y="28"/>
                </a:cubicBezTo>
                <a:cubicBezTo>
                  <a:pt x="261" y="27"/>
                  <a:pt x="263" y="27"/>
                  <a:pt x="265" y="26"/>
                </a:cubicBezTo>
                <a:cubicBezTo>
                  <a:pt x="266" y="26"/>
                  <a:pt x="267" y="25"/>
                  <a:pt x="268" y="25"/>
                </a:cubicBezTo>
                <a:cubicBezTo>
                  <a:pt x="270" y="24"/>
                  <a:pt x="273" y="23"/>
                  <a:pt x="275" y="22"/>
                </a:cubicBezTo>
                <a:cubicBezTo>
                  <a:pt x="275" y="22"/>
                  <a:pt x="276" y="22"/>
                  <a:pt x="276" y="22"/>
                </a:cubicBezTo>
                <a:cubicBezTo>
                  <a:pt x="279" y="21"/>
                  <a:pt x="282" y="20"/>
                  <a:pt x="285" y="19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7" y="18"/>
                  <a:pt x="290" y="18"/>
                  <a:pt x="292" y="17"/>
                </a:cubicBezTo>
                <a:cubicBezTo>
                  <a:pt x="294" y="16"/>
                  <a:pt x="296" y="16"/>
                  <a:pt x="298" y="15"/>
                </a:cubicBezTo>
                <a:cubicBezTo>
                  <a:pt x="299" y="15"/>
                  <a:pt x="300" y="15"/>
                  <a:pt x="302" y="14"/>
                </a:cubicBezTo>
                <a:cubicBezTo>
                  <a:pt x="303" y="14"/>
                  <a:pt x="305" y="13"/>
                  <a:pt x="307" y="13"/>
                </a:cubicBezTo>
                <a:cubicBezTo>
                  <a:pt x="308" y="12"/>
                  <a:pt x="310" y="12"/>
                  <a:pt x="311" y="12"/>
                </a:cubicBezTo>
                <a:cubicBezTo>
                  <a:pt x="312" y="11"/>
                  <a:pt x="314" y="11"/>
                  <a:pt x="315" y="11"/>
                </a:cubicBezTo>
                <a:cubicBezTo>
                  <a:pt x="317" y="10"/>
                  <a:pt x="320" y="10"/>
                  <a:pt x="322" y="9"/>
                </a:cubicBezTo>
                <a:cubicBezTo>
                  <a:pt x="325" y="9"/>
                  <a:pt x="328" y="8"/>
                  <a:pt x="331" y="7"/>
                </a:cubicBezTo>
                <a:cubicBezTo>
                  <a:pt x="332" y="7"/>
                  <a:pt x="333" y="7"/>
                  <a:pt x="334" y="7"/>
                </a:cubicBezTo>
                <a:cubicBezTo>
                  <a:pt x="337" y="6"/>
                  <a:pt x="339" y="6"/>
                  <a:pt x="341" y="6"/>
                </a:cubicBezTo>
                <a:cubicBezTo>
                  <a:pt x="341" y="5"/>
                  <a:pt x="342" y="5"/>
                  <a:pt x="342" y="5"/>
                </a:cubicBezTo>
                <a:cubicBezTo>
                  <a:pt x="345" y="5"/>
                  <a:pt x="348" y="4"/>
                  <a:pt x="351" y="4"/>
                </a:cubicBezTo>
                <a:cubicBezTo>
                  <a:pt x="354" y="4"/>
                  <a:pt x="357" y="3"/>
                  <a:pt x="360" y="3"/>
                </a:cubicBezTo>
                <a:cubicBezTo>
                  <a:pt x="361" y="3"/>
                  <a:pt x="361" y="3"/>
                  <a:pt x="361" y="3"/>
                </a:cubicBezTo>
                <a:cubicBezTo>
                  <a:pt x="364" y="2"/>
                  <a:pt x="367" y="2"/>
                  <a:pt x="370" y="2"/>
                </a:cubicBezTo>
                <a:cubicBezTo>
                  <a:pt x="374" y="1"/>
                  <a:pt x="377" y="1"/>
                  <a:pt x="380" y="1"/>
                </a:cubicBezTo>
                <a:cubicBezTo>
                  <a:pt x="383" y="1"/>
                  <a:pt x="387" y="0"/>
                  <a:pt x="390" y="0"/>
                </a:cubicBezTo>
                <a:cubicBezTo>
                  <a:pt x="393" y="0"/>
                  <a:pt x="397" y="0"/>
                  <a:pt x="400" y="0"/>
                </a:cubicBezTo>
                <a:cubicBezTo>
                  <a:pt x="403" y="0"/>
                  <a:pt x="407" y="0"/>
                  <a:pt x="410" y="0"/>
                </a:cubicBezTo>
                <a:cubicBezTo>
                  <a:pt x="1310" y="0"/>
                  <a:pt x="1310" y="0"/>
                  <a:pt x="1310" y="0"/>
                </a:cubicBezTo>
                <a:cubicBezTo>
                  <a:pt x="1314" y="0"/>
                  <a:pt x="1317" y="0"/>
                  <a:pt x="1321" y="0"/>
                </a:cubicBezTo>
                <a:cubicBezTo>
                  <a:pt x="1324" y="0"/>
                  <a:pt x="1327" y="0"/>
                  <a:pt x="1330" y="0"/>
                </a:cubicBezTo>
                <a:cubicBezTo>
                  <a:pt x="1337" y="1"/>
                  <a:pt x="1343" y="1"/>
                  <a:pt x="1350" y="2"/>
                </a:cubicBezTo>
                <a:cubicBezTo>
                  <a:pt x="1353" y="2"/>
                  <a:pt x="1355" y="2"/>
                  <a:pt x="1358" y="3"/>
                </a:cubicBezTo>
                <a:cubicBezTo>
                  <a:pt x="1359" y="3"/>
                  <a:pt x="1359" y="3"/>
                  <a:pt x="1360" y="3"/>
                </a:cubicBezTo>
                <a:cubicBezTo>
                  <a:pt x="1363" y="3"/>
                  <a:pt x="1366" y="4"/>
                  <a:pt x="1369" y="4"/>
                </a:cubicBezTo>
                <a:cubicBezTo>
                  <a:pt x="1372" y="4"/>
                  <a:pt x="1374" y="5"/>
                  <a:pt x="1377" y="5"/>
                </a:cubicBezTo>
                <a:cubicBezTo>
                  <a:pt x="1381" y="6"/>
                  <a:pt x="1385" y="7"/>
                  <a:pt x="1389" y="7"/>
                </a:cubicBezTo>
                <a:cubicBezTo>
                  <a:pt x="1392" y="8"/>
                  <a:pt x="1395" y="8"/>
                  <a:pt x="1397" y="9"/>
                </a:cubicBezTo>
                <a:cubicBezTo>
                  <a:pt x="1397" y="9"/>
                  <a:pt x="1398" y="9"/>
                  <a:pt x="1398" y="9"/>
                </a:cubicBezTo>
                <a:cubicBezTo>
                  <a:pt x="1400" y="10"/>
                  <a:pt x="1402" y="10"/>
                  <a:pt x="1404" y="11"/>
                </a:cubicBezTo>
                <a:cubicBezTo>
                  <a:pt x="1406" y="11"/>
                  <a:pt x="1408" y="11"/>
                  <a:pt x="1410" y="12"/>
                </a:cubicBezTo>
                <a:cubicBezTo>
                  <a:pt x="1410" y="12"/>
                  <a:pt x="1411" y="12"/>
                  <a:pt x="1411" y="12"/>
                </a:cubicBezTo>
                <a:cubicBezTo>
                  <a:pt x="1414" y="13"/>
                  <a:pt x="1417" y="14"/>
                  <a:pt x="1419" y="14"/>
                </a:cubicBezTo>
                <a:cubicBezTo>
                  <a:pt x="1420" y="15"/>
                  <a:pt x="1420" y="15"/>
                  <a:pt x="1421" y="15"/>
                </a:cubicBezTo>
                <a:cubicBezTo>
                  <a:pt x="1424" y="16"/>
                  <a:pt x="1426" y="16"/>
                  <a:pt x="1429" y="17"/>
                </a:cubicBezTo>
                <a:cubicBezTo>
                  <a:pt x="1431" y="18"/>
                  <a:pt x="1434" y="19"/>
                  <a:pt x="1437" y="20"/>
                </a:cubicBezTo>
                <a:cubicBezTo>
                  <a:pt x="1439" y="20"/>
                  <a:pt x="1441" y="21"/>
                  <a:pt x="1442" y="22"/>
                </a:cubicBezTo>
                <a:cubicBezTo>
                  <a:pt x="1444" y="22"/>
                  <a:pt x="1446" y="23"/>
                  <a:pt x="1447" y="23"/>
                </a:cubicBezTo>
                <a:cubicBezTo>
                  <a:pt x="1448" y="23"/>
                  <a:pt x="1449" y="24"/>
                  <a:pt x="1450" y="24"/>
                </a:cubicBezTo>
                <a:cubicBezTo>
                  <a:pt x="1452" y="25"/>
                  <a:pt x="1454" y="26"/>
                  <a:pt x="1457" y="27"/>
                </a:cubicBezTo>
                <a:cubicBezTo>
                  <a:pt x="1457" y="27"/>
                  <a:pt x="1458" y="27"/>
                  <a:pt x="1459" y="28"/>
                </a:cubicBezTo>
                <a:cubicBezTo>
                  <a:pt x="1462" y="29"/>
                  <a:pt x="1464" y="30"/>
                  <a:pt x="1467" y="31"/>
                </a:cubicBezTo>
                <a:cubicBezTo>
                  <a:pt x="1470" y="32"/>
                  <a:pt x="1472" y="33"/>
                  <a:pt x="1475" y="34"/>
                </a:cubicBezTo>
                <a:cubicBezTo>
                  <a:pt x="1476" y="35"/>
                  <a:pt x="1477" y="35"/>
                  <a:pt x="1477" y="35"/>
                </a:cubicBezTo>
                <a:cubicBezTo>
                  <a:pt x="1480" y="36"/>
                  <a:pt x="1482" y="37"/>
                  <a:pt x="1484" y="38"/>
                </a:cubicBezTo>
                <a:cubicBezTo>
                  <a:pt x="1485" y="39"/>
                  <a:pt x="1486" y="39"/>
                  <a:pt x="1487" y="40"/>
                </a:cubicBezTo>
                <a:cubicBezTo>
                  <a:pt x="1489" y="41"/>
                  <a:pt x="1492" y="42"/>
                  <a:pt x="1494" y="43"/>
                </a:cubicBezTo>
                <a:cubicBezTo>
                  <a:pt x="1500" y="46"/>
                  <a:pt x="1506" y="49"/>
                  <a:pt x="1512" y="53"/>
                </a:cubicBezTo>
                <a:cubicBezTo>
                  <a:pt x="1515" y="54"/>
                  <a:pt x="1518" y="56"/>
                  <a:pt x="1521" y="58"/>
                </a:cubicBezTo>
                <a:cubicBezTo>
                  <a:pt x="1523" y="59"/>
                  <a:pt x="1526" y="61"/>
                  <a:pt x="1529" y="63"/>
                </a:cubicBezTo>
                <a:cubicBezTo>
                  <a:pt x="1529" y="63"/>
                  <a:pt x="1529" y="63"/>
                  <a:pt x="1529" y="63"/>
                </a:cubicBezTo>
                <a:cubicBezTo>
                  <a:pt x="1531" y="64"/>
                  <a:pt x="1533" y="66"/>
                  <a:pt x="1536" y="67"/>
                </a:cubicBezTo>
                <a:cubicBezTo>
                  <a:pt x="1537" y="68"/>
                  <a:pt x="1537" y="68"/>
                  <a:pt x="1538" y="69"/>
                </a:cubicBezTo>
                <a:cubicBezTo>
                  <a:pt x="1541" y="71"/>
                  <a:pt x="1543" y="72"/>
                  <a:pt x="1545" y="74"/>
                </a:cubicBezTo>
                <a:cubicBezTo>
                  <a:pt x="1545" y="74"/>
                  <a:pt x="1546" y="74"/>
                  <a:pt x="1546" y="74"/>
                </a:cubicBezTo>
                <a:cubicBezTo>
                  <a:pt x="1549" y="76"/>
                  <a:pt x="1551" y="78"/>
                  <a:pt x="1554" y="80"/>
                </a:cubicBezTo>
                <a:cubicBezTo>
                  <a:pt x="1557" y="82"/>
                  <a:pt x="1559" y="84"/>
                  <a:pt x="1562" y="86"/>
                </a:cubicBezTo>
                <a:cubicBezTo>
                  <a:pt x="1567" y="90"/>
                  <a:pt x="1573" y="95"/>
                  <a:pt x="1578" y="99"/>
                </a:cubicBezTo>
                <a:cubicBezTo>
                  <a:pt x="1583" y="104"/>
                  <a:pt x="1589" y="109"/>
                  <a:pt x="1595" y="115"/>
                </a:cubicBezTo>
                <a:cubicBezTo>
                  <a:pt x="1596" y="116"/>
                  <a:pt x="1598" y="118"/>
                  <a:pt x="1600" y="120"/>
                </a:cubicBezTo>
                <a:cubicBezTo>
                  <a:pt x="1603" y="122"/>
                  <a:pt x="1605" y="125"/>
                  <a:pt x="1607" y="127"/>
                </a:cubicBezTo>
                <a:cubicBezTo>
                  <a:pt x="1612" y="132"/>
                  <a:pt x="1617" y="137"/>
                  <a:pt x="1621" y="142"/>
                </a:cubicBezTo>
                <a:cubicBezTo>
                  <a:pt x="1623" y="145"/>
                  <a:pt x="1625" y="148"/>
                  <a:pt x="1628" y="150"/>
                </a:cubicBezTo>
                <a:cubicBezTo>
                  <a:pt x="1634" y="158"/>
                  <a:pt x="1640" y="166"/>
                  <a:pt x="1646" y="174"/>
                </a:cubicBezTo>
                <a:cubicBezTo>
                  <a:pt x="1694" y="243"/>
                  <a:pt x="1720" y="325"/>
                  <a:pt x="1720" y="410"/>
                </a:cubicBezTo>
                <a:close/>
              </a:path>
            </a:pathLst>
          </a:custGeom>
          <a:gradFill>
            <a:gsLst>
              <a:gs pos="434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9507539" y="8588375"/>
            <a:ext cx="5456238" cy="1439863"/>
          </a:xfrm>
          <a:custGeom>
            <a:avLst/>
            <a:gdLst>
              <a:gd name="T0" fmla="*/ 1720 w 1720"/>
              <a:gd name="T1" fmla="*/ 20 h 454"/>
              <a:gd name="T2" fmla="*/ 1718 w 1720"/>
              <a:gd name="T3" fmla="*/ 48 h 454"/>
              <a:gd name="T4" fmla="*/ 1714 w 1720"/>
              <a:gd name="T5" fmla="*/ 72 h 454"/>
              <a:gd name="T6" fmla="*/ 1709 w 1720"/>
              <a:gd name="T7" fmla="*/ 98 h 454"/>
              <a:gd name="T8" fmla="*/ 1700 w 1720"/>
              <a:gd name="T9" fmla="*/ 127 h 454"/>
              <a:gd name="T10" fmla="*/ 1690 w 1720"/>
              <a:gd name="T11" fmla="*/ 155 h 454"/>
              <a:gd name="T12" fmla="*/ 1681 w 1720"/>
              <a:gd name="T13" fmla="*/ 176 h 454"/>
              <a:gd name="T14" fmla="*/ 1666 w 1720"/>
              <a:gd name="T15" fmla="*/ 204 h 454"/>
              <a:gd name="T16" fmla="*/ 1650 w 1720"/>
              <a:gd name="T17" fmla="*/ 231 h 454"/>
              <a:gd name="T18" fmla="*/ 1622 w 1720"/>
              <a:gd name="T19" fmla="*/ 266 h 454"/>
              <a:gd name="T20" fmla="*/ 1611 w 1720"/>
              <a:gd name="T21" fmla="*/ 278 h 454"/>
              <a:gd name="T22" fmla="*/ 1320 w 1720"/>
              <a:gd name="T23" fmla="*/ 410 h 454"/>
              <a:gd name="T24" fmla="*/ 400 w 1720"/>
              <a:gd name="T25" fmla="*/ 410 h 454"/>
              <a:gd name="T26" fmla="*/ 108 w 1720"/>
              <a:gd name="T27" fmla="*/ 277 h 454"/>
              <a:gd name="T28" fmla="*/ 91 w 1720"/>
              <a:gd name="T29" fmla="*/ 259 h 454"/>
              <a:gd name="T30" fmla="*/ 71 w 1720"/>
              <a:gd name="T31" fmla="*/ 231 h 454"/>
              <a:gd name="T32" fmla="*/ 56 w 1720"/>
              <a:gd name="T33" fmla="*/ 208 h 454"/>
              <a:gd name="T34" fmla="*/ 40 w 1720"/>
              <a:gd name="T35" fmla="*/ 177 h 454"/>
              <a:gd name="T36" fmla="*/ 27 w 1720"/>
              <a:gd name="T37" fmla="*/ 149 h 454"/>
              <a:gd name="T38" fmla="*/ 20 w 1720"/>
              <a:gd name="T39" fmla="*/ 129 h 454"/>
              <a:gd name="T40" fmla="*/ 12 w 1720"/>
              <a:gd name="T41" fmla="*/ 100 h 454"/>
              <a:gd name="T42" fmla="*/ 6 w 1720"/>
              <a:gd name="T43" fmla="*/ 72 h 454"/>
              <a:gd name="T44" fmla="*/ 3 w 1720"/>
              <a:gd name="T45" fmla="*/ 55 h 454"/>
              <a:gd name="T46" fmla="*/ 1 w 1720"/>
              <a:gd name="T47" fmla="*/ 32 h 454"/>
              <a:gd name="T48" fmla="*/ 0 w 1720"/>
              <a:gd name="T49" fmla="*/ 14 h 454"/>
              <a:gd name="T50" fmla="*/ 1 w 1720"/>
              <a:gd name="T51" fmla="*/ 74 h 454"/>
              <a:gd name="T52" fmla="*/ 5 w 1720"/>
              <a:gd name="T53" fmla="*/ 112 h 454"/>
              <a:gd name="T54" fmla="*/ 26 w 1720"/>
              <a:gd name="T55" fmla="*/ 188 h 454"/>
              <a:gd name="T56" fmla="*/ 62 w 1720"/>
              <a:gd name="T57" fmla="*/ 261 h 454"/>
              <a:gd name="T58" fmla="*/ 93 w 1720"/>
              <a:gd name="T59" fmla="*/ 305 h 454"/>
              <a:gd name="T60" fmla="*/ 127 w 1720"/>
              <a:gd name="T61" fmla="*/ 341 h 454"/>
              <a:gd name="T62" fmla="*/ 181 w 1720"/>
              <a:gd name="T63" fmla="*/ 384 h 454"/>
              <a:gd name="T64" fmla="*/ 198 w 1720"/>
              <a:gd name="T65" fmla="*/ 395 h 454"/>
              <a:gd name="T66" fmla="*/ 217 w 1720"/>
              <a:gd name="T67" fmla="*/ 406 h 454"/>
              <a:gd name="T68" fmla="*/ 232 w 1720"/>
              <a:gd name="T69" fmla="*/ 414 h 454"/>
              <a:gd name="T70" fmla="*/ 251 w 1720"/>
              <a:gd name="T71" fmla="*/ 422 h 454"/>
              <a:gd name="T72" fmla="*/ 268 w 1720"/>
              <a:gd name="T73" fmla="*/ 429 h 454"/>
              <a:gd name="T74" fmla="*/ 285 w 1720"/>
              <a:gd name="T75" fmla="*/ 435 h 454"/>
              <a:gd name="T76" fmla="*/ 307 w 1720"/>
              <a:gd name="T77" fmla="*/ 441 h 454"/>
              <a:gd name="T78" fmla="*/ 331 w 1720"/>
              <a:gd name="T79" fmla="*/ 447 h 454"/>
              <a:gd name="T80" fmla="*/ 351 w 1720"/>
              <a:gd name="T81" fmla="*/ 450 h 454"/>
              <a:gd name="T82" fmla="*/ 380 w 1720"/>
              <a:gd name="T83" fmla="*/ 453 h 454"/>
              <a:gd name="T84" fmla="*/ 1310 w 1720"/>
              <a:gd name="T85" fmla="*/ 454 h 454"/>
              <a:gd name="T86" fmla="*/ 1358 w 1720"/>
              <a:gd name="T87" fmla="*/ 451 h 454"/>
              <a:gd name="T88" fmla="*/ 1389 w 1720"/>
              <a:gd name="T89" fmla="*/ 447 h 454"/>
              <a:gd name="T90" fmla="*/ 1410 w 1720"/>
              <a:gd name="T91" fmla="*/ 442 h 454"/>
              <a:gd name="T92" fmla="*/ 1429 w 1720"/>
              <a:gd name="T93" fmla="*/ 437 h 454"/>
              <a:gd name="T94" fmla="*/ 1450 w 1720"/>
              <a:gd name="T95" fmla="*/ 430 h 454"/>
              <a:gd name="T96" fmla="*/ 1475 w 1720"/>
              <a:gd name="T97" fmla="*/ 420 h 454"/>
              <a:gd name="T98" fmla="*/ 1494 w 1720"/>
              <a:gd name="T99" fmla="*/ 411 h 454"/>
              <a:gd name="T100" fmla="*/ 1529 w 1720"/>
              <a:gd name="T101" fmla="*/ 391 h 454"/>
              <a:gd name="T102" fmla="*/ 1546 w 1720"/>
              <a:gd name="T103" fmla="*/ 380 h 454"/>
              <a:gd name="T104" fmla="*/ 1595 w 1720"/>
              <a:gd name="T105" fmla="*/ 339 h 454"/>
              <a:gd name="T106" fmla="*/ 1628 w 1720"/>
              <a:gd name="T107" fmla="*/ 30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4"/>
                </a:moveTo>
                <a:cubicBezTo>
                  <a:pt x="1720" y="0"/>
                  <a:pt x="1720" y="0"/>
                  <a:pt x="1720" y="0"/>
                </a:cubicBezTo>
                <a:cubicBezTo>
                  <a:pt x="1720" y="3"/>
                  <a:pt x="1720" y="7"/>
                  <a:pt x="1720" y="10"/>
                </a:cubicBezTo>
                <a:cubicBezTo>
                  <a:pt x="1720" y="14"/>
                  <a:pt x="1720" y="17"/>
                  <a:pt x="1720" y="20"/>
                </a:cubicBezTo>
                <a:cubicBezTo>
                  <a:pt x="1720" y="24"/>
                  <a:pt x="1720" y="27"/>
                  <a:pt x="1719" y="30"/>
                </a:cubicBezTo>
                <a:cubicBezTo>
                  <a:pt x="1719" y="30"/>
                  <a:pt x="1719" y="30"/>
                  <a:pt x="1719" y="31"/>
                </a:cubicBezTo>
                <a:cubicBezTo>
                  <a:pt x="1719" y="34"/>
                  <a:pt x="1719" y="37"/>
                  <a:pt x="1718" y="40"/>
                </a:cubicBezTo>
                <a:cubicBezTo>
                  <a:pt x="1718" y="43"/>
                  <a:pt x="1718" y="45"/>
                  <a:pt x="1718" y="48"/>
                </a:cubicBezTo>
                <a:cubicBezTo>
                  <a:pt x="1717" y="50"/>
                  <a:pt x="1717" y="52"/>
                  <a:pt x="1717" y="54"/>
                </a:cubicBezTo>
                <a:cubicBezTo>
                  <a:pt x="1716" y="57"/>
                  <a:pt x="1716" y="59"/>
                  <a:pt x="1716" y="62"/>
                </a:cubicBezTo>
                <a:cubicBezTo>
                  <a:pt x="1715" y="63"/>
                  <a:pt x="1715" y="65"/>
                  <a:pt x="1715" y="67"/>
                </a:cubicBezTo>
                <a:cubicBezTo>
                  <a:pt x="1715" y="68"/>
                  <a:pt x="1714" y="70"/>
                  <a:pt x="1714" y="72"/>
                </a:cubicBezTo>
                <a:cubicBezTo>
                  <a:pt x="1713" y="76"/>
                  <a:pt x="1712" y="81"/>
                  <a:pt x="1711" y="86"/>
                </a:cubicBezTo>
                <a:cubicBezTo>
                  <a:pt x="1711" y="87"/>
                  <a:pt x="1711" y="87"/>
                  <a:pt x="1711" y="88"/>
                </a:cubicBezTo>
                <a:cubicBezTo>
                  <a:pt x="1711" y="89"/>
                  <a:pt x="1710" y="91"/>
                  <a:pt x="1710" y="92"/>
                </a:cubicBezTo>
                <a:cubicBezTo>
                  <a:pt x="1710" y="94"/>
                  <a:pt x="1709" y="96"/>
                  <a:pt x="1709" y="98"/>
                </a:cubicBezTo>
                <a:cubicBezTo>
                  <a:pt x="1708" y="99"/>
                  <a:pt x="1708" y="100"/>
                  <a:pt x="1708" y="102"/>
                </a:cubicBezTo>
                <a:cubicBezTo>
                  <a:pt x="1706" y="107"/>
                  <a:pt x="1705" y="112"/>
                  <a:pt x="1703" y="118"/>
                </a:cubicBezTo>
                <a:cubicBezTo>
                  <a:pt x="1703" y="119"/>
                  <a:pt x="1702" y="121"/>
                  <a:pt x="1702" y="123"/>
                </a:cubicBezTo>
                <a:cubicBezTo>
                  <a:pt x="1701" y="124"/>
                  <a:pt x="1701" y="126"/>
                  <a:pt x="1700" y="127"/>
                </a:cubicBezTo>
                <a:cubicBezTo>
                  <a:pt x="1700" y="128"/>
                  <a:pt x="1699" y="130"/>
                  <a:pt x="1699" y="132"/>
                </a:cubicBezTo>
                <a:cubicBezTo>
                  <a:pt x="1698" y="134"/>
                  <a:pt x="1697" y="136"/>
                  <a:pt x="1696" y="139"/>
                </a:cubicBezTo>
                <a:cubicBezTo>
                  <a:pt x="1695" y="142"/>
                  <a:pt x="1694" y="144"/>
                  <a:pt x="1693" y="147"/>
                </a:cubicBezTo>
                <a:cubicBezTo>
                  <a:pt x="1692" y="149"/>
                  <a:pt x="1691" y="152"/>
                  <a:pt x="1690" y="155"/>
                </a:cubicBezTo>
                <a:cubicBezTo>
                  <a:pt x="1689" y="157"/>
                  <a:pt x="1688" y="159"/>
                  <a:pt x="1687" y="162"/>
                </a:cubicBezTo>
                <a:cubicBezTo>
                  <a:pt x="1687" y="162"/>
                  <a:pt x="1687" y="162"/>
                  <a:pt x="1687" y="162"/>
                </a:cubicBezTo>
                <a:cubicBezTo>
                  <a:pt x="1686" y="164"/>
                  <a:pt x="1685" y="167"/>
                  <a:pt x="1684" y="169"/>
                </a:cubicBezTo>
                <a:cubicBezTo>
                  <a:pt x="1683" y="171"/>
                  <a:pt x="1682" y="174"/>
                  <a:pt x="1681" y="176"/>
                </a:cubicBezTo>
                <a:cubicBezTo>
                  <a:pt x="1680" y="179"/>
                  <a:pt x="1678" y="181"/>
                  <a:pt x="1677" y="183"/>
                </a:cubicBezTo>
                <a:cubicBezTo>
                  <a:pt x="1676" y="186"/>
                  <a:pt x="1675" y="188"/>
                  <a:pt x="1674" y="190"/>
                </a:cubicBezTo>
                <a:cubicBezTo>
                  <a:pt x="1673" y="193"/>
                  <a:pt x="1671" y="195"/>
                  <a:pt x="1670" y="197"/>
                </a:cubicBezTo>
                <a:cubicBezTo>
                  <a:pt x="1669" y="199"/>
                  <a:pt x="1668" y="202"/>
                  <a:pt x="1666" y="204"/>
                </a:cubicBezTo>
                <a:cubicBezTo>
                  <a:pt x="1666" y="204"/>
                  <a:pt x="1666" y="205"/>
                  <a:pt x="1666" y="205"/>
                </a:cubicBezTo>
                <a:cubicBezTo>
                  <a:pt x="1663" y="209"/>
                  <a:pt x="1661" y="213"/>
                  <a:pt x="1658" y="218"/>
                </a:cubicBezTo>
                <a:cubicBezTo>
                  <a:pt x="1657" y="220"/>
                  <a:pt x="1655" y="222"/>
                  <a:pt x="1654" y="224"/>
                </a:cubicBezTo>
                <a:cubicBezTo>
                  <a:pt x="1652" y="226"/>
                  <a:pt x="1651" y="228"/>
                  <a:pt x="1650" y="231"/>
                </a:cubicBezTo>
                <a:cubicBezTo>
                  <a:pt x="1649" y="231"/>
                  <a:pt x="1649" y="231"/>
                  <a:pt x="1649" y="232"/>
                </a:cubicBezTo>
                <a:cubicBezTo>
                  <a:pt x="1648" y="234"/>
                  <a:pt x="1646" y="235"/>
                  <a:pt x="1645" y="237"/>
                </a:cubicBezTo>
                <a:cubicBezTo>
                  <a:pt x="1639" y="246"/>
                  <a:pt x="1633" y="254"/>
                  <a:pt x="1626" y="262"/>
                </a:cubicBezTo>
                <a:cubicBezTo>
                  <a:pt x="1625" y="263"/>
                  <a:pt x="1624" y="265"/>
                  <a:pt x="1622" y="266"/>
                </a:cubicBezTo>
                <a:cubicBezTo>
                  <a:pt x="1621" y="267"/>
                  <a:pt x="1620" y="269"/>
                  <a:pt x="1619" y="270"/>
                </a:cubicBezTo>
                <a:cubicBezTo>
                  <a:pt x="1618" y="271"/>
                  <a:pt x="1618" y="272"/>
                  <a:pt x="1617" y="273"/>
                </a:cubicBezTo>
                <a:cubicBezTo>
                  <a:pt x="1615" y="274"/>
                  <a:pt x="1614" y="276"/>
                  <a:pt x="1613" y="277"/>
                </a:cubicBezTo>
                <a:cubicBezTo>
                  <a:pt x="1612" y="278"/>
                  <a:pt x="1612" y="278"/>
                  <a:pt x="1611" y="278"/>
                </a:cubicBezTo>
                <a:cubicBezTo>
                  <a:pt x="1610" y="280"/>
                  <a:pt x="1608" y="282"/>
                  <a:pt x="1607" y="284"/>
                </a:cubicBezTo>
                <a:cubicBezTo>
                  <a:pt x="1604" y="286"/>
                  <a:pt x="1602" y="288"/>
                  <a:pt x="1600" y="290"/>
                </a:cubicBezTo>
                <a:cubicBezTo>
                  <a:pt x="1525" y="365"/>
                  <a:pt x="1426" y="408"/>
                  <a:pt x="1320" y="410"/>
                </a:cubicBezTo>
                <a:cubicBezTo>
                  <a:pt x="1320" y="410"/>
                  <a:pt x="1320" y="410"/>
                  <a:pt x="1320" y="410"/>
                </a:cubicBezTo>
                <a:cubicBezTo>
                  <a:pt x="1317" y="410"/>
                  <a:pt x="1313" y="410"/>
                  <a:pt x="1310" y="410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07" y="410"/>
                  <a:pt x="403" y="410"/>
                  <a:pt x="400" y="410"/>
                </a:cubicBezTo>
                <a:cubicBezTo>
                  <a:pt x="400" y="410"/>
                  <a:pt x="400" y="410"/>
                  <a:pt x="400" y="410"/>
                </a:cubicBezTo>
                <a:cubicBezTo>
                  <a:pt x="294" y="408"/>
                  <a:pt x="195" y="365"/>
                  <a:pt x="120" y="290"/>
                </a:cubicBezTo>
                <a:cubicBezTo>
                  <a:pt x="118" y="288"/>
                  <a:pt x="116" y="286"/>
                  <a:pt x="113" y="284"/>
                </a:cubicBezTo>
                <a:cubicBezTo>
                  <a:pt x="112" y="282"/>
                  <a:pt x="110" y="280"/>
                  <a:pt x="108" y="278"/>
                </a:cubicBezTo>
                <a:cubicBezTo>
                  <a:pt x="108" y="278"/>
                  <a:pt x="108" y="278"/>
                  <a:pt x="108" y="277"/>
                </a:cubicBezTo>
                <a:cubicBezTo>
                  <a:pt x="106" y="276"/>
                  <a:pt x="104" y="274"/>
                  <a:pt x="103" y="272"/>
                </a:cubicBezTo>
                <a:cubicBezTo>
                  <a:pt x="102" y="272"/>
                  <a:pt x="102" y="271"/>
                  <a:pt x="102" y="271"/>
                </a:cubicBezTo>
                <a:cubicBezTo>
                  <a:pt x="100" y="269"/>
                  <a:pt x="98" y="267"/>
                  <a:pt x="96" y="265"/>
                </a:cubicBezTo>
                <a:cubicBezTo>
                  <a:pt x="95" y="263"/>
                  <a:pt x="93" y="261"/>
                  <a:pt x="91" y="259"/>
                </a:cubicBezTo>
                <a:cubicBezTo>
                  <a:pt x="88" y="254"/>
                  <a:pt x="84" y="249"/>
                  <a:pt x="80" y="245"/>
                </a:cubicBezTo>
                <a:cubicBezTo>
                  <a:pt x="79" y="242"/>
                  <a:pt x="77" y="240"/>
                  <a:pt x="75" y="238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36"/>
                  <a:pt x="72" y="234"/>
                  <a:pt x="71" y="231"/>
                </a:cubicBezTo>
                <a:cubicBezTo>
                  <a:pt x="71" y="231"/>
                  <a:pt x="71" y="231"/>
                  <a:pt x="71" y="231"/>
                </a:cubicBezTo>
                <a:cubicBezTo>
                  <a:pt x="69" y="229"/>
                  <a:pt x="68" y="227"/>
                  <a:pt x="67" y="225"/>
                </a:cubicBezTo>
                <a:cubicBezTo>
                  <a:pt x="64" y="221"/>
                  <a:pt x="61" y="216"/>
                  <a:pt x="58" y="211"/>
                </a:cubicBezTo>
                <a:cubicBezTo>
                  <a:pt x="57" y="210"/>
                  <a:pt x="57" y="209"/>
                  <a:pt x="56" y="208"/>
                </a:cubicBezTo>
                <a:cubicBezTo>
                  <a:pt x="55" y="206"/>
                  <a:pt x="54" y="204"/>
                  <a:pt x="53" y="203"/>
                </a:cubicBezTo>
                <a:cubicBezTo>
                  <a:pt x="52" y="201"/>
                  <a:pt x="51" y="199"/>
                  <a:pt x="50" y="198"/>
                </a:cubicBezTo>
                <a:cubicBezTo>
                  <a:pt x="49" y="195"/>
                  <a:pt x="48" y="193"/>
                  <a:pt x="47" y="191"/>
                </a:cubicBezTo>
                <a:cubicBezTo>
                  <a:pt x="44" y="186"/>
                  <a:pt x="42" y="182"/>
                  <a:pt x="40" y="177"/>
                </a:cubicBezTo>
                <a:cubicBezTo>
                  <a:pt x="39" y="175"/>
                  <a:pt x="38" y="173"/>
                  <a:pt x="37" y="171"/>
                </a:cubicBezTo>
                <a:cubicBezTo>
                  <a:pt x="37" y="171"/>
                  <a:pt x="36" y="170"/>
                  <a:pt x="36" y="169"/>
                </a:cubicBezTo>
                <a:cubicBezTo>
                  <a:pt x="35" y="167"/>
                  <a:pt x="34" y="166"/>
                  <a:pt x="34" y="164"/>
                </a:cubicBezTo>
                <a:cubicBezTo>
                  <a:pt x="31" y="159"/>
                  <a:pt x="29" y="154"/>
                  <a:pt x="27" y="149"/>
                </a:cubicBezTo>
                <a:cubicBezTo>
                  <a:pt x="27" y="147"/>
                  <a:pt x="26" y="146"/>
                  <a:pt x="26" y="145"/>
                </a:cubicBezTo>
                <a:cubicBezTo>
                  <a:pt x="25" y="143"/>
                  <a:pt x="25" y="141"/>
                  <a:pt x="24" y="140"/>
                </a:cubicBezTo>
                <a:cubicBezTo>
                  <a:pt x="24" y="139"/>
                  <a:pt x="23" y="138"/>
                  <a:pt x="23" y="137"/>
                </a:cubicBezTo>
                <a:cubicBezTo>
                  <a:pt x="22" y="134"/>
                  <a:pt x="21" y="132"/>
                  <a:pt x="20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26"/>
                  <a:pt x="18" y="123"/>
                  <a:pt x="17" y="119"/>
                </a:cubicBezTo>
                <a:cubicBezTo>
                  <a:pt x="16" y="116"/>
                  <a:pt x="15" y="112"/>
                  <a:pt x="14" y="109"/>
                </a:cubicBezTo>
                <a:cubicBezTo>
                  <a:pt x="13" y="106"/>
                  <a:pt x="13" y="103"/>
                  <a:pt x="12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1" y="97"/>
                  <a:pt x="10" y="94"/>
                  <a:pt x="10" y="90"/>
                </a:cubicBezTo>
                <a:cubicBezTo>
                  <a:pt x="9" y="87"/>
                  <a:pt x="8" y="84"/>
                  <a:pt x="8" y="81"/>
                </a:cubicBezTo>
                <a:cubicBezTo>
                  <a:pt x="7" y="78"/>
                  <a:pt x="6" y="75"/>
                  <a:pt x="6" y="72"/>
                </a:cubicBezTo>
                <a:cubicBezTo>
                  <a:pt x="6" y="71"/>
                  <a:pt x="5" y="69"/>
                  <a:pt x="5" y="68"/>
                </a:cubicBezTo>
                <a:cubicBezTo>
                  <a:pt x="5" y="66"/>
                  <a:pt x="5" y="65"/>
                  <a:pt x="4" y="63"/>
                </a:cubicBezTo>
                <a:cubicBezTo>
                  <a:pt x="4" y="62"/>
                  <a:pt x="4" y="60"/>
                  <a:pt x="4" y="59"/>
                </a:cubicBezTo>
                <a:cubicBezTo>
                  <a:pt x="4" y="58"/>
                  <a:pt x="3" y="56"/>
                  <a:pt x="3" y="55"/>
                </a:cubicBezTo>
                <a:cubicBezTo>
                  <a:pt x="3" y="53"/>
                  <a:pt x="3" y="52"/>
                  <a:pt x="3" y="50"/>
                </a:cubicBezTo>
                <a:cubicBezTo>
                  <a:pt x="2" y="47"/>
                  <a:pt x="2" y="45"/>
                  <a:pt x="2" y="42"/>
                </a:cubicBezTo>
                <a:cubicBezTo>
                  <a:pt x="2" y="41"/>
                  <a:pt x="1" y="39"/>
                  <a:pt x="1" y="38"/>
                </a:cubicBezTo>
                <a:cubicBezTo>
                  <a:pt x="1" y="36"/>
                  <a:pt x="1" y="34"/>
                  <a:pt x="1" y="32"/>
                </a:cubicBezTo>
                <a:cubicBezTo>
                  <a:pt x="1" y="31"/>
                  <a:pt x="1" y="30"/>
                  <a:pt x="1" y="29"/>
                </a:cubicBezTo>
                <a:cubicBezTo>
                  <a:pt x="0" y="26"/>
                  <a:pt x="0" y="24"/>
                  <a:pt x="0" y="22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0" y="57"/>
                  <a:pt x="0" y="64"/>
                </a:cubicBezTo>
                <a:cubicBezTo>
                  <a:pt x="0" y="68"/>
                  <a:pt x="1" y="71"/>
                  <a:pt x="1" y="74"/>
                </a:cubicBezTo>
                <a:cubicBezTo>
                  <a:pt x="1" y="77"/>
                  <a:pt x="1" y="79"/>
                  <a:pt x="1" y="82"/>
                </a:cubicBezTo>
                <a:cubicBezTo>
                  <a:pt x="2" y="87"/>
                  <a:pt x="2" y="92"/>
                  <a:pt x="3" y="97"/>
                </a:cubicBezTo>
                <a:cubicBezTo>
                  <a:pt x="3" y="100"/>
                  <a:pt x="4" y="102"/>
                  <a:pt x="4" y="105"/>
                </a:cubicBezTo>
                <a:cubicBezTo>
                  <a:pt x="4" y="107"/>
                  <a:pt x="5" y="110"/>
                  <a:pt x="5" y="112"/>
                </a:cubicBezTo>
                <a:cubicBezTo>
                  <a:pt x="6" y="117"/>
                  <a:pt x="7" y="122"/>
                  <a:pt x="8" y="127"/>
                </a:cubicBezTo>
                <a:cubicBezTo>
                  <a:pt x="9" y="129"/>
                  <a:pt x="9" y="132"/>
                  <a:pt x="10" y="134"/>
                </a:cubicBezTo>
                <a:cubicBezTo>
                  <a:pt x="13" y="147"/>
                  <a:pt x="16" y="160"/>
                  <a:pt x="20" y="173"/>
                </a:cubicBezTo>
                <a:cubicBezTo>
                  <a:pt x="22" y="178"/>
                  <a:pt x="24" y="183"/>
                  <a:pt x="26" y="188"/>
                </a:cubicBezTo>
                <a:cubicBezTo>
                  <a:pt x="28" y="193"/>
                  <a:pt x="30" y="198"/>
                  <a:pt x="32" y="203"/>
                </a:cubicBezTo>
                <a:cubicBezTo>
                  <a:pt x="34" y="208"/>
                  <a:pt x="36" y="213"/>
                  <a:pt x="38" y="218"/>
                </a:cubicBezTo>
                <a:cubicBezTo>
                  <a:pt x="42" y="225"/>
                  <a:pt x="45" y="233"/>
                  <a:pt x="49" y="240"/>
                </a:cubicBezTo>
                <a:cubicBezTo>
                  <a:pt x="53" y="247"/>
                  <a:pt x="57" y="254"/>
                  <a:pt x="62" y="261"/>
                </a:cubicBezTo>
                <a:cubicBezTo>
                  <a:pt x="66" y="268"/>
                  <a:pt x="70" y="275"/>
                  <a:pt x="75" y="281"/>
                </a:cubicBezTo>
                <a:cubicBezTo>
                  <a:pt x="77" y="283"/>
                  <a:pt x="78" y="286"/>
                  <a:pt x="80" y="288"/>
                </a:cubicBezTo>
                <a:cubicBezTo>
                  <a:pt x="82" y="291"/>
                  <a:pt x="84" y="293"/>
                  <a:pt x="86" y="296"/>
                </a:cubicBezTo>
                <a:cubicBezTo>
                  <a:pt x="88" y="299"/>
                  <a:pt x="91" y="302"/>
                  <a:pt x="93" y="305"/>
                </a:cubicBezTo>
                <a:cubicBezTo>
                  <a:pt x="96" y="308"/>
                  <a:pt x="98" y="311"/>
                  <a:pt x="101" y="313"/>
                </a:cubicBezTo>
                <a:cubicBezTo>
                  <a:pt x="102" y="315"/>
                  <a:pt x="104" y="317"/>
                  <a:pt x="106" y="319"/>
                </a:cubicBezTo>
                <a:cubicBezTo>
                  <a:pt x="110" y="324"/>
                  <a:pt x="115" y="329"/>
                  <a:pt x="120" y="334"/>
                </a:cubicBezTo>
                <a:cubicBezTo>
                  <a:pt x="122" y="336"/>
                  <a:pt x="125" y="339"/>
                  <a:pt x="127" y="341"/>
                </a:cubicBezTo>
                <a:cubicBezTo>
                  <a:pt x="130" y="344"/>
                  <a:pt x="132" y="346"/>
                  <a:pt x="135" y="348"/>
                </a:cubicBezTo>
                <a:cubicBezTo>
                  <a:pt x="137" y="350"/>
                  <a:pt x="140" y="353"/>
                  <a:pt x="143" y="355"/>
                </a:cubicBezTo>
                <a:cubicBezTo>
                  <a:pt x="145" y="357"/>
                  <a:pt x="148" y="359"/>
                  <a:pt x="150" y="361"/>
                </a:cubicBezTo>
                <a:cubicBezTo>
                  <a:pt x="160" y="370"/>
                  <a:pt x="170" y="377"/>
                  <a:pt x="181" y="384"/>
                </a:cubicBezTo>
                <a:cubicBezTo>
                  <a:pt x="183" y="386"/>
                  <a:pt x="184" y="387"/>
                  <a:pt x="186" y="388"/>
                </a:cubicBezTo>
                <a:cubicBezTo>
                  <a:pt x="187" y="389"/>
                  <a:pt x="189" y="389"/>
                  <a:pt x="190" y="390"/>
                </a:cubicBezTo>
                <a:cubicBezTo>
                  <a:pt x="191" y="391"/>
                  <a:pt x="193" y="392"/>
                  <a:pt x="195" y="393"/>
                </a:cubicBezTo>
                <a:cubicBezTo>
                  <a:pt x="196" y="394"/>
                  <a:pt x="197" y="395"/>
                  <a:pt x="198" y="395"/>
                </a:cubicBezTo>
                <a:cubicBezTo>
                  <a:pt x="199" y="396"/>
                  <a:pt x="201" y="397"/>
                  <a:pt x="202" y="398"/>
                </a:cubicBezTo>
                <a:cubicBezTo>
                  <a:pt x="204" y="399"/>
                  <a:pt x="205" y="400"/>
                  <a:pt x="207" y="401"/>
                </a:cubicBezTo>
                <a:cubicBezTo>
                  <a:pt x="208" y="401"/>
                  <a:pt x="209" y="402"/>
                  <a:pt x="209" y="402"/>
                </a:cubicBezTo>
                <a:cubicBezTo>
                  <a:pt x="212" y="403"/>
                  <a:pt x="214" y="405"/>
                  <a:pt x="217" y="406"/>
                </a:cubicBezTo>
                <a:cubicBezTo>
                  <a:pt x="217" y="406"/>
                  <a:pt x="217" y="406"/>
                  <a:pt x="217" y="406"/>
                </a:cubicBezTo>
                <a:cubicBezTo>
                  <a:pt x="220" y="408"/>
                  <a:pt x="222" y="409"/>
                  <a:pt x="224" y="410"/>
                </a:cubicBezTo>
                <a:cubicBezTo>
                  <a:pt x="226" y="411"/>
                  <a:pt x="228" y="412"/>
                  <a:pt x="229" y="412"/>
                </a:cubicBezTo>
                <a:cubicBezTo>
                  <a:pt x="230" y="413"/>
                  <a:pt x="231" y="413"/>
                  <a:pt x="232" y="414"/>
                </a:cubicBezTo>
                <a:cubicBezTo>
                  <a:pt x="234" y="415"/>
                  <a:pt x="236" y="416"/>
                  <a:pt x="239" y="417"/>
                </a:cubicBezTo>
                <a:cubicBezTo>
                  <a:pt x="239" y="417"/>
                  <a:pt x="240" y="417"/>
                  <a:pt x="240" y="418"/>
                </a:cubicBezTo>
                <a:cubicBezTo>
                  <a:pt x="242" y="419"/>
                  <a:pt x="245" y="420"/>
                  <a:pt x="247" y="421"/>
                </a:cubicBezTo>
                <a:cubicBezTo>
                  <a:pt x="248" y="421"/>
                  <a:pt x="249" y="422"/>
                  <a:pt x="251" y="422"/>
                </a:cubicBezTo>
                <a:cubicBezTo>
                  <a:pt x="252" y="423"/>
                  <a:pt x="253" y="423"/>
                  <a:pt x="255" y="424"/>
                </a:cubicBezTo>
                <a:cubicBezTo>
                  <a:pt x="256" y="425"/>
                  <a:pt x="258" y="425"/>
                  <a:pt x="259" y="426"/>
                </a:cubicBezTo>
                <a:cubicBezTo>
                  <a:pt x="261" y="427"/>
                  <a:pt x="263" y="427"/>
                  <a:pt x="265" y="428"/>
                </a:cubicBezTo>
                <a:cubicBezTo>
                  <a:pt x="266" y="428"/>
                  <a:pt x="267" y="429"/>
                  <a:pt x="268" y="429"/>
                </a:cubicBezTo>
                <a:cubicBezTo>
                  <a:pt x="270" y="430"/>
                  <a:pt x="273" y="431"/>
                  <a:pt x="275" y="432"/>
                </a:cubicBezTo>
                <a:cubicBezTo>
                  <a:pt x="275" y="432"/>
                  <a:pt x="276" y="432"/>
                  <a:pt x="276" y="432"/>
                </a:cubicBezTo>
                <a:cubicBezTo>
                  <a:pt x="279" y="433"/>
                  <a:pt x="282" y="434"/>
                  <a:pt x="285" y="435"/>
                </a:cubicBezTo>
                <a:cubicBezTo>
                  <a:pt x="285" y="435"/>
                  <a:pt x="285" y="435"/>
                  <a:pt x="285" y="435"/>
                </a:cubicBezTo>
                <a:cubicBezTo>
                  <a:pt x="287" y="436"/>
                  <a:pt x="290" y="436"/>
                  <a:pt x="292" y="437"/>
                </a:cubicBezTo>
                <a:cubicBezTo>
                  <a:pt x="294" y="438"/>
                  <a:pt x="296" y="438"/>
                  <a:pt x="298" y="439"/>
                </a:cubicBezTo>
                <a:cubicBezTo>
                  <a:pt x="299" y="439"/>
                  <a:pt x="300" y="439"/>
                  <a:pt x="302" y="440"/>
                </a:cubicBezTo>
                <a:cubicBezTo>
                  <a:pt x="303" y="440"/>
                  <a:pt x="305" y="441"/>
                  <a:pt x="307" y="441"/>
                </a:cubicBezTo>
                <a:cubicBezTo>
                  <a:pt x="308" y="442"/>
                  <a:pt x="310" y="442"/>
                  <a:pt x="311" y="442"/>
                </a:cubicBezTo>
                <a:cubicBezTo>
                  <a:pt x="312" y="443"/>
                  <a:pt x="313" y="443"/>
                  <a:pt x="315" y="443"/>
                </a:cubicBezTo>
                <a:cubicBezTo>
                  <a:pt x="317" y="444"/>
                  <a:pt x="320" y="444"/>
                  <a:pt x="322" y="445"/>
                </a:cubicBezTo>
                <a:cubicBezTo>
                  <a:pt x="325" y="445"/>
                  <a:pt x="328" y="446"/>
                  <a:pt x="331" y="447"/>
                </a:cubicBezTo>
                <a:cubicBezTo>
                  <a:pt x="332" y="447"/>
                  <a:pt x="333" y="447"/>
                  <a:pt x="334" y="447"/>
                </a:cubicBezTo>
                <a:cubicBezTo>
                  <a:pt x="337" y="448"/>
                  <a:pt x="339" y="448"/>
                  <a:pt x="341" y="448"/>
                </a:cubicBezTo>
                <a:cubicBezTo>
                  <a:pt x="341" y="449"/>
                  <a:pt x="342" y="449"/>
                  <a:pt x="342" y="449"/>
                </a:cubicBezTo>
                <a:cubicBezTo>
                  <a:pt x="345" y="449"/>
                  <a:pt x="348" y="450"/>
                  <a:pt x="351" y="450"/>
                </a:cubicBezTo>
                <a:cubicBezTo>
                  <a:pt x="354" y="450"/>
                  <a:pt x="357" y="451"/>
                  <a:pt x="360" y="451"/>
                </a:cubicBezTo>
                <a:cubicBezTo>
                  <a:pt x="361" y="451"/>
                  <a:pt x="361" y="451"/>
                  <a:pt x="361" y="451"/>
                </a:cubicBezTo>
                <a:cubicBezTo>
                  <a:pt x="364" y="452"/>
                  <a:pt x="367" y="452"/>
                  <a:pt x="370" y="452"/>
                </a:cubicBezTo>
                <a:cubicBezTo>
                  <a:pt x="374" y="453"/>
                  <a:pt x="377" y="453"/>
                  <a:pt x="380" y="453"/>
                </a:cubicBezTo>
                <a:cubicBezTo>
                  <a:pt x="383" y="453"/>
                  <a:pt x="387" y="454"/>
                  <a:pt x="390" y="454"/>
                </a:cubicBezTo>
                <a:cubicBezTo>
                  <a:pt x="393" y="454"/>
                  <a:pt x="397" y="454"/>
                  <a:pt x="400" y="454"/>
                </a:cubicBezTo>
                <a:cubicBezTo>
                  <a:pt x="403" y="454"/>
                  <a:pt x="407" y="454"/>
                  <a:pt x="410" y="454"/>
                </a:cubicBezTo>
                <a:cubicBezTo>
                  <a:pt x="1310" y="454"/>
                  <a:pt x="1310" y="454"/>
                  <a:pt x="1310" y="454"/>
                </a:cubicBezTo>
                <a:cubicBezTo>
                  <a:pt x="1314" y="454"/>
                  <a:pt x="1317" y="454"/>
                  <a:pt x="1321" y="454"/>
                </a:cubicBezTo>
                <a:cubicBezTo>
                  <a:pt x="1324" y="454"/>
                  <a:pt x="1327" y="454"/>
                  <a:pt x="1330" y="454"/>
                </a:cubicBezTo>
                <a:cubicBezTo>
                  <a:pt x="1337" y="453"/>
                  <a:pt x="1343" y="453"/>
                  <a:pt x="1350" y="452"/>
                </a:cubicBezTo>
                <a:cubicBezTo>
                  <a:pt x="1353" y="452"/>
                  <a:pt x="1355" y="452"/>
                  <a:pt x="1358" y="451"/>
                </a:cubicBezTo>
                <a:cubicBezTo>
                  <a:pt x="1359" y="451"/>
                  <a:pt x="1359" y="451"/>
                  <a:pt x="1360" y="451"/>
                </a:cubicBezTo>
                <a:cubicBezTo>
                  <a:pt x="1363" y="451"/>
                  <a:pt x="1366" y="450"/>
                  <a:pt x="1369" y="450"/>
                </a:cubicBezTo>
                <a:cubicBezTo>
                  <a:pt x="1372" y="450"/>
                  <a:pt x="1374" y="449"/>
                  <a:pt x="1377" y="449"/>
                </a:cubicBezTo>
                <a:cubicBezTo>
                  <a:pt x="1381" y="448"/>
                  <a:pt x="1385" y="447"/>
                  <a:pt x="1389" y="447"/>
                </a:cubicBezTo>
                <a:cubicBezTo>
                  <a:pt x="1392" y="446"/>
                  <a:pt x="1395" y="446"/>
                  <a:pt x="1397" y="445"/>
                </a:cubicBezTo>
                <a:cubicBezTo>
                  <a:pt x="1397" y="445"/>
                  <a:pt x="1398" y="445"/>
                  <a:pt x="1398" y="445"/>
                </a:cubicBezTo>
                <a:cubicBezTo>
                  <a:pt x="1400" y="444"/>
                  <a:pt x="1402" y="444"/>
                  <a:pt x="1404" y="443"/>
                </a:cubicBezTo>
                <a:cubicBezTo>
                  <a:pt x="1406" y="443"/>
                  <a:pt x="1408" y="443"/>
                  <a:pt x="1410" y="442"/>
                </a:cubicBezTo>
                <a:cubicBezTo>
                  <a:pt x="1410" y="442"/>
                  <a:pt x="1411" y="442"/>
                  <a:pt x="1411" y="442"/>
                </a:cubicBezTo>
                <a:cubicBezTo>
                  <a:pt x="1414" y="441"/>
                  <a:pt x="1417" y="440"/>
                  <a:pt x="1419" y="440"/>
                </a:cubicBezTo>
                <a:cubicBezTo>
                  <a:pt x="1420" y="439"/>
                  <a:pt x="1420" y="439"/>
                  <a:pt x="1421" y="439"/>
                </a:cubicBezTo>
                <a:cubicBezTo>
                  <a:pt x="1424" y="438"/>
                  <a:pt x="1426" y="438"/>
                  <a:pt x="1429" y="437"/>
                </a:cubicBezTo>
                <a:cubicBezTo>
                  <a:pt x="1431" y="436"/>
                  <a:pt x="1434" y="435"/>
                  <a:pt x="1437" y="434"/>
                </a:cubicBezTo>
                <a:cubicBezTo>
                  <a:pt x="1439" y="434"/>
                  <a:pt x="1440" y="433"/>
                  <a:pt x="1442" y="432"/>
                </a:cubicBezTo>
                <a:cubicBezTo>
                  <a:pt x="1444" y="432"/>
                  <a:pt x="1446" y="431"/>
                  <a:pt x="1447" y="431"/>
                </a:cubicBezTo>
                <a:cubicBezTo>
                  <a:pt x="1448" y="431"/>
                  <a:pt x="1449" y="430"/>
                  <a:pt x="1450" y="430"/>
                </a:cubicBezTo>
                <a:cubicBezTo>
                  <a:pt x="1452" y="429"/>
                  <a:pt x="1454" y="428"/>
                  <a:pt x="1457" y="427"/>
                </a:cubicBezTo>
                <a:cubicBezTo>
                  <a:pt x="1457" y="427"/>
                  <a:pt x="1458" y="427"/>
                  <a:pt x="1459" y="426"/>
                </a:cubicBezTo>
                <a:cubicBezTo>
                  <a:pt x="1462" y="425"/>
                  <a:pt x="1464" y="424"/>
                  <a:pt x="1467" y="423"/>
                </a:cubicBezTo>
                <a:cubicBezTo>
                  <a:pt x="1470" y="422"/>
                  <a:pt x="1472" y="421"/>
                  <a:pt x="1475" y="420"/>
                </a:cubicBezTo>
                <a:cubicBezTo>
                  <a:pt x="1476" y="419"/>
                  <a:pt x="1477" y="419"/>
                  <a:pt x="1477" y="419"/>
                </a:cubicBezTo>
                <a:cubicBezTo>
                  <a:pt x="1480" y="418"/>
                  <a:pt x="1482" y="417"/>
                  <a:pt x="1484" y="416"/>
                </a:cubicBezTo>
                <a:cubicBezTo>
                  <a:pt x="1485" y="415"/>
                  <a:pt x="1486" y="415"/>
                  <a:pt x="1487" y="414"/>
                </a:cubicBezTo>
                <a:cubicBezTo>
                  <a:pt x="1489" y="413"/>
                  <a:pt x="1492" y="412"/>
                  <a:pt x="1494" y="411"/>
                </a:cubicBezTo>
                <a:cubicBezTo>
                  <a:pt x="1500" y="408"/>
                  <a:pt x="1506" y="405"/>
                  <a:pt x="1512" y="401"/>
                </a:cubicBezTo>
                <a:cubicBezTo>
                  <a:pt x="1515" y="400"/>
                  <a:pt x="1518" y="398"/>
                  <a:pt x="1521" y="396"/>
                </a:cubicBezTo>
                <a:cubicBezTo>
                  <a:pt x="1523" y="395"/>
                  <a:pt x="1526" y="393"/>
                  <a:pt x="1529" y="391"/>
                </a:cubicBezTo>
                <a:cubicBezTo>
                  <a:pt x="1529" y="391"/>
                  <a:pt x="1529" y="391"/>
                  <a:pt x="1529" y="391"/>
                </a:cubicBezTo>
                <a:cubicBezTo>
                  <a:pt x="1531" y="390"/>
                  <a:pt x="1533" y="388"/>
                  <a:pt x="1536" y="387"/>
                </a:cubicBezTo>
                <a:cubicBezTo>
                  <a:pt x="1536" y="386"/>
                  <a:pt x="1537" y="386"/>
                  <a:pt x="1538" y="385"/>
                </a:cubicBezTo>
                <a:cubicBezTo>
                  <a:pt x="1541" y="383"/>
                  <a:pt x="1543" y="382"/>
                  <a:pt x="1545" y="380"/>
                </a:cubicBezTo>
                <a:cubicBezTo>
                  <a:pt x="1545" y="380"/>
                  <a:pt x="1546" y="380"/>
                  <a:pt x="1546" y="380"/>
                </a:cubicBezTo>
                <a:cubicBezTo>
                  <a:pt x="1549" y="378"/>
                  <a:pt x="1551" y="376"/>
                  <a:pt x="1554" y="374"/>
                </a:cubicBezTo>
                <a:cubicBezTo>
                  <a:pt x="1557" y="372"/>
                  <a:pt x="1559" y="370"/>
                  <a:pt x="1562" y="368"/>
                </a:cubicBezTo>
                <a:cubicBezTo>
                  <a:pt x="1567" y="364"/>
                  <a:pt x="1573" y="359"/>
                  <a:pt x="1578" y="355"/>
                </a:cubicBezTo>
                <a:cubicBezTo>
                  <a:pt x="1583" y="350"/>
                  <a:pt x="1589" y="345"/>
                  <a:pt x="1595" y="339"/>
                </a:cubicBezTo>
                <a:cubicBezTo>
                  <a:pt x="1596" y="338"/>
                  <a:pt x="1598" y="336"/>
                  <a:pt x="1600" y="334"/>
                </a:cubicBezTo>
                <a:cubicBezTo>
                  <a:pt x="1603" y="332"/>
                  <a:pt x="1605" y="329"/>
                  <a:pt x="1607" y="327"/>
                </a:cubicBezTo>
                <a:cubicBezTo>
                  <a:pt x="1612" y="322"/>
                  <a:pt x="1617" y="317"/>
                  <a:pt x="1621" y="312"/>
                </a:cubicBezTo>
                <a:cubicBezTo>
                  <a:pt x="1623" y="309"/>
                  <a:pt x="1625" y="306"/>
                  <a:pt x="1628" y="304"/>
                </a:cubicBezTo>
                <a:cubicBezTo>
                  <a:pt x="1634" y="296"/>
                  <a:pt x="1640" y="288"/>
                  <a:pt x="1646" y="280"/>
                </a:cubicBezTo>
                <a:cubicBezTo>
                  <a:pt x="1694" y="211"/>
                  <a:pt x="1720" y="129"/>
                  <a:pt x="1720" y="44"/>
                </a:cubicBezTo>
                <a:close/>
              </a:path>
            </a:pathLst>
          </a:custGeom>
          <a:gradFill>
            <a:gsLst>
              <a:gs pos="469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9507539" y="3870325"/>
            <a:ext cx="1268413" cy="6015038"/>
          </a:xfrm>
          <a:custGeom>
            <a:avLst/>
            <a:gdLst>
              <a:gd name="T0" fmla="*/ 343 w 400"/>
              <a:gd name="T1" fmla="*/ 1893 h 1897"/>
              <a:gd name="T2" fmla="*/ 301 w 400"/>
              <a:gd name="T3" fmla="*/ 1884 h 1897"/>
              <a:gd name="T4" fmla="*/ 283 w 400"/>
              <a:gd name="T5" fmla="*/ 1878 h 1897"/>
              <a:gd name="T6" fmla="*/ 265 w 400"/>
              <a:gd name="T7" fmla="*/ 1872 h 1897"/>
              <a:gd name="T8" fmla="*/ 251 w 400"/>
              <a:gd name="T9" fmla="*/ 1867 h 1897"/>
              <a:gd name="T10" fmla="*/ 238 w 400"/>
              <a:gd name="T11" fmla="*/ 1861 h 1897"/>
              <a:gd name="T12" fmla="*/ 226 w 400"/>
              <a:gd name="T13" fmla="*/ 1855 h 1897"/>
              <a:gd name="T14" fmla="*/ 212 w 400"/>
              <a:gd name="T15" fmla="*/ 1848 h 1897"/>
              <a:gd name="T16" fmla="*/ 202 w 400"/>
              <a:gd name="T17" fmla="*/ 1842 h 1897"/>
              <a:gd name="T18" fmla="*/ 191 w 400"/>
              <a:gd name="T19" fmla="*/ 1835 h 1897"/>
              <a:gd name="T20" fmla="*/ 170 w 400"/>
              <a:gd name="T21" fmla="*/ 1821 h 1897"/>
              <a:gd name="T22" fmla="*/ 148 w 400"/>
              <a:gd name="T23" fmla="*/ 1803 h 1897"/>
              <a:gd name="T24" fmla="*/ 120 w 400"/>
              <a:gd name="T25" fmla="*/ 1778 h 1897"/>
              <a:gd name="T26" fmla="*/ 0 w 400"/>
              <a:gd name="T27" fmla="*/ 396 h 1897"/>
              <a:gd name="T28" fmla="*/ 1 w 400"/>
              <a:gd name="T29" fmla="*/ 381 h 1897"/>
              <a:gd name="T30" fmla="*/ 2 w 400"/>
              <a:gd name="T31" fmla="*/ 368 h 1897"/>
              <a:gd name="T32" fmla="*/ 4 w 400"/>
              <a:gd name="T33" fmla="*/ 351 h 1897"/>
              <a:gd name="T34" fmla="*/ 6 w 400"/>
              <a:gd name="T35" fmla="*/ 338 h 1897"/>
              <a:gd name="T36" fmla="*/ 12 w 400"/>
              <a:gd name="T37" fmla="*/ 310 h 1897"/>
              <a:gd name="T38" fmla="*/ 17 w 400"/>
              <a:gd name="T39" fmla="*/ 291 h 1897"/>
              <a:gd name="T40" fmla="*/ 23 w 400"/>
              <a:gd name="T41" fmla="*/ 273 h 1897"/>
              <a:gd name="T42" fmla="*/ 27 w 400"/>
              <a:gd name="T43" fmla="*/ 261 h 1897"/>
              <a:gd name="T44" fmla="*/ 37 w 400"/>
              <a:gd name="T45" fmla="*/ 239 h 1897"/>
              <a:gd name="T46" fmla="*/ 50 w 400"/>
              <a:gd name="T47" fmla="*/ 212 h 1897"/>
              <a:gd name="T48" fmla="*/ 58 w 400"/>
              <a:gd name="T49" fmla="*/ 199 h 1897"/>
              <a:gd name="T50" fmla="*/ 71 w 400"/>
              <a:gd name="T51" fmla="*/ 179 h 1897"/>
              <a:gd name="T52" fmla="*/ 80 w 400"/>
              <a:gd name="T53" fmla="*/ 165 h 1897"/>
              <a:gd name="T54" fmla="*/ 102 w 400"/>
              <a:gd name="T55" fmla="*/ 139 h 1897"/>
              <a:gd name="T56" fmla="*/ 108 w 400"/>
              <a:gd name="T57" fmla="*/ 132 h 1897"/>
              <a:gd name="T58" fmla="*/ 400 w 400"/>
              <a:gd name="T59" fmla="*/ 0 h 1897"/>
              <a:gd name="T60" fmla="*/ 132 w 400"/>
              <a:gd name="T61" fmla="*/ 127 h 1897"/>
              <a:gd name="T62" fmla="*/ 89 w 400"/>
              <a:gd name="T63" fmla="*/ 188 h 1897"/>
              <a:gd name="T64" fmla="*/ 75 w 400"/>
              <a:gd name="T65" fmla="*/ 216 h 1897"/>
              <a:gd name="T66" fmla="*/ 69 w 400"/>
              <a:gd name="T67" fmla="*/ 232 h 1897"/>
              <a:gd name="T68" fmla="*/ 65 w 400"/>
              <a:gd name="T69" fmla="*/ 241 h 1897"/>
              <a:gd name="T70" fmla="*/ 58 w 400"/>
              <a:gd name="T71" fmla="*/ 262 h 1897"/>
              <a:gd name="T72" fmla="*/ 54 w 400"/>
              <a:gd name="T73" fmla="*/ 277 h 1897"/>
              <a:gd name="T74" fmla="*/ 50 w 400"/>
              <a:gd name="T75" fmla="*/ 297 h 1897"/>
              <a:gd name="T76" fmla="*/ 48 w 400"/>
              <a:gd name="T77" fmla="*/ 312 h 1897"/>
              <a:gd name="T78" fmla="*/ 46 w 400"/>
              <a:gd name="T79" fmla="*/ 328 h 1897"/>
              <a:gd name="T80" fmla="*/ 44 w 400"/>
              <a:gd name="T81" fmla="*/ 345 h 1897"/>
              <a:gd name="T82" fmla="*/ 44 w 400"/>
              <a:gd name="T83" fmla="*/ 363 h 1897"/>
              <a:gd name="T84" fmla="*/ 151 w 400"/>
              <a:gd name="T85" fmla="*/ 1791 h 1897"/>
              <a:gd name="T86" fmla="*/ 177 w 400"/>
              <a:gd name="T87" fmla="*/ 1815 h 1897"/>
              <a:gd name="T88" fmla="*/ 194 w 400"/>
              <a:gd name="T89" fmla="*/ 1828 h 1897"/>
              <a:gd name="T90" fmla="*/ 203 w 400"/>
              <a:gd name="T91" fmla="*/ 1834 h 1897"/>
              <a:gd name="T92" fmla="*/ 216 w 400"/>
              <a:gd name="T93" fmla="*/ 1843 h 1897"/>
              <a:gd name="T94" fmla="*/ 227 w 400"/>
              <a:gd name="T95" fmla="*/ 1849 h 1897"/>
              <a:gd name="T96" fmla="*/ 244 w 400"/>
              <a:gd name="T97" fmla="*/ 1859 h 1897"/>
              <a:gd name="T98" fmla="*/ 285 w 400"/>
              <a:gd name="T99" fmla="*/ 1876 h 1897"/>
              <a:gd name="T100" fmla="*/ 307 w 400"/>
              <a:gd name="T101" fmla="*/ 1884 h 1897"/>
              <a:gd name="T102" fmla="*/ 321 w 400"/>
              <a:gd name="T103" fmla="*/ 1888 h 1897"/>
              <a:gd name="T104" fmla="*/ 339 w 400"/>
              <a:gd name="T105" fmla="*/ 1892 h 1897"/>
              <a:gd name="T106" fmla="*/ 356 w 400"/>
              <a:gd name="T107" fmla="*/ 189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0" h="1897">
                <a:moveTo>
                  <a:pt x="374" y="1897"/>
                </a:moveTo>
                <a:cubicBezTo>
                  <a:pt x="375" y="1897"/>
                  <a:pt x="376" y="1897"/>
                  <a:pt x="378" y="1897"/>
                </a:cubicBezTo>
                <a:cubicBezTo>
                  <a:pt x="366" y="1896"/>
                  <a:pt x="355" y="1895"/>
                  <a:pt x="343" y="1893"/>
                </a:cubicBezTo>
                <a:cubicBezTo>
                  <a:pt x="338" y="1892"/>
                  <a:pt x="332" y="1891"/>
                  <a:pt x="327" y="1890"/>
                </a:cubicBezTo>
                <a:cubicBezTo>
                  <a:pt x="321" y="1889"/>
                  <a:pt x="315" y="1887"/>
                  <a:pt x="310" y="1886"/>
                </a:cubicBezTo>
                <a:cubicBezTo>
                  <a:pt x="307" y="1885"/>
                  <a:pt x="304" y="1884"/>
                  <a:pt x="301" y="1884"/>
                </a:cubicBezTo>
                <a:cubicBezTo>
                  <a:pt x="298" y="1883"/>
                  <a:pt x="295" y="1882"/>
                  <a:pt x="293" y="1881"/>
                </a:cubicBezTo>
                <a:cubicBezTo>
                  <a:pt x="292" y="1881"/>
                  <a:pt x="292" y="1881"/>
                  <a:pt x="291" y="1881"/>
                </a:cubicBezTo>
                <a:cubicBezTo>
                  <a:pt x="289" y="1880"/>
                  <a:pt x="286" y="1879"/>
                  <a:pt x="283" y="1878"/>
                </a:cubicBezTo>
                <a:cubicBezTo>
                  <a:pt x="280" y="1878"/>
                  <a:pt x="278" y="1877"/>
                  <a:pt x="275" y="1876"/>
                </a:cubicBezTo>
                <a:cubicBezTo>
                  <a:pt x="272" y="1875"/>
                  <a:pt x="270" y="1874"/>
                  <a:pt x="267" y="1873"/>
                </a:cubicBezTo>
                <a:cubicBezTo>
                  <a:pt x="266" y="1873"/>
                  <a:pt x="265" y="1872"/>
                  <a:pt x="265" y="1872"/>
                </a:cubicBezTo>
                <a:cubicBezTo>
                  <a:pt x="263" y="1871"/>
                  <a:pt x="261" y="1871"/>
                  <a:pt x="259" y="1870"/>
                </a:cubicBezTo>
                <a:cubicBezTo>
                  <a:pt x="258" y="1869"/>
                  <a:pt x="257" y="1869"/>
                  <a:pt x="256" y="1869"/>
                </a:cubicBezTo>
                <a:cubicBezTo>
                  <a:pt x="255" y="1868"/>
                  <a:pt x="253" y="1867"/>
                  <a:pt x="251" y="1867"/>
                </a:cubicBezTo>
                <a:cubicBezTo>
                  <a:pt x="249" y="1866"/>
                  <a:pt x="248" y="1865"/>
                  <a:pt x="246" y="1864"/>
                </a:cubicBezTo>
                <a:cubicBezTo>
                  <a:pt x="245" y="1864"/>
                  <a:pt x="244" y="1864"/>
                  <a:pt x="244" y="1863"/>
                </a:cubicBezTo>
                <a:cubicBezTo>
                  <a:pt x="242" y="1862"/>
                  <a:pt x="240" y="1862"/>
                  <a:pt x="238" y="1861"/>
                </a:cubicBezTo>
                <a:cubicBezTo>
                  <a:pt x="237" y="1860"/>
                  <a:pt x="235" y="1859"/>
                  <a:pt x="234" y="1859"/>
                </a:cubicBezTo>
                <a:cubicBezTo>
                  <a:pt x="233" y="1858"/>
                  <a:pt x="232" y="1858"/>
                  <a:pt x="231" y="1857"/>
                </a:cubicBezTo>
                <a:cubicBezTo>
                  <a:pt x="229" y="1856"/>
                  <a:pt x="227" y="1856"/>
                  <a:pt x="226" y="1855"/>
                </a:cubicBezTo>
                <a:cubicBezTo>
                  <a:pt x="224" y="1854"/>
                  <a:pt x="223" y="1853"/>
                  <a:pt x="222" y="1853"/>
                </a:cubicBezTo>
                <a:cubicBezTo>
                  <a:pt x="220" y="1852"/>
                  <a:pt x="219" y="1851"/>
                  <a:pt x="218" y="1851"/>
                </a:cubicBezTo>
                <a:cubicBezTo>
                  <a:pt x="216" y="1850"/>
                  <a:pt x="214" y="1849"/>
                  <a:pt x="212" y="1848"/>
                </a:cubicBezTo>
                <a:cubicBezTo>
                  <a:pt x="211" y="1847"/>
                  <a:pt x="211" y="1847"/>
                  <a:pt x="210" y="1847"/>
                </a:cubicBezTo>
                <a:cubicBezTo>
                  <a:pt x="208" y="1845"/>
                  <a:pt x="206" y="1844"/>
                  <a:pt x="204" y="1843"/>
                </a:cubicBezTo>
                <a:cubicBezTo>
                  <a:pt x="203" y="1843"/>
                  <a:pt x="203" y="1842"/>
                  <a:pt x="202" y="1842"/>
                </a:cubicBezTo>
                <a:cubicBezTo>
                  <a:pt x="200" y="1841"/>
                  <a:pt x="199" y="1840"/>
                  <a:pt x="197" y="1839"/>
                </a:cubicBezTo>
                <a:cubicBezTo>
                  <a:pt x="196" y="1838"/>
                  <a:pt x="194" y="1837"/>
                  <a:pt x="193" y="1836"/>
                </a:cubicBezTo>
                <a:cubicBezTo>
                  <a:pt x="192" y="1836"/>
                  <a:pt x="192" y="1835"/>
                  <a:pt x="191" y="1835"/>
                </a:cubicBezTo>
                <a:cubicBezTo>
                  <a:pt x="189" y="1834"/>
                  <a:pt x="187" y="1832"/>
                  <a:pt x="185" y="1831"/>
                </a:cubicBezTo>
                <a:cubicBezTo>
                  <a:pt x="182" y="1829"/>
                  <a:pt x="179" y="1828"/>
                  <a:pt x="177" y="1826"/>
                </a:cubicBezTo>
                <a:cubicBezTo>
                  <a:pt x="175" y="1824"/>
                  <a:pt x="172" y="1823"/>
                  <a:pt x="170" y="1821"/>
                </a:cubicBezTo>
                <a:cubicBezTo>
                  <a:pt x="167" y="1819"/>
                  <a:pt x="164" y="1817"/>
                  <a:pt x="161" y="1814"/>
                </a:cubicBezTo>
                <a:cubicBezTo>
                  <a:pt x="159" y="1813"/>
                  <a:pt x="157" y="1811"/>
                  <a:pt x="155" y="1809"/>
                </a:cubicBezTo>
                <a:cubicBezTo>
                  <a:pt x="152" y="1807"/>
                  <a:pt x="150" y="1805"/>
                  <a:pt x="148" y="1803"/>
                </a:cubicBezTo>
                <a:cubicBezTo>
                  <a:pt x="145" y="1801"/>
                  <a:pt x="143" y="1799"/>
                  <a:pt x="140" y="1797"/>
                </a:cubicBezTo>
                <a:cubicBezTo>
                  <a:pt x="138" y="1795"/>
                  <a:pt x="135" y="1793"/>
                  <a:pt x="133" y="1791"/>
                </a:cubicBezTo>
                <a:cubicBezTo>
                  <a:pt x="128" y="1787"/>
                  <a:pt x="124" y="1782"/>
                  <a:pt x="120" y="1778"/>
                </a:cubicBezTo>
                <a:cubicBezTo>
                  <a:pt x="42" y="1701"/>
                  <a:pt x="0" y="1597"/>
                  <a:pt x="0" y="148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4"/>
                  <a:pt x="0" y="400"/>
                  <a:pt x="0" y="396"/>
                </a:cubicBezTo>
                <a:cubicBezTo>
                  <a:pt x="0" y="394"/>
                  <a:pt x="0" y="392"/>
                  <a:pt x="0" y="390"/>
                </a:cubicBezTo>
                <a:cubicBezTo>
                  <a:pt x="0" y="389"/>
                  <a:pt x="0" y="389"/>
                  <a:pt x="0" y="388"/>
                </a:cubicBezTo>
                <a:cubicBezTo>
                  <a:pt x="0" y="386"/>
                  <a:pt x="0" y="384"/>
                  <a:pt x="1" y="381"/>
                </a:cubicBezTo>
                <a:cubicBezTo>
                  <a:pt x="1" y="380"/>
                  <a:pt x="1" y="379"/>
                  <a:pt x="1" y="378"/>
                </a:cubicBezTo>
                <a:cubicBezTo>
                  <a:pt x="1" y="376"/>
                  <a:pt x="1" y="374"/>
                  <a:pt x="1" y="372"/>
                </a:cubicBezTo>
                <a:cubicBezTo>
                  <a:pt x="2" y="371"/>
                  <a:pt x="2" y="369"/>
                  <a:pt x="2" y="368"/>
                </a:cubicBezTo>
                <a:cubicBezTo>
                  <a:pt x="2" y="365"/>
                  <a:pt x="2" y="363"/>
                  <a:pt x="3" y="360"/>
                </a:cubicBezTo>
                <a:cubicBezTo>
                  <a:pt x="3" y="358"/>
                  <a:pt x="3" y="357"/>
                  <a:pt x="3" y="355"/>
                </a:cubicBezTo>
                <a:cubicBezTo>
                  <a:pt x="3" y="354"/>
                  <a:pt x="4" y="352"/>
                  <a:pt x="4" y="351"/>
                </a:cubicBezTo>
                <a:cubicBezTo>
                  <a:pt x="4" y="350"/>
                  <a:pt x="4" y="348"/>
                  <a:pt x="4" y="347"/>
                </a:cubicBezTo>
                <a:cubicBezTo>
                  <a:pt x="5" y="345"/>
                  <a:pt x="5" y="344"/>
                  <a:pt x="5" y="342"/>
                </a:cubicBezTo>
                <a:cubicBezTo>
                  <a:pt x="5" y="341"/>
                  <a:pt x="6" y="339"/>
                  <a:pt x="6" y="338"/>
                </a:cubicBezTo>
                <a:cubicBezTo>
                  <a:pt x="6" y="335"/>
                  <a:pt x="7" y="332"/>
                  <a:pt x="8" y="329"/>
                </a:cubicBezTo>
                <a:cubicBezTo>
                  <a:pt x="8" y="326"/>
                  <a:pt x="9" y="323"/>
                  <a:pt x="10" y="320"/>
                </a:cubicBezTo>
                <a:cubicBezTo>
                  <a:pt x="10" y="316"/>
                  <a:pt x="11" y="313"/>
                  <a:pt x="12" y="310"/>
                </a:cubicBezTo>
                <a:cubicBezTo>
                  <a:pt x="12" y="310"/>
                  <a:pt x="12" y="310"/>
                  <a:pt x="12" y="310"/>
                </a:cubicBezTo>
                <a:cubicBezTo>
                  <a:pt x="13" y="307"/>
                  <a:pt x="13" y="304"/>
                  <a:pt x="14" y="301"/>
                </a:cubicBezTo>
                <a:cubicBezTo>
                  <a:pt x="15" y="298"/>
                  <a:pt x="16" y="294"/>
                  <a:pt x="17" y="291"/>
                </a:cubicBezTo>
                <a:cubicBezTo>
                  <a:pt x="18" y="287"/>
                  <a:pt x="19" y="284"/>
                  <a:pt x="20" y="281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21" y="278"/>
                  <a:pt x="22" y="276"/>
                  <a:pt x="23" y="273"/>
                </a:cubicBezTo>
                <a:cubicBezTo>
                  <a:pt x="23" y="272"/>
                  <a:pt x="24" y="271"/>
                  <a:pt x="24" y="270"/>
                </a:cubicBezTo>
                <a:cubicBezTo>
                  <a:pt x="25" y="269"/>
                  <a:pt x="25" y="267"/>
                  <a:pt x="26" y="265"/>
                </a:cubicBezTo>
                <a:cubicBezTo>
                  <a:pt x="26" y="264"/>
                  <a:pt x="27" y="263"/>
                  <a:pt x="27" y="261"/>
                </a:cubicBezTo>
                <a:cubicBezTo>
                  <a:pt x="29" y="256"/>
                  <a:pt x="31" y="251"/>
                  <a:pt x="34" y="246"/>
                </a:cubicBezTo>
                <a:cubicBezTo>
                  <a:pt x="34" y="244"/>
                  <a:pt x="35" y="243"/>
                  <a:pt x="36" y="241"/>
                </a:cubicBezTo>
                <a:cubicBezTo>
                  <a:pt x="36" y="240"/>
                  <a:pt x="37" y="239"/>
                  <a:pt x="37" y="239"/>
                </a:cubicBezTo>
                <a:cubicBezTo>
                  <a:pt x="38" y="237"/>
                  <a:pt x="39" y="235"/>
                  <a:pt x="40" y="233"/>
                </a:cubicBezTo>
                <a:cubicBezTo>
                  <a:pt x="42" y="228"/>
                  <a:pt x="44" y="224"/>
                  <a:pt x="47" y="219"/>
                </a:cubicBezTo>
                <a:cubicBezTo>
                  <a:pt x="48" y="217"/>
                  <a:pt x="49" y="215"/>
                  <a:pt x="50" y="212"/>
                </a:cubicBezTo>
                <a:cubicBezTo>
                  <a:pt x="51" y="211"/>
                  <a:pt x="52" y="209"/>
                  <a:pt x="53" y="207"/>
                </a:cubicBezTo>
                <a:cubicBezTo>
                  <a:pt x="54" y="206"/>
                  <a:pt x="55" y="204"/>
                  <a:pt x="56" y="202"/>
                </a:cubicBezTo>
                <a:cubicBezTo>
                  <a:pt x="57" y="201"/>
                  <a:pt x="57" y="200"/>
                  <a:pt x="58" y="199"/>
                </a:cubicBezTo>
                <a:cubicBezTo>
                  <a:pt x="61" y="194"/>
                  <a:pt x="64" y="189"/>
                  <a:pt x="67" y="185"/>
                </a:cubicBezTo>
                <a:cubicBezTo>
                  <a:pt x="68" y="183"/>
                  <a:pt x="70" y="181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3" y="176"/>
                  <a:pt x="74" y="174"/>
                  <a:pt x="75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7" y="170"/>
                  <a:pt x="79" y="168"/>
                  <a:pt x="80" y="165"/>
                </a:cubicBezTo>
                <a:cubicBezTo>
                  <a:pt x="84" y="161"/>
                  <a:pt x="88" y="156"/>
                  <a:pt x="91" y="151"/>
                </a:cubicBezTo>
                <a:cubicBezTo>
                  <a:pt x="93" y="149"/>
                  <a:pt x="95" y="147"/>
                  <a:pt x="96" y="145"/>
                </a:cubicBezTo>
                <a:cubicBezTo>
                  <a:pt x="98" y="143"/>
                  <a:pt x="100" y="141"/>
                  <a:pt x="102" y="139"/>
                </a:cubicBezTo>
                <a:cubicBezTo>
                  <a:pt x="102" y="139"/>
                  <a:pt x="102" y="138"/>
                  <a:pt x="103" y="138"/>
                </a:cubicBezTo>
                <a:cubicBezTo>
                  <a:pt x="104" y="136"/>
                  <a:pt x="106" y="134"/>
                  <a:pt x="108" y="133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0" y="130"/>
                  <a:pt x="112" y="128"/>
                  <a:pt x="113" y="126"/>
                </a:cubicBezTo>
                <a:cubicBezTo>
                  <a:pt x="116" y="124"/>
                  <a:pt x="118" y="122"/>
                  <a:pt x="120" y="120"/>
                </a:cubicBezTo>
                <a:cubicBezTo>
                  <a:pt x="195" y="45"/>
                  <a:pt x="294" y="2"/>
                  <a:pt x="400" y="0"/>
                </a:cubicBezTo>
                <a:cubicBezTo>
                  <a:pt x="306" y="2"/>
                  <a:pt x="218" y="40"/>
                  <a:pt x="151" y="107"/>
                </a:cubicBezTo>
                <a:cubicBezTo>
                  <a:pt x="146" y="112"/>
                  <a:pt x="141" y="117"/>
                  <a:pt x="137" y="122"/>
                </a:cubicBezTo>
                <a:cubicBezTo>
                  <a:pt x="135" y="124"/>
                  <a:pt x="134" y="125"/>
                  <a:pt x="132" y="127"/>
                </a:cubicBezTo>
                <a:cubicBezTo>
                  <a:pt x="120" y="141"/>
                  <a:pt x="110" y="155"/>
                  <a:pt x="100" y="171"/>
                </a:cubicBezTo>
                <a:cubicBezTo>
                  <a:pt x="98" y="173"/>
                  <a:pt x="97" y="176"/>
                  <a:pt x="95" y="178"/>
                </a:cubicBezTo>
                <a:cubicBezTo>
                  <a:pt x="93" y="182"/>
                  <a:pt x="91" y="185"/>
                  <a:pt x="89" y="188"/>
                </a:cubicBezTo>
                <a:cubicBezTo>
                  <a:pt x="88" y="190"/>
                  <a:pt x="87" y="192"/>
                  <a:pt x="86" y="194"/>
                </a:cubicBezTo>
                <a:cubicBezTo>
                  <a:pt x="84" y="199"/>
                  <a:pt x="81" y="203"/>
                  <a:pt x="79" y="208"/>
                </a:cubicBezTo>
                <a:cubicBezTo>
                  <a:pt x="78" y="211"/>
                  <a:pt x="76" y="214"/>
                  <a:pt x="75" y="216"/>
                </a:cubicBezTo>
                <a:cubicBezTo>
                  <a:pt x="74" y="219"/>
                  <a:pt x="73" y="221"/>
                  <a:pt x="72" y="224"/>
                </a:cubicBezTo>
                <a:cubicBezTo>
                  <a:pt x="72" y="224"/>
                  <a:pt x="72" y="224"/>
                  <a:pt x="72" y="225"/>
                </a:cubicBezTo>
                <a:cubicBezTo>
                  <a:pt x="71" y="227"/>
                  <a:pt x="70" y="229"/>
                  <a:pt x="69" y="232"/>
                </a:cubicBezTo>
                <a:cubicBezTo>
                  <a:pt x="69" y="232"/>
                  <a:pt x="69" y="233"/>
                  <a:pt x="68" y="233"/>
                </a:cubicBezTo>
                <a:cubicBezTo>
                  <a:pt x="68" y="235"/>
                  <a:pt x="67" y="237"/>
                  <a:pt x="66" y="239"/>
                </a:cubicBezTo>
                <a:cubicBezTo>
                  <a:pt x="66" y="240"/>
                  <a:pt x="65" y="241"/>
                  <a:pt x="65" y="241"/>
                </a:cubicBezTo>
                <a:cubicBezTo>
                  <a:pt x="64" y="244"/>
                  <a:pt x="63" y="247"/>
                  <a:pt x="62" y="249"/>
                </a:cubicBezTo>
                <a:cubicBezTo>
                  <a:pt x="62" y="252"/>
                  <a:pt x="61" y="254"/>
                  <a:pt x="60" y="256"/>
                </a:cubicBezTo>
                <a:cubicBezTo>
                  <a:pt x="60" y="258"/>
                  <a:pt x="59" y="260"/>
                  <a:pt x="58" y="262"/>
                </a:cubicBezTo>
                <a:cubicBezTo>
                  <a:pt x="58" y="264"/>
                  <a:pt x="57" y="266"/>
                  <a:pt x="57" y="268"/>
                </a:cubicBezTo>
                <a:cubicBezTo>
                  <a:pt x="57" y="268"/>
                  <a:pt x="57" y="269"/>
                  <a:pt x="56" y="269"/>
                </a:cubicBezTo>
                <a:cubicBezTo>
                  <a:pt x="56" y="272"/>
                  <a:pt x="55" y="274"/>
                  <a:pt x="54" y="277"/>
                </a:cubicBezTo>
                <a:cubicBezTo>
                  <a:pt x="54" y="279"/>
                  <a:pt x="53" y="281"/>
                  <a:pt x="53" y="283"/>
                </a:cubicBezTo>
                <a:cubicBezTo>
                  <a:pt x="52" y="286"/>
                  <a:pt x="52" y="288"/>
                  <a:pt x="51" y="291"/>
                </a:cubicBezTo>
                <a:cubicBezTo>
                  <a:pt x="51" y="293"/>
                  <a:pt x="50" y="295"/>
                  <a:pt x="50" y="297"/>
                </a:cubicBezTo>
                <a:cubicBezTo>
                  <a:pt x="50" y="299"/>
                  <a:pt x="49" y="300"/>
                  <a:pt x="49" y="302"/>
                </a:cubicBezTo>
                <a:cubicBezTo>
                  <a:pt x="49" y="303"/>
                  <a:pt x="49" y="304"/>
                  <a:pt x="49" y="305"/>
                </a:cubicBezTo>
                <a:cubicBezTo>
                  <a:pt x="48" y="307"/>
                  <a:pt x="48" y="309"/>
                  <a:pt x="48" y="312"/>
                </a:cubicBezTo>
                <a:cubicBezTo>
                  <a:pt x="47" y="314"/>
                  <a:pt x="47" y="316"/>
                  <a:pt x="47" y="319"/>
                </a:cubicBezTo>
                <a:cubicBezTo>
                  <a:pt x="46" y="321"/>
                  <a:pt x="46" y="324"/>
                  <a:pt x="46" y="326"/>
                </a:cubicBezTo>
                <a:cubicBezTo>
                  <a:pt x="46" y="327"/>
                  <a:pt x="46" y="327"/>
                  <a:pt x="46" y="328"/>
                </a:cubicBezTo>
                <a:cubicBezTo>
                  <a:pt x="45" y="331"/>
                  <a:pt x="45" y="333"/>
                  <a:pt x="45" y="336"/>
                </a:cubicBezTo>
                <a:cubicBezTo>
                  <a:pt x="44" y="339"/>
                  <a:pt x="44" y="342"/>
                  <a:pt x="44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348"/>
                  <a:pt x="44" y="350"/>
                  <a:pt x="44" y="353"/>
                </a:cubicBezTo>
                <a:cubicBezTo>
                  <a:pt x="44" y="354"/>
                  <a:pt x="44" y="354"/>
                  <a:pt x="44" y="355"/>
                </a:cubicBezTo>
                <a:cubicBezTo>
                  <a:pt x="44" y="357"/>
                  <a:pt x="44" y="360"/>
                  <a:pt x="44" y="363"/>
                </a:cubicBezTo>
                <a:cubicBezTo>
                  <a:pt x="43" y="364"/>
                  <a:pt x="43" y="365"/>
                  <a:pt x="43" y="366"/>
                </a:cubicBezTo>
                <a:cubicBezTo>
                  <a:pt x="43" y="1532"/>
                  <a:pt x="43" y="1532"/>
                  <a:pt x="43" y="1532"/>
                </a:cubicBezTo>
                <a:cubicBezTo>
                  <a:pt x="43" y="1630"/>
                  <a:pt x="82" y="1722"/>
                  <a:pt x="151" y="1791"/>
                </a:cubicBezTo>
                <a:cubicBezTo>
                  <a:pt x="156" y="1796"/>
                  <a:pt x="161" y="1801"/>
                  <a:pt x="166" y="1805"/>
                </a:cubicBezTo>
                <a:cubicBezTo>
                  <a:pt x="168" y="1807"/>
                  <a:pt x="169" y="1808"/>
                  <a:pt x="171" y="1810"/>
                </a:cubicBezTo>
                <a:cubicBezTo>
                  <a:pt x="173" y="1811"/>
                  <a:pt x="175" y="1813"/>
                  <a:pt x="177" y="1815"/>
                </a:cubicBezTo>
                <a:cubicBezTo>
                  <a:pt x="179" y="1817"/>
                  <a:pt x="182" y="1818"/>
                  <a:pt x="184" y="1820"/>
                </a:cubicBezTo>
                <a:cubicBezTo>
                  <a:pt x="185" y="1821"/>
                  <a:pt x="186" y="1822"/>
                  <a:pt x="187" y="1823"/>
                </a:cubicBezTo>
                <a:cubicBezTo>
                  <a:pt x="189" y="1825"/>
                  <a:pt x="192" y="1826"/>
                  <a:pt x="194" y="1828"/>
                </a:cubicBezTo>
                <a:cubicBezTo>
                  <a:pt x="195" y="1829"/>
                  <a:pt x="196" y="1830"/>
                  <a:pt x="198" y="1831"/>
                </a:cubicBezTo>
                <a:cubicBezTo>
                  <a:pt x="199" y="1832"/>
                  <a:pt x="201" y="1833"/>
                  <a:pt x="203" y="1834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5" y="1836"/>
                  <a:pt x="208" y="1838"/>
                  <a:pt x="210" y="1839"/>
                </a:cubicBezTo>
                <a:cubicBezTo>
                  <a:pt x="210" y="1839"/>
                  <a:pt x="210" y="1839"/>
                  <a:pt x="210" y="1839"/>
                </a:cubicBezTo>
                <a:cubicBezTo>
                  <a:pt x="212" y="1840"/>
                  <a:pt x="214" y="1842"/>
                  <a:pt x="216" y="1843"/>
                </a:cubicBezTo>
                <a:cubicBezTo>
                  <a:pt x="217" y="1844"/>
                  <a:pt x="219" y="1845"/>
                  <a:pt x="220" y="1845"/>
                </a:cubicBezTo>
                <a:cubicBezTo>
                  <a:pt x="221" y="1846"/>
                  <a:pt x="222" y="1847"/>
                  <a:pt x="223" y="1847"/>
                </a:cubicBezTo>
                <a:cubicBezTo>
                  <a:pt x="224" y="1848"/>
                  <a:pt x="225" y="1849"/>
                  <a:pt x="227" y="1849"/>
                </a:cubicBezTo>
                <a:cubicBezTo>
                  <a:pt x="228" y="1850"/>
                  <a:pt x="230" y="1851"/>
                  <a:pt x="231" y="1852"/>
                </a:cubicBezTo>
                <a:cubicBezTo>
                  <a:pt x="233" y="1853"/>
                  <a:pt x="235" y="1854"/>
                  <a:pt x="238" y="1855"/>
                </a:cubicBezTo>
                <a:cubicBezTo>
                  <a:pt x="240" y="1857"/>
                  <a:pt x="242" y="1858"/>
                  <a:pt x="244" y="1859"/>
                </a:cubicBezTo>
                <a:cubicBezTo>
                  <a:pt x="253" y="1863"/>
                  <a:pt x="262" y="1868"/>
                  <a:pt x="272" y="1871"/>
                </a:cubicBezTo>
                <a:cubicBezTo>
                  <a:pt x="274" y="1872"/>
                  <a:pt x="276" y="1873"/>
                  <a:pt x="278" y="1874"/>
                </a:cubicBezTo>
                <a:cubicBezTo>
                  <a:pt x="280" y="1875"/>
                  <a:pt x="282" y="1876"/>
                  <a:pt x="285" y="1876"/>
                </a:cubicBezTo>
                <a:cubicBezTo>
                  <a:pt x="287" y="1877"/>
                  <a:pt x="290" y="1878"/>
                  <a:pt x="293" y="1879"/>
                </a:cubicBezTo>
                <a:cubicBezTo>
                  <a:pt x="295" y="1880"/>
                  <a:pt x="298" y="1881"/>
                  <a:pt x="300" y="1882"/>
                </a:cubicBezTo>
                <a:cubicBezTo>
                  <a:pt x="303" y="1882"/>
                  <a:pt x="305" y="1883"/>
                  <a:pt x="307" y="1884"/>
                </a:cubicBezTo>
                <a:cubicBezTo>
                  <a:pt x="309" y="1884"/>
                  <a:pt x="311" y="1885"/>
                  <a:pt x="313" y="1885"/>
                </a:cubicBezTo>
                <a:cubicBezTo>
                  <a:pt x="316" y="1886"/>
                  <a:pt x="318" y="1887"/>
                  <a:pt x="320" y="1887"/>
                </a:cubicBezTo>
                <a:cubicBezTo>
                  <a:pt x="321" y="1887"/>
                  <a:pt x="321" y="1887"/>
                  <a:pt x="321" y="1888"/>
                </a:cubicBezTo>
                <a:cubicBezTo>
                  <a:pt x="323" y="1888"/>
                  <a:pt x="325" y="1888"/>
                  <a:pt x="326" y="1889"/>
                </a:cubicBezTo>
                <a:cubicBezTo>
                  <a:pt x="328" y="1889"/>
                  <a:pt x="331" y="1890"/>
                  <a:pt x="333" y="1890"/>
                </a:cubicBezTo>
                <a:cubicBezTo>
                  <a:pt x="335" y="1891"/>
                  <a:pt x="337" y="1891"/>
                  <a:pt x="339" y="1892"/>
                </a:cubicBezTo>
                <a:cubicBezTo>
                  <a:pt x="341" y="1892"/>
                  <a:pt x="342" y="1892"/>
                  <a:pt x="344" y="1892"/>
                </a:cubicBezTo>
                <a:cubicBezTo>
                  <a:pt x="346" y="1893"/>
                  <a:pt x="347" y="1893"/>
                  <a:pt x="349" y="1893"/>
                </a:cubicBezTo>
                <a:cubicBezTo>
                  <a:pt x="351" y="1894"/>
                  <a:pt x="354" y="1894"/>
                  <a:pt x="356" y="1894"/>
                </a:cubicBezTo>
                <a:cubicBezTo>
                  <a:pt x="358" y="1895"/>
                  <a:pt x="360" y="1895"/>
                  <a:pt x="362" y="1895"/>
                </a:cubicBezTo>
                <a:cubicBezTo>
                  <a:pt x="366" y="1896"/>
                  <a:pt x="370" y="1896"/>
                  <a:pt x="374" y="189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51300">
                <a:schemeClr val="bg1"/>
              </a:gs>
              <a:gs pos="100000">
                <a:schemeClr val="tx2"/>
              </a:gs>
            </a:gsLst>
            <a:lin ang="10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13695364" y="3870325"/>
            <a:ext cx="1268413" cy="6018213"/>
          </a:xfrm>
          <a:custGeom>
            <a:avLst/>
            <a:gdLst>
              <a:gd name="T0" fmla="*/ 280 w 400"/>
              <a:gd name="T1" fmla="*/ 1778 h 1898"/>
              <a:gd name="T2" fmla="*/ 247 w 400"/>
              <a:gd name="T3" fmla="*/ 1808 h 1898"/>
              <a:gd name="T4" fmla="*/ 221 w 400"/>
              <a:gd name="T5" fmla="*/ 1827 h 1898"/>
              <a:gd name="T6" fmla="*/ 205 w 400"/>
              <a:gd name="T7" fmla="*/ 1837 h 1898"/>
              <a:gd name="T8" fmla="*/ 189 w 400"/>
              <a:gd name="T9" fmla="*/ 1847 h 1898"/>
              <a:gd name="T10" fmla="*/ 161 w 400"/>
              <a:gd name="T11" fmla="*/ 1861 h 1898"/>
              <a:gd name="T12" fmla="*/ 148 w 400"/>
              <a:gd name="T13" fmla="*/ 1867 h 1898"/>
              <a:gd name="T14" fmla="*/ 124 w 400"/>
              <a:gd name="T15" fmla="*/ 1876 h 1898"/>
              <a:gd name="T16" fmla="*/ 113 w 400"/>
              <a:gd name="T17" fmla="*/ 1880 h 1898"/>
              <a:gd name="T18" fmla="*/ 99 w 400"/>
              <a:gd name="T19" fmla="*/ 1884 h 1898"/>
              <a:gd name="T20" fmla="*/ 88 w 400"/>
              <a:gd name="T21" fmla="*/ 1887 h 1898"/>
              <a:gd name="T22" fmla="*/ 68 w 400"/>
              <a:gd name="T23" fmla="*/ 1891 h 1898"/>
              <a:gd name="T24" fmla="*/ 52 w 400"/>
              <a:gd name="T25" fmla="*/ 1894 h 1898"/>
              <a:gd name="T26" fmla="*/ 33 w 400"/>
              <a:gd name="T27" fmla="*/ 1896 h 1898"/>
              <a:gd name="T28" fmla="*/ 21 w 400"/>
              <a:gd name="T29" fmla="*/ 1897 h 1898"/>
              <a:gd name="T30" fmla="*/ 35 w 400"/>
              <a:gd name="T31" fmla="*/ 1896 h 1898"/>
              <a:gd name="T32" fmla="*/ 53 w 400"/>
              <a:gd name="T33" fmla="*/ 1893 h 1898"/>
              <a:gd name="T34" fmla="*/ 63 w 400"/>
              <a:gd name="T35" fmla="*/ 1891 h 1898"/>
              <a:gd name="T36" fmla="*/ 78 w 400"/>
              <a:gd name="T37" fmla="*/ 1888 h 1898"/>
              <a:gd name="T38" fmla="*/ 89 w 400"/>
              <a:gd name="T39" fmla="*/ 1885 h 1898"/>
              <a:gd name="T40" fmla="*/ 102 w 400"/>
              <a:gd name="T41" fmla="*/ 1881 h 1898"/>
              <a:gd name="T42" fmla="*/ 130 w 400"/>
              <a:gd name="T43" fmla="*/ 1871 h 1898"/>
              <a:gd name="T44" fmla="*/ 155 w 400"/>
              <a:gd name="T45" fmla="*/ 1859 h 1898"/>
              <a:gd name="T46" fmla="*/ 179 w 400"/>
              <a:gd name="T47" fmla="*/ 1846 h 1898"/>
              <a:gd name="T48" fmla="*/ 192 w 400"/>
              <a:gd name="T49" fmla="*/ 1838 h 1898"/>
              <a:gd name="T50" fmla="*/ 202 w 400"/>
              <a:gd name="T51" fmla="*/ 1831 h 1898"/>
              <a:gd name="T52" fmla="*/ 213 w 400"/>
              <a:gd name="T53" fmla="*/ 1822 h 1898"/>
              <a:gd name="T54" fmla="*/ 224 w 400"/>
              <a:gd name="T55" fmla="*/ 1814 h 1898"/>
              <a:gd name="T56" fmla="*/ 249 w 400"/>
              <a:gd name="T57" fmla="*/ 1791 h 1898"/>
              <a:gd name="T58" fmla="*/ 267 w 400"/>
              <a:gd name="T59" fmla="*/ 126 h 1898"/>
              <a:gd name="T60" fmla="*/ 287 w 400"/>
              <a:gd name="T61" fmla="*/ 126 h 1898"/>
              <a:gd name="T62" fmla="*/ 297 w 400"/>
              <a:gd name="T63" fmla="*/ 137 h 1898"/>
              <a:gd name="T64" fmla="*/ 306 w 400"/>
              <a:gd name="T65" fmla="*/ 148 h 1898"/>
              <a:gd name="T66" fmla="*/ 330 w 400"/>
              <a:gd name="T67" fmla="*/ 179 h 1898"/>
              <a:gd name="T68" fmla="*/ 346 w 400"/>
              <a:gd name="T69" fmla="*/ 205 h 1898"/>
              <a:gd name="T70" fmla="*/ 354 w 400"/>
              <a:gd name="T71" fmla="*/ 220 h 1898"/>
              <a:gd name="T72" fmla="*/ 364 w 400"/>
              <a:gd name="T73" fmla="*/ 241 h 1898"/>
              <a:gd name="T74" fmla="*/ 370 w 400"/>
              <a:gd name="T75" fmla="*/ 255 h 1898"/>
              <a:gd name="T76" fmla="*/ 379 w 400"/>
              <a:gd name="T77" fmla="*/ 278 h 1898"/>
              <a:gd name="T78" fmla="*/ 383 w 400"/>
              <a:gd name="T79" fmla="*/ 292 h 1898"/>
              <a:gd name="T80" fmla="*/ 390 w 400"/>
              <a:gd name="T81" fmla="*/ 318 h 1898"/>
              <a:gd name="T82" fmla="*/ 394 w 400"/>
              <a:gd name="T83" fmla="*/ 338 h 1898"/>
              <a:gd name="T84" fmla="*/ 397 w 400"/>
              <a:gd name="T85" fmla="*/ 356 h 1898"/>
              <a:gd name="T86" fmla="*/ 399 w 400"/>
              <a:gd name="T87" fmla="*/ 379 h 1898"/>
              <a:gd name="T88" fmla="*/ 400 w 400"/>
              <a:gd name="T89" fmla="*/ 400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0" h="1898">
                <a:moveTo>
                  <a:pt x="400" y="410"/>
                </a:moveTo>
                <a:cubicBezTo>
                  <a:pt x="400" y="1488"/>
                  <a:pt x="400" y="1488"/>
                  <a:pt x="400" y="1488"/>
                </a:cubicBezTo>
                <a:cubicBezTo>
                  <a:pt x="400" y="1597"/>
                  <a:pt x="358" y="1701"/>
                  <a:pt x="280" y="1778"/>
                </a:cubicBezTo>
                <a:cubicBezTo>
                  <a:pt x="273" y="1785"/>
                  <a:pt x="266" y="1791"/>
                  <a:pt x="259" y="1798"/>
                </a:cubicBezTo>
                <a:cubicBezTo>
                  <a:pt x="257" y="1800"/>
                  <a:pt x="255" y="1802"/>
                  <a:pt x="252" y="1804"/>
                </a:cubicBezTo>
                <a:cubicBezTo>
                  <a:pt x="251" y="1805"/>
                  <a:pt x="249" y="1806"/>
                  <a:pt x="247" y="1808"/>
                </a:cubicBezTo>
                <a:cubicBezTo>
                  <a:pt x="241" y="1813"/>
                  <a:pt x="234" y="1818"/>
                  <a:pt x="227" y="1823"/>
                </a:cubicBezTo>
                <a:cubicBezTo>
                  <a:pt x="225" y="1824"/>
                  <a:pt x="223" y="1826"/>
                  <a:pt x="221" y="1827"/>
                </a:cubicBezTo>
                <a:cubicBezTo>
                  <a:pt x="221" y="1827"/>
                  <a:pt x="221" y="1827"/>
                  <a:pt x="221" y="1827"/>
                </a:cubicBezTo>
                <a:cubicBezTo>
                  <a:pt x="218" y="1829"/>
                  <a:pt x="216" y="1831"/>
                  <a:pt x="213" y="1832"/>
                </a:cubicBezTo>
                <a:cubicBezTo>
                  <a:pt x="213" y="1832"/>
                  <a:pt x="213" y="1833"/>
                  <a:pt x="213" y="1833"/>
                </a:cubicBezTo>
                <a:cubicBezTo>
                  <a:pt x="211" y="1834"/>
                  <a:pt x="208" y="1836"/>
                  <a:pt x="205" y="1837"/>
                </a:cubicBezTo>
                <a:cubicBezTo>
                  <a:pt x="203" y="1839"/>
                  <a:pt x="200" y="1841"/>
                  <a:pt x="197" y="1842"/>
                </a:cubicBezTo>
                <a:cubicBezTo>
                  <a:pt x="197" y="1842"/>
                  <a:pt x="197" y="1842"/>
                  <a:pt x="197" y="1842"/>
                </a:cubicBezTo>
                <a:cubicBezTo>
                  <a:pt x="194" y="1844"/>
                  <a:pt x="192" y="1846"/>
                  <a:pt x="189" y="1847"/>
                </a:cubicBezTo>
                <a:cubicBezTo>
                  <a:pt x="186" y="1849"/>
                  <a:pt x="184" y="1850"/>
                  <a:pt x="181" y="1851"/>
                </a:cubicBezTo>
                <a:cubicBezTo>
                  <a:pt x="175" y="1854"/>
                  <a:pt x="170" y="1857"/>
                  <a:pt x="165" y="1860"/>
                </a:cubicBezTo>
                <a:cubicBezTo>
                  <a:pt x="163" y="1860"/>
                  <a:pt x="162" y="1861"/>
                  <a:pt x="161" y="1861"/>
                </a:cubicBezTo>
                <a:cubicBezTo>
                  <a:pt x="159" y="1862"/>
                  <a:pt x="157" y="1863"/>
                  <a:pt x="155" y="1864"/>
                </a:cubicBezTo>
                <a:cubicBezTo>
                  <a:pt x="154" y="1864"/>
                  <a:pt x="153" y="1865"/>
                  <a:pt x="152" y="1865"/>
                </a:cubicBezTo>
                <a:cubicBezTo>
                  <a:pt x="150" y="1866"/>
                  <a:pt x="149" y="1866"/>
                  <a:pt x="148" y="1867"/>
                </a:cubicBezTo>
                <a:cubicBezTo>
                  <a:pt x="147" y="1868"/>
                  <a:pt x="145" y="1868"/>
                  <a:pt x="144" y="1869"/>
                </a:cubicBezTo>
                <a:cubicBezTo>
                  <a:pt x="142" y="1869"/>
                  <a:pt x="140" y="1870"/>
                  <a:pt x="138" y="1871"/>
                </a:cubicBezTo>
                <a:cubicBezTo>
                  <a:pt x="134" y="1873"/>
                  <a:pt x="129" y="1874"/>
                  <a:pt x="124" y="1876"/>
                </a:cubicBezTo>
                <a:cubicBezTo>
                  <a:pt x="123" y="1877"/>
                  <a:pt x="122" y="1877"/>
                  <a:pt x="120" y="1877"/>
                </a:cubicBezTo>
                <a:cubicBezTo>
                  <a:pt x="119" y="1878"/>
                  <a:pt x="117" y="1878"/>
                  <a:pt x="115" y="1879"/>
                </a:cubicBezTo>
                <a:cubicBezTo>
                  <a:pt x="115" y="1879"/>
                  <a:pt x="114" y="1879"/>
                  <a:pt x="113" y="1880"/>
                </a:cubicBezTo>
                <a:cubicBezTo>
                  <a:pt x="112" y="1880"/>
                  <a:pt x="112" y="1880"/>
                  <a:pt x="112" y="1880"/>
                </a:cubicBezTo>
                <a:cubicBezTo>
                  <a:pt x="110" y="1881"/>
                  <a:pt x="109" y="1881"/>
                  <a:pt x="107" y="1881"/>
                </a:cubicBezTo>
                <a:cubicBezTo>
                  <a:pt x="104" y="1882"/>
                  <a:pt x="102" y="1883"/>
                  <a:pt x="99" y="1884"/>
                </a:cubicBezTo>
                <a:cubicBezTo>
                  <a:pt x="98" y="1884"/>
                  <a:pt x="97" y="1884"/>
                  <a:pt x="95" y="1885"/>
                </a:cubicBezTo>
                <a:cubicBezTo>
                  <a:pt x="95" y="1885"/>
                  <a:pt x="95" y="1885"/>
                  <a:pt x="95" y="1885"/>
                </a:cubicBezTo>
                <a:cubicBezTo>
                  <a:pt x="92" y="1886"/>
                  <a:pt x="90" y="1886"/>
                  <a:pt x="88" y="1887"/>
                </a:cubicBezTo>
                <a:cubicBezTo>
                  <a:pt x="85" y="1887"/>
                  <a:pt x="81" y="1888"/>
                  <a:pt x="78" y="1889"/>
                </a:cubicBezTo>
                <a:cubicBezTo>
                  <a:pt x="76" y="1889"/>
                  <a:pt x="73" y="1890"/>
                  <a:pt x="70" y="1890"/>
                </a:cubicBezTo>
                <a:cubicBezTo>
                  <a:pt x="70" y="1891"/>
                  <a:pt x="69" y="1891"/>
                  <a:pt x="68" y="1891"/>
                </a:cubicBezTo>
                <a:cubicBezTo>
                  <a:pt x="66" y="1891"/>
                  <a:pt x="64" y="1892"/>
                  <a:pt x="62" y="1892"/>
                </a:cubicBezTo>
                <a:cubicBezTo>
                  <a:pt x="61" y="1892"/>
                  <a:pt x="60" y="1892"/>
                  <a:pt x="59" y="1893"/>
                </a:cubicBezTo>
                <a:cubicBezTo>
                  <a:pt x="57" y="1893"/>
                  <a:pt x="54" y="1893"/>
                  <a:pt x="52" y="1894"/>
                </a:cubicBezTo>
                <a:cubicBezTo>
                  <a:pt x="52" y="1894"/>
                  <a:pt x="51" y="1894"/>
                  <a:pt x="50" y="1894"/>
                </a:cubicBezTo>
                <a:cubicBezTo>
                  <a:pt x="47" y="1894"/>
                  <a:pt x="44" y="1895"/>
                  <a:pt x="42" y="1895"/>
                </a:cubicBezTo>
                <a:cubicBezTo>
                  <a:pt x="39" y="1895"/>
                  <a:pt x="36" y="1896"/>
                  <a:pt x="33" y="1896"/>
                </a:cubicBezTo>
                <a:cubicBezTo>
                  <a:pt x="32" y="1896"/>
                  <a:pt x="31" y="1896"/>
                  <a:pt x="30" y="1896"/>
                </a:cubicBezTo>
                <a:cubicBezTo>
                  <a:pt x="28" y="1897"/>
                  <a:pt x="26" y="1897"/>
                  <a:pt x="24" y="1897"/>
                </a:cubicBezTo>
                <a:cubicBezTo>
                  <a:pt x="23" y="1897"/>
                  <a:pt x="22" y="1897"/>
                  <a:pt x="21" y="1897"/>
                </a:cubicBezTo>
                <a:cubicBezTo>
                  <a:pt x="19" y="1897"/>
                  <a:pt x="17" y="1897"/>
                  <a:pt x="14" y="1898"/>
                </a:cubicBezTo>
                <a:cubicBezTo>
                  <a:pt x="16" y="1897"/>
                  <a:pt x="17" y="1897"/>
                  <a:pt x="18" y="1897"/>
                </a:cubicBezTo>
                <a:cubicBezTo>
                  <a:pt x="24" y="1897"/>
                  <a:pt x="29" y="1896"/>
                  <a:pt x="35" y="1896"/>
                </a:cubicBezTo>
                <a:cubicBezTo>
                  <a:pt x="35" y="1896"/>
                  <a:pt x="36" y="1895"/>
                  <a:pt x="37" y="1895"/>
                </a:cubicBezTo>
                <a:cubicBezTo>
                  <a:pt x="39" y="1895"/>
                  <a:pt x="42" y="1895"/>
                  <a:pt x="44" y="1894"/>
                </a:cubicBezTo>
                <a:cubicBezTo>
                  <a:pt x="47" y="1894"/>
                  <a:pt x="50" y="1894"/>
                  <a:pt x="53" y="1893"/>
                </a:cubicBezTo>
                <a:cubicBezTo>
                  <a:pt x="53" y="1893"/>
                  <a:pt x="54" y="1893"/>
                  <a:pt x="54" y="1893"/>
                </a:cubicBezTo>
                <a:cubicBezTo>
                  <a:pt x="57" y="1892"/>
                  <a:pt x="59" y="1892"/>
                  <a:pt x="61" y="1891"/>
                </a:cubicBezTo>
                <a:cubicBezTo>
                  <a:pt x="62" y="1891"/>
                  <a:pt x="62" y="1891"/>
                  <a:pt x="63" y="1891"/>
                </a:cubicBezTo>
                <a:cubicBezTo>
                  <a:pt x="65" y="1891"/>
                  <a:pt x="67" y="1890"/>
                  <a:pt x="69" y="1890"/>
                </a:cubicBezTo>
                <a:cubicBezTo>
                  <a:pt x="70" y="1890"/>
                  <a:pt x="72" y="1889"/>
                  <a:pt x="73" y="1889"/>
                </a:cubicBezTo>
                <a:cubicBezTo>
                  <a:pt x="75" y="1889"/>
                  <a:pt x="77" y="1888"/>
                  <a:pt x="78" y="1888"/>
                </a:cubicBezTo>
                <a:cubicBezTo>
                  <a:pt x="79" y="1887"/>
                  <a:pt x="80" y="1887"/>
                  <a:pt x="80" y="1887"/>
                </a:cubicBezTo>
                <a:cubicBezTo>
                  <a:pt x="82" y="1887"/>
                  <a:pt x="85" y="1886"/>
                  <a:pt x="87" y="1885"/>
                </a:cubicBezTo>
                <a:cubicBezTo>
                  <a:pt x="88" y="1885"/>
                  <a:pt x="88" y="1885"/>
                  <a:pt x="89" y="1885"/>
                </a:cubicBezTo>
                <a:cubicBezTo>
                  <a:pt x="91" y="1884"/>
                  <a:pt x="93" y="1884"/>
                  <a:pt x="95" y="1883"/>
                </a:cubicBezTo>
                <a:cubicBezTo>
                  <a:pt x="96" y="1883"/>
                  <a:pt x="97" y="1883"/>
                  <a:pt x="98" y="1882"/>
                </a:cubicBezTo>
                <a:cubicBezTo>
                  <a:pt x="99" y="1882"/>
                  <a:pt x="101" y="1881"/>
                  <a:pt x="102" y="1881"/>
                </a:cubicBezTo>
                <a:cubicBezTo>
                  <a:pt x="104" y="1881"/>
                  <a:pt x="105" y="1880"/>
                  <a:pt x="107" y="1879"/>
                </a:cubicBezTo>
                <a:cubicBezTo>
                  <a:pt x="112" y="1878"/>
                  <a:pt x="117" y="1876"/>
                  <a:pt x="122" y="1874"/>
                </a:cubicBezTo>
                <a:cubicBezTo>
                  <a:pt x="125" y="1873"/>
                  <a:pt x="128" y="1872"/>
                  <a:pt x="130" y="1871"/>
                </a:cubicBezTo>
                <a:cubicBezTo>
                  <a:pt x="133" y="1870"/>
                  <a:pt x="136" y="1868"/>
                  <a:pt x="138" y="1867"/>
                </a:cubicBezTo>
                <a:cubicBezTo>
                  <a:pt x="141" y="1866"/>
                  <a:pt x="144" y="1865"/>
                  <a:pt x="147" y="1863"/>
                </a:cubicBezTo>
                <a:cubicBezTo>
                  <a:pt x="149" y="1862"/>
                  <a:pt x="152" y="1861"/>
                  <a:pt x="155" y="1859"/>
                </a:cubicBezTo>
                <a:cubicBezTo>
                  <a:pt x="157" y="1858"/>
                  <a:pt x="160" y="1857"/>
                  <a:pt x="162" y="1855"/>
                </a:cubicBezTo>
                <a:cubicBezTo>
                  <a:pt x="165" y="1854"/>
                  <a:pt x="167" y="1853"/>
                  <a:pt x="170" y="1851"/>
                </a:cubicBezTo>
                <a:cubicBezTo>
                  <a:pt x="173" y="1849"/>
                  <a:pt x="176" y="1848"/>
                  <a:pt x="179" y="1846"/>
                </a:cubicBezTo>
                <a:cubicBezTo>
                  <a:pt x="181" y="1845"/>
                  <a:pt x="183" y="1843"/>
                  <a:pt x="185" y="1842"/>
                </a:cubicBezTo>
                <a:cubicBezTo>
                  <a:pt x="186" y="1842"/>
                  <a:pt x="186" y="1842"/>
                  <a:pt x="186" y="1842"/>
                </a:cubicBezTo>
                <a:cubicBezTo>
                  <a:pt x="188" y="1840"/>
                  <a:pt x="190" y="1839"/>
                  <a:pt x="192" y="1838"/>
                </a:cubicBezTo>
                <a:cubicBezTo>
                  <a:pt x="193" y="1837"/>
                  <a:pt x="195" y="1836"/>
                  <a:pt x="196" y="1835"/>
                </a:cubicBezTo>
                <a:cubicBezTo>
                  <a:pt x="197" y="1835"/>
                  <a:pt x="197" y="1834"/>
                  <a:pt x="198" y="1834"/>
                </a:cubicBezTo>
                <a:cubicBezTo>
                  <a:pt x="199" y="1833"/>
                  <a:pt x="201" y="1832"/>
                  <a:pt x="202" y="1831"/>
                </a:cubicBezTo>
                <a:cubicBezTo>
                  <a:pt x="204" y="1830"/>
                  <a:pt x="205" y="1829"/>
                  <a:pt x="207" y="1827"/>
                </a:cubicBezTo>
                <a:cubicBezTo>
                  <a:pt x="207" y="1827"/>
                  <a:pt x="208" y="1826"/>
                  <a:pt x="209" y="1826"/>
                </a:cubicBezTo>
                <a:cubicBezTo>
                  <a:pt x="210" y="1825"/>
                  <a:pt x="212" y="1824"/>
                  <a:pt x="213" y="1822"/>
                </a:cubicBezTo>
                <a:cubicBezTo>
                  <a:pt x="214" y="1822"/>
                  <a:pt x="215" y="1821"/>
                  <a:pt x="216" y="1820"/>
                </a:cubicBezTo>
                <a:cubicBezTo>
                  <a:pt x="217" y="1819"/>
                  <a:pt x="218" y="1819"/>
                  <a:pt x="220" y="1817"/>
                </a:cubicBezTo>
                <a:cubicBezTo>
                  <a:pt x="221" y="1816"/>
                  <a:pt x="222" y="1815"/>
                  <a:pt x="224" y="1814"/>
                </a:cubicBezTo>
                <a:cubicBezTo>
                  <a:pt x="225" y="1813"/>
                  <a:pt x="227" y="1811"/>
                  <a:pt x="229" y="1810"/>
                </a:cubicBezTo>
                <a:cubicBezTo>
                  <a:pt x="231" y="1808"/>
                  <a:pt x="233" y="1807"/>
                  <a:pt x="234" y="1805"/>
                </a:cubicBezTo>
                <a:cubicBezTo>
                  <a:pt x="239" y="1801"/>
                  <a:pt x="244" y="1796"/>
                  <a:pt x="249" y="1791"/>
                </a:cubicBezTo>
                <a:cubicBezTo>
                  <a:pt x="318" y="1722"/>
                  <a:pt x="357" y="1630"/>
                  <a:pt x="357" y="1532"/>
                </a:cubicBezTo>
                <a:cubicBezTo>
                  <a:pt x="357" y="381"/>
                  <a:pt x="357" y="381"/>
                  <a:pt x="357" y="381"/>
                </a:cubicBezTo>
                <a:cubicBezTo>
                  <a:pt x="357" y="288"/>
                  <a:pt x="328" y="196"/>
                  <a:pt x="267" y="126"/>
                </a:cubicBezTo>
                <a:cubicBezTo>
                  <a:pt x="198" y="47"/>
                  <a:pt x="103" y="3"/>
                  <a:pt x="0" y="0"/>
                </a:cubicBezTo>
                <a:cubicBezTo>
                  <a:pt x="106" y="2"/>
                  <a:pt x="205" y="45"/>
                  <a:pt x="280" y="120"/>
                </a:cubicBezTo>
                <a:cubicBezTo>
                  <a:pt x="282" y="122"/>
                  <a:pt x="284" y="124"/>
                  <a:pt x="287" y="126"/>
                </a:cubicBezTo>
                <a:cubicBezTo>
                  <a:pt x="288" y="128"/>
                  <a:pt x="290" y="130"/>
                  <a:pt x="291" y="132"/>
                </a:cubicBezTo>
                <a:cubicBezTo>
                  <a:pt x="292" y="132"/>
                  <a:pt x="292" y="132"/>
                  <a:pt x="293" y="133"/>
                </a:cubicBezTo>
                <a:cubicBezTo>
                  <a:pt x="294" y="134"/>
                  <a:pt x="295" y="136"/>
                  <a:pt x="297" y="137"/>
                </a:cubicBezTo>
                <a:cubicBezTo>
                  <a:pt x="298" y="138"/>
                  <a:pt x="298" y="139"/>
                  <a:pt x="299" y="140"/>
                </a:cubicBezTo>
                <a:cubicBezTo>
                  <a:pt x="300" y="141"/>
                  <a:pt x="301" y="143"/>
                  <a:pt x="302" y="144"/>
                </a:cubicBezTo>
                <a:cubicBezTo>
                  <a:pt x="304" y="145"/>
                  <a:pt x="305" y="147"/>
                  <a:pt x="306" y="148"/>
                </a:cubicBezTo>
                <a:cubicBezTo>
                  <a:pt x="313" y="156"/>
                  <a:pt x="319" y="164"/>
                  <a:pt x="325" y="173"/>
                </a:cubicBezTo>
                <a:cubicBezTo>
                  <a:pt x="326" y="175"/>
                  <a:pt x="327" y="176"/>
                  <a:pt x="329" y="178"/>
                </a:cubicBezTo>
                <a:cubicBezTo>
                  <a:pt x="329" y="179"/>
                  <a:pt x="329" y="179"/>
                  <a:pt x="330" y="179"/>
                </a:cubicBezTo>
                <a:cubicBezTo>
                  <a:pt x="331" y="182"/>
                  <a:pt x="332" y="184"/>
                  <a:pt x="334" y="186"/>
                </a:cubicBezTo>
                <a:cubicBezTo>
                  <a:pt x="335" y="188"/>
                  <a:pt x="337" y="190"/>
                  <a:pt x="338" y="192"/>
                </a:cubicBezTo>
                <a:cubicBezTo>
                  <a:pt x="341" y="197"/>
                  <a:pt x="343" y="201"/>
                  <a:pt x="346" y="205"/>
                </a:cubicBezTo>
                <a:cubicBezTo>
                  <a:pt x="346" y="205"/>
                  <a:pt x="346" y="206"/>
                  <a:pt x="346" y="206"/>
                </a:cubicBezTo>
                <a:cubicBezTo>
                  <a:pt x="348" y="208"/>
                  <a:pt x="349" y="211"/>
                  <a:pt x="350" y="213"/>
                </a:cubicBezTo>
                <a:cubicBezTo>
                  <a:pt x="351" y="215"/>
                  <a:pt x="352" y="217"/>
                  <a:pt x="354" y="220"/>
                </a:cubicBezTo>
                <a:cubicBezTo>
                  <a:pt x="355" y="222"/>
                  <a:pt x="356" y="224"/>
                  <a:pt x="357" y="227"/>
                </a:cubicBezTo>
                <a:cubicBezTo>
                  <a:pt x="359" y="229"/>
                  <a:pt x="360" y="231"/>
                  <a:pt x="361" y="234"/>
                </a:cubicBezTo>
                <a:cubicBezTo>
                  <a:pt x="362" y="236"/>
                  <a:pt x="363" y="239"/>
                  <a:pt x="364" y="241"/>
                </a:cubicBezTo>
                <a:cubicBezTo>
                  <a:pt x="365" y="243"/>
                  <a:pt x="366" y="246"/>
                  <a:pt x="367" y="248"/>
                </a:cubicBezTo>
                <a:cubicBezTo>
                  <a:pt x="367" y="248"/>
                  <a:pt x="367" y="248"/>
                  <a:pt x="367" y="248"/>
                </a:cubicBezTo>
                <a:cubicBezTo>
                  <a:pt x="368" y="251"/>
                  <a:pt x="369" y="253"/>
                  <a:pt x="370" y="255"/>
                </a:cubicBezTo>
                <a:cubicBezTo>
                  <a:pt x="371" y="258"/>
                  <a:pt x="372" y="261"/>
                  <a:pt x="373" y="263"/>
                </a:cubicBezTo>
                <a:cubicBezTo>
                  <a:pt x="374" y="266"/>
                  <a:pt x="375" y="268"/>
                  <a:pt x="376" y="271"/>
                </a:cubicBezTo>
                <a:cubicBezTo>
                  <a:pt x="377" y="274"/>
                  <a:pt x="378" y="276"/>
                  <a:pt x="379" y="278"/>
                </a:cubicBezTo>
                <a:cubicBezTo>
                  <a:pt x="379" y="280"/>
                  <a:pt x="380" y="282"/>
                  <a:pt x="380" y="283"/>
                </a:cubicBezTo>
                <a:cubicBezTo>
                  <a:pt x="381" y="284"/>
                  <a:pt x="381" y="286"/>
                  <a:pt x="382" y="287"/>
                </a:cubicBezTo>
                <a:cubicBezTo>
                  <a:pt x="382" y="289"/>
                  <a:pt x="383" y="291"/>
                  <a:pt x="383" y="292"/>
                </a:cubicBezTo>
                <a:cubicBezTo>
                  <a:pt x="385" y="298"/>
                  <a:pt x="386" y="303"/>
                  <a:pt x="388" y="308"/>
                </a:cubicBezTo>
                <a:cubicBezTo>
                  <a:pt x="388" y="310"/>
                  <a:pt x="388" y="311"/>
                  <a:pt x="389" y="312"/>
                </a:cubicBezTo>
                <a:cubicBezTo>
                  <a:pt x="389" y="314"/>
                  <a:pt x="390" y="316"/>
                  <a:pt x="390" y="318"/>
                </a:cubicBezTo>
                <a:cubicBezTo>
                  <a:pt x="390" y="319"/>
                  <a:pt x="391" y="321"/>
                  <a:pt x="391" y="322"/>
                </a:cubicBezTo>
                <a:cubicBezTo>
                  <a:pt x="391" y="323"/>
                  <a:pt x="391" y="323"/>
                  <a:pt x="391" y="324"/>
                </a:cubicBezTo>
                <a:cubicBezTo>
                  <a:pt x="392" y="329"/>
                  <a:pt x="393" y="334"/>
                  <a:pt x="394" y="338"/>
                </a:cubicBezTo>
                <a:cubicBezTo>
                  <a:pt x="394" y="340"/>
                  <a:pt x="395" y="342"/>
                  <a:pt x="395" y="343"/>
                </a:cubicBezTo>
                <a:cubicBezTo>
                  <a:pt x="395" y="345"/>
                  <a:pt x="396" y="347"/>
                  <a:pt x="396" y="348"/>
                </a:cubicBezTo>
                <a:cubicBezTo>
                  <a:pt x="396" y="351"/>
                  <a:pt x="396" y="353"/>
                  <a:pt x="397" y="356"/>
                </a:cubicBezTo>
                <a:cubicBezTo>
                  <a:pt x="397" y="358"/>
                  <a:pt x="397" y="360"/>
                  <a:pt x="398" y="362"/>
                </a:cubicBezTo>
                <a:cubicBezTo>
                  <a:pt x="398" y="365"/>
                  <a:pt x="398" y="367"/>
                  <a:pt x="398" y="370"/>
                </a:cubicBezTo>
                <a:cubicBezTo>
                  <a:pt x="399" y="373"/>
                  <a:pt x="399" y="376"/>
                  <a:pt x="399" y="379"/>
                </a:cubicBezTo>
                <a:cubicBezTo>
                  <a:pt x="399" y="380"/>
                  <a:pt x="399" y="380"/>
                  <a:pt x="399" y="380"/>
                </a:cubicBezTo>
                <a:cubicBezTo>
                  <a:pt x="400" y="383"/>
                  <a:pt x="400" y="386"/>
                  <a:pt x="400" y="390"/>
                </a:cubicBezTo>
                <a:cubicBezTo>
                  <a:pt x="400" y="393"/>
                  <a:pt x="400" y="396"/>
                  <a:pt x="400" y="400"/>
                </a:cubicBezTo>
                <a:cubicBezTo>
                  <a:pt x="400" y="403"/>
                  <a:pt x="400" y="407"/>
                  <a:pt x="400" y="41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7"/>
          <p:cNvSpPr>
            <a:spLocks noEditPoints="1"/>
          </p:cNvSpPr>
          <p:nvPr/>
        </p:nvSpPr>
        <p:spPr bwMode="auto">
          <a:xfrm>
            <a:off x="9647239" y="3870325"/>
            <a:ext cx="5176838" cy="6018213"/>
          </a:xfrm>
          <a:custGeom>
            <a:avLst/>
            <a:gdLst>
              <a:gd name="T0" fmla="*/ 93 w 1632"/>
              <a:gd name="T1" fmla="*/ 122 h 1898"/>
              <a:gd name="T2" fmla="*/ 35 w 1632"/>
              <a:gd name="T3" fmla="*/ 208 h 1898"/>
              <a:gd name="T4" fmla="*/ 22 w 1632"/>
              <a:gd name="T5" fmla="*/ 239 h 1898"/>
              <a:gd name="T6" fmla="*/ 12 w 1632"/>
              <a:gd name="T7" fmla="*/ 269 h 1898"/>
              <a:gd name="T8" fmla="*/ 4 w 1632"/>
              <a:gd name="T9" fmla="*/ 305 h 1898"/>
              <a:gd name="T10" fmla="*/ 0 w 1632"/>
              <a:gd name="T11" fmla="*/ 345 h 1898"/>
              <a:gd name="T12" fmla="*/ 127 w 1632"/>
              <a:gd name="T13" fmla="*/ 1810 h 1898"/>
              <a:gd name="T14" fmla="*/ 159 w 1632"/>
              <a:gd name="T15" fmla="*/ 1834 h 1898"/>
              <a:gd name="T16" fmla="*/ 183 w 1632"/>
              <a:gd name="T17" fmla="*/ 1849 h 1898"/>
              <a:gd name="T18" fmla="*/ 241 w 1632"/>
              <a:gd name="T19" fmla="*/ 1876 h 1898"/>
              <a:gd name="T20" fmla="*/ 277 w 1632"/>
              <a:gd name="T21" fmla="*/ 1888 h 1898"/>
              <a:gd name="T22" fmla="*/ 312 w 1632"/>
              <a:gd name="T23" fmla="*/ 1894 h 1898"/>
              <a:gd name="T24" fmla="*/ 348 w 1632"/>
              <a:gd name="T25" fmla="*/ 1898 h 1898"/>
              <a:gd name="T26" fmla="*/ 1290 w 1632"/>
              <a:gd name="T27" fmla="*/ 1898 h 1898"/>
              <a:gd name="T28" fmla="*/ 1330 w 1632"/>
              <a:gd name="T29" fmla="*/ 1893 h 1898"/>
              <a:gd name="T30" fmla="*/ 1356 w 1632"/>
              <a:gd name="T31" fmla="*/ 1887 h 1898"/>
              <a:gd name="T32" fmla="*/ 1383 w 1632"/>
              <a:gd name="T33" fmla="*/ 1879 h 1898"/>
              <a:gd name="T34" fmla="*/ 1438 w 1632"/>
              <a:gd name="T35" fmla="*/ 1855 h 1898"/>
              <a:gd name="T36" fmla="*/ 1472 w 1632"/>
              <a:gd name="T37" fmla="*/ 1835 h 1898"/>
              <a:gd name="T38" fmla="*/ 1492 w 1632"/>
              <a:gd name="T39" fmla="*/ 1820 h 1898"/>
              <a:gd name="T40" fmla="*/ 1632 w 1632"/>
              <a:gd name="T41" fmla="*/ 1532 h 1898"/>
              <a:gd name="T42" fmla="*/ 1451 w 1632"/>
              <a:gd name="T43" fmla="*/ 1740 h 1898"/>
              <a:gd name="T44" fmla="*/ 1444 w 1632"/>
              <a:gd name="T45" fmla="*/ 1747 h 1898"/>
              <a:gd name="T46" fmla="*/ 1437 w 1632"/>
              <a:gd name="T47" fmla="*/ 1752 h 1898"/>
              <a:gd name="T48" fmla="*/ 1427 w 1632"/>
              <a:gd name="T49" fmla="*/ 1759 h 1898"/>
              <a:gd name="T50" fmla="*/ 1419 w 1632"/>
              <a:gd name="T51" fmla="*/ 1765 h 1898"/>
              <a:gd name="T52" fmla="*/ 1403 w 1632"/>
              <a:gd name="T53" fmla="*/ 1775 h 1898"/>
              <a:gd name="T54" fmla="*/ 1391 w 1632"/>
              <a:gd name="T55" fmla="*/ 1781 h 1898"/>
              <a:gd name="T56" fmla="*/ 1355 w 1632"/>
              <a:gd name="T57" fmla="*/ 1796 h 1898"/>
              <a:gd name="T58" fmla="*/ 1346 w 1632"/>
              <a:gd name="T59" fmla="*/ 1799 h 1898"/>
              <a:gd name="T60" fmla="*/ 1335 w 1632"/>
              <a:gd name="T61" fmla="*/ 1802 h 1898"/>
              <a:gd name="T62" fmla="*/ 1327 w 1632"/>
              <a:gd name="T63" fmla="*/ 1804 h 1898"/>
              <a:gd name="T64" fmla="*/ 1320 w 1632"/>
              <a:gd name="T65" fmla="*/ 1806 h 1898"/>
              <a:gd name="T66" fmla="*/ 1300 w 1632"/>
              <a:gd name="T67" fmla="*/ 1809 h 1898"/>
              <a:gd name="T68" fmla="*/ 1282 w 1632"/>
              <a:gd name="T69" fmla="*/ 1810 h 1898"/>
              <a:gd name="T70" fmla="*/ 352 w 1632"/>
              <a:gd name="T71" fmla="*/ 1810 h 1898"/>
              <a:gd name="T72" fmla="*/ 344 w 1632"/>
              <a:gd name="T73" fmla="*/ 1810 h 1898"/>
              <a:gd name="T74" fmla="*/ 328 w 1632"/>
              <a:gd name="T75" fmla="*/ 1808 h 1898"/>
              <a:gd name="T76" fmla="*/ 316 w 1632"/>
              <a:gd name="T77" fmla="*/ 1806 h 1898"/>
              <a:gd name="T78" fmla="*/ 308 w 1632"/>
              <a:gd name="T79" fmla="*/ 1804 h 1898"/>
              <a:gd name="T80" fmla="*/ 297 w 1632"/>
              <a:gd name="T81" fmla="*/ 1802 h 1898"/>
              <a:gd name="T82" fmla="*/ 287 w 1632"/>
              <a:gd name="T83" fmla="*/ 1799 h 1898"/>
              <a:gd name="T84" fmla="*/ 266 w 1632"/>
              <a:gd name="T85" fmla="*/ 1792 h 1898"/>
              <a:gd name="T86" fmla="*/ 239 w 1632"/>
              <a:gd name="T87" fmla="*/ 1780 h 1898"/>
              <a:gd name="T88" fmla="*/ 227 w 1632"/>
              <a:gd name="T89" fmla="*/ 1774 h 1898"/>
              <a:gd name="T90" fmla="*/ 221 w 1632"/>
              <a:gd name="T91" fmla="*/ 1770 h 1898"/>
              <a:gd name="T92" fmla="*/ 204 w 1632"/>
              <a:gd name="T93" fmla="*/ 1759 h 1898"/>
              <a:gd name="T94" fmla="*/ 195 w 1632"/>
              <a:gd name="T95" fmla="*/ 1752 h 1898"/>
              <a:gd name="T96" fmla="*/ 184 w 1632"/>
              <a:gd name="T97" fmla="*/ 1743 h 1898"/>
              <a:gd name="T98" fmla="*/ 87 w 1632"/>
              <a:gd name="T99" fmla="*/ 358 h 1898"/>
              <a:gd name="T100" fmla="*/ 88 w 1632"/>
              <a:gd name="T101" fmla="*/ 343 h 1898"/>
              <a:gd name="T102" fmla="*/ 90 w 1632"/>
              <a:gd name="T103" fmla="*/ 330 h 1898"/>
              <a:gd name="T104" fmla="*/ 91 w 1632"/>
              <a:gd name="T105" fmla="*/ 318 h 1898"/>
              <a:gd name="T106" fmla="*/ 93 w 1632"/>
              <a:gd name="T107" fmla="*/ 309 h 1898"/>
              <a:gd name="T108" fmla="*/ 96 w 1632"/>
              <a:gd name="T109" fmla="*/ 297 h 1898"/>
              <a:gd name="T110" fmla="*/ 100 w 1632"/>
              <a:gd name="T111" fmla="*/ 282 h 1898"/>
              <a:gd name="T112" fmla="*/ 106 w 1632"/>
              <a:gd name="T113" fmla="*/ 265 h 1898"/>
              <a:gd name="T114" fmla="*/ 111 w 1632"/>
              <a:gd name="T115" fmla="*/ 252 h 1898"/>
              <a:gd name="T116" fmla="*/ 122 w 1632"/>
              <a:gd name="T117" fmla="*/ 232 h 1898"/>
              <a:gd name="T118" fmla="*/ 155 w 1632"/>
              <a:gd name="T119" fmla="*/ 184 h 1898"/>
              <a:gd name="T120" fmla="*/ 355 w 1632"/>
              <a:gd name="T121" fmla="*/ 88 h 1898"/>
              <a:gd name="T122" fmla="*/ 1463 w 1632"/>
              <a:gd name="T123" fmla="*/ 169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2" h="1898">
                <a:moveTo>
                  <a:pt x="1525" y="107"/>
                </a:moveTo>
                <a:cubicBezTo>
                  <a:pt x="1492" y="74"/>
                  <a:pt x="1453" y="48"/>
                  <a:pt x="1411" y="30"/>
                </a:cubicBezTo>
                <a:cubicBezTo>
                  <a:pt x="1369" y="11"/>
                  <a:pt x="1323" y="1"/>
                  <a:pt x="1276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62" y="2"/>
                  <a:pt x="174" y="40"/>
                  <a:pt x="107" y="107"/>
                </a:cubicBezTo>
                <a:cubicBezTo>
                  <a:pt x="102" y="112"/>
                  <a:pt x="97" y="117"/>
                  <a:pt x="93" y="122"/>
                </a:cubicBezTo>
                <a:cubicBezTo>
                  <a:pt x="91" y="124"/>
                  <a:pt x="90" y="126"/>
                  <a:pt x="88" y="127"/>
                </a:cubicBezTo>
                <a:cubicBezTo>
                  <a:pt x="76" y="141"/>
                  <a:pt x="66" y="155"/>
                  <a:pt x="56" y="170"/>
                </a:cubicBezTo>
                <a:cubicBezTo>
                  <a:pt x="54" y="173"/>
                  <a:pt x="53" y="176"/>
                  <a:pt x="51" y="178"/>
                </a:cubicBezTo>
                <a:cubicBezTo>
                  <a:pt x="49" y="182"/>
                  <a:pt x="47" y="185"/>
                  <a:pt x="45" y="188"/>
                </a:cubicBezTo>
                <a:cubicBezTo>
                  <a:pt x="44" y="190"/>
                  <a:pt x="44" y="192"/>
                  <a:pt x="42" y="194"/>
                </a:cubicBezTo>
                <a:cubicBezTo>
                  <a:pt x="40" y="198"/>
                  <a:pt x="38" y="204"/>
                  <a:pt x="35" y="208"/>
                </a:cubicBezTo>
                <a:cubicBezTo>
                  <a:pt x="34" y="211"/>
                  <a:pt x="32" y="214"/>
                  <a:pt x="31" y="216"/>
                </a:cubicBezTo>
                <a:cubicBezTo>
                  <a:pt x="30" y="219"/>
                  <a:pt x="29" y="221"/>
                  <a:pt x="28" y="224"/>
                </a:cubicBezTo>
                <a:cubicBezTo>
                  <a:pt x="28" y="224"/>
                  <a:pt x="28" y="224"/>
                  <a:pt x="28" y="225"/>
                </a:cubicBezTo>
                <a:cubicBezTo>
                  <a:pt x="27" y="227"/>
                  <a:pt x="26" y="230"/>
                  <a:pt x="25" y="232"/>
                </a:cubicBezTo>
                <a:cubicBezTo>
                  <a:pt x="25" y="232"/>
                  <a:pt x="24" y="232"/>
                  <a:pt x="24" y="233"/>
                </a:cubicBezTo>
                <a:cubicBezTo>
                  <a:pt x="24" y="235"/>
                  <a:pt x="23" y="237"/>
                  <a:pt x="22" y="239"/>
                </a:cubicBezTo>
                <a:cubicBezTo>
                  <a:pt x="22" y="240"/>
                  <a:pt x="22" y="240"/>
                  <a:pt x="21" y="241"/>
                </a:cubicBezTo>
                <a:cubicBezTo>
                  <a:pt x="20" y="244"/>
                  <a:pt x="20" y="246"/>
                  <a:pt x="18" y="249"/>
                </a:cubicBezTo>
                <a:cubicBezTo>
                  <a:pt x="18" y="252"/>
                  <a:pt x="17" y="254"/>
                  <a:pt x="16" y="256"/>
                </a:cubicBezTo>
                <a:cubicBezTo>
                  <a:pt x="16" y="258"/>
                  <a:pt x="15" y="260"/>
                  <a:pt x="14" y="262"/>
                </a:cubicBezTo>
                <a:cubicBezTo>
                  <a:pt x="14" y="264"/>
                  <a:pt x="13" y="266"/>
                  <a:pt x="13" y="268"/>
                </a:cubicBezTo>
                <a:cubicBezTo>
                  <a:pt x="13" y="268"/>
                  <a:pt x="13" y="268"/>
                  <a:pt x="12" y="269"/>
                </a:cubicBezTo>
                <a:cubicBezTo>
                  <a:pt x="12" y="272"/>
                  <a:pt x="11" y="274"/>
                  <a:pt x="10" y="276"/>
                </a:cubicBezTo>
                <a:cubicBezTo>
                  <a:pt x="10" y="279"/>
                  <a:pt x="10" y="281"/>
                  <a:pt x="9" y="283"/>
                </a:cubicBezTo>
                <a:cubicBezTo>
                  <a:pt x="8" y="286"/>
                  <a:pt x="8" y="288"/>
                  <a:pt x="7" y="290"/>
                </a:cubicBezTo>
                <a:cubicBezTo>
                  <a:pt x="7" y="293"/>
                  <a:pt x="6" y="295"/>
                  <a:pt x="6" y="297"/>
                </a:cubicBezTo>
                <a:cubicBezTo>
                  <a:pt x="6" y="298"/>
                  <a:pt x="6" y="300"/>
                  <a:pt x="5" y="302"/>
                </a:cubicBezTo>
                <a:cubicBezTo>
                  <a:pt x="5" y="303"/>
                  <a:pt x="5" y="304"/>
                  <a:pt x="4" y="305"/>
                </a:cubicBezTo>
                <a:cubicBezTo>
                  <a:pt x="4" y="307"/>
                  <a:pt x="4" y="310"/>
                  <a:pt x="4" y="312"/>
                </a:cubicBezTo>
                <a:cubicBezTo>
                  <a:pt x="3" y="314"/>
                  <a:pt x="3" y="316"/>
                  <a:pt x="2" y="318"/>
                </a:cubicBezTo>
                <a:cubicBezTo>
                  <a:pt x="2" y="321"/>
                  <a:pt x="2" y="324"/>
                  <a:pt x="2" y="326"/>
                </a:cubicBezTo>
                <a:cubicBezTo>
                  <a:pt x="2" y="328"/>
                  <a:pt x="2" y="328"/>
                  <a:pt x="2" y="328"/>
                </a:cubicBezTo>
                <a:cubicBezTo>
                  <a:pt x="1" y="330"/>
                  <a:pt x="1" y="333"/>
                  <a:pt x="1" y="336"/>
                </a:cubicBezTo>
                <a:cubicBezTo>
                  <a:pt x="0" y="339"/>
                  <a:pt x="0" y="342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8"/>
                  <a:pt x="0" y="350"/>
                  <a:pt x="0" y="353"/>
                </a:cubicBezTo>
                <a:cubicBezTo>
                  <a:pt x="0" y="1532"/>
                  <a:pt x="0" y="1532"/>
                  <a:pt x="0" y="1532"/>
                </a:cubicBezTo>
                <a:cubicBezTo>
                  <a:pt x="0" y="1630"/>
                  <a:pt x="38" y="1722"/>
                  <a:pt x="107" y="1791"/>
                </a:cubicBezTo>
                <a:cubicBezTo>
                  <a:pt x="112" y="1796"/>
                  <a:pt x="117" y="1801"/>
                  <a:pt x="122" y="1805"/>
                </a:cubicBezTo>
                <a:cubicBezTo>
                  <a:pt x="124" y="1807"/>
                  <a:pt x="125" y="1808"/>
                  <a:pt x="127" y="1810"/>
                </a:cubicBezTo>
                <a:cubicBezTo>
                  <a:pt x="129" y="1812"/>
                  <a:pt x="131" y="1813"/>
                  <a:pt x="133" y="1815"/>
                </a:cubicBezTo>
                <a:cubicBezTo>
                  <a:pt x="136" y="1817"/>
                  <a:pt x="138" y="1818"/>
                  <a:pt x="140" y="1820"/>
                </a:cubicBezTo>
                <a:cubicBezTo>
                  <a:pt x="141" y="1821"/>
                  <a:pt x="142" y="1822"/>
                  <a:pt x="143" y="1823"/>
                </a:cubicBezTo>
                <a:cubicBezTo>
                  <a:pt x="146" y="1824"/>
                  <a:pt x="148" y="1826"/>
                  <a:pt x="150" y="1828"/>
                </a:cubicBezTo>
                <a:cubicBezTo>
                  <a:pt x="151" y="1829"/>
                  <a:pt x="152" y="1830"/>
                  <a:pt x="154" y="1830"/>
                </a:cubicBezTo>
                <a:cubicBezTo>
                  <a:pt x="156" y="1832"/>
                  <a:pt x="157" y="1833"/>
                  <a:pt x="159" y="1834"/>
                </a:cubicBezTo>
                <a:cubicBezTo>
                  <a:pt x="162" y="1836"/>
                  <a:pt x="164" y="1838"/>
                  <a:pt x="166" y="1839"/>
                </a:cubicBezTo>
                <a:cubicBezTo>
                  <a:pt x="166" y="1839"/>
                  <a:pt x="166" y="1839"/>
                  <a:pt x="166" y="1839"/>
                </a:cubicBezTo>
                <a:cubicBezTo>
                  <a:pt x="168" y="1840"/>
                  <a:pt x="170" y="1842"/>
                  <a:pt x="172" y="1843"/>
                </a:cubicBezTo>
                <a:cubicBezTo>
                  <a:pt x="173" y="1844"/>
                  <a:pt x="175" y="1844"/>
                  <a:pt x="176" y="1846"/>
                </a:cubicBezTo>
                <a:cubicBezTo>
                  <a:pt x="177" y="1846"/>
                  <a:pt x="178" y="1846"/>
                  <a:pt x="179" y="1847"/>
                </a:cubicBezTo>
                <a:cubicBezTo>
                  <a:pt x="180" y="1848"/>
                  <a:pt x="182" y="1849"/>
                  <a:pt x="183" y="1849"/>
                </a:cubicBezTo>
                <a:cubicBezTo>
                  <a:pt x="184" y="1850"/>
                  <a:pt x="186" y="1851"/>
                  <a:pt x="187" y="1852"/>
                </a:cubicBezTo>
                <a:cubicBezTo>
                  <a:pt x="189" y="1853"/>
                  <a:pt x="191" y="1854"/>
                  <a:pt x="194" y="1855"/>
                </a:cubicBezTo>
                <a:cubicBezTo>
                  <a:pt x="196" y="1856"/>
                  <a:pt x="198" y="1858"/>
                  <a:pt x="200" y="1859"/>
                </a:cubicBezTo>
                <a:cubicBezTo>
                  <a:pt x="209" y="1863"/>
                  <a:pt x="218" y="1868"/>
                  <a:pt x="228" y="1871"/>
                </a:cubicBezTo>
                <a:cubicBezTo>
                  <a:pt x="230" y="1872"/>
                  <a:pt x="232" y="1873"/>
                  <a:pt x="234" y="1874"/>
                </a:cubicBezTo>
                <a:cubicBezTo>
                  <a:pt x="236" y="1875"/>
                  <a:pt x="238" y="1876"/>
                  <a:pt x="241" y="1876"/>
                </a:cubicBezTo>
                <a:cubicBezTo>
                  <a:pt x="243" y="1877"/>
                  <a:pt x="246" y="1878"/>
                  <a:pt x="248" y="1879"/>
                </a:cubicBezTo>
                <a:cubicBezTo>
                  <a:pt x="251" y="1880"/>
                  <a:pt x="254" y="1881"/>
                  <a:pt x="256" y="1882"/>
                </a:cubicBezTo>
                <a:cubicBezTo>
                  <a:pt x="259" y="1882"/>
                  <a:pt x="261" y="1883"/>
                  <a:pt x="263" y="1884"/>
                </a:cubicBezTo>
                <a:cubicBezTo>
                  <a:pt x="265" y="1884"/>
                  <a:pt x="267" y="1885"/>
                  <a:pt x="269" y="1886"/>
                </a:cubicBezTo>
                <a:cubicBezTo>
                  <a:pt x="272" y="1886"/>
                  <a:pt x="274" y="1887"/>
                  <a:pt x="276" y="1887"/>
                </a:cubicBezTo>
                <a:cubicBezTo>
                  <a:pt x="276" y="1887"/>
                  <a:pt x="277" y="1888"/>
                  <a:pt x="277" y="1888"/>
                </a:cubicBezTo>
                <a:cubicBezTo>
                  <a:pt x="279" y="1888"/>
                  <a:pt x="280" y="1888"/>
                  <a:pt x="282" y="1889"/>
                </a:cubicBezTo>
                <a:cubicBezTo>
                  <a:pt x="284" y="1889"/>
                  <a:pt x="287" y="1890"/>
                  <a:pt x="289" y="1890"/>
                </a:cubicBezTo>
                <a:cubicBezTo>
                  <a:pt x="291" y="1891"/>
                  <a:pt x="293" y="1891"/>
                  <a:pt x="295" y="1892"/>
                </a:cubicBezTo>
                <a:cubicBezTo>
                  <a:pt x="297" y="1892"/>
                  <a:pt x="298" y="1892"/>
                  <a:pt x="300" y="1892"/>
                </a:cubicBezTo>
                <a:cubicBezTo>
                  <a:pt x="302" y="1893"/>
                  <a:pt x="304" y="1893"/>
                  <a:pt x="305" y="1893"/>
                </a:cubicBezTo>
                <a:cubicBezTo>
                  <a:pt x="308" y="1894"/>
                  <a:pt x="310" y="1894"/>
                  <a:pt x="312" y="1894"/>
                </a:cubicBezTo>
                <a:cubicBezTo>
                  <a:pt x="314" y="1895"/>
                  <a:pt x="316" y="1895"/>
                  <a:pt x="318" y="1895"/>
                </a:cubicBezTo>
                <a:cubicBezTo>
                  <a:pt x="322" y="1896"/>
                  <a:pt x="326" y="1896"/>
                  <a:pt x="330" y="1896"/>
                </a:cubicBezTo>
                <a:cubicBezTo>
                  <a:pt x="331" y="1897"/>
                  <a:pt x="332" y="1897"/>
                  <a:pt x="334" y="1897"/>
                </a:cubicBezTo>
                <a:cubicBezTo>
                  <a:pt x="336" y="1897"/>
                  <a:pt x="337" y="1897"/>
                  <a:pt x="339" y="1897"/>
                </a:cubicBezTo>
                <a:cubicBezTo>
                  <a:pt x="340" y="1898"/>
                  <a:pt x="341" y="1898"/>
                  <a:pt x="342" y="1898"/>
                </a:cubicBezTo>
                <a:cubicBezTo>
                  <a:pt x="344" y="1898"/>
                  <a:pt x="346" y="1898"/>
                  <a:pt x="348" y="1898"/>
                </a:cubicBezTo>
                <a:cubicBezTo>
                  <a:pt x="348" y="1898"/>
                  <a:pt x="348" y="1898"/>
                  <a:pt x="348" y="1898"/>
                </a:cubicBezTo>
                <a:cubicBezTo>
                  <a:pt x="351" y="1898"/>
                  <a:pt x="354" y="1898"/>
                  <a:pt x="356" y="1898"/>
                </a:cubicBezTo>
                <a:cubicBezTo>
                  <a:pt x="1276" y="1898"/>
                  <a:pt x="1276" y="1898"/>
                  <a:pt x="1276" y="1898"/>
                </a:cubicBezTo>
                <a:cubicBezTo>
                  <a:pt x="1279" y="1898"/>
                  <a:pt x="1282" y="1898"/>
                  <a:pt x="1284" y="1898"/>
                </a:cubicBezTo>
                <a:cubicBezTo>
                  <a:pt x="1286" y="1898"/>
                  <a:pt x="1288" y="1898"/>
                  <a:pt x="1290" y="1898"/>
                </a:cubicBezTo>
                <a:cubicBezTo>
                  <a:pt x="1290" y="1898"/>
                  <a:pt x="1290" y="1898"/>
                  <a:pt x="1290" y="1898"/>
                </a:cubicBezTo>
                <a:cubicBezTo>
                  <a:pt x="1292" y="1898"/>
                  <a:pt x="1293" y="1897"/>
                  <a:pt x="1294" y="1897"/>
                </a:cubicBezTo>
                <a:cubicBezTo>
                  <a:pt x="1300" y="1897"/>
                  <a:pt x="1306" y="1896"/>
                  <a:pt x="1311" y="1896"/>
                </a:cubicBezTo>
                <a:cubicBezTo>
                  <a:pt x="1312" y="1896"/>
                  <a:pt x="1312" y="1896"/>
                  <a:pt x="1313" y="1895"/>
                </a:cubicBezTo>
                <a:cubicBezTo>
                  <a:pt x="1315" y="1895"/>
                  <a:pt x="1318" y="1895"/>
                  <a:pt x="1320" y="1894"/>
                </a:cubicBezTo>
                <a:cubicBezTo>
                  <a:pt x="1323" y="1894"/>
                  <a:pt x="1326" y="1894"/>
                  <a:pt x="1329" y="1893"/>
                </a:cubicBezTo>
                <a:cubicBezTo>
                  <a:pt x="1329" y="1893"/>
                  <a:pt x="1330" y="1893"/>
                  <a:pt x="1330" y="1893"/>
                </a:cubicBezTo>
                <a:cubicBezTo>
                  <a:pt x="1333" y="1892"/>
                  <a:pt x="1335" y="1892"/>
                  <a:pt x="1338" y="1891"/>
                </a:cubicBezTo>
                <a:cubicBezTo>
                  <a:pt x="1339" y="1891"/>
                  <a:pt x="1339" y="1891"/>
                  <a:pt x="1339" y="1891"/>
                </a:cubicBezTo>
                <a:cubicBezTo>
                  <a:pt x="1341" y="1891"/>
                  <a:pt x="1343" y="1890"/>
                  <a:pt x="1345" y="1890"/>
                </a:cubicBezTo>
                <a:cubicBezTo>
                  <a:pt x="1346" y="1890"/>
                  <a:pt x="1348" y="1889"/>
                  <a:pt x="1349" y="1889"/>
                </a:cubicBezTo>
                <a:cubicBezTo>
                  <a:pt x="1351" y="1888"/>
                  <a:pt x="1353" y="1888"/>
                  <a:pt x="1354" y="1888"/>
                </a:cubicBezTo>
                <a:cubicBezTo>
                  <a:pt x="1355" y="1888"/>
                  <a:pt x="1356" y="1887"/>
                  <a:pt x="1356" y="1887"/>
                </a:cubicBezTo>
                <a:cubicBezTo>
                  <a:pt x="1358" y="1887"/>
                  <a:pt x="1361" y="1886"/>
                  <a:pt x="1363" y="1886"/>
                </a:cubicBezTo>
                <a:cubicBezTo>
                  <a:pt x="1364" y="1885"/>
                  <a:pt x="1364" y="1885"/>
                  <a:pt x="1365" y="1885"/>
                </a:cubicBezTo>
                <a:cubicBezTo>
                  <a:pt x="1367" y="1884"/>
                  <a:pt x="1369" y="1884"/>
                  <a:pt x="1371" y="1883"/>
                </a:cubicBezTo>
                <a:cubicBezTo>
                  <a:pt x="1372" y="1883"/>
                  <a:pt x="1373" y="1882"/>
                  <a:pt x="1374" y="1882"/>
                </a:cubicBezTo>
                <a:cubicBezTo>
                  <a:pt x="1375" y="1882"/>
                  <a:pt x="1377" y="1882"/>
                  <a:pt x="1378" y="1881"/>
                </a:cubicBezTo>
                <a:cubicBezTo>
                  <a:pt x="1380" y="1880"/>
                  <a:pt x="1381" y="1880"/>
                  <a:pt x="1383" y="1879"/>
                </a:cubicBezTo>
                <a:cubicBezTo>
                  <a:pt x="1388" y="1878"/>
                  <a:pt x="1393" y="1876"/>
                  <a:pt x="1398" y="1874"/>
                </a:cubicBezTo>
                <a:cubicBezTo>
                  <a:pt x="1401" y="1873"/>
                  <a:pt x="1404" y="1872"/>
                  <a:pt x="1406" y="1871"/>
                </a:cubicBezTo>
                <a:cubicBezTo>
                  <a:pt x="1409" y="1870"/>
                  <a:pt x="1412" y="1868"/>
                  <a:pt x="1414" y="1867"/>
                </a:cubicBezTo>
                <a:cubicBezTo>
                  <a:pt x="1417" y="1866"/>
                  <a:pt x="1420" y="1865"/>
                  <a:pt x="1423" y="1864"/>
                </a:cubicBezTo>
                <a:cubicBezTo>
                  <a:pt x="1425" y="1862"/>
                  <a:pt x="1428" y="1861"/>
                  <a:pt x="1431" y="1860"/>
                </a:cubicBezTo>
                <a:cubicBezTo>
                  <a:pt x="1433" y="1858"/>
                  <a:pt x="1436" y="1857"/>
                  <a:pt x="1438" y="1855"/>
                </a:cubicBezTo>
                <a:cubicBezTo>
                  <a:pt x="1441" y="1854"/>
                  <a:pt x="1444" y="1853"/>
                  <a:pt x="1446" y="1851"/>
                </a:cubicBezTo>
                <a:cubicBezTo>
                  <a:pt x="1449" y="1850"/>
                  <a:pt x="1452" y="1848"/>
                  <a:pt x="1456" y="1846"/>
                </a:cubicBezTo>
                <a:cubicBezTo>
                  <a:pt x="1458" y="1844"/>
                  <a:pt x="1460" y="1843"/>
                  <a:pt x="1462" y="1842"/>
                </a:cubicBezTo>
                <a:cubicBezTo>
                  <a:pt x="1462" y="1842"/>
                  <a:pt x="1462" y="1842"/>
                  <a:pt x="1462" y="1842"/>
                </a:cubicBezTo>
                <a:cubicBezTo>
                  <a:pt x="1464" y="1840"/>
                  <a:pt x="1466" y="1839"/>
                  <a:pt x="1468" y="1838"/>
                </a:cubicBezTo>
                <a:cubicBezTo>
                  <a:pt x="1469" y="1837"/>
                  <a:pt x="1471" y="1836"/>
                  <a:pt x="1472" y="1835"/>
                </a:cubicBezTo>
                <a:cubicBezTo>
                  <a:pt x="1473" y="1835"/>
                  <a:pt x="1473" y="1834"/>
                  <a:pt x="1474" y="1834"/>
                </a:cubicBezTo>
                <a:cubicBezTo>
                  <a:pt x="1475" y="1833"/>
                  <a:pt x="1477" y="1832"/>
                  <a:pt x="1478" y="1831"/>
                </a:cubicBezTo>
                <a:cubicBezTo>
                  <a:pt x="1480" y="1830"/>
                  <a:pt x="1481" y="1828"/>
                  <a:pt x="1483" y="1827"/>
                </a:cubicBezTo>
                <a:cubicBezTo>
                  <a:pt x="1484" y="1827"/>
                  <a:pt x="1484" y="1826"/>
                  <a:pt x="1485" y="1826"/>
                </a:cubicBezTo>
                <a:cubicBezTo>
                  <a:pt x="1486" y="1825"/>
                  <a:pt x="1488" y="1824"/>
                  <a:pt x="1490" y="1822"/>
                </a:cubicBezTo>
                <a:cubicBezTo>
                  <a:pt x="1490" y="1822"/>
                  <a:pt x="1491" y="1821"/>
                  <a:pt x="1492" y="1820"/>
                </a:cubicBezTo>
                <a:cubicBezTo>
                  <a:pt x="1493" y="1820"/>
                  <a:pt x="1494" y="1818"/>
                  <a:pt x="1496" y="1818"/>
                </a:cubicBezTo>
                <a:cubicBezTo>
                  <a:pt x="1497" y="1816"/>
                  <a:pt x="1498" y="1815"/>
                  <a:pt x="1500" y="1814"/>
                </a:cubicBezTo>
                <a:cubicBezTo>
                  <a:pt x="1502" y="1813"/>
                  <a:pt x="1503" y="1811"/>
                  <a:pt x="1505" y="1810"/>
                </a:cubicBezTo>
                <a:cubicBezTo>
                  <a:pt x="1507" y="1808"/>
                  <a:pt x="1508" y="1807"/>
                  <a:pt x="1510" y="1805"/>
                </a:cubicBezTo>
                <a:cubicBezTo>
                  <a:pt x="1515" y="1800"/>
                  <a:pt x="1520" y="1796"/>
                  <a:pt x="1525" y="1791"/>
                </a:cubicBezTo>
                <a:cubicBezTo>
                  <a:pt x="1594" y="1722"/>
                  <a:pt x="1632" y="1630"/>
                  <a:pt x="1632" y="1532"/>
                </a:cubicBezTo>
                <a:cubicBezTo>
                  <a:pt x="1632" y="366"/>
                  <a:pt x="1632" y="366"/>
                  <a:pt x="1632" y="366"/>
                </a:cubicBezTo>
                <a:cubicBezTo>
                  <a:pt x="1632" y="268"/>
                  <a:pt x="1594" y="176"/>
                  <a:pt x="1525" y="107"/>
                </a:cubicBezTo>
                <a:close/>
                <a:moveTo>
                  <a:pt x="1545" y="1532"/>
                </a:moveTo>
                <a:cubicBezTo>
                  <a:pt x="1545" y="1606"/>
                  <a:pt x="1516" y="1676"/>
                  <a:pt x="1463" y="1729"/>
                </a:cubicBezTo>
                <a:cubicBezTo>
                  <a:pt x="1460" y="1733"/>
                  <a:pt x="1456" y="1736"/>
                  <a:pt x="1452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0" y="1741"/>
                  <a:pt x="1449" y="1742"/>
                  <a:pt x="1448" y="1742"/>
                </a:cubicBezTo>
                <a:cubicBezTo>
                  <a:pt x="1448" y="1743"/>
                  <a:pt x="1448" y="1743"/>
                  <a:pt x="1448" y="1743"/>
                </a:cubicBezTo>
                <a:cubicBezTo>
                  <a:pt x="1447" y="1744"/>
                  <a:pt x="1447" y="1744"/>
                  <a:pt x="1447" y="1744"/>
                </a:cubicBezTo>
                <a:cubicBezTo>
                  <a:pt x="1446" y="1744"/>
                  <a:pt x="1445" y="1745"/>
                  <a:pt x="1444" y="1746"/>
                </a:cubicBezTo>
                <a:cubicBezTo>
                  <a:pt x="1444" y="1747"/>
                  <a:pt x="1444" y="1747"/>
                  <a:pt x="1444" y="1747"/>
                </a:cubicBezTo>
                <a:cubicBezTo>
                  <a:pt x="1443" y="1747"/>
                  <a:pt x="1443" y="1747"/>
                  <a:pt x="1443" y="1747"/>
                </a:cubicBezTo>
                <a:cubicBezTo>
                  <a:pt x="1442" y="1748"/>
                  <a:pt x="1442" y="1748"/>
                  <a:pt x="1441" y="1749"/>
                </a:cubicBezTo>
                <a:cubicBezTo>
                  <a:pt x="1440" y="1750"/>
                  <a:pt x="1440" y="1750"/>
                  <a:pt x="1440" y="1750"/>
                </a:cubicBezTo>
                <a:cubicBezTo>
                  <a:pt x="1439" y="1750"/>
                  <a:pt x="1439" y="1750"/>
                  <a:pt x="1439" y="1750"/>
                </a:cubicBezTo>
                <a:cubicBezTo>
                  <a:pt x="1439" y="1751"/>
                  <a:pt x="1438" y="1751"/>
                  <a:pt x="1438" y="1751"/>
                </a:cubicBezTo>
                <a:cubicBezTo>
                  <a:pt x="1437" y="1752"/>
                  <a:pt x="1437" y="1752"/>
                  <a:pt x="1437" y="1752"/>
                </a:cubicBezTo>
                <a:cubicBezTo>
                  <a:pt x="1436" y="1752"/>
                  <a:pt x="1436" y="1752"/>
                  <a:pt x="1436" y="1752"/>
                </a:cubicBezTo>
                <a:cubicBezTo>
                  <a:pt x="1435" y="1754"/>
                  <a:pt x="1435" y="1754"/>
                  <a:pt x="1435" y="1754"/>
                </a:cubicBezTo>
                <a:cubicBezTo>
                  <a:pt x="1434" y="1754"/>
                  <a:pt x="1434" y="1755"/>
                  <a:pt x="1433" y="1755"/>
                </a:cubicBezTo>
                <a:cubicBezTo>
                  <a:pt x="1432" y="1756"/>
                  <a:pt x="1432" y="1756"/>
                  <a:pt x="1432" y="1756"/>
                </a:cubicBezTo>
                <a:cubicBezTo>
                  <a:pt x="1430" y="1758"/>
                  <a:pt x="1430" y="1758"/>
                  <a:pt x="1430" y="1758"/>
                </a:cubicBezTo>
                <a:cubicBezTo>
                  <a:pt x="1429" y="1758"/>
                  <a:pt x="1428" y="1759"/>
                  <a:pt x="1427" y="1759"/>
                </a:cubicBezTo>
                <a:cubicBezTo>
                  <a:pt x="1426" y="1760"/>
                  <a:pt x="1426" y="1760"/>
                  <a:pt x="1425" y="1761"/>
                </a:cubicBezTo>
                <a:cubicBezTo>
                  <a:pt x="1424" y="1762"/>
                  <a:pt x="1424" y="1762"/>
                  <a:pt x="1424" y="1762"/>
                </a:cubicBezTo>
                <a:cubicBezTo>
                  <a:pt x="1421" y="1764"/>
                  <a:pt x="1421" y="1764"/>
                  <a:pt x="1421" y="1764"/>
                </a:cubicBezTo>
                <a:cubicBezTo>
                  <a:pt x="1421" y="1764"/>
                  <a:pt x="1420" y="1764"/>
                  <a:pt x="1420" y="1764"/>
                </a:cubicBezTo>
                <a:cubicBezTo>
                  <a:pt x="1420" y="1765"/>
                  <a:pt x="1420" y="1765"/>
                  <a:pt x="1420" y="1765"/>
                </a:cubicBezTo>
                <a:cubicBezTo>
                  <a:pt x="1419" y="1765"/>
                  <a:pt x="1419" y="1765"/>
                  <a:pt x="1419" y="1765"/>
                </a:cubicBezTo>
                <a:cubicBezTo>
                  <a:pt x="1418" y="1766"/>
                  <a:pt x="1416" y="1767"/>
                  <a:pt x="1415" y="1768"/>
                </a:cubicBezTo>
                <a:cubicBezTo>
                  <a:pt x="1413" y="1769"/>
                  <a:pt x="1413" y="1769"/>
                  <a:pt x="1413" y="1769"/>
                </a:cubicBezTo>
                <a:cubicBezTo>
                  <a:pt x="1412" y="1769"/>
                  <a:pt x="1412" y="1770"/>
                  <a:pt x="1411" y="1770"/>
                </a:cubicBezTo>
                <a:cubicBezTo>
                  <a:pt x="1410" y="1770"/>
                  <a:pt x="1410" y="1770"/>
                  <a:pt x="1410" y="1770"/>
                </a:cubicBezTo>
                <a:cubicBezTo>
                  <a:pt x="1409" y="1771"/>
                  <a:pt x="1409" y="1771"/>
                  <a:pt x="1409" y="1771"/>
                </a:cubicBezTo>
                <a:cubicBezTo>
                  <a:pt x="1408" y="1772"/>
                  <a:pt x="1406" y="1774"/>
                  <a:pt x="1403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1" y="1776"/>
                  <a:pt x="1400" y="1777"/>
                  <a:pt x="1398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5" y="1779"/>
                  <a:pt x="1393" y="1780"/>
                  <a:pt x="1391" y="1781"/>
                </a:cubicBezTo>
                <a:cubicBezTo>
                  <a:pt x="1389" y="1782"/>
                  <a:pt x="1387" y="1783"/>
                  <a:pt x="1385" y="1784"/>
                </a:cubicBezTo>
                <a:cubicBezTo>
                  <a:pt x="1383" y="1785"/>
                  <a:pt x="1381" y="1786"/>
                  <a:pt x="1379" y="1787"/>
                </a:cubicBezTo>
                <a:cubicBezTo>
                  <a:pt x="1377" y="1788"/>
                  <a:pt x="1375" y="1789"/>
                  <a:pt x="1373" y="1790"/>
                </a:cubicBezTo>
                <a:cubicBezTo>
                  <a:pt x="1371" y="1790"/>
                  <a:pt x="1368" y="1791"/>
                  <a:pt x="1367" y="1792"/>
                </a:cubicBezTo>
                <a:cubicBezTo>
                  <a:pt x="1366" y="1792"/>
                  <a:pt x="1366" y="1792"/>
                  <a:pt x="1366" y="1792"/>
                </a:cubicBezTo>
                <a:cubicBezTo>
                  <a:pt x="1363" y="1794"/>
                  <a:pt x="1359" y="1795"/>
                  <a:pt x="1355" y="1796"/>
                </a:cubicBezTo>
                <a:cubicBezTo>
                  <a:pt x="1354" y="1796"/>
                  <a:pt x="1353" y="1797"/>
                  <a:pt x="1352" y="1797"/>
                </a:cubicBezTo>
                <a:cubicBezTo>
                  <a:pt x="1351" y="1798"/>
                  <a:pt x="1351" y="1798"/>
                  <a:pt x="1351" y="1798"/>
                </a:cubicBezTo>
                <a:cubicBezTo>
                  <a:pt x="1350" y="1798"/>
                  <a:pt x="1350" y="1798"/>
                  <a:pt x="1350" y="1798"/>
                </a:cubicBezTo>
                <a:cubicBezTo>
                  <a:pt x="1348" y="1798"/>
                  <a:pt x="1348" y="1798"/>
                  <a:pt x="1348" y="1798"/>
                </a:cubicBezTo>
                <a:cubicBezTo>
                  <a:pt x="1347" y="1799"/>
                  <a:pt x="1347" y="1799"/>
                  <a:pt x="1347" y="1799"/>
                </a:cubicBezTo>
                <a:cubicBezTo>
                  <a:pt x="1346" y="1799"/>
                  <a:pt x="1346" y="1799"/>
                  <a:pt x="1346" y="1799"/>
                </a:cubicBezTo>
                <a:cubicBezTo>
                  <a:pt x="1344" y="1800"/>
                  <a:pt x="1344" y="1800"/>
                  <a:pt x="1344" y="1800"/>
                </a:cubicBezTo>
                <a:cubicBezTo>
                  <a:pt x="1344" y="1800"/>
                  <a:pt x="1343" y="1800"/>
                  <a:pt x="1342" y="1800"/>
                </a:cubicBezTo>
                <a:cubicBezTo>
                  <a:pt x="1341" y="1800"/>
                  <a:pt x="1341" y="1800"/>
                  <a:pt x="1341" y="1800"/>
                </a:cubicBezTo>
                <a:cubicBezTo>
                  <a:pt x="1339" y="1801"/>
                  <a:pt x="1339" y="1801"/>
                  <a:pt x="1339" y="1801"/>
                </a:cubicBezTo>
                <a:cubicBezTo>
                  <a:pt x="1338" y="1801"/>
                  <a:pt x="1336" y="1802"/>
                  <a:pt x="1335" y="1802"/>
                </a:cubicBezTo>
                <a:cubicBezTo>
                  <a:pt x="1335" y="1802"/>
                  <a:pt x="1335" y="1802"/>
                  <a:pt x="1335" y="1802"/>
                </a:cubicBezTo>
                <a:cubicBezTo>
                  <a:pt x="1333" y="1802"/>
                  <a:pt x="1333" y="1802"/>
                  <a:pt x="1333" y="1802"/>
                </a:cubicBezTo>
                <a:cubicBezTo>
                  <a:pt x="1333" y="1803"/>
                  <a:pt x="1333" y="1803"/>
                  <a:pt x="1333" y="1803"/>
                </a:cubicBezTo>
                <a:cubicBezTo>
                  <a:pt x="1332" y="1803"/>
                  <a:pt x="1332" y="1803"/>
                  <a:pt x="1331" y="1803"/>
                </a:cubicBezTo>
                <a:cubicBezTo>
                  <a:pt x="1330" y="1803"/>
                  <a:pt x="1330" y="1803"/>
                  <a:pt x="1330" y="1803"/>
                </a:cubicBezTo>
                <a:cubicBezTo>
                  <a:pt x="1329" y="1804"/>
                  <a:pt x="1329" y="1804"/>
                  <a:pt x="1329" y="1804"/>
                </a:cubicBezTo>
                <a:cubicBezTo>
                  <a:pt x="1329" y="1804"/>
                  <a:pt x="1328" y="1804"/>
                  <a:pt x="1327" y="1804"/>
                </a:cubicBezTo>
                <a:cubicBezTo>
                  <a:pt x="1326" y="1804"/>
                  <a:pt x="1326" y="1804"/>
                  <a:pt x="1326" y="1804"/>
                </a:cubicBezTo>
                <a:cubicBezTo>
                  <a:pt x="1325" y="1804"/>
                  <a:pt x="1325" y="1804"/>
                  <a:pt x="1325" y="1804"/>
                </a:cubicBezTo>
                <a:cubicBezTo>
                  <a:pt x="1324" y="1805"/>
                  <a:pt x="1324" y="1805"/>
                  <a:pt x="1323" y="1805"/>
                </a:cubicBezTo>
                <a:cubicBezTo>
                  <a:pt x="1322" y="1805"/>
                  <a:pt x="1322" y="1805"/>
                  <a:pt x="1322" y="1805"/>
                </a:cubicBezTo>
                <a:cubicBezTo>
                  <a:pt x="1321" y="1805"/>
                  <a:pt x="1321" y="1805"/>
                  <a:pt x="1321" y="1805"/>
                </a:cubicBezTo>
                <a:cubicBezTo>
                  <a:pt x="1320" y="1806"/>
                  <a:pt x="1320" y="1806"/>
                  <a:pt x="1320" y="1806"/>
                </a:cubicBezTo>
                <a:cubicBezTo>
                  <a:pt x="1319" y="1806"/>
                  <a:pt x="1317" y="1806"/>
                  <a:pt x="1316" y="1806"/>
                </a:cubicBezTo>
                <a:cubicBezTo>
                  <a:pt x="1314" y="1806"/>
                  <a:pt x="1314" y="1806"/>
                  <a:pt x="1314" y="1806"/>
                </a:cubicBezTo>
                <a:cubicBezTo>
                  <a:pt x="1312" y="1807"/>
                  <a:pt x="1310" y="1807"/>
                  <a:pt x="1308" y="1808"/>
                </a:cubicBezTo>
                <a:cubicBezTo>
                  <a:pt x="1307" y="1808"/>
                  <a:pt x="1307" y="1808"/>
                  <a:pt x="1307" y="1808"/>
                </a:cubicBezTo>
                <a:cubicBezTo>
                  <a:pt x="1306" y="1808"/>
                  <a:pt x="1304" y="1808"/>
                  <a:pt x="1302" y="1808"/>
                </a:cubicBezTo>
                <a:cubicBezTo>
                  <a:pt x="1300" y="1809"/>
                  <a:pt x="1300" y="1809"/>
                  <a:pt x="1300" y="1809"/>
                </a:cubicBezTo>
                <a:cubicBezTo>
                  <a:pt x="1299" y="1809"/>
                  <a:pt x="1299" y="1809"/>
                  <a:pt x="1299" y="1809"/>
                </a:cubicBezTo>
                <a:cubicBezTo>
                  <a:pt x="1296" y="1809"/>
                  <a:pt x="1292" y="1810"/>
                  <a:pt x="1288" y="1810"/>
                </a:cubicBezTo>
                <a:cubicBezTo>
                  <a:pt x="1288" y="1810"/>
                  <a:pt x="1288" y="1810"/>
                  <a:pt x="1288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2" y="1810"/>
                  <a:pt x="1282" y="1810"/>
                  <a:pt x="1282" y="1810"/>
                </a:cubicBezTo>
                <a:cubicBezTo>
                  <a:pt x="1282" y="1810"/>
                  <a:pt x="1280" y="1810"/>
                  <a:pt x="1280" y="1810"/>
                </a:cubicBezTo>
                <a:cubicBezTo>
                  <a:pt x="1271" y="1810"/>
                  <a:pt x="1271" y="1810"/>
                  <a:pt x="1271" y="1810"/>
                </a:cubicBezTo>
                <a:cubicBezTo>
                  <a:pt x="1270" y="1810"/>
                  <a:pt x="1268" y="1811"/>
                  <a:pt x="1266" y="1811"/>
                </a:cubicBezTo>
                <a:cubicBezTo>
                  <a:pt x="366" y="1811"/>
                  <a:pt x="366" y="1811"/>
                  <a:pt x="366" y="1811"/>
                </a:cubicBezTo>
                <a:cubicBezTo>
                  <a:pt x="364" y="1811"/>
                  <a:pt x="363" y="1810"/>
                  <a:pt x="361" y="1810"/>
                </a:cubicBezTo>
                <a:cubicBezTo>
                  <a:pt x="352" y="1810"/>
                  <a:pt x="352" y="1810"/>
                  <a:pt x="352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49" y="1810"/>
                </a:cubicBezTo>
                <a:cubicBezTo>
                  <a:pt x="347" y="1810"/>
                  <a:pt x="347" y="1810"/>
                  <a:pt x="347" y="1810"/>
                </a:cubicBezTo>
                <a:cubicBezTo>
                  <a:pt x="347" y="1810"/>
                  <a:pt x="346" y="1810"/>
                  <a:pt x="346" y="1810"/>
                </a:cubicBezTo>
                <a:cubicBezTo>
                  <a:pt x="344" y="1810"/>
                  <a:pt x="344" y="1810"/>
                  <a:pt x="344" y="1810"/>
                </a:cubicBezTo>
                <a:cubicBezTo>
                  <a:pt x="344" y="1810"/>
                  <a:pt x="343" y="1810"/>
                  <a:pt x="342" y="1810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5" y="1809"/>
                  <a:pt x="333" y="1809"/>
                  <a:pt x="330" y="1808"/>
                </a:cubicBezTo>
                <a:cubicBezTo>
                  <a:pt x="329" y="1808"/>
                  <a:pt x="329" y="1808"/>
                  <a:pt x="329" y="1808"/>
                </a:cubicBezTo>
                <a:cubicBezTo>
                  <a:pt x="328" y="1808"/>
                  <a:pt x="328" y="1808"/>
                  <a:pt x="328" y="1808"/>
                </a:cubicBezTo>
                <a:cubicBezTo>
                  <a:pt x="327" y="1808"/>
                  <a:pt x="326" y="1808"/>
                  <a:pt x="325" y="1808"/>
                </a:cubicBezTo>
                <a:cubicBezTo>
                  <a:pt x="324" y="1808"/>
                  <a:pt x="324" y="1808"/>
                  <a:pt x="324" y="1808"/>
                </a:cubicBezTo>
                <a:cubicBezTo>
                  <a:pt x="322" y="1807"/>
                  <a:pt x="321" y="1807"/>
                  <a:pt x="320" y="1807"/>
                </a:cubicBezTo>
                <a:cubicBezTo>
                  <a:pt x="319" y="1807"/>
                  <a:pt x="319" y="1807"/>
                  <a:pt x="319" y="1807"/>
                </a:cubicBezTo>
                <a:cubicBezTo>
                  <a:pt x="318" y="1806"/>
                  <a:pt x="318" y="1806"/>
                  <a:pt x="317" y="1806"/>
                </a:cubicBezTo>
                <a:cubicBezTo>
                  <a:pt x="316" y="1806"/>
                  <a:pt x="316" y="1806"/>
                  <a:pt x="316" y="1806"/>
                </a:cubicBezTo>
                <a:cubicBezTo>
                  <a:pt x="315" y="1806"/>
                  <a:pt x="315" y="1806"/>
                  <a:pt x="315" y="1806"/>
                </a:cubicBezTo>
                <a:cubicBezTo>
                  <a:pt x="314" y="1806"/>
                  <a:pt x="313" y="1806"/>
                  <a:pt x="312" y="1806"/>
                </a:cubicBezTo>
                <a:cubicBezTo>
                  <a:pt x="312" y="1805"/>
                  <a:pt x="312" y="1805"/>
                  <a:pt x="312" y="1805"/>
                </a:cubicBezTo>
                <a:cubicBezTo>
                  <a:pt x="311" y="1805"/>
                  <a:pt x="311" y="1805"/>
                  <a:pt x="311" y="1805"/>
                </a:cubicBezTo>
                <a:cubicBezTo>
                  <a:pt x="310" y="1805"/>
                  <a:pt x="309" y="1805"/>
                  <a:pt x="309" y="1805"/>
                </a:cubicBezTo>
                <a:cubicBezTo>
                  <a:pt x="308" y="1804"/>
                  <a:pt x="308" y="1804"/>
                  <a:pt x="308" y="1804"/>
                </a:cubicBezTo>
                <a:cubicBezTo>
                  <a:pt x="306" y="1804"/>
                  <a:pt x="306" y="1804"/>
                  <a:pt x="306" y="1804"/>
                </a:cubicBezTo>
                <a:cubicBezTo>
                  <a:pt x="305" y="1804"/>
                  <a:pt x="304" y="1804"/>
                  <a:pt x="302" y="1803"/>
                </a:cubicBezTo>
                <a:cubicBezTo>
                  <a:pt x="301" y="1803"/>
                  <a:pt x="301" y="1803"/>
                  <a:pt x="301" y="1803"/>
                </a:cubicBezTo>
                <a:cubicBezTo>
                  <a:pt x="301" y="1803"/>
                  <a:pt x="300" y="1803"/>
                  <a:pt x="300" y="1803"/>
                </a:cubicBezTo>
                <a:cubicBezTo>
                  <a:pt x="298" y="1802"/>
                  <a:pt x="298" y="1802"/>
                  <a:pt x="298" y="1802"/>
                </a:cubicBezTo>
                <a:cubicBezTo>
                  <a:pt x="297" y="1802"/>
                  <a:pt x="297" y="1802"/>
                  <a:pt x="297" y="1802"/>
                </a:cubicBezTo>
                <a:cubicBezTo>
                  <a:pt x="296" y="1802"/>
                  <a:pt x="295" y="1802"/>
                  <a:pt x="293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0" y="1800"/>
                  <a:pt x="289" y="1800"/>
                  <a:pt x="288" y="1800"/>
                </a:cubicBezTo>
                <a:cubicBezTo>
                  <a:pt x="287" y="1800"/>
                  <a:pt x="287" y="1800"/>
                  <a:pt x="287" y="1800"/>
                </a:cubicBezTo>
                <a:cubicBezTo>
                  <a:pt x="287" y="1799"/>
                  <a:pt x="287" y="1799"/>
                  <a:pt x="287" y="1799"/>
                </a:cubicBezTo>
                <a:cubicBezTo>
                  <a:pt x="286" y="1799"/>
                  <a:pt x="284" y="1798"/>
                  <a:pt x="283" y="1798"/>
                </a:cubicBezTo>
                <a:cubicBezTo>
                  <a:pt x="281" y="1797"/>
                  <a:pt x="279" y="1797"/>
                  <a:pt x="277" y="1796"/>
                </a:cubicBezTo>
                <a:cubicBezTo>
                  <a:pt x="275" y="1796"/>
                  <a:pt x="273" y="1795"/>
                  <a:pt x="271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69" y="1793"/>
                  <a:pt x="268" y="1793"/>
                  <a:pt x="266" y="1792"/>
                </a:cubicBezTo>
                <a:cubicBezTo>
                  <a:pt x="266" y="1792"/>
                  <a:pt x="266" y="1792"/>
                  <a:pt x="266" y="1792"/>
                </a:cubicBezTo>
                <a:cubicBezTo>
                  <a:pt x="265" y="1792"/>
                  <a:pt x="265" y="1792"/>
                  <a:pt x="265" y="1792"/>
                </a:cubicBezTo>
                <a:cubicBezTo>
                  <a:pt x="264" y="1792"/>
                  <a:pt x="262" y="1791"/>
                  <a:pt x="261" y="1790"/>
                </a:cubicBezTo>
                <a:cubicBezTo>
                  <a:pt x="261" y="1790"/>
                  <a:pt x="261" y="1790"/>
                  <a:pt x="261" y="1790"/>
                </a:cubicBezTo>
                <a:cubicBezTo>
                  <a:pt x="254" y="1787"/>
                  <a:pt x="246" y="1784"/>
                  <a:pt x="240" y="1781"/>
                </a:cubicBezTo>
                <a:cubicBezTo>
                  <a:pt x="239" y="1780"/>
                  <a:pt x="239" y="1780"/>
                  <a:pt x="239" y="1780"/>
                </a:cubicBezTo>
                <a:cubicBezTo>
                  <a:pt x="238" y="1780"/>
                  <a:pt x="236" y="1779"/>
                  <a:pt x="235" y="1778"/>
                </a:cubicBezTo>
                <a:cubicBezTo>
                  <a:pt x="235" y="1778"/>
                  <a:pt x="235" y="1778"/>
                  <a:pt x="235" y="1778"/>
                </a:cubicBezTo>
                <a:cubicBezTo>
                  <a:pt x="233" y="1777"/>
                  <a:pt x="232" y="1776"/>
                  <a:pt x="230" y="1776"/>
                </a:cubicBezTo>
                <a:cubicBezTo>
                  <a:pt x="230" y="1775"/>
                  <a:pt x="230" y="1775"/>
                  <a:pt x="230" y="1775"/>
                </a:cubicBezTo>
                <a:cubicBezTo>
                  <a:pt x="229" y="1775"/>
                  <a:pt x="229" y="1775"/>
                  <a:pt x="228" y="1774"/>
                </a:cubicBezTo>
                <a:cubicBezTo>
                  <a:pt x="227" y="1774"/>
                  <a:pt x="227" y="1774"/>
                  <a:pt x="227" y="1774"/>
                </a:cubicBezTo>
                <a:cubicBezTo>
                  <a:pt x="226" y="1773"/>
                  <a:pt x="226" y="1773"/>
                  <a:pt x="226" y="1773"/>
                </a:cubicBezTo>
                <a:cubicBezTo>
                  <a:pt x="226" y="1773"/>
                  <a:pt x="225" y="1773"/>
                  <a:pt x="225" y="1772"/>
                </a:cubicBezTo>
                <a:cubicBezTo>
                  <a:pt x="224" y="1772"/>
                  <a:pt x="224" y="1772"/>
                  <a:pt x="224" y="1772"/>
                </a:cubicBezTo>
                <a:cubicBezTo>
                  <a:pt x="222" y="1771"/>
                  <a:pt x="222" y="1771"/>
                  <a:pt x="222" y="1771"/>
                </a:cubicBezTo>
                <a:cubicBezTo>
                  <a:pt x="222" y="1770"/>
                  <a:pt x="222" y="1770"/>
                  <a:pt x="222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15" y="1766"/>
                  <a:pt x="215" y="1766"/>
                  <a:pt x="215" y="1766"/>
                </a:cubicBezTo>
                <a:cubicBezTo>
                  <a:pt x="213" y="1765"/>
                  <a:pt x="213" y="1765"/>
                  <a:pt x="213" y="1765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4" y="1759"/>
                  <a:pt x="204" y="1759"/>
                  <a:pt x="204" y="1759"/>
                </a:cubicBezTo>
                <a:cubicBezTo>
                  <a:pt x="203" y="1758"/>
                  <a:pt x="203" y="1758"/>
                  <a:pt x="203" y="1758"/>
                </a:cubicBezTo>
                <a:cubicBezTo>
                  <a:pt x="202" y="1757"/>
                  <a:pt x="202" y="1757"/>
                  <a:pt x="202" y="1757"/>
                </a:cubicBezTo>
                <a:cubicBezTo>
                  <a:pt x="201" y="1757"/>
                  <a:pt x="201" y="1757"/>
                  <a:pt x="201" y="1757"/>
                </a:cubicBezTo>
                <a:cubicBezTo>
                  <a:pt x="200" y="1756"/>
                  <a:pt x="199" y="1755"/>
                  <a:pt x="198" y="1754"/>
                </a:cubicBezTo>
                <a:cubicBezTo>
                  <a:pt x="196" y="1753"/>
                  <a:pt x="196" y="1753"/>
                  <a:pt x="196" y="1753"/>
                </a:cubicBezTo>
                <a:cubicBezTo>
                  <a:pt x="195" y="1752"/>
                  <a:pt x="195" y="1752"/>
                  <a:pt x="195" y="1752"/>
                </a:cubicBezTo>
                <a:cubicBezTo>
                  <a:pt x="194" y="1752"/>
                  <a:pt x="194" y="1752"/>
                  <a:pt x="194" y="1752"/>
                </a:cubicBezTo>
                <a:cubicBezTo>
                  <a:pt x="194" y="1751"/>
                  <a:pt x="194" y="1751"/>
                  <a:pt x="194" y="1751"/>
                </a:cubicBezTo>
                <a:cubicBezTo>
                  <a:pt x="192" y="1750"/>
                  <a:pt x="191" y="1748"/>
                  <a:pt x="189" y="1747"/>
                </a:cubicBezTo>
                <a:cubicBezTo>
                  <a:pt x="188" y="1746"/>
                  <a:pt x="186" y="1745"/>
                  <a:pt x="185" y="1744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3" y="1742"/>
                  <a:pt x="182" y="1741"/>
                  <a:pt x="181" y="1740"/>
                </a:cubicBezTo>
                <a:cubicBezTo>
                  <a:pt x="181" y="1740"/>
                  <a:pt x="181" y="1740"/>
                  <a:pt x="181" y="1740"/>
                </a:cubicBezTo>
                <a:cubicBezTo>
                  <a:pt x="180" y="1740"/>
                  <a:pt x="180" y="1740"/>
                  <a:pt x="180" y="1740"/>
                </a:cubicBezTo>
                <a:cubicBezTo>
                  <a:pt x="176" y="1736"/>
                  <a:pt x="173" y="1733"/>
                  <a:pt x="169" y="1729"/>
                </a:cubicBezTo>
                <a:cubicBezTo>
                  <a:pt x="116" y="1676"/>
                  <a:pt x="87" y="1606"/>
                  <a:pt x="87" y="1532"/>
                </a:cubicBezTo>
                <a:cubicBezTo>
                  <a:pt x="87" y="358"/>
                  <a:pt x="87" y="358"/>
                  <a:pt x="87" y="358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1"/>
                  <a:pt x="88" y="351"/>
                  <a:pt x="88" y="351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6"/>
                  <a:pt x="88" y="345"/>
                  <a:pt x="88" y="343"/>
                </a:cubicBezTo>
                <a:cubicBezTo>
                  <a:pt x="88" y="343"/>
                  <a:pt x="88" y="343"/>
                  <a:pt x="88" y="343"/>
                </a:cubicBezTo>
                <a:cubicBezTo>
                  <a:pt x="88" y="341"/>
                  <a:pt x="88" y="340"/>
                  <a:pt x="89" y="338"/>
                </a:cubicBezTo>
                <a:cubicBezTo>
                  <a:pt x="89" y="336"/>
                  <a:pt x="89" y="336"/>
                  <a:pt x="89" y="336"/>
                </a:cubicBezTo>
                <a:cubicBezTo>
                  <a:pt x="89" y="333"/>
                  <a:pt x="89" y="333"/>
                  <a:pt x="89" y="333"/>
                </a:cubicBezTo>
                <a:cubicBezTo>
                  <a:pt x="89" y="332"/>
                  <a:pt x="89" y="332"/>
                  <a:pt x="89" y="332"/>
                </a:cubicBezTo>
                <a:cubicBezTo>
                  <a:pt x="89" y="332"/>
                  <a:pt x="90" y="331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28"/>
                  <a:pt x="90" y="327"/>
                  <a:pt x="90" y="326"/>
                </a:cubicBezTo>
                <a:cubicBezTo>
                  <a:pt x="90" y="324"/>
                  <a:pt x="90" y="324"/>
                  <a:pt x="90" y="324"/>
                </a:cubicBezTo>
                <a:cubicBezTo>
                  <a:pt x="90" y="323"/>
                  <a:pt x="90" y="323"/>
                  <a:pt x="90" y="323"/>
                </a:cubicBezTo>
                <a:cubicBezTo>
                  <a:pt x="91" y="322"/>
                  <a:pt x="91" y="322"/>
                  <a:pt x="91" y="321"/>
                </a:cubicBezTo>
                <a:cubicBezTo>
                  <a:pt x="91" y="320"/>
                  <a:pt x="91" y="320"/>
                  <a:pt x="91" y="320"/>
                </a:cubicBezTo>
                <a:cubicBezTo>
                  <a:pt x="91" y="318"/>
                  <a:pt x="91" y="318"/>
                  <a:pt x="91" y="318"/>
                </a:cubicBezTo>
                <a:cubicBezTo>
                  <a:pt x="92" y="317"/>
                  <a:pt x="92" y="317"/>
                  <a:pt x="92" y="317"/>
                </a:cubicBezTo>
                <a:cubicBezTo>
                  <a:pt x="92" y="316"/>
                  <a:pt x="92" y="316"/>
                  <a:pt x="92" y="316"/>
                </a:cubicBezTo>
                <a:cubicBezTo>
                  <a:pt x="92" y="315"/>
                  <a:pt x="92" y="315"/>
                  <a:pt x="92" y="314"/>
                </a:cubicBezTo>
                <a:cubicBezTo>
                  <a:pt x="92" y="313"/>
                  <a:pt x="92" y="313"/>
                  <a:pt x="92" y="313"/>
                </a:cubicBezTo>
                <a:cubicBezTo>
                  <a:pt x="92" y="312"/>
                  <a:pt x="92" y="312"/>
                  <a:pt x="92" y="312"/>
                </a:cubicBezTo>
                <a:cubicBezTo>
                  <a:pt x="92" y="312"/>
                  <a:pt x="93" y="310"/>
                  <a:pt x="93" y="30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4" y="306"/>
                  <a:pt x="94" y="305"/>
                  <a:pt x="94" y="304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5" y="301"/>
                  <a:pt x="95" y="300"/>
                  <a:pt x="96" y="299"/>
                </a:cubicBezTo>
                <a:cubicBezTo>
                  <a:pt x="96" y="297"/>
                  <a:pt x="96" y="297"/>
                  <a:pt x="96" y="297"/>
                </a:cubicBezTo>
                <a:cubicBezTo>
                  <a:pt x="96" y="296"/>
                  <a:pt x="96" y="294"/>
                  <a:pt x="97" y="293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0"/>
                  <a:pt x="98" y="290"/>
                  <a:pt x="98" y="290"/>
                </a:cubicBezTo>
                <a:cubicBezTo>
                  <a:pt x="98" y="289"/>
                  <a:pt x="98" y="288"/>
                  <a:pt x="98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5"/>
                  <a:pt x="100" y="284"/>
                  <a:pt x="100" y="282"/>
                </a:cubicBezTo>
                <a:cubicBezTo>
                  <a:pt x="100" y="281"/>
                  <a:pt x="101" y="280"/>
                  <a:pt x="101" y="278"/>
                </a:cubicBezTo>
                <a:cubicBezTo>
                  <a:pt x="102" y="278"/>
                  <a:pt x="102" y="278"/>
                  <a:pt x="102" y="278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75"/>
                  <a:pt x="103" y="273"/>
                  <a:pt x="104" y="271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5" y="268"/>
                  <a:pt x="106" y="267"/>
                  <a:pt x="106" y="265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4"/>
                  <a:pt x="106" y="264"/>
                  <a:pt x="107" y="264"/>
                </a:cubicBezTo>
                <a:cubicBezTo>
                  <a:pt x="107" y="262"/>
                  <a:pt x="108" y="260"/>
                  <a:pt x="108" y="259"/>
                </a:cubicBezTo>
                <a:cubicBezTo>
                  <a:pt x="109" y="257"/>
                  <a:pt x="109" y="257"/>
                  <a:pt x="109" y="257"/>
                </a:cubicBezTo>
                <a:cubicBezTo>
                  <a:pt x="110" y="257"/>
                  <a:pt x="110" y="257"/>
                  <a:pt x="110" y="257"/>
                </a:cubicBezTo>
                <a:cubicBezTo>
                  <a:pt x="110" y="255"/>
                  <a:pt x="111" y="254"/>
                  <a:pt x="111" y="252"/>
                </a:cubicBezTo>
                <a:cubicBezTo>
                  <a:pt x="112" y="250"/>
                  <a:pt x="113" y="248"/>
                  <a:pt x="114" y="246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116" y="242"/>
                  <a:pt x="118" y="239"/>
                  <a:pt x="120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4"/>
                  <a:pt x="121" y="233"/>
                  <a:pt x="121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4" y="228"/>
                  <a:pt x="125" y="226"/>
                  <a:pt x="126" y="224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28" y="222"/>
                  <a:pt x="129" y="220"/>
                  <a:pt x="130" y="218"/>
                </a:cubicBezTo>
                <a:cubicBezTo>
                  <a:pt x="130" y="218"/>
                  <a:pt x="130" y="218"/>
                  <a:pt x="130" y="218"/>
                </a:cubicBezTo>
                <a:cubicBezTo>
                  <a:pt x="138" y="206"/>
                  <a:pt x="146" y="195"/>
                  <a:pt x="155" y="184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6" y="183"/>
                  <a:pt x="157" y="182"/>
                  <a:pt x="157" y="181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62" y="176"/>
                  <a:pt x="165" y="173"/>
                  <a:pt x="169" y="169"/>
                </a:cubicBezTo>
                <a:cubicBezTo>
                  <a:pt x="219" y="119"/>
                  <a:pt x="285" y="90"/>
                  <a:pt x="355" y="88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1270" y="87"/>
                  <a:pt x="1270" y="87"/>
                  <a:pt x="1270" y="87"/>
                </a:cubicBezTo>
                <a:cubicBezTo>
                  <a:pt x="1271" y="88"/>
                  <a:pt x="1271" y="88"/>
                  <a:pt x="1271" y="88"/>
                </a:cubicBezTo>
                <a:cubicBezTo>
                  <a:pt x="1277" y="88"/>
                  <a:pt x="1277" y="88"/>
                  <a:pt x="1277" y="88"/>
                </a:cubicBezTo>
                <a:cubicBezTo>
                  <a:pt x="1348" y="90"/>
                  <a:pt x="1413" y="119"/>
                  <a:pt x="1463" y="169"/>
                </a:cubicBezTo>
                <a:cubicBezTo>
                  <a:pt x="1516" y="222"/>
                  <a:pt x="1545" y="292"/>
                  <a:pt x="1545" y="366"/>
                </a:cubicBezTo>
                <a:lnTo>
                  <a:pt x="1545" y="1532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7608549" y="3705225"/>
            <a:ext cx="5507038" cy="6348413"/>
          </a:xfrm>
          <a:custGeom>
            <a:avLst/>
            <a:gdLst>
              <a:gd name="T0" fmla="*/ 1318 w 1736"/>
              <a:gd name="T1" fmla="*/ 0 h 2002"/>
              <a:gd name="T2" fmla="*/ 418 w 1736"/>
              <a:gd name="T3" fmla="*/ 0 h 2002"/>
              <a:gd name="T4" fmla="*/ 0 w 1736"/>
              <a:gd name="T5" fmla="*/ 418 h 2002"/>
              <a:gd name="T6" fmla="*/ 0 w 1736"/>
              <a:gd name="T7" fmla="*/ 1584 h 2002"/>
              <a:gd name="T8" fmla="*/ 418 w 1736"/>
              <a:gd name="T9" fmla="*/ 2002 h 2002"/>
              <a:gd name="T10" fmla="*/ 1318 w 1736"/>
              <a:gd name="T11" fmla="*/ 2002 h 2002"/>
              <a:gd name="T12" fmla="*/ 1736 w 1736"/>
              <a:gd name="T13" fmla="*/ 1584 h 2002"/>
              <a:gd name="T14" fmla="*/ 1736 w 1736"/>
              <a:gd name="T15" fmla="*/ 418 h 2002"/>
              <a:gd name="T16" fmla="*/ 1318 w 1736"/>
              <a:gd name="T17" fmla="*/ 0 h 2002"/>
              <a:gd name="T18" fmla="*/ 1728 w 1736"/>
              <a:gd name="T19" fmla="*/ 1584 h 2002"/>
              <a:gd name="T20" fmla="*/ 1608 w 1736"/>
              <a:gd name="T21" fmla="*/ 1874 h 2002"/>
              <a:gd name="T22" fmla="*/ 1318 w 1736"/>
              <a:gd name="T23" fmla="*/ 1994 h 2002"/>
              <a:gd name="T24" fmla="*/ 418 w 1736"/>
              <a:gd name="T25" fmla="*/ 1994 h 2002"/>
              <a:gd name="T26" fmla="*/ 128 w 1736"/>
              <a:gd name="T27" fmla="*/ 1874 h 2002"/>
              <a:gd name="T28" fmla="*/ 8 w 1736"/>
              <a:gd name="T29" fmla="*/ 1584 h 2002"/>
              <a:gd name="T30" fmla="*/ 8 w 1736"/>
              <a:gd name="T31" fmla="*/ 418 h 2002"/>
              <a:gd name="T32" fmla="*/ 128 w 1736"/>
              <a:gd name="T33" fmla="*/ 128 h 2002"/>
              <a:gd name="T34" fmla="*/ 418 w 1736"/>
              <a:gd name="T35" fmla="*/ 8 h 2002"/>
              <a:gd name="T36" fmla="*/ 1318 w 1736"/>
              <a:gd name="T37" fmla="*/ 8 h 2002"/>
              <a:gd name="T38" fmla="*/ 1608 w 1736"/>
              <a:gd name="T39" fmla="*/ 128 h 2002"/>
              <a:gd name="T40" fmla="*/ 1728 w 1736"/>
              <a:gd name="T41" fmla="*/ 418 h 2002"/>
              <a:gd name="T42" fmla="*/ 1728 w 1736"/>
              <a:gd name="T43" fmla="*/ 1584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6" h="2002">
                <a:moveTo>
                  <a:pt x="1318" y="0"/>
                </a:moveTo>
                <a:cubicBezTo>
                  <a:pt x="418" y="0"/>
                  <a:pt x="418" y="0"/>
                  <a:pt x="418" y="0"/>
                </a:cubicBezTo>
                <a:cubicBezTo>
                  <a:pt x="187" y="0"/>
                  <a:pt x="0" y="187"/>
                  <a:pt x="0" y="418"/>
                </a:cubicBezTo>
                <a:cubicBezTo>
                  <a:pt x="0" y="1584"/>
                  <a:pt x="0" y="1584"/>
                  <a:pt x="0" y="1584"/>
                </a:cubicBezTo>
                <a:cubicBezTo>
                  <a:pt x="0" y="1815"/>
                  <a:pt x="187" y="2002"/>
                  <a:pt x="418" y="2002"/>
                </a:cubicBezTo>
                <a:cubicBezTo>
                  <a:pt x="1318" y="2002"/>
                  <a:pt x="1318" y="2002"/>
                  <a:pt x="1318" y="2002"/>
                </a:cubicBezTo>
                <a:cubicBezTo>
                  <a:pt x="1549" y="2002"/>
                  <a:pt x="1736" y="1815"/>
                  <a:pt x="1736" y="1584"/>
                </a:cubicBezTo>
                <a:cubicBezTo>
                  <a:pt x="1736" y="418"/>
                  <a:pt x="1736" y="418"/>
                  <a:pt x="1736" y="418"/>
                </a:cubicBezTo>
                <a:cubicBezTo>
                  <a:pt x="1736" y="187"/>
                  <a:pt x="1549" y="0"/>
                  <a:pt x="1318" y="0"/>
                </a:cubicBezTo>
                <a:close/>
                <a:moveTo>
                  <a:pt x="1728" y="1584"/>
                </a:moveTo>
                <a:cubicBezTo>
                  <a:pt x="1728" y="1693"/>
                  <a:pt x="1686" y="1796"/>
                  <a:pt x="1608" y="1874"/>
                </a:cubicBezTo>
                <a:cubicBezTo>
                  <a:pt x="1531" y="1952"/>
                  <a:pt x="1428" y="1994"/>
                  <a:pt x="1318" y="1994"/>
                </a:cubicBezTo>
                <a:cubicBezTo>
                  <a:pt x="418" y="1994"/>
                  <a:pt x="418" y="1994"/>
                  <a:pt x="418" y="1994"/>
                </a:cubicBezTo>
                <a:cubicBezTo>
                  <a:pt x="308" y="1994"/>
                  <a:pt x="205" y="1952"/>
                  <a:pt x="128" y="1874"/>
                </a:cubicBezTo>
                <a:cubicBezTo>
                  <a:pt x="50" y="1796"/>
                  <a:pt x="8" y="1693"/>
                  <a:pt x="8" y="1584"/>
                </a:cubicBezTo>
                <a:cubicBezTo>
                  <a:pt x="8" y="418"/>
                  <a:pt x="8" y="418"/>
                  <a:pt x="8" y="418"/>
                </a:cubicBezTo>
                <a:cubicBezTo>
                  <a:pt x="8" y="309"/>
                  <a:pt x="50" y="206"/>
                  <a:pt x="128" y="128"/>
                </a:cubicBezTo>
                <a:cubicBezTo>
                  <a:pt x="205" y="50"/>
                  <a:pt x="308" y="8"/>
                  <a:pt x="418" y="8"/>
                </a:cubicBezTo>
                <a:cubicBezTo>
                  <a:pt x="1318" y="8"/>
                  <a:pt x="1318" y="8"/>
                  <a:pt x="1318" y="8"/>
                </a:cubicBezTo>
                <a:cubicBezTo>
                  <a:pt x="1428" y="8"/>
                  <a:pt x="1531" y="50"/>
                  <a:pt x="1608" y="128"/>
                </a:cubicBezTo>
                <a:cubicBezTo>
                  <a:pt x="1686" y="206"/>
                  <a:pt x="1728" y="309"/>
                  <a:pt x="1728" y="418"/>
                </a:cubicBezTo>
                <a:lnTo>
                  <a:pt x="1728" y="158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22372637" y="3867150"/>
            <a:ext cx="546100" cy="652463"/>
          </a:xfrm>
          <a:custGeom>
            <a:avLst/>
            <a:gdLst>
              <a:gd name="T0" fmla="*/ 164 w 172"/>
              <a:gd name="T1" fmla="*/ 193 h 206"/>
              <a:gd name="T2" fmla="*/ 172 w 172"/>
              <a:gd name="T3" fmla="*/ 206 h 206"/>
              <a:gd name="T4" fmla="*/ 164 w 172"/>
              <a:gd name="T5" fmla="*/ 193 h 206"/>
              <a:gd name="T6" fmla="*/ 106 w 172"/>
              <a:gd name="T7" fmla="*/ 77 h 206"/>
              <a:gd name="T8" fmla="*/ 106 w 172"/>
              <a:gd name="T9" fmla="*/ 77 h 206"/>
              <a:gd name="T10" fmla="*/ 113 w 172"/>
              <a:gd name="T11" fmla="*/ 84 h 206"/>
              <a:gd name="T12" fmla="*/ 106 w 172"/>
              <a:gd name="T13" fmla="*/ 77 h 206"/>
              <a:gd name="T14" fmla="*/ 84 w 172"/>
              <a:gd name="T15" fmla="*/ 56 h 206"/>
              <a:gd name="T16" fmla="*/ 101 w 172"/>
              <a:gd name="T17" fmla="*/ 72 h 206"/>
              <a:gd name="T18" fmla="*/ 84 w 172"/>
              <a:gd name="T19" fmla="*/ 56 h 206"/>
              <a:gd name="T20" fmla="*/ 68 w 172"/>
              <a:gd name="T21" fmla="*/ 43 h 206"/>
              <a:gd name="T22" fmla="*/ 84 w 172"/>
              <a:gd name="T23" fmla="*/ 56 h 206"/>
              <a:gd name="T24" fmla="*/ 68 w 172"/>
              <a:gd name="T25" fmla="*/ 43 h 206"/>
              <a:gd name="T26" fmla="*/ 0 w 172"/>
              <a:gd name="T27" fmla="*/ 0 h 206"/>
              <a:gd name="T28" fmla="*/ 18 w 172"/>
              <a:gd name="T29" fmla="*/ 10 h 206"/>
              <a:gd name="T30" fmla="*/ 0 w 172"/>
              <a:gd name="T3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206">
                <a:moveTo>
                  <a:pt x="164" y="193"/>
                </a:moveTo>
                <a:cubicBezTo>
                  <a:pt x="167" y="198"/>
                  <a:pt x="169" y="202"/>
                  <a:pt x="172" y="206"/>
                </a:cubicBezTo>
                <a:cubicBezTo>
                  <a:pt x="169" y="202"/>
                  <a:pt x="167" y="198"/>
                  <a:pt x="164" y="193"/>
                </a:cubicBezTo>
                <a:close/>
                <a:moveTo>
                  <a:pt x="106" y="77"/>
                </a:moveTo>
                <a:cubicBezTo>
                  <a:pt x="106" y="77"/>
                  <a:pt x="106" y="77"/>
                  <a:pt x="106" y="77"/>
                </a:cubicBezTo>
                <a:cubicBezTo>
                  <a:pt x="109" y="79"/>
                  <a:pt x="111" y="82"/>
                  <a:pt x="113" y="84"/>
                </a:cubicBezTo>
                <a:cubicBezTo>
                  <a:pt x="111" y="82"/>
                  <a:pt x="109" y="79"/>
                  <a:pt x="106" y="77"/>
                </a:cubicBezTo>
                <a:close/>
                <a:moveTo>
                  <a:pt x="84" y="56"/>
                </a:moveTo>
                <a:cubicBezTo>
                  <a:pt x="89" y="61"/>
                  <a:pt x="95" y="66"/>
                  <a:pt x="101" y="72"/>
                </a:cubicBezTo>
                <a:cubicBezTo>
                  <a:pt x="95" y="66"/>
                  <a:pt x="89" y="61"/>
                  <a:pt x="84" y="56"/>
                </a:cubicBezTo>
                <a:close/>
                <a:moveTo>
                  <a:pt x="68" y="43"/>
                </a:moveTo>
                <a:cubicBezTo>
                  <a:pt x="73" y="47"/>
                  <a:pt x="79" y="52"/>
                  <a:pt x="84" y="56"/>
                </a:cubicBezTo>
                <a:cubicBezTo>
                  <a:pt x="79" y="52"/>
                  <a:pt x="73" y="47"/>
                  <a:pt x="68" y="43"/>
                </a:cubicBezTo>
                <a:close/>
                <a:moveTo>
                  <a:pt x="0" y="0"/>
                </a:moveTo>
                <a:cubicBezTo>
                  <a:pt x="6" y="3"/>
                  <a:pt x="12" y="6"/>
                  <a:pt x="18" y="10"/>
                </a:cubicBezTo>
                <a:cubicBezTo>
                  <a:pt x="12" y="6"/>
                  <a:pt x="6" y="3"/>
                  <a:pt x="0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17633949" y="3730625"/>
            <a:ext cx="5456238" cy="1439863"/>
          </a:xfrm>
          <a:custGeom>
            <a:avLst/>
            <a:gdLst>
              <a:gd name="T0" fmla="*/ 1720 w 1720"/>
              <a:gd name="T1" fmla="*/ 434 h 454"/>
              <a:gd name="T2" fmla="*/ 1718 w 1720"/>
              <a:gd name="T3" fmla="*/ 406 h 454"/>
              <a:gd name="T4" fmla="*/ 1714 w 1720"/>
              <a:gd name="T5" fmla="*/ 382 h 454"/>
              <a:gd name="T6" fmla="*/ 1709 w 1720"/>
              <a:gd name="T7" fmla="*/ 356 h 454"/>
              <a:gd name="T8" fmla="*/ 1700 w 1720"/>
              <a:gd name="T9" fmla="*/ 327 h 454"/>
              <a:gd name="T10" fmla="*/ 1690 w 1720"/>
              <a:gd name="T11" fmla="*/ 299 h 454"/>
              <a:gd name="T12" fmla="*/ 1681 w 1720"/>
              <a:gd name="T13" fmla="*/ 278 h 454"/>
              <a:gd name="T14" fmla="*/ 1666 w 1720"/>
              <a:gd name="T15" fmla="*/ 250 h 454"/>
              <a:gd name="T16" fmla="*/ 1650 w 1720"/>
              <a:gd name="T17" fmla="*/ 223 h 454"/>
              <a:gd name="T18" fmla="*/ 1622 w 1720"/>
              <a:gd name="T19" fmla="*/ 188 h 454"/>
              <a:gd name="T20" fmla="*/ 1611 w 1720"/>
              <a:gd name="T21" fmla="*/ 176 h 454"/>
              <a:gd name="T22" fmla="*/ 1320 w 1720"/>
              <a:gd name="T23" fmla="*/ 44 h 454"/>
              <a:gd name="T24" fmla="*/ 400 w 1720"/>
              <a:gd name="T25" fmla="*/ 44 h 454"/>
              <a:gd name="T26" fmla="*/ 108 w 1720"/>
              <a:gd name="T27" fmla="*/ 177 h 454"/>
              <a:gd name="T28" fmla="*/ 91 w 1720"/>
              <a:gd name="T29" fmla="*/ 195 h 454"/>
              <a:gd name="T30" fmla="*/ 71 w 1720"/>
              <a:gd name="T31" fmla="*/ 223 h 454"/>
              <a:gd name="T32" fmla="*/ 56 w 1720"/>
              <a:gd name="T33" fmla="*/ 246 h 454"/>
              <a:gd name="T34" fmla="*/ 40 w 1720"/>
              <a:gd name="T35" fmla="*/ 277 h 454"/>
              <a:gd name="T36" fmla="*/ 27 w 1720"/>
              <a:gd name="T37" fmla="*/ 305 h 454"/>
              <a:gd name="T38" fmla="*/ 20 w 1720"/>
              <a:gd name="T39" fmla="*/ 325 h 454"/>
              <a:gd name="T40" fmla="*/ 12 w 1720"/>
              <a:gd name="T41" fmla="*/ 354 h 454"/>
              <a:gd name="T42" fmla="*/ 6 w 1720"/>
              <a:gd name="T43" fmla="*/ 382 h 454"/>
              <a:gd name="T44" fmla="*/ 3 w 1720"/>
              <a:gd name="T45" fmla="*/ 399 h 454"/>
              <a:gd name="T46" fmla="*/ 1 w 1720"/>
              <a:gd name="T47" fmla="*/ 422 h 454"/>
              <a:gd name="T48" fmla="*/ 0 w 1720"/>
              <a:gd name="T49" fmla="*/ 440 h 454"/>
              <a:gd name="T50" fmla="*/ 1 w 1720"/>
              <a:gd name="T51" fmla="*/ 380 h 454"/>
              <a:gd name="T52" fmla="*/ 5 w 1720"/>
              <a:gd name="T53" fmla="*/ 342 h 454"/>
              <a:gd name="T54" fmla="*/ 26 w 1720"/>
              <a:gd name="T55" fmla="*/ 266 h 454"/>
              <a:gd name="T56" fmla="*/ 62 w 1720"/>
              <a:gd name="T57" fmla="*/ 193 h 454"/>
              <a:gd name="T58" fmla="*/ 93 w 1720"/>
              <a:gd name="T59" fmla="*/ 149 h 454"/>
              <a:gd name="T60" fmla="*/ 127 w 1720"/>
              <a:gd name="T61" fmla="*/ 113 h 454"/>
              <a:gd name="T62" fmla="*/ 181 w 1720"/>
              <a:gd name="T63" fmla="*/ 70 h 454"/>
              <a:gd name="T64" fmla="*/ 198 w 1720"/>
              <a:gd name="T65" fmla="*/ 59 h 454"/>
              <a:gd name="T66" fmla="*/ 217 w 1720"/>
              <a:gd name="T67" fmla="*/ 48 h 454"/>
              <a:gd name="T68" fmla="*/ 232 w 1720"/>
              <a:gd name="T69" fmla="*/ 40 h 454"/>
              <a:gd name="T70" fmla="*/ 251 w 1720"/>
              <a:gd name="T71" fmla="*/ 32 h 454"/>
              <a:gd name="T72" fmla="*/ 268 w 1720"/>
              <a:gd name="T73" fmla="*/ 25 h 454"/>
              <a:gd name="T74" fmla="*/ 285 w 1720"/>
              <a:gd name="T75" fmla="*/ 19 h 454"/>
              <a:gd name="T76" fmla="*/ 307 w 1720"/>
              <a:gd name="T77" fmla="*/ 13 h 454"/>
              <a:gd name="T78" fmla="*/ 331 w 1720"/>
              <a:gd name="T79" fmla="*/ 7 h 454"/>
              <a:gd name="T80" fmla="*/ 351 w 1720"/>
              <a:gd name="T81" fmla="*/ 4 h 454"/>
              <a:gd name="T82" fmla="*/ 380 w 1720"/>
              <a:gd name="T83" fmla="*/ 1 h 454"/>
              <a:gd name="T84" fmla="*/ 1310 w 1720"/>
              <a:gd name="T85" fmla="*/ 0 h 454"/>
              <a:gd name="T86" fmla="*/ 1358 w 1720"/>
              <a:gd name="T87" fmla="*/ 3 h 454"/>
              <a:gd name="T88" fmla="*/ 1389 w 1720"/>
              <a:gd name="T89" fmla="*/ 7 h 454"/>
              <a:gd name="T90" fmla="*/ 1410 w 1720"/>
              <a:gd name="T91" fmla="*/ 12 h 454"/>
              <a:gd name="T92" fmla="*/ 1429 w 1720"/>
              <a:gd name="T93" fmla="*/ 17 h 454"/>
              <a:gd name="T94" fmla="*/ 1450 w 1720"/>
              <a:gd name="T95" fmla="*/ 24 h 454"/>
              <a:gd name="T96" fmla="*/ 1475 w 1720"/>
              <a:gd name="T97" fmla="*/ 34 h 454"/>
              <a:gd name="T98" fmla="*/ 1494 w 1720"/>
              <a:gd name="T99" fmla="*/ 43 h 454"/>
              <a:gd name="T100" fmla="*/ 1529 w 1720"/>
              <a:gd name="T101" fmla="*/ 63 h 454"/>
              <a:gd name="T102" fmla="*/ 1546 w 1720"/>
              <a:gd name="T103" fmla="*/ 74 h 454"/>
              <a:gd name="T104" fmla="*/ 1595 w 1720"/>
              <a:gd name="T105" fmla="*/ 115 h 454"/>
              <a:gd name="T106" fmla="*/ 1628 w 1720"/>
              <a:gd name="T107" fmla="*/ 15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10"/>
                </a:moveTo>
                <a:cubicBezTo>
                  <a:pt x="1720" y="454"/>
                  <a:pt x="1720" y="454"/>
                  <a:pt x="1720" y="454"/>
                </a:cubicBezTo>
                <a:cubicBezTo>
                  <a:pt x="1720" y="451"/>
                  <a:pt x="1720" y="447"/>
                  <a:pt x="1720" y="444"/>
                </a:cubicBezTo>
                <a:cubicBezTo>
                  <a:pt x="1720" y="440"/>
                  <a:pt x="1720" y="437"/>
                  <a:pt x="1720" y="434"/>
                </a:cubicBezTo>
                <a:cubicBezTo>
                  <a:pt x="1720" y="430"/>
                  <a:pt x="1720" y="427"/>
                  <a:pt x="1719" y="424"/>
                </a:cubicBezTo>
                <a:cubicBezTo>
                  <a:pt x="1719" y="424"/>
                  <a:pt x="1719" y="424"/>
                  <a:pt x="1719" y="423"/>
                </a:cubicBezTo>
                <a:cubicBezTo>
                  <a:pt x="1719" y="420"/>
                  <a:pt x="1719" y="417"/>
                  <a:pt x="1718" y="414"/>
                </a:cubicBezTo>
                <a:cubicBezTo>
                  <a:pt x="1718" y="411"/>
                  <a:pt x="1718" y="409"/>
                  <a:pt x="1718" y="406"/>
                </a:cubicBezTo>
                <a:cubicBezTo>
                  <a:pt x="1717" y="404"/>
                  <a:pt x="1717" y="402"/>
                  <a:pt x="1717" y="400"/>
                </a:cubicBezTo>
                <a:cubicBezTo>
                  <a:pt x="1716" y="397"/>
                  <a:pt x="1716" y="395"/>
                  <a:pt x="1716" y="392"/>
                </a:cubicBezTo>
                <a:cubicBezTo>
                  <a:pt x="1716" y="391"/>
                  <a:pt x="1715" y="389"/>
                  <a:pt x="1715" y="387"/>
                </a:cubicBezTo>
                <a:cubicBezTo>
                  <a:pt x="1715" y="386"/>
                  <a:pt x="1714" y="384"/>
                  <a:pt x="1714" y="382"/>
                </a:cubicBezTo>
                <a:cubicBezTo>
                  <a:pt x="1713" y="378"/>
                  <a:pt x="1712" y="373"/>
                  <a:pt x="1711" y="368"/>
                </a:cubicBezTo>
                <a:cubicBezTo>
                  <a:pt x="1711" y="367"/>
                  <a:pt x="1711" y="367"/>
                  <a:pt x="1711" y="366"/>
                </a:cubicBezTo>
                <a:cubicBezTo>
                  <a:pt x="1711" y="365"/>
                  <a:pt x="1710" y="363"/>
                  <a:pt x="1710" y="362"/>
                </a:cubicBezTo>
                <a:cubicBezTo>
                  <a:pt x="1710" y="360"/>
                  <a:pt x="1709" y="358"/>
                  <a:pt x="1709" y="356"/>
                </a:cubicBezTo>
                <a:cubicBezTo>
                  <a:pt x="1708" y="355"/>
                  <a:pt x="1708" y="354"/>
                  <a:pt x="1708" y="352"/>
                </a:cubicBezTo>
                <a:cubicBezTo>
                  <a:pt x="1706" y="347"/>
                  <a:pt x="1705" y="342"/>
                  <a:pt x="1703" y="336"/>
                </a:cubicBezTo>
                <a:cubicBezTo>
                  <a:pt x="1703" y="335"/>
                  <a:pt x="1702" y="333"/>
                  <a:pt x="1702" y="331"/>
                </a:cubicBezTo>
                <a:cubicBezTo>
                  <a:pt x="1701" y="330"/>
                  <a:pt x="1701" y="328"/>
                  <a:pt x="1700" y="327"/>
                </a:cubicBezTo>
                <a:cubicBezTo>
                  <a:pt x="1700" y="326"/>
                  <a:pt x="1699" y="324"/>
                  <a:pt x="1699" y="322"/>
                </a:cubicBezTo>
                <a:cubicBezTo>
                  <a:pt x="1698" y="320"/>
                  <a:pt x="1697" y="318"/>
                  <a:pt x="1696" y="315"/>
                </a:cubicBezTo>
                <a:cubicBezTo>
                  <a:pt x="1695" y="312"/>
                  <a:pt x="1694" y="310"/>
                  <a:pt x="1693" y="307"/>
                </a:cubicBezTo>
                <a:cubicBezTo>
                  <a:pt x="1692" y="305"/>
                  <a:pt x="1691" y="302"/>
                  <a:pt x="1690" y="299"/>
                </a:cubicBezTo>
                <a:cubicBezTo>
                  <a:pt x="1689" y="297"/>
                  <a:pt x="1688" y="295"/>
                  <a:pt x="1687" y="292"/>
                </a:cubicBezTo>
                <a:cubicBezTo>
                  <a:pt x="1687" y="292"/>
                  <a:pt x="1687" y="292"/>
                  <a:pt x="1687" y="292"/>
                </a:cubicBezTo>
                <a:cubicBezTo>
                  <a:pt x="1686" y="290"/>
                  <a:pt x="1685" y="287"/>
                  <a:pt x="1684" y="285"/>
                </a:cubicBezTo>
                <a:cubicBezTo>
                  <a:pt x="1683" y="283"/>
                  <a:pt x="1682" y="280"/>
                  <a:pt x="1681" y="278"/>
                </a:cubicBezTo>
                <a:cubicBezTo>
                  <a:pt x="1680" y="275"/>
                  <a:pt x="1679" y="273"/>
                  <a:pt x="1677" y="271"/>
                </a:cubicBezTo>
                <a:cubicBezTo>
                  <a:pt x="1676" y="268"/>
                  <a:pt x="1675" y="266"/>
                  <a:pt x="1674" y="264"/>
                </a:cubicBezTo>
                <a:cubicBezTo>
                  <a:pt x="1673" y="261"/>
                  <a:pt x="1671" y="259"/>
                  <a:pt x="1670" y="257"/>
                </a:cubicBezTo>
                <a:cubicBezTo>
                  <a:pt x="1669" y="255"/>
                  <a:pt x="1668" y="252"/>
                  <a:pt x="1666" y="250"/>
                </a:cubicBezTo>
                <a:cubicBezTo>
                  <a:pt x="1666" y="250"/>
                  <a:pt x="1666" y="249"/>
                  <a:pt x="1666" y="249"/>
                </a:cubicBezTo>
                <a:cubicBezTo>
                  <a:pt x="1663" y="245"/>
                  <a:pt x="1661" y="241"/>
                  <a:pt x="1658" y="236"/>
                </a:cubicBezTo>
                <a:cubicBezTo>
                  <a:pt x="1657" y="234"/>
                  <a:pt x="1655" y="232"/>
                  <a:pt x="1654" y="230"/>
                </a:cubicBezTo>
                <a:cubicBezTo>
                  <a:pt x="1652" y="228"/>
                  <a:pt x="1651" y="226"/>
                  <a:pt x="1650" y="223"/>
                </a:cubicBezTo>
                <a:cubicBezTo>
                  <a:pt x="1649" y="223"/>
                  <a:pt x="1649" y="223"/>
                  <a:pt x="1649" y="222"/>
                </a:cubicBezTo>
                <a:cubicBezTo>
                  <a:pt x="1648" y="220"/>
                  <a:pt x="1646" y="219"/>
                  <a:pt x="1645" y="217"/>
                </a:cubicBezTo>
                <a:cubicBezTo>
                  <a:pt x="1639" y="208"/>
                  <a:pt x="1633" y="200"/>
                  <a:pt x="1626" y="192"/>
                </a:cubicBezTo>
                <a:cubicBezTo>
                  <a:pt x="1625" y="191"/>
                  <a:pt x="1624" y="189"/>
                  <a:pt x="1622" y="188"/>
                </a:cubicBezTo>
                <a:cubicBezTo>
                  <a:pt x="1621" y="187"/>
                  <a:pt x="1620" y="185"/>
                  <a:pt x="1619" y="184"/>
                </a:cubicBezTo>
                <a:cubicBezTo>
                  <a:pt x="1618" y="183"/>
                  <a:pt x="1618" y="182"/>
                  <a:pt x="1617" y="181"/>
                </a:cubicBezTo>
                <a:cubicBezTo>
                  <a:pt x="1615" y="180"/>
                  <a:pt x="1614" y="178"/>
                  <a:pt x="1613" y="177"/>
                </a:cubicBezTo>
                <a:cubicBezTo>
                  <a:pt x="1612" y="176"/>
                  <a:pt x="1612" y="176"/>
                  <a:pt x="1611" y="176"/>
                </a:cubicBezTo>
                <a:cubicBezTo>
                  <a:pt x="1610" y="174"/>
                  <a:pt x="1608" y="172"/>
                  <a:pt x="1607" y="170"/>
                </a:cubicBezTo>
                <a:cubicBezTo>
                  <a:pt x="1604" y="168"/>
                  <a:pt x="1602" y="166"/>
                  <a:pt x="1600" y="164"/>
                </a:cubicBezTo>
                <a:cubicBezTo>
                  <a:pt x="1525" y="89"/>
                  <a:pt x="1426" y="46"/>
                  <a:pt x="1320" y="44"/>
                </a:cubicBezTo>
                <a:cubicBezTo>
                  <a:pt x="1320" y="44"/>
                  <a:pt x="1320" y="44"/>
                  <a:pt x="1320" y="44"/>
                </a:cubicBezTo>
                <a:cubicBezTo>
                  <a:pt x="1317" y="44"/>
                  <a:pt x="1313" y="44"/>
                  <a:pt x="1310" y="44"/>
                </a:cubicBezTo>
                <a:cubicBezTo>
                  <a:pt x="410" y="44"/>
                  <a:pt x="410" y="44"/>
                  <a:pt x="410" y="44"/>
                </a:cubicBezTo>
                <a:cubicBezTo>
                  <a:pt x="407" y="44"/>
                  <a:pt x="403" y="44"/>
                  <a:pt x="400" y="44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294" y="46"/>
                  <a:pt x="195" y="89"/>
                  <a:pt x="120" y="164"/>
                </a:cubicBezTo>
                <a:cubicBezTo>
                  <a:pt x="118" y="166"/>
                  <a:pt x="116" y="168"/>
                  <a:pt x="113" y="170"/>
                </a:cubicBezTo>
                <a:cubicBezTo>
                  <a:pt x="112" y="172"/>
                  <a:pt x="110" y="174"/>
                  <a:pt x="108" y="176"/>
                </a:cubicBezTo>
                <a:cubicBezTo>
                  <a:pt x="108" y="176"/>
                  <a:pt x="108" y="176"/>
                  <a:pt x="108" y="177"/>
                </a:cubicBezTo>
                <a:cubicBezTo>
                  <a:pt x="106" y="178"/>
                  <a:pt x="104" y="180"/>
                  <a:pt x="103" y="182"/>
                </a:cubicBezTo>
                <a:cubicBezTo>
                  <a:pt x="102" y="182"/>
                  <a:pt x="102" y="183"/>
                  <a:pt x="102" y="183"/>
                </a:cubicBezTo>
                <a:cubicBezTo>
                  <a:pt x="100" y="185"/>
                  <a:pt x="98" y="187"/>
                  <a:pt x="96" y="189"/>
                </a:cubicBezTo>
                <a:cubicBezTo>
                  <a:pt x="95" y="191"/>
                  <a:pt x="93" y="193"/>
                  <a:pt x="91" y="195"/>
                </a:cubicBezTo>
                <a:cubicBezTo>
                  <a:pt x="88" y="200"/>
                  <a:pt x="84" y="205"/>
                  <a:pt x="80" y="209"/>
                </a:cubicBezTo>
                <a:cubicBezTo>
                  <a:pt x="79" y="212"/>
                  <a:pt x="77" y="214"/>
                  <a:pt x="75" y="216"/>
                </a:cubicBezTo>
                <a:cubicBezTo>
                  <a:pt x="75" y="216"/>
                  <a:pt x="75" y="216"/>
                  <a:pt x="75" y="216"/>
                </a:cubicBezTo>
                <a:cubicBezTo>
                  <a:pt x="74" y="218"/>
                  <a:pt x="72" y="220"/>
                  <a:pt x="71" y="223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69" y="225"/>
                  <a:pt x="68" y="227"/>
                  <a:pt x="67" y="229"/>
                </a:cubicBezTo>
                <a:cubicBezTo>
                  <a:pt x="64" y="233"/>
                  <a:pt x="61" y="238"/>
                  <a:pt x="58" y="243"/>
                </a:cubicBezTo>
                <a:cubicBezTo>
                  <a:pt x="57" y="244"/>
                  <a:pt x="57" y="245"/>
                  <a:pt x="56" y="246"/>
                </a:cubicBezTo>
                <a:cubicBezTo>
                  <a:pt x="55" y="248"/>
                  <a:pt x="54" y="250"/>
                  <a:pt x="53" y="251"/>
                </a:cubicBezTo>
                <a:cubicBezTo>
                  <a:pt x="52" y="253"/>
                  <a:pt x="51" y="255"/>
                  <a:pt x="50" y="256"/>
                </a:cubicBezTo>
                <a:cubicBezTo>
                  <a:pt x="49" y="259"/>
                  <a:pt x="48" y="261"/>
                  <a:pt x="47" y="263"/>
                </a:cubicBezTo>
                <a:cubicBezTo>
                  <a:pt x="44" y="268"/>
                  <a:pt x="42" y="272"/>
                  <a:pt x="40" y="277"/>
                </a:cubicBezTo>
                <a:cubicBezTo>
                  <a:pt x="39" y="279"/>
                  <a:pt x="38" y="281"/>
                  <a:pt x="37" y="283"/>
                </a:cubicBezTo>
                <a:cubicBezTo>
                  <a:pt x="37" y="283"/>
                  <a:pt x="36" y="284"/>
                  <a:pt x="36" y="285"/>
                </a:cubicBezTo>
                <a:cubicBezTo>
                  <a:pt x="35" y="287"/>
                  <a:pt x="34" y="288"/>
                  <a:pt x="34" y="290"/>
                </a:cubicBezTo>
                <a:cubicBezTo>
                  <a:pt x="31" y="295"/>
                  <a:pt x="29" y="300"/>
                  <a:pt x="27" y="305"/>
                </a:cubicBezTo>
                <a:cubicBezTo>
                  <a:pt x="27" y="307"/>
                  <a:pt x="26" y="308"/>
                  <a:pt x="26" y="309"/>
                </a:cubicBezTo>
                <a:cubicBezTo>
                  <a:pt x="25" y="311"/>
                  <a:pt x="25" y="313"/>
                  <a:pt x="24" y="314"/>
                </a:cubicBezTo>
                <a:cubicBezTo>
                  <a:pt x="24" y="315"/>
                  <a:pt x="23" y="316"/>
                  <a:pt x="23" y="317"/>
                </a:cubicBezTo>
                <a:cubicBezTo>
                  <a:pt x="22" y="320"/>
                  <a:pt x="21" y="322"/>
                  <a:pt x="20" y="325"/>
                </a:cubicBezTo>
                <a:cubicBezTo>
                  <a:pt x="20" y="325"/>
                  <a:pt x="20" y="325"/>
                  <a:pt x="20" y="325"/>
                </a:cubicBezTo>
                <a:cubicBezTo>
                  <a:pt x="19" y="328"/>
                  <a:pt x="18" y="331"/>
                  <a:pt x="17" y="335"/>
                </a:cubicBezTo>
                <a:cubicBezTo>
                  <a:pt x="16" y="338"/>
                  <a:pt x="15" y="342"/>
                  <a:pt x="14" y="345"/>
                </a:cubicBezTo>
                <a:cubicBezTo>
                  <a:pt x="13" y="348"/>
                  <a:pt x="13" y="351"/>
                  <a:pt x="12" y="354"/>
                </a:cubicBezTo>
                <a:cubicBezTo>
                  <a:pt x="12" y="354"/>
                  <a:pt x="12" y="354"/>
                  <a:pt x="12" y="354"/>
                </a:cubicBezTo>
                <a:cubicBezTo>
                  <a:pt x="11" y="357"/>
                  <a:pt x="10" y="360"/>
                  <a:pt x="10" y="364"/>
                </a:cubicBezTo>
                <a:cubicBezTo>
                  <a:pt x="9" y="367"/>
                  <a:pt x="8" y="370"/>
                  <a:pt x="8" y="373"/>
                </a:cubicBezTo>
                <a:cubicBezTo>
                  <a:pt x="7" y="376"/>
                  <a:pt x="6" y="379"/>
                  <a:pt x="6" y="382"/>
                </a:cubicBezTo>
                <a:cubicBezTo>
                  <a:pt x="6" y="383"/>
                  <a:pt x="5" y="385"/>
                  <a:pt x="5" y="386"/>
                </a:cubicBezTo>
                <a:cubicBezTo>
                  <a:pt x="5" y="388"/>
                  <a:pt x="5" y="389"/>
                  <a:pt x="4" y="391"/>
                </a:cubicBezTo>
                <a:cubicBezTo>
                  <a:pt x="4" y="392"/>
                  <a:pt x="4" y="394"/>
                  <a:pt x="4" y="395"/>
                </a:cubicBezTo>
                <a:cubicBezTo>
                  <a:pt x="4" y="396"/>
                  <a:pt x="3" y="398"/>
                  <a:pt x="3" y="399"/>
                </a:cubicBezTo>
                <a:cubicBezTo>
                  <a:pt x="3" y="401"/>
                  <a:pt x="3" y="402"/>
                  <a:pt x="3" y="404"/>
                </a:cubicBezTo>
                <a:cubicBezTo>
                  <a:pt x="2" y="407"/>
                  <a:pt x="2" y="409"/>
                  <a:pt x="2" y="412"/>
                </a:cubicBezTo>
                <a:cubicBezTo>
                  <a:pt x="2" y="413"/>
                  <a:pt x="1" y="415"/>
                  <a:pt x="1" y="416"/>
                </a:cubicBezTo>
                <a:cubicBezTo>
                  <a:pt x="1" y="418"/>
                  <a:pt x="1" y="420"/>
                  <a:pt x="1" y="422"/>
                </a:cubicBezTo>
                <a:cubicBezTo>
                  <a:pt x="1" y="423"/>
                  <a:pt x="1" y="424"/>
                  <a:pt x="1" y="425"/>
                </a:cubicBezTo>
                <a:cubicBezTo>
                  <a:pt x="0" y="428"/>
                  <a:pt x="0" y="430"/>
                  <a:pt x="0" y="432"/>
                </a:cubicBezTo>
                <a:cubicBezTo>
                  <a:pt x="0" y="433"/>
                  <a:pt x="0" y="433"/>
                  <a:pt x="0" y="434"/>
                </a:cubicBezTo>
                <a:cubicBezTo>
                  <a:pt x="0" y="436"/>
                  <a:pt x="0" y="438"/>
                  <a:pt x="0" y="440"/>
                </a:cubicBezTo>
                <a:cubicBezTo>
                  <a:pt x="0" y="444"/>
                  <a:pt x="0" y="448"/>
                  <a:pt x="0" y="45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03"/>
                  <a:pt x="0" y="397"/>
                  <a:pt x="0" y="390"/>
                </a:cubicBezTo>
                <a:cubicBezTo>
                  <a:pt x="0" y="386"/>
                  <a:pt x="1" y="383"/>
                  <a:pt x="1" y="380"/>
                </a:cubicBezTo>
                <a:cubicBezTo>
                  <a:pt x="1" y="377"/>
                  <a:pt x="1" y="375"/>
                  <a:pt x="1" y="372"/>
                </a:cubicBezTo>
                <a:cubicBezTo>
                  <a:pt x="2" y="367"/>
                  <a:pt x="2" y="362"/>
                  <a:pt x="3" y="357"/>
                </a:cubicBezTo>
                <a:cubicBezTo>
                  <a:pt x="3" y="354"/>
                  <a:pt x="4" y="352"/>
                  <a:pt x="4" y="349"/>
                </a:cubicBezTo>
                <a:cubicBezTo>
                  <a:pt x="4" y="347"/>
                  <a:pt x="5" y="344"/>
                  <a:pt x="5" y="342"/>
                </a:cubicBezTo>
                <a:cubicBezTo>
                  <a:pt x="6" y="337"/>
                  <a:pt x="7" y="332"/>
                  <a:pt x="8" y="327"/>
                </a:cubicBezTo>
                <a:cubicBezTo>
                  <a:pt x="9" y="325"/>
                  <a:pt x="9" y="322"/>
                  <a:pt x="10" y="320"/>
                </a:cubicBezTo>
                <a:cubicBezTo>
                  <a:pt x="13" y="307"/>
                  <a:pt x="16" y="294"/>
                  <a:pt x="20" y="281"/>
                </a:cubicBezTo>
                <a:cubicBezTo>
                  <a:pt x="22" y="276"/>
                  <a:pt x="24" y="271"/>
                  <a:pt x="26" y="266"/>
                </a:cubicBezTo>
                <a:cubicBezTo>
                  <a:pt x="28" y="261"/>
                  <a:pt x="30" y="256"/>
                  <a:pt x="32" y="251"/>
                </a:cubicBezTo>
                <a:cubicBezTo>
                  <a:pt x="34" y="246"/>
                  <a:pt x="36" y="241"/>
                  <a:pt x="38" y="236"/>
                </a:cubicBezTo>
                <a:cubicBezTo>
                  <a:pt x="42" y="229"/>
                  <a:pt x="45" y="221"/>
                  <a:pt x="49" y="214"/>
                </a:cubicBezTo>
                <a:cubicBezTo>
                  <a:pt x="53" y="207"/>
                  <a:pt x="57" y="200"/>
                  <a:pt x="62" y="193"/>
                </a:cubicBezTo>
                <a:cubicBezTo>
                  <a:pt x="66" y="186"/>
                  <a:pt x="70" y="179"/>
                  <a:pt x="75" y="173"/>
                </a:cubicBezTo>
                <a:cubicBezTo>
                  <a:pt x="77" y="171"/>
                  <a:pt x="78" y="168"/>
                  <a:pt x="80" y="166"/>
                </a:cubicBezTo>
                <a:cubicBezTo>
                  <a:pt x="82" y="163"/>
                  <a:pt x="84" y="161"/>
                  <a:pt x="86" y="158"/>
                </a:cubicBezTo>
                <a:cubicBezTo>
                  <a:pt x="88" y="155"/>
                  <a:pt x="91" y="152"/>
                  <a:pt x="93" y="149"/>
                </a:cubicBezTo>
                <a:cubicBezTo>
                  <a:pt x="96" y="146"/>
                  <a:pt x="98" y="143"/>
                  <a:pt x="101" y="141"/>
                </a:cubicBezTo>
                <a:cubicBezTo>
                  <a:pt x="102" y="139"/>
                  <a:pt x="104" y="137"/>
                  <a:pt x="106" y="135"/>
                </a:cubicBezTo>
                <a:cubicBezTo>
                  <a:pt x="110" y="130"/>
                  <a:pt x="115" y="125"/>
                  <a:pt x="120" y="120"/>
                </a:cubicBezTo>
                <a:cubicBezTo>
                  <a:pt x="122" y="118"/>
                  <a:pt x="125" y="115"/>
                  <a:pt x="127" y="113"/>
                </a:cubicBezTo>
                <a:cubicBezTo>
                  <a:pt x="130" y="110"/>
                  <a:pt x="132" y="108"/>
                  <a:pt x="135" y="106"/>
                </a:cubicBezTo>
                <a:cubicBezTo>
                  <a:pt x="137" y="104"/>
                  <a:pt x="140" y="101"/>
                  <a:pt x="143" y="99"/>
                </a:cubicBezTo>
                <a:cubicBezTo>
                  <a:pt x="145" y="97"/>
                  <a:pt x="148" y="95"/>
                  <a:pt x="150" y="93"/>
                </a:cubicBezTo>
                <a:cubicBezTo>
                  <a:pt x="160" y="84"/>
                  <a:pt x="170" y="77"/>
                  <a:pt x="181" y="70"/>
                </a:cubicBezTo>
                <a:cubicBezTo>
                  <a:pt x="183" y="68"/>
                  <a:pt x="184" y="67"/>
                  <a:pt x="186" y="66"/>
                </a:cubicBezTo>
                <a:cubicBezTo>
                  <a:pt x="187" y="65"/>
                  <a:pt x="189" y="65"/>
                  <a:pt x="190" y="64"/>
                </a:cubicBezTo>
                <a:cubicBezTo>
                  <a:pt x="191" y="63"/>
                  <a:pt x="193" y="62"/>
                  <a:pt x="195" y="61"/>
                </a:cubicBezTo>
                <a:cubicBezTo>
                  <a:pt x="196" y="60"/>
                  <a:pt x="197" y="59"/>
                  <a:pt x="198" y="59"/>
                </a:cubicBezTo>
                <a:cubicBezTo>
                  <a:pt x="199" y="58"/>
                  <a:pt x="201" y="57"/>
                  <a:pt x="202" y="56"/>
                </a:cubicBezTo>
                <a:cubicBezTo>
                  <a:pt x="204" y="55"/>
                  <a:pt x="205" y="54"/>
                  <a:pt x="207" y="53"/>
                </a:cubicBezTo>
                <a:cubicBezTo>
                  <a:pt x="208" y="53"/>
                  <a:pt x="209" y="52"/>
                  <a:pt x="209" y="52"/>
                </a:cubicBezTo>
                <a:cubicBezTo>
                  <a:pt x="212" y="51"/>
                  <a:pt x="214" y="49"/>
                  <a:pt x="217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20" y="46"/>
                  <a:pt x="222" y="45"/>
                  <a:pt x="224" y="44"/>
                </a:cubicBezTo>
                <a:cubicBezTo>
                  <a:pt x="226" y="43"/>
                  <a:pt x="228" y="42"/>
                  <a:pt x="229" y="42"/>
                </a:cubicBezTo>
                <a:cubicBezTo>
                  <a:pt x="230" y="41"/>
                  <a:pt x="231" y="41"/>
                  <a:pt x="232" y="40"/>
                </a:cubicBezTo>
                <a:cubicBezTo>
                  <a:pt x="234" y="39"/>
                  <a:pt x="236" y="38"/>
                  <a:pt x="239" y="37"/>
                </a:cubicBezTo>
                <a:cubicBezTo>
                  <a:pt x="239" y="37"/>
                  <a:pt x="240" y="37"/>
                  <a:pt x="240" y="36"/>
                </a:cubicBezTo>
                <a:cubicBezTo>
                  <a:pt x="243" y="35"/>
                  <a:pt x="245" y="34"/>
                  <a:pt x="247" y="33"/>
                </a:cubicBezTo>
                <a:cubicBezTo>
                  <a:pt x="248" y="33"/>
                  <a:pt x="249" y="32"/>
                  <a:pt x="251" y="32"/>
                </a:cubicBezTo>
                <a:cubicBezTo>
                  <a:pt x="252" y="31"/>
                  <a:pt x="253" y="31"/>
                  <a:pt x="255" y="30"/>
                </a:cubicBezTo>
                <a:cubicBezTo>
                  <a:pt x="256" y="29"/>
                  <a:pt x="258" y="29"/>
                  <a:pt x="259" y="28"/>
                </a:cubicBezTo>
                <a:cubicBezTo>
                  <a:pt x="261" y="27"/>
                  <a:pt x="263" y="27"/>
                  <a:pt x="265" y="26"/>
                </a:cubicBezTo>
                <a:cubicBezTo>
                  <a:pt x="266" y="26"/>
                  <a:pt x="267" y="25"/>
                  <a:pt x="268" y="25"/>
                </a:cubicBezTo>
                <a:cubicBezTo>
                  <a:pt x="270" y="24"/>
                  <a:pt x="273" y="23"/>
                  <a:pt x="275" y="22"/>
                </a:cubicBezTo>
                <a:cubicBezTo>
                  <a:pt x="275" y="22"/>
                  <a:pt x="276" y="22"/>
                  <a:pt x="276" y="22"/>
                </a:cubicBezTo>
                <a:cubicBezTo>
                  <a:pt x="279" y="21"/>
                  <a:pt x="282" y="20"/>
                  <a:pt x="285" y="19"/>
                </a:cubicBezTo>
                <a:cubicBezTo>
                  <a:pt x="285" y="19"/>
                  <a:pt x="285" y="19"/>
                  <a:pt x="285" y="19"/>
                </a:cubicBezTo>
                <a:cubicBezTo>
                  <a:pt x="287" y="18"/>
                  <a:pt x="290" y="18"/>
                  <a:pt x="292" y="17"/>
                </a:cubicBezTo>
                <a:cubicBezTo>
                  <a:pt x="294" y="16"/>
                  <a:pt x="296" y="16"/>
                  <a:pt x="298" y="15"/>
                </a:cubicBezTo>
                <a:cubicBezTo>
                  <a:pt x="299" y="15"/>
                  <a:pt x="300" y="15"/>
                  <a:pt x="302" y="14"/>
                </a:cubicBezTo>
                <a:cubicBezTo>
                  <a:pt x="303" y="14"/>
                  <a:pt x="305" y="13"/>
                  <a:pt x="307" y="13"/>
                </a:cubicBezTo>
                <a:cubicBezTo>
                  <a:pt x="308" y="12"/>
                  <a:pt x="310" y="12"/>
                  <a:pt x="311" y="12"/>
                </a:cubicBezTo>
                <a:cubicBezTo>
                  <a:pt x="312" y="11"/>
                  <a:pt x="314" y="11"/>
                  <a:pt x="315" y="11"/>
                </a:cubicBezTo>
                <a:cubicBezTo>
                  <a:pt x="317" y="10"/>
                  <a:pt x="320" y="10"/>
                  <a:pt x="322" y="9"/>
                </a:cubicBezTo>
                <a:cubicBezTo>
                  <a:pt x="325" y="9"/>
                  <a:pt x="328" y="8"/>
                  <a:pt x="331" y="7"/>
                </a:cubicBezTo>
                <a:cubicBezTo>
                  <a:pt x="332" y="7"/>
                  <a:pt x="333" y="7"/>
                  <a:pt x="334" y="7"/>
                </a:cubicBezTo>
                <a:cubicBezTo>
                  <a:pt x="337" y="6"/>
                  <a:pt x="339" y="6"/>
                  <a:pt x="341" y="6"/>
                </a:cubicBezTo>
                <a:cubicBezTo>
                  <a:pt x="341" y="5"/>
                  <a:pt x="342" y="5"/>
                  <a:pt x="342" y="5"/>
                </a:cubicBezTo>
                <a:cubicBezTo>
                  <a:pt x="345" y="5"/>
                  <a:pt x="348" y="4"/>
                  <a:pt x="351" y="4"/>
                </a:cubicBezTo>
                <a:cubicBezTo>
                  <a:pt x="354" y="4"/>
                  <a:pt x="357" y="3"/>
                  <a:pt x="360" y="3"/>
                </a:cubicBezTo>
                <a:cubicBezTo>
                  <a:pt x="361" y="3"/>
                  <a:pt x="361" y="3"/>
                  <a:pt x="361" y="3"/>
                </a:cubicBezTo>
                <a:cubicBezTo>
                  <a:pt x="364" y="2"/>
                  <a:pt x="367" y="2"/>
                  <a:pt x="370" y="2"/>
                </a:cubicBezTo>
                <a:cubicBezTo>
                  <a:pt x="374" y="1"/>
                  <a:pt x="377" y="1"/>
                  <a:pt x="380" y="1"/>
                </a:cubicBezTo>
                <a:cubicBezTo>
                  <a:pt x="383" y="1"/>
                  <a:pt x="387" y="0"/>
                  <a:pt x="390" y="0"/>
                </a:cubicBezTo>
                <a:cubicBezTo>
                  <a:pt x="393" y="0"/>
                  <a:pt x="397" y="0"/>
                  <a:pt x="400" y="0"/>
                </a:cubicBezTo>
                <a:cubicBezTo>
                  <a:pt x="403" y="0"/>
                  <a:pt x="407" y="0"/>
                  <a:pt x="410" y="0"/>
                </a:cubicBezTo>
                <a:cubicBezTo>
                  <a:pt x="1310" y="0"/>
                  <a:pt x="1310" y="0"/>
                  <a:pt x="1310" y="0"/>
                </a:cubicBezTo>
                <a:cubicBezTo>
                  <a:pt x="1314" y="0"/>
                  <a:pt x="1317" y="0"/>
                  <a:pt x="1321" y="0"/>
                </a:cubicBezTo>
                <a:cubicBezTo>
                  <a:pt x="1324" y="0"/>
                  <a:pt x="1327" y="0"/>
                  <a:pt x="1330" y="0"/>
                </a:cubicBezTo>
                <a:cubicBezTo>
                  <a:pt x="1337" y="1"/>
                  <a:pt x="1343" y="1"/>
                  <a:pt x="1350" y="2"/>
                </a:cubicBezTo>
                <a:cubicBezTo>
                  <a:pt x="1353" y="2"/>
                  <a:pt x="1355" y="2"/>
                  <a:pt x="1358" y="3"/>
                </a:cubicBezTo>
                <a:cubicBezTo>
                  <a:pt x="1359" y="3"/>
                  <a:pt x="1359" y="3"/>
                  <a:pt x="1360" y="3"/>
                </a:cubicBezTo>
                <a:cubicBezTo>
                  <a:pt x="1363" y="3"/>
                  <a:pt x="1366" y="4"/>
                  <a:pt x="1369" y="4"/>
                </a:cubicBezTo>
                <a:cubicBezTo>
                  <a:pt x="1372" y="4"/>
                  <a:pt x="1374" y="5"/>
                  <a:pt x="1377" y="5"/>
                </a:cubicBezTo>
                <a:cubicBezTo>
                  <a:pt x="1381" y="6"/>
                  <a:pt x="1385" y="7"/>
                  <a:pt x="1389" y="7"/>
                </a:cubicBezTo>
                <a:cubicBezTo>
                  <a:pt x="1392" y="8"/>
                  <a:pt x="1395" y="8"/>
                  <a:pt x="1397" y="9"/>
                </a:cubicBezTo>
                <a:cubicBezTo>
                  <a:pt x="1397" y="9"/>
                  <a:pt x="1398" y="9"/>
                  <a:pt x="1398" y="9"/>
                </a:cubicBezTo>
                <a:cubicBezTo>
                  <a:pt x="1400" y="10"/>
                  <a:pt x="1402" y="10"/>
                  <a:pt x="1404" y="11"/>
                </a:cubicBezTo>
                <a:cubicBezTo>
                  <a:pt x="1406" y="11"/>
                  <a:pt x="1408" y="11"/>
                  <a:pt x="1410" y="12"/>
                </a:cubicBezTo>
                <a:cubicBezTo>
                  <a:pt x="1410" y="12"/>
                  <a:pt x="1411" y="12"/>
                  <a:pt x="1411" y="12"/>
                </a:cubicBezTo>
                <a:cubicBezTo>
                  <a:pt x="1414" y="13"/>
                  <a:pt x="1417" y="14"/>
                  <a:pt x="1419" y="14"/>
                </a:cubicBezTo>
                <a:cubicBezTo>
                  <a:pt x="1420" y="15"/>
                  <a:pt x="1420" y="15"/>
                  <a:pt x="1421" y="15"/>
                </a:cubicBezTo>
                <a:cubicBezTo>
                  <a:pt x="1424" y="16"/>
                  <a:pt x="1426" y="16"/>
                  <a:pt x="1429" y="17"/>
                </a:cubicBezTo>
                <a:cubicBezTo>
                  <a:pt x="1431" y="18"/>
                  <a:pt x="1434" y="19"/>
                  <a:pt x="1437" y="20"/>
                </a:cubicBezTo>
                <a:cubicBezTo>
                  <a:pt x="1439" y="20"/>
                  <a:pt x="1441" y="21"/>
                  <a:pt x="1442" y="22"/>
                </a:cubicBezTo>
                <a:cubicBezTo>
                  <a:pt x="1444" y="22"/>
                  <a:pt x="1446" y="23"/>
                  <a:pt x="1447" y="23"/>
                </a:cubicBezTo>
                <a:cubicBezTo>
                  <a:pt x="1448" y="23"/>
                  <a:pt x="1449" y="24"/>
                  <a:pt x="1450" y="24"/>
                </a:cubicBezTo>
                <a:cubicBezTo>
                  <a:pt x="1452" y="25"/>
                  <a:pt x="1454" y="26"/>
                  <a:pt x="1457" y="27"/>
                </a:cubicBezTo>
                <a:cubicBezTo>
                  <a:pt x="1457" y="27"/>
                  <a:pt x="1458" y="27"/>
                  <a:pt x="1459" y="28"/>
                </a:cubicBezTo>
                <a:cubicBezTo>
                  <a:pt x="1462" y="29"/>
                  <a:pt x="1464" y="30"/>
                  <a:pt x="1467" y="31"/>
                </a:cubicBezTo>
                <a:cubicBezTo>
                  <a:pt x="1470" y="32"/>
                  <a:pt x="1472" y="33"/>
                  <a:pt x="1475" y="34"/>
                </a:cubicBezTo>
                <a:cubicBezTo>
                  <a:pt x="1476" y="35"/>
                  <a:pt x="1477" y="35"/>
                  <a:pt x="1477" y="35"/>
                </a:cubicBezTo>
                <a:cubicBezTo>
                  <a:pt x="1480" y="36"/>
                  <a:pt x="1482" y="37"/>
                  <a:pt x="1484" y="38"/>
                </a:cubicBezTo>
                <a:cubicBezTo>
                  <a:pt x="1485" y="39"/>
                  <a:pt x="1486" y="39"/>
                  <a:pt x="1487" y="40"/>
                </a:cubicBezTo>
                <a:cubicBezTo>
                  <a:pt x="1489" y="41"/>
                  <a:pt x="1492" y="42"/>
                  <a:pt x="1494" y="43"/>
                </a:cubicBezTo>
                <a:cubicBezTo>
                  <a:pt x="1500" y="46"/>
                  <a:pt x="1506" y="49"/>
                  <a:pt x="1512" y="53"/>
                </a:cubicBezTo>
                <a:cubicBezTo>
                  <a:pt x="1515" y="54"/>
                  <a:pt x="1518" y="56"/>
                  <a:pt x="1521" y="58"/>
                </a:cubicBezTo>
                <a:cubicBezTo>
                  <a:pt x="1523" y="59"/>
                  <a:pt x="1526" y="61"/>
                  <a:pt x="1529" y="63"/>
                </a:cubicBezTo>
                <a:cubicBezTo>
                  <a:pt x="1529" y="63"/>
                  <a:pt x="1529" y="63"/>
                  <a:pt x="1529" y="63"/>
                </a:cubicBezTo>
                <a:cubicBezTo>
                  <a:pt x="1531" y="64"/>
                  <a:pt x="1533" y="66"/>
                  <a:pt x="1536" y="67"/>
                </a:cubicBezTo>
                <a:cubicBezTo>
                  <a:pt x="1537" y="68"/>
                  <a:pt x="1537" y="68"/>
                  <a:pt x="1538" y="69"/>
                </a:cubicBezTo>
                <a:cubicBezTo>
                  <a:pt x="1541" y="71"/>
                  <a:pt x="1543" y="72"/>
                  <a:pt x="1545" y="74"/>
                </a:cubicBezTo>
                <a:cubicBezTo>
                  <a:pt x="1545" y="74"/>
                  <a:pt x="1546" y="74"/>
                  <a:pt x="1546" y="74"/>
                </a:cubicBezTo>
                <a:cubicBezTo>
                  <a:pt x="1549" y="76"/>
                  <a:pt x="1551" y="78"/>
                  <a:pt x="1554" y="80"/>
                </a:cubicBezTo>
                <a:cubicBezTo>
                  <a:pt x="1557" y="82"/>
                  <a:pt x="1559" y="84"/>
                  <a:pt x="1562" y="86"/>
                </a:cubicBezTo>
                <a:cubicBezTo>
                  <a:pt x="1567" y="90"/>
                  <a:pt x="1573" y="95"/>
                  <a:pt x="1578" y="99"/>
                </a:cubicBezTo>
                <a:cubicBezTo>
                  <a:pt x="1583" y="104"/>
                  <a:pt x="1589" y="109"/>
                  <a:pt x="1595" y="115"/>
                </a:cubicBezTo>
                <a:cubicBezTo>
                  <a:pt x="1596" y="116"/>
                  <a:pt x="1598" y="118"/>
                  <a:pt x="1600" y="120"/>
                </a:cubicBezTo>
                <a:cubicBezTo>
                  <a:pt x="1603" y="122"/>
                  <a:pt x="1605" y="125"/>
                  <a:pt x="1607" y="127"/>
                </a:cubicBezTo>
                <a:cubicBezTo>
                  <a:pt x="1612" y="132"/>
                  <a:pt x="1617" y="137"/>
                  <a:pt x="1621" y="142"/>
                </a:cubicBezTo>
                <a:cubicBezTo>
                  <a:pt x="1623" y="145"/>
                  <a:pt x="1625" y="148"/>
                  <a:pt x="1628" y="150"/>
                </a:cubicBezTo>
                <a:cubicBezTo>
                  <a:pt x="1634" y="158"/>
                  <a:pt x="1640" y="166"/>
                  <a:pt x="1646" y="174"/>
                </a:cubicBezTo>
                <a:cubicBezTo>
                  <a:pt x="1694" y="243"/>
                  <a:pt x="1720" y="325"/>
                  <a:pt x="1720" y="410"/>
                </a:cubicBezTo>
                <a:close/>
              </a:path>
            </a:pathLst>
          </a:custGeom>
          <a:gradFill>
            <a:gsLst>
              <a:gs pos="434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17633949" y="8588375"/>
            <a:ext cx="5456238" cy="1439863"/>
          </a:xfrm>
          <a:custGeom>
            <a:avLst/>
            <a:gdLst>
              <a:gd name="T0" fmla="*/ 1720 w 1720"/>
              <a:gd name="T1" fmla="*/ 20 h 454"/>
              <a:gd name="T2" fmla="*/ 1718 w 1720"/>
              <a:gd name="T3" fmla="*/ 48 h 454"/>
              <a:gd name="T4" fmla="*/ 1714 w 1720"/>
              <a:gd name="T5" fmla="*/ 72 h 454"/>
              <a:gd name="T6" fmla="*/ 1709 w 1720"/>
              <a:gd name="T7" fmla="*/ 98 h 454"/>
              <a:gd name="T8" fmla="*/ 1700 w 1720"/>
              <a:gd name="T9" fmla="*/ 127 h 454"/>
              <a:gd name="T10" fmla="*/ 1690 w 1720"/>
              <a:gd name="T11" fmla="*/ 155 h 454"/>
              <a:gd name="T12" fmla="*/ 1681 w 1720"/>
              <a:gd name="T13" fmla="*/ 176 h 454"/>
              <a:gd name="T14" fmla="*/ 1666 w 1720"/>
              <a:gd name="T15" fmla="*/ 204 h 454"/>
              <a:gd name="T16" fmla="*/ 1650 w 1720"/>
              <a:gd name="T17" fmla="*/ 231 h 454"/>
              <a:gd name="T18" fmla="*/ 1622 w 1720"/>
              <a:gd name="T19" fmla="*/ 266 h 454"/>
              <a:gd name="T20" fmla="*/ 1611 w 1720"/>
              <a:gd name="T21" fmla="*/ 278 h 454"/>
              <a:gd name="T22" fmla="*/ 1320 w 1720"/>
              <a:gd name="T23" fmla="*/ 410 h 454"/>
              <a:gd name="T24" fmla="*/ 400 w 1720"/>
              <a:gd name="T25" fmla="*/ 410 h 454"/>
              <a:gd name="T26" fmla="*/ 108 w 1720"/>
              <a:gd name="T27" fmla="*/ 277 h 454"/>
              <a:gd name="T28" fmla="*/ 91 w 1720"/>
              <a:gd name="T29" fmla="*/ 259 h 454"/>
              <a:gd name="T30" fmla="*/ 71 w 1720"/>
              <a:gd name="T31" fmla="*/ 231 h 454"/>
              <a:gd name="T32" fmla="*/ 56 w 1720"/>
              <a:gd name="T33" fmla="*/ 208 h 454"/>
              <a:gd name="T34" fmla="*/ 40 w 1720"/>
              <a:gd name="T35" fmla="*/ 177 h 454"/>
              <a:gd name="T36" fmla="*/ 27 w 1720"/>
              <a:gd name="T37" fmla="*/ 149 h 454"/>
              <a:gd name="T38" fmla="*/ 20 w 1720"/>
              <a:gd name="T39" fmla="*/ 129 h 454"/>
              <a:gd name="T40" fmla="*/ 12 w 1720"/>
              <a:gd name="T41" fmla="*/ 100 h 454"/>
              <a:gd name="T42" fmla="*/ 6 w 1720"/>
              <a:gd name="T43" fmla="*/ 72 h 454"/>
              <a:gd name="T44" fmla="*/ 3 w 1720"/>
              <a:gd name="T45" fmla="*/ 55 h 454"/>
              <a:gd name="T46" fmla="*/ 1 w 1720"/>
              <a:gd name="T47" fmla="*/ 32 h 454"/>
              <a:gd name="T48" fmla="*/ 0 w 1720"/>
              <a:gd name="T49" fmla="*/ 14 h 454"/>
              <a:gd name="T50" fmla="*/ 1 w 1720"/>
              <a:gd name="T51" fmla="*/ 74 h 454"/>
              <a:gd name="T52" fmla="*/ 5 w 1720"/>
              <a:gd name="T53" fmla="*/ 112 h 454"/>
              <a:gd name="T54" fmla="*/ 26 w 1720"/>
              <a:gd name="T55" fmla="*/ 188 h 454"/>
              <a:gd name="T56" fmla="*/ 62 w 1720"/>
              <a:gd name="T57" fmla="*/ 261 h 454"/>
              <a:gd name="T58" fmla="*/ 93 w 1720"/>
              <a:gd name="T59" fmla="*/ 305 h 454"/>
              <a:gd name="T60" fmla="*/ 127 w 1720"/>
              <a:gd name="T61" fmla="*/ 341 h 454"/>
              <a:gd name="T62" fmla="*/ 181 w 1720"/>
              <a:gd name="T63" fmla="*/ 384 h 454"/>
              <a:gd name="T64" fmla="*/ 198 w 1720"/>
              <a:gd name="T65" fmla="*/ 395 h 454"/>
              <a:gd name="T66" fmla="*/ 217 w 1720"/>
              <a:gd name="T67" fmla="*/ 406 h 454"/>
              <a:gd name="T68" fmla="*/ 232 w 1720"/>
              <a:gd name="T69" fmla="*/ 414 h 454"/>
              <a:gd name="T70" fmla="*/ 251 w 1720"/>
              <a:gd name="T71" fmla="*/ 422 h 454"/>
              <a:gd name="T72" fmla="*/ 268 w 1720"/>
              <a:gd name="T73" fmla="*/ 429 h 454"/>
              <a:gd name="T74" fmla="*/ 285 w 1720"/>
              <a:gd name="T75" fmla="*/ 435 h 454"/>
              <a:gd name="T76" fmla="*/ 307 w 1720"/>
              <a:gd name="T77" fmla="*/ 441 h 454"/>
              <a:gd name="T78" fmla="*/ 331 w 1720"/>
              <a:gd name="T79" fmla="*/ 447 h 454"/>
              <a:gd name="T80" fmla="*/ 351 w 1720"/>
              <a:gd name="T81" fmla="*/ 450 h 454"/>
              <a:gd name="T82" fmla="*/ 380 w 1720"/>
              <a:gd name="T83" fmla="*/ 453 h 454"/>
              <a:gd name="T84" fmla="*/ 1310 w 1720"/>
              <a:gd name="T85" fmla="*/ 454 h 454"/>
              <a:gd name="T86" fmla="*/ 1358 w 1720"/>
              <a:gd name="T87" fmla="*/ 451 h 454"/>
              <a:gd name="T88" fmla="*/ 1389 w 1720"/>
              <a:gd name="T89" fmla="*/ 447 h 454"/>
              <a:gd name="T90" fmla="*/ 1410 w 1720"/>
              <a:gd name="T91" fmla="*/ 442 h 454"/>
              <a:gd name="T92" fmla="*/ 1429 w 1720"/>
              <a:gd name="T93" fmla="*/ 437 h 454"/>
              <a:gd name="T94" fmla="*/ 1450 w 1720"/>
              <a:gd name="T95" fmla="*/ 430 h 454"/>
              <a:gd name="T96" fmla="*/ 1475 w 1720"/>
              <a:gd name="T97" fmla="*/ 420 h 454"/>
              <a:gd name="T98" fmla="*/ 1494 w 1720"/>
              <a:gd name="T99" fmla="*/ 411 h 454"/>
              <a:gd name="T100" fmla="*/ 1529 w 1720"/>
              <a:gd name="T101" fmla="*/ 391 h 454"/>
              <a:gd name="T102" fmla="*/ 1546 w 1720"/>
              <a:gd name="T103" fmla="*/ 380 h 454"/>
              <a:gd name="T104" fmla="*/ 1595 w 1720"/>
              <a:gd name="T105" fmla="*/ 339 h 454"/>
              <a:gd name="T106" fmla="*/ 1628 w 1720"/>
              <a:gd name="T107" fmla="*/ 30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0" h="454">
                <a:moveTo>
                  <a:pt x="1720" y="44"/>
                </a:moveTo>
                <a:cubicBezTo>
                  <a:pt x="1720" y="0"/>
                  <a:pt x="1720" y="0"/>
                  <a:pt x="1720" y="0"/>
                </a:cubicBezTo>
                <a:cubicBezTo>
                  <a:pt x="1720" y="3"/>
                  <a:pt x="1720" y="7"/>
                  <a:pt x="1720" y="10"/>
                </a:cubicBezTo>
                <a:cubicBezTo>
                  <a:pt x="1720" y="14"/>
                  <a:pt x="1720" y="17"/>
                  <a:pt x="1720" y="20"/>
                </a:cubicBezTo>
                <a:cubicBezTo>
                  <a:pt x="1720" y="24"/>
                  <a:pt x="1720" y="27"/>
                  <a:pt x="1719" y="30"/>
                </a:cubicBezTo>
                <a:cubicBezTo>
                  <a:pt x="1719" y="30"/>
                  <a:pt x="1719" y="30"/>
                  <a:pt x="1719" y="31"/>
                </a:cubicBezTo>
                <a:cubicBezTo>
                  <a:pt x="1719" y="34"/>
                  <a:pt x="1719" y="37"/>
                  <a:pt x="1718" y="40"/>
                </a:cubicBezTo>
                <a:cubicBezTo>
                  <a:pt x="1718" y="43"/>
                  <a:pt x="1718" y="45"/>
                  <a:pt x="1718" y="48"/>
                </a:cubicBezTo>
                <a:cubicBezTo>
                  <a:pt x="1717" y="50"/>
                  <a:pt x="1717" y="52"/>
                  <a:pt x="1717" y="54"/>
                </a:cubicBezTo>
                <a:cubicBezTo>
                  <a:pt x="1716" y="57"/>
                  <a:pt x="1716" y="59"/>
                  <a:pt x="1716" y="62"/>
                </a:cubicBezTo>
                <a:cubicBezTo>
                  <a:pt x="1715" y="63"/>
                  <a:pt x="1715" y="65"/>
                  <a:pt x="1715" y="67"/>
                </a:cubicBezTo>
                <a:cubicBezTo>
                  <a:pt x="1715" y="68"/>
                  <a:pt x="1714" y="70"/>
                  <a:pt x="1714" y="72"/>
                </a:cubicBezTo>
                <a:cubicBezTo>
                  <a:pt x="1713" y="76"/>
                  <a:pt x="1712" y="81"/>
                  <a:pt x="1711" y="86"/>
                </a:cubicBezTo>
                <a:cubicBezTo>
                  <a:pt x="1711" y="87"/>
                  <a:pt x="1711" y="87"/>
                  <a:pt x="1711" y="88"/>
                </a:cubicBezTo>
                <a:cubicBezTo>
                  <a:pt x="1711" y="89"/>
                  <a:pt x="1710" y="91"/>
                  <a:pt x="1710" y="92"/>
                </a:cubicBezTo>
                <a:cubicBezTo>
                  <a:pt x="1710" y="94"/>
                  <a:pt x="1709" y="96"/>
                  <a:pt x="1709" y="98"/>
                </a:cubicBezTo>
                <a:cubicBezTo>
                  <a:pt x="1708" y="99"/>
                  <a:pt x="1708" y="100"/>
                  <a:pt x="1708" y="102"/>
                </a:cubicBezTo>
                <a:cubicBezTo>
                  <a:pt x="1706" y="107"/>
                  <a:pt x="1705" y="112"/>
                  <a:pt x="1703" y="118"/>
                </a:cubicBezTo>
                <a:cubicBezTo>
                  <a:pt x="1703" y="119"/>
                  <a:pt x="1702" y="121"/>
                  <a:pt x="1702" y="123"/>
                </a:cubicBezTo>
                <a:cubicBezTo>
                  <a:pt x="1701" y="124"/>
                  <a:pt x="1701" y="126"/>
                  <a:pt x="1700" y="127"/>
                </a:cubicBezTo>
                <a:cubicBezTo>
                  <a:pt x="1700" y="128"/>
                  <a:pt x="1699" y="130"/>
                  <a:pt x="1699" y="132"/>
                </a:cubicBezTo>
                <a:cubicBezTo>
                  <a:pt x="1698" y="134"/>
                  <a:pt x="1697" y="136"/>
                  <a:pt x="1696" y="139"/>
                </a:cubicBezTo>
                <a:cubicBezTo>
                  <a:pt x="1695" y="142"/>
                  <a:pt x="1694" y="144"/>
                  <a:pt x="1693" y="147"/>
                </a:cubicBezTo>
                <a:cubicBezTo>
                  <a:pt x="1692" y="149"/>
                  <a:pt x="1691" y="152"/>
                  <a:pt x="1690" y="155"/>
                </a:cubicBezTo>
                <a:cubicBezTo>
                  <a:pt x="1689" y="157"/>
                  <a:pt x="1688" y="159"/>
                  <a:pt x="1687" y="162"/>
                </a:cubicBezTo>
                <a:cubicBezTo>
                  <a:pt x="1687" y="162"/>
                  <a:pt x="1687" y="162"/>
                  <a:pt x="1687" y="162"/>
                </a:cubicBezTo>
                <a:cubicBezTo>
                  <a:pt x="1686" y="164"/>
                  <a:pt x="1685" y="167"/>
                  <a:pt x="1684" y="169"/>
                </a:cubicBezTo>
                <a:cubicBezTo>
                  <a:pt x="1683" y="171"/>
                  <a:pt x="1682" y="174"/>
                  <a:pt x="1681" y="176"/>
                </a:cubicBezTo>
                <a:cubicBezTo>
                  <a:pt x="1680" y="179"/>
                  <a:pt x="1678" y="181"/>
                  <a:pt x="1677" y="183"/>
                </a:cubicBezTo>
                <a:cubicBezTo>
                  <a:pt x="1676" y="186"/>
                  <a:pt x="1675" y="188"/>
                  <a:pt x="1674" y="190"/>
                </a:cubicBezTo>
                <a:cubicBezTo>
                  <a:pt x="1673" y="193"/>
                  <a:pt x="1671" y="195"/>
                  <a:pt x="1670" y="197"/>
                </a:cubicBezTo>
                <a:cubicBezTo>
                  <a:pt x="1669" y="199"/>
                  <a:pt x="1668" y="202"/>
                  <a:pt x="1666" y="204"/>
                </a:cubicBezTo>
                <a:cubicBezTo>
                  <a:pt x="1666" y="204"/>
                  <a:pt x="1666" y="205"/>
                  <a:pt x="1666" y="205"/>
                </a:cubicBezTo>
                <a:cubicBezTo>
                  <a:pt x="1663" y="209"/>
                  <a:pt x="1661" y="213"/>
                  <a:pt x="1658" y="218"/>
                </a:cubicBezTo>
                <a:cubicBezTo>
                  <a:pt x="1657" y="220"/>
                  <a:pt x="1655" y="222"/>
                  <a:pt x="1654" y="224"/>
                </a:cubicBezTo>
                <a:cubicBezTo>
                  <a:pt x="1652" y="226"/>
                  <a:pt x="1651" y="228"/>
                  <a:pt x="1650" y="231"/>
                </a:cubicBezTo>
                <a:cubicBezTo>
                  <a:pt x="1649" y="231"/>
                  <a:pt x="1649" y="231"/>
                  <a:pt x="1649" y="232"/>
                </a:cubicBezTo>
                <a:cubicBezTo>
                  <a:pt x="1648" y="234"/>
                  <a:pt x="1646" y="235"/>
                  <a:pt x="1645" y="237"/>
                </a:cubicBezTo>
                <a:cubicBezTo>
                  <a:pt x="1639" y="246"/>
                  <a:pt x="1633" y="254"/>
                  <a:pt x="1626" y="262"/>
                </a:cubicBezTo>
                <a:cubicBezTo>
                  <a:pt x="1625" y="263"/>
                  <a:pt x="1624" y="265"/>
                  <a:pt x="1622" y="266"/>
                </a:cubicBezTo>
                <a:cubicBezTo>
                  <a:pt x="1621" y="267"/>
                  <a:pt x="1620" y="269"/>
                  <a:pt x="1619" y="270"/>
                </a:cubicBezTo>
                <a:cubicBezTo>
                  <a:pt x="1618" y="271"/>
                  <a:pt x="1618" y="272"/>
                  <a:pt x="1617" y="273"/>
                </a:cubicBezTo>
                <a:cubicBezTo>
                  <a:pt x="1615" y="274"/>
                  <a:pt x="1614" y="276"/>
                  <a:pt x="1613" y="277"/>
                </a:cubicBezTo>
                <a:cubicBezTo>
                  <a:pt x="1612" y="278"/>
                  <a:pt x="1612" y="278"/>
                  <a:pt x="1611" y="278"/>
                </a:cubicBezTo>
                <a:cubicBezTo>
                  <a:pt x="1610" y="280"/>
                  <a:pt x="1608" y="282"/>
                  <a:pt x="1607" y="284"/>
                </a:cubicBezTo>
                <a:cubicBezTo>
                  <a:pt x="1604" y="286"/>
                  <a:pt x="1602" y="288"/>
                  <a:pt x="1600" y="290"/>
                </a:cubicBezTo>
                <a:cubicBezTo>
                  <a:pt x="1525" y="365"/>
                  <a:pt x="1426" y="408"/>
                  <a:pt x="1320" y="410"/>
                </a:cubicBezTo>
                <a:cubicBezTo>
                  <a:pt x="1320" y="410"/>
                  <a:pt x="1320" y="410"/>
                  <a:pt x="1320" y="410"/>
                </a:cubicBezTo>
                <a:cubicBezTo>
                  <a:pt x="1317" y="410"/>
                  <a:pt x="1313" y="410"/>
                  <a:pt x="1310" y="410"/>
                </a:cubicBezTo>
                <a:cubicBezTo>
                  <a:pt x="410" y="410"/>
                  <a:pt x="410" y="410"/>
                  <a:pt x="410" y="410"/>
                </a:cubicBezTo>
                <a:cubicBezTo>
                  <a:pt x="407" y="410"/>
                  <a:pt x="403" y="410"/>
                  <a:pt x="400" y="410"/>
                </a:cubicBezTo>
                <a:cubicBezTo>
                  <a:pt x="400" y="410"/>
                  <a:pt x="400" y="410"/>
                  <a:pt x="400" y="410"/>
                </a:cubicBezTo>
                <a:cubicBezTo>
                  <a:pt x="294" y="408"/>
                  <a:pt x="195" y="365"/>
                  <a:pt x="120" y="290"/>
                </a:cubicBezTo>
                <a:cubicBezTo>
                  <a:pt x="118" y="288"/>
                  <a:pt x="116" y="286"/>
                  <a:pt x="113" y="284"/>
                </a:cubicBezTo>
                <a:cubicBezTo>
                  <a:pt x="112" y="282"/>
                  <a:pt x="110" y="280"/>
                  <a:pt x="108" y="278"/>
                </a:cubicBezTo>
                <a:cubicBezTo>
                  <a:pt x="108" y="278"/>
                  <a:pt x="108" y="278"/>
                  <a:pt x="108" y="277"/>
                </a:cubicBezTo>
                <a:cubicBezTo>
                  <a:pt x="106" y="276"/>
                  <a:pt x="104" y="274"/>
                  <a:pt x="103" y="272"/>
                </a:cubicBezTo>
                <a:cubicBezTo>
                  <a:pt x="102" y="272"/>
                  <a:pt x="102" y="271"/>
                  <a:pt x="102" y="271"/>
                </a:cubicBezTo>
                <a:cubicBezTo>
                  <a:pt x="100" y="269"/>
                  <a:pt x="98" y="267"/>
                  <a:pt x="96" y="265"/>
                </a:cubicBezTo>
                <a:cubicBezTo>
                  <a:pt x="95" y="263"/>
                  <a:pt x="93" y="261"/>
                  <a:pt x="91" y="259"/>
                </a:cubicBezTo>
                <a:cubicBezTo>
                  <a:pt x="88" y="254"/>
                  <a:pt x="84" y="249"/>
                  <a:pt x="80" y="245"/>
                </a:cubicBezTo>
                <a:cubicBezTo>
                  <a:pt x="79" y="242"/>
                  <a:pt x="77" y="240"/>
                  <a:pt x="75" y="238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36"/>
                  <a:pt x="72" y="234"/>
                  <a:pt x="71" y="231"/>
                </a:cubicBezTo>
                <a:cubicBezTo>
                  <a:pt x="71" y="231"/>
                  <a:pt x="71" y="231"/>
                  <a:pt x="71" y="231"/>
                </a:cubicBezTo>
                <a:cubicBezTo>
                  <a:pt x="69" y="229"/>
                  <a:pt x="68" y="227"/>
                  <a:pt x="67" y="225"/>
                </a:cubicBezTo>
                <a:cubicBezTo>
                  <a:pt x="64" y="221"/>
                  <a:pt x="61" y="216"/>
                  <a:pt x="58" y="211"/>
                </a:cubicBezTo>
                <a:cubicBezTo>
                  <a:pt x="57" y="210"/>
                  <a:pt x="57" y="209"/>
                  <a:pt x="56" y="208"/>
                </a:cubicBezTo>
                <a:cubicBezTo>
                  <a:pt x="55" y="206"/>
                  <a:pt x="54" y="204"/>
                  <a:pt x="53" y="203"/>
                </a:cubicBezTo>
                <a:cubicBezTo>
                  <a:pt x="52" y="201"/>
                  <a:pt x="51" y="199"/>
                  <a:pt x="50" y="198"/>
                </a:cubicBezTo>
                <a:cubicBezTo>
                  <a:pt x="49" y="195"/>
                  <a:pt x="48" y="193"/>
                  <a:pt x="47" y="191"/>
                </a:cubicBezTo>
                <a:cubicBezTo>
                  <a:pt x="44" y="186"/>
                  <a:pt x="42" y="182"/>
                  <a:pt x="40" y="177"/>
                </a:cubicBezTo>
                <a:cubicBezTo>
                  <a:pt x="39" y="175"/>
                  <a:pt x="38" y="173"/>
                  <a:pt x="37" y="171"/>
                </a:cubicBezTo>
                <a:cubicBezTo>
                  <a:pt x="37" y="171"/>
                  <a:pt x="36" y="170"/>
                  <a:pt x="36" y="169"/>
                </a:cubicBezTo>
                <a:cubicBezTo>
                  <a:pt x="35" y="167"/>
                  <a:pt x="34" y="166"/>
                  <a:pt x="34" y="164"/>
                </a:cubicBezTo>
                <a:cubicBezTo>
                  <a:pt x="31" y="159"/>
                  <a:pt x="29" y="154"/>
                  <a:pt x="27" y="149"/>
                </a:cubicBezTo>
                <a:cubicBezTo>
                  <a:pt x="27" y="147"/>
                  <a:pt x="26" y="146"/>
                  <a:pt x="26" y="145"/>
                </a:cubicBezTo>
                <a:cubicBezTo>
                  <a:pt x="25" y="143"/>
                  <a:pt x="25" y="141"/>
                  <a:pt x="24" y="140"/>
                </a:cubicBezTo>
                <a:cubicBezTo>
                  <a:pt x="24" y="139"/>
                  <a:pt x="23" y="138"/>
                  <a:pt x="23" y="137"/>
                </a:cubicBezTo>
                <a:cubicBezTo>
                  <a:pt x="22" y="134"/>
                  <a:pt x="21" y="132"/>
                  <a:pt x="20" y="129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9" y="126"/>
                  <a:pt x="18" y="123"/>
                  <a:pt x="17" y="119"/>
                </a:cubicBezTo>
                <a:cubicBezTo>
                  <a:pt x="16" y="116"/>
                  <a:pt x="15" y="112"/>
                  <a:pt x="14" y="109"/>
                </a:cubicBezTo>
                <a:cubicBezTo>
                  <a:pt x="13" y="106"/>
                  <a:pt x="13" y="103"/>
                  <a:pt x="12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1" y="97"/>
                  <a:pt x="10" y="94"/>
                  <a:pt x="10" y="90"/>
                </a:cubicBezTo>
                <a:cubicBezTo>
                  <a:pt x="9" y="87"/>
                  <a:pt x="8" y="84"/>
                  <a:pt x="8" y="81"/>
                </a:cubicBezTo>
                <a:cubicBezTo>
                  <a:pt x="7" y="78"/>
                  <a:pt x="6" y="75"/>
                  <a:pt x="6" y="72"/>
                </a:cubicBezTo>
                <a:cubicBezTo>
                  <a:pt x="6" y="71"/>
                  <a:pt x="5" y="69"/>
                  <a:pt x="5" y="68"/>
                </a:cubicBezTo>
                <a:cubicBezTo>
                  <a:pt x="5" y="66"/>
                  <a:pt x="5" y="65"/>
                  <a:pt x="4" y="63"/>
                </a:cubicBezTo>
                <a:cubicBezTo>
                  <a:pt x="4" y="62"/>
                  <a:pt x="4" y="60"/>
                  <a:pt x="4" y="59"/>
                </a:cubicBezTo>
                <a:cubicBezTo>
                  <a:pt x="4" y="58"/>
                  <a:pt x="3" y="56"/>
                  <a:pt x="3" y="55"/>
                </a:cubicBezTo>
                <a:cubicBezTo>
                  <a:pt x="3" y="53"/>
                  <a:pt x="3" y="52"/>
                  <a:pt x="3" y="50"/>
                </a:cubicBezTo>
                <a:cubicBezTo>
                  <a:pt x="2" y="47"/>
                  <a:pt x="2" y="45"/>
                  <a:pt x="2" y="42"/>
                </a:cubicBezTo>
                <a:cubicBezTo>
                  <a:pt x="2" y="41"/>
                  <a:pt x="1" y="39"/>
                  <a:pt x="1" y="38"/>
                </a:cubicBezTo>
                <a:cubicBezTo>
                  <a:pt x="1" y="36"/>
                  <a:pt x="1" y="34"/>
                  <a:pt x="1" y="32"/>
                </a:cubicBezTo>
                <a:cubicBezTo>
                  <a:pt x="1" y="31"/>
                  <a:pt x="1" y="30"/>
                  <a:pt x="1" y="29"/>
                </a:cubicBezTo>
                <a:cubicBezTo>
                  <a:pt x="0" y="26"/>
                  <a:pt x="0" y="24"/>
                  <a:pt x="0" y="22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0" y="57"/>
                  <a:pt x="0" y="64"/>
                </a:cubicBezTo>
                <a:cubicBezTo>
                  <a:pt x="0" y="68"/>
                  <a:pt x="1" y="71"/>
                  <a:pt x="1" y="74"/>
                </a:cubicBezTo>
                <a:cubicBezTo>
                  <a:pt x="1" y="77"/>
                  <a:pt x="1" y="79"/>
                  <a:pt x="1" y="82"/>
                </a:cubicBezTo>
                <a:cubicBezTo>
                  <a:pt x="2" y="87"/>
                  <a:pt x="2" y="92"/>
                  <a:pt x="3" y="97"/>
                </a:cubicBezTo>
                <a:cubicBezTo>
                  <a:pt x="3" y="100"/>
                  <a:pt x="4" y="102"/>
                  <a:pt x="4" y="105"/>
                </a:cubicBezTo>
                <a:cubicBezTo>
                  <a:pt x="4" y="107"/>
                  <a:pt x="5" y="110"/>
                  <a:pt x="5" y="112"/>
                </a:cubicBezTo>
                <a:cubicBezTo>
                  <a:pt x="6" y="117"/>
                  <a:pt x="7" y="122"/>
                  <a:pt x="8" y="127"/>
                </a:cubicBezTo>
                <a:cubicBezTo>
                  <a:pt x="9" y="129"/>
                  <a:pt x="9" y="132"/>
                  <a:pt x="10" y="134"/>
                </a:cubicBezTo>
                <a:cubicBezTo>
                  <a:pt x="13" y="147"/>
                  <a:pt x="16" y="160"/>
                  <a:pt x="20" y="173"/>
                </a:cubicBezTo>
                <a:cubicBezTo>
                  <a:pt x="22" y="178"/>
                  <a:pt x="24" y="183"/>
                  <a:pt x="26" y="188"/>
                </a:cubicBezTo>
                <a:cubicBezTo>
                  <a:pt x="28" y="193"/>
                  <a:pt x="30" y="198"/>
                  <a:pt x="32" y="203"/>
                </a:cubicBezTo>
                <a:cubicBezTo>
                  <a:pt x="34" y="208"/>
                  <a:pt x="36" y="213"/>
                  <a:pt x="38" y="218"/>
                </a:cubicBezTo>
                <a:cubicBezTo>
                  <a:pt x="42" y="225"/>
                  <a:pt x="45" y="233"/>
                  <a:pt x="49" y="240"/>
                </a:cubicBezTo>
                <a:cubicBezTo>
                  <a:pt x="53" y="247"/>
                  <a:pt x="57" y="254"/>
                  <a:pt x="62" y="261"/>
                </a:cubicBezTo>
                <a:cubicBezTo>
                  <a:pt x="66" y="268"/>
                  <a:pt x="70" y="275"/>
                  <a:pt x="75" y="281"/>
                </a:cubicBezTo>
                <a:cubicBezTo>
                  <a:pt x="77" y="283"/>
                  <a:pt x="78" y="286"/>
                  <a:pt x="80" y="288"/>
                </a:cubicBezTo>
                <a:cubicBezTo>
                  <a:pt x="82" y="291"/>
                  <a:pt x="84" y="293"/>
                  <a:pt x="86" y="296"/>
                </a:cubicBezTo>
                <a:cubicBezTo>
                  <a:pt x="88" y="299"/>
                  <a:pt x="91" y="302"/>
                  <a:pt x="93" y="305"/>
                </a:cubicBezTo>
                <a:cubicBezTo>
                  <a:pt x="96" y="308"/>
                  <a:pt x="98" y="311"/>
                  <a:pt x="101" y="313"/>
                </a:cubicBezTo>
                <a:cubicBezTo>
                  <a:pt x="102" y="315"/>
                  <a:pt x="104" y="317"/>
                  <a:pt x="106" y="319"/>
                </a:cubicBezTo>
                <a:cubicBezTo>
                  <a:pt x="110" y="324"/>
                  <a:pt x="115" y="329"/>
                  <a:pt x="120" y="334"/>
                </a:cubicBezTo>
                <a:cubicBezTo>
                  <a:pt x="122" y="336"/>
                  <a:pt x="125" y="339"/>
                  <a:pt x="127" y="341"/>
                </a:cubicBezTo>
                <a:cubicBezTo>
                  <a:pt x="130" y="344"/>
                  <a:pt x="132" y="346"/>
                  <a:pt x="135" y="348"/>
                </a:cubicBezTo>
                <a:cubicBezTo>
                  <a:pt x="137" y="350"/>
                  <a:pt x="140" y="353"/>
                  <a:pt x="143" y="355"/>
                </a:cubicBezTo>
                <a:cubicBezTo>
                  <a:pt x="145" y="357"/>
                  <a:pt x="148" y="359"/>
                  <a:pt x="150" y="361"/>
                </a:cubicBezTo>
                <a:cubicBezTo>
                  <a:pt x="160" y="370"/>
                  <a:pt x="170" y="377"/>
                  <a:pt x="181" y="384"/>
                </a:cubicBezTo>
                <a:cubicBezTo>
                  <a:pt x="183" y="386"/>
                  <a:pt x="184" y="387"/>
                  <a:pt x="186" y="388"/>
                </a:cubicBezTo>
                <a:cubicBezTo>
                  <a:pt x="187" y="389"/>
                  <a:pt x="189" y="389"/>
                  <a:pt x="190" y="390"/>
                </a:cubicBezTo>
                <a:cubicBezTo>
                  <a:pt x="191" y="391"/>
                  <a:pt x="193" y="392"/>
                  <a:pt x="195" y="393"/>
                </a:cubicBezTo>
                <a:cubicBezTo>
                  <a:pt x="196" y="394"/>
                  <a:pt x="197" y="395"/>
                  <a:pt x="198" y="395"/>
                </a:cubicBezTo>
                <a:cubicBezTo>
                  <a:pt x="199" y="396"/>
                  <a:pt x="201" y="397"/>
                  <a:pt x="202" y="398"/>
                </a:cubicBezTo>
                <a:cubicBezTo>
                  <a:pt x="204" y="399"/>
                  <a:pt x="205" y="400"/>
                  <a:pt x="207" y="401"/>
                </a:cubicBezTo>
                <a:cubicBezTo>
                  <a:pt x="208" y="401"/>
                  <a:pt x="209" y="402"/>
                  <a:pt x="209" y="402"/>
                </a:cubicBezTo>
                <a:cubicBezTo>
                  <a:pt x="212" y="403"/>
                  <a:pt x="214" y="405"/>
                  <a:pt x="217" y="406"/>
                </a:cubicBezTo>
                <a:cubicBezTo>
                  <a:pt x="217" y="406"/>
                  <a:pt x="217" y="406"/>
                  <a:pt x="217" y="406"/>
                </a:cubicBezTo>
                <a:cubicBezTo>
                  <a:pt x="220" y="408"/>
                  <a:pt x="222" y="409"/>
                  <a:pt x="224" y="410"/>
                </a:cubicBezTo>
                <a:cubicBezTo>
                  <a:pt x="226" y="411"/>
                  <a:pt x="228" y="412"/>
                  <a:pt x="229" y="412"/>
                </a:cubicBezTo>
                <a:cubicBezTo>
                  <a:pt x="230" y="413"/>
                  <a:pt x="231" y="413"/>
                  <a:pt x="232" y="414"/>
                </a:cubicBezTo>
                <a:cubicBezTo>
                  <a:pt x="234" y="415"/>
                  <a:pt x="236" y="416"/>
                  <a:pt x="239" y="417"/>
                </a:cubicBezTo>
                <a:cubicBezTo>
                  <a:pt x="239" y="417"/>
                  <a:pt x="240" y="417"/>
                  <a:pt x="240" y="418"/>
                </a:cubicBezTo>
                <a:cubicBezTo>
                  <a:pt x="242" y="419"/>
                  <a:pt x="245" y="420"/>
                  <a:pt x="247" y="421"/>
                </a:cubicBezTo>
                <a:cubicBezTo>
                  <a:pt x="248" y="421"/>
                  <a:pt x="249" y="422"/>
                  <a:pt x="251" y="422"/>
                </a:cubicBezTo>
                <a:cubicBezTo>
                  <a:pt x="252" y="423"/>
                  <a:pt x="253" y="423"/>
                  <a:pt x="255" y="424"/>
                </a:cubicBezTo>
                <a:cubicBezTo>
                  <a:pt x="256" y="425"/>
                  <a:pt x="258" y="425"/>
                  <a:pt x="259" y="426"/>
                </a:cubicBezTo>
                <a:cubicBezTo>
                  <a:pt x="261" y="427"/>
                  <a:pt x="263" y="427"/>
                  <a:pt x="265" y="428"/>
                </a:cubicBezTo>
                <a:cubicBezTo>
                  <a:pt x="266" y="428"/>
                  <a:pt x="267" y="429"/>
                  <a:pt x="268" y="429"/>
                </a:cubicBezTo>
                <a:cubicBezTo>
                  <a:pt x="270" y="430"/>
                  <a:pt x="273" y="431"/>
                  <a:pt x="275" y="432"/>
                </a:cubicBezTo>
                <a:cubicBezTo>
                  <a:pt x="275" y="432"/>
                  <a:pt x="276" y="432"/>
                  <a:pt x="276" y="432"/>
                </a:cubicBezTo>
                <a:cubicBezTo>
                  <a:pt x="279" y="433"/>
                  <a:pt x="282" y="434"/>
                  <a:pt x="285" y="435"/>
                </a:cubicBezTo>
                <a:cubicBezTo>
                  <a:pt x="285" y="435"/>
                  <a:pt x="285" y="435"/>
                  <a:pt x="285" y="435"/>
                </a:cubicBezTo>
                <a:cubicBezTo>
                  <a:pt x="287" y="436"/>
                  <a:pt x="290" y="436"/>
                  <a:pt x="292" y="437"/>
                </a:cubicBezTo>
                <a:cubicBezTo>
                  <a:pt x="294" y="438"/>
                  <a:pt x="296" y="438"/>
                  <a:pt x="298" y="439"/>
                </a:cubicBezTo>
                <a:cubicBezTo>
                  <a:pt x="299" y="439"/>
                  <a:pt x="300" y="439"/>
                  <a:pt x="302" y="440"/>
                </a:cubicBezTo>
                <a:cubicBezTo>
                  <a:pt x="303" y="440"/>
                  <a:pt x="305" y="441"/>
                  <a:pt x="307" y="441"/>
                </a:cubicBezTo>
                <a:cubicBezTo>
                  <a:pt x="308" y="442"/>
                  <a:pt x="310" y="442"/>
                  <a:pt x="311" y="442"/>
                </a:cubicBezTo>
                <a:cubicBezTo>
                  <a:pt x="312" y="443"/>
                  <a:pt x="313" y="443"/>
                  <a:pt x="315" y="443"/>
                </a:cubicBezTo>
                <a:cubicBezTo>
                  <a:pt x="317" y="444"/>
                  <a:pt x="320" y="444"/>
                  <a:pt x="322" y="445"/>
                </a:cubicBezTo>
                <a:cubicBezTo>
                  <a:pt x="325" y="445"/>
                  <a:pt x="328" y="446"/>
                  <a:pt x="331" y="447"/>
                </a:cubicBezTo>
                <a:cubicBezTo>
                  <a:pt x="332" y="447"/>
                  <a:pt x="333" y="447"/>
                  <a:pt x="334" y="447"/>
                </a:cubicBezTo>
                <a:cubicBezTo>
                  <a:pt x="337" y="448"/>
                  <a:pt x="339" y="448"/>
                  <a:pt x="341" y="448"/>
                </a:cubicBezTo>
                <a:cubicBezTo>
                  <a:pt x="341" y="449"/>
                  <a:pt x="342" y="449"/>
                  <a:pt x="342" y="449"/>
                </a:cubicBezTo>
                <a:cubicBezTo>
                  <a:pt x="345" y="449"/>
                  <a:pt x="348" y="450"/>
                  <a:pt x="351" y="450"/>
                </a:cubicBezTo>
                <a:cubicBezTo>
                  <a:pt x="354" y="450"/>
                  <a:pt x="357" y="451"/>
                  <a:pt x="360" y="451"/>
                </a:cubicBezTo>
                <a:cubicBezTo>
                  <a:pt x="361" y="451"/>
                  <a:pt x="361" y="451"/>
                  <a:pt x="361" y="451"/>
                </a:cubicBezTo>
                <a:cubicBezTo>
                  <a:pt x="364" y="452"/>
                  <a:pt x="367" y="452"/>
                  <a:pt x="370" y="452"/>
                </a:cubicBezTo>
                <a:cubicBezTo>
                  <a:pt x="374" y="453"/>
                  <a:pt x="377" y="453"/>
                  <a:pt x="380" y="453"/>
                </a:cubicBezTo>
                <a:cubicBezTo>
                  <a:pt x="383" y="453"/>
                  <a:pt x="387" y="454"/>
                  <a:pt x="390" y="454"/>
                </a:cubicBezTo>
                <a:cubicBezTo>
                  <a:pt x="393" y="454"/>
                  <a:pt x="397" y="454"/>
                  <a:pt x="400" y="454"/>
                </a:cubicBezTo>
                <a:cubicBezTo>
                  <a:pt x="403" y="454"/>
                  <a:pt x="407" y="454"/>
                  <a:pt x="410" y="454"/>
                </a:cubicBezTo>
                <a:cubicBezTo>
                  <a:pt x="1310" y="454"/>
                  <a:pt x="1310" y="454"/>
                  <a:pt x="1310" y="454"/>
                </a:cubicBezTo>
                <a:cubicBezTo>
                  <a:pt x="1314" y="454"/>
                  <a:pt x="1317" y="454"/>
                  <a:pt x="1321" y="454"/>
                </a:cubicBezTo>
                <a:cubicBezTo>
                  <a:pt x="1324" y="454"/>
                  <a:pt x="1327" y="454"/>
                  <a:pt x="1330" y="454"/>
                </a:cubicBezTo>
                <a:cubicBezTo>
                  <a:pt x="1337" y="453"/>
                  <a:pt x="1343" y="453"/>
                  <a:pt x="1350" y="452"/>
                </a:cubicBezTo>
                <a:cubicBezTo>
                  <a:pt x="1353" y="452"/>
                  <a:pt x="1355" y="452"/>
                  <a:pt x="1358" y="451"/>
                </a:cubicBezTo>
                <a:cubicBezTo>
                  <a:pt x="1359" y="451"/>
                  <a:pt x="1359" y="451"/>
                  <a:pt x="1360" y="451"/>
                </a:cubicBezTo>
                <a:cubicBezTo>
                  <a:pt x="1363" y="451"/>
                  <a:pt x="1366" y="450"/>
                  <a:pt x="1369" y="450"/>
                </a:cubicBezTo>
                <a:cubicBezTo>
                  <a:pt x="1372" y="450"/>
                  <a:pt x="1374" y="449"/>
                  <a:pt x="1377" y="449"/>
                </a:cubicBezTo>
                <a:cubicBezTo>
                  <a:pt x="1381" y="448"/>
                  <a:pt x="1385" y="447"/>
                  <a:pt x="1389" y="447"/>
                </a:cubicBezTo>
                <a:cubicBezTo>
                  <a:pt x="1392" y="446"/>
                  <a:pt x="1395" y="446"/>
                  <a:pt x="1397" y="445"/>
                </a:cubicBezTo>
                <a:cubicBezTo>
                  <a:pt x="1397" y="445"/>
                  <a:pt x="1398" y="445"/>
                  <a:pt x="1398" y="445"/>
                </a:cubicBezTo>
                <a:cubicBezTo>
                  <a:pt x="1400" y="444"/>
                  <a:pt x="1402" y="444"/>
                  <a:pt x="1404" y="443"/>
                </a:cubicBezTo>
                <a:cubicBezTo>
                  <a:pt x="1406" y="443"/>
                  <a:pt x="1408" y="443"/>
                  <a:pt x="1410" y="442"/>
                </a:cubicBezTo>
                <a:cubicBezTo>
                  <a:pt x="1410" y="442"/>
                  <a:pt x="1411" y="442"/>
                  <a:pt x="1411" y="442"/>
                </a:cubicBezTo>
                <a:cubicBezTo>
                  <a:pt x="1414" y="441"/>
                  <a:pt x="1417" y="440"/>
                  <a:pt x="1419" y="440"/>
                </a:cubicBezTo>
                <a:cubicBezTo>
                  <a:pt x="1420" y="439"/>
                  <a:pt x="1420" y="439"/>
                  <a:pt x="1421" y="439"/>
                </a:cubicBezTo>
                <a:cubicBezTo>
                  <a:pt x="1424" y="438"/>
                  <a:pt x="1426" y="438"/>
                  <a:pt x="1429" y="437"/>
                </a:cubicBezTo>
                <a:cubicBezTo>
                  <a:pt x="1431" y="436"/>
                  <a:pt x="1434" y="435"/>
                  <a:pt x="1437" y="434"/>
                </a:cubicBezTo>
                <a:cubicBezTo>
                  <a:pt x="1439" y="434"/>
                  <a:pt x="1440" y="433"/>
                  <a:pt x="1442" y="432"/>
                </a:cubicBezTo>
                <a:cubicBezTo>
                  <a:pt x="1444" y="432"/>
                  <a:pt x="1446" y="431"/>
                  <a:pt x="1447" y="431"/>
                </a:cubicBezTo>
                <a:cubicBezTo>
                  <a:pt x="1448" y="431"/>
                  <a:pt x="1449" y="430"/>
                  <a:pt x="1450" y="430"/>
                </a:cubicBezTo>
                <a:cubicBezTo>
                  <a:pt x="1452" y="429"/>
                  <a:pt x="1454" y="428"/>
                  <a:pt x="1457" y="427"/>
                </a:cubicBezTo>
                <a:cubicBezTo>
                  <a:pt x="1457" y="427"/>
                  <a:pt x="1458" y="427"/>
                  <a:pt x="1459" y="426"/>
                </a:cubicBezTo>
                <a:cubicBezTo>
                  <a:pt x="1462" y="425"/>
                  <a:pt x="1464" y="424"/>
                  <a:pt x="1467" y="423"/>
                </a:cubicBezTo>
                <a:cubicBezTo>
                  <a:pt x="1470" y="422"/>
                  <a:pt x="1472" y="421"/>
                  <a:pt x="1475" y="420"/>
                </a:cubicBezTo>
                <a:cubicBezTo>
                  <a:pt x="1476" y="419"/>
                  <a:pt x="1477" y="419"/>
                  <a:pt x="1477" y="419"/>
                </a:cubicBezTo>
                <a:cubicBezTo>
                  <a:pt x="1480" y="418"/>
                  <a:pt x="1482" y="417"/>
                  <a:pt x="1484" y="416"/>
                </a:cubicBezTo>
                <a:cubicBezTo>
                  <a:pt x="1485" y="415"/>
                  <a:pt x="1486" y="415"/>
                  <a:pt x="1487" y="414"/>
                </a:cubicBezTo>
                <a:cubicBezTo>
                  <a:pt x="1489" y="413"/>
                  <a:pt x="1492" y="412"/>
                  <a:pt x="1494" y="411"/>
                </a:cubicBezTo>
                <a:cubicBezTo>
                  <a:pt x="1500" y="408"/>
                  <a:pt x="1506" y="405"/>
                  <a:pt x="1512" y="401"/>
                </a:cubicBezTo>
                <a:cubicBezTo>
                  <a:pt x="1515" y="400"/>
                  <a:pt x="1518" y="398"/>
                  <a:pt x="1521" y="396"/>
                </a:cubicBezTo>
                <a:cubicBezTo>
                  <a:pt x="1523" y="395"/>
                  <a:pt x="1526" y="393"/>
                  <a:pt x="1529" y="391"/>
                </a:cubicBezTo>
                <a:cubicBezTo>
                  <a:pt x="1529" y="391"/>
                  <a:pt x="1529" y="391"/>
                  <a:pt x="1529" y="391"/>
                </a:cubicBezTo>
                <a:cubicBezTo>
                  <a:pt x="1531" y="390"/>
                  <a:pt x="1533" y="388"/>
                  <a:pt x="1536" y="387"/>
                </a:cubicBezTo>
                <a:cubicBezTo>
                  <a:pt x="1536" y="386"/>
                  <a:pt x="1537" y="386"/>
                  <a:pt x="1538" y="385"/>
                </a:cubicBezTo>
                <a:cubicBezTo>
                  <a:pt x="1541" y="383"/>
                  <a:pt x="1543" y="382"/>
                  <a:pt x="1545" y="380"/>
                </a:cubicBezTo>
                <a:cubicBezTo>
                  <a:pt x="1545" y="380"/>
                  <a:pt x="1546" y="380"/>
                  <a:pt x="1546" y="380"/>
                </a:cubicBezTo>
                <a:cubicBezTo>
                  <a:pt x="1549" y="378"/>
                  <a:pt x="1551" y="376"/>
                  <a:pt x="1554" y="374"/>
                </a:cubicBezTo>
                <a:cubicBezTo>
                  <a:pt x="1557" y="372"/>
                  <a:pt x="1559" y="370"/>
                  <a:pt x="1562" y="368"/>
                </a:cubicBezTo>
                <a:cubicBezTo>
                  <a:pt x="1567" y="364"/>
                  <a:pt x="1573" y="359"/>
                  <a:pt x="1578" y="355"/>
                </a:cubicBezTo>
                <a:cubicBezTo>
                  <a:pt x="1583" y="350"/>
                  <a:pt x="1589" y="345"/>
                  <a:pt x="1595" y="339"/>
                </a:cubicBezTo>
                <a:cubicBezTo>
                  <a:pt x="1596" y="338"/>
                  <a:pt x="1598" y="336"/>
                  <a:pt x="1600" y="334"/>
                </a:cubicBezTo>
                <a:cubicBezTo>
                  <a:pt x="1603" y="332"/>
                  <a:pt x="1605" y="329"/>
                  <a:pt x="1607" y="327"/>
                </a:cubicBezTo>
                <a:cubicBezTo>
                  <a:pt x="1612" y="322"/>
                  <a:pt x="1617" y="317"/>
                  <a:pt x="1621" y="312"/>
                </a:cubicBezTo>
                <a:cubicBezTo>
                  <a:pt x="1623" y="309"/>
                  <a:pt x="1625" y="306"/>
                  <a:pt x="1628" y="304"/>
                </a:cubicBezTo>
                <a:cubicBezTo>
                  <a:pt x="1634" y="296"/>
                  <a:pt x="1640" y="288"/>
                  <a:pt x="1646" y="280"/>
                </a:cubicBezTo>
                <a:cubicBezTo>
                  <a:pt x="1694" y="211"/>
                  <a:pt x="1720" y="129"/>
                  <a:pt x="1720" y="44"/>
                </a:cubicBezTo>
                <a:close/>
              </a:path>
            </a:pathLst>
          </a:custGeom>
          <a:gradFill>
            <a:gsLst>
              <a:gs pos="46900">
                <a:schemeClr val="bg1"/>
              </a:gs>
              <a:gs pos="0">
                <a:schemeClr val="tx2"/>
              </a:gs>
              <a:gs pos="100000">
                <a:schemeClr val="tx2"/>
              </a:gs>
            </a:gsLst>
            <a:lin ang="4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17633949" y="3870325"/>
            <a:ext cx="1268413" cy="6015038"/>
          </a:xfrm>
          <a:custGeom>
            <a:avLst/>
            <a:gdLst>
              <a:gd name="T0" fmla="*/ 343 w 400"/>
              <a:gd name="T1" fmla="*/ 1893 h 1897"/>
              <a:gd name="T2" fmla="*/ 301 w 400"/>
              <a:gd name="T3" fmla="*/ 1884 h 1897"/>
              <a:gd name="T4" fmla="*/ 283 w 400"/>
              <a:gd name="T5" fmla="*/ 1878 h 1897"/>
              <a:gd name="T6" fmla="*/ 265 w 400"/>
              <a:gd name="T7" fmla="*/ 1872 h 1897"/>
              <a:gd name="T8" fmla="*/ 251 w 400"/>
              <a:gd name="T9" fmla="*/ 1867 h 1897"/>
              <a:gd name="T10" fmla="*/ 238 w 400"/>
              <a:gd name="T11" fmla="*/ 1861 h 1897"/>
              <a:gd name="T12" fmla="*/ 226 w 400"/>
              <a:gd name="T13" fmla="*/ 1855 h 1897"/>
              <a:gd name="T14" fmla="*/ 212 w 400"/>
              <a:gd name="T15" fmla="*/ 1848 h 1897"/>
              <a:gd name="T16" fmla="*/ 202 w 400"/>
              <a:gd name="T17" fmla="*/ 1842 h 1897"/>
              <a:gd name="T18" fmla="*/ 191 w 400"/>
              <a:gd name="T19" fmla="*/ 1835 h 1897"/>
              <a:gd name="T20" fmla="*/ 170 w 400"/>
              <a:gd name="T21" fmla="*/ 1821 h 1897"/>
              <a:gd name="T22" fmla="*/ 148 w 400"/>
              <a:gd name="T23" fmla="*/ 1803 h 1897"/>
              <a:gd name="T24" fmla="*/ 120 w 400"/>
              <a:gd name="T25" fmla="*/ 1778 h 1897"/>
              <a:gd name="T26" fmla="*/ 0 w 400"/>
              <a:gd name="T27" fmla="*/ 396 h 1897"/>
              <a:gd name="T28" fmla="*/ 1 w 400"/>
              <a:gd name="T29" fmla="*/ 381 h 1897"/>
              <a:gd name="T30" fmla="*/ 2 w 400"/>
              <a:gd name="T31" fmla="*/ 368 h 1897"/>
              <a:gd name="T32" fmla="*/ 4 w 400"/>
              <a:gd name="T33" fmla="*/ 351 h 1897"/>
              <a:gd name="T34" fmla="*/ 6 w 400"/>
              <a:gd name="T35" fmla="*/ 338 h 1897"/>
              <a:gd name="T36" fmla="*/ 12 w 400"/>
              <a:gd name="T37" fmla="*/ 310 h 1897"/>
              <a:gd name="T38" fmla="*/ 17 w 400"/>
              <a:gd name="T39" fmla="*/ 291 h 1897"/>
              <a:gd name="T40" fmla="*/ 23 w 400"/>
              <a:gd name="T41" fmla="*/ 273 h 1897"/>
              <a:gd name="T42" fmla="*/ 27 w 400"/>
              <a:gd name="T43" fmla="*/ 261 h 1897"/>
              <a:gd name="T44" fmla="*/ 37 w 400"/>
              <a:gd name="T45" fmla="*/ 239 h 1897"/>
              <a:gd name="T46" fmla="*/ 50 w 400"/>
              <a:gd name="T47" fmla="*/ 212 h 1897"/>
              <a:gd name="T48" fmla="*/ 58 w 400"/>
              <a:gd name="T49" fmla="*/ 199 h 1897"/>
              <a:gd name="T50" fmla="*/ 71 w 400"/>
              <a:gd name="T51" fmla="*/ 179 h 1897"/>
              <a:gd name="T52" fmla="*/ 80 w 400"/>
              <a:gd name="T53" fmla="*/ 165 h 1897"/>
              <a:gd name="T54" fmla="*/ 102 w 400"/>
              <a:gd name="T55" fmla="*/ 139 h 1897"/>
              <a:gd name="T56" fmla="*/ 108 w 400"/>
              <a:gd name="T57" fmla="*/ 132 h 1897"/>
              <a:gd name="T58" fmla="*/ 400 w 400"/>
              <a:gd name="T59" fmla="*/ 0 h 1897"/>
              <a:gd name="T60" fmla="*/ 132 w 400"/>
              <a:gd name="T61" fmla="*/ 127 h 1897"/>
              <a:gd name="T62" fmla="*/ 89 w 400"/>
              <a:gd name="T63" fmla="*/ 188 h 1897"/>
              <a:gd name="T64" fmla="*/ 75 w 400"/>
              <a:gd name="T65" fmla="*/ 216 h 1897"/>
              <a:gd name="T66" fmla="*/ 69 w 400"/>
              <a:gd name="T67" fmla="*/ 232 h 1897"/>
              <a:gd name="T68" fmla="*/ 65 w 400"/>
              <a:gd name="T69" fmla="*/ 241 h 1897"/>
              <a:gd name="T70" fmla="*/ 58 w 400"/>
              <a:gd name="T71" fmla="*/ 262 h 1897"/>
              <a:gd name="T72" fmla="*/ 54 w 400"/>
              <a:gd name="T73" fmla="*/ 277 h 1897"/>
              <a:gd name="T74" fmla="*/ 50 w 400"/>
              <a:gd name="T75" fmla="*/ 297 h 1897"/>
              <a:gd name="T76" fmla="*/ 48 w 400"/>
              <a:gd name="T77" fmla="*/ 312 h 1897"/>
              <a:gd name="T78" fmla="*/ 46 w 400"/>
              <a:gd name="T79" fmla="*/ 328 h 1897"/>
              <a:gd name="T80" fmla="*/ 44 w 400"/>
              <a:gd name="T81" fmla="*/ 345 h 1897"/>
              <a:gd name="T82" fmla="*/ 44 w 400"/>
              <a:gd name="T83" fmla="*/ 363 h 1897"/>
              <a:gd name="T84" fmla="*/ 151 w 400"/>
              <a:gd name="T85" fmla="*/ 1791 h 1897"/>
              <a:gd name="T86" fmla="*/ 177 w 400"/>
              <a:gd name="T87" fmla="*/ 1815 h 1897"/>
              <a:gd name="T88" fmla="*/ 194 w 400"/>
              <a:gd name="T89" fmla="*/ 1828 h 1897"/>
              <a:gd name="T90" fmla="*/ 203 w 400"/>
              <a:gd name="T91" fmla="*/ 1834 h 1897"/>
              <a:gd name="T92" fmla="*/ 216 w 400"/>
              <a:gd name="T93" fmla="*/ 1843 h 1897"/>
              <a:gd name="T94" fmla="*/ 227 w 400"/>
              <a:gd name="T95" fmla="*/ 1849 h 1897"/>
              <a:gd name="T96" fmla="*/ 244 w 400"/>
              <a:gd name="T97" fmla="*/ 1859 h 1897"/>
              <a:gd name="T98" fmla="*/ 285 w 400"/>
              <a:gd name="T99" fmla="*/ 1876 h 1897"/>
              <a:gd name="T100" fmla="*/ 307 w 400"/>
              <a:gd name="T101" fmla="*/ 1884 h 1897"/>
              <a:gd name="T102" fmla="*/ 321 w 400"/>
              <a:gd name="T103" fmla="*/ 1888 h 1897"/>
              <a:gd name="T104" fmla="*/ 339 w 400"/>
              <a:gd name="T105" fmla="*/ 1892 h 1897"/>
              <a:gd name="T106" fmla="*/ 356 w 400"/>
              <a:gd name="T107" fmla="*/ 189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0" h="1897">
                <a:moveTo>
                  <a:pt x="374" y="1897"/>
                </a:moveTo>
                <a:cubicBezTo>
                  <a:pt x="375" y="1897"/>
                  <a:pt x="376" y="1897"/>
                  <a:pt x="378" y="1897"/>
                </a:cubicBezTo>
                <a:cubicBezTo>
                  <a:pt x="366" y="1896"/>
                  <a:pt x="355" y="1895"/>
                  <a:pt x="343" y="1893"/>
                </a:cubicBezTo>
                <a:cubicBezTo>
                  <a:pt x="338" y="1892"/>
                  <a:pt x="332" y="1891"/>
                  <a:pt x="327" y="1890"/>
                </a:cubicBezTo>
                <a:cubicBezTo>
                  <a:pt x="321" y="1889"/>
                  <a:pt x="315" y="1887"/>
                  <a:pt x="310" y="1886"/>
                </a:cubicBezTo>
                <a:cubicBezTo>
                  <a:pt x="307" y="1885"/>
                  <a:pt x="304" y="1884"/>
                  <a:pt x="301" y="1884"/>
                </a:cubicBezTo>
                <a:cubicBezTo>
                  <a:pt x="298" y="1883"/>
                  <a:pt x="295" y="1882"/>
                  <a:pt x="293" y="1881"/>
                </a:cubicBezTo>
                <a:cubicBezTo>
                  <a:pt x="292" y="1881"/>
                  <a:pt x="292" y="1881"/>
                  <a:pt x="291" y="1881"/>
                </a:cubicBezTo>
                <a:cubicBezTo>
                  <a:pt x="289" y="1880"/>
                  <a:pt x="286" y="1879"/>
                  <a:pt x="283" y="1878"/>
                </a:cubicBezTo>
                <a:cubicBezTo>
                  <a:pt x="280" y="1878"/>
                  <a:pt x="278" y="1877"/>
                  <a:pt x="275" y="1876"/>
                </a:cubicBezTo>
                <a:cubicBezTo>
                  <a:pt x="272" y="1875"/>
                  <a:pt x="270" y="1874"/>
                  <a:pt x="267" y="1873"/>
                </a:cubicBezTo>
                <a:cubicBezTo>
                  <a:pt x="266" y="1873"/>
                  <a:pt x="265" y="1872"/>
                  <a:pt x="265" y="1872"/>
                </a:cubicBezTo>
                <a:cubicBezTo>
                  <a:pt x="263" y="1871"/>
                  <a:pt x="261" y="1871"/>
                  <a:pt x="259" y="1870"/>
                </a:cubicBezTo>
                <a:cubicBezTo>
                  <a:pt x="258" y="1869"/>
                  <a:pt x="257" y="1869"/>
                  <a:pt x="256" y="1869"/>
                </a:cubicBezTo>
                <a:cubicBezTo>
                  <a:pt x="255" y="1868"/>
                  <a:pt x="253" y="1867"/>
                  <a:pt x="251" y="1867"/>
                </a:cubicBezTo>
                <a:cubicBezTo>
                  <a:pt x="249" y="1866"/>
                  <a:pt x="248" y="1865"/>
                  <a:pt x="246" y="1864"/>
                </a:cubicBezTo>
                <a:cubicBezTo>
                  <a:pt x="245" y="1864"/>
                  <a:pt x="244" y="1864"/>
                  <a:pt x="244" y="1863"/>
                </a:cubicBezTo>
                <a:cubicBezTo>
                  <a:pt x="242" y="1862"/>
                  <a:pt x="240" y="1862"/>
                  <a:pt x="238" y="1861"/>
                </a:cubicBezTo>
                <a:cubicBezTo>
                  <a:pt x="237" y="1860"/>
                  <a:pt x="235" y="1859"/>
                  <a:pt x="234" y="1859"/>
                </a:cubicBezTo>
                <a:cubicBezTo>
                  <a:pt x="233" y="1858"/>
                  <a:pt x="232" y="1858"/>
                  <a:pt x="231" y="1857"/>
                </a:cubicBezTo>
                <a:cubicBezTo>
                  <a:pt x="229" y="1856"/>
                  <a:pt x="227" y="1856"/>
                  <a:pt x="226" y="1855"/>
                </a:cubicBezTo>
                <a:cubicBezTo>
                  <a:pt x="224" y="1854"/>
                  <a:pt x="223" y="1853"/>
                  <a:pt x="222" y="1853"/>
                </a:cubicBezTo>
                <a:cubicBezTo>
                  <a:pt x="220" y="1852"/>
                  <a:pt x="219" y="1851"/>
                  <a:pt x="218" y="1851"/>
                </a:cubicBezTo>
                <a:cubicBezTo>
                  <a:pt x="216" y="1850"/>
                  <a:pt x="214" y="1849"/>
                  <a:pt x="212" y="1848"/>
                </a:cubicBezTo>
                <a:cubicBezTo>
                  <a:pt x="211" y="1847"/>
                  <a:pt x="211" y="1847"/>
                  <a:pt x="210" y="1847"/>
                </a:cubicBezTo>
                <a:cubicBezTo>
                  <a:pt x="208" y="1845"/>
                  <a:pt x="206" y="1844"/>
                  <a:pt x="204" y="1843"/>
                </a:cubicBezTo>
                <a:cubicBezTo>
                  <a:pt x="203" y="1843"/>
                  <a:pt x="203" y="1842"/>
                  <a:pt x="202" y="1842"/>
                </a:cubicBezTo>
                <a:cubicBezTo>
                  <a:pt x="200" y="1841"/>
                  <a:pt x="199" y="1840"/>
                  <a:pt x="197" y="1839"/>
                </a:cubicBezTo>
                <a:cubicBezTo>
                  <a:pt x="196" y="1838"/>
                  <a:pt x="194" y="1837"/>
                  <a:pt x="193" y="1836"/>
                </a:cubicBezTo>
                <a:cubicBezTo>
                  <a:pt x="192" y="1836"/>
                  <a:pt x="192" y="1835"/>
                  <a:pt x="191" y="1835"/>
                </a:cubicBezTo>
                <a:cubicBezTo>
                  <a:pt x="189" y="1834"/>
                  <a:pt x="187" y="1832"/>
                  <a:pt x="185" y="1831"/>
                </a:cubicBezTo>
                <a:cubicBezTo>
                  <a:pt x="182" y="1829"/>
                  <a:pt x="179" y="1828"/>
                  <a:pt x="177" y="1826"/>
                </a:cubicBezTo>
                <a:cubicBezTo>
                  <a:pt x="175" y="1824"/>
                  <a:pt x="172" y="1823"/>
                  <a:pt x="170" y="1821"/>
                </a:cubicBezTo>
                <a:cubicBezTo>
                  <a:pt x="167" y="1819"/>
                  <a:pt x="164" y="1817"/>
                  <a:pt x="161" y="1814"/>
                </a:cubicBezTo>
                <a:cubicBezTo>
                  <a:pt x="159" y="1813"/>
                  <a:pt x="157" y="1811"/>
                  <a:pt x="155" y="1809"/>
                </a:cubicBezTo>
                <a:cubicBezTo>
                  <a:pt x="152" y="1807"/>
                  <a:pt x="150" y="1805"/>
                  <a:pt x="148" y="1803"/>
                </a:cubicBezTo>
                <a:cubicBezTo>
                  <a:pt x="145" y="1801"/>
                  <a:pt x="143" y="1799"/>
                  <a:pt x="140" y="1797"/>
                </a:cubicBezTo>
                <a:cubicBezTo>
                  <a:pt x="138" y="1795"/>
                  <a:pt x="135" y="1793"/>
                  <a:pt x="133" y="1791"/>
                </a:cubicBezTo>
                <a:cubicBezTo>
                  <a:pt x="128" y="1787"/>
                  <a:pt x="124" y="1782"/>
                  <a:pt x="120" y="1778"/>
                </a:cubicBezTo>
                <a:cubicBezTo>
                  <a:pt x="42" y="1701"/>
                  <a:pt x="0" y="1597"/>
                  <a:pt x="0" y="148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4"/>
                  <a:pt x="0" y="400"/>
                  <a:pt x="0" y="396"/>
                </a:cubicBezTo>
                <a:cubicBezTo>
                  <a:pt x="0" y="394"/>
                  <a:pt x="0" y="392"/>
                  <a:pt x="0" y="390"/>
                </a:cubicBezTo>
                <a:cubicBezTo>
                  <a:pt x="0" y="389"/>
                  <a:pt x="0" y="389"/>
                  <a:pt x="0" y="388"/>
                </a:cubicBezTo>
                <a:cubicBezTo>
                  <a:pt x="0" y="386"/>
                  <a:pt x="0" y="384"/>
                  <a:pt x="1" y="381"/>
                </a:cubicBezTo>
                <a:cubicBezTo>
                  <a:pt x="1" y="380"/>
                  <a:pt x="1" y="379"/>
                  <a:pt x="1" y="378"/>
                </a:cubicBezTo>
                <a:cubicBezTo>
                  <a:pt x="1" y="376"/>
                  <a:pt x="1" y="374"/>
                  <a:pt x="1" y="372"/>
                </a:cubicBezTo>
                <a:cubicBezTo>
                  <a:pt x="2" y="371"/>
                  <a:pt x="2" y="369"/>
                  <a:pt x="2" y="368"/>
                </a:cubicBezTo>
                <a:cubicBezTo>
                  <a:pt x="2" y="365"/>
                  <a:pt x="2" y="363"/>
                  <a:pt x="3" y="360"/>
                </a:cubicBezTo>
                <a:cubicBezTo>
                  <a:pt x="3" y="358"/>
                  <a:pt x="3" y="357"/>
                  <a:pt x="3" y="355"/>
                </a:cubicBezTo>
                <a:cubicBezTo>
                  <a:pt x="3" y="354"/>
                  <a:pt x="4" y="352"/>
                  <a:pt x="4" y="351"/>
                </a:cubicBezTo>
                <a:cubicBezTo>
                  <a:pt x="4" y="350"/>
                  <a:pt x="4" y="348"/>
                  <a:pt x="4" y="347"/>
                </a:cubicBezTo>
                <a:cubicBezTo>
                  <a:pt x="5" y="345"/>
                  <a:pt x="5" y="344"/>
                  <a:pt x="5" y="342"/>
                </a:cubicBezTo>
                <a:cubicBezTo>
                  <a:pt x="5" y="341"/>
                  <a:pt x="6" y="339"/>
                  <a:pt x="6" y="338"/>
                </a:cubicBezTo>
                <a:cubicBezTo>
                  <a:pt x="6" y="335"/>
                  <a:pt x="7" y="332"/>
                  <a:pt x="8" y="329"/>
                </a:cubicBezTo>
                <a:cubicBezTo>
                  <a:pt x="8" y="326"/>
                  <a:pt x="9" y="323"/>
                  <a:pt x="10" y="320"/>
                </a:cubicBezTo>
                <a:cubicBezTo>
                  <a:pt x="10" y="316"/>
                  <a:pt x="11" y="313"/>
                  <a:pt x="12" y="310"/>
                </a:cubicBezTo>
                <a:cubicBezTo>
                  <a:pt x="12" y="310"/>
                  <a:pt x="12" y="310"/>
                  <a:pt x="12" y="310"/>
                </a:cubicBezTo>
                <a:cubicBezTo>
                  <a:pt x="13" y="307"/>
                  <a:pt x="13" y="304"/>
                  <a:pt x="14" y="301"/>
                </a:cubicBezTo>
                <a:cubicBezTo>
                  <a:pt x="15" y="298"/>
                  <a:pt x="16" y="294"/>
                  <a:pt x="17" y="291"/>
                </a:cubicBezTo>
                <a:cubicBezTo>
                  <a:pt x="18" y="287"/>
                  <a:pt x="19" y="284"/>
                  <a:pt x="20" y="281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21" y="278"/>
                  <a:pt x="22" y="276"/>
                  <a:pt x="23" y="273"/>
                </a:cubicBezTo>
                <a:cubicBezTo>
                  <a:pt x="23" y="272"/>
                  <a:pt x="24" y="271"/>
                  <a:pt x="24" y="270"/>
                </a:cubicBezTo>
                <a:cubicBezTo>
                  <a:pt x="25" y="269"/>
                  <a:pt x="25" y="267"/>
                  <a:pt x="26" y="265"/>
                </a:cubicBezTo>
                <a:cubicBezTo>
                  <a:pt x="26" y="264"/>
                  <a:pt x="27" y="263"/>
                  <a:pt x="27" y="261"/>
                </a:cubicBezTo>
                <a:cubicBezTo>
                  <a:pt x="29" y="256"/>
                  <a:pt x="31" y="251"/>
                  <a:pt x="34" y="246"/>
                </a:cubicBezTo>
                <a:cubicBezTo>
                  <a:pt x="34" y="244"/>
                  <a:pt x="35" y="243"/>
                  <a:pt x="36" y="241"/>
                </a:cubicBezTo>
                <a:cubicBezTo>
                  <a:pt x="36" y="240"/>
                  <a:pt x="37" y="239"/>
                  <a:pt x="37" y="239"/>
                </a:cubicBezTo>
                <a:cubicBezTo>
                  <a:pt x="38" y="237"/>
                  <a:pt x="39" y="235"/>
                  <a:pt x="40" y="233"/>
                </a:cubicBezTo>
                <a:cubicBezTo>
                  <a:pt x="42" y="228"/>
                  <a:pt x="44" y="224"/>
                  <a:pt x="47" y="219"/>
                </a:cubicBezTo>
                <a:cubicBezTo>
                  <a:pt x="48" y="217"/>
                  <a:pt x="49" y="215"/>
                  <a:pt x="50" y="212"/>
                </a:cubicBezTo>
                <a:cubicBezTo>
                  <a:pt x="51" y="211"/>
                  <a:pt x="52" y="209"/>
                  <a:pt x="53" y="207"/>
                </a:cubicBezTo>
                <a:cubicBezTo>
                  <a:pt x="54" y="206"/>
                  <a:pt x="55" y="204"/>
                  <a:pt x="56" y="202"/>
                </a:cubicBezTo>
                <a:cubicBezTo>
                  <a:pt x="57" y="201"/>
                  <a:pt x="57" y="200"/>
                  <a:pt x="58" y="199"/>
                </a:cubicBezTo>
                <a:cubicBezTo>
                  <a:pt x="61" y="194"/>
                  <a:pt x="64" y="189"/>
                  <a:pt x="67" y="185"/>
                </a:cubicBezTo>
                <a:cubicBezTo>
                  <a:pt x="68" y="183"/>
                  <a:pt x="70" y="181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3" y="176"/>
                  <a:pt x="74" y="174"/>
                  <a:pt x="75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7" y="170"/>
                  <a:pt x="79" y="168"/>
                  <a:pt x="80" y="165"/>
                </a:cubicBezTo>
                <a:cubicBezTo>
                  <a:pt x="84" y="161"/>
                  <a:pt x="88" y="156"/>
                  <a:pt x="91" y="151"/>
                </a:cubicBezTo>
                <a:cubicBezTo>
                  <a:pt x="93" y="149"/>
                  <a:pt x="95" y="147"/>
                  <a:pt x="96" y="145"/>
                </a:cubicBezTo>
                <a:cubicBezTo>
                  <a:pt x="98" y="143"/>
                  <a:pt x="100" y="141"/>
                  <a:pt x="102" y="139"/>
                </a:cubicBezTo>
                <a:cubicBezTo>
                  <a:pt x="102" y="139"/>
                  <a:pt x="102" y="138"/>
                  <a:pt x="103" y="138"/>
                </a:cubicBezTo>
                <a:cubicBezTo>
                  <a:pt x="104" y="136"/>
                  <a:pt x="106" y="134"/>
                  <a:pt x="108" y="133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0" y="130"/>
                  <a:pt x="112" y="128"/>
                  <a:pt x="113" y="126"/>
                </a:cubicBezTo>
                <a:cubicBezTo>
                  <a:pt x="116" y="124"/>
                  <a:pt x="118" y="122"/>
                  <a:pt x="120" y="120"/>
                </a:cubicBezTo>
                <a:cubicBezTo>
                  <a:pt x="195" y="45"/>
                  <a:pt x="294" y="2"/>
                  <a:pt x="400" y="0"/>
                </a:cubicBezTo>
                <a:cubicBezTo>
                  <a:pt x="306" y="2"/>
                  <a:pt x="218" y="40"/>
                  <a:pt x="151" y="107"/>
                </a:cubicBezTo>
                <a:cubicBezTo>
                  <a:pt x="146" y="112"/>
                  <a:pt x="141" y="117"/>
                  <a:pt x="137" y="122"/>
                </a:cubicBezTo>
                <a:cubicBezTo>
                  <a:pt x="135" y="124"/>
                  <a:pt x="134" y="125"/>
                  <a:pt x="132" y="127"/>
                </a:cubicBezTo>
                <a:cubicBezTo>
                  <a:pt x="120" y="141"/>
                  <a:pt x="110" y="155"/>
                  <a:pt x="100" y="171"/>
                </a:cubicBezTo>
                <a:cubicBezTo>
                  <a:pt x="98" y="173"/>
                  <a:pt x="97" y="176"/>
                  <a:pt x="95" y="178"/>
                </a:cubicBezTo>
                <a:cubicBezTo>
                  <a:pt x="93" y="182"/>
                  <a:pt x="91" y="185"/>
                  <a:pt x="89" y="188"/>
                </a:cubicBezTo>
                <a:cubicBezTo>
                  <a:pt x="88" y="190"/>
                  <a:pt x="87" y="192"/>
                  <a:pt x="86" y="194"/>
                </a:cubicBezTo>
                <a:cubicBezTo>
                  <a:pt x="84" y="199"/>
                  <a:pt x="81" y="203"/>
                  <a:pt x="79" y="208"/>
                </a:cubicBezTo>
                <a:cubicBezTo>
                  <a:pt x="78" y="211"/>
                  <a:pt x="76" y="214"/>
                  <a:pt x="75" y="216"/>
                </a:cubicBezTo>
                <a:cubicBezTo>
                  <a:pt x="74" y="219"/>
                  <a:pt x="73" y="221"/>
                  <a:pt x="72" y="224"/>
                </a:cubicBezTo>
                <a:cubicBezTo>
                  <a:pt x="72" y="224"/>
                  <a:pt x="72" y="224"/>
                  <a:pt x="72" y="225"/>
                </a:cubicBezTo>
                <a:cubicBezTo>
                  <a:pt x="71" y="227"/>
                  <a:pt x="70" y="229"/>
                  <a:pt x="69" y="232"/>
                </a:cubicBezTo>
                <a:cubicBezTo>
                  <a:pt x="69" y="232"/>
                  <a:pt x="69" y="233"/>
                  <a:pt x="68" y="233"/>
                </a:cubicBezTo>
                <a:cubicBezTo>
                  <a:pt x="68" y="235"/>
                  <a:pt x="67" y="237"/>
                  <a:pt x="66" y="239"/>
                </a:cubicBezTo>
                <a:cubicBezTo>
                  <a:pt x="66" y="240"/>
                  <a:pt x="65" y="241"/>
                  <a:pt x="65" y="241"/>
                </a:cubicBezTo>
                <a:cubicBezTo>
                  <a:pt x="64" y="244"/>
                  <a:pt x="63" y="247"/>
                  <a:pt x="62" y="249"/>
                </a:cubicBezTo>
                <a:cubicBezTo>
                  <a:pt x="62" y="252"/>
                  <a:pt x="61" y="254"/>
                  <a:pt x="60" y="256"/>
                </a:cubicBezTo>
                <a:cubicBezTo>
                  <a:pt x="60" y="258"/>
                  <a:pt x="59" y="260"/>
                  <a:pt x="58" y="262"/>
                </a:cubicBezTo>
                <a:cubicBezTo>
                  <a:pt x="58" y="264"/>
                  <a:pt x="57" y="266"/>
                  <a:pt x="57" y="268"/>
                </a:cubicBezTo>
                <a:cubicBezTo>
                  <a:pt x="57" y="268"/>
                  <a:pt x="57" y="269"/>
                  <a:pt x="56" y="269"/>
                </a:cubicBezTo>
                <a:cubicBezTo>
                  <a:pt x="56" y="272"/>
                  <a:pt x="55" y="274"/>
                  <a:pt x="54" y="277"/>
                </a:cubicBezTo>
                <a:cubicBezTo>
                  <a:pt x="54" y="279"/>
                  <a:pt x="53" y="281"/>
                  <a:pt x="53" y="283"/>
                </a:cubicBezTo>
                <a:cubicBezTo>
                  <a:pt x="52" y="286"/>
                  <a:pt x="52" y="288"/>
                  <a:pt x="51" y="291"/>
                </a:cubicBezTo>
                <a:cubicBezTo>
                  <a:pt x="51" y="293"/>
                  <a:pt x="50" y="295"/>
                  <a:pt x="50" y="297"/>
                </a:cubicBezTo>
                <a:cubicBezTo>
                  <a:pt x="50" y="299"/>
                  <a:pt x="49" y="300"/>
                  <a:pt x="49" y="302"/>
                </a:cubicBezTo>
                <a:cubicBezTo>
                  <a:pt x="49" y="303"/>
                  <a:pt x="49" y="304"/>
                  <a:pt x="49" y="305"/>
                </a:cubicBezTo>
                <a:cubicBezTo>
                  <a:pt x="48" y="307"/>
                  <a:pt x="48" y="309"/>
                  <a:pt x="48" y="312"/>
                </a:cubicBezTo>
                <a:cubicBezTo>
                  <a:pt x="47" y="314"/>
                  <a:pt x="47" y="316"/>
                  <a:pt x="47" y="319"/>
                </a:cubicBezTo>
                <a:cubicBezTo>
                  <a:pt x="46" y="321"/>
                  <a:pt x="46" y="324"/>
                  <a:pt x="46" y="326"/>
                </a:cubicBezTo>
                <a:cubicBezTo>
                  <a:pt x="46" y="327"/>
                  <a:pt x="46" y="327"/>
                  <a:pt x="46" y="328"/>
                </a:cubicBezTo>
                <a:cubicBezTo>
                  <a:pt x="45" y="331"/>
                  <a:pt x="45" y="333"/>
                  <a:pt x="45" y="336"/>
                </a:cubicBezTo>
                <a:cubicBezTo>
                  <a:pt x="44" y="339"/>
                  <a:pt x="44" y="342"/>
                  <a:pt x="44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348"/>
                  <a:pt x="44" y="350"/>
                  <a:pt x="44" y="353"/>
                </a:cubicBezTo>
                <a:cubicBezTo>
                  <a:pt x="44" y="354"/>
                  <a:pt x="44" y="354"/>
                  <a:pt x="44" y="355"/>
                </a:cubicBezTo>
                <a:cubicBezTo>
                  <a:pt x="44" y="357"/>
                  <a:pt x="44" y="360"/>
                  <a:pt x="44" y="363"/>
                </a:cubicBezTo>
                <a:cubicBezTo>
                  <a:pt x="43" y="364"/>
                  <a:pt x="43" y="365"/>
                  <a:pt x="43" y="366"/>
                </a:cubicBezTo>
                <a:cubicBezTo>
                  <a:pt x="43" y="1532"/>
                  <a:pt x="43" y="1532"/>
                  <a:pt x="43" y="1532"/>
                </a:cubicBezTo>
                <a:cubicBezTo>
                  <a:pt x="43" y="1630"/>
                  <a:pt x="82" y="1722"/>
                  <a:pt x="151" y="1791"/>
                </a:cubicBezTo>
                <a:cubicBezTo>
                  <a:pt x="156" y="1796"/>
                  <a:pt x="161" y="1801"/>
                  <a:pt x="166" y="1805"/>
                </a:cubicBezTo>
                <a:cubicBezTo>
                  <a:pt x="168" y="1807"/>
                  <a:pt x="169" y="1808"/>
                  <a:pt x="171" y="1810"/>
                </a:cubicBezTo>
                <a:cubicBezTo>
                  <a:pt x="173" y="1811"/>
                  <a:pt x="175" y="1813"/>
                  <a:pt x="177" y="1815"/>
                </a:cubicBezTo>
                <a:cubicBezTo>
                  <a:pt x="179" y="1817"/>
                  <a:pt x="182" y="1818"/>
                  <a:pt x="184" y="1820"/>
                </a:cubicBezTo>
                <a:cubicBezTo>
                  <a:pt x="185" y="1821"/>
                  <a:pt x="186" y="1822"/>
                  <a:pt x="187" y="1823"/>
                </a:cubicBezTo>
                <a:cubicBezTo>
                  <a:pt x="189" y="1825"/>
                  <a:pt x="192" y="1826"/>
                  <a:pt x="194" y="1828"/>
                </a:cubicBezTo>
                <a:cubicBezTo>
                  <a:pt x="195" y="1829"/>
                  <a:pt x="196" y="1830"/>
                  <a:pt x="198" y="1831"/>
                </a:cubicBezTo>
                <a:cubicBezTo>
                  <a:pt x="199" y="1832"/>
                  <a:pt x="201" y="1833"/>
                  <a:pt x="203" y="1834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5" y="1836"/>
                  <a:pt x="208" y="1838"/>
                  <a:pt x="210" y="1839"/>
                </a:cubicBezTo>
                <a:cubicBezTo>
                  <a:pt x="210" y="1839"/>
                  <a:pt x="210" y="1839"/>
                  <a:pt x="210" y="1839"/>
                </a:cubicBezTo>
                <a:cubicBezTo>
                  <a:pt x="212" y="1840"/>
                  <a:pt x="214" y="1842"/>
                  <a:pt x="216" y="1843"/>
                </a:cubicBezTo>
                <a:cubicBezTo>
                  <a:pt x="217" y="1844"/>
                  <a:pt x="219" y="1845"/>
                  <a:pt x="220" y="1845"/>
                </a:cubicBezTo>
                <a:cubicBezTo>
                  <a:pt x="221" y="1846"/>
                  <a:pt x="222" y="1847"/>
                  <a:pt x="223" y="1847"/>
                </a:cubicBezTo>
                <a:cubicBezTo>
                  <a:pt x="224" y="1848"/>
                  <a:pt x="225" y="1849"/>
                  <a:pt x="227" y="1849"/>
                </a:cubicBezTo>
                <a:cubicBezTo>
                  <a:pt x="228" y="1850"/>
                  <a:pt x="230" y="1851"/>
                  <a:pt x="231" y="1852"/>
                </a:cubicBezTo>
                <a:cubicBezTo>
                  <a:pt x="233" y="1853"/>
                  <a:pt x="235" y="1854"/>
                  <a:pt x="238" y="1855"/>
                </a:cubicBezTo>
                <a:cubicBezTo>
                  <a:pt x="240" y="1857"/>
                  <a:pt x="242" y="1858"/>
                  <a:pt x="244" y="1859"/>
                </a:cubicBezTo>
                <a:cubicBezTo>
                  <a:pt x="253" y="1863"/>
                  <a:pt x="262" y="1868"/>
                  <a:pt x="272" y="1871"/>
                </a:cubicBezTo>
                <a:cubicBezTo>
                  <a:pt x="274" y="1872"/>
                  <a:pt x="276" y="1873"/>
                  <a:pt x="278" y="1874"/>
                </a:cubicBezTo>
                <a:cubicBezTo>
                  <a:pt x="280" y="1875"/>
                  <a:pt x="282" y="1876"/>
                  <a:pt x="285" y="1876"/>
                </a:cubicBezTo>
                <a:cubicBezTo>
                  <a:pt x="287" y="1877"/>
                  <a:pt x="290" y="1878"/>
                  <a:pt x="293" y="1879"/>
                </a:cubicBezTo>
                <a:cubicBezTo>
                  <a:pt x="295" y="1880"/>
                  <a:pt x="298" y="1881"/>
                  <a:pt x="300" y="1882"/>
                </a:cubicBezTo>
                <a:cubicBezTo>
                  <a:pt x="303" y="1882"/>
                  <a:pt x="305" y="1883"/>
                  <a:pt x="307" y="1884"/>
                </a:cubicBezTo>
                <a:cubicBezTo>
                  <a:pt x="309" y="1884"/>
                  <a:pt x="311" y="1885"/>
                  <a:pt x="313" y="1885"/>
                </a:cubicBezTo>
                <a:cubicBezTo>
                  <a:pt x="316" y="1886"/>
                  <a:pt x="318" y="1887"/>
                  <a:pt x="320" y="1887"/>
                </a:cubicBezTo>
                <a:cubicBezTo>
                  <a:pt x="321" y="1887"/>
                  <a:pt x="321" y="1887"/>
                  <a:pt x="321" y="1888"/>
                </a:cubicBezTo>
                <a:cubicBezTo>
                  <a:pt x="323" y="1888"/>
                  <a:pt x="325" y="1888"/>
                  <a:pt x="326" y="1889"/>
                </a:cubicBezTo>
                <a:cubicBezTo>
                  <a:pt x="328" y="1889"/>
                  <a:pt x="331" y="1890"/>
                  <a:pt x="333" y="1890"/>
                </a:cubicBezTo>
                <a:cubicBezTo>
                  <a:pt x="335" y="1891"/>
                  <a:pt x="337" y="1891"/>
                  <a:pt x="339" y="1892"/>
                </a:cubicBezTo>
                <a:cubicBezTo>
                  <a:pt x="341" y="1892"/>
                  <a:pt x="342" y="1892"/>
                  <a:pt x="344" y="1892"/>
                </a:cubicBezTo>
                <a:cubicBezTo>
                  <a:pt x="346" y="1893"/>
                  <a:pt x="347" y="1893"/>
                  <a:pt x="349" y="1893"/>
                </a:cubicBezTo>
                <a:cubicBezTo>
                  <a:pt x="351" y="1894"/>
                  <a:pt x="354" y="1894"/>
                  <a:pt x="356" y="1894"/>
                </a:cubicBezTo>
                <a:cubicBezTo>
                  <a:pt x="358" y="1895"/>
                  <a:pt x="360" y="1895"/>
                  <a:pt x="362" y="1895"/>
                </a:cubicBezTo>
                <a:cubicBezTo>
                  <a:pt x="366" y="1896"/>
                  <a:pt x="370" y="1896"/>
                  <a:pt x="374" y="1897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51300">
                <a:schemeClr val="bg1"/>
              </a:gs>
              <a:gs pos="100000">
                <a:schemeClr val="tx2"/>
              </a:gs>
            </a:gsLst>
            <a:lin ang="10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21821774" y="3870325"/>
            <a:ext cx="1268413" cy="6018213"/>
          </a:xfrm>
          <a:custGeom>
            <a:avLst/>
            <a:gdLst>
              <a:gd name="T0" fmla="*/ 280 w 400"/>
              <a:gd name="T1" fmla="*/ 1778 h 1898"/>
              <a:gd name="T2" fmla="*/ 247 w 400"/>
              <a:gd name="T3" fmla="*/ 1808 h 1898"/>
              <a:gd name="T4" fmla="*/ 221 w 400"/>
              <a:gd name="T5" fmla="*/ 1827 h 1898"/>
              <a:gd name="T6" fmla="*/ 205 w 400"/>
              <a:gd name="T7" fmla="*/ 1837 h 1898"/>
              <a:gd name="T8" fmla="*/ 189 w 400"/>
              <a:gd name="T9" fmla="*/ 1847 h 1898"/>
              <a:gd name="T10" fmla="*/ 161 w 400"/>
              <a:gd name="T11" fmla="*/ 1861 h 1898"/>
              <a:gd name="T12" fmla="*/ 148 w 400"/>
              <a:gd name="T13" fmla="*/ 1867 h 1898"/>
              <a:gd name="T14" fmla="*/ 124 w 400"/>
              <a:gd name="T15" fmla="*/ 1876 h 1898"/>
              <a:gd name="T16" fmla="*/ 113 w 400"/>
              <a:gd name="T17" fmla="*/ 1880 h 1898"/>
              <a:gd name="T18" fmla="*/ 99 w 400"/>
              <a:gd name="T19" fmla="*/ 1884 h 1898"/>
              <a:gd name="T20" fmla="*/ 88 w 400"/>
              <a:gd name="T21" fmla="*/ 1887 h 1898"/>
              <a:gd name="T22" fmla="*/ 68 w 400"/>
              <a:gd name="T23" fmla="*/ 1891 h 1898"/>
              <a:gd name="T24" fmla="*/ 52 w 400"/>
              <a:gd name="T25" fmla="*/ 1894 h 1898"/>
              <a:gd name="T26" fmla="*/ 33 w 400"/>
              <a:gd name="T27" fmla="*/ 1896 h 1898"/>
              <a:gd name="T28" fmla="*/ 21 w 400"/>
              <a:gd name="T29" fmla="*/ 1897 h 1898"/>
              <a:gd name="T30" fmla="*/ 35 w 400"/>
              <a:gd name="T31" fmla="*/ 1896 h 1898"/>
              <a:gd name="T32" fmla="*/ 53 w 400"/>
              <a:gd name="T33" fmla="*/ 1893 h 1898"/>
              <a:gd name="T34" fmla="*/ 63 w 400"/>
              <a:gd name="T35" fmla="*/ 1891 h 1898"/>
              <a:gd name="T36" fmla="*/ 78 w 400"/>
              <a:gd name="T37" fmla="*/ 1888 h 1898"/>
              <a:gd name="T38" fmla="*/ 89 w 400"/>
              <a:gd name="T39" fmla="*/ 1885 h 1898"/>
              <a:gd name="T40" fmla="*/ 102 w 400"/>
              <a:gd name="T41" fmla="*/ 1881 h 1898"/>
              <a:gd name="T42" fmla="*/ 130 w 400"/>
              <a:gd name="T43" fmla="*/ 1871 h 1898"/>
              <a:gd name="T44" fmla="*/ 155 w 400"/>
              <a:gd name="T45" fmla="*/ 1859 h 1898"/>
              <a:gd name="T46" fmla="*/ 179 w 400"/>
              <a:gd name="T47" fmla="*/ 1846 h 1898"/>
              <a:gd name="T48" fmla="*/ 192 w 400"/>
              <a:gd name="T49" fmla="*/ 1838 h 1898"/>
              <a:gd name="T50" fmla="*/ 202 w 400"/>
              <a:gd name="T51" fmla="*/ 1831 h 1898"/>
              <a:gd name="T52" fmla="*/ 213 w 400"/>
              <a:gd name="T53" fmla="*/ 1822 h 1898"/>
              <a:gd name="T54" fmla="*/ 224 w 400"/>
              <a:gd name="T55" fmla="*/ 1814 h 1898"/>
              <a:gd name="T56" fmla="*/ 249 w 400"/>
              <a:gd name="T57" fmla="*/ 1791 h 1898"/>
              <a:gd name="T58" fmla="*/ 267 w 400"/>
              <a:gd name="T59" fmla="*/ 126 h 1898"/>
              <a:gd name="T60" fmla="*/ 287 w 400"/>
              <a:gd name="T61" fmla="*/ 126 h 1898"/>
              <a:gd name="T62" fmla="*/ 297 w 400"/>
              <a:gd name="T63" fmla="*/ 137 h 1898"/>
              <a:gd name="T64" fmla="*/ 306 w 400"/>
              <a:gd name="T65" fmla="*/ 148 h 1898"/>
              <a:gd name="T66" fmla="*/ 330 w 400"/>
              <a:gd name="T67" fmla="*/ 179 h 1898"/>
              <a:gd name="T68" fmla="*/ 346 w 400"/>
              <a:gd name="T69" fmla="*/ 205 h 1898"/>
              <a:gd name="T70" fmla="*/ 354 w 400"/>
              <a:gd name="T71" fmla="*/ 220 h 1898"/>
              <a:gd name="T72" fmla="*/ 364 w 400"/>
              <a:gd name="T73" fmla="*/ 241 h 1898"/>
              <a:gd name="T74" fmla="*/ 370 w 400"/>
              <a:gd name="T75" fmla="*/ 255 h 1898"/>
              <a:gd name="T76" fmla="*/ 379 w 400"/>
              <a:gd name="T77" fmla="*/ 278 h 1898"/>
              <a:gd name="T78" fmla="*/ 383 w 400"/>
              <a:gd name="T79" fmla="*/ 292 h 1898"/>
              <a:gd name="T80" fmla="*/ 390 w 400"/>
              <a:gd name="T81" fmla="*/ 318 h 1898"/>
              <a:gd name="T82" fmla="*/ 394 w 400"/>
              <a:gd name="T83" fmla="*/ 338 h 1898"/>
              <a:gd name="T84" fmla="*/ 397 w 400"/>
              <a:gd name="T85" fmla="*/ 356 h 1898"/>
              <a:gd name="T86" fmla="*/ 399 w 400"/>
              <a:gd name="T87" fmla="*/ 379 h 1898"/>
              <a:gd name="T88" fmla="*/ 400 w 400"/>
              <a:gd name="T89" fmla="*/ 400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0" h="1898">
                <a:moveTo>
                  <a:pt x="400" y="410"/>
                </a:moveTo>
                <a:cubicBezTo>
                  <a:pt x="400" y="1488"/>
                  <a:pt x="400" y="1488"/>
                  <a:pt x="400" y="1488"/>
                </a:cubicBezTo>
                <a:cubicBezTo>
                  <a:pt x="400" y="1597"/>
                  <a:pt x="358" y="1701"/>
                  <a:pt x="280" y="1778"/>
                </a:cubicBezTo>
                <a:cubicBezTo>
                  <a:pt x="273" y="1785"/>
                  <a:pt x="266" y="1791"/>
                  <a:pt x="259" y="1798"/>
                </a:cubicBezTo>
                <a:cubicBezTo>
                  <a:pt x="257" y="1800"/>
                  <a:pt x="255" y="1802"/>
                  <a:pt x="252" y="1804"/>
                </a:cubicBezTo>
                <a:cubicBezTo>
                  <a:pt x="251" y="1805"/>
                  <a:pt x="249" y="1806"/>
                  <a:pt x="247" y="1808"/>
                </a:cubicBezTo>
                <a:cubicBezTo>
                  <a:pt x="241" y="1813"/>
                  <a:pt x="234" y="1818"/>
                  <a:pt x="227" y="1823"/>
                </a:cubicBezTo>
                <a:cubicBezTo>
                  <a:pt x="225" y="1824"/>
                  <a:pt x="223" y="1826"/>
                  <a:pt x="221" y="1827"/>
                </a:cubicBezTo>
                <a:cubicBezTo>
                  <a:pt x="221" y="1827"/>
                  <a:pt x="221" y="1827"/>
                  <a:pt x="221" y="1827"/>
                </a:cubicBezTo>
                <a:cubicBezTo>
                  <a:pt x="218" y="1829"/>
                  <a:pt x="216" y="1831"/>
                  <a:pt x="213" y="1832"/>
                </a:cubicBezTo>
                <a:cubicBezTo>
                  <a:pt x="213" y="1832"/>
                  <a:pt x="213" y="1833"/>
                  <a:pt x="213" y="1833"/>
                </a:cubicBezTo>
                <a:cubicBezTo>
                  <a:pt x="211" y="1834"/>
                  <a:pt x="208" y="1836"/>
                  <a:pt x="205" y="1837"/>
                </a:cubicBezTo>
                <a:cubicBezTo>
                  <a:pt x="203" y="1839"/>
                  <a:pt x="200" y="1841"/>
                  <a:pt x="197" y="1842"/>
                </a:cubicBezTo>
                <a:cubicBezTo>
                  <a:pt x="197" y="1842"/>
                  <a:pt x="197" y="1842"/>
                  <a:pt x="197" y="1842"/>
                </a:cubicBezTo>
                <a:cubicBezTo>
                  <a:pt x="194" y="1844"/>
                  <a:pt x="192" y="1846"/>
                  <a:pt x="189" y="1847"/>
                </a:cubicBezTo>
                <a:cubicBezTo>
                  <a:pt x="186" y="1849"/>
                  <a:pt x="184" y="1850"/>
                  <a:pt x="181" y="1851"/>
                </a:cubicBezTo>
                <a:cubicBezTo>
                  <a:pt x="175" y="1854"/>
                  <a:pt x="170" y="1857"/>
                  <a:pt x="165" y="1860"/>
                </a:cubicBezTo>
                <a:cubicBezTo>
                  <a:pt x="163" y="1860"/>
                  <a:pt x="162" y="1861"/>
                  <a:pt x="161" y="1861"/>
                </a:cubicBezTo>
                <a:cubicBezTo>
                  <a:pt x="159" y="1862"/>
                  <a:pt x="157" y="1863"/>
                  <a:pt x="155" y="1864"/>
                </a:cubicBezTo>
                <a:cubicBezTo>
                  <a:pt x="154" y="1864"/>
                  <a:pt x="153" y="1865"/>
                  <a:pt x="152" y="1865"/>
                </a:cubicBezTo>
                <a:cubicBezTo>
                  <a:pt x="150" y="1866"/>
                  <a:pt x="149" y="1866"/>
                  <a:pt x="148" y="1867"/>
                </a:cubicBezTo>
                <a:cubicBezTo>
                  <a:pt x="147" y="1868"/>
                  <a:pt x="145" y="1868"/>
                  <a:pt x="144" y="1869"/>
                </a:cubicBezTo>
                <a:cubicBezTo>
                  <a:pt x="142" y="1869"/>
                  <a:pt x="140" y="1870"/>
                  <a:pt x="138" y="1871"/>
                </a:cubicBezTo>
                <a:cubicBezTo>
                  <a:pt x="134" y="1873"/>
                  <a:pt x="129" y="1874"/>
                  <a:pt x="124" y="1876"/>
                </a:cubicBezTo>
                <a:cubicBezTo>
                  <a:pt x="123" y="1877"/>
                  <a:pt x="122" y="1877"/>
                  <a:pt x="120" y="1877"/>
                </a:cubicBezTo>
                <a:cubicBezTo>
                  <a:pt x="119" y="1878"/>
                  <a:pt x="117" y="1878"/>
                  <a:pt x="115" y="1879"/>
                </a:cubicBezTo>
                <a:cubicBezTo>
                  <a:pt x="115" y="1879"/>
                  <a:pt x="114" y="1879"/>
                  <a:pt x="113" y="1880"/>
                </a:cubicBezTo>
                <a:cubicBezTo>
                  <a:pt x="112" y="1880"/>
                  <a:pt x="112" y="1880"/>
                  <a:pt x="112" y="1880"/>
                </a:cubicBezTo>
                <a:cubicBezTo>
                  <a:pt x="110" y="1881"/>
                  <a:pt x="109" y="1881"/>
                  <a:pt x="107" y="1881"/>
                </a:cubicBezTo>
                <a:cubicBezTo>
                  <a:pt x="104" y="1882"/>
                  <a:pt x="102" y="1883"/>
                  <a:pt x="99" y="1884"/>
                </a:cubicBezTo>
                <a:cubicBezTo>
                  <a:pt x="98" y="1884"/>
                  <a:pt x="97" y="1884"/>
                  <a:pt x="95" y="1885"/>
                </a:cubicBezTo>
                <a:cubicBezTo>
                  <a:pt x="95" y="1885"/>
                  <a:pt x="95" y="1885"/>
                  <a:pt x="95" y="1885"/>
                </a:cubicBezTo>
                <a:cubicBezTo>
                  <a:pt x="92" y="1886"/>
                  <a:pt x="90" y="1886"/>
                  <a:pt x="88" y="1887"/>
                </a:cubicBezTo>
                <a:cubicBezTo>
                  <a:pt x="85" y="1887"/>
                  <a:pt x="81" y="1888"/>
                  <a:pt x="78" y="1889"/>
                </a:cubicBezTo>
                <a:cubicBezTo>
                  <a:pt x="76" y="1889"/>
                  <a:pt x="73" y="1890"/>
                  <a:pt x="70" y="1890"/>
                </a:cubicBezTo>
                <a:cubicBezTo>
                  <a:pt x="70" y="1891"/>
                  <a:pt x="69" y="1891"/>
                  <a:pt x="68" y="1891"/>
                </a:cubicBezTo>
                <a:cubicBezTo>
                  <a:pt x="66" y="1891"/>
                  <a:pt x="64" y="1892"/>
                  <a:pt x="62" y="1892"/>
                </a:cubicBezTo>
                <a:cubicBezTo>
                  <a:pt x="61" y="1892"/>
                  <a:pt x="60" y="1892"/>
                  <a:pt x="59" y="1893"/>
                </a:cubicBezTo>
                <a:cubicBezTo>
                  <a:pt x="57" y="1893"/>
                  <a:pt x="54" y="1893"/>
                  <a:pt x="52" y="1894"/>
                </a:cubicBezTo>
                <a:cubicBezTo>
                  <a:pt x="52" y="1894"/>
                  <a:pt x="51" y="1894"/>
                  <a:pt x="50" y="1894"/>
                </a:cubicBezTo>
                <a:cubicBezTo>
                  <a:pt x="47" y="1894"/>
                  <a:pt x="44" y="1895"/>
                  <a:pt x="42" y="1895"/>
                </a:cubicBezTo>
                <a:cubicBezTo>
                  <a:pt x="39" y="1895"/>
                  <a:pt x="36" y="1896"/>
                  <a:pt x="33" y="1896"/>
                </a:cubicBezTo>
                <a:cubicBezTo>
                  <a:pt x="32" y="1896"/>
                  <a:pt x="31" y="1896"/>
                  <a:pt x="30" y="1896"/>
                </a:cubicBezTo>
                <a:cubicBezTo>
                  <a:pt x="28" y="1897"/>
                  <a:pt x="26" y="1897"/>
                  <a:pt x="24" y="1897"/>
                </a:cubicBezTo>
                <a:cubicBezTo>
                  <a:pt x="23" y="1897"/>
                  <a:pt x="22" y="1897"/>
                  <a:pt x="21" y="1897"/>
                </a:cubicBezTo>
                <a:cubicBezTo>
                  <a:pt x="19" y="1897"/>
                  <a:pt x="17" y="1897"/>
                  <a:pt x="14" y="1898"/>
                </a:cubicBezTo>
                <a:cubicBezTo>
                  <a:pt x="16" y="1897"/>
                  <a:pt x="17" y="1897"/>
                  <a:pt x="18" y="1897"/>
                </a:cubicBezTo>
                <a:cubicBezTo>
                  <a:pt x="24" y="1897"/>
                  <a:pt x="29" y="1896"/>
                  <a:pt x="35" y="1896"/>
                </a:cubicBezTo>
                <a:cubicBezTo>
                  <a:pt x="35" y="1896"/>
                  <a:pt x="36" y="1895"/>
                  <a:pt x="37" y="1895"/>
                </a:cubicBezTo>
                <a:cubicBezTo>
                  <a:pt x="39" y="1895"/>
                  <a:pt x="42" y="1895"/>
                  <a:pt x="44" y="1894"/>
                </a:cubicBezTo>
                <a:cubicBezTo>
                  <a:pt x="47" y="1894"/>
                  <a:pt x="50" y="1894"/>
                  <a:pt x="53" y="1893"/>
                </a:cubicBezTo>
                <a:cubicBezTo>
                  <a:pt x="53" y="1893"/>
                  <a:pt x="54" y="1893"/>
                  <a:pt x="54" y="1893"/>
                </a:cubicBezTo>
                <a:cubicBezTo>
                  <a:pt x="57" y="1892"/>
                  <a:pt x="59" y="1892"/>
                  <a:pt x="61" y="1891"/>
                </a:cubicBezTo>
                <a:cubicBezTo>
                  <a:pt x="62" y="1891"/>
                  <a:pt x="62" y="1891"/>
                  <a:pt x="63" y="1891"/>
                </a:cubicBezTo>
                <a:cubicBezTo>
                  <a:pt x="65" y="1891"/>
                  <a:pt x="67" y="1890"/>
                  <a:pt x="69" y="1890"/>
                </a:cubicBezTo>
                <a:cubicBezTo>
                  <a:pt x="70" y="1890"/>
                  <a:pt x="72" y="1889"/>
                  <a:pt x="73" y="1889"/>
                </a:cubicBezTo>
                <a:cubicBezTo>
                  <a:pt x="75" y="1889"/>
                  <a:pt x="77" y="1888"/>
                  <a:pt x="78" y="1888"/>
                </a:cubicBezTo>
                <a:cubicBezTo>
                  <a:pt x="79" y="1887"/>
                  <a:pt x="80" y="1887"/>
                  <a:pt x="80" y="1887"/>
                </a:cubicBezTo>
                <a:cubicBezTo>
                  <a:pt x="82" y="1887"/>
                  <a:pt x="85" y="1886"/>
                  <a:pt x="87" y="1885"/>
                </a:cubicBezTo>
                <a:cubicBezTo>
                  <a:pt x="88" y="1885"/>
                  <a:pt x="88" y="1885"/>
                  <a:pt x="89" y="1885"/>
                </a:cubicBezTo>
                <a:cubicBezTo>
                  <a:pt x="91" y="1884"/>
                  <a:pt x="93" y="1884"/>
                  <a:pt x="95" y="1883"/>
                </a:cubicBezTo>
                <a:cubicBezTo>
                  <a:pt x="96" y="1883"/>
                  <a:pt x="97" y="1883"/>
                  <a:pt x="98" y="1882"/>
                </a:cubicBezTo>
                <a:cubicBezTo>
                  <a:pt x="99" y="1882"/>
                  <a:pt x="101" y="1881"/>
                  <a:pt x="102" y="1881"/>
                </a:cubicBezTo>
                <a:cubicBezTo>
                  <a:pt x="104" y="1881"/>
                  <a:pt x="105" y="1880"/>
                  <a:pt x="107" y="1879"/>
                </a:cubicBezTo>
                <a:cubicBezTo>
                  <a:pt x="112" y="1878"/>
                  <a:pt x="117" y="1876"/>
                  <a:pt x="122" y="1874"/>
                </a:cubicBezTo>
                <a:cubicBezTo>
                  <a:pt x="125" y="1873"/>
                  <a:pt x="128" y="1872"/>
                  <a:pt x="130" y="1871"/>
                </a:cubicBezTo>
                <a:cubicBezTo>
                  <a:pt x="133" y="1870"/>
                  <a:pt x="136" y="1868"/>
                  <a:pt x="138" y="1867"/>
                </a:cubicBezTo>
                <a:cubicBezTo>
                  <a:pt x="141" y="1866"/>
                  <a:pt x="144" y="1865"/>
                  <a:pt x="147" y="1863"/>
                </a:cubicBezTo>
                <a:cubicBezTo>
                  <a:pt x="149" y="1862"/>
                  <a:pt x="152" y="1861"/>
                  <a:pt x="155" y="1859"/>
                </a:cubicBezTo>
                <a:cubicBezTo>
                  <a:pt x="157" y="1858"/>
                  <a:pt x="160" y="1857"/>
                  <a:pt x="162" y="1855"/>
                </a:cubicBezTo>
                <a:cubicBezTo>
                  <a:pt x="165" y="1854"/>
                  <a:pt x="167" y="1853"/>
                  <a:pt x="170" y="1851"/>
                </a:cubicBezTo>
                <a:cubicBezTo>
                  <a:pt x="173" y="1849"/>
                  <a:pt x="176" y="1848"/>
                  <a:pt x="179" y="1846"/>
                </a:cubicBezTo>
                <a:cubicBezTo>
                  <a:pt x="181" y="1845"/>
                  <a:pt x="183" y="1843"/>
                  <a:pt x="185" y="1842"/>
                </a:cubicBezTo>
                <a:cubicBezTo>
                  <a:pt x="186" y="1842"/>
                  <a:pt x="186" y="1842"/>
                  <a:pt x="186" y="1842"/>
                </a:cubicBezTo>
                <a:cubicBezTo>
                  <a:pt x="188" y="1840"/>
                  <a:pt x="190" y="1839"/>
                  <a:pt x="192" y="1838"/>
                </a:cubicBezTo>
                <a:cubicBezTo>
                  <a:pt x="193" y="1837"/>
                  <a:pt x="195" y="1836"/>
                  <a:pt x="196" y="1835"/>
                </a:cubicBezTo>
                <a:cubicBezTo>
                  <a:pt x="197" y="1835"/>
                  <a:pt x="197" y="1834"/>
                  <a:pt x="198" y="1834"/>
                </a:cubicBezTo>
                <a:cubicBezTo>
                  <a:pt x="199" y="1833"/>
                  <a:pt x="201" y="1832"/>
                  <a:pt x="202" y="1831"/>
                </a:cubicBezTo>
                <a:cubicBezTo>
                  <a:pt x="204" y="1830"/>
                  <a:pt x="205" y="1829"/>
                  <a:pt x="207" y="1827"/>
                </a:cubicBezTo>
                <a:cubicBezTo>
                  <a:pt x="207" y="1827"/>
                  <a:pt x="208" y="1826"/>
                  <a:pt x="209" y="1826"/>
                </a:cubicBezTo>
                <a:cubicBezTo>
                  <a:pt x="210" y="1825"/>
                  <a:pt x="212" y="1824"/>
                  <a:pt x="213" y="1822"/>
                </a:cubicBezTo>
                <a:cubicBezTo>
                  <a:pt x="214" y="1822"/>
                  <a:pt x="215" y="1821"/>
                  <a:pt x="216" y="1820"/>
                </a:cubicBezTo>
                <a:cubicBezTo>
                  <a:pt x="217" y="1819"/>
                  <a:pt x="218" y="1819"/>
                  <a:pt x="220" y="1817"/>
                </a:cubicBezTo>
                <a:cubicBezTo>
                  <a:pt x="221" y="1816"/>
                  <a:pt x="222" y="1815"/>
                  <a:pt x="224" y="1814"/>
                </a:cubicBezTo>
                <a:cubicBezTo>
                  <a:pt x="225" y="1813"/>
                  <a:pt x="227" y="1811"/>
                  <a:pt x="229" y="1810"/>
                </a:cubicBezTo>
                <a:cubicBezTo>
                  <a:pt x="231" y="1808"/>
                  <a:pt x="233" y="1807"/>
                  <a:pt x="234" y="1805"/>
                </a:cubicBezTo>
                <a:cubicBezTo>
                  <a:pt x="239" y="1801"/>
                  <a:pt x="244" y="1796"/>
                  <a:pt x="249" y="1791"/>
                </a:cubicBezTo>
                <a:cubicBezTo>
                  <a:pt x="318" y="1722"/>
                  <a:pt x="357" y="1630"/>
                  <a:pt x="357" y="1532"/>
                </a:cubicBezTo>
                <a:cubicBezTo>
                  <a:pt x="357" y="381"/>
                  <a:pt x="357" y="381"/>
                  <a:pt x="357" y="381"/>
                </a:cubicBezTo>
                <a:cubicBezTo>
                  <a:pt x="357" y="288"/>
                  <a:pt x="328" y="196"/>
                  <a:pt x="267" y="126"/>
                </a:cubicBezTo>
                <a:cubicBezTo>
                  <a:pt x="198" y="47"/>
                  <a:pt x="103" y="3"/>
                  <a:pt x="0" y="0"/>
                </a:cubicBezTo>
                <a:cubicBezTo>
                  <a:pt x="106" y="2"/>
                  <a:pt x="205" y="45"/>
                  <a:pt x="280" y="120"/>
                </a:cubicBezTo>
                <a:cubicBezTo>
                  <a:pt x="282" y="122"/>
                  <a:pt x="284" y="124"/>
                  <a:pt x="287" y="126"/>
                </a:cubicBezTo>
                <a:cubicBezTo>
                  <a:pt x="288" y="128"/>
                  <a:pt x="290" y="130"/>
                  <a:pt x="291" y="132"/>
                </a:cubicBezTo>
                <a:cubicBezTo>
                  <a:pt x="292" y="132"/>
                  <a:pt x="292" y="132"/>
                  <a:pt x="293" y="133"/>
                </a:cubicBezTo>
                <a:cubicBezTo>
                  <a:pt x="294" y="134"/>
                  <a:pt x="295" y="136"/>
                  <a:pt x="297" y="137"/>
                </a:cubicBezTo>
                <a:cubicBezTo>
                  <a:pt x="298" y="138"/>
                  <a:pt x="298" y="139"/>
                  <a:pt x="299" y="140"/>
                </a:cubicBezTo>
                <a:cubicBezTo>
                  <a:pt x="300" y="141"/>
                  <a:pt x="301" y="143"/>
                  <a:pt x="302" y="144"/>
                </a:cubicBezTo>
                <a:cubicBezTo>
                  <a:pt x="304" y="145"/>
                  <a:pt x="305" y="147"/>
                  <a:pt x="306" y="148"/>
                </a:cubicBezTo>
                <a:cubicBezTo>
                  <a:pt x="313" y="156"/>
                  <a:pt x="319" y="164"/>
                  <a:pt x="325" y="173"/>
                </a:cubicBezTo>
                <a:cubicBezTo>
                  <a:pt x="326" y="175"/>
                  <a:pt x="327" y="176"/>
                  <a:pt x="329" y="178"/>
                </a:cubicBezTo>
                <a:cubicBezTo>
                  <a:pt x="329" y="179"/>
                  <a:pt x="329" y="179"/>
                  <a:pt x="330" y="179"/>
                </a:cubicBezTo>
                <a:cubicBezTo>
                  <a:pt x="331" y="182"/>
                  <a:pt x="332" y="184"/>
                  <a:pt x="334" y="186"/>
                </a:cubicBezTo>
                <a:cubicBezTo>
                  <a:pt x="335" y="188"/>
                  <a:pt x="337" y="190"/>
                  <a:pt x="338" y="192"/>
                </a:cubicBezTo>
                <a:cubicBezTo>
                  <a:pt x="341" y="197"/>
                  <a:pt x="343" y="201"/>
                  <a:pt x="346" y="205"/>
                </a:cubicBezTo>
                <a:cubicBezTo>
                  <a:pt x="346" y="205"/>
                  <a:pt x="346" y="206"/>
                  <a:pt x="346" y="206"/>
                </a:cubicBezTo>
                <a:cubicBezTo>
                  <a:pt x="348" y="208"/>
                  <a:pt x="349" y="211"/>
                  <a:pt x="350" y="213"/>
                </a:cubicBezTo>
                <a:cubicBezTo>
                  <a:pt x="351" y="215"/>
                  <a:pt x="352" y="217"/>
                  <a:pt x="354" y="220"/>
                </a:cubicBezTo>
                <a:cubicBezTo>
                  <a:pt x="355" y="222"/>
                  <a:pt x="356" y="224"/>
                  <a:pt x="357" y="227"/>
                </a:cubicBezTo>
                <a:cubicBezTo>
                  <a:pt x="359" y="229"/>
                  <a:pt x="360" y="231"/>
                  <a:pt x="361" y="234"/>
                </a:cubicBezTo>
                <a:cubicBezTo>
                  <a:pt x="362" y="236"/>
                  <a:pt x="363" y="239"/>
                  <a:pt x="364" y="241"/>
                </a:cubicBezTo>
                <a:cubicBezTo>
                  <a:pt x="365" y="243"/>
                  <a:pt x="366" y="246"/>
                  <a:pt x="367" y="248"/>
                </a:cubicBezTo>
                <a:cubicBezTo>
                  <a:pt x="367" y="248"/>
                  <a:pt x="367" y="248"/>
                  <a:pt x="367" y="248"/>
                </a:cubicBezTo>
                <a:cubicBezTo>
                  <a:pt x="368" y="251"/>
                  <a:pt x="369" y="253"/>
                  <a:pt x="370" y="255"/>
                </a:cubicBezTo>
                <a:cubicBezTo>
                  <a:pt x="371" y="258"/>
                  <a:pt x="372" y="261"/>
                  <a:pt x="373" y="263"/>
                </a:cubicBezTo>
                <a:cubicBezTo>
                  <a:pt x="374" y="266"/>
                  <a:pt x="375" y="268"/>
                  <a:pt x="376" y="271"/>
                </a:cubicBezTo>
                <a:cubicBezTo>
                  <a:pt x="377" y="274"/>
                  <a:pt x="378" y="276"/>
                  <a:pt x="379" y="278"/>
                </a:cubicBezTo>
                <a:cubicBezTo>
                  <a:pt x="379" y="280"/>
                  <a:pt x="380" y="282"/>
                  <a:pt x="380" y="283"/>
                </a:cubicBezTo>
                <a:cubicBezTo>
                  <a:pt x="381" y="284"/>
                  <a:pt x="381" y="286"/>
                  <a:pt x="382" y="287"/>
                </a:cubicBezTo>
                <a:cubicBezTo>
                  <a:pt x="382" y="289"/>
                  <a:pt x="383" y="291"/>
                  <a:pt x="383" y="292"/>
                </a:cubicBezTo>
                <a:cubicBezTo>
                  <a:pt x="385" y="298"/>
                  <a:pt x="386" y="303"/>
                  <a:pt x="388" y="308"/>
                </a:cubicBezTo>
                <a:cubicBezTo>
                  <a:pt x="388" y="310"/>
                  <a:pt x="388" y="311"/>
                  <a:pt x="389" y="312"/>
                </a:cubicBezTo>
                <a:cubicBezTo>
                  <a:pt x="389" y="314"/>
                  <a:pt x="390" y="316"/>
                  <a:pt x="390" y="318"/>
                </a:cubicBezTo>
                <a:cubicBezTo>
                  <a:pt x="390" y="319"/>
                  <a:pt x="391" y="321"/>
                  <a:pt x="391" y="322"/>
                </a:cubicBezTo>
                <a:cubicBezTo>
                  <a:pt x="391" y="323"/>
                  <a:pt x="391" y="323"/>
                  <a:pt x="391" y="324"/>
                </a:cubicBezTo>
                <a:cubicBezTo>
                  <a:pt x="392" y="329"/>
                  <a:pt x="393" y="334"/>
                  <a:pt x="394" y="338"/>
                </a:cubicBezTo>
                <a:cubicBezTo>
                  <a:pt x="394" y="340"/>
                  <a:pt x="395" y="342"/>
                  <a:pt x="395" y="343"/>
                </a:cubicBezTo>
                <a:cubicBezTo>
                  <a:pt x="395" y="345"/>
                  <a:pt x="396" y="347"/>
                  <a:pt x="396" y="348"/>
                </a:cubicBezTo>
                <a:cubicBezTo>
                  <a:pt x="396" y="351"/>
                  <a:pt x="396" y="353"/>
                  <a:pt x="397" y="356"/>
                </a:cubicBezTo>
                <a:cubicBezTo>
                  <a:pt x="397" y="358"/>
                  <a:pt x="397" y="360"/>
                  <a:pt x="398" y="362"/>
                </a:cubicBezTo>
                <a:cubicBezTo>
                  <a:pt x="398" y="365"/>
                  <a:pt x="398" y="367"/>
                  <a:pt x="398" y="370"/>
                </a:cubicBezTo>
                <a:cubicBezTo>
                  <a:pt x="399" y="373"/>
                  <a:pt x="399" y="376"/>
                  <a:pt x="399" y="379"/>
                </a:cubicBezTo>
                <a:cubicBezTo>
                  <a:pt x="399" y="380"/>
                  <a:pt x="399" y="380"/>
                  <a:pt x="399" y="380"/>
                </a:cubicBezTo>
                <a:cubicBezTo>
                  <a:pt x="400" y="383"/>
                  <a:pt x="400" y="386"/>
                  <a:pt x="400" y="390"/>
                </a:cubicBezTo>
                <a:cubicBezTo>
                  <a:pt x="400" y="393"/>
                  <a:pt x="400" y="396"/>
                  <a:pt x="400" y="400"/>
                </a:cubicBezTo>
                <a:cubicBezTo>
                  <a:pt x="400" y="403"/>
                  <a:pt x="400" y="407"/>
                  <a:pt x="400" y="410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9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"/>
          <p:cNvSpPr>
            <a:spLocks noEditPoints="1"/>
          </p:cNvSpPr>
          <p:nvPr/>
        </p:nvSpPr>
        <p:spPr bwMode="auto">
          <a:xfrm>
            <a:off x="17773649" y="3870325"/>
            <a:ext cx="5176838" cy="6018213"/>
          </a:xfrm>
          <a:custGeom>
            <a:avLst/>
            <a:gdLst>
              <a:gd name="T0" fmla="*/ 93 w 1632"/>
              <a:gd name="T1" fmla="*/ 122 h 1898"/>
              <a:gd name="T2" fmla="*/ 35 w 1632"/>
              <a:gd name="T3" fmla="*/ 208 h 1898"/>
              <a:gd name="T4" fmla="*/ 22 w 1632"/>
              <a:gd name="T5" fmla="*/ 239 h 1898"/>
              <a:gd name="T6" fmla="*/ 12 w 1632"/>
              <a:gd name="T7" fmla="*/ 269 h 1898"/>
              <a:gd name="T8" fmla="*/ 4 w 1632"/>
              <a:gd name="T9" fmla="*/ 305 h 1898"/>
              <a:gd name="T10" fmla="*/ 0 w 1632"/>
              <a:gd name="T11" fmla="*/ 345 h 1898"/>
              <a:gd name="T12" fmla="*/ 127 w 1632"/>
              <a:gd name="T13" fmla="*/ 1810 h 1898"/>
              <a:gd name="T14" fmla="*/ 159 w 1632"/>
              <a:gd name="T15" fmla="*/ 1834 h 1898"/>
              <a:gd name="T16" fmla="*/ 183 w 1632"/>
              <a:gd name="T17" fmla="*/ 1849 h 1898"/>
              <a:gd name="T18" fmla="*/ 241 w 1632"/>
              <a:gd name="T19" fmla="*/ 1876 h 1898"/>
              <a:gd name="T20" fmla="*/ 277 w 1632"/>
              <a:gd name="T21" fmla="*/ 1888 h 1898"/>
              <a:gd name="T22" fmla="*/ 312 w 1632"/>
              <a:gd name="T23" fmla="*/ 1894 h 1898"/>
              <a:gd name="T24" fmla="*/ 348 w 1632"/>
              <a:gd name="T25" fmla="*/ 1898 h 1898"/>
              <a:gd name="T26" fmla="*/ 1290 w 1632"/>
              <a:gd name="T27" fmla="*/ 1898 h 1898"/>
              <a:gd name="T28" fmla="*/ 1330 w 1632"/>
              <a:gd name="T29" fmla="*/ 1893 h 1898"/>
              <a:gd name="T30" fmla="*/ 1356 w 1632"/>
              <a:gd name="T31" fmla="*/ 1887 h 1898"/>
              <a:gd name="T32" fmla="*/ 1383 w 1632"/>
              <a:gd name="T33" fmla="*/ 1879 h 1898"/>
              <a:gd name="T34" fmla="*/ 1438 w 1632"/>
              <a:gd name="T35" fmla="*/ 1855 h 1898"/>
              <a:gd name="T36" fmla="*/ 1472 w 1632"/>
              <a:gd name="T37" fmla="*/ 1835 h 1898"/>
              <a:gd name="T38" fmla="*/ 1492 w 1632"/>
              <a:gd name="T39" fmla="*/ 1820 h 1898"/>
              <a:gd name="T40" fmla="*/ 1632 w 1632"/>
              <a:gd name="T41" fmla="*/ 1532 h 1898"/>
              <a:gd name="T42" fmla="*/ 1451 w 1632"/>
              <a:gd name="T43" fmla="*/ 1740 h 1898"/>
              <a:gd name="T44" fmla="*/ 1444 w 1632"/>
              <a:gd name="T45" fmla="*/ 1747 h 1898"/>
              <a:gd name="T46" fmla="*/ 1437 w 1632"/>
              <a:gd name="T47" fmla="*/ 1752 h 1898"/>
              <a:gd name="T48" fmla="*/ 1427 w 1632"/>
              <a:gd name="T49" fmla="*/ 1759 h 1898"/>
              <a:gd name="T50" fmla="*/ 1419 w 1632"/>
              <a:gd name="T51" fmla="*/ 1765 h 1898"/>
              <a:gd name="T52" fmla="*/ 1403 w 1632"/>
              <a:gd name="T53" fmla="*/ 1775 h 1898"/>
              <a:gd name="T54" fmla="*/ 1391 w 1632"/>
              <a:gd name="T55" fmla="*/ 1781 h 1898"/>
              <a:gd name="T56" fmla="*/ 1355 w 1632"/>
              <a:gd name="T57" fmla="*/ 1796 h 1898"/>
              <a:gd name="T58" fmla="*/ 1346 w 1632"/>
              <a:gd name="T59" fmla="*/ 1799 h 1898"/>
              <a:gd name="T60" fmla="*/ 1335 w 1632"/>
              <a:gd name="T61" fmla="*/ 1802 h 1898"/>
              <a:gd name="T62" fmla="*/ 1327 w 1632"/>
              <a:gd name="T63" fmla="*/ 1804 h 1898"/>
              <a:gd name="T64" fmla="*/ 1320 w 1632"/>
              <a:gd name="T65" fmla="*/ 1806 h 1898"/>
              <a:gd name="T66" fmla="*/ 1300 w 1632"/>
              <a:gd name="T67" fmla="*/ 1809 h 1898"/>
              <a:gd name="T68" fmla="*/ 1282 w 1632"/>
              <a:gd name="T69" fmla="*/ 1810 h 1898"/>
              <a:gd name="T70" fmla="*/ 352 w 1632"/>
              <a:gd name="T71" fmla="*/ 1810 h 1898"/>
              <a:gd name="T72" fmla="*/ 344 w 1632"/>
              <a:gd name="T73" fmla="*/ 1810 h 1898"/>
              <a:gd name="T74" fmla="*/ 328 w 1632"/>
              <a:gd name="T75" fmla="*/ 1808 h 1898"/>
              <a:gd name="T76" fmla="*/ 316 w 1632"/>
              <a:gd name="T77" fmla="*/ 1806 h 1898"/>
              <a:gd name="T78" fmla="*/ 308 w 1632"/>
              <a:gd name="T79" fmla="*/ 1804 h 1898"/>
              <a:gd name="T80" fmla="*/ 297 w 1632"/>
              <a:gd name="T81" fmla="*/ 1802 h 1898"/>
              <a:gd name="T82" fmla="*/ 287 w 1632"/>
              <a:gd name="T83" fmla="*/ 1799 h 1898"/>
              <a:gd name="T84" fmla="*/ 266 w 1632"/>
              <a:gd name="T85" fmla="*/ 1792 h 1898"/>
              <a:gd name="T86" fmla="*/ 239 w 1632"/>
              <a:gd name="T87" fmla="*/ 1780 h 1898"/>
              <a:gd name="T88" fmla="*/ 227 w 1632"/>
              <a:gd name="T89" fmla="*/ 1774 h 1898"/>
              <a:gd name="T90" fmla="*/ 221 w 1632"/>
              <a:gd name="T91" fmla="*/ 1770 h 1898"/>
              <a:gd name="T92" fmla="*/ 204 w 1632"/>
              <a:gd name="T93" fmla="*/ 1759 h 1898"/>
              <a:gd name="T94" fmla="*/ 195 w 1632"/>
              <a:gd name="T95" fmla="*/ 1752 h 1898"/>
              <a:gd name="T96" fmla="*/ 184 w 1632"/>
              <a:gd name="T97" fmla="*/ 1743 h 1898"/>
              <a:gd name="T98" fmla="*/ 87 w 1632"/>
              <a:gd name="T99" fmla="*/ 358 h 1898"/>
              <a:gd name="T100" fmla="*/ 88 w 1632"/>
              <a:gd name="T101" fmla="*/ 343 h 1898"/>
              <a:gd name="T102" fmla="*/ 90 w 1632"/>
              <a:gd name="T103" fmla="*/ 330 h 1898"/>
              <a:gd name="T104" fmla="*/ 91 w 1632"/>
              <a:gd name="T105" fmla="*/ 318 h 1898"/>
              <a:gd name="T106" fmla="*/ 93 w 1632"/>
              <a:gd name="T107" fmla="*/ 309 h 1898"/>
              <a:gd name="T108" fmla="*/ 96 w 1632"/>
              <a:gd name="T109" fmla="*/ 297 h 1898"/>
              <a:gd name="T110" fmla="*/ 100 w 1632"/>
              <a:gd name="T111" fmla="*/ 282 h 1898"/>
              <a:gd name="T112" fmla="*/ 106 w 1632"/>
              <a:gd name="T113" fmla="*/ 265 h 1898"/>
              <a:gd name="T114" fmla="*/ 111 w 1632"/>
              <a:gd name="T115" fmla="*/ 252 h 1898"/>
              <a:gd name="T116" fmla="*/ 122 w 1632"/>
              <a:gd name="T117" fmla="*/ 232 h 1898"/>
              <a:gd name="T118" fmla="*/ 155 w 1632"/>
              <a:gd name="T119" fmla="*/ 184 h 1898"/>
              <a:gd name="T120" fmla="*/ 355 w 1632"/>
              <a:gd name="T121" fmla="*/ 88 h 1898"/>
              <a:gd name="T122" fmla="*/ 1463 w 1632"/>
              <a:gd name="T123" fmla="*/ 169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2" h="1898">
                <a:moveTo>
                  <a:pt x="1525" y="107"/>
                </a:moveTo>
                <a:cubicBezTo>
                  <a:pt x="1492" y="74"/>
                  <a:pt x="1453" y="48"/>
                  <a:pt x="1411" y="30"/>
                </a:cubicBezTo>
                <a:cubicBezTo>
                  <a:pt x="1369" y="11"/>
                  <a:pt x="1323" y="1"/>
                  <a:pt x="1276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262" y="2"/>
                  <a:pt x="174" y="40"/>
                  <a:pt x="107" y="107"/>
                </a:cubicBezTo>
                <a:cubicBezTo>
                  <a:pt x="102" y="112"/>
                  <a:pt x="97" y="117"/>
                  <a:pt x="93" y="122"/>
                </a:cubicBezTo>
                <a:cubicBezTo>
                  <a:pt x="91" y="124"/>
                  <a:pt x="90" y="126"/>
                  <a:pt x="88" y="127"/>
                </a:cubicBezTo>
                <a:cubicBezTo>
                  <a:pt x="76" y="141"/>
                  <a:pt x="66" y="155"/>
                  <a:pt x="56" y="170"/>
                </a:cubicBezTo>
                <a:cubicBezTo>
                  <a:pt x="54" y="173"/>
                  <a:pt x="53" y="176"/>
                  <a:pt x="51" y="178"/>
                </a:cubicBezTo>
                <a:cubicBezTo>
                  <a:pt x="49" y="182"/>
                  <a:pt x="47" y="185"/>
                  <a:pt x="45" y="188"/>
                </a:cubicBezTo>
                <a:cubicBezTo>
                  <a:pt x="44" y="190"/>
                  <a:pt x="44" y="192"/>
                  <a:pt x="42" y="194"/>
                </a:cubicBezTo>
                <a:cubicBezTo>
                  <a:pt x="40" y="198"/>
                  <a:pt x="38" y="204"/>
                  <a:pt x="35" y="208"/>
                </a:cubicBezTo>
                <a:cubicBezTo>
                  <a:pt x="34" y="211"/>
                  <a:pt x="32" y="214"/>
                  <a:pt x="31" y="216"/>
                </a:cubicBezTo>
                <a:cubicBezTo>
                  <a:pt x="30" y="219"/>
                  <a:pt x="29" y="221"/>
                  <a:pt x="28" y="224"/>
                </a:cubicBezTo>
                <a:cubicBezTo>
                  <a:pt x="28" y="224"/>
                  <a:pt x="28" y="224"/>
                  <a:pt x="28" y="225"/>
                </a:cubicBezTo>
                <a:cubicBezTo>
                  <a:pt x="27" y="227"/>
                  <a:pt x="26" y="230"/>
                  <a:pt x="25" y="232"/>
                </a:cubicBezTo>
                <a:cubicBezTo>
                  <a:pt x="25" y="232"/>
                  <a:pt x="24" y="232"/>
                  <a:pt x="24" y="233"/>
                </a:cubicBezTo>
                <a:cubicBezTo>
                  <a:pt x="24" y="235"/>
                  <a:pt x="23" y="237"/>
                  <a:pt x="22" y="239"/>
                </a:cubicBezTo>
                <a:cubicBezTo>
                  <a:pt x="22" y="240"/>
                  <a:pt x="22" y="240"/>
                  <a:pt x="21" y="241"/>
                </a:cubicBezTo>
                <a:cubicBezTo>
                  <a:pt x="20" y="244"/>
                  <a:pt x="20" y="246"/>
                  <a:pt x="18" y="249"/>
                </a:cubicBezTo>
                <a:cubicBezTo>
                  <a:pt x="18" y="252"/>
                  <a:pt x="17" y="254"/>
                  <a:pt x="16" y="256"/>
                </a:cubicBezTo>
                <a:cubicBezTo>
                  <a:pt x="16" y="258"/>
                  <a:pt x="15" y="260"/>
                  <a:pt x="14" y="262"/>
                </a:cubicBezTo>
                <a:cubicBezTo>
                  <a:pt x="14" y="264"/>
                  <a:pt x="13" y="266"/>
                  <a:pt x="13" y="268"/>
                </a:cubicBezTo>
                <a:cubicBezTo>
                  <a:pt x="13" y="268"/>
                  <a:pt x="13" y="268"/>
                  <a:pt x="12" y="269"/>
                </a:cubicBezTo>
                <a:cubicBezTo>
                  <a:pt x="12" y="272"/>
                  <a:pt x="11" y="274"/>
                  <a:pt x="10" y="276"/>
                </a:cubicBezTo>
                <a:cubicBezTo>
                  <a:pt x="10" y="279"/>
                  <a:pt x="10" y="281"/>
                  <a:pt x="9" y="283"/>
                </a:cubicBezTo>
                <a:cubicBezTo>
                  <a:pt x="8" y="286"/>
                  <a:pt x="8" y="288"/>
                  <a:pt x="7" y="290"/>
                </a:cubicBezTo>
                <a:cubicBezTo>
                  <a:pt x="7" y="293"/>
                  <a:pt x="6" y="295"/>
                  <a:pt x="6" y="297"/>
                </a:cubicBezTo>
                <a:cubicBezTo>
                  <a:pt x="6" y="298"/>
                  <a:pt x="6" y="300"/>
                  <a:pt x="5" y="302"/>
                </a:cubicBezTo>
                <a:cubicBezTo>
                  <a:pt x="5" y="303"/>
                  <a:pt x="5" y="304"/>
                  <a:pt x="4" y="305"/>
                </a:cubicBezTo>
                <a:cubicBezTo>
                  <a:pt x="4" y="307"/>
                  <a:pt x="4" y="310"/>
                  <a:pt x="4" y="312"/>
                </a:cubicBezTo>
                <a:cubicBezTo>
                  <a:pt x="3" y="314"/>
                  <a:pt x="3" y="316"/>
                  <a:pt x="2" y="318"/>
                </a:cubicBezTo>
                <a:cubicBezTo>
                  <a:pt x="2" y="321"/>
                  <a:pt x="2" y="324"/>
                  <a:pt x="2" y="326"/>
                </a:cubicBezTo>
                <a:cubicBezTo>
                  <a:pt x="2" y="328"/>
                  <a:pt x="2" y="328"/>
                  <a:pt x="2" y="328"/>
                </a:cubicBezTo>
                <a:cubicBezTo>
                  <a:pt x="1" y="330"/>
                  <a:pt x="1" y="333"/>
                  <a:pt x="1" y="336"/>
                </a:cubicBezTo>
                <a:cubicBezTo>
                  <a:pt x="0" y="339"/>
                  <a:pt x="0" y="342"/>
                  <a:pt x="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8"/>
                  <a:pt x="0" y="350"/>
                  <a:pt x="0" y="353"/>
                </a:cubicBezTo>
                <a:cubicBezTo>
                  <a:pt x="0" y="1532"/>
                  <a:pt x="0" y="1532"/>
                  <a:pt x="0" y="1532"/>
                </a:cubicBezTo>
                <a:cubicBezTo>
                  <a:pt x="0" y="1630"/>
                  <a:pt x="38" y="1722"/>
                  <a:pt x="107" y="1791"/>
                </a:cubicBezTo>
                <a:cubicBezTo>
                  <a:pt x="112" y="1796"/>
                  <a:pt x="117" y="1801"/>
                  <a:pt x="122" y="1805"/>
                </a:cubicBezTo>
                <a:cubicBezTo>
                  <a:pt x="124" y="1807"/>
                  <a:pt x="125" y="1808"/>
                  <a:pt x="127" y="1810"/>
                </a:cubicBezTo>
                <a:cubicBezTo>
                  <a:pt x="129" y="1812"/>
                  <a:pt x="131" y="1813"/>
                  <a:pt x="133" y="1815"/>
                </a:cubicBezTo>
                <a:cubicBezTo>
                  <a:pt x="136" y="1817"/>
                  <a:pt x="138" y="1818"/>
                  <a:pt x="140" y="1820"/>
                </a:cubicBezTo>
                <a:cubicBezTo>
                  <a:pt x="141" y="1821"/>
                  <a:pt x="142" y="1822"/>
                  <a:pt x="143" y="1823"/>
                </a:cubicBezTo>
                <a:cubicBezTo>
                  <a:pt x="146" y="1824"/>
                  <a:pt x="148" y="1826"/>
                  <a:pt x="150" y="1828"/>
                </a:cubicBezTo>
                <a:cubicBezTo>
                  <a:pt x="151" y="1829"/>
                  <a:pt x="152" y="1830"/>
                  <a:pt x="154" y="1830"/>
                </a:cubicBezTo>
                <a:cubicBezTo>
                  <a:pt x="156" y="1832"/>
                  <a:pt x="157" y="1833"/>
                  <a:pt x="159" y="1834"/>
                </a:cubicBezTo>
                <a:cubicBezTo>
                  <a:pt x="162" y="1836"/>
                  <a:pt x="164" y="1838"/>
                  <a:pt x="166" y="1839"/>
                </a:cubicBezTo>
                <a:cubicBezTo>
                  <a:pt x="166" y="1839"/>
                  <a:pt x="166" y="1839"/>
                  <a:pt x="166" y="1839"/>
                </a:cubicBezTo>
                <a:cubicBezTo>
                  <a:pt x="168" y="1840"/>
                  <a:pt x="170" y="1842"/>
                  <a:pt x="172" y="1843"/>
                </a:cubicBezTo>
                <a:cubicBezTo>
                  <a:pt x="173" y="1844"/>
                  <a:pt x="175" y="1844"/>
                  <a:pt x="176" y="1846"/>
                </a:cubicBezTo>
                <a:cubicBezTo>
                  <a:pt x="177" y="1846"/>
                  <a:pt x="178" y="1846"/>
                  <a:pt x="179" y="1847"/>
                </a:cubicBezTo>
                <a:cubicBezTo>
                  <a:pt x="180" y="1848"/>
                  <a:pt x="182" y="1849"/>
                  <a:pt x="183" y="1849"/>
                </a:cubicBezTo>
                <a:cubicBezTo>
                  <a:pt x="184" y="1850"/>
                  <a:pt x="186" y="1851"/>
                  <a:pt x="187" y="1852"/>
                </a:cubicBezTo>
                <a:cubicBezTo>
                  <a:pt x="189" y="1853"/>
                  <a:pt x="191" y="1854"/>
                  <a:pt x="194" y="1855"/>
                </a:cubicBezTo>
                <a:cubicBezTo>
                  <a:pt x="196" y="1856"/>
                  <a:pt x="198" y="1858"/>
                  <a:pt x="200" y="1859"/>
                </a:cubicBezTo>
                <a:cubicBezTo>
                  <a:pt x="209" y="1863"/>
                  <a:pt x="218" y="1868"/>
                  <a:pt x="228" y="1871"/>
                </a:cubicBezTo>
                <a:cubicBezTo>
                  <a:pt x="230" y="1872"/>
                  <a:pt x="232" y="1873"/>
                  <a:pt x="234" y="1874"/>
                </a:cubicBezTo>
                <a:cubicBezTo>
                  <a:pt x="236" y="1875"/>
                  <a:pt x="238" y="1876"/>
                  <a:pt x="241" y="1876"/>
                </a:cubicBezTo>
                <a:cubicBezTo>
                  <a:pt x="243" y="1877"/>
                  <a:pt x="246" y="1878"/>
                  <a:pt x="248" y="1879"/>
                </a:cubicBezTo>
                <a:cubicBezTo>
                  <a:pt x="251" y="1880"/>
                  <a:pt x="254" y="1881"/>
                  <a:pt x="256" y="1882"/>
                </a:cubicBezTo>
                <a:cubicBezTo>
                  <a:pt x="259" y="1882"/>
                  <a:pt x="261" y="1883"/>
                  <a:pt x="263" y="1884"/>
                </a:cubicBezTo>
                <a:cubicBezTo>
                  <a:pt x="265" y="1884"/>
                  <a:pt x="267" y="1885"/>
                  <a:pt x="269" y="1886"/>
                </a:cubicBezTo>
                <a:cubicBezTo>
                  <a:pt x="272" y="1886"/>
                  <a:pt x="274" y="1887"/>
                  <a:pt x="276" y="1887"/>
                </a:cubicBezTo>
                <a:cubicBezTo>
                  <a:pt x="276" y="1887"/>
                  <a:pt x="277" y="1888"/>
                  <a:pt x="277" y="1888"/>
                </a:cubicBezTo>
                <a:cubicBezTo>
                  <a:pt x="279" y="1888"/>
                  <a:pt x="280" y="1888"/>
                  <a:pt x="282" y="1889"/>
                </a:cubicBezTo>
                <a:cubicBezTo>
                  <a:pt x="284" y="1889"/>
                  <a:pt x="287" y="1890"/>
                  <a:pt x="289" y="1890"/>
                </a:cubicBezTo>
                <a:cubicBezTo>
                  <a:pt x="291" y="1891"/>
                  <a:pt x="293" y="1891"/>
                  <a:pt x="295" y="1892"/>
                </a:cubicBezTo>
                <a:cubicBezTo>
                  <a:pt x="297" y="1892"/>
                  <a:pt x="298" y="1892"/>
                  <a:pt x="300" y="1892"/>
                </a:cubicBezTo>
                <a:cubicBezTo>
                  <a:pt x="302" y="1893"/>
                  <a:pt x="304" y="1893"/>
                  <a:pt x="305" y="1893"/>
                </a:cubicBezTo>
                <a:cubicBezTo>
                  <a:pt x="308" y="1894"/>
                  <a:pt x="310" y="1894"/>
                  <a:pt x="312" y="1894"/>
                </a:cubicBezTo>
                <a:cubicBezTo>
                  <a:pt x="314" y="1895"/>
                  <a:pt x="316" y="1895"/>
                  <a:pt x="318" y="1895"/>
                </a:cubicBezTo>
                <a:cubicBezTo>
                  <a:pt x="322" y="1896"/>
                  <a:pt x="326" y="1896"/>
                  <a:pt x="330" y="1896"/>
                </a:cubicBezTo>
                <a:cubicBezTo>
                  <a:pt x="331" y="1897"/>
                  <a:pt x="332" y="1897"/>
                  <a:pt x="334" y="1897"/>
                </a:cubicBezTo>
                <a:cubicBezTo>
                  <a:pt x="336" y="1897"/>
                  <a:pt x="337" y="1897"/>
                  <a:pt x="339" y="1897"/>
                </a:cubicBezTo>
                <a:cubicBezTo>
                  <a:pt x="340" y="1898"/>
                  <a:pt x="341" y="1898"/>
                  <a:pt x="342" y="1898"/>
                </a:cubicBezTo>
                <a:cubicBezTo>
                  <a:pt x="344" y="1898"/>
                  <a:pt x="346" y="1898"/>
                  <a:pt x="348" y="1898"/>
                </a:cubicBezTo>
                <a:cubicBezTo>
                  <a:pt x="348" y="1898"/>
                  <a:pt x="348" y="1898"/>
                  <a:pt x="348" y="1898"/>
                </a:cubicBezTo>
                <a:cubicBezTo>
                  <a:pt x="351" y="1898"/>
                  <a:pt x="354" y="1898"/>
                  <a:pt x="356" y="1898"/>
                </a:cubicBezTo>
                <a:cubicBezTo>
                  <a:pt x="1276" y="1898"/>
                  <a:pt x="1276" y="1898"/>
                  <a:pt x="1276" y="1898"/>
                </a:cubicBezTo>
                <a:cubicBezTo>
                  <a:pt x="1279" y="1898"/>
                  <a:pt x="1282" y="1898"/>
                  <a:pt x="1284" y="1898"/>
                </a:cubicBezTo>
                <a:cubicBezTo>
                  <a:pt x="1286" y="1898"/>
                  <a:pt x="1288" y="1898"/>
                  <a:pt x="1290" y="1898"/>
                </a:cubicBezTo>
                <a:cubicBezTo>
                  <a:pt x="1290" y="1898"/>
                  <a:pt x="1290" y="1898"/>
                  <a:pt x="1290" y="1898"/>
                </a:cubicBezTo>
                <a:cubicBezTo>
                  <a:pt x="1292" y="1898"/>
                  <a:pt x="1293" y="1897"/>
                  <a:pt x="1294" y="1897"/>
                </a:cubicBezTo>
                <a:cubicBezTo>
                  <a:pt x="1300" y="1897"/>
                  <a:pt x="1306" y="1896"/>
                  <a:pt x="1311" y="1896"/>
                </a:cubicBezTo>
                <a:cubicBezTo>
                  <a:pt x="1312" y="1896"/>
                  <a:pt x="1312" y="1896"/>
                  <a:pt x="1313" y="1895"/>
                </a:cubicBezTo>
                <a:cubicBezTo>
                  <a:pt x="1315" y="1895"/>
                  <a:pt x="1318" y="1895"/>
                  <a:pt x="1320" y="1894"/>
                </a:cubicBezTo>
                <a:cubicBezTo>
                  <a:pt x="1323" y="1894"/>
                  <a:pt x="1326" y="1894"/>
                  <a:pt x="1329" y="1893"/>
                </a:cubicBezTo>
                <a:cubicBezTo>
                  <a:pt x="1329" y="1893"/>
                  <a:pt x="1330" y="1893"/>
                  <a:pt x="1330" y="1893"/>
                </a:cubicBezTo>
                <a:cubicBezTo>
                  <a:pt x="1333" y="1892"/>
                  <a:pt x="1335" y="1892"/>
                  <a:pt x="1338" y="1891"/>
                </a:cubicBezTo>
                <a:cubicBezTo>
                  <a:pt x="1339" y="1891"/>
                  <a:pt x="1339" y="1891"/>
                  <a:pt x="1339" y="1891"/>
                </a:cubicBezTo>
                <a:cubicBezTo>
                  <a:pt x="1341" y="1891"/>
                  <a:pt x="1343" y="1890"/>
                  <a:pt x="1345" y="1890"/>
                </a:cubicBezTo>
                <a:cubicBezTo>
                  <a:pt x="1346" y="1890"/>
                  <a:pt x="1348" y="1889"/>
                  <a:pt x="1349" y="1889"/>
                </a:cubicBezTo>
                <a:cubicBezTo>
                  <a:pt x="1351" y="1888"/>
                  <a:pt x="1353" y="1888"/>
                  <a:pt x="1354" y="1888"/>
                </a:cubicBezTo>
                <a:cubicBezTo>
                  <a:pt x="1355" y="1888"/>
                  <a:pt x="1356" y="1887"/>
                  <a:pt x="1356" y="1887"/>
                </a:cubicBezTo>
                <a:cubicBezTo>
                  <a:pt x="1358" y="1887"/>
                  <a:pt x="1361" y="1886"/>
                  <a:pt x="1363" y="1886"/>
                </a:cubicBezTo>
                <a:cubicBezTo>
                  <a:pt x="1364" y="1885"/>
                  <a:pt x="1364" y="1885"/>
                  <a:pt x="1365" y="1885"/>
                </a:cubicBezTo>
                <a:cubicBezTo>
                  <a:pt x="1367" y="1884"/>
                  <a:pt x="1369" y="1884"/>
                  <a:pt x="1371" y="1883"/>
                </a:cubicBezTo>
                <a:cubicBezTo>
                  <a:pt x="1372" y="1883"/>
                  <a:pt x="1373" y="1882"/>
                  <a:pt x="1374" y="1882"/>
                </a:cubicBezTo>
                <a:cubicBezTo>
                  <a:pt x="1375" y="1882"/>
                  <a:pt x="1377" y="1882"/>
                  <a:pt x="1378" y="1881"/>
                </a:cubicBezTo>
                <a:cubicBezTo>
                  <a:pt x="1380" y="1880"/>
                  <a:pt x="1381" y="1880"/>
                  <a:pt x="1383" y="1879"/>
                </a:cubicBezTo>
                <a:cubicBezTo>
                  <a:pt x="1388" y="1878"/>
                  <a:pt x="1393" y="1876"/>
                  <a:pt x="1398" y="1874"/>
                </a:cubicBezTo>
                <a:cubicBezTo>
                  <a:pt x="1401" y="1873"/>
                  <a:pt x="1404" y="1872"/>
                  <a:pt x="1406" y="1871"/>
                </a:cubicBezTo>
                <a:cubicBezTo>
                  <a:pt x="1409" y="1870"/>
                  <a:pt x="1412" y="1868"/>
                  <a:pt x="1414" y="1867"/>
                </a:cubicBezTo>
                <a:cubicBezTo>
                  <a:pt x="1417" y="1866"/>
                  <a:pt x="1420" y="1865"/>
                  <a:pt x="1423" y="1864"/>
                </a:cubicBezTo>
                <a:cubicBezTo>
                  <a:pt x="1425" y="1862"/>
                  <a:pt x="1428" y="1861"/>
                  <a:pt x="1431" y="1860"/>
                </a:cubicBezTo>
                <a:cubicBezTo>
                  <a:pt x="1433" y="1858"/>
                  <a:pt x="1436" y="1857"/>
                  <a:pt x="1438" y="1855"/>
                </a:cubicBezTo>
                <a:cubicBezTo>
                  <a:pt x="1441" y="1854"/>
                  <a:pt x="1444" y="1853"/>
                  <a:pt x="1446" y="1851"/>
                </a:cubicBezTo>
                <a:cubicBezTo>
                  <a:pt x="1449" y="1850"/>
                  <a:pt x="1452" y="1848"/>
                  <a:pt x="1456" y="1846"/>
                </a:cubicBezTo>
                <a:cubicBezTo>
                  <a:pt x="1458" y="1844"/>
                  <a:pt x="1460" y="1843"/>
                  <a:pt x="1462" y="1842"/>
                </a:cubicBezTo>
                <a:cubicBezTo>
                  <a:pt x="1462" y="1842"/>
                  <a:pt x="1462" y="1842"/>
                  <a:pt x="1462" y="1842"/>
                </a:cubicBezTo>
                <a:cubicBezTo>
                  <a:pt x="1464" y="1840"/>
                  <a:pt x="1466" y="1839"/>
                  <a:pt x="1468" y="1838"/>
                </a:cubicBezTo>
                <a:cubicBezTo>
                  <a:pt x="1469" y="1837"/>
                  <a:pt x="1471" y="1836"/>
                  <a:pt x="1472" y="1835"/>
                </a:cubicBezTo>
                <a:cubicBezTo>
                  <a:pt x="1473" y="1835"/>
                  <a:pt x="1473" y="1834"/>
                  <a:pt x="1474" y="1834"/>
                </a:cubicBezTo>
                <a:cubicBezTo>
                  <a:pt x="1475" y="1833"/>
                  <a:pt x="1477" y="1832"/>
                  <a:pt x="1478" y="1831"/>
                </a:cubicBezTo>
                <a:cubicBezTo>
                  <a:pt x="1480" y="1830"/>
                  <a:pt x="1481" y="1828"/>
                  <a:pt x="1483" y="1827"/>
                </a:cubicBezTo>
                <a:cubicBezTo>
                  <a:pt x="1484" y="1827"/>
                  <a:pt x="1484" y="1826"/>
                  <a:pt x="1485" y="1826"/>
                </a:cubicBezTo>
                <a:cubicBezTo>
                  <a:pt x="1486" y="1825"/>
                  <a:pt x="1488" y="1824"/>
                  <a:pt x="1490" y="1822"/>
                </a:cubicBezTo>
                <a:cubicBezTo>
                  <a:pt x="1490" y="1822"/>
                  <a:pt x="1491" y="1821"/>
                  <a:pt x="1492" y="1820"/>
                </a:cubicBezTo>
                <a:cubicBezTo>
                  <a:pt x="1493" y="1820"/>
                  <a:pt x="1494" y="1818"/>
                  <a:pt x="1496" y="1818"/>
                </a:cubicBezTo>
                <a:cubicBezTo>
                  <a:pt x="1497" y="1816"/>
                  <a:pt x="1498" y="1815"/>
                  <a:pt x="1500" y="1814"/>
                </a:cubicBezTo>
                <a:cubicBezTo>
                  <a:pt x="1502" y="1813"/>
                  <a:pt x="1503" y="1811"/>
                  <a:pt x="1505" y="1810"/>
                </a:cubicBezTo>
                <a:cubicBezTo>
                  <a:pt x="1507" y="1808"/>
                  <a:pt x="1508" y="1807"/>
                  <a:pt x="1510" y="1805"/>
                </a:cubicBezTo>
                <a:cubicBezTo>
                  <a:pt x="1515" y="1800"/>
                  <a:pt x="1520" y="1796"/>
                  <a:pt x="1525" y="1791"/>
                </a:cubicBezTo>
                <a:cubicBezTo>
                  <a:pt x="1594" y="1722"/>
                  <a:pt x="1632" y="1630"/>
                  <a:pt x="1632" y="1532"/>
                </a:cubicBezTo>
                <a:cubicBezTo>
                  <a:pt x="1632" y="366"/>
                  <a:pt x="1632" y="366"/>
                  <a:pt x="1632" y="366"/>
                </a:cubicBezTo>
                <a:cubicBezTo>
                  <a:pt x="1632" y="268"/>
                  <a:pt x="1594" y="176"/>
                  <a:pt x="1525" y="107"/>
                </a:cubicBezTo>
                <a:close/>
                <a:moveTo>
                  <a:pt x="1545" y="1532"/>
                </a:moveTo>
                <a:cubicBezTo>
                  <a:pt x="1545" y="1606"/>
                  <a:pt x="1516" y="1676"/>
                  <a:pt x="1463" y="1729"/>
                </a:cubicBezTo>
                <a:cubicBezTo>
                  <a:pt x="1460" y="1733"/>
                  <a:pt x="1456" y="1736"/>
                  <a:pt x="1452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1" y="1740"/>
                  <a:pt x="1451" y="1740"/>
                  <a:pt x="1451" y="1740"/>
                </a:cubicBezTo>
                <a:cubicBezTo>
                  <a:pt x="1450" y="1741"/>
                  <a:pt x="1449" y="1742"/>
                  <a:pt x="1448" y="1742"/>
                </a:cubicBezTo>
                <a:cubicBezTo>
                  <a:pt x="1448" y="1743"/>
                  <a:pt x="1448" y="1743"/>
                  <a:pt x="1448" y="1743"/>
                </a:cubicBezTo>
                <a:cubicBezTo>
                  <a:pt x="1447" y="1744"/>
                  <a:pt x="1447" y="1744"/>
                  <a:pt x="1447" y="1744"/>
                </a:cubicBezTo>
                <a:cubicBezTo>
                  <a:pt x="1446" y="1744"/>
                  <a:pt x="1445" y="1745"/>
                  <a:pt x="1444" y="1746"/>
                </a:cubicBezTo>
                <a:cubicBezTo>
                  <a:pt x="1444" y="1747"/>
                  <a:pt x="1444" y="1747"/>
                  <a:pt x="1444" y="1747"/>
                </a:cubicBezTo>
                <a:cubicBezTo>
                  <a:pt x="1443" y="1747"/>
                  <a:pt x="1443" y="1747"/>
                  <a:pt x="1443" y="1747"/>
                </a:cubicBezTo>
                <a:cubicBezTo>
                  <a:pt x="1442" y="1748"/>
                  <a:pt x="1442" y="1748"/>
                  <a:pt x="1441" y="1749"/>
                </a:cubicBezTo>
                <a:cubicBezTo>
                  <a:pt x="1440" y="1750"/>
                  <a:pt x="1440" y="1750"/>
                  <a:pt x="1440" y="1750"/>
                </a:cubicBezTo>
                <a:cubicBezTo>
                  <a:pt x="1439" y="1750"/>
                  <a:pt x="1439" y="1750"/>
                  <a:pt x="1439" y="1750"/>
                </a:cubicBezTo>
                <a:cubicBezTo>
                  <a:pt x="1439" y="1751"/>
                  <a:pt x="1438" y="1751"/>
                  <a:pt x="1438" y="1751"/>
                </a:cubicBezTo>
                <a:cubicBezTo>
                  <a:pt x="1437" y="1752"/>
                  <a:pt x="1437" y="1752"/>
                  <a:pt x="1437" y="1752"/>
                </a:cubicBezTo>
                <a:cubicBezTo>
                  <a:pt x="1436" y="1752"/>
                  <a:pt x="1436" y="1752"/>
                  <a:pt x="1436" y="1752"/>
                </a:cubicBezTo>
                <a:cubicBezTo>
                  <a:pt x="1435" y="1754"/>
                  <a:pt x="1435" y="1754"/>
                  <a:pt x="1435" y="1754"/>
                </a:cubicBezTo>
                <a:cubicBezTo>
                  <a:pt x="1434" y="1754"/>
                  <a:pt x="1434" y="1755"/>
                  <a:pt x="1433" y="1755"/>
                </a:cubicBezTo>
                <a:cubicBezTo>
                  <a:pt x="1432" y="1756"/>
                  <a:pt x="1432" y="1756"/>
                  <a:pt x="1432" y="1756"/>
                </a:cubicBezTo>
                <a:cubicBezTo>
                  <a:pt x="1430" y="1758"/>
                  <a:pt x="1430" y="1758"/>
                  <a:pt x="1430" y="1758"/>
                </a:cubicBezTo>
                <a:cubicBezTo>
                  <a:pt x="1429" y="1758"/>
                  <a:pt x="1428" y="1759"/>
                  <a:pt x="1427" y="1759"/>
                </a:cubicBezTo>
                <a:cubicBezTo>
                  <a:pt x="1426" y="1760"/>
                  <a:pt x="1426" y="1760"/>
                  <a:pt x="1425" y="1761"/>
                </a:cubicBezTo>
                <a:cubicBezTo>
                  <a:pt x="1424" y="1762"/>
                  <a:pt x="1424" y="1762"/>
                  <a:pt x="1424" y="1762"/>
                </a:cubicBezTo>
                <a:cubicBezTo>
                  <a:pt x="1421" y="1764"/>
                  <a:pt x="1421" y="1764"/>
                  <a:pt x="1421" y="1764"/>
                </a:cubicBezTo>
                <a:cubicBezTo>
                  <a:pt x="1421" y="1764"/>
                  <a:pt x="1420" y="1764"/>
                  <a:pt x="1420" y="1764"/>
                </a:cubicBezTo>
                <a:cubicBezTo>
                  <a:pt x="1420" y="1765"/>
                  <a:pt x="1420" y="1765"/>
                  <a:pt x="1420" y="1765"/>
                </a:cubicBezTo>
                <a:cubicBezTo>
                  <a:pt x="1419" y="1765"/>
                  <a:pt x="1419" y="1765"/>
                  <a:pt x="1419" y="1765"/>
                </a:cubicBezTo>
                <a:cubicBezTo>
                  <a:pt x="1418" y="1766"/>
                  <a:pt x="1416" y="1767"/>
                  <a:pt x="1415" y="1768"/>
                </a:cubicBezTo>
                <a:cubicBezTo>
                  <a:pt x="1413" y="1769"/>
                  <a:pt x="1413" y="1769"/>
                  <a:pt x="1413" y="1769"/>
                </a:cubicBezTo>
                <a:cubicBezTo>
                  <a:pt x="1412" y="1769"/>
                  <a:pt x="1412" y="1770"/>
                  <a:pt x="1411" y="1770"/>
                </a:cubicBezTo>
                <a:cubicBezTo>
                  <a:pt x="1410" y="1770"/>
                  <a:pt x="1410" y="1770"/>
                  <a:pt x="1410" y="1770"/>
                </a:cubicBezTo>
                <a:cubicBezTo>
                  <a:pt x="1409" y="1771"/>
                  <a:pt x="1409" y="1771"/>
                  <a:pt x="1409" y="1771"/>
                </a:cubicBezTo>
                <a:cubicBezTo>
                  <a:pt x="1408" y="1772"/>
                  <a:pt x="1406" y="1774"/>
                  <a:pt x="1403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2" y="1775"/>
                  <a:pt x="1402" y="1775"/>
                  <a:pt x="1402" y="1775"/>
                </a:cubicBezTo>
                <a:cubicBezTo>
                  <a:pt x="1401" y="1776"/>
                  <a:pt x="1400" y="1777"/>
                  <a:pt x="1398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7" y="1778"/>
                  <a:pt x="1397" y="1778"/>
                  <a:pt x="1397" y="1778"/>
                </a:cubicBezTo>
                <a:cubicBezTo>
                  <a:pt x="1395" y="1779"/>
                  <a:pt x="1393" y="1780"/>
                  <a:pt x="1391" y="1781"/>
                </a:cubicBezTo>
                <a:cubicBezTo>
                  <a:pt x="1389" y="1782"/>
                  <a:pt x="1387" y="1783"/>
                  <a:pt x="1385" y="1784"/>
                </a:cubicBezTo>
                <a:cubicBezTo>
                  <a:pt x="1383" y="1785"/>
                  <a:pt x="1381" y="1786"/>
                  <a:pt x="1379" y="1787"/>
                </a:cubicBezTo>
                <a:cubicBezTo>
                  <a:pt x="1377" y="1788"/>
                  <a:pt x="1375" y="1789"/>
                  <a:pt x="1373" y="1790"/>
                </a:cubicBezTo>
                <a:cubicBezTo>
                  <a:pt x="1371" y="1790"/>
                  <a:pt x="1368" y="1791"/>
                  <a:pt x="1367" y="1792"/>
                </a:cubicBezTo>
                <a:cubicBezTo>
                  <a:pt x="1366" y="1792"/>
                  <a:pt x="1366" y="1792"/>
                  <a:pt x="1366" y="1792"/>
                </a:cubicBezTo>
                <a:cubicBezTo>
                  <a:pt x="1363" y="1794"/>
                  <a:pt x="1359" y="1795"/>
                  <a:pt x="1355" y="1796"/>
                </a:cubicBezTo>
                <a:cubicBezTo>
                  <a:pt x="1354" y="1796"/>
                  <a:pt x="1353" y="1797"/>
                  <a:pt x="1352" y="1797"/>
                </a:cubicBezTo>
                <a:cubicBezTo>
                  <a:pt x="1351" y="1798"/>
                  <a:pt x="1351" y="1798"/>
                  <a:pt x="1351" y="1798"/>
                </a:cubicBezTo>
                <a:cubicBezTo>
                  <a:pt x="1350" y="1798"/>
                  <a:pt x="1350" y="1798"/>
                  <a:pt x="1350" y="1798"/>
                </a:cubicBezTo>
                <a:cubicBezTo>
                  <a:pt x="1348" y="1798"/>
                  <a:pt x="1348" y="1798"/>
                  <a:pt x="1348" y="1798"/>
                </a:cubicBezTo>
                <a:cubicBezTo>
                  <a:pt x="1347" y="1799"/>
                  <a:pt x="1347" y="1799"/>
                  <a:pt x="1347" y="1799"/>
                </a:cubicBezTo>
                <a:cubicBezTo>
                  <a:pt x="1346" y="1799"/>
                  <a:pt x="1346" y="1799"/>
                  <a:pt x="1346" y="1799"/>
                </a:cubicBezTo>
                <a:cubicBezTo>
                  <a:pt x="1344" y="1800"/>
                  <a:pt x="1344" y="1800"/>
                  <a:pt x="1344" y="1800"/>
                </a:cubicBezTo>
                <a:cubicBezTo>
                  <a:pt x="1344" y="1800"/>
                  <a:pt x="1343" y="1800"/>
                  <a:pt x="1342" y="1800"/>
                </a:cubicBezTo>
                <a:cubicBezTo>
                  <a:pt x="1341" y="1800"/>
                  <a:pt x="1341" y="1800"/>
                  <a:pt x="1341" y="1800"/>
                </a:cubicBezTo>
                <a:cubicBezTo>
                  <a:pt x="1339" y="1801"/>
                  <a:pt x="1339" y="1801"/>
                  <a:pt x="1339" y="1801"/>
                </a:cubicBezTo>
                <a:cubicBezTo>
                  <a:pt x="1338" y="1801"/>
                  <a:pt x="1336" y="1802"/>
                  <a:pt x="1335" y="1802"/>
                </a:cubicBezTo>
                <a:cubicBezTo>
                  <a:pt x="1335" y="1802"/>
                  <a:pt x="1335" y="1802"/>
                  <a:pt x="1335" y="1802"/>
                </a:cubicBezTo>
                <a:cubicBezTo>
                  <a:pt x="1333" y="1802"/>
                  <a:pt x="1333" y="1802"/>
                  <a:pt x="1333" y="1802"/>
                </a:cubicBezTo>
                <a:cubicBezTo>
                  <a:pt x="1333" y="1803"/>
                  <a:pt x="1333" y="1803"/>
                  <a:pt x="1333" y="1803"/>
                </a:cubicBezTo>
                <a:cubicBezTo>
                  <a:pt x="1332" y="1803"/>
                  <a:pt x="1332" y="1803"/>
                  <a:pt x="1331" y="1803"/>
                </a:cubicBezTo>
                <a:cubicBezTo>
                  <a:pt x="1330" y="1803"/>
                  <a:pt x="1330" y="1803"/>
                  <a:pt x="1330" y="1803"/>
                </a:cubicBezTo>
                <a:cubicBezTo>
                  <a:pt x="1329" y="1804"/>
                  <a:pt x="1329" y="1804"/>
                  <a:pt x="1329" y="1804"/>
                </a:cubicBezTo>
                <a:cubicBezTo>
                  <a:pt x="1329" y="1804"/>
                  <a:pt x="1328" y="1804"/>
                  <a:pt x="1327" y="1804"/>
                </a:cubicBezTo>
                <a:cubicBezTo>
                  <a:pt x="1326" y="1804"/>
                  <a:pt x="1326" y="1804"/>
                  <a:pt x="1326" y="1804"/>
                </a:cubicBezTo>
                <a:cubicBezTo>
                  <a:pt x="1325" y="1804"/>
                  <a:pt x="1325" y="1804"/>
                  <a:pt x="1325" y="1804"/>
                </a:cubicBezTo>
                <a:cubicBezTo>
                  <a:pt x="1324" y="1805"/>
                  <a:pt x="1324" y="1805"/>
                  <a:pt x="1323" y="1805"/>
                </a:cubicBezTo>
                <a:cubicBezTo>
                  <a:pt x="1322" y="1805"/>
                  <a:pt x="1322" y="1805"/>
                  <a:pt x="1322" y="1805"/>
                </a:cubicBezTo>
                <a:cubicBezTo>
                  <a:pt x="1321" y="1805"/>
                  <a:pt x="1321" y="1805"/>
                  <a:pt x="1321" y="1805"/>
                </a:cubicBezTo>
                <a:cubicBezTo>
                  <a:pt x="1320" y="1806"/>
                  <a:pt x="1320" y="1806"/>
                  <a:pt x="1320" y="1806"/>
                </a:cubicBezTo>
                <a:cubicBezTo>
                  <a:pt x="1319" y="1806"/>
                  <a:pt x="1317" y="1806"/>
                  <a:pt x="1316" y="1806"/>
                </a:cubicBezTo>
                <a:cubicBezTo>
                  <a:pt x="1314" y="1806"/>
                  <a:pt x="1314" y="1806"/>
                  <a:pt x="1314" y="1806"/>
                </a:cubicBezTo>
                <a:cubicBezTo>
                  <a:pt x="1312" y="1807"/>
                  <a:pt x="1310" y="1807"/>
                  <a:pt x="1308" y="1808"/>
                </a:cubicBezTo>
                <a:cubicBezTo>
                  <a:pt x="1307" y="1808"/>
                  <a:pt x="1307" y="1808"/>
                  <a:pt x="1307" y="1808"/>
                </a:cubicBezTo>
                <a:cubicBezTo>
                  <a:pt x="1306" y="1808"/>
                  <a:pt x="1304" y="1808"/>
                  <a:pt x="1302" y="1808"/>
                </a:cubicBezTo>
                <a:cubicBezTo>
                  <a:pt x="1300" y="1809"/>
                  <a:pt x="1300" y="1809"/>
                  <a:pt x="1300" y="1809"/>
                </a:cubicBezTo>
                <a:cubicBezTo>
                  <a:pt x="1299" y="1809"/>
                  <a:pt x="1299" y="1809"/>
                  <a:pt x="1299" y="1809"/>
                </a:cubicBezTo>
                <a:cubicBezTo>
                  <a:pt x="1296" y="1809"/>
                  <a:pt x="1292" y="1810"/>
                  <a:pt x="1288" y="1810"/>
                </a:cubicBezTo>
                <a:cubicBezTo>
                  <a:pt x="1288" y="1810"/>
                  <a:pt x="1288" y="1810"/>
                  <a:pt x="1288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4" y="1810"/>
                  <a:pt x="1284" y="1810"/>
                  <a:pt x="1284" y="1810"/>
                </a:cubicBezTo>
                <a:cubicBezTo>
                  <a:pt x="1282" y="1810"/>
                  <a:pt x="1282" y="1810"/>
                  <a:pt x="1282" y="1810"/>
                </a:cubicBezTo>
                <a:cubicBezTo>
                  <a:pt x="1282" y="1810"/>
                  <a:pt x="1280" y="1810"/>
                  <a:pt x="1280" y="1810"/>
                </a:cubicBezTo>
                <a:cubicBezTo>
                  <a:pt x="1271" y="1810"/>
                  <a:pt x="1271" y="1810"/>
                  <a:pt x="1271" y="1810"/>
                </a:cubicBezTo>
                <a:cubicBezTo>
                  <a:pt x="1270" y="1810"/>
                  <a:pt x="1268" y="1811"/>
                  <a:pt x="1266" y="1811"/>
                </a:cubicBezTo>
                <a:cubicBezTo>
                  <a:pt x="366" y="1811"/>
                  <a:pt x="366" y="1811"/>
                  <a:pt x="366" y="1811"/>
                </a:cubicBezTo>
                <a:cubicBezTo>
                  <a:pt x="364" y="1811"/>
                  <a:pt x="363" y="1810"/>
                  <a:pt x="361" y="1810"/>
                </a:cubicBezTo>
                <a:cubicBezTo>
                  <a:pt x="352" y="1810"/>
                  <a:pt x="352" y="1810"/>
                  <a:pt x="352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50" y="1810"/>
                </a:cubicBezTo>
                <a:cubicBezTo>
                  <a:pt x="350" y="1810"/>
                  <a:pt x="350" y="1810"/>
                  <a:pt x="349" y="1810"/>
                </a:cubicBezTo>
                <a:cubicBezTo>
                  <a:pt x="347" y="1810"/>
                  <a:pt x="347" y="1810"/>
                  <a:pt x="347" y="1810"/>
                </a:cubicBezTo>
                <a:cubicBezTo>
                  <a:pt x="347" y="1810"/>
                  <a:pt x="346" y="1810"/>
                  <a:pt x="346" y="1810"/>
                </a:cubicBezTo>
                <a:cubicBezTo>
                  <a:pt x="344" y="1810"/>
                  <a:pt x="344" y="1810"/>
                  <a:pt x="344" y="1810"/>
                </a:cubicBezTo>
                <a:cubicBezTo>
                  <a:pt x="344" y="1810"/>
                  <a:pt x="343" y="1810"/>
                  <a:pt x="342" y="1810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8" y="1809"/>
                  <a:pt x="338" y="1809"/>
                  <a:pt x="338" y="1809"/>
                </a:cubicBezTo>
                <a:cubicBezTo>
                  <a:pt x="335" y="1809"/>
                  <a:pt x="333" y="1809"/>
                  <a:pt x="330" y="1808"/>
                </a:cubicBezTo>
                <a:cubicBezTo>
                  <a:pt x="329" y="1808"/>
                  <a:pt x="329" y="1808"/>
                  <a:pt x="329" y="1808"/>
                </a:cubicBezTo>
                <a:cubicBezTo>
                  <a:pt x="328" y="1808"/>
                  <a:pt x="328" y="1808"/>
                  <a:pt x="328" y="1808"/>
                </a:cubicBezTo>
                <a:cubicBezTo>
                  <a:pt x="327" y="1808"/>
                  <a:pt x="326" y="1808"/>
                  <a:pt x="325" y="1808"/>
                </a:cubicBezTo>
                <a:cubicBezTo>
                  <a:pt x="324" y="1808"/>
                  <a:pt x="324" y="1808"/>
                  <a:pt x="324" y="1808"/>
                </a:cubicBezTo>
                <a:cubicBezTo>
                  <a:pt x="322" y="1807"/>
                  <a:pt x="321" y="1807"/>
                  <a:pt x="320" y="1807"/>
                </a:cubicBezTo>
                <a:cubicBezTo>
                  <a:pt x="319" y="1807"/>
                  <a:pt x="319" y="1807"/>
                  <a:pt x="319" y="1807"/>
                </a:cubicBezTo>
                <a:cubicBezTo>
                  <a:pt x="318" y="1806"/>
                  <a:pt x="318" y="1806"/>
                  <a:pt x="317" y="1806"/>
                </a:cubicBezTo>
                <a:cubicBezTo>
                  <a:pt x="316" y="1806"/>
                  <a:pt x="316" y="1806"/>
                  <a:pt x="316" y="1806"/>
                </a:cubicBezTo>
                <a:cubicBezTo>
                  <a:pt x="315" y="1806"/>
                  <a:pt x="315" y="1806"/>
                  <a:pt x="315" y="1806"/>
                </a:cubicBezTo>
                <a:cubicBezTo>
                  <a:pt x="314" y="1806"/>
                  <a:pt x="313" y="1806"/>
                  <a:pt x="312" y="1806"/>
                </a:cubicBezTo>
                <a:cubicBezTo>
                  <a:pt x="312" y="1805"/>
                  <a:pt x="312" y="1805"/>
                  <a:pt x="312" y="1805"/>
                </a:cubicBezTo>
                <a:cubicBezTo>
                  <a:pt x="311" y="1805"/>
                  <a:pt x="311" y="1805"/>
                  <a:pt x="311" y="1805"/>
                </a:cubicBezTo>
                <a:cubicBezTo>
                  <a:pt x="310" y="1805"/>
                  <a:pt x="309" y="1805"/>
                  <a:pt x="309" y="1805"/>
                </a:cubicBezTo>
                <a:cubicBezTo>
                  <a:pt x="308" y="1804"/>
                  <a:pt x="308" y="1804"/>
                  <a:pt x="308" y="1804"/>
                </a:cubicBezTo>
                <a:cubicBezTo>
                  <a:pt x="306" y="1804"/>
                  <a:pt x="306" y="1804"/>
                  <a:pt x="306" y="1804"/>
                </a:cubicBezTo>
                <a:cubicBezTo>
                  <a:pt x="305" y="1804"/>
                  <a:pt x="304" y="1804"/>
                  <a:pt x="302" y="1803"/>
                </a:cubicBezTo>
                <a:cubicBezTo>
                  <a:pt x="301" y="1803"/>
                  <a:pt x="301" y="1803"/>
                  <a:pt x="301" y="1803"/>
                </a:cubicBezTo>
                <a:cubicBezTo>
                  <a:pt x="301" y="1803"/>
                  <a:pt x="300" y="1803"/>
                  <a:pt x="300" y="1803"/>
                </a:cubicBezTo>
                <a:cubicBezTo>
                  <a:pt x="298" y="1802"/>
                  <a:pt x="298" y="1802"/>
                  <a:pt x="298" y="1802"/>
                </a:cubicBezTo>
                <a:cubicBezTo>
                  <a:pt x="297" y="1802"/>
                  <a:pt x="297" y="1802"/>
                  <a:pt x="297" y="1802"/>
                </a:cubicBezTo>
                <a:cubicBezTo>
                  <a:pt x="296" y="1802"/>
                  <a:pt x="295" y="1802"/>
                  <a:pt x="293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2" y="1801"/>
                  <a:pt x="292" y="1801"/>
                  <a:pt x="292" y="1801"/>
                </a:cubicBezTo>
                <a:cubicBezTo>
                  <a:pt x="290" y="1800"/>
                  <a:pt x="289" y="1800"/>
                  <a:pt x="288" y="1800"/>
                </a:cubicBezTo>
                <a:cubicBezTo>
                  <a:pt x="287" y="1800"/>
                  <a:pt x="287" y="1800"/>
                  <a:pt x="287" y="1800"/>
                </a:cubicBezTo>
                <a:cubicBezTo>
                  <a:pt x="287" y="1799"/>
                  <a:pt x="287" y="1799"/>
                  <a:pt x="287" y="1799"/>
                </a:cubicBezTo>
                <a:cubicBezTo>
                  <a:pt x="286" y="1799"/>
                  <a:pt x="284" y="1798"/>
                  <a:pt x="283" y="1798"/>
                </a:cubicBezTo>
                <a:cubicBezTo>
                  <a:pt x="281" y="1797"/>
                  <a:pt x="279" y="1797"/>
                  <a:pt x="277" y="1796"/>
                </a:cubicBezTo>
                <a:cubicBezTo>
                  <a:pt x="275" y="1796"/>
                  <a:pt x="273" y="1795"/>
                  <a:pt x="271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70" y="1794"/>
                  <a:pt x="270" y="1794"/>
                  <a:pt x="270" y="1794"/>
                </a:cubicBezTo>
                <a:cubicBezTo>
                  <a:pt x="269" y="1793"/>
                  <a:pt x="268" y="1793"/>
                  <a:pt x="266" y="1792"/>
                </a:cubicBezTo>
                <a:cubicBezTo>
                  <a:pt x="266" y="1792"/>
                  <a:pt x="266" y="1792"/>
                  <a:pt x="266" y="1792"/>
                </a:cubicBezTo>
                <a:cubicBezTo>
                  <a:pt x="265" y="1792"/>
                  <a:pt x="265" y="1792"/>
                  <a:pt x="265" y="1792"/>
                </a:cubicBezTo>
                <a:cubicBezTo>
                  <a:pt x="264" y="1792"/>
                  <a:pt x="262" y="1791"/>
                  <a:pt x="261" y="1790"/>
                </a:cubicBezTo>
                <a:cubicBezTo>
                  <a:pt x="261" y="1790"/>
                  <a:pt x="261" y="1790"/>
                  <a:pt x="261" y="1790"/>
                </a:cubicBezTo>
                <a:cubicBezTo>
                  <a:pt x="254" y="1787"/>
                  <a:pt x="246" y="1784"/>
                  <a:pt x="240" y="1781"/>
                </a:cubicBezTo>
                <a:cubicBezTo>
                  <a:pt x="239" y="1780"/>
                  <a:pt x="239" y="1780"/>
                  <a:pt x="239" y="1780"/>
                </a:cubicBezTo>
                <a:cubicBezTo>
                  <a:pt x="238" y="1780"/>
                  <a:pt x="236" y="1779"/>
                  <a:pt x="235" y="1778"/>
                </a:cubicBezTo>
                <a:cubicBezTo>
                  <a:pt x="235" y="1778"/>
                  <a:pt x="235" y="1778"/>
                  <a:pt x="235" y="1778"/>
                </a:cubicBezTo>
                <a:cubicBezTo>
                  <a:pt x="233" y="1777"/>
                  <a:pt x="232" y="1776"/>
                  <a:pt x="230" y="1776"/>
                </a:cubicBezTo>
                <a:cubicBezTo>
                  <a:pt x="230" y="1775"/>
                  <a:pt x="230" y="1775"/>
                  <a:pt x="230" y="1775"/>
                </a:cubicBezTo>
                <a:cubicBezTo>
                  <a:pt x="229" y="1775"/>
                  <a:pt x="229" y="1775"/>
                  <a:pt x="228" y="1774"/>
                </a:cubicBezTo>
                <a:cubicBezTo>
                  <a:pt x="227" y="1774"/>
                  <a:pt x="227" y="1774"/>
                  <a:pt x="227" y="1774"/>
                </a:cubicBezTo>
                <a:cubicBezTo>
                  <a:pt x="226" y="1773"/>
                  <a:pt x="226" y="1773"/>
                  <a:pt x="226" y="1773"/>
                </a:cubicBezTo>
                <a:cubicBezTo>
                  <a:pt x="226" y="1773"/>
                  <a:pt x="225" y="1773"/>
                  <a:pt x="225" y="1772"/>
                </a:cubicBezTo>
                <a:cubicBezTo>
                  <a:pt x="224" y="1772"/>
                  <a:pt x="224" y="1772"/>
                  <a:pt x="224" y="1772"/>
                </a:cubicBezTo>
                <a:cubicBezTo>
                  <a:pt x="222" y="1771"/>
                  <a:pt x="222" y="1771"/>
                  <a:pt x="222" y="1771"/>
                </a:cubicBezTo>
                <a:cubicBezTo>
                  <a:pt x="222" y="1770"/>
                  <a:pt x="222" y="1770"/>
                  <a:pt x="222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21" y="1770"/>
                  <a:pt x="221" y="1770"/>
                  <a:pt x="221" y="1770"/>
                </a:cubicBezTo>
                <a:cubicBezTo>
                  <a:pt x="215" y="1766"/>
                  <a:pt x="215" y="1766"/>
                  <a:pt x="215" y="1766"/>
                </a:cubicBezTo>
                <a:cubicBezTo>
                  <a:pt x="213" y="1765"/>
                  <a:pt x="213" y="1765"/>
                  <a:pt x="213" y="1765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6" y="1760"/>
                  <a:pt x="206" y="1760"/>
                  <a:pt x="206" y="1760"/>
                </a:cubicBezTo>
                <a:cubicBezTo>
                  <a:pt x="204" y="1759"/>
                  <a:pt x="204" y="1759"/>
                  <a:pt x="204" y="1759"/>
                </a:cubicBezTo>
                <a:cubicBezTo>
                  <a:pt x="203" y="1758"/>
                  <a:pt x="203" y="1758"/>
                  <a:pt x="203" y="1758"/>
                </a:cubicBezTo>
                <a:cubicBezTo>
                  <a:pt x="202" y="1757"/>
                  <a:pt x="202" y="1757"/>
                  <a:pt x="202" y="1757"/>
                </a:cubicBezTo>
                <a:cubicBezTo>
                  <a:pt x="201" y="1757"/>
                  <a:pt x="201" y="1757"/>
                  <a:pt x="201" y="1757"/>
                </a:cubicBezTo>
                <a:cubicBezTo>
                  <a:pt x="200" y="1756"/>
                  <a:pt x="199" y="1755"/>
                  <a:pt x="198" y="1754"/>
                </a:cubicBezTo>
                <a:cubicBezTo>
                  <a:pt x="196" y="1753"/>
                  <a:pt x="196" y="1753"/>
                  <a:pt x="196" y="1753"/>
                </a:cubicBezTo>
                <a:cubicBezTo>
                  <a:pt x="195" y="1752"/>
                  <a:pt x="195" y="1752"/>
                  <a:pt x="195" y="1752"/>
                </a:cubicBezTo>
                <a:cubicBezTo>
                  <a:pt x="194" y="1752"/>
                  <a:pt x="194" y="1752"/>
                  <a:pt x="194" y="1752"/>
                </a:cubicBezTo>
                <a:cubicBezTo>
                  <a:pt x="194" y="1751"/>
                  <a:pt x="194" y="1751"/>
                  <a:pt x="194" y="1751"/>
                </a:cubicBezTo>
                <a:cubicBezTo>
                  <a:pt x="192" y="1750"/>
                  <a:pt x="191" y="1748"/>
                  <a:pt x="189" y="1747"/>
                </a:cubicBezTo>
                <a:cubicBezTo>
                  <a:pt x="188" y="1746"/>
                  <a:pt x="186" y="1745"/>
                  <a:pt x="185" y="1744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4" y="1743"/>
                  <a:pt x="184" y="1743"/>
                  <a:pt x="184" y="1743"/>
                </a:cubicBezTo>
                <a:cubicBezTo>
                  <a:pt x="183" y="1742"/>
                  <a:pt x="182" y="1741"/>
                  <a:pt x="181" y="1740"/>
                </a:cubicBezTo>
                <a:cubicBezTo>
                  <a:pt x="181" y="1740"/>
                  <a:pt x="181" y="1740"/>
                  <a:pt x="181" y="1740"/>
                </a:cubicBezTo>
                <a:cubicBezTo>
                  <a:pt x="180" y="1740"/>
                  <a:pt x="180" y="1740"/>
                  <a:pt x="180" y="1740"/>
                </a:cubicBezTo>
                <a:cubicBezTo>
                  <a:pt x="176" y="1736"/>
                  <a:pt x="173" y="1733"/>
                  <a:pt x="169" y="1729"/>
                </a:cubicBezTo>
                <a:cubicBezTo>
                  <a:pt x="116" y="1676"/>
                  <a:pt x="87" y="1606"/>
                  <a:pt x="87" y="1532"/>
                </a:cubicBezTo>
                <a:cubicBezTo>
                  <a:pt x="87" y="358"/>
                  <a:pt x="87" y="358"/>
                  <a:pt x="87" y="358"/>
                </a:cubicBezTo>
                <a:cubicBezTo>
                  <a:pt x="88" y="356"/>
                  <a:pt x="88" y="356"/>
                  <a:pt x="88" y="356"/>
                </a:cubicBezTo>
                <a:cubicBezTo>
                  <a:pt x="88" y="351"/>
                  <a:pt x="88" y="351"/>
                  <a:pt x="88" y="351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88" y="346"/>
                  <a:pt x="88" y="345"/>
                  <a:pt x="88" y="343"/>
                </a:cubicBezTo>
                <a:cubicBezTo>
                  <a:pt x="88" y="343"/>
                  <a:pt x="88" y="343"/>
                  <a:pt x="88" y="343"/>
                </a:cubicBezTo>
                <a:cubicBezTo>
                  <a:pt x="88" y="341"/>
                  <a:pt x="88" y="340"/>
                  <a:pt x="89" y="338"/>
                </a:cubicBezTo>
                <a:cubicBezTo>
                  <a:pt x="89" y="336"/>
                  <a:pt x="89" y="336"/>
                  <a:pt x="89" y="336"/>
                </a:cubicBezTo>
                <a:cubicBezTo>
                  <a:pt x="89" y="333"/>
                  <a:pt x="89" y="333"/>
                  <a:pt x="89" y="333"/>
                </a:cubicBezTo>
                <a:cubicBezTo>
                  <a:pt x="89" y="332"/>
                  <a:pt x="89" y="332"/>
                  <a:pt x="89" y="332"/>
                </a:cubicBezTo>
                <a:cubicBezTo>
                  <a:pt x="89" y="332"/>
                  <a:pt x="90" y="331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28"/>
                  <a:pt x="90" y="327"/>
                  <a:pt x="90" y="326"/>
                </a:cubicBezTo>
                <a:cubicBezTo>
                  <a:pt x="90" y="324"/>
                  <a:pt x="90" y="324"/>
                  <a:pt x="90" y="324"/>
                </a:cubicBezTo>
                <a:cubicBezTo>
                  <a:pt x="90" y="323"/>
                  <a:pt x="90" y="323"/>
                  <a:pt x="90" y="323"/>
                </a:cubicBezTo>
                <a:cubicBezTo>
                  <a:pt x="91" y="322"/>
                  <a:pt x="91" y="322"/>
                  <a:pt x="91" y="321"/>
                </a:cubicBezTo>
                <a:cubicBezTo>
                  <a:pt x="91" y="320"/>
                  <a:pt x="91" y="320"/>
                  <a:pt x="91" y="320"/>
                </a:cubicBezTo>
                <a:cubicBezTo>
                  <a:pt x="91" y="318"/>
                  <a:pt x="91" y="318"/>
                  <a:pt x="91" y="318"/>
                </a:cubicBezTo>
                <a:cubicBezTo>
                  <a:pt x="92" y="317"/>
                  <a:pt x="92" y="317"/>
                  <a:pt x="92" y="317"/>
                </a:cubicBezTo>
                <a:cubicBezTo>
                  <a:pt x="92" y="316"/>
                  <a:pt x="92" y="316"/>
                  <a:pt x="92" y="316"/>
                </a:cubicBezTo>
                <a:cubicBezTo>
                  <a:pt x="92" y="315"/>
                  <a:pt x="92" y="315"/>
                  <a:pt x="92" y="314"/>
                </a:cubicBezTo>
                <a:cubicBezTo>
                  <a:pt x="92" y="313"/>
                  <a:pt x="92" y="313"/>
                  <a:pt x="92" y="313"/>
                </a:cubicBezTo>
                <a:cubicBezTo>
                  <a:pt x="92" y="312"/>
                  <a:pt x="92" y="312"/>
                  <a:pt x="92" y="312"/>
                </a:cubicBezTo>
                <a:cubicBezTo>
                  <a:pt x="92" y="312"/>
                  <a:pt x="93" y="310"/>
                  <a:pt x="93" y="309"/>
                </a:cubicBezTo>
                <a:cubicBezTo>
                  <a:pt x="93" y="308"/>
                  <a:pt x="93" y="308"/>
                  <a:pt x="93" y="308"/>
                </a:cubicBezTo>
                <a:cubicBezTo>
                  <a:pt x="94" y="306"/>
                  <a:pt x="94" y="305"/>
                  <a:pt x="94" y="304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5" y="301"/>
                  <a:pt x="95" y="300"/>
                  <a:pt x="96" y="299"/>
                </a:cubicBezTo>
                <a:cubicBezTo>
                  <a:pt x="96" y="297"/>
                  <a:pt x="96" y="297"/>
                  <a:pt x="96" y="297"/>
                </a:cubicBezTo>
                <a:cubicBezTo>
                  <a:pt x="96" y="296"/>
                  <a:pt x="96" y="294"/>
                  <a:pt x="97" y="293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0"/>
                  <a:pt x="98" y="290"/>
                  <a:pt x="98" y="290"/>
                </a:cubicBezTo>
                <a:cubicBezTo>
                  <a:pt x="98" y="289"/>
                  <a:pt x="98" y="288"/>
                  <a:pt x="98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5"/>
                  <a:pt x="100" y="284"/>
                  <a:pt x="100" y="282"/>
                </a:cubicBezTo>
                <a:cubicBezTo>
                  <a:pt x="100" y="281"/>
                  <a:pt x="101" y="280"/>
                  <a:pt x="101" y="278"/>
                </a:cubicBezTo>
                <a:cubicBezTo>
                  <a:pt x="102" y="278"/>
                  <a:pt x="102" y="278"/>
                  <a:pt x="102" y="278"/>
                </a:cubicBezTo>
                <a:cubicBezTo>
                  <a:pt x="102" y="277"/>
                  <a:pt x="102" y="277"/>
                  <a:pt x="102" y="277"/>
                </a:cubicBezTo>
                <a:cubicBezTo>
                  <a:pt x="102" y="275"/>
                  <a:pt x="103" y="273"/>
                  <a:pt x="104" y="271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5" y="268"/>
                  <a:pt x="106" y="267"/>
                  <a:pt x="106" y="265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4"/>
                  <a:pt x="106" y="264"/>
                  <a:pt x="107" y="264"/>
                </a:cubicBezTo>
                <a:cubicBezTo>
                  <a:pt x="107" y="262"/>
                  <a:pt x="108" y="260"/>
                  <a:pt x="108" y="259"/>
                </a:cubicBezTo>
                <a:cubicBezTo>
                  <a:pt x="109" y="257"/>
                  <a:pt x="109" y="257"/>
                  <a:pt x="109" y="257"/>
                </a:cubicBezTo>
                <a:cubicBezTo>
                  <a:pt x="110" y="257"/>
                  <a:pt x="110" y="257"/>
                  <a:pt x="110" y="257"/>
                </a:cubicBezTo>
                <a:cubicBezTo>
                  <a:pt x="110" y="255"/>
                  <a:pt x="111" y="254"/>
                  <a:pt x="111" y="252"/>
                </a:cubicBezTo>
                <a:cubicBezTo>
                  <a:pt x="112" y="250"/>
                  <a:pt x="113" y="248"/>
                  <a:pt x="114" y="246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116" y="242"/>
                  <a:pt x="118" y="239"/>
                  <a:pt x="120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4"/>
                  <a:pt x="121" y="233"/>
                  <a:pt x="121" y="232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24" y="228"/>
                  <a:pt x="125" y="226"/>
                  <a:pt x="126" y="224"/>
                </a:cubicBezTo>
                <a:cubicBezTo>
                  <a:pt x="126" y="223"/>
                  <a:pt x="126" y="223"/>
                  <a:pt x="126" y="223"/>
                </a:cubicBezTo>
                <a:cubicBezTo>
                  <a:pt x="128" y="222"/>
                  <a:pt x="129" y="220"/>
                  <a:pt x="130" y="218"/>
                </a:cubicBezTo>
                <a:cubicBezTo>
                  <a:pt x="130" y="218"/>
                  <a:pt x="130" y="218"/>
                  <a:pt x="130" y="218"/>
                </a:cubicBezTo>
                <a:cubicBezTo>
                  <a:pt x="138" y="206"/>
                  <a:pt x="146" y="195"/>
                  <a:pt x="155" y="184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6" y="183"/>
                  <a:pt x="157" y="182"/>
                  <a:pt x="157" y="181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62" y="176"/>
                  <a:pt x="165" y="173"/>
                  <a:pt x="169" y="169"/>
                </a:cubicBezTo>
                <a:cubicBezTo>
                  <a:pt x="219" y="119"/>
                  <a:pt x="285" y="90"/>
                  <a:pt x="355" y="88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1270" y="87"/>
                  <a:pt x="1270" y="87"/>
                  <a:pt x="1270" y="87"/>
                </a:cubicBezTo>
                <a:cubicBezTo>
                  <a:pt x="1271" y="88"/>
                  <a:pt x="1271" y="88"/>
                  <a:pt x="1271" y="88"/>
                </a:cubicBezTo>
                <a:cubicBezTo>
                  <a:pt x="1277" y="88"/>
                  <a:pt x="1277" y="88"/>
                  <a:pt x="1277" y="88"/>
                </a:cubicBezTo>
                <a:cubicBezTo>
                  <a:pt x="1348" y="90"/>
                  <a:pt x="1413" y="119"/>
                  <a:pt x="1463" y="169"/>
                </a:cubicBezTo>
                <a:cubicBezTo>
                  <a:pt x="1516" y="222"/>
                  <a:pt x="1545" y="292"/>
                  <a:pt x="1545" y="366"/>
                </a:cubicBezTo>
                <a:lnTo>
                  <a:pt x="1545" y="1532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1"/>
          <p:cNvSpPr>
            <a:spLocks/>
          </p:cNvSpPr>
          <p:nvPr/>
        </p:nvSpPr>
        <p:spPr bwMode="auto">
          <a:xfrm>
            <a:off x="11167028" y="5788025"/>
            <a:ext cx="2089150" cy="2100263"/>
          </a:xfrm>
          <a:custGeom>
            <a:avLst/>
            <a:gdLst>
              <a:gd name="T0" fmla="*/ 605 w 661"/>
              <a:gd name="T1" fmla="*/ 662 h 662"/>
              <a:gd name="T2" fmla="*/ 56 w 661"/>
              <a:gd name="T3" fmla="*/ 662 h 662"/>
              <a:gd name="T4" fmla="*/ 0 w 661"/>
              <a:gd name="T5" fmla="*/ 605 h 662"/>
              <a:gd name="T6" fmla="*/ 0 w 661"/>
              <a:gd name="T7" fmla="*/ 57 h 662"/>
              <a:gd name="T8" fmla="*/ 56 w 661"/>
              <a:gd name="T9" fmla="*/ 0 h 662"/>
              <a:gd name="T10" fmla="*/ 605 w 661"/>
              <a:gd name="T11" fmla="*/ 0 h 662"/>
              <a:gd name="T12" fmla="*/ 661 w 661"/>
              <a:gd name="T13" fmla="*/ 57 h 662"/>
              <a:gd name="T14" fmla="*/ 661 w 661"/>
              <a:gd name="T15" fmla="*/ 605 h 662"/>
              <a:gd name="T16" fmla="*/ 605 w 661"/>
              <a:gd name="T17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1" h="662">
                <a:moveTo>
                  <a:pt x="605" y="662"/>
                </a:moveTo>
                <a:cubicBezTo>
                  <a:pt x="56" y="662"/>
                  <a:pt x="56" y="662"/>
                  <a:pt x="56" y="662"/>
                </a:cubicBezTo>
                <a:cubicBezTo>
                  <a:pt x="25" y="662"/>
                  <a:pt x="0" y="636"/>
                  <a:pt x="0" y="60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6"/>
                  <a:pt x="25" y="0"/>
                  <a:pt x="56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36" y="0"/>
                  <a:pt x="661" y="26"/>
                  <a:pt x="661" y="57"/>
                </a:cubicBezTo>
                <a:cubicBezTo>
                  <a:pt x="661" y="605"/>
                  <a:pt x="661" y="605"/>
                  <a:pt x="661" y="605"/>
                </a:cubicBezTo>
                <a:cubicBezTo>
                  <a:pt x="661" y="636"/>
                  <a:pt x="636" y="662"/>
                  <a:pt x="605" y="6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2"/>
          <p:cNvSpPr>
            <a:spLocks/>
          </p:cNvSpPr>
          <p:nvPr/>
        </p:nvSpPr>
        <p:spPr bwMode="auto">
          <a:xfrm>
            <a:off x="2906713" y="5788025"/>
            <a:ext cx="2092325" cy="2100263"/>
          </a:xfrm>
          <a:custGeom>
            <a:avLst/>
            <a:gdLst>
              <a:gd name="T0" fmla="*/ 605 w 662"/>
              <a:gd name="T1" fmla="*/ 662 h 662"/>
              <a:gd name="T2" fmla="*/ 57 w 662"/>
              <a:gd name="T3" fmla="*/ 662 h 662"/>
              <a:gd name="T4" fmla="*/ 0 w 662"/>
              <a:gd name="T5" fmla="*/ 605 h 662"/>
              <a:gd name="T6" fmla="*/ 0 w 662"/>
              <a:gd name="T7" fmla="*/ 57 h 662"/>
              <a:gd name="T8" fmla="*/ 57 w 662"/>
              <a:gd name="T9" fmla="*/ 0 h 662"/>
              <a:gd name="T10" fmla="*/ 605 w 662"/>
              <a:gd name="T11" fmla="*/ 0 h 662"/>
              <a:gd name="T12" fmla="*/ 662 w 662"/>
              <a:gd name="T13" fmla="*/ 57 h 662"/>
              <a:gd name="T14" fmla="*/ 662 w 662"/>
              <a:gd name="T15" fmla="*/ 605 h 662"/>
              <a:gd name="T16" fmla="*/ 605 w 662"/>
              <a:gd name="T17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662">
                <a:moveTo>
                  <a:pt x="605" y="662"/>
                </a:moveTo>
                <a:cubicBezTo>
                  <a:pt x="57" y="662"/>
                  <a:pt x="57" y="662"/>
                  <a:pt x="57" y="662"/>
                </a:cubicBezTo>
                <a:cubicBezTo>
                  <a:pt x="26" y="662"/>
                  <a:pt x="0" y="636"/>
                  <a:pt x="0" y="60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6"/>
                  <a:pt x="26" y="0"/>
                  <a:pt x="57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37" y="0"/>
                  <a:pt x="662" y="26"/>
                  <a:pt x="662" y="57"/>
                </a:cubicBezTo>
                <a:cubicBezTo>
                  <a:pt x="662" y="605"/>
                  <a:pt x="662" y="605"/>
                  <a:pt x="662" y="605"/>
                </a:cubicBezTo>
                <a:cubicBezTo>
                  <a:pt x="662" y="636"/>
                  <a:pt x="637" y="662"/>
                  <a:pt x="605" y="6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3"/>
          <p:cNvSpPr>
            <a:spLocks/>
          </p:cNvSpPr>
          <p:nvPr/>
        </p:nvSpPr>
        <p:spPr bwMode="auto">
          <a:xfrm>
            <a:off x="19233780" y="5788025"/>
            <a:ext cx="2092325" cy="2100263"/>
          </a:xfrm>
          <a:custGeom>
            <a:avLst/>
            <a:gdLst>
              <a:gd name="T0" fmla="*/ 605 w 662"/>
              <a:gd name="T1" fmla="*/ 662 h 662"/>
              <a:gd name="T2" fmla="*/ 57 w 662"/>
              <a:gd name="T3" fmla="*/ 662 h 662"/>
              <a:gd name="T4" fmla="*/ 0 w 662"/>
              <a:gd name="T5" fmla="*/ 605 h 662"/>
              <a:gd name="T6" fmla="*/ 0 w 662"/>
              <a:gd name="T7" fmla="*/ 57 h 662"/>
              <a:gd name="T8" fmla="*/ 57 w 662"/>
              <a:gd name="T9" fmla="*/ 0 h 662"/>
              <a:gd name="T10" fmla="*/ 605 w 662"/>
              <a:gd name="T11" fmla="*/ 0 h 662"/>
              <a:gd name="T12" fmla="*/ 662 w 662"/>
              <a:gd name="T13" fmla="*/ 57 h 662"/>
              <a:gd name="T14" fmla="*/ 662 w 662"/>
              <a:gd name="T15" fmla="*/ 605 h 662"/>
              <a:gd name="T16" fmla="*/ 605 w 662"/>
              <a:gd name="T17" fmla="*/ 662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662">
                <a:moveTo>
                  <a:pt x="605" y="662"/>
                </a:moveTo>
                <a:cubicBezTo>
                  <a:pt x="57" y="662"/>
                  <a:pt x="57" y="662"/>
                  <a:pt x="57" y="662"/>
                </a:cubicBezTo>
                <a:cubicBezTo>
                  <a:pt x="25" y="662"/>
                  <a:pt x="0" y="636"/>
                  <a:pt x="0" y="60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6"/>
                  <a:pt x="25" y="0"/>
                  <a:pt x="57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36" y="0"/>
                  <a:pt x="662" y="26"/>
                  <a:pt x="662" y="57"/>
                </a:cubicBezTo>
                <a:cubicBezTo>
                  <a:pt x="662" y="605"/>
                  <a:pt x="662" y="605"/>
                  <a:pt x="662" y="605"/>
                </a:cubicBezTo>
                <a:cubicBezTo>
                  <a:pt x="662" y="636"/>
                  <a:pt x="636" y="662"/>
                  <a:pt x="605" y="6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327399" y="6223000"/>
            <a:ext cx="1238250" cy="1243013"/>
          </a:xfrm>
          <a:custGeom>
            <a:avLst/>
            <a:gdLst>
              <a:gd name="connsiteX0" fmla="*/ 369888 w 1238250"/>
              <a:gd name="connsiteY0" fmla="*/ 585788 h 1243013"/>
              <a:gd name="connsiteX1" fmla="*/ 868363 w 1238250"/>
              <a:gd name="connsiteY1" fmla="*/ 585788 h 1243013"/>
              <a:gd name="connsiteX2" fmla="*/ 619126 w 1238250"/>
              <a:gd name="connsiteY2" fmla="*/ 801688 h 1243013"/>
              <a:gd name="connsiteX3" fmla="*/ 369888 w 1238250"/>
              <a:gd name="connsiteY3" fmla="*/ 585788 h 1243013"/>
              <a:gd name="connsiteX4" fmla="*/ 944482 w 1238250"/>
              <a:gd name="connsiteY4" fmla="*/ 582613 h 1243013"/>
              <a:gd name="connsiteX5" fmla="*/ 1238250 w 1238250"/>
              <a:gd name="connsiteY5" fmla="*/ 582613 h 1243013"/>
              <a:gd name="connsiteX6" fmla="*/ 1238250 w 1238250"/>
              <a:gd name="connsiteY6" fmla="*/ 725488 h 1243013"/>
              <a:gd name="connsiteX7" fmla="*/ 1124533 w 1238250"/>
              <a:gd name="connsiteY7" fmla="*/ 741363 h 1243013"/>
              <a:gd name="connsiteX8" fmla="*/ 1111898 w 1238250"/>
              <a:gd name="connsiteY8" fmla="*/ 747713 h 1243013"/>
              <a:gd name="connsiteX9" fmla="*/ 1058199 w 1238250"/>
              <a:gd name="connsiteY9" fmla="*/ 877888 h 1243013"/>
              <a:gd name="connsiteX10" fmla="*/ 1058199 w 1238250"/>
              <a:gd name="connsiteY10" fmla="*/ 893763 h 1243013"/>
              <a:gd name="connsiteX11" fmla="*/ 1092945 w 1238250"/>
              <a:gd name="connsiteY11" fmla="*/ 938213 h 1243013"/>
              <a:gd name="connsiteX12" fmla="*/ 1127692 w 1238250"/>
              <a:gd name="connsiteY12" fmla="*/ 982663 h 1243013"/>
              <a:gd name="connsiteX13" fmla="*/ 979229 w 1238250"/>
              <a:gd name="connsiteY13" fmla="*/ 1131888 h 1243013"/>
              <a:gd name="connsiteX14" fmla="*/ 893941 w 1238250"/>
              <a:gd name="connsiteY14" fmla="*/ 1062038 h 1243013"/>
              <a:gd name="connsiteX15" fmla="*/ 874988 w 1238250"/>
              <a:gd name="connsiteY15" fmla="*/ 1062038 h 1243013"/>
              <a:gd name="connsiteX16" fmla="*/ 751795 w 1238250"/>
              <a:gd name="connsiteY16" fmla="*/ 1112838 h 1243013"/>
              <a:gd name="connsiteX17" fmla="*/ 739160 w 1238250"/>
              <a:gd name="connsiteY17" fmla="*/ 1128713 h 1243013"/>
              <a:gd name="connsiteX18" fmla="*/ 723366 w 1238250"/>
              <a:gd name="connsiteY18" fmla="*/ 1243013 h 1243013"/>
              <a:gd name="connsiteX19" fmla="*/ 514885 w 1238250"/>
              <a:gd name="connsiteY19" fmla="*/ 1243013 h 1243013"/>
              <a:gd name="connsiteX20" fmla="*/ 502250 w 1238250"/>
              <a:gd name="connsiteY20" fmla="*/ 1128713 h 1243013"/>
              <a:gd name="connsiteX21" fmla="*/ 489614 w 1238250"/>
              <a:gd name="connsiteY21" fmla="*/ 1112838 h 1243013"/>
              <a:gd name="connsiteX22" fmla="*/ 366421 w 1238250"/>
              <a:gd name="connsiteY22" fmla="*/ 1062038 h 1243013"/>
              <a:gd name="connsiteX23" fmla="*/ 347468 w 1238250"/>
              <a:gd name="connsiteY23" fmla="*/ 1062038 h 1243013"/>
              <a:gd name="connsiteX24" fmla="*/ 259022 w 1238250"/>
              <a:gd name="connsiteY24" fmla="*/ 1131888 h 1243013"/>
              <a:gd name="connsiteX25" fmla="*/ 110558 w 1238250"/>
              <a:gd name="connsiteY25" fmla="*/ 982663 h 1243013"/>
              <a:gd name="connsiteX26" fmla="*/ 176893 w 1238250"/>
              <a:gd name="connsiteY26" fmla="*/ 896938 h 1243013"/>
              <a:gd name="connsiteX27" fmla="*/ 180052 w 1238250"/>
              <a:gd name="connsiteY27" fmla="*/ 874713 h 1243013"/>
              <a:gd name="connsiteX28" fmla="*/ 129511 w 1238250"/>
              <a:gd name="connsiteY28" fmla="*/ 754063 h 1243013"/>
              <a:gd name="connsiteX29" fmla="*/ 113717 w 1238250"/>
              <a:gd name="connsiteY29" fmla="*/ 738188 h 1243013"/>
              <a:gd name="connsiteX30" fmla="*/ 9476 w 1238250"/>
              <a:gd name="connsiteY30" fmla="*/ 725488 h 1243013"/>
              <a:gd name="connsiteX31" fmla="*/ 0 w 1238250"/>
              <a:gd name="connsiteY31" fmla="*/ 725488 h 1243013"/>
              <a:gd name="connsiteX32" fmla="*/ 0 w 1238250"/>
              <a:gd name="connsiteY32" fmla="*/ 585788 h 1243013"/>
              <a:gd name="connsiteX33" fmla="*/ 296927 w 1238250"/>
              <a:gd name="connsiteY33" fmla="*/ 585788 h 1243013"/>
              <a:gd name="connsiteX34" fmla="*/ 426438 w 1238250"/>
              <a:gd name="connsiteY34" fmla="*/ 811213 h 1243013"/>
              <a:gd name="connsiteX35" fmla="*/ 631760 w 1238250"/>
              <a:gd name="connsiteY35" fmla="*/ 874713 h 1243013"/>
              <a:gd name="connsiteX36" fmla="*/ 944482 w 1238250"/>
              <a:gd name="connsiteY36" fmla="*/ 582613 h 1243013"/>
              <a:gd name="connsiteX37" fmla="*/ 220663 w 1238250"/>
              <a:gd name="connsiteY37" fmla="*/ 368300 h 1243013"/>
              <a:gd name="connsiteX38" fmla="*/ 438150 w 1238250"/>
              <a:gd name="connsiteY38" fmla="*/ 368300 h 1243013"/>
              <a:gd name="connsiteX39" fmla="*/ 438150 w 1238250"/>
              <a:gd name="connsiteY39" fmla="*/ 509588 h 1243013"/>
              <a:gd name="connsiteX40" fmla="*/ 220663 w 1238250"/>
              <a:gd name="connsiteY40" fmla="*/ 509588 h 1243013"/>
              <a:gd name="connsiteX41" fmla="*/ 220663 w 1238250"/>
              <a:gd name="connsiteY41" fmla="*/ 368300 h 1243013"/>
              <a:gd name="connsiteX42" fmla="*/ 511175 w 1238250"/>
              <a:gd name="connsiteY42" fmla="*/ 146050 h 1243013"/>
              <a:gd name="connsiteX43" fmla="*/ 727075 w 1238250"/>
              <a:gd name="connsiteY43" fmla="*/ 146050 h 1243013"/>
              <a:gd name="connsiteX44" fmla="*/ 727075 w 1238250"/>
              <a:gd name="connsiteY44" fmla="*/ 509588 h 1243013"/>
              <a:gd name="connsiteX45" fmla="*/ 511175 w 1238250"/>
              <a:gd name="connsiteY45" fmla="*/ 509588 h 1243013"/>
              <a:gd name="connsiteX46" fmla="*/ 511175 w 1238250"/>
              <a:gd name="connsiteY46" fmla="*/ 146050 h 1243013"/>
              <a:gd name="connsiteX47" fmla="*/ 801688 w 1238250"/>
              <a:gd name="connsiteY47" fmla="*/ 0 h 1243013"/>
              <a:gd name="connsiteX48" fmla="*/ 1017588 w 1238250"/>
              <a:gd name="connsiteY48" fmla="*/ 0 h 1243013"/>
              <a:gd name="connsiteX49" fmla="*/ 1017588 w 1238250"/>
              <a:gd name="connsiteY49" fmla="*/ 509588 h 1243013"/>
              <a:gd name="connsiteX50" fmla="*/ 801688 w 1238250"/>
              <a:gd name="connsiteY50" fmla="*/ 509588 h 1243013"/>
              <a:gd name="connsiteX51" fmla="*/ 801688 w 1238250"/>
              <a:gd name="connsiteY51" fmla="*/ 0 h 124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38250" h="1243013">
                <a:moveTo>
                  <a:pt x="369888" y="585788"/>
                </a:moveTo>
                <a:cubicBezTo>
                  <a:pt x="537098" y="585788"/>
                  <a:pt x="704308" y="585788"/>
                  <a:pt x="868363" y="585788"/>
                </a:cubicBezTo>
                <a:cubicBezTo>
                  <a:pt x="858898" y="681038"/>
                  <a:pt x="770561" y="804863"/>
                  <a:pt x="619126" y="801688"/>
                </a:cubicBezTo>
                <a:cubicBezTo>
                  <a:pt x="467690" y="801688"/>
                  <a:pt x="379353" y="677863"/>
                  <a:pt x="369888" y="585788"/>
                </a:cubicBezTo>
                <a:close/>
                <a:moveTo>
                  <a:pt x="944482" y="582613"/>
                </a:moveTo>
                <a:cubicBezTo>
                  <a:pt x="1042405" y="582613"/>
                  <a:pt x="1140327" y="582613"/>
                  <a:pt x="1238250" y="582613"/>
                </a:cubicBezTo>
                <a:cubicBezTo>
                  <a:pt x="1238250" y="630238"/>
                  <a:pt x="1238250" y="677863"/>
                  <a:pt x="1238250" y="725488"/>
                </a:cubicBezTo>
                <a:cubicBezTo>
                  <a:pt x="1200345" y="728663"/>
                  <a:pt x="1162439" y="735013"/>
                  <a:pt x="1124533" y="741363"/>
                </a:cubicBezTo>
                <a:cubicBezTo>
                  <a:pt x="1118216" y="741363"/>
                  <a:pt x="1111898" y="741363"/>
                  <a:pt x="1111898" y="747713"/>
                </a:cubicBezTo>
                <a:cubicBezTo>
                  <a:pt x="1099263" y="795338"/>
                  <a:pt x="1080310" y="836613"/>
                  <a:pt x="1058199" y="877888"/>
                </a:cubicBezTo>
                <a:cubicBezTo>
                  <a:pt x="1055040" y="881063"/>
                  <a:pt x="1058199" y="890588"/>
                  <a:pt x="1058199" y="893763"/>
                </a:cubicBezTo>
                <a:cubicBezTo>
                  <a:pt x="1070834" y="909638"/>
                  <a:pt x="1083469" y="922338"/>
                  <a:pt x="1092945" y="938213"/>
                </a:cubicBezTo>
                <a:cubicBezTo>
                  <a:pt x="1105581" y="954088"/>
                  <a:pt x="1118216" y="969963"/>
                  <a:pt x="1127692" y="982663"/>
                </a:cubicBezTo>
                <a:cubicBezTo>
                  <a:pt x="1080310" y="1033463"/>
                  <a:pt x="1029769" y="1081088"/>
                  <a:pt x="979229" y="1131888"/>
                </a:cubicBezTo>
                <a:cubicBezTo>
                  <a:pt x="950799" y="1109663"/>
                  <a:pt x="922370" y="1087438"/>
                  <a:pt x="893941" y="1062038"/>
                </a:cubicBezTo>
                <a:cubicBezTo>
                  <a:pt x="887623" y="1058863"/>
                  <a:pt x="881306" y="1058863"/>
                  <a:pt x="874988" y="1062038"/>
                </a:cubicBezTo>
                <a:cubicBezTo>
                  <a:pt x="837082" y="1084263"/>
                  <a:pt x="796018" y="1103313"/>
                  <a:pt x="751795" y="1112838"/>
                </a:cubicBezTo>
                <a:cubicBezTo>
                  <a:pt x="742318" y="1116013"/>
                  <a:pt x="739160" y="1119188"/>
                  <a:pt x="739160" y="1128713"/>
                </a:cubicBezTo>
                <a:cubicBezTo>
                  <a:pt x="732842" y="1166813"/>
                  <a:pt x="729683" y="1204913"/>
                  <a:pt x="723366" y="1243013"/>
                </a:cubicBezTo>
                <a:cubicBezTo>
                  <a:pt x="653872" y="1243013"/>
                  <a:pt x="584378" y="1243013"/>
                  <a:pt x="514885" y="1243013"/>
                </a:cubicBezTo>
                <a:cubicBezTo>
                  <a:pt x="511726" y="1204913"/>
                  <a:pt x="505408" y="1166813"/>
                  <a:pt x="502250" y="1128713"/>
                </a:cubicBezTo>
                <a:cubicBezTo>
                  <a:pt x="499091" y="1119188"/>
                  <a:pt x="495932" y="1116013"/>
                  <a:pt x="489614" y="1112838"/>
                </a:cubicBezTo>
                <a:cubicBezTo>
                  <a:pt x="445391" y="1103313"/>
                  <a:pt x="404327" y="1084263"/>
                  <a:pt x="366421" y="1062038"/>
                </a:cubicBezTo>
                <a:cubicBezTo>
                  <a:pt x="356945" y="1058863"/>
                  <a:pt x="353786" y="1058863"/>
                  <a:pt x="347468" y="1062038"/>
                </a:cubicBezTo>
                <a:cubicBezTo>
                  <a:pt x="319039" y="1087438"/>
                  <a:pt x="287451" y="1109663"/>
                  <a:pt x="259022" y="1131888"/>
                </a:cubicBezTo>
                <a:cubicBezTo>
                  <a:pt x="208481" y="1084263"/>
                  <a:pt x="161099" y="1033463"/>
                  <a:pt x="110558" y="982663"/>
                </a:cubicBezTo>
                <a:cubicBezTo>
                  <a:pt x="132670" y="954088"/>
                  <a:pt x="154781" y="925513"/>
                  <a:pt x="176893" y="896938"/>
                </a:cubicBezTo>
                <a:cubicBezTo>
                  <a:pt x="183210" y="890588"/>
                  <a:pt x="186369" y="884238"/>
                  <a:pt x="180052" y="874713"/>
                </a:cubicBezTo>
                <a:cubicBezTo>
                  <a:pt x="157940" y="836613"/>
                  <a:pt x="138987" y="795338"/>
                  <a:pt x="129511" y="754063"/>
                </a:cubicBezTo>
                <a:cubicBezTo>
                  <a:pt x="126352" y="744538"/>
                  <a:pt x="123193" y="741363"/>
                  <a:pt x="113717" y="738188"/>
                </a:cubicBezTo>
                <a:cubicBezTo>
                  <a:pt x="78970" y="735013"/>
                  <a:pt x="44223" y="731838"/>
                  <a:pt x="9476" y="725488"/>
                </a:cubicBezTo>
                <a:cubicBezTo>
                  <a:pt x="6317" y="725488"/>
                  <a:pt x="3159" y="725488"/>
                  <a:pt x="0" y="725488"/>
                </a:cubicBezTo>
                <a:cubicBezTo>
                  <a:pt x="0" y="677863"/>
                  <a:pt x="0" y="633413"/>
                  <a:pt x="0" y="585788"/>
                </a:cubicBezTo>
                <a:cubicBezTo>
                  <a:pt x="97923" y="585788"/>
                  <a:pt x="199004" y="585788"/>
                  <a:pt x="296927" y="585788"/>
                </a:cubicBezTo>
                <a:cubicBezTo>
                  <a:pt x="309563" y="677863"/>
                  <a:pt x="350627" y="754063"/>
                  <a:pt x="426438" y="811213"/>
                </a:cubicBezTo>
                <a:cubicBezTo>
                  <a:pt x="486455" y="858838"/>
                  <a:pt x="555949" y="877888"/>
                  <a:pt x="631760" y="874713"/>
                </a:cubicBezTo>
                <a:cubicBezTo>
                  <a:pt x="796018" y="868363"/>
                  <a:pt x="925529" y="744538"/>
                  <a:pt x="944482" y="582613"/>
                </a:cubicBezTo>
                <a:close/>
                <a:moveTo>
                  <a:pt x="220663" y="368300"/>
                </a:moveTo>
                <a:cubicBezTo>
                  <a:pt x="293159" y="368300"/>
                  <a:pt x="365654" y="368300"/>
                  <a:pt x="438150" y="368300"/>
                </a:cubicBezTo>
                <a:cubicBezTo>
                  <a:pt x="438150" y="415396"/>
                  <a:pt x="438150" y="462492"/>
                  <a:pt x="438150" y="509588"/>
                </a:cubicBezTo>
                <a:cubicBezTo>
                  <a:pt x="365654" y="509588"/>
                  <a:pt x="293159" y="509588"/>
                  <a:pt x="220663" y="509588"/>
                </a:cubicBezTo>
                <a:cubicBezTo>
                  <a:pt x="220663" y="462492"/>
                  <a:pt x="220663" y="415396"/>
                  <a:pt x="220663" y="368300"/>
                </a:cubicBezTo>
                <a:close/>
                <a:moveTo>
                  <a:pt x="511175" y="146050"/>
                </a:moveTo>
                <a:cubicBezTo>
                  <a:pt x="584200" y="146050"/>
                  <a:pt x="654050" y="146050"/>
                  <a:pt x="727075" y="146050"/>
                </a:cubicBezTo>
                <a:cubicBezTo>
                  <a:pt x="727075" y="266175"/>
                  <a:pt x="727075" y="389463"/>
                  <a:pt x="727075" y="509588"/>
                </a:cubicBezTo>
                <a:cubicBezTo>
                  <a:pt x="654050" y="509588"/>
                  <a:pt x="584200" y="509588"/>
                  <a:pt x="511175" y="509588"/>
                </a:cubicBezTo>
                <a:cubicBezTo>
                  <a:pt x="511175" y="389463"/>
                  <a:pt x="511175" y="269337"/>
                  <a:pt x="511175" y="146050"/>
                </a:cubicBezTo>
                <a:close/>
                <a:moveTo>
                  <a:pt x="801688" y="0"/>
                </a:moveTo>
                <a:cubicBezTo>
                  <a:pt x="874713" y="0"/>
                  <a:pt x="944563" y="0"/>
                  <a:pt x="1017588" y="0"/>
                </a:cubicBezTo>
                <a:cubicBezTo>
                  <a:pt x="1017588" y="170917"/>
                  <a:pt x="1017588" y="338670"/>
                  <a:pt x="1017588" y="509588"/>
                </a:cubicBezTo>
                <a:cubicBezTo>
                  <a:pt x="944563" y="509588"/>
                  <a:pt x="874713" y="509588"/>
                  <a:pt x="801688" y="509588"/>
                </a:cubicBezTo>
                <a:cubicBezTo>
                  <a:pt x="801688" y="341835"/>
                  <a:pt x="801688" y="170917"/>
                  <a:pt x="8016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2" name="Freeform 29"/>
          <p:cNvSpPr>
            <a:spLocks noEditPoints="1"/>
          </p:cNvSpPr>
          <p:nvPr/>
        </p:nvSpPr>
        <p:spPr bwMode="auto">
          <a:xfrm>
            <a:off x="11603590" y="6210300"/>
            <a:ext cx="1266825" cy="1268413"/>
          </a:xfrm>
          <a:custGeom>
            <a:avLst/>
            <a:gdLst>
              <a:gd name="T0" fmla="*/ 103 w 401"/>
              <a:gd name="T1" fmla="*/ 345 h 400"/>
              <a:gd name="T2" fmla="*/ 71 w 401"/>
              <a:gd name="T3" fmla="*/ 353 h 400"/>
              <a:gd name="T4" fmla="*/ 46 w 401"/>
              <a:gd name="T5" fmla="*/ 312 h 400"/>
              <a:gd name="T6" fmla="*/ 56 w 401"/>
              <a:gd name="T7" fmla="*/ 283 h 400"/>
              <a:gd name="T8" fmla="*/ 29 w 401"/>
              <a:gd name="T9" fmla="*/ 234 h 400"/>
              <a:gd name="T10" fmla="*/ 1 w 401"/>
              <a:gd name="T11" fmla="*/ 217 h 400"/>
              <a:gd name="T12" fmla="*/ 13 w 401"/>
              <a:gd name="T13" fmla="*/ 169 h 400"/>
              <a:gd name="T14" fmla="*/ 40 w 401"/>
              <a:gd name="T15" fmla="*/ 156 h 400"/>
              <a:gd name="T16" fmla="*/ 55 w 401"/>
              <a:gd name="T17" fmla="*/ 102 h 400"/>
              <a:gd name="T18" fmla="*/ 47 w 401"/>
              <a:gd name="T19" fmla="*/ 71 h 400"/>
              <a:gd name="T20" fmla="*/ 89 w 401"/>
              <a:gd name="T21" fmla="*/ 45 h 400"/>
              <a:gd name="T22" fmla="*/ 117 w 401"/>
              <a:gd name="T23" fmla="*/ 56 h 400"/>
              <a:gd name="T24" fmla="*/ 167 w 401"/>
              <a:gd name="T25" fmla="*/ 27 h 400"/>
              <a:gd name="T26" fmla="*/ 184 w 401"/>
              <a:gd name="T27" fmla="*/ 0 h 400"/>
              <a:gd name="T28" fmla="*/ 231 w 401"/>
              <a:gd name="T29" fmla="*/ 12 h 400"/>
              <a:gd name="T30" fmla="*/ 245 w 401"/>
              <a:gd name="T31" fmla="*/ 39 h 400"/>
              <a:gd name="T32" fmla="*/ 299 w 401"/>
              <a:gd name="T33" fmla="*/ 55 h 400"/>
              <a:gd name="T34" fmla="*/ 330 w 401"/>
              <a:gd name="T35" fmla="*/ 46 h 400"/>
              <a:gd name="T36" fmla="*/ 356 w 401"/>
              <a:gd name="T37" fmla="*/ 88 h 400"/>
              <a:gd name="T38" fmla="*/ 345 w 401"/>
              <a:gd name="T39" fmla="*/ 117 h 400"/>
              <a:gd name="T40" fmla="*/ 372 w 401"/>
              <a:gd name="T41" fmla="*/ 166 h 400"/>
              <a:gd name="T42" fmla="*/ 401 w 401"/>
              <a:gd name="T43" fmla="*/ 184 h 400"/>
              <a:gd name="T44" fmla="*/ 389 w 401"/>
              <a:gd name="T45" fmla="*/ 231 h 400"/>
              <a:gd name="T46" fmla="*/ 362 w 401"/>
              <a:gd name="T47" fmla="*/ 243 h 400"/>
              <a:gd name="T48" fmla="*/ 346 w 401"/>
              <a:gd name="T49" fmla="*/ 298 h 400"/>
              <a:gd name="T50" fmla="*/ 354 w 401"/>
              <a:gd name="T51" fmla="*/ 330 h 400"/>
              <a:gd name="T52" fmla="*/ 313 w 401"/>
              <a:gd name="T53" fmla="*/ 355 h 400"/>
              <a:gd name="T54" fmla="*/ 283 w 401"/>
              <a:gd name="T55" fmla="*/ 345 h 400"/>
              <a:gd name="T56" fmla="*/ 234 w 401"/>
              <a:gd name="T57" fmla="*/ 373 h 400"/>
              <a:gd name="T58" fmla="*/ 218 w 401"/>
              <a:gd name="T59" fmla="*/ 400 h 400"/>
              <a:gd name="T60" fmla="*/ 170 w 401"/>
              <a:gd name="T61" fmla="*/ 389 h 400"/>
              <a:gd name="T62" fmla="*/ 156 w 401"/>
              <a:gd name="T63" fmla="*/ 361 h 400"/>
              <a:gd name="T64" fmla="*/ 110 w 401"/>
              <a:gd name="T65" fmla="*/ 342 h 400"/>
              <a:gd name="T66" fmla="*/ 201 w 401"/>
              <a:gd name="T67" fmla="*/ 220 h 400"/>
              <a:gd name="T68" fmla="*/ 272 w 401"/>
              <a:gd name="T69" fmla="*/ 125 h 400"/>
              <a:gd name="T70" fmla="*/ 118 w 401"/>
              <a:gd name="T71" fmla="*/ 26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1" h="400">
                <a:moveTo>
                  <a:pt x="110" y="342"/>
                </a:moveTo>
                <a:cubicBezTo>
                  <a:pt x="108" y="343"/>
                  <a:pt x="105" y="344"/>
                  <a:pt x="103" y="345"/>
                </a:cubicBezTo>
                <a:cubicBezTo>
                  <a:pt x="98" y="348"/>
                  <a:pt x="94" y="352"/>
                  <a:pt x="89" y="355"/>
                </a:cubicBezTo>
                <a:cubicBezTo>
                  <a:pt x="82" y="359"/>
                  <a:pt x="77" y="359"/>
                  <a:pt x="71" y="353"/>
                </a:cubicBezTo>
                <a:cubicBezTo>
                  <a:pt x="63" y="346"/>
                  <a:pt x="55" y="338"/>
                  <a:pt x="47" y="330"/>
                </a:cubicBezTo>
                <a:cubicBezTo>
                  <a:pt x="42" y="324"/>
                  <a:pt x="41" y="318"/>
                  <a:pt x="46" y="312"/>
                </a:cubicBezTo>
                <a:cubicBezTo>
                  <a:pt x="49" y="307"/>
                  <a:pt x="52" y="302"/>
                  <a:pt x="55" y="298"/>
                </a:cubicBezTo>
                <a:cubicBezTo>
                  <a:pt x="59" y="293"/>
                  <a:pt x="59" y="288"/>
                  <a:pt x="56" y="283"/>
                </a:cubicBezTo>
                <a:cubicBezTo>
                  <a:pt x="49" y="271"/>
                  <a:pt x="44" y="257"/>
                  <a:pt x="40" y="243"/>
                </a:cubicBezTo>
                <a:cubicBezTo>
                  <a:pt x="38" y="238"/>
                  <a:pt x="35" y="235"/>
                  <a:pt x="29" y="234"/>
                </a:cubicBezTo>
                <a:cubicBezTo>
                  <a:pt x="24" y="233"/>
                  <a:pt x="18" y="232"/>
                  <a:pt x="12" y="231"/>
                </a:cubicBezTo>
                <a:cubicBezTo>
                  <a:pt x="5" y="229"/>
                  <a:pt x="1" y="225"/>
                  <a:pt x="1" y="217"/>
                </a:cubicBezTo>
                <a:cubicBezTo>
                  <a:pt x="0" y="206"/>
                  <a:pt x="0" y="194"/>
                  <a:pt x="1" y="183"/>
                </a:cubicBezTo>
                <a:cubicBezTo>
                  <a:pt x="1" y="175"/>
                  <a:pt x="5" y="171"/>
                  <a:pt x="13" y="169"/>
                </a:cubicBezTo>
                <a:cubicBezTo>
                  <a:pt x="18" y="168"/>
                  <a:pt x="23" y="168"/>
                  <a:pt x="28" y="167"/>
                </a:cubicBezTo>
                <a:cubicBezTo>
                  <a:pt x="34" y="166"/>
                  <a:pt x="38" y="162"/>
                  <a:pt x="40" y="156"/>
                </a:cubicBezTo>
                <a:cubicBezTo>
                  <a:pt x="44" y="143"/>
                  <a:pt x="49" y="130"/>
                  <a:pt x="56" y="117"/>
                </a:cubicBezTo>
                <a:cubicBezTo>
                  <a:pt x="59" y="112"/>
                  <a:pt x="59" y="107"/>
                  <a:pt x="55" y="102"/>
                </a:cubicBezTo>
                <a:cubicBezTo>
                  <a:pt x="52" y="97"/>
                  <a:pt x="49" y="93"/>
                  <a:pt x="46" y="88"/>
                </a:cubicBezTo>
                <a:cubicBezTo>
                  <a:pt x="41" y="82"/>
                  <a:pt x="42" y="76"/>
                  <a:pt x="47" y="71"/>
                </a:cubicBezTo>
                <a:cubicBezTo>
                  <a:pt x="55" y="63"/>
                  <a:pt x="63" y="55"/>
                  <a:pt x="71" y="47"/>
                </a:cubicBezTo>
                <a:cubicBezTo>
                  <a:pt x="77" y="41"/>
                  <a:pt x="83" y="41"/>
                  <a:pt x="89" y="45"/>
                </a:cubicBezTo>
                <a:cubicBezTo>
                  <a:pt x="94" y="48"/>
                  <a:pt x="98" y="51"/>
                  <a:pt x="103" y="55"/>
                </a:cubicBezTo>
                <a:cubicBezTo>
                  <a:pt x="107" y="58"/>
                  <a:pt x="112" y="58"/>
                  <a:pt x="117" y="56"/>
                </a:cubicBezTo>
                <a:cubicBezTo>
                  <a:pt x="130" y="49"/>
                  <a:pt x="143" y="43"/>
                  <a:pt x="157" y="39"/>
                </a:cubicBezTo>
                <a:cubicBezTo>
                  <a:pt x="163" y="38"/>
                  <a:pt x="166" y="33"/>
                  <a:pt x="167" y="27"/>
                </a:cubicBezTo>
                <a:cubicBezTo>
                  <a:pt x="168" y="22"/>
                  <a:pt x="169" y="17"/>
                  <a:pt x="170" y="12"/>
                </a:cubicBezTo>
                <a:cubicBezTo>
                  <a:pt x="171" y="4"/>
                  <a:pt x="176" y="0"/>
                  <a:pt x="184" y="0"/>
                </a:cubicBezTo>
                <a:cubicBezTo>
                  <a:pt x="195" y="0"/>
                  <a:pt x="206" y="0"/>
                  <a:pt x="218" y="0"/>
                </a:cubicBezTo>
                <a:cubicBezTo>
                  <a:pt x="225" y="0"/>
                  <a:pt x="230" y="4"/>
                  <a:pt x="231" y="12"/>
                </a:cubicBezTo>
                <a:cubicBezTo>
                  <a:pt x="232" y="17"/>
                  <a:pt x="233" y="22"/>
                  <a:pt x="234" y="27"/>
                </a:cubicBezTo>
                <a:cubicBezTo>
                  <a:pt x="235" y="34"/>
                  <a:pt x="238" y="38"/>
                  <a:pt x="245" y="39"/>
                </a:cubicBezTo>
                <a:cubicBezTo>
                  <a:pt x="258" y="43"/>
                  <a:pt x="271" y="48"/>
                  <a:pt x="283" y="55"/>
                </a:cubicBezTo>
                <a:cubicBezTo>
                  <a:pt x="288" y="58"/>
                  <a:pt x="294" y="58"/>
                  <a:pt x="299" y="55"/>
                </a:cubicBezTo>
                <a:cubicBezTo>
                  <a:pt x="303" y="51"/>
                  <a:pt x="308" y="48"/>
                  <a:pt x="313" y="45"/>
                </a:cubicBezTo>
                <a:cubicBezTo>
                  <a:pt x="319" y="41"/>
                  <a:pt x="325" y="41"/>
                  <a:pt x="330" y="46"/>
                </a:cubicBezTo>
                <a:cubicBezTo>
                  <a:pt x="338" y="55"/>
                  <a:pt x="346" y="63"/>
                  <a:pt x="354" y="71"/>
                </a:cubicBezTo>
                <a:cubicBezTo>
                  <a:pt x="359" y="76"/>
                  <a:pt x="360" y="82"/>
                  <a:pt x="356" y="88"/>
                </a:cubicBezTo>
                <a:cubicBezTo>
                  <a:pt x="353" y="93"/>
                  <a:pt x="349" y="98"/>
                  <a:pt x="346" y="103"/>
                </a:cubicBezTo>
                <a:cubicBezTo>
                  <a:pt x="342" y="107"/>
                  <a:pt x="342" y="112"/>
                  <a:pt x="345" y="117"/>
                </a:cubicBezTo>
                <a:cubicBezTo>
                  <a:pt x="352" y="129"/>
                  <a:pt x="358" y="143"/>
                  <a:pt x="362" y="157"/>
                </a:cubicBezTo>
                <a:cubicBezTo>
                  <a:pt x="363" y="162"/>
                  <a:pt x="367" y="165"/>
                  <a:pt x="372" y="166"/>
                </a:cubicBezTo>
                <a:cubicBezTo>
                  <a:pt x="377" y="167"/>
                  <a:pt x="383" y="168"/>
                  <a:pt x="389" y="169"/>
                </a:cubicBezTo>
                <a:cubicBezTo>
                  <a:pt x="397" y="171"/>
                  <a:pt x="401" y="175"/>
                  <a:pt x="401" y="184"/>
                </a:cubicBezTo>
                <a:cubicBezTo>
                  <a:pt x="401" y="195"/>
                  <a:pt x="401" y="206"/>
                  <a:pt x="401" y="217"/>
                </a:cubicBezTo>
                <a:cubicBezTo>
                  <a:pt x="401" y="225"/>
                  <a:pt x="397" y="229"/>
                  <a:pt x="389" y="231"/>
                </a:cubicBezTo>
                <a:cubicBezTo>
                  <a:pt x="383" y="232"/>
                  <a:pt x="378" y="233"/>
                  <a:pt x="372" y="234"/>
                </a:cubicBezTo>
                <a:cubicBezTo>
                  <a:pt x="367" y="235"/>
                  <a:pt x="363" y="238"/>
                  <a:pt x="362" y="243"/>
                </a:cubicBezTo>
                <a:cubicBezTo>
                  <a:pt x="358" y="257"/>
                  <a:pt x="352" y="271"/>
                  <a:pt x="345" y="284"/>
                </a:cubicBezTo>
                <a:cubicBezTo>
                  <a:pt x="342" y="288"/>
                  <a:pt x="343" y="293"/>
                  <a:pt x="346" y="298"/>
                </a:cubicBezTo>
                <a:cubicBezTo>
                  <a:pt x="349" y="302"/>
                  <a:pt x="352" y="307"/>
                  <a:pt x="355" y="312"/>
                </a:cubicBezTo>
                <a:cubicBezTo>
                  <a:pt x="360" y="318"/>
                  <a:pt x="359" y="324"/>
                  <a:pt x="354" y="330"/>
                </a:cubicBezTo>
                <a:cubicBezTo>
                  <a:pt x="346" y="338"/>
                  <a:pt x="338" y="346"/>
                  <a:pt x="330" y="354"/>
                </a:cubicBezTo>
                <a:cubicBezTo>
                  <a:pt x="325" y="359"/>
                  <a:pt x="319" y="359"/>
                  <a:pt x="313" y="355"/>
                </a:cubicBezTo>
                <a:cubicBezTo>
                  <a:pt x="308" y="352"/>
                  <a:pt x="303" y="349"/>
                  <a:pt x="299" y="346"/>
                </a:cubicBezTo>
                <a:cubicBezTo>
                  <a:pt x="294" y="342"/>
                  <a:pt x="289" y="342"/>
                  <a:pt x="283" y="345"/>
                </a:cubicBezTo>
                <a:cubicBezTo>
                  <a:pt x="271" y="352"/>
                  <a:pt x="258" y="357"/>
                  <a:pt x="245" y="361"/>
                </a:cubicBezTo>
                <a:cubicBezTo>
                  <a:pt x="238" y="362"/>
                  <a:pt x="235" y="367"/>
                  <a:pt x="234" y="373"/>
                </a:cubicBezTo>
                <a:cubicBezTo>
                  <a:pt x="233" y="378"/>
                  <a:pt x="232" y="383"/>
                  <a:pt x="231" y="389"/>
                </a:cubicBezTo>
                <a:cubicBezTo>
                  <a:pt x="230" y="396"/>
                  <a:pt x="225" y="400"/>
                  <a:pt x="218" y="400"/>
                </a:cubicBezTo>
                <a:cubicBezTo>
                  <a:pt x="206" y="400"/>
                  <a:pt x="195" y="400"/>
                  <a:pt x="183" y="400"/>
                </a:cubicBezTo>
                <a:cubicBezTo>
                  <a:pt x="176" y="400"/>
                  <a:pt x="171" y="396"/>
                  <a:pt x="170" y="389"/>
                </a:cubicBezTo>
                <a:cubicBezTo>
                  <a:pt x="169" y="383"/>
                  <a:pt x="168" y="378"/>
                  <a:pt x="167" y="373"/>
                </a:cubicBezTo>
                <a:cubicBezTo>
                  <a:pt x="166" y="366"/>
                  <a:pt x="163" y="362"/>
                  <a:pt x="156" y="361"/>
                </a:cubicBezTo>
                <a:cubicBezTo>
                  <a:pt x="143" y="357"/>
                  <a:pt x="130" y="352"/>
                  <a:pt x="118" y="345"/>
                </a:cubicBezTo>
                <a:cubicBezTo>
                  <a:pt x="116" y="344"/>
                  <a:pt x="113" y="343"/>
                  <a:pt x="110" y="342"/>
                </a:cubicBezTo>
                <a:close/>
                <a:moveTo>
                  <a:pt x="118" y="262"/>
                </a:moveTo>
                <a:cubicBezTo>
                  <a:pt x="139" y="235"/>
                  <a:pt x="166" y="220"/>
                  <a:pt x="201" y="220"/>
                </a:cubicBezTo>
                <a:cubicBezTo>
                  <a:pt x="235" y="220"/>
                  <a:pt x="262" y="235"/>
                  <a:pt x="284" y="262"/>
                </a:cubicBezTo>
                <a:cubicBezTo>
                  <a:pt x="313" y="224"/>
                  <a:pt x="313" y="164"/>
                  <a:pt x="272" y="125"/>
                </a:cubicBezTo>
                <a:cubicBezTo>
                  <a:pt x="232" y="87"/>
                  <a:pt x="169" y="87"/>
                  <a:pt x="129" y="125"/>
                </a:cubicBezTo>
                <a:cubicBezTo>
                  <a:pt x="88" y="164"/>
                  <a:pt x="89" y="225"/>
                  <a:pt x="118" y="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12114765" y="6613525"/>
            <a:ext cx="246062" cy="2460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600493" y="6162675"/>
            <a:ext cx="1358899" cy="1366838"/>
            <a:chOff x="19600493" y="6162675"/>
            <a:chExt cx="1358899" cy="1366838"/>
          </a:xfrm>
        </p:grpSpPr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19749718" y="6162675"/>
              <a:ext cx="1068387" cy="979488"/>
            </a:xfrm>
            <a:custGeom>
              <a:avLst/>
              <a:gdLst>
                <a:gd name="T0" fmla="*/ 179 w 338"/>
                <a:gd name="T1" fmla="*/ 0 h 309"/>
                <a:gd name="T2" fmla="*/ 204 w 338"/>
                <a:gd name="T3" fmla="*/ 5 h 309"/>
                <a:gd name="T4" fmla="*/ 327 w 338"/>
                <a:gd name="T5" fmla="*/ 134 h 309"/>
                <a:gd name="T6" fmla="*/ 244 w 338"/>
                <a:gd name="T7" fmla="*/ 303 h 309"/>
                <a:gd name="T8" fmla="*/ 221 w 338"/>
                <a:gd name="T9" fmla="*/ 309 h 309"/>
                <a:gd name="T10" fmla="*/ 104 w 338"/>
                <a:gd name="T11" fmla="*/ 309 h 309"/>
                <a:gd name="T12" fmla="*/ 97 w 338"/>
                <a:gd name="T13" fmla="*/ 307 h 309"/>
                <a:gd name="T14" fmla="*/ 74 w 338"/>
                <a:gd name="T15" fmla="*/ 292 h 309"/>
                <a:gd name="T16" fmla="*/ 7 w 338"/>
                <a:gd name="T17" fmla="*/ 175 h 309"/>
                <a:gd name="T18" fmla="*/ 129 w 338"/>
                <a:gd name="T19" fmla="*/ 5 h 309"/>
                <a:gd name="T20" fmla="*/ 155 w 338"/>
                <a:gd name="T21" fmla="*/ 0 h 309"/>
                <a:gd name="T22" fmla="*/ 179 w 338"/>
                <a:gd name="T23" fmla="*/ 0 h 309"/>
                <a:gd name="T24" fmla="*/ 181 w 338"/>
                <a:gd name="T25" fmla="*/ 95 h 309"/>
                <a:gd name="T26" fmla="*/ 181 w 338"/>
                <a:gd name="T27" fmla="*/ 82 h 309"/>
                <a:gd name="T28" fmla="*/ 168 w 338"/>
                <a:gd name="T29" fmla="*/ 67 h 309"/>
                <a:gd name="T30" fmla="*/ 154 w 338"/>
                <a:gd name="T31" fmla="*/ 82 h 309"/>
                <a:gd name="T32" fmla="*/ 154 w 338"/>
                <a:gd name="T33" fmla="*/ 95 h 309"/>
                <a:gd name="T34" fmla="*/ 130 w 338"/>
                <a:gd name="T35" fmla="*/ 105 h 309"/>
                <a:gd name="T36" fmla="*/ 121 w 338"/>
                <a:gd name="T37" fmla="*/ 96 h 309"/>
                <a:gd name="T38" fmla="*/ 101 w 338"/>
                <a:gd name="T39" fmla="*/ 95 h 309"/>
                <a:gd name="T40" fmla="*/ 102 w 338"/>
                <a:gd name="T41" fmla="*/ 115 h 309"/>
                <a:gd name="T42" fmla="*/ 112 w 338"/>
                <a:gd name="T43" fmla="*/ 123 h 309"/>
                <a:gd name="T44" fmla="*/ 101 w 338"/>
                <a:gd name="T45" fmla="*/ 148 h 309"/>
                <a:gd name="T46" fmla="*/ 88 w 338"/>
                <a:gd name="T47" fmla="*/ 148 h 309"/>
                <a:gd name="T48" fmla="*/ 74 w 338"/>
                <a:gd name="T49" fmla="*/ 161 h 309"/>
                <a:gd name="T50" fmla="*/ 88 w 338"/>
                <a:gd name="T51" fmla="*/ 175 h 309"/>
                <a:gd name="T52" fmla="*/ 101 w 338"/>
                <a:gd name="T53" fmla="*/ 175 h 309"/>
                <a:gd name="T54" fmla="*/ 111 w 338"/>
                <a:gd name="T55" fmla="*/ 199 h 309"/>
                <a:gd name="T56" fmla="*/ 102 w 338"/>
                <a:gd name="T57" fmla="*/ 208 h 309"/>
                <a:gd name="T58" fmla="*/ 101 w 338"/>
                <a:gd name="T59" fmla="*/ 228 h 309"/>
                <a:gd name="T60" fmla="*/ 121 w 338"/>
                <a:gd name="T61" fmla="*/ 227 h 309"/>
                <a:gd name="T62" fmla="*/ 130 w 338"/>
                <a:gd name="T63" fmla="*/ 218 h 309"/>
                <a:gd name="T64" fmla="*/ 154 w 338"/>
                <a:gd name="T65" fmla="*/ 228 h 309"/>
                <a:gd name="T66" fmla="*/ 154 w 338"/>
                <a:gd name="T67" fmla="*/ 241 h 309"/>
                <a:gd name="T68" fmla="*/ 168 w 338"/>
                <a:gd name="T69" fmla="*/ 255 h 309"/>
                <a:gd name="T70" fmla="*/ 181 w 338"/>
                <a:gd name="T71" fmla="*/ 241 h 309"/>
                <a:gd name="T72" fmla="*/ 181 w 338"/>
                <a:gd name="T73" fmla="*/ 228 h 309"/>
                <a:gd name="T74" fmla="*/ 206 w 338"/>
                <a:gd name="T75" fmla="*/ 218 h 309"/>
                <a:gd name="T76" fmla="*/ 215 w 338"/>
                <a:gd name="T77" fmla="*/ 227 h 309"/>
                <a:gd name="T78" fmla="*/ 234 w 338"/>
                <a:gd name="T79" fmla="*/ 228 h 309"/>
                <a:gd name="T80" fmla="*/ 234 w 338"/>
                <a:gd name="T81" fmla="*/ 208 h 309"/>
                <a:gd name="T82" fmla="*/ 224 w 338"/>
                <a:gd name="T83" fmla="*/ 199 h 309"/>
                <a:gd name="T84" fmla="*/ 235 w 338"/>
                <a:gd name="T85" fmla="*/ 175 h 309"/>
                <a:gd name="T86" fmla="*/ 248 w 338"/>
                <a:gd name="T87" fmla="*/ 175 h 309"/>
                <a:gd name="T88" fmla="*/ 262 w 338"/>
                <a:gd name="T89" fmla="*/ 162 h 309"/>
                <a:gd name="T90" fmla="*/ 247 w 338"/>
                <a:gd name="T91" fmla="*/ 148 h 309"/>
                <a:gd name="T92" fmla="*/ 235 w 338"/>
                <a:gd name="T93" fmla="*/ 148 h 309"/>
                <a:gd name="T94" fmla="*/ 224 w 338"/>
                <a:gd name="T95" fmla="*/ 124 h 309"/>
                <a:gd name="T96" fmla="*/ 233 w 338"/>
                <a:gd name="T97" fmla="*/ 115 h 309"/>
                <a:gd name="T98" fmla="*/ 234 w 338"/>
                <a:gd name="T99" fmla="*/ 95 h 309"/>
                <a:gd name="T100" fmla="*/ 214 w 338"/>
                <a:gd name="T101" fmla="*/ 96 h 309"/>
                <a:gd name="T102" fmla="*/ 206 w 338"/>
                <a:gd name="T103" fmla="*/ 105 h 309"/>
                <a:gd name="T104" fmla="*/ 181 w 338"/>
                <a:gd name="T105" fmla="*/ 9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309">
                  <a:moveTo>
                    <a:pt x="179" y="0"/>
                  </a:moveTo>
                  <a:cubicBezTo>
                    <a:pt x="187" y="2"/>
                    <a:pt x="196" y="3"/>
                    <a:pt x="204" y="5"/>
                  </a:cubicBezTo>
                  <a:cubicBezTo>
                    <a:pt x="267" y="19"/>
                    <a:pt x="316" y="71"/>
                    <a:pt x="327" y="134"/>
                  </a:cubicBezTo>
                  <a:cubicBezTo>
                    <a:pt x="338" y="203"/>
                    <a:pt x="306" y="269"/>
                    <a:pt x="244" y="303"/>
                  </a:cubicBezTo>
                  <a:cubicBezTo>
                    <a:pt x="237" y="308"/>
                    <a:pt x="229" y="309"/>
                    <a:pt x="221" y="309"/>
                  </a:cubicBezTo>
                  <a:cubicBezTo>
                    <a:pt x="182" y="309"/>
                    <a:pt x="143" y="309"/>
                    <a:pt x="104" y="309"/>
                  </a:cubicBezTo>
                  <a:cubicBezTo>
                    <a:pt x="102" y="309"/>
                    <a:pt x="99" y="308"/>
                    <a:pt x="97" y="307"/>
                  </a:cubicBezTo>
                  <a:cubicBezTo>
                    <a:pt x="89" y="302"/>
                    <a:pt x="82" y="298"/>
                    <a:pt x="74" y="292"/>
                  </a:cubicBezTo>
                  <a:cubicBezTo>
                    <a:pt x="35" y="263"/>
                    <a:pt x="12" y="224"/>
                    <a:pt x="7" y="175"/>
                  </a:cubicBezTo>
                  <a:cubicBezTo>
                    <a:pt x="0" y="96"/>
                    <a:pt x="53" y="24"/>
                    <a:pt x="129" y="5"/>
                  </a:cubicBezTo>
                  <a:cubicBezTo>
                    <a:pt x="138" y="3"/>
                    <a:pt x="147" y="2"/>
                    <a:pt x="155" y="0"/>
                  </a:cubicBezTo>
                  <a:cubicBezTo>
                    <a:pt x="163" y="0"/>
                    <a:pt x="171" y="0"/>
                    <a:pt x="179" y="0"/>
                  </a:cubicBezTo>
                  <a:close/>
                  <a:moveTo>
                    <a:pt x="181" y="95"/>
                  </a:moveTo>
                  <a:cubicBezTo>
                    <a:pt x="181" y="91"/>
                    <a:pt x="181" y="86"/>
                    <a:pt x="181" y="82"/>
                  </a:cubicBezTo>
                  <a:cubicBezTo>
                    <a:pt x="181" y="73"/>
                    <a:pt x="175" y="67"/>
                    <a:pt x="168" y="67"/>
                  </a:cubicBezTo>
                  <a:cubicBezTo>
                    <a:pt x="160" y="68"/>
                    <a:pt x="155" y="74"/>
                    <a:pt x="154" y="82"/>
                  </a:cubicBezTo>
                  <a:cubicBezTo>
                    <a:pt x="154" y="86"/>
                    <a:pt x="154" y="91"/>
                    <a:pt x="154" y="95"/>
                  </a:cubicBezTo>
                  <a:cubicBezTo>
                    <a:pt x="146" y="98"/>
                    <a:pt x="138" y="101"/>
                    <a:pt x="130" y="105"/>
                  </a:cubicBezTo>
                  <a:cubicBezTo>
                    <a:pt x="127" y="102"/>
                    <a:pt x="124" y="99"/>
                    <a:pt x="121" y="96"/>
                  </a:cubicBezTo>
                  <a:cubicBezTo>
                    <a:pt x="115" y="90"/>
                    <a:pt x="107" y="89"/>
                    <a:pt x="101" y="95"/>
                  </a:cubicBezTo>
                  <a:cubicBezTo>
                    <a:pt x="96" y="100"/>
                    <a:pt x="96" y="109"/>
                    <a:pt x="102" y="115"/>
                  </a:cubicBezTo>
                  <a:cubicBezTo>
                    <a:pt x="105" y="118"/>
                    <a:pt x="109" y="121"/>
                    <a:pt x="112" y="123"/>
                  </a:cubicBezTo>
                  <a:cubicBezTo>
                    <a:pt x="108" y="132"/>
                    <a:pt x="105" y="140"/>
                    <a:pt x="101" y="148"/>
                  </a:cubicBezTo>
                  <a:cubicBezTo>
                    <a:pt x="97" y="148"/>
                    <a:pt x="93" y="148"/>
                    <a:pt x="88" y="148"/>
                  </a:cubicBezTo>
                  <a:cubicBezTo>
                    <a:pt x="80" y="148"/>
                    <a:pt x="74" y="154"/>
                    <a:pt x="74" y="161"/>
                  </a:cubicBezTo>
                  <a:cubicBezTo>
                    <a:pt x="74" y="169"/>
                    <a:pt x="80" y="175"/>
                    <a:pt x="88" y="175"/>
                  </a:cubicBezTo>
                  <a:cubicBezTo>
                    <a:pt x="93" y="175"/>
                    <a:pt x="97" y="175"/>
                    <a:pt x="101" y="175"/>
                  </a:cubicBezTo>
                  <a:cubicBezTo>
                    <a:pt x="105" y="183"/>
                    <a:pt x="108" y="191"/>
                    <a:pt x="111" y="199"/>
                  </a:cubicBezTo>
                  <a:cubicBezTo>
                    <a:pt x="109" y="202"/>
                    <a:pt x="105" y="205"/>
                    <a:pt x="102" y="208"/>
                  </a:cubicBezTo>
                  <a:cubicBezTo>
                    <a:pt x="96" y="214"/>
                    <a:pt x="96" y="222"/>
                    <a:pt x="101" y="228"/>
                  </a:cubicBezTo>
                  <a:cubicBezTo>
                    <a:pt x="107" y="233"/>
                    <a:pt x="115" y="233"/>
                    <a:pt x="121" y="227"/>
                  </a:cubicBezTo>
                  <a:cubicBezTo>
                    <a:pt x="124" y="224"/>
                    <a:pt x="127" y="220"/>
                    <a:pt x="130" y="218"/>
                  </a:cubicBezTo>
                  <a:cubicBezTo>
                    <a:pt x="139" y="221"/>
                    <a:pt x="146" y="225"/>
                    <a:pt x="154" y="228"/>
                  </a:cubicBezTo>
                  <a:cubicBezTo>
                    <a:pt x="154" y="232"/>
                    <a:pt x="154" y="236"/>
                    <a:pt x="154" y="241"/>
                  </a:cubicBezTo>
                  <a:cubicBezTo>
                    <a:pt x="154" y="249"/>
                    <a:pt x="160" y="255"/>
                    <a:pt x="168" y="255"/>
                  </a:cubicBezTo>
                  <a:cubicBezTo>
                    <a:pt x="176" y="255"/>
                    <a:pt x="181" y="249"/>
                    <a:pt x="181" y="241"/>
                  </a:cubicBezTo>
                  <a:cubicBezTo>
                    <a:pt x="181" y="236"/>
                    <a:pt x="181" y="232"/>
                    <a:pt x="181" y="228"/>
                  </a:cubicBezTo>
                  <a:cubicBezTo>
                    <a:pt x="190" y="225"/>
                    <a:pt x="197" y="221"/>
                    <a:pt x="206" y="218"/>
                  </a:cubicBezTo>
                  <a:cubicBezTo>
                    <a:pt x="208" y="221"/>
                    <a:pt x="211" y="224"/>
                    <a:pt x="215" y="227"/>
                  </a:cubicBezTo>
                  <a:cubicBezTo>
                    <a:pt x="221" y="233"/>
                    <a:pt x="229" y="233"/>
                    <a:pt x="234" y="228"/>
                  </a:cubicBezTo>
                  <a:cubicBezTo>
                    <a:pt x="240" y="222"/>
                    <a:pt x="240" y="214"/>
                    <a:pt x="234" y="208"/>
                  </a:cubicBezTo>
                  <a:cubicBezTo>
                    <a:pt x="230" y="205"/>
                    <a:pt x="227" y="202"/>
                    <a:pt x="224" y="199"/>
                  </a:cubicBezTo>
                  <a:cubicBezTo>
                    <a:pt x="228" y="191"/>
                    <a:pt x="231" y="183"/>
                    <a:pt x="235" y="175"/>
                  </a:cubicBezTo>
                  <a:cubicBezTo>
                    <a:pt x="239" y="175"/>
                    <a:pt x="243" y="175"/>
                    <a:pt x="248" y="175"/>
                  </a:cubicBezTo>
                  <a:cubicBezTo>
                    <a:pt x="256" y="175"/>
                    <a:pt x="262" y="169"/>
                    <a:pt x="262" y="162"/>
                  </a:cubicBezTo>
                  <a:cubicBezTo>
                    <a:pt x="262" y="154"/>
                    <a:pt x="256" y="148"/>
                    <a:pt x="247" y="148"/>
                  </a:cubicBezTo>
                  <a:cubicBezTo>
                    <a:pt x="243" y="148"/>
                    <a:pt x="238" y="148"/>
                    <a:pt x="235" y="148"/>
                  </a:cubicBezTo>
                  <a:cubicBezTo>
                    <a:pt x="231" y="140"/>
                    <a:pt x="228" y="132"/>
                    <a:pt x="224" y="124"/>
                  </a:cubicBezTo>
                  <a:cubicBezTo>
                    <a:pt x="227" y="121"/>
                    <a:pt x="230" y="118"/>
                    <a:pt x="233" y="115"/>
                  </a:cubicBezTo>
                  <a:cubicBezTo>
                    <a:pt x="240" y="109"/>
                    <a:pt x="240" y="100"/>
                    <a:pt x="234" y="95"/>
                  </a:cubicBezTo>
                  <a:cubicBezTo>
                    <a:pt x="229" y="89"/>
                    <a:pt x="221" y="90"/>
                    <a:pt x="214" y="96"/>
                  </a:cubicBezTo>
                  <a:cubicBezTo>
                    <a:pt x="211" y="99"/>
                    <a:pt x="208" y="102"/>
                    <a:pt x="206" y="105"/>
                  </a:cubicBezTo>
                  <a:cubicBezTo>
                    <a:pt x="197" y="101"/>
                    <a:pt x="190" y="98"/>
                    <a:pt x="181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19600493" y="6629400"/>
              <a:ext cx="127000" cy="88900"/>
            </a:xfrm>
            <a:custGeom>
              <a:avLst/>
              <a:gdLst>
                <a:gd name="T0" fmla="*/ 0 w 40"/>
                <a:gd name="T1" fmla="*/ 11 h 28"/>
                <a:gd name="T2" fmla="*/ 17 w 40"/>
                <a:gd name="T3" fmla="*/ 1 h 28"/>
                <a:gd name="T4" fmla="*/ 27 w 40"/>
                <a:gd name="T5" fmla="*/ 1 h 28"/>
                <a:gd name="T6" fmla="*/ 40 w 40"/>
                <a:gd name="T7" fmla="*/ 14 h 28"/>
                <a:gd name="T8" fmla="*/ 27 w 40"/>
                <a:gd name="T9" fmla="*/ 28 h 28"/>
                <a:gd name="T10" fmla="*/ 13 w 40"/>
                <a:gd name="T11" fmla="*/ 28 h 28"/>
                <a:gd name="T12" fmla="*/ 0 w 40"/>
                <a:gd name="T13" fmla="*/ 18 h 28"/>
                <a:gd name="T14" fmla="*/ 0 w 40"/>
                <a:gd name="T1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8">
                  <a:moveTo>
                    <a:pt x="0" y="11"/>
                  </a:moveTo>
                  <a:cubicBezTo>
                    <a:pt x="3" y="3"/>
                    <a:pt x="9" y="0"/>
                    <a:pt x="17" y="1"/>
                  </a:cubicBezTo>
                  <a:cubicBezTo>
                    <a:pt x="21" y="1"/>
                    <a:pt x="24" y="1"/>
                    <a:pt x="27" y="1"/>
                  </a:cubicBezTo>
                  <a:cubicBezTo>
                    <a:pt x="35" y="1"/>
                    <a:pt x="40" y="7"/>
                    <a:pt x="40" y="14"/>
                  </a:cubicBezTo>
                  <a:cubicBezTo>
                    <a:pt x="40" y="22"/>
                    <a:pt x="35" y="27"/>
                    <a:pt x="27" y="28"/>
                  </a:cubicBezTo>
                  <a:cubicBezTo>
                    <a:pt x="23" y="28"/>
                    <a:pt x="18" y="28"/>
                    <a:pt x="13" y="28"/>
                  </a:cubicBezTo>
                  <a:cubicBezTo>
                    <a:pt x="6" y="28"/>
                    <a:pt x="3" y="23"/>
                    <a:pt x="0" y="18"/>
                  </a:cubicBezTo>
                  <a:cubicBezTo>
                    <a:pt x="0" y="16"/>
                    <a:pt x="0" y="13"/>
                    <a:pt x="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20024355" y="7227888"/>
              <a:ext cx="511175" cy="85725"/>
            </a:xfrm>
            <a:custGeom>
              <a:avLst/>
              <a:gdLst>
                <a:gd name="T0" fmla="*/ 81 w 162"/>
                <a:gd name="T1" fmla="*/ 0 h 27"/>
                <a:gd name="T2" fmla="*/ 148 w 162"/>
                <a:gd name="T3" fmla="*/ 0 h 27"/>
                <a:gd name="T4" fmla="*/ 161 w 162"/>
                <a:gd name="T5" fmla="*/ 10 h 27"/>
                <a:gd name="T6" fmla="*/ 155 w 162"/>
                <a:gd name="T7" fmla="*/ 24 h 27"/>
                <a:gd name="T8" fmla="*/ 148 w 162"/>
                <a:gd name="T9" fmla="*/ 27 h 27"/>
                <a:gd name="T10" fmla="*/ 14 w 162"/>
                <a:gd name="T11" fmla="*/ 27 h 27"/>
                <a:gd name="T12" fmla="*/ 0 w 162"/>
                <a:gd name="T13" fmla="*/ 13 h 27"/>
                <a:gd name="T14" fmla="*/ 14 w 162"/>
                <a:gd name="T15" fmla="*/ 0 h 27"/>
                <a:gd name="T16" fmla="*/ 81 w 16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7">
                  <a:moveTo>
                    <a:pt x="81" y="0"/>
                  </a:moveTo>
                  <a:cubicBezTo>
                    <a:pt x="103" y="0"/>
                    <a:pt x="126" y="0"/>
                    <a:pt x="148" y="0"/>
                  </a:cubicBezTo>
                  <a:cubicBezTo>
                    <a:pt x="154" y="0"/>
                    <a:pt x="159" y="4"/>
                    <a:pt x="161" y="10"/>
                  </a:cubicBezTo>
                  <a:cubicBezTo>
                    <a:pt x="162" y="15"/>
                    <a:pt x="160" y="21"/>
                    <a:pt x="155" y="24"/>
                  </a:cubicBezTo>
                  <a:cubicBezTo>
                    <a:pt x="153" y="26"/>
                    <a:pt x="150" y="27"/>
                    <a:pt x="148" y="27"/>
                  </a:cubicBezTo>
                  <a:cubicBezTo>
                    <a:pt x="103" y="27"/>
                    <a:pt x="59" y="27"/>
                    <a:pt x="14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59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>
              <a:off x="20116430" y="7399338"/>
              <a:ext cx="325437" cy="130175"/>
            </a:xfrm>
            <a:custGeom>
              <a:avLst/>
              <a:gdLst>
                <a:gd name="T0" fmla="*/ 0 w 103"/>
                <a:gd name="T1" fmla="*/ 0 h 41"/>
                <a:gd name="T2" fmla="*/ 103 w 103"/>
                <a:gd name="T3" fmla="*/ 0 h 41"/>
                <a:gd name="T4" fmla="*/ 55 w 103"/>
                <a:gd name="T5" fmla="*/ 40 h 41"/>
                <a:gd name="T6" fmla="*/ 0 w 10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41">
                  <a:moveTo>
                    <a:pt x="0" y="0"/>
                  </a:moveTo>
                  <a:cubicBezTo>
                    <a:pt x="35" y="0"/>
                    <a:pt x="69" y="0"/>
                    <a:pt x="103" y="0"/>
                  </a:cubicBezTo>
                  <a:cubicBezTo>
                    <a:pt x="102" y="19"/>
                    <a:pt x="78" y="38"/>
                    <a:pt x="55" y="40"/>
                  </a:cubicBezTo>
                  <a:cubicBezTo>
                    <a:pt x="30" y="41"/>
                    <a:pt x="5" y="2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20830805" y="6632575"/>
              <a:ext cx="128587" cy="85725"/>
            </a:xfrm>
            <a:custGeom>
              <a:avLst/>
              <a:gdLst>
                <a:gd name="T0" fmla="*/ 21 w 41"/>
                <a:gd name="T1" fmla="*/ 0 h 27"/>
                <a:gd name="T2" fmla="*/ 28 w 41"/>
                <a:gd name="T3" fmla="*/ 0 h 27"/>
                <a:gd name="T4" fmla="*/ 41 w 41"/>
                <a:gd name="T5" fmla="*/ 14 h 27"/>
                <a:gd name="T6" fmla="*/ 28 w 41"/>
                <a:gd name="T7" fmla="*/ 27 h 27"/>
                <a:gd name="T8" fmla="*/ 13 w 41"/>
                <a:gd name="T9" fmla="*/ 27 h 27"/>
                <a:gd name="T10" fmla="*/ 0 w 41"/>
                <a:gd name="T11" fmla="*/ 13 h 27"/>
                <a:gd name="T12" fmla="*/ 13 w 41"/>
                <a:gd name="T13" fmla="*/ 0 h 27"/>
                <a:gd name="T14" fmla="*/ 21 w 4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21" y="0"/>
                  </a:moveTo>
                  <a:cubicBezTo>
                    <a:pt x="23" y="0"/>
                    <a:pt x="25" y="0"/>
                    <a:pt x="28" y="0"/>
                  </a:cubicBezTo>
                  <a:cubicBezTo>
                    <a:pt x="35" y="0"/>
                    <a:pt x="41" y="6"/>
                    <a:pt x="41" y="14"/>
                  </a:cubicBezTo>
                  <a:cubicBezTo>
                    <a:pt x="41" y="20"/>
                    <a:pt x="35" y="26"/>
                    <a:pt x="28" y="27"/>
                  </a:cubicBezTo>
                  <a:cubicBezTo>
                    <a:pt x="23" y="27"/>
                    <a:pt x="18" y="27"/>
                    <a:pt x="13" y="27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" y="0"/>
                    <a:pt x="18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20710155" y="6986588"/>
              <a:ext cx="123825" cy="114300"/>
            </a:xfrm>
            <a:custGeom>
              <a:avLst/>
              <a:gdLst>
                <a:gd name="T0" fmla="*/ 25 w 39"/>
                <a:gd name="T1" fmla="*/ 36 h 36"/>
                <a:gd name="T2" fmla="*/ 1 w 39"/>
                <a:gd name="T3" fmla="*/ 18 h 36"/>
                <a:gd name="T4" fmla="*/ 6 w 39"/>
                <a:gd name="T5" fmla="*/ 4 h 36"/>
                <a:gd name="T6" fmla="*/ 20 w 39"/>
                <a:gd name="T7" fmla="*/ 3 h 36"/>
                <a:gd name="T8" fmla="*/ 34 w 39"/>
                <a:gd name="T9" fmla="*/ 13 h 36"/>
                <a:gd name="T10" fmla="*/ 37 w 39"/>
                <a:gd name="T11" fmla="*/ 28 h 36"/>
                <a:gd name="T12" fmla="*/ 25 w 3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6">
                  <a:moveTo>
                    <a:pt x="25" y="36"/>
                  </a:moveTo>
                  <a:cubicBezTo>
                    <a:pt x="18" y="36"/>
                    <a:pt x="3" y="24"/>
                    <a:pt x="1" y="18"/>
                  </a:cubicBezTo>
                  <a:cubicBezTo>
                    <a:pt x="0" y="12"/>
                    <a:pt x="1" y="7"/>
                    <a:pt x="6" y="4"/>
                  </a:cubicBezTo>
                  <a:cubicBezTo>
                    <a:pt x="10" y="0"/>
                    <a:pt x="15" y="0"/>
                    <a:pt x="20" y="3"/>
                  </a:cubicBezTo>
                  <a:cubicBezTo>
                    <a:pt x="25" y="5"/>
                    <a:pt x="30" y="9"/>
                    <a:pt x="34" y="13"/>
                  </a:cubicBezTo>
                  <a:cubicBezTo>
                    <a:pt x="38" y="17"/>
                    <a:pt x="39" y="23"/>
                    <a:pt x="37" y="28"/>
                  </a:cubicBezTo>
                  <a:cubicBezTo>
                    <a:pt x="35" y="33"/>
                    <a:pt x="30" y="36"/>
                    <a:pt x="25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19727493" y="6245225"/>
              <a:ext cx="122237" cy="114300"/>
            </a:xfrm>
            <a:custGeom>
              <a:avLst/>
              <a:gdLst>
                <a:gd name="T0" fmla="*/ 25 w 39"/>
                <a:gd name="T1" fmla="*/ 36 h 36"/>
                <a:gd name="T2" fmla="*/ 1 w 39"/>
                <a:gd name="T3" fmla="*/ 19 h 36"/>
                <a:gd name="T4" fmla="*/ 6 w 39"/>
                <a:gd name="T5" fmla="*/ 4 h 36"/>
                <a:gd name="T6" fmla="*/ 21 w 39"/>
                <a:gd name="T7" fmla="*/ 3 h 36"/>
                <a:gd name="T8" fmla="*/ 33 w 39"/>
                <a:gd name="T9" fmla="*/ 13 h 36"/>
                <a:gd name="T10" fmla="*/ 37 w 39"/>
                <a:gd name="T11" fmla="*/ 27 h 36"/>
                <a:gd name="T12" fmla="*/ 25 w 3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6">
                  <a:moveTo>
                    <a:pt x="25" y="36"/>
                  </a:moveTo>
                  <a:cubicBezTo>
                    <a:pt x="18" y="36"/>
                    <a:pt x="3" y="25"/>
                    <a:pt x="1" y="19"/>
                  </a:cubicBezTo>
                  <a:cubicBezTo>
                    <a:pt x="0" y="13"/>
                    <a:pt x="1" y="7"/>
                    <a:pt x="6" y="4"/>
                  </a:cubicBezTo>
                  <a:cubicBezTo>
                    <a:pt x="10" y="1"/>
                    <a:pt x="16" y="0"/>
                    <a:pt x="21" y="3"/>
                  </a:cubicBezTo>
                  <a:cubicBezTo>
                    <a:pt x="25" y="6"/>
                    <a:pt x="30" y="9"/>
                    <a:pt x="33" y="13"/>
                  </a:cubicBezTo>
                  <a:cubicBezTo>
                    <a:pt x="38" y="16"/>
                    <a:pt x="39" y="22"/>
                    <a:pt x="37" y="27"/>
                  </a:cubicBezTo>
                  <a:cubicBezTo>
                    <a:pt x="35" y="33"/>
                    <a:pt x="30" y="36"/>
                    <a:pt x="25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19724318" y="6986588"/>
              <a:ext cx="125412" cy="114300"/>
            </a:xfrm>
            <a:custGeom>
              <a:avLst/>
              <a:gdLst>
                <a:gd name="T0" fmla="*/ 16 w 40"/>
                <a:gd name="T1" fmla="*/ 36 h 36"/>
                <a:gd name="T2" fmla="*/ 3 w 40"/>
                <a:gd name="T3" fmla="*/ 27 h 36"/>
                <a:gd name="T4" fmla="*/ 6 w 40"/>
                <a:gd name="T5" fmla="*/ 13 h 36"/>
                <a:gd name="T6" fmla="*/ 19 w 40"/>
                <a:gd name="T7" fmla="*/ 3 h 36"/>
                <a:gd name="T8" fmla="*/ 36 w 40"/>
                <a:gd name="T9" fmla="*/ 6 h 36"/>
                <a:gd name="T10" fmla="*/ 36 w 40"/>
                <a:gd name="T11" fmla="*/ 23 h 36"/>
                <a:gd name="T12" fmla="*/ 20 w 40"/>
                <a:gd name="T13" fmla="*/ 35 h 36"/>
                <a:gd name="T14" fmla="*/ 16 w 4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6">
                  <a:moveTo>
                    <a:pt x="16" y="36"/>
                  </a:moveTo>
                  <a:cubicBezTo>
                    <a:pt x="10" y="36"/>
                    <a:pt x="5" y="33"/>
                    <a:pt x="3" y="27"/>
                  </a:cubicBezTo>
                  <a:cubicBezTo>
                    <a:pt x="0" y="22"/>
                    <a:pt x="1" y="16"/>
                    <a:pt x="6" y="13"/>
                  </a:cubicBezTo>
                  <a:cubicBezTo>
                    <a:pt x="10" y="9"/>
                    <a:pt x="14" y="6"/>
                    <a:pt x="19" y="3"/>
                  </a:cubicBezTo>
                  <a:cubicBezTo>
                    <a:pt x="24" y="0"/>
                    <a:pt x="31" y="1"/>
                    <a:pt x="36" y="6"/>
                  </a:cubicBezTo>
                  <a:cubicBezTo>
                    <a:pt x="40" y="11"/>
                    <a:pt x="40" y="18"/>
                    <a:pt x="36" y="23"/>
                  </a:cubicBezTo>
                  <a:cubicBezTo>
                    <a:pt x="31" y="27"/>
                    <a:pt x="25" y="31"/>
                    <a:pt x="20" y="35"/>
                  </a:cubicBezTo>
                  <a:cubicBezTo>
                    <a:pt x="19" y="36"/>
                    <a:pt x="17" y="36"/>
                    <a:pt x="16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20710155" y="6245225"/>
              <a:ext cx="123825" cy="114300"/>
            </a:xfrm>
            <a:custGeom>
              <a:avLst/>
              <a:gdLst>
                <a:gd name="T0" fmla="*/ 15 w 39"/>
                <a:gd name="T1" fmla="*/ 36 h 36"/>
                <a:gd name="T2" fmla="*/ 2 w 39"/>
                <a:gd name="T3" fmla="*/ 28 h 36"/>
                <a:gd name="T4" fmla="*/ 5 w 39"/>
                <a:gd name="T5" fmla="*/ 13 h 36"/>
                <a:gd name="T6" fmla="*/ 18 w 39"/>
                <a:gd name="T7" fmla="*/ 3 h 36"/>
                <a:gd name="T8" fmla="*/ 35 w 39"/>
                <a:gd name="T9" fmla="*/ 6 h 36"/>
                <a:gd name="T10" fmla="*/ 35 w 39"/>
                <a:gd name="T11" fmla="*/ 23 h 36"/>
                <a:gd name="T12" fmla="*/ 19 w 39"/>
                <a:gd name="T13" fmla="*/ 35 h 36"/>
                <a:gd name="T14" fmla="*/ 15 w 3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6">
                  <a:moveTo>
                    <a:pt x="15" y="36"/>
                  </a:moveTo>
                  <a:cubicBezTo>
                    <a:pt x="8" y="36"/>
                    <a:pt x="4" y="33"/>
                    <a:pt x="2" y="28"/>
                  </a:cubicBezTo>
                  <a:cubicBezTo>
                    <a:pt x="0" y="23"/>
                    <a:pt x="1" y="17"/>
                    <a:pt x="5" y="13"/>
                  </a:cubicBezTo>
                  <a:cubicBezTo>
                    <a:pt x="9" y="9"/>
                    <a:pt x="13" y="6"/>
                    <a:pt x="18" y="3"/>
                  </a:cubicBezTo>
                  <a:cubicBezTo>
                    <a:pt x="24" y="0"/>
                    <a:pt x="31" y="1"/>
                    <a:pt x="35" y="6"/>
                  </a:cubicBezTo>
                  <a:cubicBezTo>
                    <a:pt x="39" y="11"/>
                    <a:pt x="39" y="19"/>
                    <a:pt x="35" y="23"/>
                  </a:cubicBezTo>
                  <a:cubicBezTo>
                    <a:pt x="30" y="27"/>
                    <a:pt x="25" y="31"/>
                    <a:pt x="19" y="35"/>
                  </a:cubicBezTo>
                  <a:cubicBezTo>
                    <a:pt x="18" y="36"/>
                    <a:pt x="16" y="36"/>
                    <a:pt x="15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20154530" y="6546850"/>
              <a:ext cx="252412" cy="255588"/>
            </a:xfrm>
            <a:custGeom>
              <a:avLst/>
              <a:gdLst>
                <a:gd name="T0" fmla="*/ 40 w 80"/>
                <a:gd name="T1" fmla="*/ 0 h 81"/>
                <a:gd name="T2" fmla="*/ 0 w 80"/>
                <a:gd name="T3" fmla="*/ 40 h 81"/>
                <a:gd name="T4" fmla="*/ 40 w 80"/>
                <a:gd name="T5" fmla="*/ 81 h 81"/>
                <a:gd name="T6" fmla="*/ 8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ubicBezTo>
                    <a:pt x="62" y="81"/>
                    <a:pt x="80" y="63"/>
                    <a:pt x="80" y="41"/>
                  </a:cubicBezTo>
                  <a:cubicBezTo>
                    <a:pt x="80" y="18"/>
                    <a:pt x="62" y="0"/>
                    <a:pt x="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20154530" y="6546850"/>
              <a:ext cx="252412" cy="255588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cubicBezTo>
                    <a:pt x="62" y="0"/>
                    <a:pt x="80" y="18"/>
                    <a:pt x="80" y="41"/>
                  </a:cubicBez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4099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6628" y="7089901"/>
            <a:ext cx="96072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Direct Call.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6628" y="7854560"/>
            <a:ext cx="96072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6628" y="9618120"/>
            <a:ext cx="96072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Internet Access.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6628" y="10382779"/>
            <a:ext cx="96072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5028" y="3721881"/>
            <a:ext cx="9607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Smartphone Application</a:t>
            </a:r>
          </a:p>
          <a:p>
            <a:r>
              <a:rPr lang="en-MY" sz="4500" b="1">
                <a:solidFill>
                  <a:schemeClr val="tx2"/>
                </a:solidFill>
              </a:rPr>
              <a:t>Best Features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5028" y="5232303"/>
            <a:ext cx="96072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REEL / STORY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428750" y="7262812"/>
            <a:ext cx="788988" cy="611188"/>
          </a:xfrm>
          <a:custGeom>
            <a:avLst/>
            <a:gdLst>
              <a:gd name="T0" fmla="*/ 23 w 23"/>
              <a:gd name="T1" fmla="*/ 2 h 19"/>
              <a:gd name="T2" fmla="*/ 22 w 23"/>
              <a:gd name="T3" fmla="*/ 4 h 19"/>
              <a:gd name="T4" fmla="*/ 9 w 23"/>
              <a:gd name="T5" fmla="*/ 18 h 19"/>
              <a:gd name="T6" fmla="*/ 6 w 23"/>
              <a:gd name="T7" fmla="*/ 18 h 19"/>
              <a:gd name="T8" fmla="*/ 5 w 23"/>
              <a:gd name="T9" fmla="*/ 18 h 19"/>
              <a:gd name="T10" fmla="*/ 1 w 23"/>
              <a:gd name="T11" fmla="*/ 13 h 19"/>
              <a:gd name="T12" fmla="*/ 1 w 23"/>
              <a:gd name="T13" fmla="*/ 10 h 19"/>
              <a:gd name="T14" fmla="*/ 4 w 23"/>
              <a:gd name="T15" fmla="*/ 10 h 19"/>
              <a:gd name="T16" fmla="*/ 7 w 23"/>
              <a:gd name="T17" fmla="*/ 13 h 19"/>
              <a:gd name="T18" fmla="*/ 7 w 23"/>
              <a:gd name="T19" fmla="*/ 13 h 19"/>
              <a:gd name="T20" fmla="*/ 7 w 23"/>
              <a:gd name="T21" fmla="*/ 13 h 19"/>
              <a:gd name="T22" fmla="*/ 19 w 23"/>
              <a:gd name="T23" fmla="*/ 1 h 19"/>
              <a:gd name="T24" fmla="*/ 22 w 23"/>
              <a:gd name="T25" fmla="*/ 0 h 19"/>
              <a:gd name="T26" fmla="*/ 23 w 23"/>
              <a:gd name="T27" fmla="*/ 2 h 19"/>
              <a:gd name="T28" fmla="*/ 23 w 23"/>
              <a:gd name="T29" fmla="*/ 2 h 19"/>
              <a:gd name="T30" fmla="*/ 23 w 23"/>
              <a:gd name="T31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19">
                <a:moveTo>
                  <a:pt x="23" y="2"/>
                </a:moveTo>
                <a:cubicBezTo>
                  <a:pt x="23" y="3"/>
                  <a:pt x="23" y="4"/>
                  <a:pt x="22" y="4"/>
                </a:cubicBezTo>
                <a:cubicBezTo>
                  <a:pt x="18" y="9"/>
                  <a:pt x="13" y="13"/>
                  <a:pt x="9" y="18"/>
                </a:cubicBezTo>
                <a:cubicBezTo>
                  <a:pt x="8" y="18"/>
                  <a:pt x="7" y="19"/>
                  <a:pt x="6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4" y="16"/>
                  <a:pt x="2" y="15"/>
                  <a:pt x="1" y="13"/>
                </a:cubicBezTo>
                <a:cubicBezTo>
                  <a:pt x="0" y="12"/>
                  <a:pt x="0" y="10"/>
                  <a:pt x="1" y="10"/>
                </a:cubicBezTo>
                <a:cubicBezTo>
                  <a:pt x="2" y="9"/>
                  <a:pt x="3" y="9"/>
                  <a:pt x="4" y="10"/>
                </a:cubicBezTo>
                <a:cubicBezTo>
                  <a:pt x="5" y="11"/>
                  <a:pt x="6" y="12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1" y="9"/>
                  <a:pt x="15" y="5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23" y="0"/>
                  <a:pt x="23" y="1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1222375" y="7327900"/>
            <a:ext cx="823913" cy="771525"/>
          </a:xfrm>
          <a:custGeom>
            <a:avLst/>
            <a:gdLst>
              <a:gd name="T0" fmla="*/ 20 w 24"/>
              <a:gd name="T1" fmla="*/ 0 h 24"/>
              <a:gd name="T2" fmla="*/ 20 w 24"/>
              <a:gd name="T3" fmla="*/ 1 h 24"/>
              <a:gd name="T4" fmla="*/ 17 w 24"/>
              <a:gd name="T5" fmla="*/ 3 h 24"/>
              <a:gd name="T6" fmla="*/ 17 w 24"/>
              <a:gd name="T7" fmla="*/ 3 h 24"/>
              <a:gd name="T8" fmla="*/ 4 w 24"/>
              <a:gd name="T9" fmla="*/ 3 h 24"/>
              <a:gd name="T10" fmla="*/ 3 w 24"/>
              <a:gd name="T11" fmla="*/ 3 h 24"/>
              <a:gd name="T12" fmla="*/ 3 w 24"/>
              <a:gd name="T13" fmla="*/ 21 h 24"/>
              <a:gd name="T14" fmla="*/ 21 w 24"/>
              <a:gd name="T15" fmla="*/ 21 h 24"/>
              <a:gd name="T16" fmla="*/ 21 w 24"/>
              <a:gd name="T17" fmla="*/ 20 h 24"/>
              <a:gd name="T18" fmla="*/ 21 w 24"/>
              <a:gd name="T19" fmla="*/ 14 h 24"/>
              <a:gd name="T20" fmla="*/ 21 w 24"/>
              <a:gd name="T21" fmla="*/ 13 h 24"/>
              <a:gd name="T22" fmla="*/ 23 w 24"/>
              <a:gd name="T23" fmla="*/ 11 h 24"/>
              <a:gd name="T24" fmla="*/ 24 w 24"/>
              <a:gd name="T25" fmla="*/ 10 h 24"/>
              <a:gd name="T26" fmla="*/ 24 w 24"/>
              <a:gd name="T27" fmla="*/ 11 h 24"/>
              <a:gd name="T28" fmla="*/ 24 w 24"/>
              <a:gd name="T29" fmla="*/ 22 h 24"/>
              <a:gd name="T30" fmla="*/ 22 w 24"/>
              <a:gd name="T31" fmla="*/ 24 h 24"/>
              <a:gd name="T32" fmla="*/ 2 w 24"/>
              <a:gd name="T33" fmla="*/ 24 h 24"/>
              <a:gd name="T34" fmla="*/ 0 w 24"/>
              <a:gd name="T35" fmla="*/ 22 h 24"/>
              <a:gd name="T36" fmla="*/ 0 w 24"/>
              <a:gd name="T37" fmla="*/ 2 h 24"/>
              <a:gd name="T38" fmla="*/ 2 w 24"/>
              <a:gd name="T39" fmla="*/ 0 h 24"/>
              <a:gd name="T40" fmla="*/ 20 w 24"/>
              <a:gd name="T41" fmla="*/ 0 h 24"/>
              <a:gd name="T42" fmla="*/ 20 w 24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24">
                <a:moveTo>
                  <a:pt x="20" y="0"/>
                </a:moveTo>
                <a:cubicBezTo>
                  <a:pt x="20" y="0"/>
                  <a:pt x="20" y="0"/>
                  <a:pt x="20" y="1"/>
                </a:cubicBezTo>
                <a:cubicBezTo>
                  <a:pt x="19" y="1"/>
                  <a:pt x="18" y="2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3"/>
                  <a:pt x="8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9"/>
                  <a:pt x="3" y="15"/>
                  <a:pt x="3" y="21"/>
                </a:cubicBezTo>
                <a:cubicBezTo>
                  <a:pt x="9" y="21"/>
                  <a:pt x="15" y="21"/>
                  <a:pt x="21" y="21"/>
                </a:cubicBezTo>
                <a:cubicBezTo>
                  <a:pt x="21" y="21"/>
                  <a:pt x="21" y="21"/>
                  <a:pt x="21" y="20"/>
                </a:cubicBezTo>
                <a:cubicBezTo>
                  <a:pt x="21" y="18"/>
                  <a:pt x="21" y="16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2"/>
                  <a:pt x="23" y="11"/>
                  <a:pt x="23" y="11"/>
                </a:cubicBezTo>
                <a:cubicBezTo>
                  <a:pt x="24" y="11"/>
                  <a:pt x="24" y="11"/>
                  <a:pt x="24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5"/>
                  <a:pt x="24" y="18"/>
                  <a:pt x="24" y="22"/>
                </a:cubicBezTo>
                <a:cubicBezTo>
                  <a:pt x="24" y="23"/>
                  <a:pt x="23" y="24"/>
                  <a:pt x="22" y="24"/>
                </a:cubicBezTo>
                <a:cubicBezTo>
                  <a:pt x="15" y="24"/>
                  <a:pt x="9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5"/>
                  <a:pt x="0" y="9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" y="0"/>
                  <a:pt x="14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428750" y="9834563"/>
            <a:ext cx="788988" cy="611188"/>
          </a:xfrm>
          <a:custGeom>
            <a:avLst/>
            <a:gdLst>
              <a:gd name="T0" fmla="*/ 23 w 23"/>
              <a:gd name="T1" fmla="*/ 3 h 19"/>
              <a:gd name="T2" fmla="*/ 22 w 23"/>
              <a:gd name="T3" fmla="*/ 4 h 19"/>
              <a:gd name="T4" fmla="*/ 9 w 23"/>
              <a:gd name="T5" fmla="*/ 18 h 19"/>
              <a:gd name="T6" fmla="*/ 6 w 23"/>
              <a:gd name="T7" fmla="*/ 19 h 19"/>
              <a:gd name="T8" fmla="*/ 5 w 23"/>
              <a:gd name="T9" fmla="*/ 18 h 19"/>
              <a:gd name="T10" fmla="*/ 1 w 23"/>
              <a:gd name="T11" fmla="*/ 14 h 19"/>
              <a:gd name="T12" fmla="*/ 1 w 23"/>
              <a:gd name="T13" fmla="*/ 10 h 19"/>
              <a:gd name="T14" fmla="*/ 4 w 23"/>
              <a:gd name="T15" fmla="*/ 11 h 19"/>
              <a:gd name="T16" fmla="*/ 7 w 23"/>
              <a:gd name="T17" fmla="*/ 13 h 19"/>
              <a:gd name="T18" fmla="*/ 7 w 23"/>
              <a:gd name="T19" fmla="*/ 14 h 19"/>
              <a:gd name="T20" fmla="*/ 7 w 23"/>
              <a:gd name="T21" fmla="*/ 13 h 19"/>
              <a:gd name="T22" fmla="*/ 19 w 23"/>
              <a:gd name="T23" fmla="*/ 1 h 19"/>
              <a:gd name="T24" fmla="*/ 22 w 23"/>
              <a:gd name="T25" fmla="*/ 0 h 19"/>
              <a:gd name="T26" fmla="*/ 23 w 23"/>
              <a:gd name="T27" fmla="*/ 2 h 19"/>
              <a:gd name="T28" fmla="*/ 23 w 23"/>
              <a:gd name="T29" fmla="*/ 2 h 19"/>
              <a:gd name="T30" fmla="*/ 23 w 23"/>
              <a:gd name="T3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19">
                <a:moveTo>
                  <a:pt x="23" y="3"/>
                </a:moveTo>
                <a:cubicBezTo>
                  <a:pt x="23" y="3"/>
                  <a:pt x="23" y="4"/>
                  <a:pt x="22" y="4"/>
                </a:cubicBezTo>
                <a:cubicBezTo>
                  <a:pt x="18" y="9"/>
                  <a:pt x="13" y="14"/>
                  <a:pt x="9" y="18"/>
                </a:cubicBezTo>
                <a:cubicBezTo>
                  <a:pt x="8" y="19"/>
                  <a:pt x="7" y="19"/>
                  <a:pt x="6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4" y="17"/>
                  <a:pt x="2" y="15"/>
                  <a:pt x="1" y="14"/>
                </a:cubicBezTo>
                <a:cubicBezTo>
                  <a:pt x="0" y="13"/>
                  <a:pt x="0" y="11"/>
                  <a:pt x="1" y="10"/>
                </a:cubicBezTo>
                <a:cubicBezTo>
                  <a:pt x="2" y="10"/>
                  <a:pt x="3" y="10"/>
                  <a:pt x="4" y="11"/>
                </a:cubicBezTo>
                <a:cubicBezTo>
                  <a:pt x="5" y="11"/>
                  <a:pt x="6" y="12"/>
                  <a:pt x="7" y="13"/>
                </a:cubicBezTo>
                <a:cubicBezTo>
                  <a:pt x="7" y="13"/>
                  <a:pt x="7" y="13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11" y="9"/>
                  <a:pt x="15" y="5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3"/>
                  <a:pt x="23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1222375" y="9931400"/>
            <a:ext cx="823913" cy="739775"/>
          </a:xfrm>
          <a:custGeom>
            <a:avLst/>
            <a:gdLst>
              <a:gd name="T0" fmla="*/ 20 w 24"/>
              <a:gd name="T1" fmla="*/ 0 h 23"/>
              <a:gd name="T2" fmla="*/ 20 w 24"/>
              <a:gd name="T3" fmla="*/ 0 h 23"/>
              <a:gd name="T4" fmla="*/ 17 w 24"/>
              <a:gd name="T5" fmla="*/ 2 h 23"/>
              <a:gd name="T6" fmla="*/ 17 w 24"/>
              <a:gd name="T7" fmla="*/ 3 h 23"/>
              <a:gd name="T8" fmla="*/ 4 w 24"/>
              <a:gd name="T9" fmla="*/ 3 h 23"/>
              <a:gd name="T10" fmla="*/ 3 w 24"/>
              <a:gd name="T11" fmla="*/ 3 h 23"/>
              <a:gd name="T12" fmla="*/ 3 w 24"/>
              <a:gd name="T13" fmla="*/ 20 h 23"/>
              <a:gd name="T14" fmla="*/ 21 w 24"/>
              <a:gd name="T15" fmla="*/ 20 h 23"/>
              <a:gd name="T16" fmla="*/ 21 w 24"/>
              <a:gd name="T17" fmla="*/ 20 h 23"/>
              <a:gd name="T18" fmla="*/ 21 w 24"/>
              <a:gd name="T19" fmla="*/ 13 h 23"/>
              <a:gd name="T20" fmla="*/ 21 w 24"/>
              <a:gd name="T21" fmla="*/ 12 h 23"/>
              <a:gd name="T22" fmla="*/ 23 w 24"/>
              <a:gd name="T23" fmla="*/ 10 h 23"/>
              <a:gd name="T24" fmla="*/ 24 w 24"/>
              <a:gd name="T25" fmla="*/ 10 h 23"/>
              <a:gd name="T26" fmla="*/ 24 w 24"/>
              <a:gd name="T27" fmla="*/ 10 h 23"/>
              <a:gd name="T28" fmla="*/ 24 w 24"/>
              <a:gd name="T29" fmla="*/ 21 h 23"/>
              <a:gd name="T30" fmla="*/ 22 w 24"/>
              <a:gd name="T31" fmla="*/ 23 h 23"/>
              <a:gd name="T32" fmla="*/ 2 w 24"/>
              <a:gd name="T33" fmla="*/ 23 h 23"/>
              <a:gd name="T34" fmla="*/ 0 w 24"/>
              <a:gd name="T35" fmla="*/ 21 h 23"/>
              <a:gd name="T36" fmla="*/ 0 w 24"/>
              <a:gd name="T37" fmla="*/ 1 h 23"/>
              <a:gd name="T38" fmla="*/ 2 w 24"/>
              <a:gd name="T39" fmla="*/ 0 h 23"/>
              <a:gd name="T40" fmla="*/ 20 w 24"/>
              <a:gd name="T41" fmla="*/ 0 h 23"/>
              <a:gd name="T42" fmla="*/ 20 w 24"/>
              <a:gd name="T4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23"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8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3"/>
                  <a:pt x="8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8"/>
                  <a:pt x="3" y="14"/>
                  <a:pt x="3" y="20"/>
                </a:cubicBezTo>
                <a:cubicBezTo>
                  <a:pt x="9" y="20"/>
                  <a:pt x="15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18"/>
                  <a:pt x="21" y="15"/>
                  <a:pt x="21" y="13"/>
                </a:cubicBezTo>
                <a:cubicBezTo>
                  <a:pt x="21" y="13"/>
                  <a:pt x="21" y="13"/>
                  <a:pt x="21" y="12"/>
                </a:cubicBezTo>
                <a:cubicBezTo>
                  <a:pt x="22" y="12"/>
                  <a:pt x="23" y="11"/>
                  <a:pt x="23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4"/>
                  <a:pt x="24" y="18"/>
                  <a:pt x="24" y="21"/>
                </a:cubicBezTo>
                <a:cubicBezTo>
                  <a:pt x="24" y="23"/>
                  <a:pt x="23" y="23"/>
                  <a:pt x="22" y="23"/>
                </a:cubicBezTo>
                <a:cubicBezTo>
                  <a:pt x="15" y="23"/>
                  <a:pt x="9" y="23"/>
                  <a:pt x="2" y="23"/>
                </a:cubicBezTo>
                <a:cubicBezTo>
                  <a:pt x="1" y="23"/>
                  <a:pt x="0" y="23"/>
                  <a:pt x="0" y="21"/>
                </a:cubicBezTo>
                <a:cubicBezTo>
                  <a:pt x="0" y="15"/>
                  <a:pt x="0" y="8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8" y="0"/>
                  <a:pt x="14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9"/>
          <p:cNvSpPr>
            <a:spLocks noEditPoints="1"/>
          </p:cNvSpPr>
          <p:nvPr/>
        </p:nvSpPr>
        <p:spPr bwMode="auto">
          <a:xfrm>
            <a:off x="14785975" y="1793875"/>
            <a:ext cx="7389812" cy="11958637"/>
          </a:xfrm>
          <a:custGeom>
            <a:avLst/>
            <a:gdLst>
              <a:gd name="T0" fmla="*/ 231 w 232"/>
              <a:gd name="T1" fmla="*/ 22 h 377"/>
              <a:gd name="T2" fmla="*/ 231 w 232"/>
              <a:gd name="T3" fmla="*/ 19 h 377"/>
              <a:gd name="T4" fmla="*/ 230 w 232"/>
              <a:gd name="T5" fmla="*/ 16 h 377"/>
              <a:gd name="T6" fmla="*/ 229 w 232"/>
              <a:gd name="T7" fmla="*/ 16 h 377"/>
              <a:gd name="T8" fmla="*/ 207 w 232"/>
              <a:gd name="T9" fmla="*/ 0 h 377"/>
              <a:gd name="T10" fmla="*/ 206 w 232"/>
              <a:gd name="T11" fmla="*/ 0 h 377"/>
              <a:gd name="T12" fmla="*/ 205 w 232"/>
              <a:gd name="T13" fmla="*/ 0 h 377"/>
              <a:gd name="T14" fmla="*/ 27 w 232"/>
              <a:gd name="T15" fmla="*/ 0 h 377"/>
              <a:gd name="T16" fmla="*/ 25 w 232"/>
              <a:gd name="T17" fmla="*/ 0 h 377"/>
              <a:gd name="T18" fmla="*/ 25 w 232"/>
              <a:gd name="T19" fmla="*/ 0 h 377"/>
              <a:gd name="T20" fmla="*/ 8 w 232"/>
              <a:gd name="T21" fmla="*/ 7 h 377"/>
              <a:gd name="T22" fmla="*/ 8 w 232"/>
              <a:gd name="T23" fmla="*/ 8 h 377"/>
              <a:gd name="T24" fmla="*/ 6 w 232"/>
              <a:gd name="T25" fmla="*/ 9 h 377"/>
              <a:gd name="T26" fmla="*/ 6 w 232"/>
              <a:gd name="T27" fmla="*/ 9 h 377"/>
              <a:gd name="T28" fmla="*/ 5 w 232"/>
              <a:gd name="T29" fmla="*/ 11 h 377"/>
              <a:gd name="T30" fmla="*/ 4 w 232"/>
              <a:gd name="T31" fmla="*/ 12 h 377"/>
              <a:gd name="T32" fmla="*/ 4 w 232"/>
              <a:gd name="T33" fmla="*/ 13 h 377"/>
              <a:gd name="T34" fmla="*/ 3 w 232"/>
              <a:gd name="T35" fmla="*/ 14 h 377"/>
              <a:gd name="T36" fmla="*/ 3 w 232"/>
              <a:gd name="T37" fmla="*/ 15 h 377"/>
              <a:gd name="T38" fmla="*/ 2 w 232"/>
              <a:gd name="T39" fmla="*/ 17 h 377"/>
              <a:gd name="T40" fmla="*/ 1 w 232"/>
              <a:gd name="T41" fmla="*/ 18 h 377"/>
              <a:gd name="T42" fmla="*/ 1 w 232"/>
              <a:gd name="T43" fmla="*/ 19 h 377"/>
              <a:gd name="T44" fmla="*/ 1 w 232"/>
              <a:gd name="T45" fmla="*/ 20 h 377"/>
              <a:gd name="T46" fmla="*/ 0 w 232"/>
              <a:gd name="T47" fmla="*/ 22 h 377"/>
              <a:gd name="T48" fmla="*/ 0 w 232"/>
              <a:gd name="T49" fmla="*/ 24 h 377"/>
              <a:gd name="T50" fmla="*/ 0 w 232"/>
              <a:gd name="T51" fmla="*/ 27 h 377"/>
              <a:gd name="T52" fmla="*/ 0 w 232"/>
              <a:gd name="T53" fmla="*/ 377 h 377"/>
              <a:gd name="T54" fmla="*/ 232 w 232"/>
              <a:gd name="T55" fmla="*/ 377 h 377"/>
              <a:gd name="T56" fmla="*/ 232 w 232"/>
              <a:gd name="T57" fmla="*/ 27 h 377"/>
              <a:gd name="T58" fmla="*/ 231 w 232"/>
              <a:gd name="T59" fmla="*/ 22 h 377"/>
              <a:gd name="T60" fmla="*/ 231 w 232"/>
              <a:gd name="T61" fmla="*/ 22 h 377"/>
              <a:gd name="T62" fmla="*/ 231 w 232"/>
              <a:gd name="T63" fmla="*/ 19 h 377"/>
              <a:gd name="T64" fmla="*/ 230 w 232"/>
              <a:gd name="T65" fmla="*/ 16 h 377"/>
              <a:gd name="T66" fmla="*/ 229 w 232"/>
              <a:gd name="T67" fmla="*/ 16 h 377"/>
              <a:gd name="T68" fmla="*/ 207 w 232"/>
              <a:gd name="T69" fmla="*/ 0 h 377"/>
              <a:gd name="T70" fmla="*/ 206 w 232"/>
              <a:gd name="T71" fmla="*/ 0 h 377"/>
              <a:gd name="T72" fmla="*/ 205 w 232"/>
              <a:gd name="T73" fmla="*/ 0 h 377"/>
              <a:gd name="T74" fmla="*/ 27 w 232"/>
              <a:gd name="T75" fmla="*/ 0 h 377"/>
              <a:gd name="T76" fmla="*/ 25 w 232"/>
              <a:gd name="T77" fmla="*/ 0 h 377"/>
              <a:gd name="T78" fmla="*/ 25 w 232"/>
              <a:gd name="T79" fmla="*/ 0 h 377"/>
              <a:gd name="T80" fmla="*/ 8 w 232"/>
              <a:gd name="T81" fmla="*/ 7 h 377"/>
              <a:gd name="T82" fmla="*/ 8 w 232"/>
              <a:gd name="T83" fmla="*/ 8 h 377"/>
              <a:gd name="T84" fmla="*/ 6 w 232"/>
              <a:gd name="T85" fmla="*/ 9 h 377"/>
              <a:gd name="T86" fmla="*/ 6 w 232"/>
              <a:gd name="T87" fmla="*/ 9 h 377"/>
              <a:gd name="T88" fmla="*/ 5 w 232"/>
              <a:gd name="T89" fmla="*/ 11 h 377"/>
              <a:gd name="T90" fmla="*/ 4 w 232"/>
              <a:gd name="T91" fmla="*/ 12 h 377"/>
              <a:gd name="T92" fmla="*/ 4 w 232"/>
              <a:gd name="T93" fmla="*/ 13 h 377"/>
              <a:gd name="T94" fmla="*/ 3 w 232"/>
              <a:gd name="T95" fmla="*/ 14 h 377"/>
              <a:gd name="T96" fmla="*/ 3 w 232"/>
              <a:gd name="T97" fmla="*/ 15 h 377"/>
              <a:gd name="T98" fmla="*/ 2 w 232"/>
              <a:gd name="T99" fmla="*/ 17 h 377"/>
              <a:gd name="T100" fmla="*/ 1 w 232"/>
              <a:gd name="T101" fmla="*/ 18 h 377"/>
              <a:gd name="T102" fmla="*/ 1 w 232"/>
              <a:gd name="T103" fmla="*/ 19 h 377"/>
              <a:gd name="T104" fmla="*/ 1 w 232"/>
              <a:gd name="T105" fmla="*/ 20 h 377"/>
              <a:gd name="T106" fmla="*/ 0 w 232"/>
              <a:gd name="T107" fmla="*/ 22 h 377"/>
              <a:gd name="T108" fmla="*/ 0 w 232"/>
              <a:gd name="T109" fmla="*/ 24 h 377"/>
              <a:gd name="T110" fmla="*/ 0 w 232"/>
              <a:gd name="T111" fmla="*/ 27 h 377"/>
              <a:gd name="T112" fmla="*/ 0 w 232"/>
              <a:gd name="T113" fmla="*/ 377 h 377"/>
              <a:gd name="T114" fmla="*/ 232 w 232"/>
              <a:gd name="T115" fmla="*/ 377 h 377"/>
              <a:gd name="T116" fmla="*/ 232 w 232"/>
              <a:gd name="T117" fmla="*/ 27 h 377"/>
              <a:gd name="T118" fmla="*/ 231 w 232"/>
              <a:gd name="T119" fmla="*/ 2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" h="377">
                <a:moveTo>
                  <a:pt x="231" y="22"/>
                </a:moveTo>
                <a:cubicBezTo>
                  <a:pt x="231" y="21"/>
                  <a:pt x="231" y="20"/>
                  <a:pt x="231" y="19"/>
                </a:cubicBezTo>
                <a:cubicBezTo>
                  <a:pt x="230" y="18"/>
                  <a:pt x="230" y="17"/>
                  <a:pt x="230" y="16"/>
                </a:cubicBezTo>
                <a:cubicBezTo>
                  <a:pt x="230" y="16"/>
                  <a:pt x="230" y="16"/>
                  <a:pt x="229" y="16"/>
                </a:cubicBezTo>
                <a:cubicBezTo>
                  <a:pt x="226" y="7"/>
                  <a:pt x="217" y="1"/>
                  <a:pt x="207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0"/>
                  <a:pt x="206" y="0"/>
                  <a:pt x="205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1"/>
                  <a:pt x="13" y="3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5" y="10"/>
                  <a:pt x="5" y="11"/>
                </a:cubicBezTo>
                <a:cubicBezTo>
                  <a:pt x="5" y="11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6"/>
                  <a:pt x="2" y="17"/>
                </a:cubicBezTo>
                <a:cubicBezTo>
                  <a:pt x="2" y="17"/>
                  <a:pt x="1" y="17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377"/>
                  <a:pt x="0" y="377"/>
                  <a:pt x="0" y="377"/>
                </a:cubicBezTo>
                <a:cubicBezTo>
                  <a:pt x="232" y="377"/>
                  <a:pt x="232" y="377"/>
                  <a:pt x="232" y="377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2" y="25"/>
                  <a:pt x="232" y="23"/>
                  <a:pt x="231" y="22"/>
                </a:cubicBezTo>
                <a:close/>
                <a:moveTo>
                  <a:pt x="231" y="22"/>
                </a:moveTo>
                <a:cubicBezTo>
                  <a:pt x="231" y="21"/>
                  <a:pt x="231" y="20"/>
                  <a:pt x="231" y="19"/>
                </a:cubicBezTo>
                <a:cubicBezTo>
                  <a:pt x="230" y="18"/>
                  <a:pt x="230" y="17"/>
                  <a:pt x="230" y="16"/>
                </a:cubicBezTo>
                <a:cubicBezTo>
                  <a:pt x="230" y="16"/>
                  <a:pt x="230" y="16"/>
                  <a:pt x="229" y="16"/>
                </a:cubicBezTo>
                <a:cubicBezTo>
                  <a:pt x="226" y="7"/>
                  <a:pt x="217" y="1"/>
                  <a:pt x="207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0"/>
                  <a:pt x="206" y="0"/>
                  <a:pt x="205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9" y="1"/>
                  <a:pt x="13" y="3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5" y="10"/>
                  <a:pt x="5" y="11"/>
                </a:cubicBezTo>
                <a:cubicBezTo>
                  <a:pt x="5" y="11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6"/>
                  <a:pt x="2" y="17"/>
                </a:cubicBezTo>
                <a:cubicBezTo>
                  <a:pt x="2" y="17"/>
                  <a:pt x="1" y="17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377"/>
                  <a:pt x="0" y="377"/>
                  <a:pt x="0" y="377"/>
                </a:cubicBezTo>
                <a:cubicBezTo>
                  <a:pt x="232" y="377"/>
                  <a:pt x="232" y="377"/>
                  <a:pt x="232" y="377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2" y="25"/>
                  <a:pt x="232" y="23"/>
                  <a:pt x="231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1"/>
          <p:cNvSpPr>
            <a:spLocks noEditPoints="1"/>
          </p:cNvSpPr>
          <p:nvPr/>
        </p:nvSpPr>
        <p:spPr bwMode="auto">
          <a:xfrm>
            <a:off x="14849475" y="1889125"/>
            <a:ext cx="7231062" cy="11863387"/>
          </a:xfrm>
          <a:custGeom>
            <a:avLst/>
            <a:gdLst>
              <a:gd name="T0" fmla="*/ 218 w 227"/>
              <a:gd name="T1" fmla="*/ 14 h 374"/>
              <a:gd name="T2" fmla="*/ 216 w 227"/>
              <a:gd name="T3" fmla="*/ 12 h 374"/>
              <a:gd name="T4" fmla="*/ 208 w 227"/>
              <a:gd name="T5" fmla="*/ 7 h 374"/>
              <a:gd name="T6" fmla="*/ 208 w 227"/>
              <a:gd name="T7" fmla="*/ 7 h 374"/>
              <a:gd name="T8" fmla="*/ 204 w 227"/>
              <a:gd name="T9" fmla="*/ 6 h 374"/>
              <a:gd name="T10" fmla="*/ 24 w 227"/>
              <a:gd name="T11" fmla="*/ 6 h 374"/>
              <a:gd name="T12" fmla="*/ 23 w 227"/>
              <a:gd name="T13" fmla="*/ 6 h 374"/>
              <a:gd name="T14" fmla="*/ 23 w 227"/>
              <a:gd name="T15" fmla="*/ 6 h 374"/>
              <a:gd name="T16" fmla="*/ 13 w 227"/>
              <a:gd name="T17" fmla="*/ 11 h 374"/>
              <a:gd name="T18" fmla="*/ 11 w 227"/>
              <a:gd name="T19" fmla="*/ 12 h 374"/>
              <a:gd name="T20" fmla="*/ 7 w 227"/>
              <a:gd name="T21" fmla="*/ 24 h 374"/>
              <a:gd name="T22" fmla="*/ 7 w 227"/>
              <a:gd name="T23" fmla="*/ 374 h 374"/>
              <a:gd name="T24" fmla="*/ 221 w 227"/>
              <a:gd name="T25" fmla="*/ 374 h 374"/>
              <a:gd name="T26" fmla="*/ 221 w 227"/>
              <a:gd name="T27" fmla="*/ 24 h 374"/>
              <a:gd name="T28" fmla="*/ 218 w 227"/>
              <a:gd name="T29" fmla="*/ 14 h 374"/>
              <a:gd name="T30" fmla="*/ 224 w 227"/>
              <a:gd name="T31" fmla="*/ 12 h 374"/>
              <a:gd name="T32" fmla="*/ 204 w 227"/>
              <a:gd name="T33" fmla="*/ 0 h 374"/>
              <a:gd name="T34" fmla="*/ 204 w 227"/>
              <a:gd name="T35" fmla="*/ 0 h 374"/>
              <a:gd name="T36" fmla="*/ 203 w 227"/>
              <a:gd name="T37" fmla="*/ 0 h 374"/>
              <a:gd name="T38" fmla="*/ 25 w 227"/>
              <a:gd name="T39" fmla="*/ 0 h 374"/>
              <a:gd name="T40" fmla="*/ 23 w 227"/>
              <a:gd name="T41" fmla="*/ 0 h 374"/>
              <a:gd name="T42" fmla="*/ 23 w 227"/>
              <a:gd name="T43" fmla="*/ 0 h 374"/>
              <a:gd name="T44" fmla="*/ 3 w 227"/>
              <a:gd name="T45" fmla="*/ 12 h 374"/>
              <a:gd name="T46" fmla="*/ 3 w 227"/>
              <a:gd name="T47" fmla="*/ 12 h 374"/>
              <a:gd name="T48" fmla="*/ 0 w 227"/>
              <a:gd name="T49" fmla="*/ 24 h 374"/>
              <a:gd name="T50" fmla="*/ 0 w 227"/>
              <a:gd name="T51" fmla="*/ 374 h 374"/>
              <a:gd name="T52" fmla="*/ 227 w 227"/>
              <a:gd name="T53" fmla="*/ 374 h 374"/>
              <a:gd name="T54" fmla="*/ 227 w 227"/>
              <a:gd name="T55" fmla="*/ 24 h 374"/>
              <a:gd name="T56" fmla="*/ 224 w 227"/>
              <a:gd name="T57" fmla="*/ 12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7" h="374">
                <a:moveTo>
                  <a:pt x="218" y="14"/>
                </a:moveTo>
                <a:cubicBezTo>
                  <a:pt x="218" y="13"/>
                  <a:pt x="217" y="13"/>
                  <a:pt x="216" y="12"/>
                </a:cubicBezTo>
                <a:cubicBezTo>
                  <a:pt x="214" y="9"/>
                  <a:pt x="211" y="8"/>
                  <a:pt x="208" y="7"/>
                </a:cubicBezTo>
                <a:cubicBezTo>
                  <a:pt x="208" y="7"/>
                  <a:pt x="208" y="7"/>
                  <a:pt x="208" y="7"/>
                </a:cubicBezTo>
                <a:cubicBezTo>
                  <a:pt x="206" y="6"/>
                  <a:pt x="205" y="6"/>
                  <a:pt x="20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19" y="6"/>
                  <a:pt x="15" y="8"/>
                  <a:pt x="13" y="11"/>
                </a:cubicBezTo>
                <a:cubicBezTo>
                  <a:pt x="12" y="11"/>
                  <a:pt x="12" y="11"/>
                  <a:pt x="11" y="12"/>
                </a:cubicBezTo>
                <a:cubicBezTo>
                  <a:pt x="8" y="15"/>
                  <a:pt x="7" y="19"/>
                  <a:pt x="7" y="24"/>
                </a:cubicBezTo>
                <a:cubicBezTo>
                  <a:pt x="7" y="374"/>
                  <a:pt x="7" y="374"/>
                  <a:pt x="7" y="374"/>
                </a:cubicBezTo>
                <a:cubicBezTo>
                  <a:pt x="221" y="374"/>
                  <a:pt x="221" y="374"/>
                  <a:pt x="221" y="374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21" y="20"/>
                  <a:pt x="220" y="17"/>
                  <a:pt x="218" y="14"/>
                </a:cubicBezTo>
                <a:close/>
                <a:moveTo>
                  <a:pt x="224" y="12"/>
                </a:moveTo>
                <a:cubicBezTo>
                  <a:pt x="220" y="5"/>
                  <a:pt x="213" y="0"/>
                  <a:pt x="204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0"/>
                  <a:pt x="203" y="0"/>
                  <a:pt x="203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0"/>
                  <a:pt x="7" y="5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5"/>
                  <a:pt x="0" y="20"/>
                  <a:pt x="0" y="24"/>
                </a:cubicBezTo>
                <a:cubicBezTo>
                  <a:pt x="0" y="374"/>
                  <a:pt x="0" y="374"/>
                  <a:pt x="0" y="374"/>
                </a:cubicBezTo>
                <a:cubicBezTo>
                  <a:pt x="227" y="374"/>
                  <a:pt x="227" y="374"/>
                  <a:pt x="227" y="374"/>
                </a:cubicBezTo>
                <a:cubicBezTo>
                  <a:pt x="227" y="24"/>
                  <a:pt x="227" y="24"/>
                  <a:pt x="227" y="24"/>
                </a:cubicBezTo>
                <a:cubicBezTo>
                  <a:pt x="227" y="20"/>
                  <a:pt x="226" y="15"/>
                  <a:pt x="224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2"/>
          <p:cNvSpPr>
            <a:spLocks/>
          </p:cNvSpPr>
          <p:nvPr/>
        </p:nvSpPr>
        <p:spPr bwMode="auto">
          <a:xfrm>
            <a:off x="16538575" y="2079625"/>
            <a:ext cx="3886200" cy="538162"/>
          </a:xfrm>
          <a:custGeom>
            <a:avLst/>
            <a:gdLst>
              <a:gd name="T0" fmla="*/ 122 w 122"/>
              <a:gd name="T1" fmla="*/ 0 h 17"/>
              <a:gd name="T2" fmla="*/ 122 w 122"/>
              <a:gd name="T3" fmla="*/ 2 h 17"/>
              <a:gd name="T4" fmla="*/ 107 w 122"/>
              <a:gd name="T5" fmla="*/ 17 h 17"/>
              <a:gd name="T6" fmla="*/ 14 w 122"/>
              <a:gd name="T7" fmla="*/ 17 h 17"/>
              <a:gd name="T8" fmla="*/ 0 w 122"/>
              <a:gd name="T9" fmla="*/ 2 h 17"/>
              <a:gd name="T10" fmla="*/ 0 w 122"/>
              <a:gd name="T11" fmla="*/ 0 h 17"/>
              <a:gd name="T12" fmla="*/ 122 w 122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17">
                <a:moveTo>
                  <a:pt x="122" y="0"/>
                </a:moveTo>
                <a:cubicBezTo>
                  <a:pt x="122" y="2"/>
                  <a:pt x="122" y="2"/>
                  <a:pt x="122" y="2"/>
                </a:cubicBezTo>
                <a:cubicBezTo>
                  <a:pt x="122" y="10"/>
                  <a:pt x="115" y="17"/>
                  <a:pt x="107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6" y="17"/>
                  <a:pt x="0" y="10"/>
                  <a:pt x="0" y="2"/>
                </a:cubicBezTo>
                <a:cubicBezTo>
                  <a:pt x="0" y="0"/>
                  <a:pt x="0" y="0"/>
                  <a:pt x="0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22144038" y="2492375"/>
            <a:ext cx="31750" cy="157162"/>
          </a:xfrm>
          <a:custGeom>
            <a:avLst/>
            <a:gdLst>
              <a:gd name="T0" fmla="*/ 1 w 1"/>
              <a:gd name="T1" fmla="*/ 5 h 5"/>
              <a:gd name="T2" fmla="*/ 1 w 1"/>
              <a:gd name="T3" fmla="*/ 5 h 5"/>
              <a:gd name="T4" fmla="*/ 0 w 1"/>
              <a:gd name="T5" fmla="*/ 0 h 5"/>
              <a:gd name="T6" fmla="*/ 1 w 1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1"/>
                  <a:pt x="0" y="0"/>
                </a:cubicBezTo>
                <a:cubicBezTo>
                  <a:pt x="1" y="1"/>
                  <a:pt x="1" y="3"/>
                  <a:pt x="1" y="5"/>
                </a:cubicBezTo>
                <a:close/>
              </a:path>
            </a:pathLst>
          </a:custGeom>
          <a:solidFill>
            <a:srgbClr val="FDC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5"/>
          <p:cNvSpPr>
            <a:spLocks/>
          </p:cNvSpPr>
          <p:nvPr/>
        </p:nvSpPr>
        <p:spPr bwMode="auto">
          <a:xfrm>
            <a:off x="14785975" y="1793875"/>
            <a:ext cx="7389812" cy="11958637"/>
          </a:xfrm>
          <a:custGeom>
            <a:avLst/>
            <a:gdLst>
              <a:gd name="T0" fmla="*/ 232 w 232"/>
              <a:gd name="T1" fmla="*/ 27 h 377"/>
              <a:gd name="T2" fmla="*/ 232 w 232"/>
              <a:gd name="T3" fmla="*/ 377 h 377"/>
              <a:gd name="T4" fmla="*/ 227 w 232"/>
              <a:gd name="T5" fmla="*/ 377 h 377"/>
              <a:gd name="T6" fmla="*/ 227 w 232"/>
              <a:gd name="T7" fmla="*/ 26 h 377"/>
              <a:gd name="T8" fmla="*/ 206 w 232"/>
              <a:gd name="T9" fmla="*/ 5 h 377"/>
              <a:gd name="T10" fmla="*/ 206 w 232"/>
              <a:gd name="T11" fmla="*/ 5 h 377"/>
              <a:gd name="T12" fmla="*/ 205 w 232"/>
              <a:gd name="T13" fmla="*/ 5 h 377"/>
              <a:gd name="T14" fmla="*/ 27 w 232"/>
              <a:gd name="T15" fmla="*/ 5 h 377"/>
              <a:gd name="T16" fmla="*/ 25 w 232"/>
              <a:gd name="T17" fmla="*/ 5 h 377"/>
              <a:gd name="T18" fmla="*/ 25 w 232"/>
              <a:gd name="T19" fmla="*/ 5 h 377"/>
              <a:gd name="T20" fmla="*/ 12 w 232"/>
              <a:gd name="T21" fmla="*/ 10 h 377"/>
              <a:gd name="T22" fmla="*/ 5 w 232"/>
              <a:gd name="T23" fmla="*/ 27 h 377"/>
              <a:gd name="T24" fmla="*/ 5 w 232"/>
              <a:gd name="T25" fmla="*/ 377 h 377"/>
              <a:gd name="T26" fmla="*/ 0 w 232"/>
              <a:gd name="T27" fmla="*/ 377 h 377"/>
              <a:gd name="T28" fmla="*/ 0 w 232"/>
              <a:gd name="T29" fmla="*/ 27 h 377"/>
              <a:gd name="T30" fmla="*/ 0 w 232"/>
              <a:gd name="T31" fmla="*/ 24 h 377"/>
              <a:gd name="T32" fmla="*/ 0 w 232"/>
              <a:gd name="T33" fmla="*/ 22 h 377"/>
              <a:gd name="T34" fmla="*/ 1 w 232"/>
              <a:gd name="T35" fmla="*/ 20 h 377"/>
              <a:gd name="T36" fmla="*/ 1 w 232"/>
              <a:gd name="T37" fmla="*/ 19 h 377"/>
              <a:gd name="T38" fmla="*/ 1 w 232"/>
              <a:gd name="T39" fmla="*/ 18 h 377"/>
              <a:gd name="T40" fmla="*/ 2 w 232"/>
              <a:gd name="T41" fmla="*/ 17 h 377"/>
              <a:gd name="T42" fmla="*/ 3 w 232"/>
              <a:gd name="T43" fmla="*/ 15 h 377"/>
              <a:gd name="T44" fmla="*/ 3 w 232"/>
              <a:gd name="T45" fmla="*/ 14 h 377"/>
              <a:gd name="T46" fmla="*/ 4 w 232"/>
              <a:gd name="T47" fmla="*/ 13 h 377"/>
              <a:gd name="T48" fmla="*/ 4 w 232"/>
              <a:gd name="T49" fmla="*/ 12 h 377"/>
              <a:gd name="T50" fmla="*/ 5 w 232"/>
              <a:gd name="T51" fmla="*/ 11 h 377"/>
              <a:gd name="T52" fmla="*/ 6 w 232"/>
              <a:gd name="T53" fmla="*/ 9 h 377"/>
              <a:gd name="T54" fmla="*/ 6 w 232"/>
              <a:gd name="T55" fmla="*/ 9 h 377"/>
              <a:gd name="T56" fmla="*/ 8 w 232"/>
              <a:gd name="T57" fmla="*/ 8 h 377"/>
              <a:gd name="T58" fmla="*/ 8 w 232"/>
              <a:gd name="T59" fmla="*/ 7 h 377"/>
              <a:gd name="T60" fmla="*/ 8 w 232"/>
              <a:gd name="T61" fmla="*/ 7 h 377"/>
              <a:gd name="T62" fmla="*/ 6 w 232"/>
              <a:gd name="T63" fmla="*/ 14 h 377"/>
              <a:gd name="T64" fmla="*/ 8 w 232"/>
              <a:gd name="T65" fmla="*/ 7 h 377"/>
              <a:gd name="T66" fmla="*/ 23 w 232"/>
              <a:gd name="T67" fmla="*/ 0 h 377"/>
              <a:gd name="T68" fmla="*/ 25 w 232"/>
              <a:gd name="T69" fmla="*/ 0 h 377"/>
              <a:gd name="T70" fmla="*/ 25 w 232"/>
              <a:gd name="T71" fmla="*/ 0 h 377"/>
              <a:gd name="T72" fmla="*/ 27 w 232"/>
              <a:gd name="T73" fmla="*/ 0 h 377"/>
              <a:gd name="T74" fmla="*/ 205 w 232"/>
              <a:gd name="T75" fmla="*/ 0 h 377"/>
              <a:gd name="T76" fmla="*/ 206 w 232"/>
              <a:gd name="T77" fmla="*/ 0 h 377"/>
              <a:gd name="T78" fmla="*/ 207 w 232"/>
              <a:gd name="T79" fmla="*/ 0 h 377"/>
              <a:gd name="T80" fmla="*/ 223 w 232"/>
              <a:gd name="T81" fmla="*/ 7 h 377"/>
              <a:gd name="T82" fmla="*/ 223 w 232"/>
              <a:gd name="T83" fmla="*/ 7 h 377"/>
              <a:gd name="T84" fmla="*/ 223 w 232"/>
              <a:gd name="T85" fmla="*/ 8 h 377"/>
              <a:gd name="T86" fmla="*/ 224 w 232"/>
              <a:gd name="T87" fmla="*/ 8 h 377"/>
              <a:gd name="T88" fmla="*/ 225 w 232"/>
              <a:gd name="T89" fmla="*/ 9 h 377"/>
              <a:gd name="T90" fmla="*/ 227 w 232"/>
              <a:gd name="T91" fmla="*/ 11 h 377"/>
              <a:gd name="T92" fmla="*/ 227 w 232"/>
              <a:gd name="T93" fmla="*/ 12 h 377"/>
              <a:gd name="T94" fmla="*/ 228 w 232"/>
              <a:gd name="T95" fmla="*/ 13 h 377"/>
              <a:gd name="T96" fmla="*/ 228 w 232"/>
              <a:gd name="T97" fmla="*/ 14 h 377"/>
              <a:gd name="T98" fmla="*/ 228 w 232"/>
              <a:gd name="T99" fmla="*/ 14 h 377"/>
              <a:gd name="T100" fmla="*/ 230 w 232"/>
              <a:gd name="T101" fmla="*/ 16 h 377"/>
              <a:gd name="T102" fmla="*/ 231 w 232"/>
              <a:gd name="T103" fmla="*/ 19 h 377"/>
              <a:gd name="T104" fmla="*/ 231 w 232"/>
              <a:gd name="T105" fmla="*/ 22 h 377"/>
              <a:gd name="T106" fmla="*/ 232 w 232"/>
              <a:gd name="T107" fmla="*/ 2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377">
                <a:moveTo>
                  <a:pt x="232" y="27"/>
                </a:moveTo>
                <a:cubicBezTo>
                  <a:pt x="232" y="377"/>
                  <a:pt x="232" y="377"/>
                  <a:pt x="232" y="377"/>
                </a:cubicBezTo>
                <a:cubicBezTo>
                  <a:pt x="227" y="377"/>
                  <a:pt x="227" y="377"/>
                  <a:pt x="227" y="377"/>
                </a:cubicBezTo>
                <a:cubicBezTo>
                  <a:pt x="227" y="26"/>
                  <a:pt x="227" y="26"/>
                  <a:pt x="227" y="26"/>
                </a:cubicBezTo>
                <a:cubicBezTo>
                  <a:pt x="227" y="15"/>
                  <a:pt x="218" y="6"/>
                  <a:pt x="206" y="5"/>
                </a:cubicBezTo>
                <a:cubicBezTo>
                  <a:pt x="206" y="5"/>
                  <a:pt x="206" y="5"/>
                  <a:pt x="206" y="5"/>
                </a:cubicBezTo>
                <a:cubicBezTo>
                  <a:pt x="206" y="5"/>
                  <a:pt x="205" y="5"/>
                  <a:pt x="205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0" y="6"/>
                  <a:pt x="16" y="7"/>
                  <a:pt x="12" y="10"/>
                </a:cubicBezTo>
                <a:cubicBezTo>
                  <a:pt x="8" y="15"/>
                  <a:pt x="5" y="21"/>
                  <a:pt x="5" y="27"/>
                </a:cubicBezTo>
                <a:cubicBezTo>
                  <a:pt x="5" y="377"/>
                  <a:pt x="5" y="377"/>
                  <a:pt x="5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1"/>
                  <a:pt x="0" y="21"/>
                  <a:pt x="1" y="20"/>
                </a:cubicBezTo>
                <a:cubicBezTo>
                  <a:pt x="1" y="20"/>
                  <a:pt x="1" y="19"/>
                  <a:pt x="1" y="19"/>
                </a:cubicBezTo>
                <a:cubicBezTo>
                  <a:pt x="1" y="19"/>
                  <a:pt x="1" y="18"/>
                  <a:pt x="1" y="18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6"/>
                  <a:pt x="2" y="15"/>
                  <a:pt x="3" y="15"/>
                </a:cubicBezTo>
                <a:cubicBezTo>
                  <a:pt x="3" y="15"/>
                  <a:pt x="3" y="15"/>
                  <a:pt x="3" y="14"/>
                </a:cubicBezTo>
                <a:cubicBezTo>
                  <a:pt x="3" y="14"/>
                  <a:pt x="3" y="13"/>
                  <a:pt x="4" y="13"/>
                </a:cubicBezTo>
                <a:cubicBezTo>
                  <a:pt x="4" y="13"/>
                  <a:pt x="4" y="12"/>
                  <a:pt x="4" y="12"/>
                </a:cubicBezTo>
                <a:cubicBezTo>
                  <a:pt x="4" y="12"/>
                  <a:pt x="5" y="11"/>
                  <a:pt x="5" y="11"/>
                </a:cubicBezTo>
                <a:cubicBezTo>
                  <a:pt x="5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8"/>
                  <a:pt x="8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6" y="11"/>
                  <a:pt x="6" y="14"/>
                </a:cubicBezTo>
                <a:cubicBezTo>
                  <a:pt x="6" y="11"/>
                  <a:pt x="7" y="9"/>
                  <a:pt x="8" y="7"/>
                </a:cubicBezTo>
                <a:cubicBezTo>
                  <a:pt x="12" y="4"/>
                  <a:pt x="18" y="1"/>
                  <a:pt x="23" y="0"/>
                </a:cubicBezTo>
                <a:cubicBezTo>
                  <a:pt x="24" y="0"/>
                  <a:pt x="24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7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13" y="1"/>
                  <a:pt x="219" y="3"/>
                  <a:pt x="223" y="7"/>
                </a:cubicBezTo>
                <a:cubicBezTo>
                  <a:pt x="223" y="7"/>
                  <a:pt x="223" y="7"/>
                  <a:pt x="223" y="7"/>
                </a:cubicBezTo>
                <a:cubicBezTo>
                  <a:pt x="223" y="7"/>
                  <a:pt x="223" y="7"/>
                  <a:pt x="223" y="8"/>
                </a:cubicBezTo>
                <a:cubicBezTo>
                  <a:pt x="223" y="8"/>
                  <a:pt x="223" y="8"/>
                  <a:pt x="224" y="8"/>
                </a:cubicBezTo>
                <a:cubicBezTo>
                  <a:pt x="224" y="8"/>
                  <a:pt x="225" y="9"/>
                  <a:pt x="225" y="9"/>
                </a:cubicBezTo>
                <a:cubicBezTo>
                  <a:pt x="226" y="10"/>
                  <a:pt x="226" y="11"/>
                  <a:pt x="227" y="11"/>
                </a:cubicBezTo>
                <a:cubicBezTo>
                  <a:pt x="227" y="11"/>
                  <a:pt x="227" y="12"/>
                  <a:pt x="227" y="12"/>
                </a:cubicBezTo>
                <a:cubicBezTo>
                  <a:pt x="227" y="12"/>
                  <a:pt x="228" y="13"/>
                  <a:pt x="228" y="13"/>
                </a:cubicBezTo>
                <a:cubicBezTo>
                  <a:pt x="228" y="13"/>
                  <a:pt x="228" y="14"/>
                  <a:pt x="228" y="14"/>
                </a:cubicBezTo>
                <a:cubicBezTo>
                  <a:pt x="228" y="14"/>
                  <a:pt x="228" y="14"/>
                  <a:pt x="228" y="14"/>
                </a:cubicBezTo>
                <a:cubicBezTo>
                  <a:pt x="229" y="15"/>
                  <a:pt x="229" y="15"/>
                  <a:pt x="230" y="16"/>
                </a:cubicBezTo>
                <a:cubicBezTo>
                  <a:pt x="230" y="17"/>
                  <a:pt x="230" y="18"/>
                  <a:pt x="231" y="19"/>
                </a:cubicBezTo>
                <a:cubicBezTo>
                  <a:pt x="231" y="20"/>
                  <a:pt x="231" y="21"/>
                  <a:pt x="231" y="22"/>
                </a:cubicBezTo>
                <a:cubicBezTo>
                  <a:pt x="232" y="23"/>
                  <a:pt x="232" y="25"/>
                  <a:pt x="232" y="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0"/>
          <p:cNvSpPr>
            <a:spLocks/>
          </p:cNvSpPr>
          <p:nvPr/>
        </p:nvSpPr>
        <p:spPr bwMode="auto">
          <a:xfrm>
            <a:off x="14598650" y="1636713"/>
            <a:ext cx="7769225" cy="11349038"/>
          </a:xfrm>
          <a:custGeom>
            <a:avLst/>
            <a:gdLst>
              <a:gd name="T0" fmla="*/ 245 w 245"/>
              <a:gd name="T1" fmla="*/ 33 h 383"/>
              <a:gd name="T2" fmla="*/ 245 w 245"/>
              <a:gd name="T3" fmla="*/ 383 h 383"/>
              <a:gd name="T4" fmla="*/ 245 w 245"/>
              <a:gd name="T5" fmla="*/ 383 h 383"/>
              <a:gd name="T6" fmla="*/ 245 w 245"/>
              <a:gd name="T7" fmla="*/ 36 h 383"/>
              <a:gd name="T8" fmla="*/ 217 w 245"/>
              <a:gd name="T9" fmla="*/ 4 h 383"/>
              <a:gd name="T10" fmla="*/ 216 w 245"/>
              <a:gd name="T11" fmla="*/ 4 h 383"/>
              <a:gd name="T12" fmla="*/ 215 w 245"/>
              <a:gd name="T13" fmla="*/ 4 h 383"/>
              <a:gd name="T14" fmla="*/ 214 w 245"/>
              <a:gd name="T15" fmla="*/ 4 h 383"/>
              <a:gd name="T16" fmla="*/ 214 w 245"/>
              <a:gd name="T17" fmla="*/ 4 h 383"/>
              <a:gd name="T18" fmla="*/ 212 w 245"/>
              <a:gd name="T19" fmla="*/ 4 h 383"/>
              <a:gd name="T20" fmla="*/ 34 w 245"/>
              <a:gd name="T21" fmla="*/ 4 h 383"/>
              <a:gd name="T22" fmla="*/ 32 w 245"/>
              <a:gd name="T23" fmla="*/ 4 h 383"/>
              <a:gd name="T24" fmla="*/ 27 w 245"/>
              <a:gd name="T25" fmla="*/ 4 h 383"/>
              <a:gd name="T26" fmla="*/ 10 w 245"/>
              <a:gd name="T27" fmla="*/ 14 h 383"/>
              <a:gd name="T28" fmla="*/ 1 w 245"/>
              <a:gd name="T29" fmla="*/ 36 h 383"/>
              <a:gd name="T30" fmla="*/ 1 w 245"/>
              <a:gd name="T31" fmla="*/ 383 h 383"/>
              <a:gd name="T32" fmla="*/ 0 w 245"/>
              <a:gd name="T33" fmla="*/ 383 h 383"/>
              <a:gd name="T34" fmla="*/ 0 w 245"/>
              <a:gd name="T35" fmla="*/ 33 h 383"/>
              <a:gd name="T36" fmla="*/ 34 w 245"/>
              <a:gd name="T37" fmla="*/ 0 h 383"/>
              <a:gd name="T38" fmla="*/ 212 w 245"/>
              <a:gd name="T39" fmla="*/ 0 h 383"/>
              <a:gd name="T40" fmla="*/ 245 w 245"/>
              <a:gd name="T41" fmla="*/ 3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5" h="383">
                <a:moveTo>
                  <a:pt x="245" y="33"/>
                </a:moveTo>
                <a:cubicBezTo>
                  <a:pt x="245" y="383"/>
                  <a:pt x="245" y="383"/>
                  <a:pt x="245" y="383"/>
                </a:cubicBezTo>
                <a:cubicBezTo>
                  <a:pt x="245" y="383"/>
                  <a:pt x="245" y="383"/>
                  <a:pt x="245" y="383"/>
                </a:cubicBezTo>
                <a:cubicBezTo>
                  <a:pt x="245" y="36"/>
                  <a:pt x="245" y="36"/>
                  <a:pt x="245" y="36"/>
                </a:cubicBezTo>
                <a:cubicBezTo>
                  <a:pt x="245" y="20"/>
                  <a:pt x="233" y="7"/>
                  <a:pt x="217" y="4"/>
                </a:cubicBezTo>
                <a:cubicBezTo>
                  <a:pt x="217" y="4"/>
                  <a:pt x="216" y="4"/>
                  <a:pt x="216" y="4"/>
                </a:cubicBezTo>
                <a:cubicBezTo>
                  <a:pt x="216" y="4"/>
                  <a:pt x="215" y="4"/>
                  <a:pt x="215" y="4"/>
                </a:cubicBezTo>
                <a:cubicBezTo>
                  <a:pt x="215" y="4"/>
                  <a:pt x="215" y="4"/>
                  <a:pt x="214" y="4"/>
                </a:cubicBezTo>
                <a:cubicBezTo>
                  <a:pt x="214" y="4"/>
                  <a:pt x="214" y="4"/>
                  <a:pt x="214" y="4"/>
                </a:cubicBezTo>
                <a:cubicBezTo>
                  <a:pt x="213" y="4"/>
                  <a:pt x="213" y="4"/>
                  <a:pt x="212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3" y="4"/>
                  <a:pt x="32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0" y="6"/>
                  <a:pt x="14" y="9"/>
                  <a:pt x="10" y="14"/>
                </a:cubicBezTo>
                <a:cubicBezTo>
                  <a:pt x="4" y="20"/>
                  <a:pt x="1" y="27"/>
                  <a:pt x="1" y="36"/>
                </a:cubicBezTo>
                <a:cubicBezTo>
                  <a:pt x="1" y="383"/>
                  <a:pt x="1" y="383"/>
                  <a:pt x="1" y="383"/>
                </a:cubicBezTo>
                <a:cubicBezTo>
                  <a:pt x="0" y="383"/>
                  <a:pt x="0" y="383"/>
                  <a:pt x="0" y="38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31" y="0"/>
                  <a:pt x="245" y="15"/>
                  <a:pt x="245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7"/>
          <p:cNvSpPr>
            <a:spLocks/>
          </p:cNvSpPr>
          <p:nvPr/>
        </p:nvSpPr>
        <p:spPr bwMode="auto">
          <a:xfrm>
            <a:off x="14595475" y="1730375"/>
            <a:ext cx="7772400" cy="12022137"/>
          </a:xfrm>
          <a:custGeom>
            <a:avLst/>
            <a:gdLst>
              <a:gd name="T0" fmla="*/ 217 w 244"/>
              <a:gd name="T1" fmla="*/ 0 h 379"/>
              <a:gd name="T2" fmla="*/ 217 w 244"/>
              <a:gd name="T3" fmla="*/ 0 h 379"/>
              <a:gd name="T4" fmla="*/ 216 w 244"/>
              <a:gd name="T5" fmla="*/ 0 h 379"/>
              <a:gd name="T6" fmla="*/ 215 w 244"/>
              <a:gd name="T7" fmla="*/ 0 h 379"/>
              <a:gd name="T8" fmla="*/ 215 w 244"/>
              <a:gd name="T9" fmla="*/ 0 h 379"/>
              <a:gd name="T10" fmla="*/ 215 w 244"/>
              <a:gd name="T11" fmla="*/ 0 h 379"/>
              <a:gd name="T12" fmla="*/ 214 w 244"/>
              <a:gd name="T13" fmla="*/ 0 h 379"/>
              <a:gd name="T14" fmla="*/ 213 w 244"/>
              <a:gd name="T15" fmla="*/ 0 h 379"/>
              <a:gd name="T16" fmla="*/ 211 w 244"/>
              <a:gd name="T17" fmla="*/ 0 h 379"/>
              <a:gd name="T18" fmla="*/ 33 w 244"/>
              <a:gd name="T19" fmla="*/ 0 h 379"/>
              <a:gd name="T20" fmla="*/ 31 w 244"/>
              <a:gd name="T21" fmla="*/ 0 h 379"/>
              <a:gd name="T22" fmla="*/ 28 w 244"/>
              <a:gd name="T23" fmla="*/ 0 h 379"/>
              <a:gd name="T24" fmla="*/ 0 w 244"/>
              <a:gd name="T25" fmla="*/ 32 h 379"/>
              <a:gd name="T26" fmla="*/ 0 w 244"/>
              <a:gd name="T27" fmla="*/ 379 h 379"/>
              <a:gd name="T28" fmla="*/ 6 w 244"/>
              <a:gd name="T29" fmla="*/ 379 h 379"/>
              <a:gd name="T30" fmla="*/ 6 w 244"/>
              <a:gd name="T31" fmla="*/ 29 h 379"/>
              <a:gd name="T32" fmla="*/ 6 w 244"/>
              <a:gd name="T33" fmla="*/ 26 h 379"/>
              <a:gd name="T34" fmla="*/ 6 w 244"/>
              <a:gd name="T35" fmla="*/ 24 h 379"/>
              <a:gd name="T36" fmla="*/ 7 w 244"/>
              <a:gd name="T37" fmla="*/ 22 h 379"/>
              <a:gd name="T38" fmla="*/ 7 w 244"/>
              <a:gd name="T39" fmla="*/ 21 h 379"/>
              <a:gd name="T40" fmla="*/ 7 w 244"/>
              <a:gd name="T41" fmla="*/ 20 h 379"/>
              <a:gd name="T42" fmla="*/ 8 w 244"/>
              <a:gd name="T43" fmla="*/ 19 h 379"/>
              <a:gd name="T44" fmla="*/ 9 w 244"/>
              <a:gd name="T45" fmla="*/ 17 h 379"/>
              <a:gd name="T46" fmla="*/ 9 w 244"/>
              <a:gd name="T47" fmla="*/ 16 h 379"/>
              <a:gd name="T48" fmla="*/ 10 w 244"/>
              <a:gd name="T49" fmla="*/ 15 h 379"/>
              <a:gd name="T50" fmla="*/ 10 w 244"/>
              <a:gd name="T51" fmla="*/ 14 h 379"/>
              <a:gd name="T52" fmla="*/ 11 w 244"/>
              <a:gd name="T53" fmla="*/ 13 h 379"/>
              <a:gd name="T54" fmla="*/ 12 w 244"/>
              <a:gd name="T55" fmla="*/ 11 h 379"/>
              <a:gd name="T56" fmla="*/ 12 w 244"/>
              <a:gd name="T57" fmla="*/ 11 h 379"/>
              <a:gd name="T58" fmla="*/ 14 w 244"/>
              <a:gd name="T59" fmla="*/ 10 h 379"/>
              <a:gd name="T60" fmla="*/ 14 w 244"/>
              <a:gd name="T61" fmla="*/ 9 h 379"/>
              <a:gd name="T62" fmla="*/ 31 w 244"/>
              <a:gd name="T63" fmla="*/ 2 h 379"/>
              <a:gd name="T64" fmla="*/ 31 w 244"/>
              <a:gd name="T65" fmla="*/ 2 h 379"/>
              <a:gd name="T66" fmla="*/ 33 w 244"/>
              <a:gd name="T67" fmla="*/ 2 h 379"/>
              <a:gd name="T68" fmla="*/ 211 w 244"/>
              <a:gd name="T69" fmla="*/ 2 h 379"/>
              <a:gd name="T70" fmla="*/ 212 w 244"/>
              <a:gd name="T71" fmla="*/ 2 h 379"/>
              <a:gd name="T72" fmla="*/ 213 w 244"/>
              <a:gd name="T73" fmla="*/ 2 h 379"/>
              <a:gd name="T74" fmla="*/ 237 w 244"/>
              <a:gd name="T75" fmla="*/ 21 h 379"/>
              <a:gd name="T76" fmla="*/ 237 w 244"/>
              <a:gd name="T77" fmla="*/ 24 h 379"/>
              <a:gd name="T78" fmla="*/ 238 w 244"/>
              <a:gd name="T79" fmla="*/ 29 h 379"/>
              <a:gd name="T80" fmla="*/ 238 w 244"/>
              <a:gd name="T81" fmla="*/ 379 h 379"/>
              <a:gd name="T82" fmla="*/ 244 w 244"/>
              <a:gd name="T83" fmla="*/ 379 h 379"/>
              <a:gd name="T84" fmla="*/ 244 w 244"/>
              <a:gd name="T85" fmla="*/ 32 h 379"/>
              <a:gd name="T86" fmla="*/ 217 w 244"/>
              <a:gd name="T8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379"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16" y="0"/>
                  <a:pt x="216" y="0"/>
                  <a:pt x="215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2" y="0"/>
                  <a:pt x="212" y="0"/>
                  <a:pt x="211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2" y="2"/>
                  <a:pt x="0" y="16"/>
                  <a:pt x="0" y="32"/>
                </a:cubicBezTo>
                <a:cubicBezTo>
                  <a:pt x="0" y="379"/>
                  <a:pt x="0" y="379"/>
                  <a:pt x="0" y="379"/>
                </a:cubicBezTo>
                <a:cubicBezTo>
                  <a:pt x="6" y="379"/>
                  <a:pt x="6" y="379"/>
                  <a:pt x="6" y="37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5"/>
                  <a:pt x="6" y="25"/>
                  <a:pt x="6" y="24"/>
                </a:cubicBez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7" y="21"/>
                  <a:pt x="7" y="21"/>
                </a:cubicBezTo>
                <a:cubicBezTo>
                  <a:pt x="7" y="21"/>
                  <a:pt x="7" y="20"/>
                  <a:pt x="7" y="20"/>
                </a:cubicBezTo>
                <a:cubicBezTo>
                  <a:pt x="7" y="19"/>
                  <a:pt x="8" y="19"/>
                  <a:pt x="8" y="19"/>
                </a:cubicBezTo>
                <a:cubicBezTo>
                  <a:pt x="8" y="18"/>
                  <a:pt x="8" y="17"/>
                  <a:pt x="9" y="17"/>
                </a:cubicBezTo>
                <a:cubicBezTo>
                  <a:pt x="9" y="17"/>
                  <a:pt x="9" y="17"/>
                  <a:pt x="9" y="16"/>
                </a:cubicBezTo>
                <a:cubicBezTo>
                  <a:pt x="9" y="16"/>
                  <a:pt x="9" y="15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0" y="14"/>
                  <a:pt x="11" y="13"/>
                  <a:pt x="11" y="13"/>
                </a:cubicBezTo>
                <a:cubicBezTo>
                  <a:pt x="11" y="12"/>
                  <a:pt x="12" y="12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3" y="10"/>
                  <a:pt x="14" y="10"/>
                </a:cubicBezTo>
                <a:cubicBezTo>
                  <a:pt x="14" y="10"/>
                  <a:pt x="14" y="10"/>
                  <a:pt x="14" y="9"/>
                </a:cubicBezTo>
                <a:cubicBezTo>
                  <a:pt x="19" y="5"/>
                  <a:pt x="25" y="3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2" y="2"/>
                  <a:pt x="32" y="2"/>
                  <a:pt x="33" y="2"/>
                </a:cubicBezTo>
                <a:cubicBezTo>
                  <a:pt x="211" y="2"/>
                  <a:pt x="211" y="2"/>
                  <a:pt x="211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24" y="3"/>
                  <a:pt x="233" y="10"/>
                  <a:pt x="237" y="21"/>
                </a:cubicBezTo>
                <a:cubicBezTo>
                  <a:pt x="237" y="22"/>
                  <a:pt x="237" y="23"/>
                  <a:pt x="237" y="24"/>
                </a:cubicBezTo>
                <a:cubicBezTo>
                  <a:pt x="238" y="25"/>
                  <a:pt x="238" y="27"/>
                  <a:pt x="238" y="29"/>
                </a:cubicBezTo>
                <a:cubicBezTo>
                  <a:pt x="238" y="379"/>
                  <a:pt x="238" y="379"/>
                  <a:pt x="238" y="379"/>
                </a:cubicBezTo>
                <a:cubicBezTo>
                  <a:pt x="244" y="379"/>
                  <a:pt x="244" y="379"/>
                  <a:pt x="244" y="379"/>
                </a:cubicBezTo>
                <a:cubicBezTo>
                  <a:pt x="244" y="32"/>
                  <a:pt x="244" y="32"/>
                  <a:pt x="244" y="32"/>
                </a:cubicBezTo>
                <a:cubicBezTo>
                  <a:pt x="244" y="16"/>
                  <a:pt x="232" y="3"/>
                  <a:pt x="217" y="0"/>
                </a:cubicBezTo>
                <a:close/>
              </a:path>
            </a:pathLst>
          </a:custGeom>
          <a:solidFill>
            <a:schemeClr val="tx2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86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4187952"/>
            <a:ext cx="9546336" cy="9528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8"/>
          <p:cNvSpPr>
            <a:spLocks/>
          </p:cNvSpPr>
          <p:nvPr/>
        </p:nvSpPr>
        <p:spPr bwMode="auto">
          <a:xfrm>
            <a:off x="1222794" y="5657983"/>
            <a:ext cx="13663613" cy="6772275"/>
          </a:xfrm>
          <a:custGeom>
            <a:avLst/>
            <a:gdLst>
              <a:gd name="T0" fmla="*/ 0 w 4304"/>
              <a:gd name="T1" fmla="*/ 290 h 2132"/>
              <a:gd name="T2" fmla="*/ 0 w 4304"/>
              <a:gd name="T3" fmla="*/ 1842 h 2132"/>
              <a:gd name="T4" fmla="*/ 290 w 4304"/>
              <a:gd name="T5" fmla="*/ 2132 h 2132"/>
              <a:gd name="T6" fmla="*/ 4014 w 4304"/>
              <a:gd name="T7" fmla="*/ 2132 h 2132"/>
              <a:gd name="T8" fmla="*/ 4304 w 4304"/>
              <a:gd name="T9" fmla="*/ 1842 h 2132"/>
              <a:gd name="T10" fmla="*/ 4304 w 4304"/>
              <a:gd name="T11" fmla="*/ 290 h 2132"/>
              <a:gd name="T12" fmla="*/ 4014 w 4304"/>
              <a:gd name="T13" fmla="*/ 0 h 2132"/>
              <a:gd name="T14" fmla="*/ 290 w 4304"/>
              <a:gd name="T15" fmla="*/ 0 h 2132"/>
              <a:gd name="T16" fmla="*/ 0 w 4304"/>
              <a:gd name="T17" fmla="*/ 290 h 2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4" h="2132">
                <a:moveTo>
                  <a:pt x="0" y="290"/>
                </a:moveTo>
                <a:cubicBezTo>
                  <a:pt x="0" y="1842"/>
                  <a:pt x="0" y="1842"/>
                  <a:pt x="0" y="1842"/>
                </a:cubicBezTo>
                <a:cubicBezTo>
                  <a:pt x="0" y="2002"/>
                  <a:pt x="130" y="2132"/>
                  <a:pt x="290" y="2132"/>
                </a:cubicBezTo>
                <a:cubicBezTo>
                  <a:pt x="4014" y="2132"/>
                  <a:pt x="4014" y="2132"/>
                  <a:pt x="4014" y="2132"/>
                </a:cubicBezTo>
                <a:cubicBezTo>
                  <a:pt x="4174" y="2132"/>
                  <a:pt x="4304" y="2002"/>
                  <a:pt x="4304" y="1842"/>
                </a:cubicBezTo>
                <a:cubicBezTo>
                  <a:pt x="4304" y="290"/>
                  <a:pt x="4304" y="290"/>
                  <a:pt x="4304" y="290"/>
                </a:cubicBezTo>
                <a:cubicBezTo>
                  <a:pt x="4304" y="130"/>
                  <a:pt x="4174" y="0"/>
                  <a:pt x="4014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130" y="0"/>
                  <a:pt x="0" y="130"/>
                  <a:pt x="0" y="2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SMARTPHONE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82950" y="5277503"/>
            <a:ext cx="72770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Business 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82950" y="5986133"/>
            <a:ext cx="7277099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2150" y="7846503"/>
            <a:ext cx="5372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2150" y="8992362"/>
            <a:ext cx="5372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2150" y="10081071"/>
            <a:ext cx="5372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2150" y="11166669"/>
            <a:ext cx="53720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982950" y="2265955"/>
            <a:ext cx="72770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9000" b="1">
                <a:solidFill>
                  <a:schemeClr val="accent2"/>
                </a:solidFill>
              </a:rPr>
              <a:t>$2.6B</a:t>
            </a:r>
            <a:endParaRPr lang="en-MY" sz="19000">
              <a:solidFill>
                <a:schemeClr val="accent2"/>
              </a:solidFill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2982359" y="8093521"/>
            <a:ext cx="0" cy="3975100"/>
          </a:xfrm>
          <a:prstGeom prst="line">
            <a:avLst/>
          </a:prstGeom>
          <a:noFill/>
          <a:ln w="52388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2861588" y="7953375"/>
            <a:ext cx="263525" cy="2508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22861588" y="9090025"/>
            <a:ext cx="263525" cy="250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22861588" y="10228263"/>
            <a:ext cx="263525" cy="249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22861588" y="11364913"/>
            <a:ext cx="263525" cy="2508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7145338" y="8021638"/>
            <a:ext cx="2014537" cy="20145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7856538" y="8577263"/>
            <a:ext cx="782637" cy="903287"/>
          </a:xfrm>
          <a:custGeom>
            <a:avLst/>
            <a:gdLst>
              <a:gd name="T0" fmla="*/ 493 w 493"/>
              <a:gd name="T1" fmla="*/ 284 h 569"/>
              <a:gd name="T2" fmla="*/ 0 w 493"/>
              <a:gd name="T3" fmla="*/ 0 h 569"/>
              <a:gd name="T4" fmla="*/ 0 w 493"/>
              <a:gd name="T5" fmla="*/ 569 h 569"/>
              <a:gd name="T6" fmla="*/ 493 w 493"/>
              <a:gd name="T7" fmla="*/ 28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3" h="569">
                <a:moveTo>
                  <a:pt x="493" y="284"/>
                </a:moveTo>
                <a:lnTo>
                  <a:pt x="0" y="0"/>
                </a:lnTo>
                <a:lnTo>
                  <a:pt x="0" y="569"/>
                </a:lnTo>
                <a:lnTo>
                  <a:pt x="493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23053" y="5879326"/>
            <a:ext cx="13121859" cy="6328426"/>
          </a:xfrm>
          <a:prstGeom prst="roundRect">
            <a:avLst>
              <a:gd name="adj" fmla="val 11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1651419" y="7367721"/>
            <a:ext cx="457200" cy="3352800"/>
          </a:xfrm>
          <a:custGeom>
            <a:avLst/>
            <a:gdLst>
              <a:gd name="T0" fmla="*/ 0 w 144"/>
              <a:gd name="T1" fmla="*/ 0 h 1056"/>
              <a:gd name="T2" fmla="*/ 20 w 144"/>
              <a:gd name="T3" fmla="*/ 0 h 1056"/>
              <a:gd name="T4" fmla="*/ 144 w 144"/>
              <a:gd name="T5" fmla="*/ 124 h 1056"/>
              <a:gd name="T6" fmla="*/ 144 w 144"/>
              <a:gd name="T7" fmla="*/ 932 h 1056"/>
              <a:gd name="T8" fmla="*/ 20 w 144"/>
              <a:gd name="T9" fmla="*/ 1056 h 1056"/>
              <a:gd name="T10" fmla="*/ 0 w 144"/>
              <a:gd name="T11" fmla="*/ 1056 h 1056"/>
              <a:gd name="T12" fmla="*/ 0 w 144"/>
              <a:gd name="T13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056">
                <a:moveTo>
                  <a:pt x="0" y="0"/>
                </a:moveTo>
                <a:cubicBezTo>
                  <a:pt x="20" y="0"/>
                  <a:pt x="20" y="0"/>
                  <a:pt x="20" y="0"/>
                </a:cubicBezTo>
                <a:cubicBezTo>
                  <a:pt x="88" y="0"/>
                  <a:pt x="144" y="56"/>
                  <a:pt x="144" y="124"/>
                </a:cubicBezTo>
                <a:cubicBezTo>
                  <a:pt x="144" y="932"/>
                  <a:pt x="144" y="932"/>
                  <a:pt x="144" y="932"/>
                </a:cubicBezTo>
                <a:cubicBezTo>
                  <a:pt x="144" y="1000"/>
                  <a:pt x="88" y="1056"/>
                  <a:pt x="20" y="1056"/>
                </a:cubicBezTo>
                <a:cubicBezTo>
                  <a:pt x="0" y="1056"/>
                  <a:pt x="0" y="1056"/>
                  <a:pt x="0" y="10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1702219" y="8672646"/>
            <a:ext cx="82550" cy="784225"/>
          </a:xfrm>
          <a:custGeom>
            <a:avLst/>
            <a:gdLst>
              <a:gd name="T0" fmla="*/ 26 w 26"/>
              <a:gd name="T1" fmla="*/ 1 h 247"/>
              <a:gd name="T2" fmla="*/ 26 w 26"/>
              <a:gd name="T3" fmla="*/ 246 h 247"/>
              <a:gd name="T4" fmla="*/ 25 w 26"/>
              <a:gd name="T5" fmla="*/ 247 h 247"/>
              <a:gd name="T6" fmla="*/ 2 w 26"/>
              <a:gd name="T7" fmla="*/ 247 h 247"/>
              <a:gd name="T8" fmla="*/ 0 w 26"/>
              <a:gd name="T9" fmla="*/ 246 h 247"/>
              <a:gd name="T10" fmla="*/ 0 w 26"/>
              <a:gd name="T11" fmla="*/ 1 h 247"/>
              <a:gd name="T12" fmla="*/ 2 w 26"/>
              <a:gd name="T13" fmla="*/ 0 h 247"/>
              <a:gd name="T14" fmla="*/ 25 w 26"/>
              <a:gd name="T15" fmla="*/ 0 h 247"/>
              <a:gd name="T16" fmla="*/ 26 w 26"/>
              <a:gd name="T17" fmla="*/ 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47">
                <a:moveTo>
                  <a:pt x="26" y="1"/>
                </a:moveTo>
                <a:cubicBezTo>
                  <a:pt x="26" y="246"/>
                  <a:pt x="26" y="246"/>
                  <a:pt x="26" y="246"/>
                </a:cubicBezTo>
                <a:cubicBezTo>
                  <a:pt x="26" y="247"/>
                  <a:pt x="26" y="247"/>
                  <a:pt x="25" y="247"/>
                </a:cubicBezTo>
                <a:cubicBezTo>
                  <a:pt x="2" y="247"/>
                  <a:pt x="2" y="247"/>
                  <a:pt x="2" y="247"/>
                </a:cubicBezTo>
                <a:cubicBezTo>
                  <a:pt x="1" y="247"/>
                  <a:pt x="0" y="247"/>
                  <a:pt x="0" y="24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1406944" y="5835783"/>
            <a:ext cx="13304838" cy="6416675"/>
          </a:xfrm>
          <a:custGeom>
            <a:avLst/>
            <a:gdLst>
              <a:gd name="T0" fmla="*/ 61 w 4191"/>
              <a:gd name="T1" fmla="*/ 1944 h 2020"/>
              <a:gd name="T2" fmla="*/ 232 w 4191"/>
              <a:gd name="T3" fmla="*/ 2020 h 2020"/>
              <a:gd name="T4" fmla="*/ 3956 w 4191"/>
              <a:gd name="T5" fmla="*/ 2020 h 2020"/>
              <a:gd name="T6" fmla="*/ 4126 w 4191"/>
              <a:gd name="T7" fmla="*/ 1945 h 2020"/>
              <a:gd name="T8" fmla="*/ 4128 w 4191"/>
              <a:gd name="T9" fmla="*/ 1944 h 2020"/>
              <a:gd name="T10" fmla="*/ 4189 w 4191"/>
              <a:gd name="T11" fmla="*/ 1814 h 2020"/>
              <a:gd name="T12" fmla="*/ 4190 w 4191"/>
              <a:gd name="T13" fmla="*/ 1804 h 2020"/>
              <a:gd name="T14" fmla="*/ 4190 w 4191"/>
              <a:gd name="T15" fmla="*/ 1798 h 2020"/>
              <a:gd name="T16" fmla="*/ 4191 w 4191"/>
              <a:gd name="T17" fmla="*/ 1786 h 2020"/>
              <a:gd name="T18" fmla="*/ 4191 w 4191"/>
              <a:gd name="T19" fmla="*/ 234 h 2020"/>
              <a:gd name="T20" fmla="*/ 4190 w 4191"/>
              <a:gd name="T21" fmla="*/ 222 h 2020"/>
              <a:gd name="T22" fmla="*/ 4190 w 4191"/>
              <a:gd name="T23" fmla="*/ 215 h 2020"/>
              <a:gd name="T24" fmla="*/ 4129 w 4191"/>
              <a:gd name="T25" fmla="*/ 76 h 2020"/>
              <a:gd name="T26" fmla="*/ 4128 w 4191"/>
              <a:gd name="T27" fmla="*/ 75 h 2020"/>
              <a:gd name="T28" fmla="*/ 4095 w 4191"/>
              <a:gd name="T29" fmla="*/ 45 h 2020"/>
              <a:gd name="T30" fmla="*/ 4081 w 4191"/>
              <a:gd name="T31" fmla="*/ 36 h 2020"/>
              <a:gd name="T32" fmla="*/ 4072 w 4191"/>
              <a:gd name="T33" fmla="*/ 31 h 2020"/>
              <a:gd name="T34" fmla="*/ 4024 w 4191"/>
              <a:gd name="T35" fmla="*/ 10 h 2020"/>
              <a:gd name="T36" fmla="*/ 3957 w 4191"/>
              <a:gd name="T37" fmla="*/ 0 h 2020"/>
              <a:gd name="T38" fmla="*/ 233 w 4191"/>
              <a:gd name="T39" fmla="*/ 0 h 2020"/>
              <a:gd name="T40" fmla="*/ 0 w 4191"/>
              <a:gd name="T41" fmla="*/ 221 h 2020"/>
              <a:gd name="T42" fmla="*/ 0 w 4191"/>
              <a:gd name="T43" fmla="*/ 222 h 2020"/>
              <a:gd name="T44" fmla="*/ 0 w 4191"/>
              <a:gd name="T45" fmla="*/ 234 h 2020"/>
              <a:gd name="T46" fmla="*/ 0 w 4191"/>
              <a:gd name="T47" fmla="*/ 1786 h 2020"/>
              <a:gd name="T48" fmla="*/ 0 w 4191"/>
              <a:gd name="T49" fmla="*/ 1798 h 2020"/>
              <a:gd name="T50" fmla="*/ 0 w 4191"/>
              <a:gd name="T51" fmla="*/ 1798 h 2020"/>
              <a:gd name="T52" fmla="*/ 1 w 4191"/>
              <a:gd name="T53" fmla="*/ 1814 h 2020"/>
              <a:gd name="T54" fmla="*/ 61 w 4191"/>
              <a:gd name="T55" fmla="*/ 1944 h 2020"/>
              <a:gd name="T56" fmla="*/ 3965 w 4191"/>
              <a:gd name="T57" fmla="*/ 43 h 2020"/>
              <a:gd name="T58" fmla="*/ 4147 w 4191"/>
              <a:gd name="T59" fmla="*/ 218 h 2020"/>
              <a:gd name="T60" fmla="*/ 4147 w 4191"/>
              <a:gd name="T61" fmla="*/ 222 h 2020"/>
              <a:gd name="T62" fmla="*/ 4147 w 4191"/>
              <a:gd name="T63" fmla="*/ 224 h 2020"/>
              <a:gd name="T64" fmla="*/ 4147 w 4191"/>
              <a:gd name="T65" fmla="*/ 234 h 2020"/>
              <a:gd name="T66" fmla="*/ 4147 w 4191"/>
              <a:gd name="T67" fmla="*/ 1786 h 2020"/>
              <a:gd name="T68" fmla="*/ 4147 w 4191"/>
              <a:gd name="T69" fmla="*/ 1796 h 2020"/>
              <a:gd name="T70" fmla="*/ 4147 w 4191"/>
              <a:gd name="T71" fmla="*/ 1797 h 2020"/>
              <a:gd name="T72" fmla="*/ 4147 w 4191"/>
              <a:gd name="T73" fmla="*/ 1801 h 2020"/>
              <a:gd name="T74" fmla="*/ 4101 w 4191"/>
              <a:gd name="T75" fmla="*/ 1910 h 2020"/>
              <a:gd name="T76" fmla="*/ 3957 w 4191"/>
              <a:gd name="T77" fmla="*/ 1976 h 2020"/>
              <a:gd name="T78" fmla="*/ 233 w 4191"/>
              <a:gd name="T79" fmla="*/ 1976 h 2020"/>
              <a:gd name="T80" fmla="*/ 88 w 4191"/>
              <a:gd name="T81" fmla="*/ 1910 h 2020"/>
              <a:gd name="T82" fmla="*/ 43 w 4191"/>
              <a:gd name="T83" fmla="*/ 1797 h 2020"/>
              <a:gd name="T84" fmla="*/ 43 w 4191"/>
              <a:gd name="T85" fmla="*/ 224 h 2020"/>
              <a:gd name="T86" fmla="*/ 225 w 4191"/>
              <a:gd name="T87" fmla="*/ 43 h 2020"/>
              <a:gd name="T88" fmla="*/ 3965 w 4191"/>
              <a:gd name="T89" fmla="*/ 43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91" h="2020">
                <a:moveTo>
                  <a:pt x="61" y="1944"/>
                </a:moveTo>
                <a:cubicBezTo>
                  <a:pt x="103" y="1991"/>
                  <a:pt x="165" y="2020"/>
                  <a:pt x="232" y="2020"/>
                </a:cubicBezTo>
                <a:cubicBezTo>
                  <a:pt x="3956" y="2020"/>
                  <a:pt x="3956" y="2020"/>
                  <a:pt x="3956" y="2020"/>
                </a:cubicBezTo>
                <a:cubicBezTo>
                  <a:pt x="4022" y="2020"/>
                  <a:pt x="4083" y="1991"/>
                  <a:pt x="4126" y="1945"/>
                </a:cubicBezTo>
                <a:cubicBezTo>
                  <a:pt x="4127" y="1945"/>
                  <a:pt x="4128" y="1944"/>
                  <a:pt x="4128" y="1944"/>
                </a:cubicBezTo>
                <a:cubicBezTo>
                  <a:pt x="4161" y="1909"/>
                  <a:pt x="4183" y="1864"/>
                  <a:pt x="4189" y="1814"/>
                </a:cubicBezTo>
                <a:cubicBezTo>
                  <a:pt x="4189" y="1810"/>
                  <a:pt x="4189" y="1808"/>
                  <a:pt x="4190" y="1804"/>
                </a:cubicBezTo>
                <a:cubicBezTo>
                  <a:pt x="4190" y="1802"/>
                  <a:pt x="4190" y="1800"/>
                  <a:pt x="4190" y="1798"/>
                </a:cubicBezTo>
                <a:cubicBezTo>
                  <a:pt x="4190" y="1794"/>
                  <a:pt x="4191" y="1790"/>
                  <a:pt x="4191" y="1786"/>
                </a:cubicBezTo>
                <a:cubicBezTo>
                  <a:pt x="4191" y="234"/>
                  <a:pt x="4191" y="234"/>
                  <a:pt x="4191" y="234"/>
                </a:cubicBezTo>
                <a:cubicBezTo>
                  <a:pt x="4191" y="230"/>
                  <a:pt x="4190" y="226"/>
                  <a:pt x="4190" y="222"/>
                </a:cubicBezTo>
                <a:cubicBezTo>
                  <a:pt x="4190" y="219"/>
                  <a:pt x="4190" y="217"/>
                  <a:pt x="4190" y="215"/>
                </a:cubicBezTo>
                <a:cubicBezTo>
                  <a:pt x="4185" y="161"/>
                  <a:pt x="4163" y="113"/>
                  <a:pt x="4129" y="76"/>
                </a:cubicBezTo>
                <a:cubicBezTo>
                  <a:pt x="4129" y="76"/>
                  <a:pt x="4128" y="76"/>
                  <a:pt x="4128" y="75"/>
                </a:cubicBezTo>
                <a:cubicBezTo>
                  <a:pt x="4118" y="64"/>
                  <a:pt x="4107" y="54"/>
                  <a:pt x="4095" y="45"/>
                </a:cubicBezTo>
                <a:cubicBezTo>
                  <a:pt x="4090" y="42"/>
                  <a:pt x="4086" y="39"/>
                  <a:pt x="4081" y="36"/>
                </a:cubicBezTo>
                <a:cubicBezTo>
                  <a:pt x="4078" y="34"/>
                  <a:pt x="4075" y="32"/>
                  <a:pt x="4072" y="31"/>
                </a:cubicBezTo>
                <a:cubicBezTo>
                  <a:pt x="4057" y="22"/>
                  <a:pt x="4041" y="15"/>
                  <a:pt x="4024" y="10"/>
                </a:cubicBezTo>
                <a:cubicBezTo>
                  <a:pt x="4003" y="4"/>
                  <a:pt x="3980" y="0"/>
                  <a:pt x="395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109" y="0"/>
                  <a:pt x="7" y="97"/>
                  <a:pt x="0" y="221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6"/>
                  <a:pt x="0" y="230"/>
                  <a:pt x="0" y="234"/>
                </a:cubicBezTo>
                <a:cubicBezTo>
                  <a:pt x="0" y="1786"/>
                  <a:pt x="0" y="1786"/>
                  <a:pt x="0" y="1786"/>
                </a:cubicBezTo>
                <a:cubicBezTo>
                  <a:pt x="0" y="1790"/>
                  <a:pt x="0" y="1794"/>
                  <a:pt x="0" y="1798"/>
                </a:cubicBezTo>
                <a:cubicBezTo>
                  <a:pt x="0" y="1798"/>
                  <a:pt x="0" y="1798"/>
                  <a:pt x="0" y="1798"/>
                </a:cubicBezTo>
                <a:cubicBezTo>
                  <a:pt x="0" y="1804"/>
                  <a:pt x="1" y="1809"/>
                  <a:pt x="1" y="1814"/>
                </a:cubicBezTo>
                <a:cubicBezTo>
                  <a:pt x="7" y="1864"/>
                  <a:pt x="28" y="1909"/>
                  <a:pt x="61" y="1944"/>
                </a:cubicBezTo>
                <a:close/>
                <a:moveTo>
                  <a:pt x="3965" y="43"/>
                </a:moveTo>
                <a:cubicBezTo>
                  <a:pt x="4060" y="47"/>
                  <a:pt x="4139" y="123"/>
                  <a:pt x="4147" y="218"/>
                </a:cubicBezTo>
                <a:cubicBezTo>
                  <a:pt x="4147" y="220"/>
                  <a:pt x="4147" y="221"/>
                  <a:pt x="4147" y="222"/>
                </a:cubicBezTo>
                <a:cubicBezTo>
                  <a:pt x="4147" y="224"/>
                  <a:pt x="4147" y="224"/>
                  <a:pt x="4147" y="224"/>
                </a:cubicBezTo>
                <a:cubicBezTo>
                  <a:pt x="4147" y="227"/>
                  <a:pt x="4147" y="230"/>
                  <a:pt x="4147" y="234"/>
                </a:cubicBezTo>
                <a:cubicBezTo>
                  <a:pt x="4147" y="1786"/>
                  <a:pt x="4147" y="1786"/>
                  <a:pt x="4147" y="1786"/>
                </a:cubicBezTo>
                <a:cubicBezTo>
                  <a:pt x="4147" y="1789"/>
                  <a:pt x="4147" y="1793"/>
                  <a:pt x="4147" y="1796"/>
                </a:cubicBezTo>
                <a:cubicBezTo>
                  <a:pt x="4147" y="1797"/>
                  <a:pt x="4147" y="1797"/>
                  <a:pt x="4147" y="1797"/>
                </a:cubicBezTo>
                <a:cubicBezTo>
                  <a:pt x="4147" y="1798"/>
                  <a:pt x="4147" y="1800"/>
                  <a:pt x="4147" y="1801"/>
                </a:cubicBezTo>
                <a:cubicBezTo>
                  <a:pt x="4143" y="1842"/>
                  <a:pt x="4127" y="1880"/>
                  <a:pt x="4101" y="1910"/>
                </a:cubicBezTo>
                <a:cubicBezTo>
                  <a:pt x="4067" y="1950"/>
                  <a:pt x="4014" y="1976"/>
                  <a:pt x="3957" y="1976"/>
                </a:cubicBezTo>
                <a:cubicBezTo>
                  <a:pt x="233" y="1976"/>
                  <a:pt x="233" y="1976"/>
                  <a:pt x="233" y="1976"/>
                </a:cubicBezTo>
                <a:cubicBezTo>
                  <a:pt x="175" y="1976"/>
                  <a:pt x="123" y="1951"/>
                  <a:pt x="88" y="1910"/>
                </a:cubicBezTo>
                <a:cubicBezTo>
                  <a:pt x="62" y="1879"/>
                  <a:pt x="46" y="1840"/>
                  <a:pt x="43" y="1797"/>
                </a:cubicBezTo>
                <a:cubicBezTo>
                  <a:pt x="43" y="224"/>
                  <a:pt x="43" y="224"/>
                  <a:pt x="43" y="224"/>
                </a:cubicBezTo>
                <a:cubicBezTo>
                  <a:pt x="48" y="125"/>
                  <a:pt x="128" y="47"/>
                  <a:pt x="225" y="43"/>
                </a:cubicBezTo>
                <a:lnTo>
                  <a:pt x="3965" y="4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52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TABLET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360375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4368410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910920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9873860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360375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4368410"/>
            <a:ext cx="59877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910920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Strategy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9873860"/>
            <a:ext cx="59877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7" name="AutoShape 3"/>
          <p:cNvSpPr>
            <a:spLocks noChangeAspect="1" noChangeArrowheads="1" noTextEdit="1"/>
          </p:cNvSpPr>
          <p:nvPr/>
        </p:nvSpPr>
        <p:spPr bwMode="auto">
          <a:xfrm>
            <a:off x="9059863" y="3154363"/>
            <a:ext cx="6324600" cy="954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9117013" y="3211513"/>
            <a:ext cx="6210300" cy="9426575"/>
          </a:xfrm>
          <a:custGeom>
            <a:avLst/>
            <a:gdLst>
              <a:gd name="T0" fmla="*/ 115 w 1956"/>
              <a:gd name="T1" fmla="*/ 2970 h 2970"/>
              <a:gd name="T2" fmla="*/ 0 w 1956"/>
              <a:gd name="T3" fmla="*/ 2855 h 2970"/>
              <a:gd name="T4" fmla="*/ 0 w 1956"/>
              <a:gd name="T5" fmla="*/ 115 h 2970"/>
              <a:gd name="T6" fmla="*/ 115 w 1956"/>
              <a:gd name="T7" fmla="*/ 0 h 2970"/>
              <a:gd name="T8" fmla="*/ 1841 w 1956"/>
              <a:gd name="T9" fmla="*/ 0 h 2970"/>
              <a:gd name="T10" fmla="*/ 1956 w 1956"/>
              <a:gd name="T11" fmla="*/ 115 h 2970"/>
              <a:gd name="T12" fmla="*/ 1956 w 1956"/>
              <a:gd name="T13" fmla="*/ 2855 h 2970"/>
              <a:gd name="T14" fmla="*/ 1841 w 1956"/>
              <a:gd name="T15" fmla="*/ 2970 h 2970"/>
              <a:gd name="T16" fmla="*/ 115 w 1956"/>
              <a:gd name="T17" fmla="*/ 2970 h 2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6" h="2970">
                <a:moveTo>
                  <a:pt x="115" y="2970"/>
                </a:moveTo>
                <a:cubicBezTo>
                  <a:pt x="51" y="2970"/>
                  <a:pt x="0" y="2919"/>
                  <a:pt x="0" y="285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1841" y="0"/>
                  <a:pt x="1841" y="0"/>
                  <a:pt x="1841" y="0"/>
                </a:cubicBezTo>
                <a:cubicBezTo>
                  <a:pt x="1905" y="0"/>
                  <a:pt x="1956" y="51"/>
                  <a:pt x="1956" y="115"/>
                </a:cubicBezTo>
                <a:cubicBezTo>
                  <a:pt x="1956" y="2855"/>
                  <a:pt x="1956" y="2855"/>
                  <a:pt x="1956" y="2855"/>
                </a:cubicBezTo>
                <a:cubicBezTo>
                  <a:pt x="1956" y="2919"/>
                  <a:pt x="1905" y="2970"/>
                  <a:pt x="1841" y="2970"/>
                </a:cubicBezTo>
                <a:lnTo>
                  <a:pt x="115" y="2970"/>
                </a:lnTo>
                <a:close/>
              </a:path>
            </a:pathLst>
          </a:custGeom>
          <a:solidFill>
            <a:srgbClr val="000000"/>
          </a:solidFill>
          <a:ln w="114300" cap="flat">
            <a:gradFill>
              <a:gsLst>
                <a:gs pos="32000">
                  <a:schemeClr val="tx2"/>
                </a:gs>
                <a:gs pos="1000">
                  <a:schemeClr val="tx2">
                    <a:lumMod val="20000"/>
                    <a:lumOff val="80000"/>
                  </a:schemeClr>
                </a:gs>
                <a:gs pos="75000">
                  <a:schemeClr val="tx2">
                    <a:lumMod val="20000"/>
                    <a:lumOff val="8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9412288" y="4138613"/>
            <a:ext cx="5619750" cy="74771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412288" y="4138613"/>
            <a:ext cx="5619750" cy="74771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12003088" y="12009438"/>
            <a:ext cx="431800" cy="431800"/>
          </a:xfrm>
          <a:prstGeom prst="ellipse">
            <a:avLst/>
          </a:prstGeom>
          <a:solidFill>
            <a:srgbClr val="000000"/>
          </a:solidFill>
          <a:ln w="50800" cap="flat">
            <a:gradFill>
              <a:gsLst>
                <a:gs pos="0">
                  <a:schemeClr val="bg1"/>
                </a:gs>
                <a:gs pos="71000">
                  <a:schemeClr val="tx2"/>
                </a:gs>
                <a:gs pos="39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274763" y="7815072"/>
            <a:ext cx="5583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17497918" y="7815072"/>
            <a:ext cx="5583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74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TABLET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4097527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4862186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7202208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7966867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10286718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11051377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257300" y="4213225"/>
            <a:ext cx="1012825" cy="1019175"/>
          </a:xfrm>
          <a:custGeom>
            <a:avLst/>
            <a:gdLst>
              <a:gd name="T0" fmla="*/ 167 w 319"/>
              <a:gd name="T1" fmla="*/ 321 h 321"/>
              <a:gd name="T2" fmla="*/ 149 w 319"/>
              <a:gd name="T3" fmla="*/ 321 h 321"/>
              <a:gd name="T4" fmla="*/ 146 w 319"/>
              <a:gd name="T5" fmla="*/ 321 h 321"/>
              <a:gd name="T6" fmla="*/ 78 w 319"/>
              <a:gd name="T7" fmla="*/ 299 h 321"/>
              <a:gd name="T8" fmla="*/ 3 w 319"/>
              <a:gd name="T9" fmla="*/ 191 h 321"/>
              <a:gd name="T10" fmla="*/ 0 w 319"/>
              <a:gd name="T11" fmla="*/ 173 h 321"/>
              <a:gd name="T12" fmla="*/ 0 w 319"/>
              <a:gd name="T13" fmla="*/ 154 h 321"/>
              <a:gd name="T14" fmla="*/ 1 w 319"/>
              <a:gd name="T15" fmla="*/ 151 h 321"/>
              <a:gd name="T16" fmla="*/ 4 w 319"/>
              <a:gd name="T17" fmla="*/ 131 h 321"/>
              <a:gd name="T18" fmla="*/ 62 w 319"/>
              <a:gd name="T19" fmla="*/ 39 h 321"/>
              <a:gd name="T20" fmla="*/ 191 w 319"/>
              <a:gd name="T21" fmla="*/ 10 h 321"/>
              <a:gd name="T22" fmla="*/ 283 w 319"/>
              <a:gd name="T23" fmla="*/ 68 h 321"/>
              <a:gd name="T24" fmla="*/ 315 w 319"/>
              <a:gd name="T25" fmla="*/ 179 h 321"/>
              <a:gd name="T26" fmla="*/ 276 w 319"/>
              <a:gd name="T27" fmla="*/ 268 h 321"/>
              <a:gd name="T28" fmla="*/ 185 w 319"/>
              <a:gd name="T29" fmla="*/ 319 h 321"/>
              <a:gd name="T30" fmla="*/ 167 w 319"/>
              <a:gd name="T31" fmla="*/ 321 h 321"/>
              <a:gd name="T32" fmla="*/ 133 w 319"/>
              <a:gd name="T33" fmla="*/ 190 h 321"/>
              <a:gd name="T34" fmla="*/ 116 w 319"/>
              <a:gd name="T35" fmla="*/ 174 h 321"/>
              <a:gd name="T36" fmla="*/ 90 w 319"/>
              <a:gd name="T37" fmla="*/ 150 h 321"/>
              <a:gd name="T38" fmla="*/ 66 w 319"/>
              <a:gd name="T39" fmla="*/ 158 h 321"/>
              <a:gd name="T40" fmla="*/ 71 w 319"/>
              <a:gd name="T41" fmla="*/ 175 h 321"/>
              <a:gd name="T42" fmla="*/ 122 w 319"/>
              <a:gd name="T43" fmla="*/ 222 h 321"/>
              <a:gd name="T44" fmla="*/ 147 w 319"/>
              <a:gd name="T45" fmla="*/ 221 h 321"/>
              <a:gd name="T46" fmla="*/ 245 w 319"/>
              <a:gd name="T47" fmla="*/ 124 h 321"/>
              <a:gd name="T48" fmla="*/ 247 w 319"/>
              <a:gd name="T49" fmla="*/ 121 h 321"/>
              <a:gd name="T50" fmla="*/ 243 w 319"/>
              <a:gd name="T51" fmla="*/ 97 h 321"/>
              <a:gd name="T52" fmla="*/ 222 w 319"/>
              <a:gd name="T53" fmla="*/ 101 h 321"/>
              <a:gd name="T54" fmla="*/ 136 w 319"/>
              <a:gd name="T55" fmla="*/ 187 h 321"/>
              <a:gd name="T56" fmla="*/ 133 w 319"/>
              <a:gd name="T57" fmla="*/ 19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1">
                <a:moveTo>
                  <a:pt x="167" y="321"/>
                </a:moveTo>
                <a:cubicBezTo>
                  <a:pt x="161" y="321"/>
                  <a:pt x="155" y="321"/>
                  <a:pt x="149" y="321"/>
                </a:cubicBezTo>
                <a:cubicBezTo>
                  <a:pt x="148" y="321"/>
                  <a:pt x="147" y="321"/>
                  <a:pt x="146" y="321"/>
                </a:cubicBezTo>
                <a:cubicBezTo>
                  <a:pt x="122" y="319"/>
                  <a:pt x="99" y="312"/>
                  <a:pt x="78" y="299"/>
                </a:cubicBezTo>
                <a:cubicBezTo>
                  <a:pt x="37" y="274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1"/>
                  <a:pt x="0" y="154"/>
                </a:cubicBezTo>
                <a:cubicBezTo>
                  <a:pt x="0" y="153"/>
                  <a:pt x="1" y="152"/>
                  <a:pt x="1" y="151"/>
                </a:cubicBezTo>
                <a:cubicBezTo>
                  <a:pt x="2" y="144"/>
                  <a:pt x="2" y="138"/>
                  <a:pt x="4" y="131"/>
                </a:cubicBezTo>
                <a:cubicBezTo>
                  <a:pt x="12" y="93"/>
                  <a:pt x="32" y="62"/>
                  <a:pt x="62" y="39"/>
                </a:cubicBezTo>
                <a:cubicBezTo>
                  <a:pt x="101" y="10"/>
                  <a:pt x="144" y="0"/>
                  <a:pt x="191" y="10"/>
                </a:cubicBezTo>
                <a:cubicBezTo>
                  <a:pt x="229" y="18"/>
                  <a:pt x="259" y="37"/>
                  <a:pt x="283" y="68"/>
                </a:cubicBezTo>
                <a:cubicBezTo>
                  <a:pt x="308" y="101"/>
                  <a:pt x="319" y="138"/>
                  <a:pt x="315" y="179"/>
                </a:cubicBezTo>
                <a:cubicBezTo>
                  <a:pt x="312" y="213"/>
                  <a:pt x="299" y="242"/>
                  <a:pt x="276" y="268"/>
                </a:cubicBezTo>
                <a:cubicBezTo>
                  <a:pt x="252" y="295"/>
                  <a:pt x="221" y="312"/>
                  <a:pt x="185" y="319"/>
                </a:cubicBezTo>
                <a:cubicBezTo>
                  <a:pt x="179" y="320"/>
                  <a:pt x="173" y="321"/>
                  <a:pt x="167" y="321"/>
                </a:cubicBezTo>
                <a:close/>
                <a:moveTo>
                  <a:pt x="133" y="190"/>
                </a:moveTo>
                <a:cubicBezTo>
                  <a:pt x="128" y="184"/>
                  <a:pt x="122" y="179"/>
                  <a:pt x="116" y="174"/>
                </a:cubicBezTo>
                <a:cubicBezTo>
                  <a:pt x="107" y="166"/>
                  <a:pt x="99" y="158"/>
                  <a:pt x="90" y="150"/>
                </a:cubicBezTo>
                <a:cubicBezTo>
                  <a:pt x="81" y="143"/>
                  <a:pt x="68" y="148"/>
                  <a:pt x="66" y="158"/>
                </a:cubicBezTo>
                <a:cubicBezTo>
                  <a:pt x="64" y="165"/>
                  <a:pt x="66" y="170"/>
                  <a:pt x="71" y="175"/>
                </a:cubicBezTo>
                <a:cubicBezTo>
                  <a:pt x="88" y="191"/>
                  <a:pt x="105" y="206"/>
                  <a:pt x="122" y="222"/>
                </a:cubicBezTo>
                <a:cubicBezTo>
                  <a:pt x="130" y="229"/>
                  <a:pt x="139" y="229"/>
                  <a:pt x="147" y="221"/>
                </a:cubicBezTo>
                <a:cubicBezTo>
                  <a:pt x="179" y="189"/>
                  <a:pt x="212" y="156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3"/>
                  <a:pt x="251" y="102"/>
                  <a:pt x="243" y="97"/>
                </a:cubicBezTo>
                <a:cubicBezTo>
                  <a:pt x="236" y="93"/>
                  <a:pt x="229" y="95"/>
                  <a:pt x="222" y="101"/>
                </a:cubicBezTo>
                <a:cubicBezTo>
                  <a:pt x="194" y="130"/>
                  <a:pt x="165" y="158"/>
                  <a:pt x="136" y="187"/>
                </a:cubicBezTo>
                <a:cubicBezTo>
                  <a:pt x="135" y="188"/>
                  <a:pt x="134" y="189"/>
                  <a:pt x="133" y="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257300" y="7310438"/>
            <a:ext cx="1012825" cy="1020763"/>
          </a:xfrm>
          <a:custGeom>
            <a:avLst/>
            <a:gdLst>
              <a:gd name="T0" fmla="*/ 167 w 319"/>
              <a:gd name="T1" fmla="*/ 322 h 322"/>
              <a:gd name="T2" fmla="*/ 149 w 319"/>
              <a:gd name="T3" fmla="*/ 322 h 322"/>
              <a:gd name="T4" fmla="*/ 146 w 319"/>
              <a:gd name="T5" fmla="*/ 321 h 322"/>
              <a:gd name="T6" fmla="*/ 78 w 319"/>
              <a:gd name="T7" fmla="*/ 300 h 322"/>
              <a:gd name="T8" fmla="*/ 3 w 319"/>
              <a:gd name="T9" fmla="*/ 191 h 322"/>
              <a:gd name="T10" fmla="*/ 0 w 319"/>
              <a:gd name="T11" fmla="*/ 173 h 322"/>
              <a:gd name="T12" fmla="*/ 0 w 319"/>
              <a:gd name="T13" fmla="*/ 155 h 322"/>
              <a:gd name="T14" fmla="*/ 1 w 319"/>
              <a:gd name="T15" fmla="*/ 152 h 322"/>
              <a:gd name="T16" fmla="*/ 4 w 319"/>
              <a:gd name="T17" fmla="*/ 131 h 322"/>
              <a:gd name="T18" fmla="*/ 62 w 319"/>
              <a:gd name="T19" fmla="*/ 39 h 322"/>
              <a:gd name="T20" fmla="*/ 191 w 319"/>
              <a:gd name="T21" fmla="*/ 10 h 322"/>
              <a:gd name="T22" fmla="*/ 283 w 319"/>
              <a:gd name="T23" fmla="*/ 68 h 322"/>
              <a:gd name="T24" fmla="*/ 315 w 319"/>
              <a:gd name="T25" fmla="*/ 180 h 322"/>
              <a:gd name="T26" fmla="*/ 276 w 319"/>
              <a:gd name="T27" fmla="*/ 268 h 322"/>
              <a:gd name="T28" fmla="*/ 185 w 319"/>
              <a:gd name="T29" fmla="*/ 319 h 322"/>
              <a:gd name="T30" fmla="*/ 167 w 319"/>
              <a:gd name="T31" fmla="*/ 322 h 322"/>
              <a:gd name="T32" fmla="*/ 133 w 319"/>
              <a:gd name="T33" fmla="*/ 190 h 322"/>
              <a:gd name="T34" fmla="*/ 116 w 319"/>
              <a:gd name="T35" fmla="*/ 174 h 322"/>
              <a:gd name="T36" fmla="*/ 90 w 319"/>
              <a:gd name="T37" fmla="*/ 151 h 322"/>
              <a:gd name="T38" fmla="*/ 66 w 319"/>
              <a:gd name="T39" fmla="*/ 159 h 322"/>
              <a:gd name="T40" fmla="*/ 71 w 319"/>
              <a:gd name="T41" fmla="*/ 175 h 322"/>
              <a:gd name="T42" fmla="*/ 122 w 319"/>
              <a:gd name="T43" fmla="*/ 222 h 322"/>
              <a:gd name="T44" fmla="*/ 147 w 319"/>
              <a:gd name="T45" fmla="*/ 221 h 322"/>
              <a:gd name="T46" fmla="*/ 245 w 319"/>
              <a:gd name="T47" fmla="*/ 124 h 322"/>
              <a:gd name="T48" fmla="*/ 247 w 319"/>
              <a:gd name="T49" fmla="*/ 121 h 322"/>
              <a:gd name="T50" fmla="*/ 243 w 319"/>
              <a:gd name="T51" fmla="*/ 98 h 322"/>
              <a:gd name="T52" fmla="*/ 222 w 319"/>
              <a:gd name="T53" fmla="*/ 101 h 322"/>
              <a:gd name="T54" fmla="*/ 136 w 319"/>
              <a:gd name="T55" fmla="*/ 188 h 322"/>
              <a:gd name="T56" fmla="*/ 133 w 319"/>
              <a:gd name="T57" fmla="*/ 19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2">
                <a:moveTo>
                  <a:pt x="167" y="322"/>
                </a:moveTo>
                <a:cubicBezTo>
                  <a:pt x="161" y="322"/>
                  <a:pt x="155" y="322"/>
                  <a:pt x="149" y="322"/>
                </a:cubicBezTo>
                <a:cubicBezTo>
                  <a:pt x="148" y="322"/>
                  <a:pt x="147" y="321"/>
                  <a:pt x="146" y="321"/>
                </a:cubicBezTo>
                <a:cubicBezTo>
                  <a:pt x="122" y="319"/>
                  <a:pt x="99" y="312"/>
                  <a:pt x="78" y="300"/>
                </a:cubicBezTo>
                <a:cubicBezTo>
                  <a:pt x="37" y="275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1"/>
                  <a:pt x="0" y="155"/>
                </a:cubicBezTo>
                <a:cubicBezTo>
                  <a:pt x="0" y="154"/>
                  <a:pt x="1" y="153"/>
                  <a:pt x="1" y="152"/>
                </a:cubicBezTo>
                <a:cubicBezTo>
                  <a:pt x="2" y="145"/>
                  <a:pt x="2" y="138"/>
                  <a:pt x="4" y="131"/>
                </a:cubicBezTo>
                <a:cubicBezTo>
                  <a:pt x="12" y="93"/>
                  <a:pt x="32" y="62"/>
                  <a:pt x="62" y="39"/>
                </a:cubicBezTo>
                <a:cubicBezTo>
                  <a:pt x="101" y="10"/>
                  <a:pt x="144" y="0"/>
                  <a:pt x="191" y="10"/>
                </a:cubicBezTo>
                <a:cubicBezTo>
                  <a:pt x="229" y="18"/>
                  <a:pt x="259" y="38"/>
                  <a:pt x="283" y="68"/>
                </a:cubicBezTo>
                <a:cubicBezTo>
                  <a:pt x="308" y="101"/>
                  <a:pt x="319" y="139"/>
                  <a:pt x="315" y="180"/>
                </a:cubicBezTo>
                <a:cubicBezTo>
                  <a:pt x="312" y="213"/>
                  <a:pt x="299" y="243"/>
                  <a:pt x="276" y="268"/>
                </a:cubicBezTo>
                <a:cubicBezTo>
                  <a:pt x="252" y="296"/>
                  <a:pt x="221" y="313"/>
                  <a:pt x="185" y="319"/>
                </a:cubicBezTo>
                <a:cubicBezTo>
                  <a:pt x="179" y="320"/>
                  <a:pt x="173" y="321"/>
                  <a:pt x="167" y="322"/>
                </a:cubicBezTo>
                <a:close/>
                <a:moveTo>
                  <a:pt x="133" y="190"/>
                </a:moveTo>
                <a:cubicBezTo>
                  <a:pt x="128" y="185"/>
                  <a:pt x="122" y="179"/>
                  <a:pt x="116" y="174"/>
                </a:cubicBezTo>
                <a:cubicBezTo>
                  <a:pt x="107" y="166"/>
                  <a:pt x="99" y="158"/>
                  <a:pt x="90" y="151"/>
                </a:cubicBezTo>
                <a:cubicBezTo>
                  <a:pt x="81" y="144"/>
                  <a:pt x="68" y="148"/>
                  <a:pt x="66" y="159"/>
                </a:cubicBezTo>
                <a:cubicBezTo>
                  <a:pt x="64" y="165"/>
                  <a:pt x="66" y="171"/>
                  <a:pt x="71" y="175"/>
                </a:cubicBezTo>
                <a:cubicBezTo>
                  <a:pt x="88" y="191"/>
                  <a:pt x="105" y="206"/>
                  <a:pt x="122" y="222"/>
                </a:cubicBezTo>
                <a:cubicBezTo>
                  <a:pt x="130" y="229"/>
                  <a:pt x="139" y="229"/>
                  <a:pt x="147" y="221"/>
                </a:cubicBezTo>
                <a:cubicBezTo>
                  <a:pt x="179" y="189"/>
                  <a:pt x="212" y="157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4"/>
                  <a:pt x="251" y="103"/>
                  <a:pt x="243" y="98"/>
                </a:cubicBezTo>
                <a:cubicBezTo>
                  <a:pt x="236" y="94"/>
                  <a:pt x="229" y="95"/>
                  <a:pt x="222" y="101"/>
                </a:cubicBezTo>
                <a:cubicBezTo>
                  <a:pt x="194" y="130"/>
                  <a:pt x="165" y="159"/>
                  <a:pt x="136" y="188"/>
                </a:cubicBezTo>
                <a:cubicBezTo>
                  <a:pt x="135" y="188"/>
                  <a:pt x="134" y="189"/>
                  <a:pt x="133" y="1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257300" y="10409238"/>
            <a:ext cx="1012825" cy="1019175"/>
          </a:xfrm>
          <a:custGeom>
            <a:avLst/>
            <a:gdLst>
              <a:gd name="T0" fmla="*/ 167 w 319"/>
              <a:gd name="T1" fmla="*/ 321 h 321"/>
              <a:gd name="T2" fmla="*/ 149 w 319"/>
              <a:gd name="T3" fmla="*/ 321 h 321"/>
              <a:gd name="T4" fmla="*/ 146 w 319"/>
              <a:gd name="T5" fmla="*/ 321 h 321"/>
              <a:gd name="T6" fmla="*/ 78 w 319"/>
              <a:gd name="T7" fmla="*/ 299 h 321"/>
              <a:gd name="T8" fmla="*/ 3 w 319"/>
              <a:gd name="T9" fmla="*/ 191 h 321"/>
              <a:gd name="T10" fmla="*/ 0 w 319"/>
              <a:gd name="T11" fmla="*/ 173 h 321"/>
              <a:gd name="T12" fmla="*/ 0 w 319"/>
              <a:gd name="T13" fmla="*/ 154 h 321"/>
              <a:gd name="T14" fmla="*/ 1 w 319"/>
              <a:gd name="T15" fmla="*/ 151 h 321"/>
              <a:gd name="T16" fmla="*/ 4 w 319"/>
              <a:gd name="T17" fmla="*/ 131 h 321"/>
              <a:gd name="T18" fmla="*/ 62 w 319"/>
              <a:gd name="T19" fmla="*/ 38 h 321"/>
              <a:gd name="T20" fmla="*/ 191 w 319"/>
              <a:gd name="T21" fmla="*/ 9 h 321"/>
              <a:gd name="T22" fmla="*/ 283 w 319"/>
              <a:gd name="T23" fmla="*/ 68 h 321"/>
              <a:gd name="T24" fmla="*/ 315 w 319"/>
              <a:gd name="T25" fmla="*/ 179 h 321"/>
              <a:gd name="T26" fmla="*/ 276 w 319"/>
              <a:gd name="T27" fmla="*/ 267 h 321"/>
              <a:gd name="T28" fmla="*/ 185 w 319"/>
              <a:gd name="T29" fmla="*/ 319 h 321"/>
              <a:gd name="T30" fmla="*/ 167 w 319"/>
              <a:gd name="T31" fmla="*/ 321 h 321"/>
              <a:gd name="T32" fmla="*/ 133 w 319"/>
              <a:gd name="T33" fmla="*/ 189 h 321"/>
              <a:gd name="T34" fmla="*/ 116 w 319"/>
              <a:gd name="T35" fmla="*/ 174 h 321"/>
              <a:gd name="T36" fmla="*/ 90 w 319"/>
              <a:gd name="T37" fmla="*/ 150 h 321"/>
              <a:gd name="T38" fmla="*/ 66 w 319"/>
              <a:gd name="T39" fmla="*/ 158 h 321"/>
              <a:gd name="T40" fmla="*/ 71 w 319"/>
              <a:gd name="T41" fmla="*/ 175 h 321"/>
              <a:gd name="T42" fmla="*/ 122 w 319"/>
              <a:gd name="T43" fmla="*/ 221 h 321"/>
              <a:gd name="T44" fmla="*/ 147 w 319"/>
              <a:gd name="T45" fmla="*/ 221 h 321"/>
              <a:gd name="T46" fmla="*/ 245 w 319"/>
              <a:gd name="T47" fmla="*/ 124 h 321"/>
              <a:gd name="T48" fmla="*/ 247 w 319"/>
              <a:gd name="T49" fmla="*/ 121 h 321"/>
              <a:gd name="T50" fmla="*/ 243 w 319"/>
              <a:gd name="T51" fmla="*/ 97 h 321"/>
              <a:gd name="T52" fmla="*/ 222 w 319"/>
              <a:gd name="T53" fmla="*/ 101 h 321"/>
              <a:gd name="T54" fmla="*/ 136 w 319"/>
              <a:gd name="T55" fmla="*/ 187 h 321"/>
              <a:gd name="T56" fmla="*/ 133 w 319"/>
              <a:gd name="T57" fmla="*/ 18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1">
                <a:moveTo>
                  <a:pt x="167" y="321"/>
                </a:moveTo>
                <a:cubicBezTo>
                  <a:pt x="161" y="321"/>
                  <a:pt x="155" y="321"/>
                  <a:pt x="149" y="321"/>
                </a:cubicBezTo>
                <a:cubicBezTo>
                  <a:pt x="148" y="321"/>
                  <a:pt x="147" y="321"/>
                  <a:pt x="146" y="321"/>
                </a:cubicBezTo>
                <a:cubicBezTo>
                  <a:pt x="122" y="319"/>
                  <a:pt x="99" y="312"/>
                  <a:pt x="78" y="299"/>
                </a:cubicBezTo>
                <a:cubicBezTo>
                  <a:pt x="37" y="274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0"/>
                  <a:pt x="0" y="154"/>
                </a:cubicBezTo>
                <a:cubicBezTo>
                  <a:pt x="0" y="153"/>
                  <a:pt x="1" y="152"/>
                  <a:pt x="1" y="151"/>
                </a:cubicBezTo>
                <a:cubicBezTo>
                  <a:pt x="2" y="144"/>
                  <a:pt x="2" y="137"/>
                  <a:pt x="4" y="131"/>
                </a:cubicBezTo>
                <a:cubicBezTo>
                  <a:pt x="12" y="93"/>
                  <a:pt x="32" y="62"/>
                  <a:pt x="62" y="38"/>
                </a:cubicBezTo>
                <a:cubicBezTo>
                  <a:pt x="101" y="9"/>
                  <a:pt x="144" y="0"/>
                  <a:pt x="191" y="9"/>
                </a:cubicBezTo>
                <a:cubicBezTo>
                  <a:pt x="229" y="17"/>
                  <a:pt x="259" y="37"/>
                  <a:pt x="283" y="68"/>
                </a:cubicBezTo>
                <a:cubicBezTo>
                  <a:pt x="308" y="100"/>
                  <a:pt x="319" y="138"/>
                  <a:pt x="315" y="179"/>
                </a:cubicBezTo>
                <a:cubicBezTo>
                  <a:pt x="312" y="213"/>
                  <a:pt x="299" y="242"/>
                  <a:pt x="276" y="267"/>
                </a:cubicBezTo>
                <a:cubicBezTo>
                  <a:pt x="252" y="295"/>
                  <a:pt x="221" y="312"/>
                  <a:pt x="185" y="319"/>
                </a:cubicBezTo>
                <a:cubicBezTo>
                  <a:pt x="179" y="320"/>
                  <a:pt x="173" y="320"/>
                  <a:pt x="167" y="321"/>
                </a:cubicBezTo>
                <a:close/>
                <a:moveTo>
                  <a:pt x="133" y="189"/>
                </a:moveTo>
                <a:cubicBezTo>
                  <a:pt x="128" y="184"/>
                  <a:pt x="122" y="179"/>
                  <a:pt x="116" y="174"/>
                </a:cubicBezTo>
                <a:cubicBezTo>
                  <a:pt x="107" y="166"/>
                  <a:pt x="99" y="157"/>
                  <a:pt x="90" y="150"/>
                </a:cubicBezTo>
                <a:cubicBezTo>
                  <a:pt x="81" y="143"/>
                  <a:pt x="68" y="148"/>
                  <a:pt x="66" y="158"/>
                </a:cubicBezTo>
                <a:cubicBezTo>
                  <a:pt x="64" y="165"/>
                  <a:pt x="66" y="170"/>
                  <a:pt x="71" y="175"/>
                </a:cubicBezTo>
                <a:cubicBezTo>
                  <a:pt x="88" y="190"/>
                  <a:pt x="105" y="206"/>
                  <a:pt x="122" y="221"/>
                </a:cubicBezTo>
                <a:cubicBezTo>
                  <a:pt x="130" y="229"/>
                  <a:pt x="139" y="228"/>
                  <a:pt x="147" y="221"/>
                </a:cubicBezTo>
                <a:cubicBezTo>
                  <a:pt x="179" y="188"/>
                  <a:pt x="212" y="156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3"/>
                  <a:pt x="251" y="102"/>
                  <a:pt x="243" y="97"/>
                </a:cubicBezTo>
                <a:cubicBezTo>
                  <a:pt x="236" y="93"/>
                  <a:pt x="229" y="94"/>
                  <a:pt x="222" y="101"/>
                </a:cubicBezTo>
                <a:cubicBezTo>
                  <a:pt x="194" y="129"/>
                  <a:pt x="165" y="158"/>
                  <a:pt x="136" y="187"/>
                </a:cubicBezTo>
                <a:cubicBezTo>
                  <a:pt x="135" y="188"/>
                  <a:pt x="134" y="189"/>
                  <a:pt x="133" y="1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795588" y="6650038"/>
            <a:ext cx="615315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2795588" y="9807575"/>
            <a:ext cx="615315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3B4B8-C441-D9F5-F232-7CF38A5E74BF}"/>
              </a:ext>
            </a:extLst>
          </p:cNvPr>
          <p:cNvGrpSpPr/>
          <p:nvPr/>
        </p:nvGrpSpPr>
        <p:grpSpPr>
          <a:xfrm>
            <a:off x="10190163" y="2566988"/>
            <a:ext cx="14212887" cy="11152187"/>
            <a:chOff x="10190163" y="2566988"/>
            <a:chExt cx="14212887" cy="11152187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190163" y="2566988"/>
              <a:ext cx="14212887" cy="11152187"/>
            </a:xfrm>
            <a:custGeom>
              <a:avLst/>
              <a:gdLst>
                <a:gd name="T0" fmla="*/ 4476 w 4476"/>
                <a:gd name="T1" fmla="*/ 3512 h 3512"/>
                <a:gd name="T2" fmla="*/ 4476 w 4476"/>
                <a:gd name="T3" fmla="*/ 0 h 3512"/>
                <a:gd name="T4" fmla="*/ 200 w 4476"/>
                <a:gd name="T5" fmla="*/ 0 h 3512"/>
                <a:gd name="T6" fmla="*/ 0 w 4476"/>
                <a:gd name="T7" fmla="*/ 211 h 3512"/>
                <a:gd name="T8" fmla="*/ 0 w 4476"/>
                <a:gd name="T9" fmla="*/ 3365 h 3512"/>
                <a:gd name="T10" fmla="*/ 57 w 4476"/>
                <a:gd name="T11" fmla="*/ 3512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6" h="3512">
                  <a:moveTo>
                    <a:pt x="4476" y="3512"/>
                  </a:moveTo>
                  <a:cubicBezTo>
                    <a:pt x="4476" y="0"/>
                    <a:pt x="4476" y="0"/>
                    <a:pt x="4476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90" y="0"/>
                    <a:pt x="0" y="94"/>
                    <a:pt x="0" y="211"/>
                  </a:cubicBezTo>
                  <a:cubicBezTo>
                    <a:pt x="0" y="3365"/>
                    <a:pt x="0" y="3365"/>
                    <a:pt x="0" y="3365"/>
                  </a:cubicBezTo>
                  <a:cubicBezTo>
                    <a:pt x="0" y="3422"/>
                    <a:pt x="22" y="3474"/>
                    <a:pt x="57" y="3512"/>
                  </a:cubicBezTo>
                </a:path>
              </a:pathLst>
            </a:custGeom>
            <a:gradFill>
              <a:gsLst>
                <a:gs pos="32000">
                  <a:schemeClr val="tx2"/>
                </a:gs>
                <a:gs pos="1000">
                  <a:schemeClr val="tx2">
                    <a:lumMod val="20000"/>
                    <a:lumOff val="80000"/>
                  </a:schemeClr>
                </a:gs>
                <a:gs pos="75000">
                  <a:schemeClr val="tx2">
                    <a:lumMod val="20000"/>
                    <a:lumOff val="8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288588" y="2636838"/>
              <a:ext cx="14114462" cy="11082337"/>
            </a:xfrm>
            <a:custGeom>
              <a:avLst/>
              <a:gdLst>
                <a:gd name="T0" fmla="*/ 4445 w 4445"/>
                <a:gd name="T1" fmla="*/ 3490 h 3490"/>
                <a:gd name="T2" fmla="*/ 4445 w 4445"/>
                <a:gd name="T3" fmla="*/ 0 h 3490"/>
                <a:gd name="T4" fmla="*/ 199 w 4445"/>
                <a:gd name="T5" fmla="*/ 0 h 3490"/>
                <a:gd name="T6" fmla="*/ 0 w 4445"/>
                <a:gd name="T7" fmla="*/ 210 h 3490"/>
                <a:gd name="T8" fmla="*/ 0 w 4445"/>
                <a:gd name="T9" fmla="*/ 3344 h 3490"/>
                <a:gd name="T10" fmla="*/ 57 w 4445"/>
                <a:gd name="T11" fmla="*/ 3490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5" h="3490">
                  <a:moveTo>
                    <a:pt x="4445" y="3490"/>
                  </a:moveTo>
                  <a:cubicBezTo>
                    <a:pt x="4445" y="0"/>
                    <a:pt x="4445" y="0"/>
                    <a:pt x="4445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89" y="0"/>
                    <a:pt x="0" y="94"/>
                    <a:pt x="0" y="210"/>
                  </a:cubicBezTo>
                  <a:cubicBezTo>
                    <a:pt x="0" y="3344"/>
                    <a:pt x="0" y="3344"/>
                    <a:pt x="0" y="3344"/>
                  </a:cubicBezTo>
                  <a:cubicBezTo>
                    <a:pt x="0" y="3401"/>
                    <a:pt x="22" y="3452"/>
                    <a:pt x="57" y="349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1891963" y="3176588"/>
              <a:ext cx="12511087" cy="1020286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11891963" y="3176588"/>
              <a:ext cx="12511087" cy="102028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622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WEB / DIGITAL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4060951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4825610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7044307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7863830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10062356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881879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DC76AC-90F2-F395-C8E6-A023AE6D2732}"/>
              </a:ext>
            </a:extLst>
          </p:cNvPr>
          <p:cNvGrpSpPr/>
          <p:nvPr/>
        </p:nvGrpSpPr>
        <p:grpSpPr>
          <a:xfrm>
            <a:off x="9348788" y="3800475"/>
            <a:ext cx="14200187" cy="8056563"/>
            <a:chOff x="9348788" y="3800475"/>
            <a:chExt cx="14200187" cy="8056563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48788" y="3800475"/>
              <a:ext cx="14200187" cy="80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0753725" y="3848100"/>
              <a:ext cx="11504612" cy="7577138"/>
            </a:xfrm>
            <a:custGeom>
              <a:avLst/>
              <a:gdLst>
                <a:gd name="T0" fmla="*/ 3516 w 3626"/>
                <a:gd name="T1" fmla="*/ 0 h 2387"/>
                <a:gd name="T2" fmla="*/ 111 w 3626"/>
                <a:gd name="T3" fmla="*/ 0 h 2387"/>
                <a:gd name="T4" fmla="*/ 0 w 3626"/>
                <a:gd name="T5" fmla="*/ 109 h 2387"/>
                <a:gd name="T6" fmla="*/ 0 w 3626"/>
                <a:gd name="T7" fmla="*/ 2387 h 2387"/>
                <a:gd name="T8" fmla="*/ 16 w 3626"/>
                <a:gd name="T9" fmla="*/ 2387 h 2387"/>
                <a:gd name="T10" fmla="*/ 16 w 3626"/>
                <a:gd name="T11" fmla="*/ 94 h 2387"/>
                <a:gd name="T12" fmla="*/ 17 w 3626"/>
                <a:gd name="T13" fmla="*/ 79 h 2387"/>
                <a:gd name="T14" fmla="*/ 18 w 3626"/>
                <a:gd name="T15" fmla="*/ 75 h 2387"/>
                <a:gd name="T16" fmla="*/ 19 w 3626"/>
                <a:gd name="T17" fmla="*/ 70 h 2387"/>
                <a:gd name="T18" fmla="*/ 20 w 3626"/>
                <a:gd name="T19" fmla="*/ 66 h 2387"/>
                <a:gd name="T20" fmla="*/ 39 w 3626"/>
                <a:gd name="T21" fmla="*/ 33 h 2387"/>
                <a:gd name="T22" fmla="*/ 42 w 3626"/>
                <a:gd name="T23" fmla="*/ 29 h 2387"/>
                <a:gd name="T24" fmla="*/ 44 w 3626"/>
                <a:gd name="T25" fmla="*/ 28 h 2387"/>
                <a:gd name="T26" fmla="*/ 60 w 3626"/>
                <a:gd name="T27" fmla="*/ 15 h 2387"/>
                <a:gd name="T28" fmla="*/ 66 w 3626"/>
                <a:gd name="T29" fmla="*/ 12 h 2387"/>
                <a:gd name="T30" fmla="*/ 72 w 3626"/>
                <a:gd name="T31" fmla="*/ 9 h 2387"/>
                <a:gd name="T32" fmla="*/ 72 w 3626"/>
                <a:gd name="T33" fmla="*/ 9 h 2387"/>
                <a:gd name="T34" fmla="*/ 76 w 3626"/>
                <a:gd name="T35" fmla="*/ 7 h 2387"/>
                <a:gd name="T36" fmla="*/ 76 w 3626"/>
                <a:gd name="T37" fmla="*/ 7 h 2387"/>
                <a:gd name="T38" fmla="*/ 111 w 3626"/>
                <a:gd name="T39" fmla="*/ 0 h 2387"/>
                <a:gd name="T40" fmla="*/ 3516 w 3626"/>
                <a:gd name="T41" fmla="*/ 0 h 2387"/>
                <a:gd name="T42" fmla="*/ 3561 w 3626"/>
                <a:gd name="T43" fmla="*/ 12 h 2387"/>
                <a:gd name="T44" fmla="*/ 3566 w 3626"/>
                <a:gd name="T45" fmla="*/ 15 h 2387"/>
                <a:gd name="T46" fmla="*/ 3574 w 3626"/>
                <a:gd name="T47" fmla="*/ 20 h 2387"/>
                <a:gd name="T48" fmla="*/ 3574 w 3626"/>
                <a:gd name="T49" fmla="*/ 20 h 2387"/>
                <a:gd name="T50" fmla="*/ 3577 w 3626"/>
                <a:gd name="T51" fmla="*/ 23 h 2387"/>
                <a:gd name="T52" fmla="*/ 3577 w 3626"/>
                <a:gd name="T53" fmla="*/ 23 h 2387"/>
                <a:gd name="T54" fmla="*/ 3582 w 3626"/>
                <a:gd name="T55" fmla="*/ 28 h 2387"/>
                <a:gd name="T56" fmla="*/ 3584 w 3626"/>
                <a:gd name="T57" fmla="*/ 29 h 2387"/>
                <a:gd name="T58" fmla="*/ 3587 w 3626"/>
                <a:gd name="T59" fmla="*/ 33 h 2387"/>
                <a:gd name="T60" fmla="*/ 3610 w 3626"/>
                <a:gd name="T61" fmla="*/ 94 h 2387"/>
                <a:gd name="T62" fmla="*/ 3610 w 3626"/>
                <a:gd name="T63" fmla="*/ 2387 h 2387"/>
                <a:gd name="T64" fmla="*/ 3626 w 3626"/>
                <a:gd name="T65" fmla="*/ 2387 h 2387"/>
                <a:gd name="T66" fmla="*/ 3626 w 3626"/>
                <a:gd name="T67" fmla="*/ 102 h 2387"/>
                <a:gd name="T68" fmla="*/ 3516 w 3626"/>
                <a:gd name="T6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6" h="2387">
                  <a:moveTo>
                    <a:pt x="351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0" y="49"/>
                    <a:pt x="0" y="109"/>
                  </a:cubicBezTo>
                  <a:cubicBezTo>
                    <a:pt x="0" y="2387"/>
                    <a:pt x="0" y="2387"/>
                    <a:pt x="0" y="2387"/>
                  </a:cubicBezTo>
                  <a:cubicBezTo>
                    <a:pt x="16" y="2387"/>
                    <a:pt x="16" y="2387"/>
                    <a:pt x="16" y="2387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89"/>
                    <a:pt x="17" y="84"/>
                    <a:pt x="17" y="79"/>
                  </a:cubicBezTo>
                  <a:cubicBezTo>
                    <a:pt x="18" y="78"/>
                    <a:pt x="18" y="76"/>
                    <a:pt x="18" y="75"/>
                  </a:cubicBezTo>
                  <a:cubicBezTo>
                    <a:pt x="18" y="73"/>
                    <a:pt x="19" y="72"/>
                    <a:pt x="19" y="70"/>
                  </a:cubicBezTo>
                  <a:cubicBezTo>
                    <a:pt x="20" y="69"/>
                    <a:pt x="20" y="67"/>
                    <a:pt x="20" y="66"/>
                  </a:cubicBezTo>
                  <a:cubicBezTo>
                    <a:pt x="24" y="54"/>
                    <a:pt x="31" y="42"/>
                    <a:pt x="39" y="33"/>
                  </a:cubicBezTo>
                  <a:cubicBezTo>
                    <a:pt x="40" y="32"/>
                    <a:pt x="41" y="30"/>
                    <a:pt x="42" y="29"/>
                  </a:cubicBezTo>
                  <a:cubicBezTo>
                    <a:pt x="43" y="29"/>
                    <a:pt x="43" y="28"/>
                    <a:pt x="44" y="28"/>
                  </a:cubicBezTo>
                  <a:cubicBezTo>
                    <a:pt x="49" y="23"/>
                    <a:pt x="54" y="19"/>
                    <a:pt x="60" y="15"/>
                  </a:cubicBezTo>
                  <a:cubicBezTo>
                    <a:pt x="62" y="14"/>
                    <a:pt x="64" y="13"/>
                    <a:pt x="66" y="12"/>
                  </a:cubicBezTo>
                  <a:cubicBezTo>
                    <a:pt x="68" y="11"/>
                    <a:pt x="70" y="10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5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87" y="3"/>
                    <a:pt x="99" y="0"/>
                    <a:pt x="111" y="0"/>
                  </a:cubicBezTo>
                  <a:cubicBezTo>
                    <a:pt x="3516" y="0"/>
                    <a:pt x="3516" y="0"/>
                    <a:pt x="3516" y="0"/>
                  </a:cubicBezTo>
                  <a:cubicBezTo>
                    <a:pt x="3532" y="0"/>
                    <a:pt x="3547" y="5"/>
                    <a:pt x="3561" y="12"/>
                  </a:cubicBezTo>
                  <a:cubicBezTo>
                    <a:pt x="3563" y="13"/>
                    <a:pt x="3565" y="14"/>
                    <a:pt x="3566" y="15"/>
                  </a:cubicBezTo>
                  <a:cubicBezTo>
                    <a:pt x="3569" y="17"/>
                    <a:pt x="3571" y="19"/>
                    <a:pt x="3574" y="20"/>
                  </a:cubicBezTo>
                  <a:cubicBezTo>
                    <a:pt x="3574" y="20"/>
                    <a:pt x="3574" y="20"/>
                    <a:pt x="3574" y="20"/>
                  </a:cubicBezTo>
                  <a:cubicBezTo>
                    <a:pt x="3575" y="21"/>
                    <a:pt x="3576" y="22"/>
                    <a:pt x="3577" y="23"/>
                  </a:cubicBezTo>
                  <a:cubicBezTo>
                    <a:pt x="3577" y="23"/>
                    <a:pt x="3577" y="23"/>
                    <a:pt x="3577" y="23"/>
                  </a:cubicBezTo>
                  <a:cubicBezTo>
                    <a:pt x="3579" y="25"/>
                    <a:pt x="3581" y="26"/>
                    <a:pt x="3582" y="28"/>
                  </a:cubicBezTo>
                  <a:cubicBezTo>
                    <a:pt x="3583" y="28"/>
                    <a:pt x="3583" y="29"/>
                    <a:pt x="3584" y="29"/>
                  </a:cubicBezTo>
                  <a:cubicBezTo>
                    <a:pt x="3585" y="30"/>
                    <a:pt x="3586" y="32"/>
                    <a:pt x="3587" y="33"/>
                  </a:cubicBezTo>
                  <a:cubicBezTo>
                    <a:pt x="3601" y="49"/>
                    <a:pt x="3610" y="70"/>
                    <a:pt x="3610" y="94"/>
                  </a:cubicBezTo>
                  <a:cubicBezTo>
                    <a:pt x="3610" y="2387"/>
                    <a:pt x="3610" y="2387"/>
                    <a:pt x="3610" y="2387"/>
                  </a:cubicBezTo>
                  <a:cubicBezTo>
                    <a:pt x="3626" y="2387"/>
                    <a:pt x="3626" y="2387"/>
                    <a:pt x="3626" y="2387"/>
                  </a:cubicBezTo>
                  <a:cubicBezTo>
                    <a:pt x="3626" y="102"/>
                    <a:pt x="3626" y="102"/>
                    <a:pt x="3626" y="102"/>
                  </a:cubicBezTo>
                  <a:cubicBezTo>
                    <a:pt x="3622" y="45"/>
                    <a:pt x="3574" y="0"/>
                    <a:pt x="3516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0753725" y="3800475"/>
              <a:ext cx="11504612" cy="393700"/>
            </a:xfrm>
            <a:custGeom>
              <a:avLst/>
              <a:gdLst>
                <a:gd name="T0" fmla="*/ 0 w 3626"/>
                <a:gd name="T1" fmla="*/ 109 h 124"/>
                <a:gd name="T2" fmla="*/ 111 w 3626"/>
                <a:gd name="T3" fmla="*/ 0 h 124"/>
                <a:gd name="T4" fmla="*/ 3516 w 3626"/>
                <a:gd name="T5" fmla="*/ 0 h 124"/>
                <a:gd name="T6" fmla="*/ 3626 w 3626"/>
                <a:gd name="T7" fmla="*/ 109 h 124"/>
                <a:gd name="T8" fmla="*/ 3626 w 3626"/>
                <a:gd name="T9" fmla="*/ 117 h 124"/>
                <a:gd name="T10" fmla="*/ 3516 w 3626"/>
                <a:gd name="T11" fmla="*/ 15 h 124"/>
                <a:gd name="T12" fmla="*/ 111 w 3626"/>
                <a:gd name="T13" fmla="*/ 15 h 124"/>
                <a:gd name="T14" fmla="*/ 0 w 3626"/>
                <a:gd name="T15" fmla="*/ 124 h 124"/>
                <a:gd name="T16" fmla="*/ 0 w 3626"/>
                <a:gd name="T17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6" h="124">
                  <a:moveTo>
                    <a:pt x="0" y="109"/>
                  </a:moveTo>
                  <a:cubicBezTo>
                    <a:pt x="0" y="48"/>
                    <a:pt x="50" y="0"/>
                    <a:pt x="111" y="0"/>
                  </a:cubicBezTo>
                  <a:cubicBezTo>
                    <a:pt x="3516" y="0"/>
                    <a:pt x="3516" y="0"/>
                    <a:pt x="3516" y="0"/>
                  </a:cubicBezTo>
                  <a:cubicBezTo>
                    <a:pt x="3577" y="0"/>
                    <a:pt x="3626" y="48"/>
                    <a:pt x="3626" y="109"/>
                  </a:cubicBezTo>
                  <a:cubicBezTo>
                    <a:pt x="3626" y="117"/>
                    <a:pt x="3626" y="117"/>
                    <a:pt x="3626" y="117"/>
                  </a:cubicBezTo>
                  <a:cubicBezTo>
                    <a:pt x="3622" y="60"/>
                    <a:pt x="3574" y="15"/>
                    <a:pt x="3516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50" y="15"/>
                    <a:pt x="0" y="64"/>
                    <a:pt x="0" y="124"/>
                  </a:cubicBezTo>
                  <a:lnTo>
                    <a:pt x="0" y="10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0804525" y="11222038"/>
              <a:ext cx="11403012" cy="203200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0804525" y="3848100"/>
              <a:ext cx="11403012" cy="7373938"/>
            </a:xfrm>
            <a:custGeom>
              <a:avLst/>
              <a:gdLst>
                <a:gd name="T0" fmla="*/ 3594 w 3594"/>
                <a:gd name="T1" fmla="*/ 94 h 2323"/>
                <a:gd name="T2" fmla="*/ 3594 w 3594"/>
                <a:gd name="T3" fmla="*/ 2323 h 2323"/>
                <a:gd name="T4" fmla="*/ 0 w 3594"/>
                <a:gd name="T5" fmla="*/ 2323 h 2323"/>
                <a:gd name="T6" fmla="*/ 0 w 3594"/>
                <a:gd name="T7" fmla="*/ 94 h 2323"/>
                <a:gd name="T8" fmla="*/ 95 w 3594"/>
                <a:gd name="T9" fmla="*/ 0 h 2323"/>
                <a:gd name="T10" fmla="*/ 3500 w 3594"/>
                <a:gd name="T11" fmla="*/ 0 h 2323"/>
                <a:gd name="T12" fmla="*/ 3594 w 3594"/>
                <a:gd name="T13" fmla="*/ 94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4" h="2323">
                  <a:moveTo>
                    <a:pt x="3594" y="94"/>
                  </a:moveTo>
                  <a:cubicBezTo>
                    <a:pt x="3594" y="2323"/>
                    <a:pt x="3594" y="2323"/>
                    <a:pt x="3594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3500" y="0"/>
                    <a:pt x="3500" y="0"/>
                    <a:pt x="3500" y="0"/>
                  </a:cubicBezTo>
                  <a:cubicBezTo>
                    <a:pt x="3552" y="0"/>
                    <a:pt x="3594" y="43"/>
                    <a:pt x="3594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0753725" y="11425238"/>
              <a:ext cx="11504612" cy="19050"/>
            </a:xfrm>
            <a:custGeom>
              <a:avLst/>
              <a:gdLst>
                <a:gd name="T0" fmla="*/ 7247 w 7247"/>
                <a:gd name="T1" fmla="*/ 0 h 12"/>
                <a:gd name="T2" fmla="*/ 7247 w 7247"/>
                <a:gd name="T3" fmla="*/ 12 h 12"/>
                <a:gd name="T4" fmla="*/ 7215 w 7247"/>
                <a:gd name="T5" fmla="*/ 12 h 12"/>
                <a:gd name="T6" fmla="*/ 7215 w 7247"/>
                <a:gd name="T7" fmla="*/ 12 h 12"/>
                <a:gd name="T8" fmla="*/ 32 w 7247"/>
                <a:gd name="T9" fmla="*/ 12 h 12"/>
                <a:gd name="T10" fmla="*/ 32 w 7247"/>
                <a:gd name="T11" fmla="*/ 12 h 12"/>
                <a:gd name="T12" fmla="*/ 0 w 7247"/>
                <a:gd name="T13" fmla="*/ 12 h 12"/>
                <a:gd name="T14" fmla="*/ 0 w 7247"/>
                <a:gd name="T15" fmla="*/ 0 h 12"/>
                <a:gd name="T16" fmla="*/ 7247 w 724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7" h="12">
                  <a:moveTo>
                    <a:pt x="7247" y="0"/>
                  </a:moveTo>
                  <a:lnTo>
                    <a:pt x="7247" y="12"/>
                  </a:lnTo>
                  <a:lnTo>
                    <a:pt x="7215" y="12"/>
                  </a:lnTo>
                  <a:lnTo>
                    <a:pt x="7215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24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51963" y="11453813"/>
              <a:ext cx="70961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351963" y="11453813"/>
              <a:ext cx="14193837" cy="215900"/>
              <a:chOff x="9351963" y="11453813"/>
              <a:chExt cx="14193837" cy="215900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9351963" y="11453813"/>
                <a:ext cx="7096125" cy="2159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6448088" y="11453813"/>
                <a:ext cx="7097712" cy="2159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6448088" y="11453813"/>
              <a:ext cx="709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5725045" y="11452225"/>
              <a:ext cx="2017712" cy="161925"/>
            </a:xfrm>
            <a:custGeom>
              <a:avLst/>
              <a:gdLst>
                <a:gd name="T0" fmla="*/ 636 w 636"/>
                <a:gd name="T1" fmla="*/ 0 h 51"/>
                <a:gd name="T2" fmla="*/ 621 w 636"/>
                <a:gd name="T3" fmla="*/ 36 h 51"/>
                <a:gd name="T4" fmla="*/ 585 w 636"/>
                <a:gd name="T5" fmla="*/ 51 h 51"/>
                <a:gd name="T6" fmla="*/ 51 w 636"/>
                <a:gd name="T7" fmla="*/ 51 h 51"/>
                <a:gd name="T8" fmla="*/ 0 w 636"/>
                <a:gd name="T9" fmla="*/ 0 h 51"/>
                <a:gd name="T10" fmla="*/ 636 w 63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1">
                  <a:moveTo>
                    <a:pt x="636" y="0"/>
                  </a:moveTo>
                  <a:cubicBezTo>
                    <a:pt x="636" y="14"/>
                    <a:pt x="631" y="27"/>
                    <a:pt x="621" y="36"/>
                  </a:cubicBezTo>
                  <a:cubicBezTo>
                    <a:pt x="612" y="46"/>
                    <a:pt x="599" y="51"/>
                    <a:pt x="585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23" y="51"/>
                    <a:pt x="0" y="28"/>
                    <a:pt x="0" y="0"/>
                  </a:cubicBezTo>
                  <a:cubicBezTo>
                    <a:pt x="636" y="0"/>
                    <a:pt x="636" y="0"/>
                    <a:pt x="636" y="0"/>
                  </a:cubicBezTo>
                </a:path>
              </a:pathLst>
            </a:custGeom>
            <a:gradFill>
              <a:gsLst>
                <a:gs pos="0">
                  <a:schemeClr val="tx2"/>
                </a:gs>
                <a:gs pos="51000">
                  <a:schemeClr val="tx2">
                    <a:lumMod val="40000"/>
                    <a:lumOff val="60000"/>
                  </a:schemeClr>
                </a:gs>
                <a:gs pos="30000">
                  <a:schemeClr val="bg1"/>
                </a:gs>
                <a:gs pos="72000">
                  <a:schemeClr val="bg1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9351963" y="11669713"/>
              <a:ext cx="14193837" cy="187325"/>
            </a:xfrm>
            <a:custGeom>
              <a:avLst/>
              <a:gdLst>
                <a:gd name="T0" fmla="*/ 0 w 4474"/>
                <a:gd name="T1" fmla="*/ 0 h 59"/>
                <a:gd name="T2" fmla="*/ 486 w 4474"/>
                <a:gd name="T3" fmla="*/ 59 h 59"/>
                <a:gd name="T4" fmla="*/ 2237 w 4474"/>
                <a:gd name="T5" fmla="*/ 59 h 59"/>
                <a:gd name="T6" fmla="*/ 3988 w 4474"/>
                <a:gd name="T7" fmla="*/ 59 h 59"/>
                <a:gd name="T8" fmla="*/ 4474 w 4474"/>
                <a:gd name="T9" fmla="*/ 0 h 59"/>
                <a:gd name="T10" fmla="*/ 2237 w 4474"/>
                <a:gd name="T11" fmla="*/ 0 h 59"/>
                <a:gd name="T12" fmla="*/ 0 w 4474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4" h="59">
                  <a:moveTo>
                    <a:pt x="0" y="0"/>
                  </a:moveTo>
                  <a:cubicBezTo>
                    <a:pt x="158" y="39"/>
                    <a:pt x="321" y="59"/>
                    <a:pt x="486" y="59"/>
                  </a:cubicBezTo>
                  <a:cubicBezTo>
                    <a:pt x="2237" y="59"/>
                    <a:pt x="2237" y="59"/>
                    <a:pt x="2237" y="59"/>
                  </a:cubicBezTo>
                  <a:cubicBezTo>
                    <a:pt x="3988" y="59"/>
                    <a:pt x="3988" y="59"/>
                    <a:pt x="3988" y="59"/>
                  </a:cubicBezTo>
                  <a:cubicBezTo>
                    <a:pt x="4153" y="59"/>
                    <a:pt x="4316" y="39"/>
                    <a:pt x="4474" y="0"/>
                  </a:cubicBezTo>
                  <a:cubicBezTo>
                    <a:pt x="2237" y="0"/>
                    <a:pt x="2237" y="0"/>
                    <a:pt x="223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51000">
                  <a:schemeClr val="tx2">
                    <a:lumMod val="40000"/>
                    <a:lumOff val="60000"/>
                  </a:schemeClr>
                </a:gs>
                <a:gs pos="30000">
                  <a:schemeClr val="bg1"/>
                </a:gs>
                <a:gs pos="72000">
                  <a:schemeClr val="bg1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11042650" y="4279900"/>
              <a:ext cx="10929937" cy="67675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85845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15262"/>
            <a:ext cx="11665577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WEB / DIGITAL MOCKUP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5189251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5" y="5953910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3698073"/>
            <a:ext cx="18125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500" b="1">
                <a:solidFill>
                  <a:schemeClr val="accent1"/>
                </a:solidFill>
              </a:rPr>
              <a:t>01</a:t>
            </a:r>
            <a:endParaRPr lang="en-MY" sz="10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10323838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5" y="11088497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8832660"/>
            <a:ext cx="21221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500" b="1">
                <a:solidFill>
                  <a:schemeClr val="accent2"/>
                </a:solidFill>
              </a:rPr>
              <a:t>02</a:t>
            </a:r>
            <a:endParaRPr lang="en-MY" sz="10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7" y="5189251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5" y="5953910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97851" y="3698073"/>
            <a:ext cx="2266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0500" b="1">
                <a:solidFill>
                  <a:srgbClr val="706F6F"/>
                </a:solidFill>
              </a:rPr>
              <a:t>03</a:t>
            </a:r>
            <a:endParaRPr lang="en-MY" sz="105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7" y="10323838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5" y="11088497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042659" y="8832660"/>
            <a:ext cx="21221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0500" b="1">
                <a:solidFill>
                  <a:srgbClr val="706F6F"/>
                </a:solidFill>
              </a:rPr>
              <a:t>04</a:t>
            </a:r>
            <a:endParaRPr lang="en-MY" sz="10500">
              <a:solidFill>
                <a:srgbClr val="706F6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87644" y="8153400"/>
            <a:ext cx="4965506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199294" y="8153400"/>
            <a:ext cx="4965506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5"/>
          <p:cNvSpPr>
            <a:spLocks/>
          </p:cNvSpPr>
          <p:nvPr/>
        </p:nvSpPr>
        <p:spPr bwMode="auto">
          <a:xfrm>
            <a:off x="7342808" y="4905494"/>
            <a:ext cx="9763829" cy="6262853"/>
          </a:xfrm>
          <a:custGeom>
            <a:avLst/>
            <a:gdLst>
              <a:gd name="T0" fmla="*/ 3516 w 3626"/>
              <a:gd name="T1" fmla="*/ 0 h 2387"/>
              <a:gd name="T2" fmla="*/ 111 w 3626"/>
              <a:gd name="T3" fmla="*/ 0 h 2387"/>
              <a:gd name="T4" fmla="*/ 0 w 3626"/>
              <a:gd name="T5" fmla="*/ 109 h 2387"/>
              <a:gd name="T6" fmla="*/ 0 w 3626"/>
              <a:gd name="T7" fmla="*/ 2387 h 2387"/>
              <a:gd name="T8" fmla="*/ 16 w 3626"/>
              <a:gd name="T9" fmla="*/ 2387 h 2387"/>
              <a:gd name="T10" fmla="*/ 16 w 3626"/>
              <a:gd name="T11" fmla="*/ 94 h 2387"/>
              <a:gd name="T12" fmla="*/ 17 w 3626"/>
              <a:gd name="T13" fmla="*/ 79 h 2387"/>
              <a:gd name="T14" fmla="*/ 18 w 3626"/>
              <a:gd name="T15" fmla="*/ 75 h 2387"/>
              <a:gd name="T16" fmla="*/ 19 w 3626"/>
              <a:gd name="T17" fmla="*/ 70 h 2387"/>
              <a:gd name="T18" fmla="*/ 20 w 3626"/>
              <a:gd name="T19" fmla="*/ 66 h 2387"/>
              <a:gd name="T20" fmla="*/ 39 w 3626"/>
              <a:gd name="T21" fmla="*/ 33 h 2387"/>
              <a:gd name="T22" fmla="*/ 42 w 3626"/>
              <a:gd name="T23" fmla="*/ 29 h 2387"/>
              <a:gd name="T24" fmla="*/ 44 w 3626"/>
              <a:gd name="T25" fmla="*/ 28 h 2387"/>
              <a:gd name="T26" fmla="*/ 60 w 3626"/>
              <a:gd name="T27" fmla="*/ 15 h 2387"/>
              <a:gd name="T28" fmla="*/ 66 w 3626"/>
              <a:gd name="T29" fmla="*/ 12 h 2387"/>
              <a:gd name="T30" fmla="*/ 72 w 3626"/>
              <a:gd name="T31" fmla="*/ 9 h 2387"/>
              <a:gd name="T32" fmla="*/ 72 w 3626"/>
              <a:gd name="T33" fmla="*/ 9 h 2387"/>
              <a:gd name="T34" fmla="*/ 76 w 3626"/>
              <a:gd name="T35" fmla="*/ 7 h 2387"/>
              <a:gd name="T36" fmla="*/ 76 w 3626"/>
              <a:gd name="T37" fmla="*/ 7 h 2387"/>
              <a:gd name="T38" fmla="*/ 111 w 3626"/>
              <a:gd name="T39" fmla="*/ 0 h 2387"/>
              <a:gd name="T40" fmla="*/ 3516 w 3626"/>
              <a:gd name="T41" fmla="*/ 0 h 2387"/>
              <a:gd name="T42" fmla="*/ 3561 w 3626"/>
              <a:gd name="T43" fmla="*/ 12 h 2387"/>
              <a:gd name="T44" fmla="*/ 3566 w 3626"/>
              <a:gd name="T45" fmla="*/ 15 h 2387"/>
              <a:gd name="T46" fmla="*/ 3574 w 3626"/>
              <a:gd name="T47" fmla="*/ 20 h 2387"/>
              <a:gd name="T48" fmla="*/ 3574 w 3626"/>
              <a:gd name="T49" fmla="*/ 20 h 2387"/>
              <a:gd name="T50" fmla="*/ 3577 w 3626"/>
              <a:gd name="T51" fmla="*/ 23 h 2387"/>
              <a:gd name="T52" fmla="*/ 3577 w 3626"/>
              <a:gd name="T53" fmla="*/ 23 h 2387"/>
              <a:gd name="T54" fmla="*/ 3582 w 3626"/>
              <a:gd name="T55" fmla="*/ 28 h 2387"/>
              <a:gd name="T56" fmla="*/ 3584 w 3626"/>
              <a:gd name="T57" fmla="*/ 29 h 2387"/>
              <a:gd name="T58" fmla="*/ 3587 w 3626"/>
              <a:gd name="T59" fmla="*/ 33 h 2387"/>
              <a:gd name="T60" fmla="*/ 3610 w 3626"/>
              <a:gd name="T61" fmla="*/ 94 h 2387"/>
              <a:gd name="T62" fmla="*/ 3610 w 3626"/>
              <a:gd name="T63" fmla="*/ 2387 h 2387"/>
              <a:gd name="T64" fmla="*/ 3626 w 3626"/>
              <a:gd name="T65" fmla="*/ 2387 h 2387"/>
              <a:gd name="T66" fmla="*/ 3626 w 3626"/>
              <a:gd name="T67" fmla="*/ 102 h 2387"/>
              <a:gd name="T68" fmla="*/ 3516 w 3626"/>
              <a:gd name="T69" fmla="*/ 0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26" h="2387">
                <a:moveTo>
                  <a:pt x="3516" y="0"/>
                </a:moveTo>
                <a:cubicBezTo>
                  <a:pt x="111" y="0"/>
                  <a:pt x="111" y="0"/>
                  <a:pt x="111" y="0"/>
                </a:cubicBezTo>
                <a:cubicBezTo>
                  <a:pt x="50" y="0"/>
                  <a:pt x="0" y="49"/>
                  <a:pt x="0" y="109"/>
                </a:cubicBezTo>
                <a:cubicBezTo>
                  <a:pt x="0" y="2387"/>
                  <a:pt x="0" y="2387"/>
                  <a:pt x="0" y="2387"/>
                </a:cubicBezTo>
                <a:cubicBezTo>
                  <a:pt x="16" y="2387"/>
                  <a:pt x="16" y="2387"/>
                  <a:pt x="16" y="2387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89"/>
                  <a:pt x="17" y="84"/>
                  <a:pt x="17" y="79"/>
                </a:cubicBezTo>
                <a:cubicBezTo>
                  <a:pt x="18" y="78"/>
                  <a:pt x="18" y="76"/>
                  <a:pt x="18" y="75"/>
                </a:cubicBezTo>
                <a:cubicBezTo>
                  <a:pt x="18" y="73"/>
                  <a:pt x="19" y="72"/>
                  <a:pt x="19" y="70"/>
                </a:cubicBezTo>
                <a:cubicBezTo>
                  <a:pt x="20" y="69"/>
                  <a:pt x="20" y="67"/>
                  <a:pt x="20" y="66"/>
                </a:cubicBezTo>
                <a:cubicBezTo>
                  <a:pt x="24" y="54"/>
                  <a:pt x="31" y="42"/>
                  <a:pt x="39" y="33"/>
                </a:cubicBezTo>
                <a:cubicBezTo>
                  <a:pt x="40" y="32"/>
                  <a:pt x="41" y="30"/>
                  <a:pt x="42" y="29"/>
                </a:cubicBezTo>
                <a:cubicBezTo>
                  <a:pt x="43" y="29"/>
                  <a:pt x="43" y="28"/>
                  <a:pt x="44" y="28"/>
                </a:cubicBezTo>
                <a:cubicBezTo>
                  <a:pt x="49" y="23"/>
                  <a:pt x="54" y="19"/>
                  <a:pt x="60" y="15"/>
                </a:cubicBezTo>
                <a:cubicBezTo>
                  <a:pt x="62" y="14"/>
                  <a:pt x="64" y="13"/>
                  <a:pt x="66" y="12"/>
                </a:cubicBezTo>
                <a:cubicBezTo>
                  <a:pt x="68" y="11"/>
                  <a:pt x="70" y="10"/>
                  <a:pt x="72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73" y="8"/>
                  <a:pt x="75" y="8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87" y="3"/>
                  <a:pt x="99" y="0"/>
                  <a:pt x="111" y="0"/>
                </a:cubicBezTo>
                <a:cubicBezTo>
                  <a:pt x="3516" y="0"/>
                  <a:pt x="3516" y="0"/>
                  <a:pt x="3516" y="0"/>
                </a:cubicBezTo>
                <a:cubicBezTo>
                  <a:pt x="3532" y="0"/>
                  <a:pt x="3547" y="5"/>
                  <a:pt x="3561" y="12"/>
                </a:cubicBezTo>
                <a:cubicBezTo>
                  <a:pt x="3563" y="13"/>
                  <a:pt x="3565" y="14"/>
                  <a:pt x="3566" y="15"/>
                </a:cubicBezTo>
                <a:cubicBezTo>
                  <a:pt x="3569" y="17"/>
                  <a:pt x="3571" y="19"/>
                  <a:pt x="3574" y="20"/>
                </a:cubicBezTo>
                <a:cubicBezTo>
                  <a:pt x="3574" y="20"/>
                  <a:pt x="3574" y="20"/>
                  <a:pt x="3574" y="20"/>
                </a:cubicBezTo>
                <a:cubicBezTo>
                  <a:pt x="3575" y="21"/>
                  <a:pt x="3576" y="22"/>
                  <a:pt x="3577" y="23"/>
                </a:cubicBezTo>
                <a:cubicBezTo>
                  <a:pt x="3577" y="23"/>
                  <a:pt x="3577" y="23"/>
                  <a:pt x="3577" y="23"/>
                </a:cubicBezTo>
                <a:cubicBezTo>
                  <a:pt x="3579" y="25"/>
                  <a:pt x="3581" y="26"/>
                  <a:pt x="3582" y="28"/>
                </a:cubicBezTo>
                <a:cubicBezTo>
                  <a:pt x="3583" y="28"/>
                  <a:pt x="3583" y="29"/>
                  <a:pt x="3584" y="29"/>
                </a:cubicBezTo>
                <a:cubicBezTo>
                  <a:pt x="3585" y="30"/>
                  <a:pt x="3586" y="32"/>
                  <a:pt x="3587" y="33"/>
                </a:cubicBezTo>
                <a:cubicBezTo>
                  <a:pt x="3601" y="49"/>
                  <a:pt x="3610" y="70"/>
                  <a:pt x="3610" y="94"/>
                </a:cubicBezTo>
                <a:cubicBezTo>
                  <a:pt x="3610" y="2387"/>
                  <a:pt x="3610" y="2387"/>
                  <a:pt x="3610" y="2387"/>
                </a:cubicBezTo>
                <a:cubicBezTo>
                  <a:pt x="3626" y="2387"/>
                  <a:pt x="3626" y="2387"/>
                  <a:pt x="3626" y="2387"/>
                </a:cubicBezTo>
                <a:cubicBezTo>
                  <a:pt x="3626" y="102"/>
                  <a:pt x="3626" y="102"/>
                  <a:pt x="3626" y="102"/>
                </a:cubicBezTo>
                <a:cubicBezTo>
                  <a:pt x="3622" y="45"/>
                  <a:pt x="3574" y="0"/>
                  <a:pt x="3516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7342808" y="4866130"/>
            <a:ext cx="9763829" cy="325411"/>
          </a:xfrm>
          <a:custGeom>
            <a:avLst/>
            <a:gdLst>
              <a:gd name="T0" fmla="*/ 0 w 3626"/>
              <a:gd name="T1" fmla="*/ 109 h 124"/>
              <a:gd name="T2" fmla="*/ 111 w 3626"/>
              <a:gd name="T3" fmla="*/ 0 h 124"/>
              <a:gd name="T4" fmla="*/ 3516 w 3626"/>
              <a:gd name="T5" fmla="*/ 0 h 124"/>
              <a:gd name="T6" fmla="*/ 3626 w 3626"/>
              <a:gd name="T7" fmla="*/ 109 h 124"/>
              <a:gd name="T8" fmla="*/ 3626 w 3626"/>
              <a:gd name="T9" fmla="*/ 117 h 124"/>
              <a:gd name="T10" fmla="*/ 3516 w 3626"/>
              <a:gd name="T11" fmla="*/ 15 h 124"/>
              <a:gd name="T12" fmla="*/ 111 w 3626"/>
              <a:gd name="T13" fmla="*/ 15 h 124"/>
              <a:gd name="T14" fmla="*/ 0 w 3626"/>
              <a:gd name="T15" fmla="*/ 124 h 124"/>
              <a:gd name="T16" fmla="*/ 0 w 3626"/>
              <a:gd name="T17" fmla="*/ 10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6" h="124">
                <a:moveTo>
                  <a:pt x="0" y="109"/>
                </a:moveTo>
                <a:cubicBezTo>
                  <a:pt x="0" y="48"/>
                  <a:pt x="50" y="0"/>
                  <a:pt x="111" y="0"/>
                </a:cubicBezTo>
                <a:cubicBezTo>
                  <a:pt x="3516" y="0"/>
                  <a:pt x="3516" y="0"/>
                  <a:pt x="3516" y="0"/>
                </a:cubicBezTo>
                <a:cubicBezTo>
                  <a:pt x="3577" y="0"/>
                  <a:pt x="3626" y="48"/>
                  <a:pt x="3626" y="109"/>
                </a:cubicBezTo>
                <a:cubicBezTo>
                  <a:pt x="3626" y="117"/>
                  <a:pt x="3626" y="117"/>
                  <a:pt x="3626" y="117"/>
                </a:cubicBezTo>
                <a:cubicBezTo>
                  <a:pt x="3622" y="60"/>
                  <a:pt x="3574" y="15"/>
                  <a:pt x="3516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50" y="15"/>
                  <a:pt x="0" y="64"/>
                  <a:pt x="0" y="124"/>
                </a:cubicBezTo>
                <a:lnTo>
                  <a:pt x="0" y="109"/>
                </a:ln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7385921" y="11000393"/>
            <a:ext cx="9677603" cy="167954"/>
          </a:xfrm>
          <a:prstGeom prst="rect">
            <a:avLst/>
          </a:prstGeom>
          <a:solidFill>
            <a:srgbClr val="3B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7385921" y="4905494"/>
            <a:ext cx="9677603" cy="6094899"/>
          </a:xfrm>
          <a:custGeom>
            <a:avLst/>
            <a:gdLst>
              <a:gd name="T0" fmla="*/ 3594 w 3594"/>
              <a:gd name="T1" fmla="*/ 94 h 2323"/>
              <a:gd name="T2" fmla="*/ 3594 w 3594"/>
              <a:gd name="T3" fmla="*/ 2323 h 2323"/>
              <a:gd name="T4" fmla="*/ 0 w 3594"/>
              <a:gd name="T5" fmla="*/ 2323 h 2323"/>
              <a:gd name="T6" fmla="*/ 0 w 3594"/>
              <a:gd name="T7" fmla="*/ 94 h 2323"/>
              <a:gd name="T8" fmla="*/ 95 w 3594"/>
              <a:gd name="T9" fmla="*/ 0 h 2323"/>
              <a:gd name="T10" fmla="*/ 3500 w 3594"/>
              <a:gd name="T11" fmla="*/ 0 h 2323"/>
              <a:gd name="T12" fmla="*/ 3594 w 3594"/>
              <a:gd name="T13" fmla="*/ 94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4" h="2323">
                <a:moveTo>
                  <a:pt x="3594" y="94"/>
                </a:moveTo>
                <a:cubicBezTo>
                  <a:pt x="3594" y="2323"/>
                  <a:pt x="3594" y="2323"/>
                  <a:pt x="3594" y="2323"/>
                </a:cubicBezTo>
                <a:cubicBezTo>
                  <a:pt x="0" y="2323"/>
                  <a:pt x="0" y="2323"/>
                  <a:pt x="0" y="232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43"/>
                  <a:pt x="43" y="0"/>
                  <a:pt x="95" y="0"/>
                </a:cubicBezTo>
                <a:cubicBezTo>
                  <a:pt x="3500" y="0"/>
                  <a:pt x="3500" y="0"/>
                  <a:pt x="3500" y="0"/>
                </a:cubicBezTo>
                <a:cubicBezTo>
                  <a:pt x="3552" y="0"/>
                  <a:pt x="3594" y="43"/>
                  <a:pt x="3594" y="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7342808" y="11168347"/>
            <a:ext cx="9763829" cy="15746"/>
          </a:xfrm>
          <a:custGeom>
            <a:avLst/>
            <a:gdLst>
              <a:gd name="T0" fmla="*/ 7247 w 7247"/>
              <a:gd name="T1" fmla="*/ 0 h 12"/>
              <a:gd name="T2" fmla="*/ 7247 w 7247"/>
              <a:gd name="T3" fmla="*/ 12 h 12"/>
              <a:gd name="T4" fmla="*/ 7215 w 7247"/>
              <a:gd name="T5" fmla="*/ 12 h 12"/>
              <a:gd name="T6" fmla="*/ 7215 w 7247"/>
              <a:gd name="T7" fmla="*/ 12 h 12"/>
              <a:gd name="T8" fmla="*/ 32 w 7247"/>
              <a:gd name="T9" fmla="*/ 12 h 12"/>
              <a:gd name="T10" fmla="*/ 32 w 7247"/>
              <a:gd name="T11" fmla="*/ 12 h 12"/>
              <a:gd name="T12" fmla="*/ 0 w 7247"/>
              <a:gd name="T13" fmla="*/ 12 h 12"/>
              <a:gd name="T14" fmla="*/ 0 w 7247"/>
              <a:gd name="T15" fmla="*/ 0 h 12"/>
              <a:gd name="T16" fmla="*/ 7247 w 7247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47" h="12">
                <a:moveTo>
                  <a:pt x="7247" y="0"/>
                </a:moveTo>
                <a:lnTo>
                  <a:pt x="7247" y="12"/>
                </a:lnTo>
                <a:lnTo>
                  <a:pt x="7215" y="12"/>
                </a:lnTo>
                <a:lnTo>
                  <a:pt x="7215" y="12"/>
                </a:lnTo>
                <a:lnTo>
                  <a:pt x="32" y="12"/>
                </a:lnTo>
                <a:lnTo>
                  <a:pt x="32" y="12"/>
                </a:lnTo>
                <a:lnTo>
                  <a:pt x="0" y="12"/>
                </a:lnTo>
                <a:lnTo>
                  <a:pt x="0" y="0"/>
                </a:lnTo>
                <a:lnTo>
                  <a:pt x="72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6153149" y="11191966"/>
            <a:ext cx="6022398" cy="1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153149" y="11191966"/>
            <a:ext cx="6022398" cy="17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12175547" y="11191966"/>
            <a:ext cx="6023745" cy="17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2175547" y="11191966"/>
            <a:ext cx="6023745" cy="1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6"/>
          <p:cNvSpPr>
            <a:spLocks/>
          </p:cNvSpPr>
          <p:nvPr/>
        </p:nvSpPr>
        <p:spPr bwMode="auto">
          <a:xfrm>
            <a:off x="11561909" y="11190653"/>
            <a:ext cx="1712409" cy="133838"/>
          </a:xfrm>
          <a:custGeom>
            <a:avLst/>
            <a:gdLst>
              <a:gd name="T0" fmla="*/ 636 w 636"/>
              <a:gd name="T1" fmla="*/ 0 h 51"/>
              <a:gd name="T2" fmla="*/ 621 w 636"/>
              <a:gd name="T3" fmla="*/ 36 h 51"/>
              <a:gd name="T4" fmla="*/ 585 w 636"/>
              <a:gd name="T5" fmla="*/ 51 h 51"/>
              <a:gd name="T6" fmla="*/ 51 w 636"/>
              <a:gd name="T7" fmla="*/ 51 h 51"/>
              <a:gd name="T8" fmla="*/ 0 w 636"/>
              <a:gd name="T9" fmla="*/ 0 h 51"/>
              <a:gd name="T10" fmla="*/ 636 w 636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" h="51">
                <a:moveTo>
                  <a:pt x="636" y="0"/>
                </a:moveTo>
                <a:cubicBezTo>
                  <a:pt x="636" y="14"/>
                  <a:pt x="631" y="27"/>
                  <a:pt x="621" y="36"/>
                </a:cubicBezTo>
                <a:cubicBezTo>
                  <a:pt x="612" y="46"/>
                  <a:pt x="599" y="51"/>
                  <a:pt x="585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23" y="51"/>
                  <a:pt x="0" y="28"/>
                  <a:pt x="0" y="0"/>
                </a:cubicBezTo>
                <a:cubicBezTo>
                  <a:pt x="636" y="0"/>
                  <a:pt x="636" y="0"/>
                  <a:pt x="63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6153149" y="11370417"/>
            <a:ext cx="12046143" cy="154833"/>
          </a:xfrm>
          <a:custGeom>
            <a:avLst/>
            <a:gdLst>
              <a:gd name="T0" fmla="*/ 0 w 4474"/>
              <a:gd name="T1" fmla="*/ 0 h 59"/>
              <a:gd name="T2" fmla="*/ 486 w 4474"/>
              <a:gd name="T3" fmla="*/ 59 h 59"/>
              <a:gd name="T4" fmla="*/ 2237 w 4474"/>
              <a:gd name="T5" fmla="*/ 59 h 59"/>
              <a:gd name="T6" fmla="*/ 3988 w 4474"/>
              <a:gd name="T7" fmla="*/ 59 h 59"/>
              <a:gd name="T8" fmla="*/ 4474 w 4474"/>
              <a:gd name="T9" fmla="*/ 0 h 59"/>
              <a:gd name="T10" fmla="*/ 2237 w 4474"/>
              <a:gd name="T11" fmla="*/ 0 h 59"/>
              <a:gd name="T12" fmla="*/ 0 w 447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74" h="59">
                <a:moveTo>
                  <a:pt x="0" y="0"/>
                </a:moveTo>
                <a:cubicBezTo>
                  <a:pt x="158" y="39"/>
                  <a:pt x="321" y="59"/>
                  <a:pt x="486" y="59"/>
                </a:cubicBezTo>
                <a:cubicBezTo>
                  <a:pt x="2237" y="59"/>
                  <a:pt x="2237" y="59"/>
                  <a:pt x="2237" y="59"/>
                </a:cubicBezTo>
                <a:cubicBezTo>
                  <a:pt x="3988" y="59"/>
                  <a:pt x="3988" y="59"/>
                  <a:pt x="3988" y="59"/>
                </a:cubicBezTo>
                <a:cubicBezTo>
                  <a:pt x="4153" y="59"/>
                  <a:pt x="4316" y="39"/>
                  <a:pt x="4474" y="0"/>
                </a:cubicBezTo>
                <a:cubicBezTo>
                  <a:pt x="2237" y="0"/>
                  <a:pt x="2237" y="0"/>
                  <a:pt x="2237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7000">
                <a:schemeClr val="tx2"/>
              </a:gs>
              <a:gs pos="55000">
                <a:schemeClr val="bg1"/>
              </a:gs>
              <a:gs pos="87000">
                <a:schemeClr val="tx2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7588015" y="5262397"/>
            <a:ext cx="9276109" cy="5593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1291888" y="7112000"/>
            <a:ext cx="1865312" cy="1865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11952288" y="7626350"/>
            <a:ext cx="722312" cy="836613"/>
          </a:xfrm>
          <a:custGeom>
            <a:avLst/>
            <a:gdLst>
              <a:gd name="T0" fmla="*/ 455 w 455"/>
              <a:gd name="T1" fmla="*/ 263 h 527"/>
              <a:gd name="T2" fmla="*/ 0 w 455"/>
              <a:gd name="T3" fmla="*/ 0 h 527"/>
              <a:gd name="T4" fmla="*/ 0 w 455"/>
              <a:gd name="T5" fmla="*/ 527 h 527"/>
              <a:gd name="T6" fmla="*/ 455 w 455"/>
              <a:gd name="T7" fmla="*/ 26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5" h="527">
                <a:moveTo>
                  <a:pt x="455" y="263"/>
                </a:moveTo>
                <a:lnTo>
                  <a:pt x="0" y="0"/>
                </a:lnTo>
                <a:lnTo>
                  <a:pt x="0" y="527"/>
                </a:lnTo>
                <a:lnTo>
                  <a:pt x="455" y="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4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706F6F"/>
      </a:dk1>
      <a:lt1>
        <a:srgbClr val="FFFFFF"/>
      </a:lt1>
      <a:dk2>
        <a:srgbClr val="414141"/>
      </a:dk2>
      <a:lt2>
        <a:srgbClr val="E7E6E6"/>
      </a:lt2>
      <a:accent1>
        <a:srgbClr val="E30613"/>
      </a:accent1>
      <a:accent2>
        <a:srgbClr val="706F6F"/>
      </a:accent2>
      <a:accent3>
        <a:srgbClr val="7F7F7F"/>
      </a:accent3>
      <a:accent4>
        <a:srgbClr val="A6A6A6"/>
      </a:accent4>
      <a:accent5>
        <a:srgbClr val="FFFFFB"/>
      </a:accent5>
      <a:accent6>
        <a:srgbClr val="FFFFF5"/>
      </a:accent6>
      <a:hlink>
        <a:srgbClr val="E30613"/>
      </a:hlink>
      <a:folHlink>
        <a:srgbClr val="951A1D"/>
      </a:folHlink>
    </a:clrScheme>
    <a:fontScheme name="Custom 1">
      <a:majorFont>
        <a:latin typeface="Arcon"/>
        <a:ea typeface=""/>
        <a:cs typeface=""/>
      </a:majorFont>
      <a:minorFont>
        <a:latin typeface="Arc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626B4727B41B184BDB2564AF55D" ma:contentTypeVersion="19" ma:contentTypeDescription="Create a new document." ma:contentTypeScope="" ma:versionID="de7923afd7b2e1e8aca4b2249066c192">
  <xsd:schema xmlns:xsd="http://www.w3.org/2001/XMLSchema" xmlns:xs="http://www.w3.org/2001/XMLSchema" xmlns:p="http://schemas.microsoft.com/office/2006/metadata/properties" xmlns:ns2="aaf7e6ac-64b4-4b0c-93a2-1a82a2f0f23a" xmlns:ns3="7f3efa1c-8a86-4b32-817c-024e36fcb61e" targetNamespace="http://schemas.microsoft.com/office/2006/metadata/properties" ma:root="true" ma:fieldsID="f1121620b84fbac91e65d9e4c93a38a8" ns2:_="" ns3:_="">
    <xsd:import namespace="aaf7e6ac-64b4-4b0c-93a2-1a82a2f0f23a"/>
    <xsd:import namespace="7f3efa1c-8a86-4b32-817c-024e36fcb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7e6ac-64b4-4b0c-93a2-1a82a2f0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10f012-9cbc-4274-b4b1-509f7d596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efa1c-8a86-4b32-817c-024e36fcb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f8c8b-971a-465a-afae-5927fc1ac6fc}" ma:internalName="TaxCatchAll" ma:showField="CatchAllData" ma:web="7f3efa1c-8a86-4b32-817c-024e36fcb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3efa1c-8a86-4b32-817c-024e36fcb61e" xsi:nil="true"/>
    <lcf76f155ced4ddcb4097134ff3c332f xmlns="aaf7e6ac-64b4-4b0c-93a2-1a82a2f0f2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AF6380-C3D3-483B-9BA3-9477FEBA2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88ADE-E9D6-4F6B-91B4-2B882B21219A}"/>
</file>

<file path=customXml/itemProps3.xml><?xml version="1.0" encoding="utf-8"?>
<ds:datastoreItem xmlns:ds="http://schemas.openxmlformats.org/officeDocument/2006/customXml" ds:itemID="{1DB46E0F-D0BA-4A2B-A296-65A4D94BD22C}">
  <ds:schemaRefs>
    <ds:schemaRef ds:uri="7f3efa1c-8a86-4b32-817c-024e36fcb61e"/>
    <ds:schemaRef ds:uri="aaf7e6ac-64b4-4b0c-93a2-1a82a2f0f2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8493</Words>
  <Application>Microsoft Office PowerPoint</Application>
  <PresentationFormat>Custom</PresentationFormat>
  <Paragraphs>1365</Paragraphs>
  <Slides>145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50" baseType="lpstr">
      <vt:lpstr>Arcon</vt:lpstr>
      <vt:lpstr>Arial</vt:lpstr>
      <vt:lpstr>Calibri</vt:lpstr>
      <vt:lpstr>Montserrat Medium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</vt:lpstr>
      <vt:lpstr>DIGITAL TECHNOLOGY</vt:lpstr>
      <vt:lpstr>SOCIAL MEDIA</vt:lpstr>
      <vt:lpstr>NEW TECHNOLOGY</vt:lpstr>
      <vt:lpstr>CREATIVE &amp; CONTENT</vt:lpstr>
      <vt:lpstr>AUDIT &amp; RESEARCH</vt:lpstr>
      <vt:lpstr>MEDIA</vt:lpstr>
      <vt:lpstr>MANAGEMENT &amp; ROI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shohel rana</dc:creator>
  <cp:lastModifiedBy>Ujala Moodley</cp:lastModifiedBy>
  <cp:revision>2</cp:revision>
  <dcterms:created xsi:type="dcterms:W3CDTF">2023-06-21T09:22:04Z</dcterms:created>
  <dcterms:modified xsi:type="dcterms:W3CDTF">2024-07-15T13:14:25Z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0x01010068AA4626B4727B41B184BDB2564AF55D</vt:lpwstr>
  </property>
  <property fmtid="{D5CDD505-2E9C-101B-9397-08002B2CF9AE}" pid="3" name="MediaServiceImageTags">
    <vt:lpwstr/>
  </property>
</Properties>
</file>